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3" r:id="rId5"/>
    <p:sldMasterId id="214748367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Lst>
  <p:sldSz cy="68580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Hanna Mussie Neguss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slide" Target="slides/slide37.xml"/><Relationship Id="rId43" Type="http://schemas.openxmlformats.org/officeDocument/2006/relationships/slide" Target="slides/slide36.xml"/><Relationship Id="rId46" Type="http://schemas.openxmlformats.org/officeDocument/2006/relationships/slide" Target="slides/slide39.xml"/><Relationship Id="rId45" Type="http://schemas.openxmlformats.org/officeDocument/2006/relationships/slide" Target="slides/slide3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2.xml"/><Relationship Id="rId48" Type="http://schemas.openxmlformats.org/officeDocument/2006/relationships/slide" Target="slides/slide41.xml"/><Relationship Id="rId47" Type="http://schemas.openxmlformats.org/officeDocument/2006/relationships/slide" Target="slides/slide40.xml"/><Relationship Id="rId49" Type="http://schemas.openxmlformats.org/officeDocument/2006/relationships/slide" Target="slides/slide4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51" Type="http://schemas.openxmlformats.org/officeDocument/2006/relationships/slide" Target="slides/slide44.xml"/><Relationship Id="rId50" Type="http://schemas.openxmlformats.org/officeDocument/2006/relationships/slide" Target="slides/slide43.xml"/><Relationship Id="rId52" Type="http://schemas.openxmlformats.org/officeDocument/2006/relationships/slide" Target="slides/slide45.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9-12-13T23:28:12.999">
    <p:pos x="6000" y="0"/>
    <p:text>should we have the entire prayer in ge'ez written out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219425" y="720075"/>
            <a:ext cx="4877025"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31500" y="4560550"/>
            <a:ext cx="5852150" cy="432052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3e1b3ffac0_0_0: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189" name="Google Shape;189;g3e1b3ffac0_0_0: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g3e1b3ffac0_0_56: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54" name="Google Shape;254;g3e1b3ffac0_0_56: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g3e1b3ffac0_0_62: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61" name="Google Shape;261;g3e1b3ffac0_0_62: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g3e1b3ffac0_0_68: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68" name="Google Shape;268;g3e1b3ffac0_0_68: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g3e1b3ffac0_0_74: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75" name="Google Shape;275;g3e1b3ffac0_0_74: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Google Shape;281;g3e1b3ffac0_0_80: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82" name="Google Shape;282;g3e1b3ffac0_0_80: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g3e1b3ffac0_0_86: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89" name="Google Shape;289;g3e1b3ffac0_0_86: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Google Shape;295;g3e1b3ffac0_0_92: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96" name="Google Shape;296;g3e1b3ffac0_0_92: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g3e1b3ffac0_0_99: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04" name="Google Shape;304;g3e1b3ffac0_0_99: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3e1b3ffac0_0_106: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12" name="Google Shape;312;g3e1b3ffac0_0_106: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3e1b3ffac0_0_113: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20" name="Google Shape;320;g3e1b3ffac0_0_113: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3e1b3ffac0_0_7: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197" name="Google Shape;197;g3e1b3ffac0_0_7: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g3e1b3ffac0_0_119: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3e1b3ffac0_0_119:notes"/>
          <p:cNvSpPr txBox="1"/>
          <p:nvPr>
            <p:ph idx="1" type="body"/>
          </p:nvPr>
        </p:nvSpPr>
        <p:spPr>
          <a:xfrm>
            <a:off x="731520" y="4560570"/>
            <a:ext cx="5852100" cy="43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g3e1b3ffac0_0_125: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34" name="Google Shape;334;g3e1b3ffac0_0_125: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Google Shape;340;g3e1b3ffac0_0_131: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41" name="Google Shape;341;g3e1b3ffac0_0_131: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Google Shape;347;g3e1b3ffac0_0_137: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48" name="Google Shape;348;g3e1b3ffac0_0_137: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3" name="Shape 353"/>
        <p:cNvGrpSpPr/>
        <p:nvPr/>
      </p:nvGrpSpPr>
      <p:grpSpPr>
        <a:xfrm>
          <a:off x="0" y="0"/>
          <a:ext cx="0" cy="0"/>
          <a:chOff x="0" y="0"/>
          <a:chExt cx="0" cy="0"/>
        </a:xfrm>
      </p:grpSpPr>
      <p:sp>
        <p:nvSpPr>
          <p:cNvPr id="354" name="Google Shape;354;g3e1b3ffac0_0_143: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55" name="Google Shape;355;g3e1b3ffac0_0_143: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0" name="Shape 360"/>
        <p:cNvGrpSpPr/>
        <p:nvPr/>
      </p:nvGrpSpPr>
      <p:grpSpPr>
        <a:xfrm>
          <a:off x="0" y="0"/>
          <a:ext cx="0" cy="0"/>
          <a:chOff x="0" y="0"/>
          <a:chExt cx="0" cy="0"/>
        </a:xfrm>
      </p:grpSpPr>
      <p:sp>
        <p:nvSpPr>
          <p:cNvPr id="361" name="Google Shape;361;g3e1b3ffac0_0_149: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62" name="Google Shape;362;g3e1b3ffac0_0_149: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g3e1b3ffac0_0_155: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
        <p:nvSpPr>
          <p:cNvPr id="369" name="Google Shape;369;g3e1b3ffac0_0_155:notes"/>
          <p:cNvSpPr txBox="1"/>
          <p:nvPr>
            <p:ph idx="1" type="body"/>
          </p:nvPr>
        </p:nvSpPr>
        <p:spPr>
          <a:xfrm>
            <a:off x="731520" y="4560570"/>
            <a:ext cx="5852100" cy="43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g3e1b3ffac0_0_161: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76" name="Google Shape;376;g3e1b3ffac0_0_161: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1" name="Shape 381"/>
        <p:cNvGrpSpPr/>
        <p:nvPr/>
      </p:nvGrpSpPr>
      <p:grpSpPr>
        <a:xfrm>
          <a:off x="0" y="0"/>
          <a:ext cx="0" cy="0"/>
          <a:chOff x="0" y="0"/>
          <a:chExt cx="0" cy="0"/>
        </a:xfrm>
      </p:grpSpPr>
      <p:sp>
        <p:nvSpPr>
          <p:cNvPr id="382" name="Google Shape;382;g3e1b3ffac0_0_167: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83" name="Google Shape;383;g3e1b3ffac0_0_167: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8" name="Shape 388"/>
        <p:cNvGrpSpPr/>
        <p:nvPr/>
      </p:nvGrpSpPr>
      <p:grpSpPr>
        <a:xfrm>
          <a:off x="0" y="0"/>
          <a:ext cx="0" cy="0"/>
          <a:chOff x="0" y="0"/>
          <a:chExt cx="0" cy="0"/>
        </a:xfrm>
      </p:grpSpPr>
      <p:sp>
        <p:nvSpPr>
          <p:cNvPr id="389" name="Google Shape;389;g3e1b3ffac0_0_173: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90" name="Google Shape;390;g3e1b3ffac0_0_173: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3e1b3ffac0_0_13: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04" name="Google Shape;204;g3e1b3ffac0_0_13: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5" name="Shape 395"/>
        <p:cNvGrpSpPr/>
        <p:nvPr/>
      </p:nvGrpSpPr>
      <p:grpSpPr>
        <a:xfrm>
          <a:off x="0" y="0"/>
          <a:ext cx="0" cy="0"/>
          <a:chOff x="0" y="0"/>
          <a:chExt cx="0" cy="0"/>
        </a:xfrm>
      </p:grpSpPr>
      <p:sp>
        <p:nvSpPr>
          <p:cNvPr id="396" name="Google Shape;396;g3e1b3ffac0_0_179: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397" name="Google Shape;397;g3e1b3ffac0_0_179: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2" name="Shape 402"/>
        <p:cNvGrpSpPr/>
        <p:nvPr/>
      </p:nvGrpSpPr>
      <p:grpSpPr>
        <a:xfrm>
          <a:off x="0" y="0"/>
          <a:ext cx="0" cy="0"/>
          <a:chOff x="0" y="0"/>
          <a:chExt cx="0" cy="0"/>
        </a:xfrm>
      </p:grpSpPr>
      <p:sp>
        <p:nvSpPr>
          <p:cNvPr id="403" name="Google Shape;403;g3e1b3ffac0_0_185: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04" name="Google Shape;404;g3e1b3ffac0_0_185: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Google Shape;410;g3e1b3ffac0_0_191: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11" name="Google Shape;411;g3e1b3ffac0_0_191: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6" name="Shape 416"/>
        <p:cNvGrpSpPr/>
        <p:nvPr/>
      </p:nvGrpSpPr>
      <p:grpSpPr>
        <a:xfrm>
          <a:off x="0" y="0"/>
          <a:ext cx="0" cy="0"/>
          <a:chOff x="0" y="0"/>
          <a:chExt cx="0" cy="0"/>
        </a:xfrm>
      </p:grpSpPr>
      <p:sp>
        <p:nvSpPr>
          <p:cNvPr id="417" name="Google Shape;417;g3e1b3ffac0_0_197: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18" name="Google Shape;418;g3e1b3ffac0_0_197: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2" name="Shape 422"/>
        <p:cNvGrpSpPr/>
        <p:nvPr/>
      </p:nvGrpSpPr>
      <p:grpSpPr>
        <a:xfrm>
          <a:off x="0" y="0"/>
          <a:ext cx="0" cy="0"/>
          <a:chOff x="0" y="0"/>
          <a:chExt cx="0" cy="0"/>
        </a:xfrm>
      </p:grpSpPr>
      <p:sp>
        <p:nvSpPr>
          <p:cNvPr id="423" name="Google Shape;423;g3e1b3ffac0_0_202: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24" name="Google Shape;424;g3e1b3ffac0_0_202: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9" name="Shape 429"/>
        <p:cNvGrpSpPr/>
        <p:nvPr/>
      </p:nvGrpSpPr>
      <p:grpSpPr>
        <a:xfrm>
          <a:off x="0" y="0"/>
          <a:ext cx="0" cy="0"/>
          <a:chOff x="0" y="0"/>
          <a:chExt cx="0" cy="0"/>
        </a:xfrm>
      </p:grpSpPr>
      <p:sp>
        <p:nvSpPr>
          <p:cNvPr id="430" name="Google Shape;430;g3e1b3ffac0_0_208: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31" name="Google Shape;431;g3e1b3ffac0_0_208: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6" name="Shape 436"/>
        <p:cNvGrpSpPr/>
        <p:nvPr/>
      </p:nvGrpSpPr>
      <p:grpSpPr>
        <a:xfrm>
          <a:off x="0" y="0"/>
          <a:ext cx="0" cy="0"/>
          <a:chOff x="0" y="0"/>
          <a:chExt cx="0" cy="0"/>
        </a:xfrm>
      </p:grpSpPr>
      <p:sp>
        <p:nvSpPr>
          <p:cNvPr id="437" name="Google Shape;437;g3e1b3ffac0_0_226: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38" name="Google Shape;438;g3e1b3ffac0_0_226: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4" name="Shape 444"/>
        <p:cNvGrpSpPr/>
        <p:nvPr/>
      </p:nvGrpSpPr>
      <p:grpSpPr>
        <a:xfrm>
          <a:off x="0" y="0"/>
          <a:ext cx="0" cy="0"/>
          <a:chOff x="0" y="0"/>
          <a:chExt cx="0" cy="0"/>
        </a:xfrm>
      </p:grpSpPr>
      <p:sp>
        <p:nvSpPr>
          <p:cNvPr id="445" name="Google Shape;445;g3e1b3ffac0_0_233: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46" name="Google Shape;446;g3e1b3ffac0_0_233: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1" name="Shape 451"/>
        <p:cNvGrpSpPr/>
        <p:nvPr/>
      </p:nvGrpSpPr>
      <p:grpSpPr>
        <a:xfrm>
          <a:off x="0" y="0"/>
          <a:ext cx="0" cy="0"/>
          <a:chOff x="0" y="0"/>
          <a:chExt cx="0" cy="0"/>
        </a:xfrm>
      </p:grpSpPr>
      <p:sp>
        <p:nvSpPr>
          <p:cNvPr id="452" name="Google Shape;452;g3e1b3ffac0_0_239: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53" name="Google Shape;453;g3e1b3ffac0_0_239: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8" name="Shape 458"/>
        <p:cNvGrpSpPr/>
        <p:nvPr/>
      </p:nvGrpSpPr>
      <p:grpSpPr>
        <a:xfrm>
          <a:off x="0" y="0"/>
          <a:ext cx="0" cy="0"/>
          <a:chOff x="0" y="0"/>
          <a:chExt cx="0" cy="0"/>
        </a:xfrm>
      </p:grpSpPr>
      <p:sp>
        <p:nvSpPr>
          <p:cNvPr id="459" name="Google Shape;459;g3e1b3ffac0_0_245: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60" name="Google Shape;460;g3e1b3ffac0_0_245: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g3e1b3ffac0_0_19: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11" name="Google Shape;211;g3e1b3ffac0_0_19: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5" name="Shape 465"/>
        <p:cNvGrpSpPr/>
        <p:nvPr/>
      </p:nvGrpSpPr>
      <p:grpSpPr>
        <a:xfrm>
          <a:off x="0" y="0"/>
          <a:ext cx="0" cy="0"/>
          <a:chOff x="0" y="0"/>
          <a:chExt cx="0" cy="0"/>
        </a:xfrm>
      </p:grpSpPr>
      <p:sp>
        <p:nvSpPr>
          <p:cNvPr id="466" name="Google Shape;466;g3e1b3ffac0_0_251: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67" name="Google Shape;467;g3e1b3ffac0_0_251: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2" name="Shape 472"/>
        <p:cNvGrpSpPr/>
        <p:nvPr/>
      </p:nvGrpSpPr>
      <p:grpSpPr>
        <a:xfrm>
          <a:off x="0" y="0"/>
          <a:ext cx="0" cy="0"/>
          <a:chOff x="0" y="0"/>
          <a:chExt cx="0" cy="0"/>
        </a:xfrm>
      </p:grpSpPr>
      <p:sp>
        <p:nvSpPr>
          <p:cNvPr id="473" name="Google Shape;473;g3e1b3ffac0_0_257: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74" name="Google Shape;474;g3e1b3ffac0_0_257: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9" name="Shape 479"/>
        <p:cNvGrpSpPr/>
        <p:nvPr/>
      </p:nvGrpSpPr>
      <p:grpSpPr>
        <a:xfrm>
          <a:off x="0" y="0"/>
          <a:ext cx="0" cy="0"/>
          <a:chOff x="0" y="0"/>
          <a:chExt cx="0" cy="0"/>
        </a:xfrm>
      </p:grpSpPr>
      <p:sp>
        <p:nvSpPr>
          <p:cNvPr id="480" name="Google Shape;480;g3e1b3ffac0_0_263: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81" name="Google Shape;481;g3e1b3ffac0_0_263: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6" name="Shape 486"/>
        <p:cNvGrpSpPr/>
        <p:nvPr/>
      </p:nvGrpSpPr>
      <p:grpSpPr>
        <a:xfrm>
          <a:off x="0" y="0"/>
          <a:ext cx="0" cy="0"/>
          <a:chOff x="0" y="0"/>
          <a:chExt cx="0" cy="0"/>
        </a:xfrm>
      </p:grpSpPr>
      <p:sp>
        <p:nvSpPr>
          <p:cNvPr id="487" name="Google Shape;487;g3e1b3ffac0_0_269: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88" name="Google Shape;488;g3e1b3ffac0_0_269: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3" name="Shape 493"/>
        <p:cNvGrpSpPr/>
        <p:nvPr/>
      </p:nvGrpSpPr>
      <p:grpSpPr>
        <a:xfrm>
          <a:off x="0" y="0"/>
          <a:ext cx="0" cy="0"/>
          <a:chOff x="0" y="0"/>
          <a:chExt cx="0" cy="0"/>
        </a:xfrm>
      </p:grpSpPr>
      <p:sp>
        <p:nvSpPr>
          <p:cNvPr id="494" name="Google Shape;494;g3e1b3ffac0_0_275: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495" name="Google Shape;495;g3e1b3ffac0_0_275: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0" name="Shape 500"/>
        <p:cNvGrpSpPr/>
        <p:nvPr/>
      </p:nvGrpSpPr>
      <p:grpSpPr>
        <a:xfrm>
          <a:off x="0" y="0"/>
          <a:ext cx="0" cy="0"/>
          <a:chOff x="0" y="0"/>
          <a:chExt cx="0" cy="0"/>
        </a:xfrm>
      </p:grpSpPr>
      <p:sp>
        <p:nvSpPr>
          <p:cNvPr id="501" name="Google Shape;501;g3e1b3ffac0_0_281: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502" name="Google Shape;502;g3e1b3ffac0_0_281: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3e1b3ffac0_0_25: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18" name="Google Shape;218;g3e1b3ffac0_0_25: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g3e1b3ffac0_0_31: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25" name="Google Shape;225;g3e1b3ffac0_0_31: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3e1b3ffac0_0_37: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32" name="Google Shape;232;g3e1b3ffac0_0_37: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3e1b3ffac0_0_43: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39" name="Google Shape;239;g3e1b3ffac0_0_43: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g3e1b3ffac0_0_50:notes"/>
          <p:cNvSpPr txBox="1"/>
          <p:nvPr>
            <p:ph idx="1" type="body"/>
          </p:nvPr>
        </p:nvSpPr>
        <p:spPr>
          <a:xfrm>
            <a:off x="731520" y="4560570"/>
            <a:ext cx="5852100" cy="4320600"/>
          </a:xfrm>
          <a:prstGeom prst="rect">
            <a:avLst/>
          </a:prstGeom>
          <a:noFill/>
          <a:ln>
            <a:noFill/>
          </a:ln>
        </p:spPr>
        <p:txBody>
          <a:bodyPr anchorCtr="0" anchor="ctr" bIns="97000" lIns="97000" spcFirstLastPara="1" rIns="97000" wrap="square" tIns="97000">
            <a:noAutofit/>
          </a:bodyPr>
          <a:lstStyle/>
          <a:p>
            <a:pPr indent="0" lvl="0" marL="0" rtl="0" algn="l">
              <a:spcBef>
                <a:spcPts val="0"/>
              </a:spcBef>
              <a:spcAft>
                <a:spcPts val="0"/>
              </a:spcAft>
              <a:buNone/>
            </a:pPr>
            <a:r>
              <a:t/>
            </a:r>
            <a:endParaRPr sz="1500"/>
          </a:p>
        </p:txBody>
      </p:sp>
      <p:sp>
        <p:nvSpPr>
          <p:cNvPr id="247" name="Google Shape;247;g3e1b3ffac0_0_50:notes"/>
          <p:cNvSpPr/>
          <p:nvPr>
            <p:ph idx="2" type="sldImg"/>
          </p:nvPr>
        </p:nvSpPr>
        <p:spPr>
          <a:xfrm>
            <a:off x="1219440" y="720090"/>
            <a:ext cx="4877100" cy="36006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14" name="Shape 14"/>
        <p:cNvGrpSpPr/>
        <p:nvPr/>
      </p:nvGrpSpPr>
      <p:grpSpPr>
        <a:xfrm>
          <a:off x="0" y="0"/>
          <a:ext cx="0" cy="0"/>
          <a:chOff x="0" y="0"/>
          <a:chExt cx="0" cy="0"/>
        </a:xfrm>
      </p:grpSpPr>
      <p:sp>
        <p:nvSpPr>
          <p:cNvPr id="15" name="Google Shape;15;p2"/>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6" name="Google Shape;16;p2"/>
          <p:cNvSpPr txBox="1"/>
          <p:nvPr>
            <p:ph idx="1" type="body"/>
          </p:nvPr>
        </p:nvSpPr>
        <p:spPr>
          <a:xfrm>
            <a:off x="414338" y="425450"/>
            <a:ext cx="4038600" cy="6180138"/>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7" name="Google Shape;17;p2"/>
          <p:cNvSpPr txBox="1"/>
          <p:nvPr>
            <p:ph idx="2" type="body"/>
          </p:nvPr>
        </p:nvSpPr>
        <p:spPr>
          <a:xfrm>
            <a:off x="4605338" y="425450"/>
            <a:ext cx="4038600" cy="3013075"/>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8" name="Google Shape;18;p2"/>
          <p:cNvSpPr txBox="1"/>
          <p:nvPr>
            <p:ph idx="3" type="body"/>
          </p:nvPr>
        </p:nvSpPr>
        <p:spPr>
          <a:xfrm>
            <a:off x="4605338" y="3590925"/>
            <a:ext cx="4038600" cy="301466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9" name="Google Shape;19;p2"/>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20" name="Google Shape;20;p2"/>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21" name="Google Shape;21;p2"/>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4" name="Shape 74"/>
        <p:cNvGrpSpPr/>
        <p:nvPr/>
      </p:nvGrpSpPr>
      <p:grpSpPr>
        <a:xfrm>
          <a:off x="0" y="0"/>
          <a:ext cx="0" cy="0"/>
          <a:chOff x="0" y="0"/>
          <a:chExt cx="0" cy="0"/>
        </a:xfrm>
      </p:grpSpPr>
      <p:sp>
        <p:nvSpPr>
          <p:cNvPr id="75" name="Google Shape;75;p11"/>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76" name="Google Shape;76;p11"/>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noAutofit/>
          </a:bodyPr>
          <a:lstStyle>
            <a:lvl1pPr lvl="0" marR="0" rtl="0" algn="l">
              <a:spcBef>
                <a:spcPts val="640"/>
              </a:spcBef>
              <a:spcAft>
                <a:spcPts val="0"/>
              </a:spcAft>
              <a:buClr>
                <a:schemeClr val="accent1"/>
              </a:buClr>
              <a:buSzPts val="3200"/>
              <a:buFont typeface="Noto Sans Symbols"/>
              <a:buNone/>
              <a:defRPr b="0" i="0" sz="3200" u="none" cap="none" strike="noStrike">
                <a:solidFill>
                  <a:schemeClr val="lt1"/>
                </a:solidFill>
                <a:latin typeface="Arial"/>
                <a:ea typeface="Arial"/>
                <a:cs typeface="Arial"/>
                <a:sym typeface="Arial"/>
              </a:defRPr>
            </a:lvl1pPr>
            <a:lvl2pPr lvl="1" marR="0" rtl="0" algn="l">
              <a:spcBef>
                <a:spcPts val="560"/>
              </a:spcBef>
              <a:spcAft>
                <a:spcPts val="0"/>
              </a:spcAft>
              <a:buClr>
                <a:schemeClr val="accent1"/>
              </a:buClr>
              <a:buSzPts val="2800"/>
              <a:buFont typeface="Noto Sans Symbols"/>
              <a:buNone/>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accent1"/>
              </a:buClr>
              <a:buSzPts val="2400"/>
              <a:buFont typeface="Arial"/>
              <a:buNone/>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9pPr>
          </a:lstStyle>
          <a:p/>
        </p:txBody>
      </p:sp>
      <p:sp>
        <p:nvSpPr>
          <p:cNvPr id="77" name="Google Shape;77;p11"/>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accent1"/>
              </a:buClr>
              <a:buSzPts val="1400"/>
              <a:buFont typeface="Noto Sans Symbols"/>
              <a:buNone/>
              <a:defRPr b="0" i="0" sz="1400" u="none" cap="none" strike="noStrike">
                <a:solidFill>
                  <a:schemeClr val="lt1"/>
                </a:solidFill>
                <a:latin typeface="Arial"/>
                <a:ea typeface="Arial"/>
                <a:cs typeface="Arial"/>
                <a:sym typeface="Arial"/>
              </a:defRPr>
            </a:lvl1pPr>
            <a:lvl2pPr indent="-228600" lvl="1" marL="914400" marR="0" rtl="0" algn="l">
              <a:spcBef>
                <a:spcPts val="240"/>
              </a:spcBef>
              <a:spcAft>
                <a:spcPts val="0"/>
              </a:spcAft>
              <a:buClr>
                <a:schemeClr val="accent1"/>
              </a:buClr>
              <a:buSzPts val="120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accent1"/>
              </a:buClr>
              <a:buSzPts val="1000"/>
              <a:buFont typeface="Arial"/>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9pPr>
          </a:lstStyle>
          <a:p/>
        </p:txBody>
      </p:sp>
      <p:sp>
        <p:nvSpPr>
          <p:cNvPr id="78" name="Google Shape;78;p11"/>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79" name="Google Shape;79;p11"/>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80" name="Google Shape;80;p11"/>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1" name="Shape 81"/>
        <p:cNvGrpSpPr/>
        <p:nvPr/>
      </p:nvGrpSpPr>
      <p:grpSpPr>
        <a:xfrm>
          <a:off x="0" y="0"/>
          <a:ext cx="0" cy="0"/>
          <a:chOff x="0" y="0"/>
          <a:chExt cx="0" cy="0"/>
        </a:xfrm>
      </p:grpSpPr>
      <p:sp>
        <p:nvSpPr>
          <p:cNvPr id="82" name="Google Shape;82;p12"/>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83" name="Google Shape;83;p12"/>
          <p:cNvSpPr txBox="1"/>
          <p:nvPr>
            <p:ph idx="1" type="body"/>
          </p:nvPr>
        </p:nvSpPr>
        <p:spPr>
          <a:xfrm rot="5400000">
            <a:off x="1439069" y="-599281"/>
            <a:ext cx="6180138" cy="822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84" name="Google Shape;84;p12"/>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85" name="Google Shape;85;p12"/>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86" name="Google Shape;86;p12"/>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7" name="Shape 87"/>
        <p:cNvGrpSpPr/>
        <p:nvPr/>
      </p:nvGrpSpPr>
      <p:grpSpPr>
        <a:xfrm>
          <a:off x="0" y="0"/>
          <a:ext cx="0" cy="0"/>
          <a:chOff x="0" y="0"/>
          <a:chExt cx="0" cy="0"/>
        </a:xfrm>
      </p:grpSpPr>
      <p:sp>
        <p:nvSpPr>
          <p:cNvPr id="88" name="Google Shape;88;p13"/>
          <p:cNvSpPr txBox="1"/>
          <p:nvPr>
            <p:ph type="title"/>
          </p:nvPr>
        </p:nvSpPr>
        <p:spPr>
          <a:xfrm rot="5400000">
            <a:off x="4487862" y="2406651"/>
            <a:ext cx="6330950" cy="2066925"/>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89" name="Google Shape;89;p13"/>
          <p:cNvSpPr txBox="1"/>
          <p:nvPr>
            <p:ph idx="1" type="body"/>
          </p:nvPr>
        </p:nvSpPr>
        <p:spPr>
          <a:xfrm rot="5400000">
            <a:off x="275431" y="413545"/>
            <a:ext cx="6330950" cy="6053137"/>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90" name="Google Shape;90;p13"/>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91" name="Google Shape;91;p13"/>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92" name="Google Shape;92;p13"/>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ext, and Content" type="txAndObj">
  <p:cSld name="TEXT_AND_OBJECT">
    <p:spTree>
      <p:nvGrpSpPr>
        <p:cNvPr id="93" name="Shape 93"/>
        <p:cNvGrpSpPr/>
        <p:nvPr/>
      </p:nvGrpSpPr>
      <p:grpSpPr>
        <a:xfrm>
          <a:off x="0" y="0"/>
          <a:ext cx="0" cy="0"/>
          <a:chOff x="0" y="0"/>
          <a:chExt cx="0" cy="0"/>
        </a:xfrm>
      </p:grpSpPr>
      <p:sp>
        <p:nvSpPr>
          <p:cNvPr id="94" name="Google Shape;94;p14"/>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95" name="Google Shape;95;p14"/>
          <p:cNvSpPr txBox="1"/>
          <p:nvPr>
            <p:ph idx="1" type="body"/>
          </p:nvPr>
        </p:nvSpPr>
        <p:spPr>
          <a:xfrm>
            <a:off x="414338" y="425450"/>
            <a:ext cx="4038600" cy="6180138"/>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96" name="Google Shape;96;p14"/>
          <p:cNvSpPr txBox="1"/>
          <p:nvPr>
            <p:ph idx="2" type="body"/>
          </p:nvPr>
        </p:nvSpPr>
        <p:spPr>
          <a:xfrm>
            <a:off x="4605338" y="425450"/>
            <a:ext cx="4038600" cy="6180138"/>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97" name="Google Shape;97;p14"/>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98" name="Google Shape;98;p14"/>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99" name="Google Shape;99;p14"/>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09" name="Shape 109"/>
        <p:cNvGrpSpPr/>
        <p:nvPr/>
      </p:nvGrpSpPr>
      <p:grpSpPr>
        <a:xfrm>
          <a:off x="0" y="0"/>
          <a:ext cx="0" cy="0"/>
          <a:chOff x="0" y="0"/>
          <a:chExt cx="0" cy="0"/>
        </a:xfrm>
      </p:grpSpPr>
      <p:sp>
        <p:nvSpPr>
          <p:cNvPr id="110" name="Google Shape;110;p16"/>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11" name="Google Shape;111;p16"/>
          <p:cNvSpPr txBox="1"/>
          <p:nvPr>
            <p:ph idx="1" type="body"/>
          </p:nvPr>
        </p:nvSpPr>
        <p:spPr>
          <a:xfrm>
            <a:off x="414337" y="425450"/>
            <a:ext cx="8229600" cy="6180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12" name="Google Shape;112;p16"/>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13" name="Google Shape;113;p16"/>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14" name="Google Shape;114;p16"/>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15" name="Shape 115"/>
        <p:cNvGrpSpPr/>
        <p:nvPr/>
      </p:nvGrpSpPr>
      <p:grpSpPr>
        <a:xfrm>
          <a:off x="0" y="0"/>
          <a:ext cx="0" cy="0"/>
          <a:chOff x="0" y="0"/>
          <a:chExt cx="0" cy="0"/>
        </a:xfrm>
      </p:grpSpPr>
      <p:sp>
        <p:nvSpPr>
          <p:cNvPr id="116" name="Google Shape;116;p17"/>
          <p:cNvSpPr txBox="1"/>
          <p:nvPr>
            <p:ph type="title"/>
          </p:nvPr>
        </p:nvSpPr>
        <p:spPr>
          <a:xfrm>
            <a:off x="457200" y="273050"/>
            <a:ext cx="3008400" cy="1161900"/>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17" name="Google Shape;117;p17"/>
          <p:cNvSpPr txBox="1"/>
          <p:nvPr>
            <p:ph idx="1" type="body"/>
          </p:nvPr>
        </p:nvSpPr>
        <p:spPr>
          <a:xfrm>
            <a:off x="3575050" y="273050"/>
            <a:ext cx="5111700" cy="5853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18" name="Google Shape;118;p17"/>
          <p:cNvSpPr txBox="1"/>
          <p:nvPr>
            <p:ph idx="2" type="body"/>
          </p:nvPr>
        </p:nvSpPr>
        <p:spPr>
          <a:xfrm>
            <a:off x="457200" y="1435100"/>
            <a:ext cx="3008400" cy="46911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accent1"/>
              </a:buClr>
              <a:buSzPts val="1400"/>
              <a:buFont typeface="Noto Sans Symbols"/>
              <a:buNone/>
              <a:defRPr sz="1400">
                <a:solidFill>
                  <a:schemeClr val="lt1"/>
                </a:solidFill>
                <a:latin typeface="Arial"/>
                <a:ea typeface="Arial"/>
                <a:cs typeface="Arial"/>
                <a:sym typeface="Arial"/>
              </a:defRPr>
            </a:lvl1pPr>
            <a:lvl2pPr indent="-228600" lvl="1" marL="914400" marR="0" rtl="0" algn="l">
              <a:spcBef>
                <a:spcPts val="240"/>
              </a:spcBef>
              <a:spcAft>
                <a:spcPts val="0"/>
              </a:spcAft>
              <a:buClr>
                <a:schemeClr val="accent1"/>
              </a:buClr>
              <a:buSzPts val="120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accent1"/>
              </a:buClr>
              <a:buSzPts val="1000"/>
              <a:buFont typeface="Arial"/>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9pPr>
          </a:lstStyle>
          <a:p/>
        </p:txBody>
      </p:sp>
      <p:sp>
        <p:nvSpPr>
          <p:cNvPr id="119" name="Google Shape;119;p17"/>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20" name="Google Shape;120;p17"/>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21" name="Google Shape;121;p17"/>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22" name="Shape 122"/>
        <p:cNvGrpSpPr/>
        <p:nvPr/>
      </p:nvGrpSpPr>
      <p:grpSpPr>
        <a:xfrm>
          <a:off x="0" y="0"/>
          <a:ext cx="0" cy="0"/>
          <a:chOff x="0" y="0"/>
          <a:chExt cx="0" cy="0"/>
        </a:xfrm>
      </p:grpSpPr>
      <p:sp>
        <p:nvSpPr>
          <p:cNvPr id="123" name="Google Shape;123;p18"/>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24" name="Google Shape;124;p18"/>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25" name="Google Shape;125;p18"/>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26" name="Google Shape;126;p18"/>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ext, and Content" type="txAndObj">
  <p:cSld name="TEXT_AND_OBJECT">
    <p:spTree>
      <p:nvGrpSpPr>
        <p:cNvPr id="127" name="Shape 127"/>
        <p:cNvGrpSpPr/>
        <p:nvPr/>
      </p:nvGrpSpPr>
      <p:grpSpPr>
        <a:xfrm>
          <a:off x="0" y="0"/>
          <a:ext cx="0" cy="0"/>
          <a:chOff x="0" y="0"/>
          <a:chExt cx="0" cy="0"/>
        </a:xfrm>
      </p:grpSpPr>
      <p:sp>
        <p:nvSpPr>
          <p:cNvPr id="128" name="Google Shape;128;p19"/>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29" name="Google Shape;129;p19"/>
          <p:cNvSpPr txBox="1"/>
          <p:nvPr>
            <p:ph idx="1" type="body"/>
          </p:nvPr>
        </p:nvSpPr>
        <p:spPr>
          <a:xfrm>
            <a:off x="414338" y="425450"/>
            <a:ext cx="4038600" cy="6180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30" name="Google Shape;130;p19"/>
          <p:cNvSpPr txBox="1"/>
          <p:nvPr>
            <p:ph idx="2" type="body"/>
          </p:nvPr>
        </p:nvSpPr>
        <p:spPr>
          <a:xfrm>
            <a:off x="4605338" y="425450"/>
            <a:ext cx="4038600" cy="6180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31" name="Google Shape;131;p19"/>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32" name="Google Shape;132;p19"/>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33" name="Google Shape;133;p19"/>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134" name="Shape 134"/>
        <p:cNvGrpSpPr/>
        <p:nvPr/>
      </p:nvGrpSpPr>
      <p:grpSpPr>
        <a:xfrm>
          <a:off x="0" y="0"/>
          <a:ext cx="0" cy="0"/>
          <a:chOff x="0" y="0"/>
          <a:chExt cx="0" cy="0"/>
        </a:xfrm>
      </p:grpSpPr>
      <p:sp>
        <p:nvSpPr>
          <p:cNvPr id="135" name="Google Shape;135;p20"/>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36" name="Google Shape;136;p20"/>
          <p:cNvSpPr txBox="1"/>
          <p:nvPr>
            <p:ph idx="1" type="body"/>
          </p:nvPr>
        </p:nvSpPr>
        <p:spPr>
          <a:xfrm>
            <a:off x="414338" y="425450"/>
            <a:ext cx="4038600" cy="6180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37" name="Google Shape;137;p20"/>
          <p:cNvSpPr txBox="1"/>
          <p:nvPr>
            <p:ph idx="2" type="body"/>
          </p:nvPr>
        </p:nvSpPr>
        <p:spPr>
          <a:xfrm>
            <a:off x="4605338" y="425450"/>
            <a:ext cx="4038600" cy="30132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38" name="Google Shape;138;p20"/>
          <p:cNvSpPr txBox="1"/>
          <p:nvPr>
            <p:ph idx="3" type="body"/>
          </p:nvPr>
        </p:nvSpPr>
        <p:spPr>
          <a:xfrm>
            <a:off x="4605338" y="3590925"/>
            <a:ext cx="4038600" cy="30147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39" name="Google Shape;139;p20"/>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40" name="Google Shape;140;p20"/>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41" name="Google Shape;141;p20"/>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42" name="Shape 142"/>
        <p:cNvGrpSpPr/>
        <p:nvPr/>
      </p:nvGrpSpPr>
      <p:grpSpPr>
        <a:xfrm>
          <a:off x="0" y="0"/>
          <a:ext cx="0" cy="0"/>
          <a:chOff x="0" y="0"/>
          <a:chExt cx="0" cy="0"/>
        </a:xfrm>
      </p:grpSpPr>
      <p:sp>
        <p:nvSpPr>
          <p:cNvPr id="143" name="Google Shape;143;p21"/>
          <p:cNvSpPr txBox="1"/>
          <p:nvPr>
            <p:ph type="title"/>
          </p:nvPr>
        </p:nvSpPr>
        <p:spPr>
          <a:xfrm rot="5400000">
            <a:off x="4487850" y="2406588"/>
            <a:ext cx="6330900" cy="2067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44" name="Google Shape;144;p21"/>
          <p:cNvSpPr txBox="1"/>
          <p:nvPr>
            <p:ph idx="1" type="body"/>
          </p:nvPr>
        </p:nvSpPr>
        <p:spPr>
          <a:xfrm rot="5400000">
            <a:off x="275475" y="413538"/>
            <a:ext cx="6330900" cy="60531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45" name="Google Shape;145;p21"/>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46" name="Google Shape;146;p21"/>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47" name="Google Shape;147;p21"/>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2" name="Shape 22"/>
        <p:cNvGrpSpPr/>
        <p:nvPr/>
      </p:nvGrpSpPr>
      <p:grpSpPr>
        <a:xfrm>
          <a:off x="0" y="0"/>
          <a:ext cx="0" cy="0"/>
          <a:chOff x="0" y="0"/>
          <a:chExt cx="0" cy="0"/>
        </a:xfrm>
      </p:grpSpPr>
      <p:sp>
        <p:nvSpPr>
          <p:cNvPr id="23" name="Google Shape;23;p3"/>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24" name="Google Shape;24;p3"/>
          <p:cNvSpPr txBox="1"/>
          <p:nvPr>
            <p:ph idx="1" type="body"/>
          </p:nvPr>
        </p:nvSpPr>
        <p:spPr>
          <a:xfrm>
            <a:off x="414338" y="425450"/>
            <a:ext cx="8229600" cy="6180138"/>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25" name="Google Shape;25;p3"/>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26" name="Google Shape;26;p3"/>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27" name="Google Shape;27;p3"/>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48" name="Shape 148"/>
        <p:cNvGrpSpPr/>
        <p:nvPr/>
      </p:nvGrpSpPr>
      <p:grpSpPr>
        <a:xfrm>
          <a:off x="0" y="0"/>
          <a:ext cx="0" cy="0"/>
          <a:chOff x="0" y="0"/>
          <a:chExt cx="0" cy="0"/>
        </a:xfrm>
      </p:grpSpPr>
      <p:sp>
        <p:nvSpPr>
          <p:cNvPr id="149" name="Google Shape;149;p22"/>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50" name="Google Shape;150;p22"/>
          <p:cNvSpPr txBox="1"/>
          <p:nvPr>
            <p:ph idx="1" type="body"/>
          </p:nvPr>
        </p:nvSpPr>
        <p:spPr>
          <a:xfrm rot="5400000">
            <a:off x="1439137" y="-599350"/>
            <a:ext cx="6180000" cy="822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sz="3200">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51" name="Google Shape;151;p22"/>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52" name="Google Shape;152;p22"/>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53" name="Google Shape;153;p22"/>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54" name="Shape 154"/>
        <p:cNvGrpSpPr/>
        <p:nvPr/>
      </p:nvGrpSpPr>
      <p:grpSpPr>
        <a:xfrm>
          <a:off x="0" y="0"/>
          <a:ext cx="0" cy="0"/>
          <a:chOff x="0" y="0"/>
          <a:chExt cx="0" cy="0"/>
        </a:xfrm>
      </p:grpSpPr>
      <p:sp>
        <p:nvSpPr>
          <p:cNvPr id="155" name="Google Shape;155;p23"/>
          <p:cNvSpPr txBox="1"/>
          <p:nvPr>
            <p:ph type="title"/>
          </p:nvPr>
        </p:nvSpPr>
        <p:spPr>
          <a:xfrm>
            <a:off x="1792288" y="4800600"/>
            <a:ext cx="5486400" cy="566700"/>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56" name="Google Shape;156;p23"/>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noAutofit/>
          </a:bodyPr>
          <a:lstStyle>
            <a:lvl1pPr lvl="0" marR="0" rtl="0" algn="l">
              <a:spcBef>
                <a:spcPts val="640"/>
              </a:spcBef>
              <a:spcAft>
                <a:spcPts val="0"/>
              </a:spcAft>
              <a:buClr>
                <a:schemeClr val="accent1"/>
              </a:buClr>
              <a:buSzPts val="3200"/>
              <a:buFont typeface="Noto Sans Symbols"/>
              <a:buNone/>
              <a:defRPr sz="3200">
                <a:solidFill>
                  <a:schemeClr val="lt1"/>
                </a:solidFill>
                <a:latin typeface="Arial"/>
                <a:ea typeface="Arial"/>
                <a:cs typeface="Arial"/>
                <a:sym typeface="Arial"/>
              </a:defRPr>
            </a:lvl1pPr>
            <a:lvl2pPr lvl="1" marR="0" rtl="0" algn="l">
              <a:spcBef>
                <a:spcPts val="560"/>
              </a:spcBef>
              <a:spcAft>
                <a:spcPts val="0"/>
              </a:spcAft>
              <a:buClr>
                <a:schemeClr val="accent1"/>
              </a:buClr>
              <a:buSzPts val="2800"/>
              <a:buFont typeface="Noto Sans Symbols"/>
              <a:buNone/>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accent1"/>
              </a:buClr>
              <a:buSzPts val="2400"/>
              <a:buFont typeface="Arial"/>
              <a:buNone/>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5pPr>
            <a:lvl6pPr lvl="5"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6pPr>
            <a:lvl7pPr lvl="6"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7pPr>
            <a:lvl8pPr lvl="7"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8pPr>
            <a:lvl9pPr lvl="8" marR="0" rtl="0" algn="l">
              <a:spcBef>
                <a:spcPts val="400"/>
              </a:spcBef>
              <a:spcAft>
                <a:spcPts val="0"/>
              </a:spcAft>
              <a:buClr>
                <a:schemeClr val="accent1"/>
              </a:buClr>
              <a:buSzPts val="2000"/>
              <a:buFont typeface="Arial"/>
              <a:buNone/>
              <a:defRPr b="0" i="0" sz="2000" u="none" cap="none" strike="noStrike">
                <a:solidFill>
                  <a:schemeClr val="lt1"/>
                </a:solidFill>
                <a:latin typeface="Arial"/>
                <a:ea typeface="Arial"/>
                <a:cs typeface="Arial"/>
                <a:sym typeface="Arial"/>
              </a:defRPr>
            </a:lvl9pPr>
          </a:lstStyle>
          <a:p/>
        </p:txBody>
      </p:sp>
      <p:sp>
        <p:nvSpPr>
          <p:cNvPr id="157" name="Google Shape;157;p23"/>
          <p:cNvSpPr txBox="1"/>
          <p:nvPr>
            <p:ph idx="1" type="body"/>
          </p:nvPr>
        </p:nvSpPr>
        <p:spPr>
          <a:xfrm>
            <a:off x="1792288" y="5367338"/>
            <a:ext cx="5486400" cy="8049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accent1"/>
              </a:buClr>
              <a:buSzPts val="1400"/>
              <a:buFont typeface="Noto Sans Symbols"/>
              <a:buNone/>
              <a:defRPr sz="1400">
                <a:solidFill>
                  <a:schemeClr val="lt1"/>
                </a:solidFill>
                <a:latin typeface="Arial"/>
                <a:ea typeface="Arial"/>
                <a:cs typeface="Arial"/>
                <a:sym typeface="Arial"/>
              </a:defRPr>
            </a:lvl1pPr>
            <a:lvl2pPr indent="-228600" lvl="1" marL="914400" marR="0" rtl="0" algn="l">
              <a:spcBef>
                <a:spcPts val="240"/>
              </a:spcBef>
              <a:spcAft>
                <a:spcPts val="0"/>
              </a:spcAft>
              <a:buClr>
                <a:schemeClr val="accent1"/>
              </a:buClr>
              <a:buSzPts val="120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accent1"/>
              </a:buClr>
              <a:buSzPts val="1000"/>
              <a:buFont typeface="Arial"/>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9pPr>
          </a:lstStyle>
          <a:p/>
        </p:txBody>
      </p:sp>
      <p:sp>
        <p:nvSpPr>
          <p:cNvPr id="158" name="Google Shape;158;p23"/>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59" name="Google Shape;159;p23"/>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60" name="Google Shape;160;p23"/>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61" name="Shape 161"/>
        <p:cNvGrpSpPr/>
        <p:nvPr/>
      </p:nvGrpSpPr>
      <p:grpSpPr>
        <a:xfrm>
          <a:off x="0" y="0"/>
          <a:ext cx="0" cy="0"/>
          <a:chOff x="0" y="0"/>
          <a:chExt cx="0" cy="0"/>
        </a:xfrm>
      </p:grpSpPr>
      <p:sp>
        <p:nvSpPr>
          <p:cNvPr id="162" name="Google Shape;162;p24"/>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63" name="Google Shape;163;p24"/>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64" name="Google Shape;164;p24"/>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65" name="Shape 165"/>
        <p:cNvGrpSpPr/>
        <p:nvPr/>
      </p:nvGrpSpPr>
      <p:grpSpPr>
        <a:xfrm>
          <a:off x="0" y="0"/>
          <a:ext cx="0" cy="0"/>
          <a:chOff x="0" y="0"/>
          <a:chExt cx="0" cy="0"/>
        </a:xfrm>
      </p:grpSpPr>
      <p:sp>
        <p:nvSpPr>
          <p:cNvPr id="166" name="Google Shape;166;p25"/>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67" name="Google Shape;167;p25"/>
          <p:cNvSpPr txBox="1"/>
          <p:nvPr>
            <p:ph idx="1" type="body"/>
          </p:nvPr>
        </p:nvSpPr>
        <p:spPr>
          <a:xfrm>
            <a:off x="457200" y="1535113"/>
            <a:ext cx="4040100" cy="639900"/>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accent1"/>
              </a:buClr>
              <a:buSzPts val="2400"/>
              <a:buFont typeface="Noto Sans Symbols"/>
              <a:buNone/>
              <a:defRPr b="1" sz="2400">
                <a:solidFill>
                  <a:schemeClr val="lt1"/>
                </a:solidFill>
                <a:latin typeface="Arial"/>
                <a:ea typeface="Arial"/>
                <a:cs typeface="Arial"/>
                <a:sym typeface="Arial"/>
              </a:defRPr>
            </a:lvl1pPr>
            <a:lvl2pPr indent="-228600" lvl="1" marL="914400" marR="0" rtl="0" algn="l">
              <a:spcBef>
                <a:spcPts val="400"/>
              </a:spcBef>
              <a:spcAft>
                <a:spcPts val="0"/>
              </a:spcAft>
              <a:buClr>
                <a:schemeClr val="accent1"/>
              </a:buClr>
              <a:buSzPts val="20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accent1"/>
              </a:buClr>
              <a:buSzPts val="1800"/>
              <a:buFont typeface="Arial"/>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9pPr>
          </a:lstStyle>
          <a:p/>
        </p:txBody>
      </p:sp>
      <p:sp>
        <p:nvSpPr>
          <p:cNvPr id="168" name="Google Shape;168;p25"/>
          <p:cNvSpPr txBox="1"/>
          <p:nvPr>
            <p:ph idx="2" type="body"/>
          </p:nvPr>
        </p:nvSpPr>
        <p:spPr>
          <a:xfrm>
            <a:off x="457200" y="2174875"/>
            <a:ext cx="4040100" cy="3951300"/>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accent1"/>
              </a:buClr>
              <a:buSzPts val="2400"/>
              <a:buFont typeface="Noto Sans Symbols"/>
              <a:buChar char="❖"/>
              <a:defRPr sz="2400">
                <a:solidFill>
                  <a:schemeClr val="lt1"/>
                </a:solidFill>
                <a:latin typeface="Arial"/>
                <a:ea typeface="Arial"/>
                <a:cs typeface="Arial"/>
                <a:sym typeface="Arial"/>
              </a:defRPr>
            </a:lvl1pPr>
            <a:lvl2pPr indent="-355600" lvl="1" marL="9144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4pPr>
            <a:lvl5pPr indent="-330200" lvl="4" marL="22860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9pPr>
          </a:lstStyle>
          <a:p/>
        </p:txBody>
      </p:sp>
      <p:sp>
        <p:nvSpPr>
          <p:cNvPr id="169" name="Google Shape;169;p25"/>
          <p:cNvSpPr txBox="1"/>
          <p:nvPr>
            <p:ph idx="3" type="body"/>
          </p:nvPr>
        </p:nvSpPr>
        <p:spPr>
          <a:xfrm>
            <a:off x="4645025" y="1535113"/>
            <a:ext cx="4041900" cy="639900"/>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accent1"/>
              </a:buClr>
              <a:buSzPts val="2400"/>
              <a:buFont typeface="Noto Sans Symbols"/>
              <a:buNone/>
              <a:defRPr b="1" sz="2400">
                <a:solidFill>
                  <a:schemeClr val="lt1"/>
                </a:solidFill>
                <a:latin typeface="Arial"/>
                <a:ea typeface="Arial"/>
                <a:cs typeface="Arial"/>
                <a:sym typeface="Arial"/>
              </a:defRPr>
            </a:lvl1pPr>
            <a:lvl2pPr indent="-228600" lvl="1" marL="914400" marR="0" rtl="0" algn="l">
              <a:spcBef>
                <a:spcPts val="400"/>
              </a:spcBef>
              <a:spcAft>
                <a:spcPts val="0"/>
              </a:spcAft>
              <a:buClr>
                <a:schemeClr val="accent1"/>
              </a:buClr>
              <a:buSzPts val="20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accent1"/>
              </a:buClr>
              <a:buSzPts val="1800"/>
              <a:buFont typeface="Arial"/>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9pPr>
          </a:lstStyle>
          <a:p/>
        </p:txBody>
      </p:sp>
      <p:sp>
        <p:nvSpPr>
          <p:cNvPr id="170" name="Google Shape;170;p25"/>
          <p:cNvSpPr txBox="1"/>
          <p:nvPr>
            <p:ph idx="4" type="body"/>
          </p:nvPr>
        </p:nvSpPr>
        <p:spPr>
          <a:xfrm>
            <a:off x="4645025" y="2174875"/>
            <a:ext cx="4041900" cy="3951300"/>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accent1"/>
              </a:buClr>
              <a:buSzPts val="2400"/>
              <a:buFont typeface="Noto Sans Symbols"/>
              <a:buChar char="❖"/>
              <a:defRPr sz="2400">
                <a:solidFill>
                  <a:schemeClr val="lt1"/>
                </a:solidFill>
                <a:latin typeface="Arial"/>
                <a:ea typeface="Arial"/>
                <a:cs typeface="Arial"/>
                <a:sym typeface="Arial"/>
              </a:defRPr>
            </a:lvl1pPr>
            <a:lvl2pPr indent="-355600" lvl="1" marL="9144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4pPr>
            <a:lvl5pPr indent="-330200" lvl="4" marL="22860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9pPr>
          </a:lstStyle>
          <a:p/>
        </p:txBody>
      </p:sp>
      <p:sp>
        <p:nvSpPr>
          <p:cNvPr id="171" name="Google Shape;171;p25"/>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72" name="Google Shape;172;p25"/>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73" name="Google Shape;173;p25"/>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74" name="Shape 174"/>
        <p:cNvGrpSpPr/>
        <p:nvPr/>
      </p:nvGrpSpPr>
      <p:grpSpPr>
        <a:xfrm>
          <a:off x="0" y="0"/>
          <a:ext cx="0" cy="0"/>
          <a:chOff x="0" y="0"/>
          <a:chExt cx="0" cy="0"/>
        </a:xfrm>
      </p:grpSpPr>
      <p:sp>
        <p:nvSpPr>
          <p:cNvPr id="175" name="Google Shape;175;p26"/>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76" name="Google Shape;176;p26"/>
          <p:cNvSpPr txBox="1"/>
          <p:nvPr>
            <p:ph idx="1" type="body"/>
          </p:nvPr>
        </p:nvSpPr>
        <p:spPr>
          <a:xfrm>
            <a:off x="414338" y="425450"/>
            <a:ext cx="4038600" cy="6180000"/>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accent1"/>
              </a:buClr>
              <a:buSzPts val="2800"/>
              <a:buFont typeface="Noto Sans Symbols"/>
              <a:buChar char="❖"/>
              <a:defRPr sz="2800">
                <a:solidFill>
                  <a:schemeClr val="lt1"/>
                </a:solidFill>
                <a:latin typeface="Arial"/>
                <a:ea typeface="Arial"/>
                <a:cs typeface="Arial"/>
                <a:sym typeface="Arial"/>
              </a:defRPr>
            </a:lvl1pPr>
            <a:lvl2pPr indent="-381000" lvl="1" marL="9144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Arial"/>
                <a:ea typeface="Arial"/>
                <a:cs typeface="Arial"/>
                <a:sym typeface="Arial"/>
              </a:defRPr>
            </a:lvl2pPr>
            <a:lvl3pPr indent="-355600" lvl="2" marL="13716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5pPr>
            <a:lvl6pPr indent="-228600" lvl="5" marL="27432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6pPr>
            <a:lvl7pPr indent="-228600" lvl="6" marL="32004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7pPr>
            <a:lvl8pPr indent="-228600" lvl="7" marL="36576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8pPr>
            <a:lvl9pPr indent="-228600" lvl="8" marL="41148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77" name="Google Shape;177;p26"/>
          <p:cNvSpPr txBox="1"/>
          <p:nvPr>
            <p:ph idx="2" type="body"/>
          </p:nvPr>
        </p:nvSpPr>
        <p:spPr>
          <a:xfrm>
            <a:off x="4605338" y="425450"/>
            <a:ext cx="4038600" cy="6180000"/>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accent1"/>
              </a:buClr>
              <a:buSzPts val="2800"/>
              <a:buFont typeface="Noto Sans Symbols"/>
              <a:buChar char="❖"/>
              <a:defRPr sz="2800">
                <a:solidFill>
                  <a:schemeClr val="lt1"/>
                </a:solidFill>
                <a:latin typeface="Arial"/>
                <a:ea typeface="Arial"/>
                <a:cs typeface="Arial"/>
                <a:sym typeface="Arial"/>
              </a:defRPr>
            </a:lvl1pPr>
            <a:lvl2pPr indent="-381000" lvl="1" marL="9144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Arial"/>
                <a:ea typeface="Arial"/>
                <a:cs typeface="Arial"/>
                <a:sym typeface="Arial"/>
              </a:defRPr>
            </a:lvl2pPr>
            <a:lvl3pPr indent="-355600" lvl="2" marL="13716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5pPr>
            <a:lvl6pPr indent="-228600" lvl="5" marL="27432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6pPr>
            <a:lvl7pPr indent="-228600" lvl="6" marL="32004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7pPr>
            <a:lvl8pPr indent="-228600" lvl="7" marL="36576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8pPr>
            <a:lvl9pPr indent="-228600" lvl="8" marL="41148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78" name="Google Shape;178;p26"/>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79" name="Google Shape;179;p26"/>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80" name="Google Shape;180;p26"/>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81" name="Shape 181"/>
        <p:cNvGrpSpPr/>
        <p:nvPr/>
      </p:nvGrpSpPr>
      <p:grpSpPr>
        <a:xfrm>
          <a:off x="0" y="0"/>
          <a:ext cx="0" cy="0"/>
          <a:chOff x="0" y="0"/>
          <a:chExt cx="0" cy="0"/>
        </a:xfrm>
      </p:grpSpPr>
      <p:sp>
        <p:nvSpPr>
          <p:cNvPr id="182" name="Google Shape;182;p27"/>
          <p:cNvSpPr txBox="1"/>
          <p:nvPr>
            <p:ph type="title"/>
          </p:nvPr>
        </p:nvSpPr>
        <p:spPr>
          <a:xfrm>
            <a:off x="722313" y="4406900"/>
            <a:ext cx="7772400" cy="1362000"/>
          </a:xfrm>
          <a:prstGeom prst="rect">
            <a:avLst/>
          </a:prstGeom>
          <a:noFill/>
          <a:ln>
            <a:noFill/>
          </a:ln>
        </p:spPr>
        <p:txBody>
          <a:bodyPr anchorCtr="0" anchor="t" bIns="91425" lIns="91425" spcFirstLastPara="1" rIns="91425" wrap="square" tIns="91425">
            <a:noAutofit/>
          </a:bodyPr>
          <a:lstStyle>
            <a:lvl1pPr lvl="0" marR="0" rtl="0" algn="l">
              <a:spcBef>
                <a:spcPts val="0"/>
              </a:spcBef>
              <a:spcAft>
                <a:spcPts val="0"/>
              </a:spcAft>
              <a:buSzPts val="1400"/>
              <a:buNone/>
              <a:defRPr b="1" i="0" sz="4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83" name="Google Shape;183;p27"/>
          <p:cNvSpPr txBox="1"/>
          <p:nvPr>
            <p:ph idx="1" type="body"/>
          </p:nvPr>
        </p:nvSpPr>
        <p:spPr>
          <a:xfrm>
            <a:off x="722313" y="2906713"/>
            <a:ext cx="7772400" cy="1500300"/>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00"/>
              </a:spcBef>
              <a:spcAft>
                <a:spcPts val="0"/>
              </a:spcAft>
              <a:buClr>
                <a:schemeClr val="accent1"/>
              </a:buClr>
              <a:buSzPts val="2000"/>
              <a:buFont typeface="Noto Sans Symbols"/>
              <a:buNone/>
              <a:defRPr sz="2000">
                <a:solidFill>
                  <a:schemeClr val="lt1"/>
                </a:solidFill>
                <a:latin typeface="Arial"/>
                <a:ea typeface="Arial"/>
                <a:cs typeface="Arial"/>
                <a:sym typeface="Arial"/>
              </a:defRPr>
            </a:lvl1pPr>
            <a:lvl2pPr indent="-228600" lvl="1" marL="914400" marR="0" rtl="0" algn="l">
              <a:spcBef>
                <a:spcPts val="360"/>
              </a:spcBef>
              <a:spcAft>
                <a:spcPts val="0"/>
              </a:spcAft>
              <a:buClr>
                <a:schemeClr val="accent1"/>
              </a:buClr>
              <a:buSzPts val="1800"/>
              <a:buFont typeface="Noto Sans Symbols"/>
              <a:buNone/>
              <a:defRPr b="0" i="0" sz="1800" u="none" cap="none" strike="noStrike">
                <a:solidFill>
                  <a:schemeClr val="lt1"/>
                </a:solidFill>
                <a:latin typeface="Arial"/>
                <a:ea typeface="Arial"/>
                <a:cs typeface="Arial"/>
                <a:sym typeface="Arial"/>
              </a:defRPr>
            </a:lvl2pPr>
            <a:lvl3pPr indent="-228600" lvl="2" marL="1371600" marR="0" rtl="0" algn="l">
              <a:spcBef>
                <a:spcPts val="320"/>
              </a:spcBef>
              <a:spcAft>
                <a:spcPts val="0"/>
              </a:spcAft>
              <a:buClr>
                <a:schemeClr val="accent1"/>
              </a:buClr>
              <a:buSzPts val="1600"/>
              <a:buFont typeface="Arial"/>
              <a:buNone/>
              <a:defRPr b="0" i="0" sz="1600" u="none" cap="none" strike="noStrike">
                <a:solidFill>
                  <a:schemeClr val="lt1"/>
                </a:solidFill>
                <a:latin typeface="Arial"/>
                <a:ea typeface="Arial"/>
                <a:cs typeface="Arial"/>
                <a:sym typeface="Arial"/>
              </a:defRPr>
            </a:lvl3pPr>
            <a:lvl4pPr indent="-228600" lvl="3" marL="18288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4pPr>
            <a:lvl5pPr indent="-228600" lvl="4" marL="22860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5pPr>
            <a:lvl6pPr indent="-228600" lvl="5" marL="27432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6pPr>
            <a:lvl7pPr indent="-228600" lvl="6" marL="32004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7pPr>
            <a:lvl8pPr indent="-228600" lvl="7" marL="36576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8pPr>
            <a:lvl9pPr indent="-228600" lvl="8" marL="41148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9pPr>
          </a:lstStyle>
          <a:p/>
        </p:txBody>
      </p:sp>
      <p:sp>
        <p:nvSpPr>
          <p:cNvPr id="184" name="Google Shape;184;p27"/>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85" name="Google Shape;185;p27"/>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86" name="Google Shape;186;p27"/>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28" name="Shape 28"/>
        <p:cNvGrpSpPr/>
        <p:nvPr/>
      </p:nvGrpSpPr>
      <p:grpSpPr>
        <a:xfrm>
          <a:off x="0" y="0"/>
          <a:ext cx="0" cy="0"/>
          <a:chOff x="0" y="0"/>
          <a:chExt cx="0" cy="0"/>
        </a:xfrm>
      </p:grpSpPr>
      <p:pic>
        <p:nvPicPr>
          <p:cNvPr descr="Sirate-Qidassie v3[Converted]" id="29" name="Google Shape;29;p4"/>
          <p:cNvPicPr preferRelativeResize="0"/>
          <p:nvPr/>
        </p:nvPicPr>
        <p:blipFill rotWithShape="1">
          <a:blip r:embed="rId2">
            <a:alphaModFix/>
          </a:blip>
          <a:srcRect b="0" l="0" r="0" t="0"/>
          <a:stretch/>
        </p:blipFill>
        <p:spPr>
          <a:xfrm>
            <a:off x="1588" y="6586538"/>
            <a:ext cx="9193212" cy="347662"/>
          </a:xfrm>
          <a:prstGeom prst="rect">
            <a:avLst/>
          </a:prstGeom>
          <a:noFill/>
          <a:ln>
            <a:noFill/>
          </a:ln>
        </p:spPr>
      </p:pic>
      <p:pic>
        <p:nvPicPr>
          <p:cNvPr descr="Sirate-Qidassie v3[Converted]" id="30" name="Google Shape;30;p4"/>
          <p:cNvPicPr preferRelativeResize="0"/>
          <p:nvPr/>
        </p:nvPicPr>
        <p:blipFill rotWithShape="1">
          <a:blip r:embed="rId3">
            <a:alphaModFix/>
          </a:blip>
          <a:srcRect b="0" l="0" r="0" t="0"/>
          <a:stretch/>
        </p:blipFill>
        <p:spPr>
          <a:xfrm>
            <a:off x="0" y="322263"/>
            <a:ext cx="347663" cy="6535737"/>
          </a:xfrm>
          <a:prstGeom prst="rect">
            <a:avLst/>
          </a:prstGeom>
          <a:noFill/>
          <a:ln>
            <a:noFill/>
          </a:ln>
        </p:spPr>
      </p:pic>
      <p:pic>
        <p:nvPicPr>
          <p:cNvPr descr="Sirate-Qidassie v3[Converted]" id="31" name="Google Shape;31;p4"/>
          <p:cNvPicPr preferRelativeResize="0"/>
          <p:nvPr/>
        </p:nvPicPr>
        <p:blipFill rotWithShape="1">
          <a:blip r:embed="rId3">
            <a:alphaModFix/>
          </a:blip>
          <a:srcRect b="0" l="0" r="0" t="0"/>
          <a:stretch/>
        </p:blipFill>
        <p:spPr>
          <a:xfrm>
            <a:off x="8867775" y="322263"/>
            <a:ext cx="347663" cy="6535737"/>
          </a:xfrm>
          <a:prstGeom prst="rect">
            <a:avLst/>
          </a:prstGeom>
          <a:noFill/>
          <a:ln>
            <a:noFill/>
          </a:ln>
        </p:spPr>
      </p:pic>
      <p:sp>
        <p:nvSpPr>
          <p:cNvPr id="32" name="Google Shape;32;p4"/>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noAutofit/>
          </a:bodyPr>
          <a:lstStyle>
            <a:lvl1pPr lvl="0" marR="0" rtl="0" algn="ctr">
              <a:spcBef>
                <a:spcPts val="640"/>
              </a:spcBef>
              <a:spcAft>
                <a:spcPts val="0"/>
              </a:spcAft>
              <a:buClr>
                <a:schemeClr val="accent1"/>
              </a:buClr>
              <a:buSzPts val="3200"/>
              <a:buFont typeface="Noto Sans Symbols"/>
              <a:buNone/>
              <a:defRPr b="0" i="0" sz="3200" u="none" cap="none" strike="noStrike">
                <a:solidFill>
                  <a:schemeClr val="lt1"/>
                </a:solidFill>
                <a:latin typeface="Arial"/>
                <a:ea typeface="Arial"/>
                <a:cs typeface="Arial"/>
                <a:sym typeface="Arial"/>
              </a:defRPr>
            </a:lvl1pPr>
            <a:lvl2pPr lvl="1"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lvl="2"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lvl="3"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lvl="4"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lvl="5"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lvl="6"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lvl="7"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lvl="8"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33" name="Google Shape;33;p4"/>
          <p:cNvSpPr txBox="1"/>
          <p:nvPr>
            <p:ph idx="10" type="dt"/>
          </p:nvPr>
        </p:nvSpPr>
        <p:spPr>
          <a:xfrm>
            <a:off x="457200" y="6245225"/>
            <a:ext cx="2133600" cy="47625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34" name="Google Shape;34;p4"/>
          <p:cNvSpPr txBox="1"/>
          <p:nvPr>
            <p:ph idx="11" type="ftr"/>
          </p:nvPr>
        </p:nvSpPr>
        <p:spPr>
          <a:xfrm>
            <a:off x="3124200" y="6245225"/>
            <a:ext cx="2895600" cy="47625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35" name="Google Shape;35;p4"/>
          <p:cNvSpPr txBox="1"/>
          <p:nvPr>
            <p:ph idx="12" type="sldNum"/>
          </p:nvPr>
        </p:nvSpPr>
        <p:spPr>
          <a:xfrm>
            <a:off x="6553200" y="6245225"/>
            <a:ext cx="2133600" cy="47625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6" name="Shape 36"/>
        <p:cNvGrpSpPr/>
        <p:nvPr/>
      </p:nvGrpSpPr>
      <p:grpSpPr>
        <a:xfrm>
          <a:off x="0" y="0"/>
          <a:ext cx="0" cy="0"/>
          <a:chOff x="0" y="0"/>
          <a:chExt cx="0" cy="0"/>
        </a:xfrm>
      </p:grpSpPr>
      <p:sp>
        <p:nvSpPr>
          <p:cNvPr id="37" name="Google Shape;37;p5"/>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noAutofit/>
          </a:bodyPr>
          <a:lstStyle>
            <a:lvl1pPr lvl="0" marR="0" rtl="0" algn="l">
              <a:spcBef>
                <a:spcPts val="0"/>
              </a:spcBef>
              <a:spcAft>
                <a:spcPts val="0"/>
              </a:spcAft>
              <a:buSzPts val="1400"/>
              <a:buNone/>
              <a:defRPr b="1" i="0" sz="4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38" name="Google Shape;38;p5"/>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00"/>
              </a:spcBef>
              <a:spcAft>
                <a:spcPts val="0"/>
              </a:spcAft>
              <a:buClr>
                <a:schemeClr val="accent1"/>
              </a:buClr>
              <a:buSzPts val="2000"/>
              <a:buFont typeface="Noto Sans Symbols"/>
              <a:buNone/>
              <a:defRPr b="0" i="0" sz="2000" u="none" cap="none" strike="noStrike">
                <a:solidFill>
                  <a:schemeClr val="lt1"/>
                </a:solidFill>
                <a:latin typeface="Arial"/>
                <a:ea typeface="Arial"/>
                <a:cs typeface="Arial"/>
                <a:sym typeface="Arial"/>
              </a:defRPr>
            </a:lvl1pPr>
            <a:lvl2pPr indent="-228600" lvl="1" marL="914400" marR="0" rtl="0" algn="l">
              <a:spcBef>
                <a:spcPts val="360"/>
              </a:spcBef>
              <a:spcAft>
                <a:spcPts val="0"/>
              </a:spcAft>
              <a:buClr>
                <a:schemeClr val="accent1"/>
              </a:buClr>
              <a:buSzPts val="1800"/>
              <a:buFont typeface="Noto Sans Symbols"/>
              <a:buNone/>
              <a:defRPr b="0" i="0" sz="1800" u="none" cap="none" strike="noStrike">
                <a:solidFill>
                  <a:schemeClr val="lt1"/>
                </a:solidFill>
                <a:latin typeface="Arial"/>
                <a:ea typeface="Arial"/>
                <a:cs typeface="Arial"/>
                <a:sym typeface="Arial"/>
              </a:defRPr>
            </a:lvl2pPr>
            <a:lvl3pPr indent="-228600" lvl="2" marL="1371600" marR="0" rtl="0" algn="l">
              <a:spcBef>
                <a:spcPts val="320"/>
              </a:spcBef>
              <a:spcAft>
                <a:spcPts val="0"/>
              </a:spcAft>
              <a:buClr>
                <a:schemeClr val="accent1"/>
              </a:buClr>
              <a:buSzPts val="1600"/>
              <a:buFont typeface="Arial"/>
              <a:buNone/>
              <a:defRPr b="0" i="0" sz="1600" u="none" cap="none" strike="noStrike">
                <a:solidFill>
                  <a:schemeClr val="lt1"/>
                </a:solidFill>
                <a:latin typeface="Arial"/>
                <a:ea typeface="Arial"/>
                <a:cs typeface="Arial"/>
                <a:sym typeface="Arial"/>
              </a:defRPr>
            </a:lvl3pPr>
            <a:lvl4pPr indent="-228600" lvl="3" marL="18288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4pPr>
            <a:lvl5pPr indent="-228600" lvl="4" marL="22860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5pPr>
            <a:lvl6pPr indent="-228600" lvl="5" marL="27432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6pPr>
            <a:lvl7pPr indent="-228600" lvl="6" marL="32004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7pPr>
            <a:lvl8pPr indent="-228600" lvl="7" marL="36576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8pPr>
            <a:lvl9pPr indent="-228600" lvl="8" marL="4114800" marR="0" rtl="0" algn="l">
              <a:spcBef>
                <a:spcPts val="280"/>
              </a:spcBef>
              <a:spcAft>
                <a:spcPts val="0"/>
              </a:spcAft>
              <a:buClr>
                <a:schemeClr val="accent1"/>
              </a:buClr>
              <a:buSzPts val="1400"/>
              <a:buFont typeface="Arial"/>
              <a:buNone/>
              <a:defRPr b="0" i="0" sz="1400" u="none" cap="none" strike="noStrike">
                <a:solidFill>
                  <a:schemeClr val="lt1"/>
                </a:solidFill>
                <a:latin typeface="Arial"/>
                <a:ea typeface="Arial"/>
                <a:cs typeface="Arial"/>
                <a:sym typeface="Arial"/>
              </a:defRPr>
            </a:lvl9pPr>
          </a:lstStyle>
          <a:p/>
        </p:txBody>
      </p:sp>
      <p:sp>
        <p:nvSpPr>
          <p:cNvPr id="39" name="Google Shape;39;p5"/>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40" name="Google Shape;40;p5"/>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41" name="Google Shape;41;p5"/>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2" name="Shape 42"/>
        <p:cNvGrpSpPr/>
        <p:nvPr/>
      </p:nvGrpSpPr>
      <p:grpSpPr>
        <a:xfrm>
          <a:off x="0" y="0"/>
          <a:ext cx="0" cy="0"/>
          <a:chOff x="0" y="0"/>
          <a:chExt cx="0" cy="0"/>
        </a:xfrm>
      </p:grpSpPr>
      <p:sp>
        <p:nvSpPr>
          <p:cNvPr id="43" name="Google Shape;43;p6"/>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44" name="Google Shape;44;p6"/>
          <p:cNvSpPr txBox="1"/>
          <p:nvPr>
            <p:ph idx="1" type="body"/>
          </p:nvPr>
        </p:nvSpPr>
        <p:spPr>
          <a:xfrm>
            <a:off x="414338" y="425450"/>
            <a:ext cx="4038600" cy="6180138"/>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1pPr>
            <a:lvl2pPr indent="-381000" lvl="1" marL="9144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Arial"/>
                <a:ea typeface="Arial"/>
                <a:cs typeface="Arial"/>
                <a:sym typeface="Arial"/>
              </a:defRPr>
            </a:lvl2pPr>
            <a:lvl3pPr indent="-355600" lvl="2" marL="13716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5pPr>
            <a:lvl6pPr indent="-228600" lvl="5" marL="27432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6pPr>
            <a:lvl7pPr indent="-228600" lvl="6" marL="32004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7pPr>
            <a:lvl8pPr indent="-228600" lvl="7" marL="36576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8pPr>
            <a:lvl9pPr indent="-228600" lvl="8" marL="41148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5" name="Google Shape;45;p6"/>
          <p:cNvSpPr txBox="1"/>
          <p:nvPr>
            <p:ph idx="2" type="body"/>
          </p:nvPr>
        </p:nvSpPr>
        <p:spPr>
          <a:xfrm>
            <a:off x="4605338" y="425450"/>
            <a:ext cx="4038600" cy="6180138"/>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1pPr>
            <a:lvl2pPr indent="-381000" lvl="1" marL="9144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Arial"/>
                <a:ea typeface="Arial"/>
                <a:cs typeface="Arial"/>
                <a:sym typeface="Arial"/>
              </a:defRPr>
            </a:lvl2pPr>
            <a:lvl3pPr indent="-355600" lvl="2" marL="13716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5pPr>
            <a:lvl6pPr indent="-228600" lvl="5" marL="27432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6pPr>
            <a:lvl7pPr indent="-228600" lvl="6" marL="32004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7pPr>
            <a:lvl8pPr indent="-228600" lvl="7" marL="36576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8pPr>
            <a:lvl9pPr indent="-228600" lvl="8" marL="4114800" marR="0" rtl="0" algn="l">
              <a:spcBef>
                <a:spcPts val="36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6" name="Google Shape;46;p6"/>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47" name="Google Shape;47;p6"/>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48" name="Google Shape;48;p6"/>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51" name="Google Shape;51;p7"/>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accent1"/>
              </a:buClr>
              <a:buSzPts val="2400"/>
              <a:buFont typeface="Noto Sans Symbols"/>
              <a:buNone/>
              <a:defRPr b="1" i="0" sz="2400" u="none" cap="none" strike="noStrike">
                <a:solidFill>
                  <a:schemeClr val="lt1"/>
                </a:solidFill>
                <a:latin typeface="Arial"/>
                <a:ea typeface="Arial"/>
                <a:cs typeface="Arial"/>
                <a:sym typeface="Arial"/>
              </a:defRPr>
            </a:lvl1pPr>
            <a:lvl2pPr indent="-228600" lvl="1" marL="914400" marR="0" rtl="0" algn="l">
              <a:spcBef>
                <a:spcPts val="400"/>
              </a:spcBef>
              <a:spcAft>
                <a:spcPts val="0"/>
              </a:spcAft>
              <a:buClr>
                <a:schemeClr val="accent1"/>
              </a:buClr>
              <a:buSzPts val="20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accent1"/>
              </a:buClr>
              <a:buSzPts val="1800"/>
              <a:buFont typeface="Arial"/>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9pPr>
          </a:lstStyle>
          <a:p/>
        </p:txBody>
      </p:sp>
      <p:sp>
        <p:nvSpPr>
          <p:cNvPr id="52" name="Google Shape;52;p7"/>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4pPr>
            <a:lvl5pPr indent="-330200" lvl="4" marL="22860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9pPr>
          </a:lstStyle>
          <a:p/>
        </p:txBody>
      </p:sp>
      <p:sp>
        <p:nvSpPr>
          <p:cNvPr id="53" name="Google Shape;53;p7"/>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accent1"/>
              </a:buClr>
              <a:buSzPts val="2400"/>
              <a:buFont typeface="Noto Sans Symbols"/>
              <a:buNone/>
              <a:defRPr b="1" i="0" sz="2400" u="none" cap="none" strike="noStrike">
                <a:solidFill>
                  <a:schemeClr val="lt1"/>
                </a:solidFill>
                <a:latin typeface="Arial"/>
                <a:ea typeface="Arial"/>
                <a:cs typeface="Arial"/>
                <a:sym typeface="Arial"/>
              </a:defRPr>
            </a:lvl1pPr>
            <a:lvl2pPr indent="-228600" lvl="1" marL="914400" marR="0" rtl="0" algn="l">
              <a:spcBef>
                <a:spcPts val="400"/>
              </a:spcBef>
              <a:spcAft>
                <a:spcPts val="0"/>
              </a:spcAft>
              <a:buClr>
                <a:schemeClr val="accent1"/>
              </a:buClr>
              <a:buSzPts val="2000"/>
              <a:buFont typeface="Noto Sans Symbols"/>
              <a:buNone/>
              <a:defRPr b="1" i="0" sz="2000" u="none" cap="none" strike="noStrike">
                <a:solidFill>
                  <a:schemeClr val="lt1"/>
                </a:solidFill>
                <a:latin typeface="Arial"/>
                <a:ea typeface="Arial"/>
                <a:cs typeface="Arial"/>
                <a:sym typeface="Arial"/>
              </a:defRPr>
            </a:lvl2pPr>
            <a:lvl3pPr indent="-228600" lvl="2" marL="1371600" marR="0" rtl="0" algn="l">
              <a:spcBef>
                <a:spcPts val="360"/>
              </a:spcBef>
              <a:spcAft>
                <a:spcPts val="0"/>
              </a:spcAft>
              <a:buClr>
                <a:schemeClr val="accent1"/>
              </a:buClr>
              <a:buSzPts val="1800"/>
              <a:buFont typeface="Arial"/>
              <a:buNone/>
              <a:defRPr b="1" i="0" sz="1800" u="none" cap="none" strike="noStrike">
                <a:solidFill>
                  <a:schemeClr val="lt1"/>
                </a:solidFill>
                <a:latin typeface="Arial"/>
                <a:ea typeface="Arial"/>
                <a:cs typeface="Arial"/>
                <a:sym typeface="Arial"/>
              </a:defRPr>
            </a:lvl3pPr>
            <a:lvl4pPr indent="-228600" lvl="3" marL="1828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4pPr>
            <a:lvl5pPr indent="-228600" lvl="4" marL="22860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Clr>
                <a:schemeClr val="accent1"/>
              </a:buClr>
              <a:buSzPts val="1600"/>
              <a:buFont typeface="Arial"/>
              <a:buNone/>
              <a:defRPr b="1" i="0" sz="1600" u="none" cap="none" strike="noStrike">
                <a:solidFill>
                  <a:schemeClr val="lt1"/>
                </a:solidFill>
                <a:latin typeface="Arial"/>
                <a:ea typeface="Arial"/>
                <a:cs typeface="Arial"/>
                <a:sym typeface="Arial"/>
              </a:defRPr>
            </a:lvl9pPr>
          </a:lstStyle>
          <a:p/>
        </p:txBody>
      </p:sp>
      <p:sp>
        <p:nvSpPr>
          <p:cNvPr id="54" name="Google Shape;54;p7"/>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spcBef>
                <a:spcPts val="360"/>
              </a:spcBef>
              <a:spcAft>
                <a:spcPts val="0"/>
              </a:spcAft>
              <a:buClr>
                <a:schemeClr val="accent1"/>
              </a:buClr>
              <a:buSzPts val="1800"/>
              <a:buFont typeface="Arial"/>
              <a:buChar char="•"/>
              <a:defRPr b="0" i="0" sz="1800" u="none" cap="none" strike="noStrike">
                <a:solidFill>
                  <a:schemeClr val="lt1"/>
                </a:solidFill>
                <a:latin typeface="Arial"/>
                <a:ea typeface="Arial"/>
                <a:cs typeface="Arial"/>
                <a:sym typeface="Arial"/>
              </a:defRPr>
            </a:lvl3pPr>
            <a:lvl4pPr indent="-330200" lvl="3" marL="18288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4pPr>
            <a:lvl5pPr indent="-330200" lvl="4" marL="2286000" marR="0" rtl="0" algn="l">
              <a:spcBef>
                <a:spcPts val="320"/>
              </a:spcBef>
              <a:spcAft>
                <a:spcPts val="0"/>
              </a:spcAft>
              <a:buClr>
                <a:schemeClr val="accent1"/>
              </a:buClr>
              <a:buSzPts val="1600"/>
              <a:buFont typeface="Arial"/>
              <a:buChar char="»"/>
              <a:defRPr b="0" i="0" sz="1600" u="none" cap="none" strike="noStrike">
                <a:solidFill>
                  <a:schemeClr val="lt1"/>
                </a:solidFill>
                <a:latin typeface="Arial"/>
                <a:ea typeface="Arial"/>
                <a:cs typeface="Arial"/>
                <a:sym typeface="Arial"/>
              </a:defRPr>
            </a:lvl5pPr>
            <a:lvl6pPr indent="-228600" lvl="5" marL="27432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6pPr>
            <a:lvl7pPr indent="-228600" lvl="6" marL="32004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7pPr>
            <a:lvl8pPr indent="-228600" lvl="7" marL="36576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8pPr>
            <a:lvl9pPr indent="-228600" lvl="8" marL="4114800" marR="0" rtl="0" algn="l">
              <a:spcBef>
                <a:spcPts val="320"/>
              </a:spcBef>
              <a:spcAft>
                <a:spcPts val="0"/>
              </a:spcAft>
              <a:buSzPts val="1400"/>
              <a:buNone/>
              <a:defRPr b="0" i="0" sz="1600" u="none" cap="none" strike="noStrike">
                <a:solidFill>
                  <a:schemeClr val="lt1"/>
                </a:solidFill>
                <a:latin typeface="Arial"/>
                <a:ea typeface="Arial"/>
                <a:cs typeface="Arial"/>
                <a:sym typeface="Arial"/>
              </a:defRPr>
            </a:lvl9pPr>
          </a:lstStyle>
          <a:p/>
        </p:txBody>
      </p:sp>
      <p:sp>
        <p:nvSpPr>
          <p:cNvPr id="55" name="Google Shape;55;p7"/>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56" name="Google Shape;56;p7"/>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57" name="Google Shape;57;p7"/>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8" name="Shape 58"/>
        <p:cNvGrpSpPr/>
        <p:nvPr/>
      </p:nvGrpSpPr>
      <p:grpSpPr>
        <a:xfrm>
          <a:off x="0" y="0"/>
          <a:ext cx="0" cy="0"/>
          <a:chOff x="0" y="0"/>
          <a:chExt cx="0" cy="0"/>
        </a:xfrm>
      </p:grpSpPr>
      <p:sp>
        <p:nvSpPr>
          <p:cNvPr id="59" name="Google Shape;59;p8"/>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60" name="Google Shape;60;p8"/>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61" name="Google Shape;61;p8"/>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62" name="Google Shape;62;p8"/>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3" name="Shape 63"/>
        <p:cNvGrpSpPr/>
        <p:nvPr/>
      </p:nvGrpSpPr>
      <p:grpSpPr>
        <a:xfrm>
          <a:off x="0" y="0"/>
          <a:ext cx="0" cy="0"/>
          <a:chOff x="0" y="0"/>
          <a:chExt cx="0" cy="0"/>
        </a:xfrm>
      </p:grpSpPr>
      <p:sp>
        <p:nvSpPr>
          <p:cNvPr id="64" name="Google Shape;64;p9"/>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65" name="Google Shape;65;p9"/>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66" name="Google Shape;66;p9"/>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7" name="Shape 67"/>
        <p:cNvGrpSpPr/>
        <p:nvPr/>
      </p:nvGrpSpPr>
      <p:grpSpPr>
        <a:xfrm>
          <a:off x="0" y="0"/>
          <a:ext cx="0" cy="0"/>
          <a:chOff x="0" y="0"/>
          <a:chExt cx="0" cy="0"/>
        </a:xfrm>
      </p:grpSpPr>
      <p:sp>
        <p:nvSpPr>
          <p:cNvPr id="68" name="Google Shape;68;p10"/>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69" name="Google Shape;69;p10"/>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70" name="Google Shape;70;p10"/>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accent1"/>
              </a:buClr>
              <a:buSzPts val="1400"/>
              <a:buFont typeface="Noto Sans Symbols"/>
              <a:buNone/>
              <a:defRPr b="0" i="0" sz="1400" u="none" cap="none" strike="noStrike">
                <a:solidFill>
                  <a:schemeClr val="lt1"/>
                </a:solidFill>
                <a:latin typeface="Arial"/>
                <a:ea typeface="Arial"/>
                <a:cs typeface="Arial"/>
                <a:sym typeface="Arial"/>
              </a:defRPr>
            </a:lvl1pPr>
            <a:lvl2pPr indent="-228600" lvl="1" marL="914400" marR="0" rtl="0" algn="l">
              <a:spcBef>
                <a:spcPts val="240"/>
              </a:spcBef>
              <a:spcAft>
                <a:spcPts val="0"/>
              </a:spcAft>
              <a:buClr>
                <a:schemeClr val="accent1"/>
              </a:buClr>
              <a:buSzPts val="1200"/>
              <a:buFont typeface="Noto Sans Symbols"/>
              <a:buNone/>
              <a:defRPr b="0" i="0" sz="1200" u="none" cap="none" strike="noStrike">
                <a:solidFill>
                  <a:schemeClr val="lt1"/>
                </a:solidFill>
                <a:latin typeface="Arial"/>
                <a:ea typeface="Arial"/>
                <a:cs typeface="Arial"/>
                <a:sym typeface="Arial"/>
              </a:defRPr>
            </a:lvl2pPr>
            <a:lvl3pPr indent="-228600" lvl="2" marL="1371600" marR="0" rtl="0" algn="l">
              <a:spcBef>
                <a:spcPts val="200"/>
              </a:spcBef>
              <a:spcAft>
                <a:spcPts val="0"/>
              </a:spcAft>
              <a:buClr>
                <a:schemeClr val="accent1"/>
              </a:buClr>
              <a:buSzPts val="1000"/>
              <a:buFont typeface="Arial"/>
              <a:buNone/>
              <a:defRPr b="0" i="0" sz="1000" u="none" cap="none" strike="noStrike">
                <a:solidFill>
                  <a:schemeClr val="lt1"/>
                </a:solidFill>
                <a:latin typeface="Arial"/>
                <a:ea typeface="Arial"/>
                <a:cs typeface="Arial"/>
                <a:sym typeface="Arial"/>
              </a:defRPr>
            </a:lvl3pPr>
            <a:lvl4pPr indent="-228600" lvl="3" marL="1828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4pPr>
            <a:lvl5pPr indent="-228600" lvl="4" marL="22860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6pPr>
            <a:lvl7pPr indent="-228600" lvl="6" marL="32004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7pPr>
            <a:lvl8pPr indent="-228600" lvl="7" marL="36576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8pPr>
            <a:lvl9pPr indent="-228600" lvl="8" marL="4114800" marR="0" rtl="0" algn="l">
              <a:spcBef>
                <a:spcPts val="180"/>
              </a:spcBef>
              <a:spcAft>
                <a:spcPts val="0"/>
              </a:spcAft>
              <a:buClr>
                <a:schemeClr val="accent1"/>
              </a:buClr>
              <a:buSzPts val="900"/>
              <a:buFont typeface="Arial"/>
              <a:buNone/>
              <a:defRPr b="0" i="0" sz="900" u="none" cap="none" strike="noStrike">
                <a:solidFill>
                  <a:schemeClr val="lt1"/>
                </a:solidFill>
                <a:latin typeface="Arial"/>
                <a:ea typeface="Arial"/>
                <a:cs typeface="Arial"/>
                <a:sym typeface="Arial"/>
              </a:defRPr>
            </a:lvl9pPr>
          </a:lstStyle>
          <a:p/>
        </p:txBody>
      </p:sp>
      <p:sp>
        <p:nvSpPr>
          <p:cNvPr id="71" name="Google Shape;71;p10"/>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72" name="Google Shape;72;p10"/>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73" name="Google Shape;73;p10"/>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sz="14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jp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6"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3.jpg"/><Relationship Id="rId2" Type="http://schemas.openxmlformats.org/officeDocument/2006/relationships/image" Target="../media/image4.jpg"/><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5" Type="http://schemas.openxmlformats.org/officeDocument/2006/relationships/theme" Target="../theme/theme3.xml"/><Relationship Id="rId14" Type="http://schemas.openxmlformats.org/officeDocument/2006/relationships/slideLayout" Target="../slideLayouts/slideLayout2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5" name="Shape 5"/>
        <p:cNvGrpSpPr/>
        <p:nvPr/>
      </p:nvGrpSpPr>
      <p:grpSpPr>
        <a:xfrm>
          <a:off x="0" y="0"/>
          <a:ext cx="0" cy="0"/>
          <a:chOff x="0" y="0"/>
          <a:chExt cx="0" cy="0"/>
        </a:xfrm>
      </p:grpSpPr>
      <p:sp>
        <p:nvSpPr>
          <p:cNvPr id="6" name="Google Shape;6;p1"/>
          <p:cNvSpPr txBox="1"/>
          <p:nvPr>
            <p:ph idx="1" type="body"/>
          </p:nvPr>
        </p:nvSpPr>
        <p:spPr>
          <a:xfrm>
            <a:off x="414338" y="425450"/>
            <a:ext cx="8229600" cy="6180138"/>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7" name="Google Shape;7;p1"/>
          <p:cNvSpPr txBox="1"/>
          <p:nvPr>
            <p:ph idx="10" type="dt"/>
          </p:nvPr>
        </p:nvSpPr>
        <p:spPr>
          <a:xfrm>
            <a:off x="685800" y="6018213"/>
            <a:ext cx="1905000" cy="4572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8" name="Google Shape;8;p1"/>
          <p:cNvSpPr txBox="1"/>
          <p:nvPr>
            <p:ph idx="11" type="ftr"/>
          </p:nvPr>
        </p:nvSpPr>
        <p:spPr>
          <a:xfrm>
            <a:off x="3124200" y="6018213"/>
            <a:ext cx="2895600" cy="4572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9" name="Google Shape;9;p1"/>
          <p:cNvSpPr txBox="1"/>
          <p:nvPr>
            <p:ph idx="12" type="sldNum"/>
          </p:nvPr>
        </p:nvSpPr>
        <p:spPr>
          <a:xfrm>
            <a:off x="6553200" y="6018213"/>
            <a:ext cx="1905000" cy="457200"/>
          </a:xfrm>
          <a:prstGeom prst="rect">
            <a:avLst/>
          </a:prstGeom>
          <a:noFill/>
          <a:ln>
            <a:noFill/>
          </a:ln>
        </p:spPr>
        <p:txBody>
          <a:bodyPr anchorCtr="0" anchor="ctr" bIns="46025" lIns="92075" spcFirstLastPara="1" rIns="92075" wrap="square" tIns="46025">
            <a:noAutofit/>
          </a:bodyPr>
          <a:lstStyle>
            <a:lvl1pPr indent="0" lvl="0"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descr="Sirate-Qidassie v3[Converted]" id="10" name="Google Shape;10;p1"/>
          <p:cNvPicPr preferRelativeResize="0"/>
          <p:nvPr/>
        </p:nvPicPr>
        <p:blipFill rotWithShape="1">
          <a:blip r:embed="rId1">
            <a:alphaModFix/>
          </a:blip>
          <a:srcRect b="0" l="0" r="0" t="0"/>
          <a:stretch/>
        </p:blipFill>
        <p:spPr>
          <a:xfrm>
            <a:off x="15875" y="-9525"/>
            <a:ext cx="9193213" cy="347663"/>
          </a:xfrm>
          <a:prstGeom prst="rect">
            <a:avLst/>
          </a:prstGeom>
          <a:noFill/>
          <a:ln>
            <a:noFill/>
          </a:ln>
        </p:spPr>
      </p:pic>
      <p:pic>
        <p:nvPicPr>
          <p:cNvPr descr="Sirate-Qidassie v3[Converted]" id="11" name="Google Shape;11;p1"/>
          <p:cNvPicPr preferRelativeResize="0"/>
          <p:nvPr/>
        </p:nvPicPr>
        <p:blipFill rotWithShape="1">
          <a:blip r:embed="rId1">
            <a:alphaModFix/>
          </a:blip>
          <a:srcRect b="0" l="0" r="0" t="0"/>
          <a:stretch/>
        </p:blipFill>
        <p:spPr>
          <a:xfrm>
            <a:off x="1588" y="6586538"/>
            <a:ext cx="9193212" cy="347662"/>
          </a:xfrm>
          <a:prstGeom prst="rect">
            <a:avLst/>
          </a:prstGeom>
          <a:noFill/>
          <a:ln>
            <a:noFill/>
          </a:ln>
        </p:spPr>
      </p:pic>
      <p:pic>
        <p:nvPicPr>
          <p:cNvPr descr="Sirate-Qidassie v3[Converted]" id="12" name="Google Shape;12;p1"/>
          <p:cNvPicPr preferRelativeResize="0"/>
          <p:nvPr/>
        </p:nvPicPr>
        <p:blipFill rotWithShape="1">
          <a:blip r:embed="rId2">
            <a:alphaModFix/>
          </a:blip>
          <a:srcRect b="0" l="0" r="0" t="0"/>
          <a:stretch/>
        </p:blipFill>
        <p:spPr>
          <a:xfrm>
            <a:off x="0" y="322263"/>
            <a:ext cx="347663" cy="6535737"/>
          </a:xfrm>
          <a:prstGeom prst="rect">
            <a:avLst/>
          </a:prstGeom>
          <a:noFill/>
          <a:ln>
            <a:noFill/>
          </a:ln>
        </p:spPr>
      </p:pic>
      <p:pic>
        <p:nvPicPr>
          <p:cNvPr descr="Sirate-Qidassie v3[Converted]" id="13" name="Google Shape;13;p1"/>
          <p:cNvPicPr preferRelativeResize="0"/>
          <p:nvPr/>
        </p:nvPicPr>
        <p:blipFill rotWithShape="1">
          <a:blip r:embed="rId2">
            <a:alphaModFix/>
          </a:blip>
          <a:srcRect b="0" l="0" r="0" t="0"/>
          <a:stretch/>
        </p:blipFill>
        <p:spPr>
          <a:xfrm>
            <a:off x="8867775" y="322263"/>
            <a:ext cx="347663" cy="653573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100" name="Shape 100"/>
        <p:cNvGrpSpPr/>
        <p:nvPr/>
      </p:nvGrpSpPr>
      <p:grpSpPr>
        <a:xfrm>
          <a:off x="0" y="0"/>
          <a:ext cx="0" cy="0"/>
          <a:chOff x="0" y="0"/>
          <a:chExt cx="0" cy="0"/>
        </a:xfrm>
      </p:grpSpPr>
      <p:sp>
        <p:nvSpPr>
          <p:cNvPr id="101" name="Google Shape;101;p15"/>
          <p:cNvSpPr txBox="1"/>
          <p:nvPr>
            <p:ph idx="1" type="body"/>
          </p:nvPr>
        </p:nvSpPr>
        <p:spPr>
          <a:xfrm>
            <a:off x="414337" y="425450"/>
            <a:ext cx="8229600" cy="61800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accent1"/>
              </a:buClr>
              <a:buSzPts val="2800"/>
              <a:buFont typeface="Noto Sans Symbols"/>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Arial"/>
              <a:buChar char="»"/>
              <a:defRPr b="0" i="0" sz="2000" u="none" cap="none" strike="noStrike">
                <a:solidFill>
                  <a:schemeClr val="lt1"/>
                </a:solidFill>
                <a:latin typeface="Arial"/>
                <a:ea typeface="Arial"/>
                <a:cs typeface="Arial"/>
                <a:sym typeface="Arial"/>
              </a:defRPr>
            </a:lvl5pPr>
            <a:lvl6pPr indent="-228600" lvl="5" marL="27432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6pPr>
            <a:lvl7pPr indent="-228600" lvl="6" marL="32004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7pPr>
            <a:lvl8pPr indent="-228600" lvl="7" marL="36576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8pPr>
            <a:lvl9pPr indent="-228600" lvl="8" marL="4114800" marR="0" rtl="0" algn="l">
              <a:spcBef>
                <a:spcPts val="400"/>
              </a:spcBef>
              <a:spcAft>
                <a:spcPts val="0"/>
              </a:spcAft>
              <a:buSzPts val="1400"/>
              <a:buNone/>
              <a:defRPr b="0" i="0" sz="2000" u="none" cap="none" strike="noStrike">
                <a:solidFill>
                  <a:schemeClr val="lt1"/>
                </a:solidFill>
                <a:latin typeface="Arial"/>
                <a:ea typeface="Arial"/>
                <a:cs typeface="Arial"/>
                <a:sym typeface="Arial"/>
              </a:defRPr>
            </a:lvl9pPr>
          </a:lstStyle>
          <a:p/>
        </p:txBody>
      </p:sp>
      <p:sp>
        <p:nvSpPr>
          <p:cNvPr id="102" name="Google Shape;102;p15"/>
          <p:cNvSpPr txBox="1"/>
          <p:nvPr>
            <p:ph idx="10" type="dt"/>
          </p:nvPr>
        </p:nvSpPr>
        <p:spPr>
          <a:xfrm>
            <a:off x="685800" y="6018212"/>
            <a:ext cx="19050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03" name="Google Shape;103;p15"/>
          <p:cNvSpPr txBox="1"/>
          <p:nvPr>
            <p:ph idx="11" type="ftr"/>
          </p:nvPr>
        </p:nvSpPr>
        <p:spPr>
          <a:xfrm>
            <a:off x="3124200" y="6018212"/>
            <a:ext cx="2895600" cy="457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3400" u="none" cap="none" strike="noStrike">
                <a:solidFill>
                  <a:schemeClr val="lt1"/>
                </a:solidFill>
                <a:latin typeface="Arial"/>
                <a:ea typeface="Arial"/>
                <a:cs typeface="Arial"/>
                <a:sym typeface="Arial"/>
              </a:defRPr>
            </a:lvl9pPr>
          </a:lstStyle>
          <a:p/>
        </p:txBody>
      </p:sp>
      <p:sp>
        <p:nvSpPr>
          <p:cNvPr id="104" name="Google Shape;104;p15"/>
          <p:cNvSpPr txBox="1"/>
          <p:nvPr>
            <p:ph idx="12" type="sldNum"/>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pic>
        <p:nvPicPr>
          <p:cNvPr descr="Sirate-Qidassie v3[Converted]" id="105" name="Google Shape;105;p15"/>
          <p:cNvPicPr preferRelativeResize="0"/>
          <p:nvPr/>
        </p:nvPicPr>
        <p:blipFill rotWithShape="1">
          <a:blip r:embed="rId1">
            <a:alphaModFix/>
          </a:blip>
          <a:srcRect b="0" l="0" r="0" t="0"/>
          <a:stretch/>
        </p:blipFill>
        <p:spPr>
          <a:xfrm>
            <a:off x="15875" y="-9525"/>
            <a:ext cx="9193213" cy="347662"/>
          </a:xfrm>
          <a:prstGeom prst="rect">
            <a:avLst/>
          </a:prstGeom>
          <a:noFill/>
          <a:ln>
            <a:noFill/>
          </a:ln>
        </p:spPr>
      </p:pic>
      <p:pic>
        <p:nvPicPr>
          <p:cNvPr descr="Sirate-Qidassie v3[Converted]" id="106" name="Google Shape;106;p15"/>
          <p:cNvPicPr preferRelativeResize="0"/>
          <p:nvPr/>
        </p:nvPicPr>
        <p:blipFill rotWithShape="1">
          <a:blip r:embed="rId1">
            <a:alphaModFix/>
          </a:blip>
          <a:srcRect b="0" l="0" r="0" t="0"/>
          <a:stretch/>
        </p:blipFill>
        <p:spPr>
          <a:xfrm>
            <a:off x="1587" y="6586537"/>
            <a:ext cx="9193213" cy="347662"/>
          </a:xfrm>
          <a:prstGeom prst="rect">
            <a:avLst/>
          </a:prstGeom>
          <a:noFill/>
          <a:ln>
            <a:noFill/>
          </a:ln>
        </p:spPr>
      </p:pic>
      <p:pic>
        <p:nvPicPr>
          <p:cNvPr descr="Sirate-Qidassie v3[Converted]" id="107" name="Google Shape;107;p15"/>
          <p:cNvPicPr preferRelativeResize="0"/>
          <p:nvPr/>
        </p:nvPicPr>
        <p:blipFill rotWithShape="1">
          <a:blip r:embed="rId2">
            <a:alphaModFix/>
          </a:blip>
          <a:srcRect b="0" l="0" r="0" t="0"/>
          <a:stretch/>
        </p:blipFill>
        <p:spPr>
          <a:xfrm>
            <a:off x="0" y="322262"/>
            <a:ext cx="347662" cy="6535737"/>
          </a:xfrm>
          <a:prstGeom prst="rect">
            <a:avLst/>
          </a:prstGeom>
          <a:noFill/>
          <a:ln>
            <a:noFill/>
          </a:ln>
        </p:spPr>
      </p:pic>
      <p:pic>
        <p:nvPicPr>
          <p:cNvPr descr="Sirate-Qidassie v3[Converted]" id="108" name="Google Shape;108;p15"/>
          <p:cNvPicPr preferRelativeResize="0"/>
          <p:nvPr/>
        </p:nvPicPr>
        <p:blipFill rotWithShape="1">
          <a:blip r:embed="rId2">
            <a:alphaModFix/>
          </a:blip>
          <a:srcRect b="0" l="0" r="0" t="0"/>
          <a:stretch/>
        </p:blipFill>
        <p:spPr>
          <a:xfrm>
            <a:off x="8867775" y="322262"/>
            <a:ext cx="347662" cy="653573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Lst>
  <p:transition spd="med">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2.xml"/><Relationship Id="rId3" Type="http://schemas.openxmlformats.org/officeDocument/2006/relationships/comments" Target="../comments/commen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28"/>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192" name="Google Shape;192;p28"/>
          <p:cNvSpPr txBox="1"/>
          <p:nvPr>
            <p:ph idx="1" type="body"/>
          </p:nvPr>
        </p:nvSpPr>
        <p:spPr>
          <a:xfrm>
            <a:off x="677850" y="82500"/>
            <a:ext cx="3976800" cy="6180000"/>
          </a:xfrm>
          <a:prstGeom prst="rect">
            <a:avLst/>
          </a:prstGeom>
          <a:noFill/>
          <a:ln>
            <a:noFill/>
          </a:ln>
        </p:spPr>
        <p:txBody>
          <a:bodyPr anchorCtr="0" anchor="t" bIns="46025" lIns="92075" spcFirstLastPara="1" rIns="92075" wrap="square" tIns="46025">
            <a:noAutofit/>
          </a:bodyPr>
          <a:lstStyle/>
          <a:p>
            <a:pPr indent="-249237" lvl="0" marL="465137" marR="0" rtl="0" algn="l">
              <a:lnSpc>
                <a:spcPct val="100000"/>
              </a:lnSpc>
              <a:spcBef>
                <a:spcPts val="0"/>
              </a:spcBef>
              <a:spcAft>
                <a:spcPts val="0"/>
              </a:spcAft>
              <a:buClr>
                <a:srgbClr val="33CC33"/>
              </a:buClr>
              <a:buSzPts val="3400"/>
              <a:buFont typeface="Noto Sans Symbols"/>
              <a:buNone/>
            </a:pPr>
            <a:r>
              <a:t/>
            </a:r>
            <a:endParaRPr b="0" i="0" sz="3400" u="sng">
              <a:solidFill>
                <a:schemeClr val="lt2"/>
              </a:solidFill>
              <a:latin typeface="Arial"/>
              <a:ea typeface="Arial"/>
              <a:cs typeface="Arial"/>
              <a:sym typeface="Arial"/>
            </a:endParaRPr>
          </a:p>
          <a:p>
            <a:pPr indent="-249237" lvl="0" marL="465137" marR="0" rtl="0" algn="l">
              <a:lnSpc>
                <a:spcPct val="100000"/>
              </a:lnSpc>
              <a:spcBef>
                <a:spcPts val="680"/>
              </a:spcBef>
              <a:spcAft>
                <a:spcPts val="0"/>
              </a:spcAft>
              <a:buClr>
                <a:srgbClr val="33CC33"/>
              </a:buClr>
              <a:buSzPts val="3400"/>
              <a:buFont typeface="Noto Sans Symbols"/>
              <a:buNone/>
            </a:pPr>
            <a:r>
              <a:t/>
            </a:r>
            <a:endParaRPr b="0" i="0" sz="3400" u="sng">
              <a:solidFill>
                <a:schemeClr val="lt2"/>
              </a:solidFill>
              <a:latin typeface="Arial"/>
              <a:ea typeface="Arial"/>
              <a:cs typeface="Arial"/>
              <a:sym typeface="Arial"/>
            </a:endParaRPr>
          </a:p>
          <a:p>
            <a:pPr indent="-249237" lvl="0" marL="465137" marR="0" rtl="0" algn="l">
              <a:lnSpc>
                <a:spcPct val="100000"/>
              </a:lnSpc>
              <a:spcBef>
                <a:spcPts val="680"/>
              </a:spcBef>
              <a:spcAft>
                <a:spcPts val="0"/>
              </a:spcAft>
              <a:buClr>
                <a:srgbClr val="33CC33"/>
              </a:buClr>
              <a:buSzPts val="3400"/>
              <a:buFont typeface="Noto Sans Symbols"/>
              <a:buNone/>
            </a:pPr>
            <a:r>
              <a:t/>
            </a:r>
            <a:endParaRPr b="0" i="0" sz="3400" u="sng">
              <a:solidFill>
                <a:schemeClr val="lt2"/>
              </a:solidFill>
              <a:latin typeface="Arial"/>
              <a:ea typeface="Arial"/>
              <a:cs typeface="Arial"/>
              <a:sym typeface="Arial"/>
            </a:endParaRPr>
          </a:p>
          <a:p>
            <a:pPr indent="-592137" lvl="0" marL="465137" marR="0" rtl="0" algn="l">
              <a:lnSpc>
                <a:spcPct val="100000"/>
              </a:lnSpc>
              <a:spcBef>
                <a:spcPts val="680"/>
              </a:spcBef>
              <a:spcAft>
                <a:spcPts val="0"/>
              </a:spcAft>
              <a:buClr>
                <a:srgbClr val="33CC33"/>
              </a:buClr>
              <a:buSzPts val="5400"/>
              <a:buChar char="❖"/>
            </a:pPr>
            <a:r>
              <a:rPr lang="en-US" sz="5400" u="sng">
                <a:solidFill>
                  <a:schemeClr val="lt2"/>
                </a:solidFill>
              </a:rPr>
              <a:t>ካህን</a:t>
            </a:r>
            <a:r>
              <a:rPr lang="en-US" sz="5400">
                <a:solidFill>
                  <a:schemeClr val="lt2"/>
                </a:solidFill>
              </a:rPr>
              <a:t>፡ </a:t>
            </a:r>
            <a:r>
              <a:rPr b="0" i="0" lang="en-US" sz="5400" u="none">
                <a:solidFill>
                  <a:srgbClr val="FFFF00"/>
                </a:solidFill>
                <a:latin typeface="Arial"/>
                <a:ea typeface="Arial"/>
                <a:cs typeface="Arial"/>
                <a:sym typeface="Arial"/>
              </a:rPr>
              <a:t>ቅዱስ። </a:t>
            </a:r>
            <a:endParaRPr b="0" i="0" sz="5400" u="none">
              <a:solidFill>
                <a:schemeClr val="lt2"/>
              </a:solidFill>
              <a:latin typeface="Arial"/>
              <a:ea typeface="Arial"/>
              <a:cs typeface="Arial"/>
              <a:sym typeface="Arial"/>
            </a:endParaRPr>
          </a:p>
          <a:p>
            <a:pPr indent="0" lvl="0" marL="0" marR="0" rtl="0" algn="l">
              <a:lnSpc>
                <a:spcPct val="100000"/>
              </a:lnSpc>
              <a:spcBef>
                <a:spcPts val="680"/>
              </a:spcBef>
              <a:spcAft>
                <a:spcPts val="0"/>
              </a:spcAft>
              <a:buNone/>
            </a:pPr>
            <a:r>
              <a:t/>
            </a:r>
            <a:endParaRPr sz="1000">
              <a:solidFill>
                <a:schemeClr val="lt2"/>
              </a:solidFill>
            </a:endParaRPr>
          </a:p>
          <a:p>
            <a:pPr indent="-604837" lvl="0" marL="465137" marR="0" rtl="0" algn="l">
              <a:lnSpc>
                <a:spcPct val="100000"/>
              </a:lnSpc>
              <a:spcBef>
                <a:spcPts val="640"/>
              </a:spcBef>
              <a:spcAft>
                <a:spcPts val="0"/>
              </a:spcAft>
              <a:buClr>
                <a:srgbClr val="FFFF66"/>
              </a:buClr>
              <a:buSzPts val="5400"/>
              <a:buChar char="❖"/>
            </a:pPr>
            <a:r>
              <a:rPr b="0" i="0" lang="en-US" sz="5400" u="none">
                <a:solidFill>
                  <a:srgbClr val="FFFFFF"/>
                </a:solidFill>
                <a:latin typeface="Arial"/>
                <a:ea typeface="Arial"/>
                <a:cs typeface="Arial"/>
                <a:sym typeface="Arial"/>
              </a:rPr>
              <a:t>ቅዱስ።</a:t>
            </a:r>
            <a:r>
              <a:rPr b="0" i="0" lang="en-US" sz="5400" u="none">
                <a:solidFill>
                  <a:srgbClr val="00FF00"/>
                </a:solidFill>
                <a:latin typeface="Arial"/>
                <a:ea typeface="Arial"/>
                <a:cs typeface="Arial"/>
                <a:sym typeface="Arial"/>
              </a:rPr>
              <a:t> </a:t>
            </a:r>
            <a:endParaRPr b="0" i="0" sz="5400" u="none">
              <a:solidFill>
                <a:srgbClr val="00FF00"/>
              </a:solidFill>
              <a:latin typeface="Arial"/>
              <a:ea typeface="Arial"/>
              <a:cs typeface="Arial"/>
              <a:sym typeface="Arial"/>
            </a:endParaRPr>
          </a:p>
          <a:p>
            <a:pPr indent="0" lvl="0" marL="0" marR="0" rtl="0" algn="l">
              <a:lnSpc>
                <a:spcPct val="100000"/>
              </a:lnSpc>
              <a:spcBef>
                <a:spcPts val="800"/>
              </a:spcBef>
              <a:spcAft>
                <a:spcPts val="0"/>
              </a:spcAft>
              <a:buNone/>
            </a:pPr>
            <a:r>
              <a:t/>
            </a:r>
            <a:endParaRPr b="0" i="0" sz="5400" u="none">
              <a:solidFill>
                <a:schemeClr val="lt1"/>
              </a:solidFill>
              <a:latin typeface="Arial"/>
              <a:ea typeface="Arial"/>
              <a:cs typeface="Arial"/>
              <a:sym typeface="Arial"/>
            </a:endParaRPr>
          </a:p>
          <a:p>
            <a:pPr indent="-88900" lvl="0" marL="342900" marR="0" rtl="0" algn="l">
              <a:spcBef>
                <a:spcPts val="800"/>
              </a:spcBef>
              <a:spcAft>
                <a:spcPts val="0"/>
              </a:spcAft>
              <a:buClr>
                <a:schemeClr val="accent1"/>
              </a:buClr>
              <a:buSzPts val="4000"/>
              <a:buFont typeface="Noto Sans Symbols"/>
              <a:buNone/>
            </a:pPr>
            <a:r>
              <a:t/>
            </a:r>
            <a:endParaRPr b="0" i="0" sz="4000" u="none">
              <a:solidFill>
                <a:schemeClr val="lt1"/>
              </a:solidFill>
              <a:latin typeface="Arial"/>
              <a:ea typeface="Arial"/>
              <a:cs typeface="Arial"/>
              <a:sym typeface="Arial"/>
            </a:endParaRPr>
          </a:p>
        </p:txBody>
      </p:sp>
      <p:sp>
        <p:nvSpPr>
          <p:cNvPr id="193" name="Google Shape;193;p28"/>
          <p:cNvSpPr txBox="1"/>
          <p:nvPr/>
        </p:nvSpPr>
        <p:spPr>
          <a:xfrm>
            <a:off x="1406775" y="335675"/>
            <a:ext cx="6468600" cy="1141800"/>
          </a:xfrm>
          <a:prstGeom prst="rect">
            <a:avLst/>
          </a:prstGeom>
          <a:solidFill>
            <a:srgbClr val="FFFF00"/>
          </a:solidFill>
          <a:ln cap="flat" cmpd="sng" w="28575">
            <a:solidFill>
              <a:srgbClr val="00FF00"/>
            </a:solidFill>
            <a:prstDash val="solid"/>
            <a:miter lim="800000"/>
            <a:headEnd len="sm" w="sm" type="none"/>
            <a:tailEnd len="sm" w="sm" type="none"/>
          </a:ln>
        </p:spPr>
        <p:txBody>
          <a:bodyPr anchorCtr="0" anchor="t" bIns="46025" lIns="92075" spcFirstLastPara="1" rIns="92075" wrap="square" tIns="46025">
            <a:noAutofit/>
          </a:bodyPr>
          <a:lstStyle/>
          <a:p>
            <a:pPr indent="-342900" lvl="0" marL="342900" marR="0" rtl="0" algn="ctr">
              <a:lnSpc>
                <a:spcPct val="100000"/>
              </a:lnSpc>
              <a:spcBef>
                <a:spcPts val="0"/>
              </a:spcBef>
              <a:spcAft>
                <a:spcPts val="0"/>
              </a:spcAft>
              <a:buClr>
                <a:srgbClr val="FF0000"/>
              </a:buClr>
              <a:buSzPts val="5400"/>
              <a:buFont typeface="Arial"/>
              <a:buNone/>
            </a:pPr>
            <a:r>
              <a:rPr b="1" i="0" lang="en-US" sz="3600" u="none" cap="none" strike="noStrike">
                <a:solidFill>
                  <a:srgbClr val="FF0000"/>
                </a:solidFill>
                <a:latin typeface="Arial"/>
                <a:ea typeface="Arial"/>
                <a:cs typeface="Arial"/>
                <a:sym typeface="Arial"/>
              </a:rPr>
              <a:t>ኪዳን; </a:t>
            </a:r>
            <a:r>
              <a:rPr b="1" lang="en-US" sz="3600">
                <a:solidFill>
                  <a:srgbClr val="0000FF"/>
                </a:solidFill>
              </a:rPr>
              <a:t>Kidan</a:t>
            </a:r>
            <a:r>
              <a:rPr b="1" lang="en-US" sz="3600">
                <a:solidFill>
                  <a:srgbClr val="FF0000"/>
                </a:solidFill>
              </a:rPr>
              <a:t> </a:t>
            </a:r>
            <a:endParaRPr b="1" sz="3600">
              <a:solidFill>
                <a:srgbClr val="FF0000"/>
              </a:solidFill>
            </a:endParaRPr>
          </a:p>
          <a:p>
            <a:pPr indent="-342900" lvl="0" marL="342900" marR="0" rtl="0" algn="ctr">
              <a:lnSpc>
                <a:spcPct val="100000"/>
              </a:lnSpc>
              <a:spcBef>
                <a:spcPts val="0"/>
              </a:spcBef>
              <a:spcAft>
                <a:spcPts val="0"/>
              </a:spcAft>
              <a:buClr>
                <a:srgbClr val="FF0000"/>
              </a:buClr>
              <a:buSzPts val="5400"/>
              <a:buFont typeface="Arial"/>
              <a:buNone/>
            </a:pPr>
            <a:r>
              <a:rPr b="1" lang="en-US" sz="3600">
                <a:solidFill>
                  <a:srgbClr val="FF0000"/>
                </a:solidFill>
              </a:rPr>
              <a:t>Prayer of the </a:t>
            </a:r>
            <a:r>
              <a:rPr b="1" lang="en-US" sz="3600">
                <a:solidFill>
                  <a:srgbClr val="0000FF"/>
                </a:solidFill>
              </a:rPr>
              <a:t>Covenant</a:t>
            </a:r>
            <a:endParaRPr sz="3600">
              <a:solidFill>
                <a:srgbClr val="0000FF"/>
              </a:solidFill>
            </a:endParaRPr>
          </a:p>
        </p:txBody>
      </p:sp>
      <p:sp>
        <p:nvSpPr>
          <p:cNvPr id="194" name="Google Shape;194;p28"/>
          <p:cNvSpPr txBox="1"/>
          <p:nvPr/>
        </p:nvSpPr>
        <p:spPr>
          <a:xfrm>
            <a:off x="4783650" y="1724925"/>
            <a:ext cx="4142400" cy="4880400"/>
          </a:xfrm>
          <a:prstGeom prst="rect">
            <a:avLst/>
          </a:prstGeom>
          <a:noFill/>
          <a:ln>
            <a:noFill/>
          </a:ln>
        </p:spPr>
        <p:txBody>
          <a:bodyPr anchorCtr="0" anchor="t" bIns="91425" lIns="91425" spcFirstLastPara="1" rIns="91425" wrap="square" tIns="91425">
            <a:noAutofit/>
          </a:bodyPr>
          <a:lstStyle/>
          <a:p>
            <a:pPr indent="-604837" lvl="0" marL="465137" rtl="0" algn="l">
              <a:spcBef>
                <a:spcPts val="640"/>
              </a:spcBef>
              <a:spcAft>
                <a:spcPts val="0"/>
              </a:spcAft>
              <a:buClr>
                <a:srgbClr val="0000FF"/>
              </a:buClr>
              <a:buSzPts val="5400"/>
              <a:buFont typeface="Noto Sans Symbols"/>
              <a:buChar char="❖"/>
            </a:pPr>
            <a:r>
              <a:rPr lang="en-US" sz="5400" u="sng">
                <a:solidFill>
                  <a:schemeClr val="lt2"/>
                </a:solidFill>
              </a:rPr>
              <a:t>Kahn</a:t>
            </a:r>
            <a:r>
              <a:rPr lang="en-US" sz="5400">
                <a:solidFill>
                  <a:schemeClr val="lt2"/>
                </a:solidFill>
              </a:rPr>
              <a:t>: </a:t>
            </a:r>
            <a:r>
              <a:rPr lang="en-US" sz="5400">
                <a:solidFill>
                  <a:srgbClr val="FFFF00"/>
                </a:solidFill>
              </a:rPr>
              <a:t>Qidus.</a:t>
            </a:r>
            <a:endParaRPr sz="5400">
              <a:solidFill>
                <a:srgbClr val="FFFF00"/>
              </a:solidFill>
            </a:endParaRPr>
          </a:p>
          <a:p>
            <a:pPr indent="-554037" lvl="0" marL="465137" rtl="0" algn="l">
              <a:spcBef>
                <a:spcPts val="800"/>
              </a:spcBef>
              <a:spcAft>
                <a:spcPts val="0"/>
              </a:spcAft>
              <a:buClr>
                <a:srgbClr val="FF0000"/>
              </a:buClr>
              <a:buSzPts val="5400"/>
              <a:buFont typeface="Noto Sans Symbols"/>
              <a:buChar char="❖"/>
            </a:pPr>
            <a:r>
              <a:rPr lang="en-US" sz="5400" u="sng">
                <a:solidFill>
                  <a:srgbClr val="FFFF00"/>
                </a:solidFill>
              </a:rPr>
              <a:t>Priest</a:t>
            </a:r>
            <a:r>
              <a:rPr lang="en-US" sz="5400">
                <a:solidFill>
                  <a:srgbClr val="FFFF00"/>
                </a:solidFill>
              </a:rPr>
              <a:t>:</a:t>
            </a:r>
            <a:r>
              <a:rPr lang="en-US" sz="5400">
                <a:solidFill>
                  <a:schemeClr val="lt1"/>
                </a:solidFill>
              </a:rPr>
              <a:t> </a:t>
            </a:r>
            <a:r>
              <a:rPr lang="en-US" sz="5400">
                <a:solidFill>
                  <a:schemeClr val="lt2"/>
                </a:solidFill>
              </a:rPr>
              <a:t>Holy.</a:t>
            </a:r>
            <a:r>
              <a:rPr lang="en-US" sz="5400">
                <a:solidFill>
                  <a:schemeClr val="lt1"/>
                </a:solidFill>
              </a:rPr>
              <a:t> </a:t>
            </a:r>
            <a:endParaRPr/>
          </a:p>
        </p:txBody>
      </p:sp>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500"/>
                                        <p:tgtEl>
                                          <p:spTgt spid="1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37"/>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57" name="Google Shape;257;p37"/>
          <p:cNvSpPr txBox="1"/>
          <p:nvPr>
            <p:ph idx="1" type="body"/>
          </p:nvPr>
        </p:nvSpPr>
        <p:spPr>
          <a:xfrm>
            <a:off x="414331" y="425450"/>
            <a:ext cx="4164000" cy="61800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1" i="0" lang="en-US" sz="3300" u="sng">
                <a:solidFill>
                  <a:schemeClr val="lt2"/>
                </a:solidFill>
              </a:rPr>
              <a:t>ሕዝብ</a:t>
            </a:r>
            <a:r>
              <a:rPr b="1" i="0" lang="en-US" sz="3300" u="none">
                <a:solidFill>
                  <a:schemeClr val="lt2"/>
                </a:solidFill>
              </a:rPr>
              <a:t>፡</a:t>
            </a:r>
            <a:r>
              <a:rPr b="1" i="0" lang="en-US" sz="3300" u="none">
                <a:solidFill>
                  <a:srgbClr val="FFFFFF"/>
                </a:solidFill>
              </a:rPr>
              <a:t>-</a:t>
            </a:r>
            <a:r>
              <a:rPr i="0" lang="en-US" sz="3300" u="none">
                <a:solidFill>
                  <a:srgbClr val="FFFF00"/>
                </a:solidFill>
              </a:rPr>
              <a:t> ርቱዕ ይደሉ።</a:t>
            </a:r>
            <a:endParaRPr i="0" sz="3300" u="none">
              <a:solidFill>
                <a:srgbClr val="FFFF00"/>
              </a:solidFill>
            </a:endParaRPr>
          </a:p>
          <a:p>
            <a:pPr indent="-458787" lvl="0" marL="465137" marR="0" rtl="0" algn="l">
              <a:lnSpc>
                <a:spcPct val="100000"/>
              </a:lnSpc>
              <a:spcBef>
                <a:spcPts val="680"/>
              </a:spcBef>
              <a:spcAft>
                <a:spcPts val="0"/>
              </a:spcAft>
              <a:buClr>
                <a:srgbClr val="FFFFFF"/>
              </a:buClr>
              <a:buSzPts val="3300"/>
              <a:buChar char="❖"/>
            </a:pPr>
            <a:r>
              <a:rPr i="0" lang="en-US" sz="3300" u="none">
                <a:solidFill>
                  <a:srgbClr val="FFFFFF"/>
                </a:solidFill>
              </a:rPr>
              <a:t>ብሓቂ ይግባእ እዩ።</a:t>
            </a:r>
            <a:endParaRPr i="0" sz="3300" u="none">
              <a:solidFill>
                <a:srgbClr val="FFFFFF"/>
              </a:solidFill>
            </a:endParaRPr>
          </a:p>
          <a:p>
            <a:pPr indent="0" lvl="0" marL="0" marR="0" rtl="0" algn="l">
              <a:lnSpc>
                <a:spcPct val="100000"/>
              </a:lnSpc>
              <a:spcBef>
                <a:spcPts val="880"/>
              </a:spcBef>
              <a:spcAft>
                <a:spcPts val="0"/>
              </a:spcAft>
              <a:buNone/>
            </a:pPr>
            <a:r>
              <a:t/>
            </a:r>
            <a:endParaRPr sz="3300"/>
          </a:p>
          <a:p>
            <a:pPr indent="-465137" lvl="0" marL="465137" marR="0" rtl="0" algn="l">
              <a:lnSpc>
                <a:spcPct val="100000"/>
              </a:lnSpc>
              <a:spcBef>
                <a:spcPts val="680"/>
              </a:spcBef>
              <a:spcAft>
                <a:spcPts val="0"/>
              </a:spcAft>
              <a:buClr>
                <a:schemeClr val="accent1"/>
              </a:buClr>
              <a:buSzPts val="3400"/>
              <a:buFont typeface="Noto Sans Symbols"/>
              <a:buNone/>
            </a:pPr>
            <a:r>
              <a:t/>
            </a:r>
            <a:endParaRPr i="0" sz="3300" u="sng">
              <a:solidFill>
                <a:schemeClr val="lt2"/>
              </a:solidFill>
            </a:endParaRPr>
          </a:p>
          <a:p>
            <a:pPr indent="-458787" lvl="0" marL="465137" marR="0" rtl="0" algn="l">
              <a:lnSpc>
                <a:spcPct val="100000"/>
              </a:lnSpc>
              <a:spcBef>
                <a:spcPts val="680"/>
              </a:spcBef>
              <a:spcAft>
                <a:spcPts val="0"/>
              </a:spcAft>
              <a:buClr>
                <a:srgbClr val="33CC33"/>
              </a:buClr>
              <a:buSzPts val="3300"/>
              <a:buChar char="❖"/>
            </a:pPr>
            <a:r>
              <a:rPr i="0" lang="en-US" sz="3300" u="sng">
                <a:solidFill>
                  <a:schemeClr val="lt2"/>
                </a:solidFill>
              </a:rPr>
              <a:t>ካህን</a:t>
            </a:r>
            <a:r>
              <a:rPr i="0" lang="en-US" sz="3300">
                <a:solidFill>
                  <a:srgbClr val="FFFFFF"/>
                </a:solidFill>
              </a:rPr>
              <a:t>፡-</a:t>
            </a:r>
            <a:r>
              <a:rPr i="0" lang="en-US" sz="3300" u="none">
                <a:solidFill>
                  <a:srgbClr val="FFFF00"/>
                </a:solidFill>
              </a:rPr>
              <a:t> አጽንዑ ሕሊና ልብክሙ።</a:t>
            </a:r>
            <a:endParaRPr sz="3300"/>
          </a:p>
          <a:p>
            <a:pPr indent="-471487" lvl="0" marL="465137" marR="0" rtl="0" algn="l">
              <a:lnSpc>
                <a:spcPct val="100000"/>
              </a:lnSpc>
              <a:spcBef>
                <a:spcPts val="640"/>
              </a:spcBef>
              <a:spcAft>
                <a:spcPts val="0"/>
              </a:spcAft>
              <a:buClr>
                <a:srgbClr val="FFFFFF"/>
              </a:buClr>
              <a:buSzPts val="3300"/>
              <a:buChar char="❖"/>
            </a:pPr>
            <a:r>
              <a:rPr i="0" lang="en-US" sz="3300" u="none">
                <a:solidFill>
                  <a:srgbClr val="FFFFFF"/>
                </a:solidFill>
              </a:rPr>
              <a:t>ሕሊና ልብኹም ኣጽንዑ፡</a:t>
            </a:r>
            <a:endParaRPr i="0" sz="3300" u="none">
              <a:solidFill>
                <a:srgbClr val="FFFFFF"/>
              </a:solidFill>
            </a:endParaRPr>
          </a:p>
          <a:p>
            <a:pPr indent="0" lvl="0" marL="0" marR="0" rtl="0" algn="l">
              <a:lnSpc>
                <a:spcPct val="100000"/>
              </a:lnSpc>
              <a:spcBef>
                <a:spcPts val="880"/>
              </a:spcBef>
              <a:spcAft>
                <a:spcPts val="0"/>
              </a:spcAft>
              <a:buNone/>
            </a:pPr>
            <a:r>
              <a:t/>
            </a:r>
            <a:endParaRPr sz="3300"/>
          </a:p>
          <a:p>
            <a:pPr indent="-63500" lvl="0" marL="342900" marR="0" rtl="0" algn="l">
              <a:spcBef>
                <a:spcPts val="880"/>
              </a:spcBef>
              <a:spcAft>
                <a:spcPts val="0"/>
              </a:spcAft>
              <a:buClr>
                <a:schemeClr val="accent1"/>
              </a:buClr>
              <a:buSzPts val="4400"/>
              <a:buFont typeface="Noto Sans Symbols"/>
              <a:buNone/>
            </a:pPr>
            <a:r>
              <a:t/>
            </a:r>
            <a:endParaRPr i="0" sz="3300" u="none">
              <a:solidFill>
                <a:schemeClr val="lt2"/>
              </a:solidFill>
            </a:endParaRPr>
          </a:p>
        </p:txBody>
      </p:sp>
      <p:sp>
        <p:nvSpPr>
          <p:cNvPr id="258" name="Google Shape;258;p37"/>
          <p:cNvSpPr txBox="1"/>
          <p:nvPr/>
        </p:nvSpPr>
        <p:spPr>
          <a:xfrm>
            <a:off x="4668225" y="314200"/>
            <a:ext cx="4206600" cy="6322500"/>
          </a:xfrm>
          <a:prstGeom prst="rect">
            <a:avLst/>
          </a:prstGeom>
          <a:noFill/>
          <a:ln>
            <a:noFill/>
          </a:ln>
        </p:spPr>
        <p:txBody>
          <a:bodyPr anchorCtr="0" anchor="t" bIns="91425" lIns="91425" spcFirstLastPara="1" rIns="91425" wrap="square" tIns="91425">
            <a:noAutofit/>
          </a:bodyPr>
          <a:lstStyle/>
          <a:p>
            <a:pPr indent="-458787" lvl="0" marL="465137" rtl="0" algn="l">
              <a:spcBef>
                <a:spcPts val="680"/>
              </a:spcBef>
              <a:spcAft>
                <a:spcPts val="0"/>
              </a:spcAft>
              <a:buClr>
                <a:srgbClr val="0000FF"/>
              </a:buClr>
              <a:buSzPts val="3300"/>
              <a:buFont typeface="Noto Sans Symbols"/>
              <a:buChar char="❖"/>
            </a:pPr>
            <a:r>
              <a:rPr b="1" lang="en-US" sz="3300" u="sng">
                <a:solidFill>
                  <a:schemeClr val="lt2"/>
                </a:solidFill>
              </a:rPr>
              <a:t>Hizb</a:t>
            </a:r>
            <a:r>
              <a:rPr b="1" lang="en-US" sz="3300">
                <a:solidFill>
                  <a:schemeClr val="lt2"/>
                </a:solidFill>
              </a:rPr>
              <a:t>:</a:t>
            </a:r>
            <a:r>
              <a:rPr lang="en-US" sz="3300">
                <a:solidFill>
                  <a:schemeClr val="lt2"/>
                </a:solidFill>
              </a:rPr>
              <a:t> </a:t>
            </a:r>
            <a:r>
              <a:rPr lang="en-US" sz="3300">
                <a:solidFill>
                  <a:srgbClr val="FFFF00"/>
                </a:solidFill>
              </a:rPr>
              <a:t>r</a:t>
            </a:r>
            <a:r>
              <a:rPr lang="en-US" sz="3300">
                <a:solidFill>
                  <a:srgbClr val="FFFF00"/>
                </a:solidFill>
              </a:rPr>
              <a:t>itu’i yidelu</a:t>
            </a:r>
            <a:endParaRPr sz="3300">
              <a:solidFill>
                <a:srgbClr val="FFFF00"/>
              </a:solidFill>
            </a:endParaRPr>
          </a:p>
          <a:p>
            <a:pPr indent="-395287" lvl="0" marL="465137" rtl="0" algn="l">
              <a:spcBef>
                <a:spcPts val="880"/>
              </a:spcBef>
              <a:spcAft>
                <a:spcPts val="0"/>
              </a:spcAft>
              <a:buClr>
                <a:srgbClr val="FF0000"/>
              </a:buClr>
              <a:buSzPts val="3300"/>
              <a:buFont typeface="Noto Sans Symbols"/>
              <a:buChar char="❖"/>
            </a:pPr>
            <a:r>
              <a:rPr lang="en-US" sz="3300" u="sng">
                <a:solidFill>
                  <a:srgbClr val="FFFF00"/>
                </a:solidFill>
              </a:rPr>
              <a:t>People</a:t>
            </a:r>
            <a:r>
              <a:rPr lang="en-US" sz="3300">
                <a:solidFill>
                  <a:srgbClr val="FFFF00"/>
                </a:solidFill>
              </a:rPr>
              <a:t>:</a:t>
            </a:r>
            <a:r>
              <a:rPr lang="en-US" sz="3300">
                <a:solidFill>
                  <a:schemeClr val="lt2"/>
                </a:solidFill>
              </a:rPr>
              <a:t> It is right, it is just.</a:t>
            </a:r>
            <a:endParaRPr sz="3300">
              <a:solidFill>
                <a:schemeClr val="lt2"/>
              </a:solidFill>
            </a:endParaRPr>
          </a:p>
          <a:p>
            <a:pPr indent="0" lvl="0" marL="0" rtl="0" algn="l">
              <a:spcBef>
                <a:spcPts val="880"/>
              </a:spcBef>
              <a:spcAft>
                <a:spcPts val="0"/>
              </a:spcAft>
              <a:buNone/>
            </a:pPr>
            <a:r>
              <a:t/>
            </a:r>
            <a:endParaRPr sz="3300">
              <a:solidFill>
                <a:schemeClr val="lt2"/>
              </a:solidFill>
            </a:endParaRPr>
          </a:p>
          <a:p>
            <a:pPr indent="0" lvl="0" marL="0" rtl="0" algn="l">
              <a:spcBef>
                <a:spcPts val="880"/>
              </a:spcBef>
              <a:spcAft>
                <a:spcPts val="0"/>
              </a:spcAft>
              <a:buNone/>
            </a:pPr>
            <a:r>
              <a:t/>
            </a:r>
            <a:endParaRPr sz="1000">
              <a:solidFill>
                <a:schemeClr val="lt2"/>
              </a:solidFill>
            </a:endParaRPr>
          </a:p>
          <a:p>
            <a:pPr indent="0" lvl="0" marL="0" rtl="0" algn="l">
              <a:spcBef>
                <a:spcPts val="880"/>
              </a:spcBef>
              <a:spcAft>
                <a:spcPts val="0"/>
              </a:spcAft>
              <a:buNone/>
            </a:pPr>
            <a:r>
              <a:t/>
            </a:r>
            <a:endParaRPr sz="1000">
              <a:solidFill>
                <a:schemeClr val="lt2"/>
              </a:solidFill>
            </a:endParaRPr>
          </a:p>
          <a:p>
            <a:pPr indent="-471487" lvl="0" marL="465137" rtl="0" algn="l">
              <a:spcBef>
                <a:spcPts val="640"/>
              </a:spcBef>
              <a:spcAft>
                <a:spcPts val="0"/>
              </a:spcAft>
              <a:buClr>
                <a:srgbClr val="0000FF"/>
              </a:buClr>
              <a:buSzPts val="3300"/>
              <a:buFont typeface="Noto Sans Symbols"/>
              <a:buChar char="❖"/>
            </a:pPr>
            <a:r>
              <a:rPr lang="en-US" sz="3300" u="sng">
                <a:solidFill>
                  <a:schemeClr val="lt2"/>
                </a:solidFill>
              </a:rPr>
              <a:t>Kahn</a:t>
            </a:r>
            <a:r>
              <a:rPr lang="en-US" sz="3300">
                <a:solidFill>
                  <a:schemeClr val="lt2"/>
                </a:solidFill>
              </a:rPr>
              <a:t>: </a:t>
            </a:r>
            <a:r>
              <a:rPr lang="en-US" sz="3300">
                <a:solidFill>
                  <a:srgbClr val="FFFF00"/>
                </a:solidFill>
              </a:rPr>
              <a:t>a</a:t>
            </a:r>
            <a:r>
              <a:rPr lang="en-US" sz="3300">
                <a:solidFill>
                  <a:srgbClr val="FFFF00"/>
                </a:solidFill>
              </a:rPr>
              <a:t>tsni’u hilīna libikimu</a:t>
            </a:r>
            <a:r>
              <a:rPr lang="en-US" sz="3300">
                <a:solidFill>
                  <a:srgbClr val="00FF00"/>
                </a:solidFill>
              </a:rPr>
              <a:t> </a:t>
            </a:r>
            <a:endParaRPr sz="3300">
              <a:solidFill>
                <a:srgbClr val="00FF00"/>
              </a:solidFill>
            </a:endParaRPr>
          </a:p>
          <a:p>
            <a:pPr indent="-395287" lvl="0" marL="465137" rtl="0" algn="l">
              <a:spcBef>
                <a:spcPts val="880"/>
              </a:spcBef>
              <a:spcAft>
                <a:spcPts val="0"/>
              </a:spcAft>
              <a:buClr>
                <a:srgbClr val="FF0000"/>
              </a:buClr>
              <a:buSzPts val="3300"/>
              <a:buFont typeface="Noto Sans Symbols"/>
              <a:buChar char="❖"/>
            </a:pPr>
            <a:r>
              <a:rPr lang="en-US" sz="3300" u="sng">
                <a:solidFill>
                  <a:srgbClr val="FFFF00"/>
                </a:solidFill>
              </a:rPr>
              <a:t>Priest</a:t>
            </a:r>
            <a:r>
              <a:rPr lang="en-US" sz="3300">
                <a:solidFill>
                  <a:schemeClr val="lt2"/>
                </a:solidFill>
              </a:rPr>
              <a:t>: Strengthen the thought of your heart.</a:t>
            </a:r>
            <a:endParaRPr sz="3300">
              <a:solidFill>
                <a:schemeClr val="lt2"/>
              </a:solidFill>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38"/>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64" name="Google Shape;264;p38"/>
          <p:cNvSpPr txBox="1"/>
          <p:nvPr>
            <p:ph idx="1" type="body"/>
          </p:nvPr>
        </p:nvSpPr>
        <p:spPr>
          <a:xfrm>
            <a:off x="413850" y="323100"/>
            <a:ext cx="4359600" cy="62118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100000"/>
              </a:lnSpc>
              <a:spcBef>
                <a:spcPts val="0"/>
              </a:spcBef>
              <a:spcAft>
                <a:spcPts val="0"/>
              </a:spcAft>
              <a:buClr>
                <a:srgbClr val="33CC33"/>
              </a:buClr>
              <a:buSzPts val="2900"/>
              <a:buChar char="❖"/>
            </a:pPr>
            <a:r>
              <a:rPr b="0" i="0" lang="en-US" sz="2900" u="sng">
                <a:solidFill>
                  <a:schemeClr val="lt2"/>
                </a:solidFill>
                <a:latin typeface="Arial"/>
                <a:ea typeface="Arial"/>
                <a:cs typeface="Arial"/>
                <a:sym typeface="Arial"/>
              </a:rPr>
              <a:t>ሕዝብ</a:t>
            </a:r>
            <a:r>
              <a:rPr b="0" i="0" lang="en-US" sz="2900">
                <a:solidFill>
                  <a:srgbClr val="FFFFFF"/>
                </a:solidFill>
                <a:latin typeface="Arial"/>
                <a:ea typeface="Arial"/>
                <a:cs typeface="Arial"/>
                <a:sym typeface="Arial"/>
              </a:rPr>
              <a:t>፡-</a:t>
            </a:r>
            <a:r>
              <a:rPr b="0" i="0" lang="en-US" sz="2900" u="none">
                <a:solidFill>
                  <a:srgbClr val="FFFF00"/>
                </a:solidFill>
                <a:latin typeface="Arial"/>
                <a:ea typeface="Arial"/>
                <a:cs typeface="Arial"/>
                <a:sym typeface="Arial"/>
              </a:rPr>
              <a:t> ብነ ኀበ እግዚአብሔር አቡነ ዘበሰማያት፥ አቡነ ዘበሰማያት፥ አቡነ ዘበሰማያት ኢታብአነ እግዚኦ ውስተ መንሱት።</a:t>
            </a:r>
            <a:endParaRPr b="0" i="0" sz="2900" u="none">
              <a:solidFill>
                <a:srgbClr val="FFFF00"/>
              </a:solidFill>
              <a:latin typeface="Arial"/>
              <a:ea typeface="Arial"/>
              <a:cs typeface="Arial"/>
              <a:sym typeface="Arial"/>
            </a:endParaRPr>
          </a:p>
          <a:p>
            <a:pPr indent="-471487" lvl="0" marL="465137" marR="0" rtl="0" algn="l">
              <a:lnSpc>
                <a:spcPct val="100000"/>
              </a:lnSpc>
              <a:spcBef>
                <a:spcPts val="560"/>
              </a:spcBef>
              <a:spcAft>
                <a:spcPts val="0"/>
              </a:spcAft>
              <a:buClr>
                <a:srgbClr val="FFFFFF"/>
              </a:buClr>
              <a:buSzPts val="2900"/>
              <a:buChar char="❖"/>
            </a:pPr>
            <a:r>
              <a:rPr b="0" i="0" lang="en-US" sz="2900" u="none">
                <a:solidFill>
                  <a:srgbClr val="FFFFFF"/>
                </a:solidFill>
                <a:latin typeface="Arial"/>
                <a:ea typeface="Arial"/>
                <a:cs typeface="Arial"/>
                <a:sym typeface="Arial"/>
              </a:rPr>
              <a:t>ኣብ እግዚአብሔር ኣቦና ኣሎና፡ ኣብ ሰማያት እትነብር ኣቦና፡ ኣብ ሰማያት እትነብር ኣቦና፡ ኣብ ሰማያት እትነብር ኣቦና፡ ናብ ፈተና ኣይተእትወና።</a:t>
            </a:r>
            <a:endParaRPr b="0" i="0" sz="2900" u="none">
              <a:solidFill>
                <a:srgbClr val="FFFFFF"/>
              </a:solidFill>
              <a:latin typeface="Arial"/>
              <a:ea typeface="Arial"/>
              <a:cs typeface="Arial"/>
              <a:sym typeface="Arial"/>
            </a:endParaRPr>
          </a:p>
          <a:p>
            <a:pPr indent="0" lvl="0" marL="0" marR="0" rtl="0" algn="l">
              <a:lnSpc>
                <a:spcPct val="85000"/>
              </a:lnSpc>
              <a:spcBef>
                <a:spcPts val="880"/>
              </a:spcBef>
              <a:spcAft>
                <a:spcPts val="0"/>
              </a:spcAft>
              <a:buNone/>
            </a:pPr>
            <a:r>
              <a:t/>
            </a:r>
            <a:endParaRPr sz="2900">
              <a:solidFill>
                <a:srgbClr val="FFFFFF"/>
              </a:solidFill>
            </a:endParaRPr>
          </a:p>
        </p:txBody>
      </p:sp>
      <p:sp>
        <p:nvSpPr>
          <p:cNvPr id="265" name="Google Shape;265;p38"/>
          <p:cNvSpPr txBox="1"/>
          <p:nvPr/>
        </p:nvSpPr>
        <p:spPr>
          <a:xfrm>
            <a:off x="4847775" y="242600"/>
            <a:ext cx="4001400" cy="6232800"/>
          </a:xfrm>
          <a:prstGeom prst="rect">
            <a:avLst/>
          </a:prstGeom>
          <a:noFill/>
          <a:ln>
            <a:noFill/>
          </a:ln>
        </p:spPr>
        <p:txBody>
          <a:bodyPr anchorCtr="0" anchor="t" bIns="91425" lIns="91425" spcFirstLastPara="1" rIns="91425" wrap="square" tIns="91425">
            <a:noAutofit/>
          </a:bodyPr>
          <a:lstStyle/>
          <a:p>
            <a:pPr indent="-452437" lvl="0" marL="465137" rtl="0" algn="l">
              <a:spcBef>
                <a:spcPts val="560"/>
              </a:spcBef>
              <a:spcAft>
                <a:spcPts val="0"/>
              </a:spcAft>
              <a:buClr>
                <a:srgbClr val="0000FF"/>
              </a:buClr>
              <a:buSzPts val="2600"/>
              <a:buFont typeface="Noto Sans Symbols"/>
              <a:buChar char="❖"/>
            </a:pPr>
            <a:r>
              <a:rPr b="1" lang="en-US" sz="2600" u="sng">
                <a:solidFill>
                  <a:schemeClr val="lt2"/>
                </a:solidFill>
              </a:rPr>
              <a:t>Hizb</a:t>
            </a:r>
            <a:r>
              <a:rPr b="1" lang="en-US" sz="2600">
                <a:solidFill>
                  <a:schemeClr val="lt2"/>
                </a:solidFill>
              </a:rPr>
              <a:t>: </a:t>
            </a:r>
            <a:r>
              <a:rPr lang="en-US" sz="2600">
                <a:solidFill>
                  <a:srgbClr val="FFFF00"/>
                </a:solidFill>
              </a:rPr>
              <a:t>b</a:t>
            </a:r>
            <a:r>
              <a:rPr lang="en-US" sz="2600">
                <a:solidFill>
                  <a:srgbClr val="FFFF00"/>
                </a:solidFill>
              </a:rPr>
              <a:t>ine habe Igzīabhier abune zebe-semayat, abune zebe-semayat, abune zebe-semayat, ītabane Igzīo wiste mensut</a:t>
            </a:r>
            <a:r>
              <a:rPr lang="en-US" sz="2600">
                <a:solidFill>
                  <a:srgbClr val="00FF00"/>
                </a:solidFill>
              </a:rPr>
              <a:t> </a:t>
            </a:r>
            <a:endParaRPr sz="2600">
              <a:solidFill>
                <a:schemeClr val="lt1"/>
              </a:solidFill>
            </a:endParaRPr>
          </a:p>
          <a:p>
            <a:pPr indent="-350837" lvl="0" marL="465137" rtl="0" algn="l">
              <a:lnSpc>
                <a:spcPct val="85000"/>
              </a:lnSpc>
              <a:spcBef>
                <a:spcPts val="880"/>
              </a:spcBef>
              <a:spcAft>
                <a:spcPts val="0"/>
              </a:spcAft>
              <a:buClr>
                <a:srgbClr val="FF0000"/>
              </a:buClr>
              <a:buSzPts val="2600"/>
              <a:buFont typeface="Noto Sans Symbols"/>
              <a:buChar char="❖"/>
            </a:pPr>
            <a:r>
              <a:rPr lang="en-US" sz="2600" u="sng">
                <a:solidFill>
                  <a:srgbClr val="FFFF00"/>
                </a:solidFill>
              </a:rPr>
              <a:t>People</a:t>
            </a:r>
            <a:r>
              <a:rPr lang="en-US" sz="2600">
                <a:solidFill>
                  <a:srgbClr val="FFFF00"/>
                </a:solidFill>
              </a:rPr>
              <a:t>:</a:t>
            </a:r>
            <a:r>
              <a:rPr lang="en-US" sz="2600">
                <a:solidFill>
                  <a:schemeClr val="lt1"/>
                </a:solidFill>
              </a:rPr>
              <a:t> </a:t>
            </a:r>
            <a:r>
              <a:rPr lang="en-US" sz="2600">
                <a:solidFill>
                  <a:schemeClr val="lt2"/>
                </a:solidFill>
              </a:rPr>
              <a:t>We lift them unto the Lord Our God.  Our Father who art in Heaven.  Our Father who art in Heaven.  Our Father who art in  Heaven, lead us not into temptation. </a:t>
            </a:r>
            <a:endParaRPr sz="2600"/>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39"/>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71" name="Google Shape;271;p39"/>
          <p:cNvSpPr txBox="1"/>
          <p:nvPr>
            <p:ph idx="1" type="body"/>
          </p:nvPr>
        </p:nvSpPr>
        <p:spPr>
          <a:xfrm>
            <a:off x="414325" y="425450"/>
            <a:ext cx="4382100" cy="6180000"/>
          </a:xfrm>
          <a:prstGeom prst="rect">
            <a:avLst/>
          </a:prstGeom>
          <a:noFill/>
          <a:ln>
            <a:noFill/>
          </a:ln>
        </p:spPr>
        <p:txBody>
          <a:bodyPr anchorCtr="0" anchor="t" bIns="46025" lIns="92075" spcFirstLastPara="1" rIns="92075" wrap="square" tIns="46025">
            <a:noAutofit/>
          </a:bodyPr>
          <a:lstStyle/>
          <a:p>
            <a:pPr indent="-465137" lvl="0" marL="465137" marR="0" rtl="0" algn="l">
              <a:lnSpc>
                <a:spcPct val="100000"/>
              </a:lnSpc>
              <a:spcBef>
                <a:spcPts val="0"/>
              </a:spcBef>
              <a:spcAft>
                <a:spcPts val="0"/>
              </a:spcAft>
              <a:buClr>
                <a:srgbClr val="33CC33"/>
              </a:buClr>
              <a:buSzPts val="3400"/>
              <a:buChar char="❖"/>
            </a:pPr>
            <a:r>
              <a:rPr b="0" i="0" lang="en-US" sz="3400" u="sng">
                <a:solidFill>
                  <a:schemeClr val="lt2"/>
                </a:solidFill>
                <a:latin typeface="Arial"/>
                <a:ea typeface="Arial"/>
                <a:cs typeface="Arial"/>
                <a:sym typeface="Arial"/>
              </a:rPr>
              <a:t>ካህን</a:t>
            </a:r>
            <a:r>
              <a:rPr b="0" i="0" lang="en-US" sz="3400">
                <a:solidFill>
                  <a:schemeClr val="lt2"/>
                </a:solidFill>
                <a:latin typeface="Arial"/>
                <a:ea typeface="Arial"/>
                <a:cs typeface="Arial"/>
                <a:sym typeface="Arial"/>
              </a:rPr>
              <a:t>:-</a:t>
            </a:r>
            <a:r>
              <a:rPr b="0" i="0" lang="en-US" sz="3400" u="none">
                <a:solidFill>
                  <a:srgbClr val="00FF00"/>
                </a:solidFill>
                <a:latin typeface="Arial"/>
                <a:ea typeface="Arial"/>
                <a:cs typeface="Arial"/>
                <a:sym typeface="Arial"/>
              </a:rPr>
              <a:t> </a:t>
            </a:r>
            <a:r>
              <a:rPr b="0" i="0" lang="en-US" sz="3400" u="none">
                <a:solidFill>
                  <a:srgbClr val="FFFF00"/>
                </a:solidFill>
                <a:latin typeface="Arial"/>
                <a:ea typeface="Arial"/>
                <a:cs typeface="Arial"/>
                <a:sym typeface="Arial"/>
              </a:rPr>
              <a:t>“እግዚአብሔር አብ…” </a:t>
            </a:r>
            <a:endParaRPr b="0" i="0" sz="3400" u="none">
              <a:solidFill>
                <a:schemeClr val="accent2"/>
              </a:solidFill>
              <a:latin typeface="Arial"/>
              <a:ea typeface="Arial"/>
              <a:cs typeface="Arial"/>
              <a:sym typeface="Arial"/>
            </a:endParaRPr>
          </a:p>
          <a:p>
            <a:pPr indent="0" lvl="0" marL="0" marR="0" rtl="0" algn="l">
              <a:lnSpc>
                <a:spcPct val="100000"/>
              </a:lnSpc>
              <a:spcBef>
                <a:spcPts val="280"/>
              </a:spcBef>
              <a:spcAft>
                <a:spcPts val="0"/>
              </a:spcAft>
              <a:buClr>
                <a:srgbClr val="FF0000"/>
              </a:buClr>
              <a:buSzPts val="1400"/>
              <a:buFont typeface="Noto Sans Symbols"/>
              <a:buNone/>
            </a:pPr>
            <a:r>
              <a:t/>
            </a:r>
            <a:endParaRPr sz="3400" u="sng">
              <a:solidFill>
                <a:schemeClr val="lt2"/>
              </a:solidFill>
            </a:endParaRPr>
          </a:p>
          <a:p>
            <a:pPr indent="0" lvl="0" marL="0" marR="0" rtl="0" algn="l">
              <a:lnSpc>
                <a:spcPct val="100000"/>
              </a:lnSpc>
              <a:spcBef>
                <a:spcPts val="280"/>
              </a:spcBef>
              <a:spcAft>
                <a:spcPts val="0"/>
              </a:spcAft>
              <a:buClr>
                <a:srgbClr val="FF0000"/>
              </a:buClr>
              <a:buSzPts val="1400"/>
              <a:buFont typeface="Noto Sans Symbols"/>
              <a:buNone/>
            </a:pPr>
            <a:r>
              <a:t/>
            </a:r>
            <a:endParaRPr sz="3400" u="sng">
              <a:solidFill>
                <a:schemeClr val="lt2"/>
              </a:solidFill>
            </a:endParaRPr>
          </a:p>
          <a:p>
            <a:pPr indent="0" lvl="0" marL="0" marR="0" rtl="0" algn="l">
              <a:lnSpc>
                <a:spcPct val="100000"/>
              </a:lnSpc>
              <a:spcBef>
                <a:spcPts val="280"/>
              </a:spcBef>
              <a:spcAft>
                <a:spcPts val="0"/>
              </a:spcAft>
              <a:buClr>
                <a:srgbClr val="FF0000"/>
              </a:buClr>
              <a:buSzPts val="1400"/>
              <a:buFont typeface="Noto Sans Symbols"/>
              <a:buNone/>
            </a:pPr>
            <a:r>
              <a:t/>
            </a:r>
            <a:endParaRPr sz="1000" u="sng">
              <a:solidFill>
                <a:schemeClr val="lt2"/>
              </a:solidFill>
            </a:endParaRPr>
          </a:p>
          <a:p>
            <a:pPr indent="0" lvl="0" marL="0" marR="0" rtl="0" algn="l">
              <a:lnSpc>
                <a:spcPct val="100000"/>
              </a:lnSpc>
              <a:spcBef>
                <a:spcPts val="280"/>
              </a:spcBef>
              <a:spcAft>
                <a:spcPts val="0"/>
              </a:spcAft>
              <a:buClr>
                <a:srgbClr val="FF0000"/>
              </a:buClr>
              <a:buSzPts val="1400"/>
              <a:buFont typeface="Noto Sans Symbols"/>
              <a:buNone/>
            </a:pPr>
            <a:r>
              <a:t/>
            </a:r>
            <a:endParaRPr sz="1000" u="sng">
              <a:solidFill>
                <a:schemeClr val="lt2"/>
              </a:solidFill>
            </a:endParaRPr>
          </a:p>
          <a:p>
            <a:pPr indent="0" lvl="0" marL="0" marR="0" rtl="0" algn="l">
              <a:lnSpc>
                <a:spcPct val="100000"/>
              </a:lnSpc>
              <a:spcBef>
                <a:spcPts val="280"/>
              </a:spcBef>
              <a:spcAft>
                <a:spcPts val="0"/>
              </a:spcAft>
              <a:buClr>
                <a:srgbClr val="FF0000"/>
              </a:buClr>
              <a:buSzPts val="1400"/>
              <a:buFont typeface="Noto Sans Symbols"/>
              <a:buNone/>
            </a:pPr>
            <a:r>
              <a:t/>
            </a:r>
            <a:endParaRPr sz="1000" u="sng">
              <a:solidFill>
                <a:schemeClr val="lt2"/>
              </a:solidFill>
            </a:endParaRPr>
          </a:p>
          <a:p>
            <a:pPr indent="-376237" lvl="0" marL="465137" marR="0" rtl="0" algn="l">
              <a:lnSpc>
                <a:spcPct val="100000"/>
              </a:lnSpc>
              <a:spcBef>
                <a:spcPts val="960"/>
              </a:spcBef>
              <a:spcAft>
                <a:spcPts val="0"/>
              </a:spcAft>
              <a:buClr>
                <a:srgbClr val="33CC33"/>
              </a:buClr>
              <a:buSzPts val="3400"/>
              <a:buChar char="❖"/>
            </a:pPr>
            <a:r>
              <a:rPr b="1" i="0" lang="en-US" sz="3400" u="sng">
                <a:solidFill>
                  <a:schemeClr val="lt2"/>
                </a:solidFill>
              </a:rPr>
              <a:t>ሕዝብ</a:t>
            </a:r>
            <a:r>
              <a:rPr b="1" i="0" lang="en-US" sz="3400">
                <a:solidFill>
                  <a:srgbClr val="FFFFFF"/>
                </a:solidFill>
              </a:rPr>
              <a:t>፡-</a:t>
            </a:r>
            <a:r>
              <a:rPr b="0" i="0" lang="en-US" sz="3400" u="none">
                <a:solidFill>
                  <a:srgbClr val="FFFF00"/>
                </a:solidFill>
                <a:latin typeface="Arial"/>
                <a:ea typeface="Arial"/>
                <a:cs typeface="Arial"/>
                <a:sym typeface="Arial"/>
              </a:rPr>
              <a:t> ኪያከ ንሴብሕ እግዚኦ።</a:t>
            </a:r>
            <a:endParaRPr sz="3400"/>
          </a:p>
          <a:p>
            <a:pPr indent="-477837" lvl="0" marL="465137" marR="0" rtl="0" algn="l">
              <a:lnSpc>
                <a:spcPct val="100000"/>
              </a:lnSpc>
              <a:spcBef>
                <a:spcPts val="640"/>
              </a:spcBef>
              <a:spcAft>
                <a:spcPts val="0"/>
              </a:spcAft>
              <a:buClr>
                <a:srgbClr val="FFFFFF"/>
              </a:buClr>
              <a:buSzPts val="3400"/>
              <a:buChar char="❖"/>
            </a:pPr>
            <a:r>
              <a:rPr b="0" i="0" lang="en-US" sz="3400" u="none">
                <a:solidFill>
                  <a:srgbClr val="FFFFFF"/>
                </a:solidFill>
                <a:latin typeface="Arial"/>
                <a:ea typeface="Arial"/>
                <a:cs typeface="Arial"/>
                <a:sym typeface="Arial"/>
              </a:rPr>
              <a:t>ኦ ጐይታ ንኣኻ ነመስግን።</a:t>
            </a:r>
            <a:endParaRPr b="0" i="0" sz="34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400"/>
          </a:p>
        </p:txBody>
      </p:sp>
      <p:sp>
        <p:nvSpPr>
          <p:cNvPr id="272" name="Google Shape;272;p39"/>
          <p:cNvSpPr txBox="1"/>
          <p:nvPr/>
        </p:nvSpPr>
        <p:spPr>
          <a:xfrm>
            <a:off x="4386075" y="338250"/>
            <a:ext cx="4475700" cy="6181500"/>
          </a:xfrm>
          <a:prstGeom prst="rect">
            <a:avLst/>
          </a:prstGeom>
          <a:noFill/>
          <a:ln>
            <a:noFill/>
          </a:ln>
        </p:spPr>
        <p:txBody>
          <a:bodyPr anchorCtr="0" anchor="t" bIns="91425" lIns="91425" spcFirstLastPara="1" rIns="91425" wrap="square" tIns="91425">
            <a:noAutofit/>
          </a:bodyPr>
          <a:lstStyle/>
          <a:p>
            <a:pPr indent="-465137" lvl="0" marL="465137" rtl="0" algn="l">
              <a:spcBef>
                <a:spcPts val="0"/>
              </a:spcBef>
              <a:spcAft>
                <a:spcPts val="0"/>
              </a:spcAft>
              <a:buClr>
                <a:srgbClr val="0000FF"/>
              </a:buClr>
              <a:buSzPts val="3400"/>
              <a:buFont typeface="Noto Sans Symbols"/>
              <a:buChar char="❖"/>
            </a:pPr>
            <a:r>
              <a:rPr lang="en-US" sz="3400" u="sng">
                <a:solidFill>
                  <a:schemeClr val="lt2"/>
                </a:solidFill>
              </a:rPr>
              <a:t>Kahn</a:t>
            </a:r>
            <a:r>
              <a:rPr lang="en-US" sz="3400">
                <a:solidFill>
                  <a:schemeClr val="lt2"/>
                </a:solidFill>
              </a:rPr>
              <a:t>: </a:t>
            </a:r>
            <a:r>
              <a:rPr lang="en-US" sz="3400">
                <a:solidFill>
                  <a:srgbClr val="FFFF00"/>
                </a:solidFill>
              </a:rPr>
              <a:t>“Igzīabhier Ab”</a:t>
            </a:r>
            <a:endParaRPr sz="3400">
              <a:solidFill>
                <a:srgbClr val="FFFF00"/>
              </a:solidFill>
            </a:endParaRPr>
          </a:p>
          <a:p>
            <a:pPr indent="-401637" lvl="0" marL="465137" rtl="0" algn="l">
              <a:spcBef>
                <a:spcPts val="880"/>
              </a:spcBef>
              <a:spcAft>
                <a:spcPts val="0"/>
              </a:spcAft>
              <a:buClr>
                <a:srgbClr val="FF0000"/>
              </a:buClr>
              <a:buSzPts val="3400"/>
              <a:buFont typeface="Noto Sans Symbols"/>
              <a:buChar char="❖"/>
            </a:pPr>
            <a:r>
              <a:rPr lang="en-US" sz="3400" u="sng">
                <a:solidFill>
                  <a:srgbClr val="FFFF00"/>
                </a:solidFill>
              </a:rPr>
              <a:t>Priest</a:t>
            </a:r>
            <a:r>
              <a:rPr lang="en-US" sz="3400">
                <a:solidFill>
                  <a:srgbClr val="FFFF00"/>
                </a:solidFill>
              </a:rPr>
              <a:t>:</a:t>
            </a:r>
            <a:r>
              <a:rPr lang="en-US" sz="3400">
                <a:solidFill>
                  <a:schemeClr val="lt2"/>
                </a:solidFill>
              </a:rPr>
              <a:t> “O God the Father…” Prayer of the Covenant</a:t>
            </a:r>
            <a:endParaRPr sz="3400">
              <a:solidFill>
                <a:schemeClr val="lt2"/>
              </a:solidFill>
            </a:endParaRPr>
          </a:p>
          <a:p>
            <a:pPr indent="0" lvl="0" marL="0" rtl="0" algn="l">
              <a:spcBef>
                <a:spcPts val="880"/>
              </a:spcBef>
              <a:spcAft>
                <a:spcPts val="0"/>
              </a:spcAft>
              <a:buNone/>
            </a:pPr>
            <a:r>
              <a:t/>
            </a:r>
            <a:endParaRPr sz="3400">
              <a:solidFill>
                <a:schemeClr val="lt2"/>
              </a:solidFill>
            </a:endParaRPr>
          </a:p>
          <a:p>
            <a:pPr indent="-465137" lvl="0" marL="465137" rtl="0" algn="l">
              <a:spcBef>
                <a:spcPts val="640"/>
              </a:spcBef>
              <a:spcAft>
                <a:spcPts val="0"/>
              </a:spcAft>
              <a:buClr>
                <a:srgbClr val="0000FF"/>
              </a:buClr>
              <a:buSzPts val="3400"/>
              <a:buFont typeface="Noto Sans Symbols"/>
              <a:buChar char="❖"/>
            </a:pPr>
            <a:r>
              <a:rPr b="1" lang="en-US" sz="3400" u="sng">
                <a:solidFill>
                  <a:schemeClr val="lt2"/>
                </a:solidFill>
              </a:rPr>
              <a:t>Hizb</a:t>
            </a:r>
            <a:r>
              <a:rPr b="1" lang="en-US" sz="3400">
                <a:solidFill>
                  <a:schemeClr val="lt2"/>
                </a:solidFill>
              </a:rPr>
              <a:t>:</a:t>
            </a:r>
            <a:r>
              <a:rPr lang="en-US" sz="3400">
                <a:solidFill>
                  <a:schemeClr val="lt2"/>
                </a:solidFill>
              </a:rPr>
              <a:t> </a:t>
            </a:r>
            <a:r>
              <a:rPr lang="en-US" sz="3400">
                <a:solidFill>
                  <a:srgbClr val="FFFF00"/>
                </a:solidFill>
              </a:rPr>
              <a:t>kī</a:t>
            </a:r>
            <a:r>
              <a:rPr lang="en-US" sz="3400">
                <a:solidFill>
                  <a:srgbClr val="FFFF00"/>
                </a:solidFill>
              </a:rPr>
              <a:t>yake ni’siebeh Igzīo</a:t>
            </a:r>
            <a:r>
              <a:rPr lang="en-US" sz="3400">
                <a:solidFill>
                  <a:srgbClr val="00FF00"/>
                </a:solidFill>
              </a:rPr>
              <a:t> </a:t>
            </a:r>
            <a:endParaRPr sz="3400">
              <a:solidFill>
                <a:srgbClr val="00FF00"/>
              </a:solidFill>
            </a:endParaRPr>
          </a:p>
          <a:p>
            <a:pPr indent="-465137" lvl="0" marL="465137" rtl="0" algn="l">
              <a:spcBef>
                <a:spcPts val="880"/>
              </a:spcBef>
              <a:spcAft>
                <a:spcPts val="0"/>
              </a:spcAft>
              <a:buClr>
                <a:srgbClr val="FF0000"/>
              </a:buClr>
              <a:buSzPts val="3400"/>
              <a:buFont typeface="Noto Sans Symbols"/>
              <a:buChar char="❖"/>
            </a:pPr>
            <a:r>
              <a:rPr lang="en-US" sz="3400" u="sng">
                <a:solidFill>
                  <a:srgbClr val="FFFF00"/>
                </a:solidFill>
              </a:rPr>
              <a:t>People</a:t>
            </a:r>
            <a:r>
              <a:rPr lang="en-US" sz="3400">
                <a:solidFill>
                  <a:srgbClr val="FFFF00"/>
                </a:solidFill>
              </a:rPr>
              <a:t>:</a:t>
            </a:r>
            <a:r>
              <a:rPr lang="en-US" sz="3400">
                <a:solidFill>
                  <a:schemeClr val="lt2"/>
                </a:solidFill>
              </a:rPr>
              <a:t> Oh we thank Thee.</a:t>
            </a:r>
            <a:r>
              <a:rPr lang="en-US" sz="3400">
                <a:solidFill>
                  <a:schemeClr val="lt1"/>
                </a:solidFill>
              </a:rPr>
              <a:t> </a:t>
            </a:r>
            <a:endParaRPr sz="3400">
              <a:solidFill>
                <a:schemeClr val="lt2"/>
              </a:solidFill>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40"/>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78" name="Google Shape;278;p40"/>
          <p:cNvSpPr txBox="1"/>
          <p:nvPr>
            <p:ph idx="1" type="body"/>
          </p:nvPr>
        </p:nvSpPr>
        <p:spPr>
          <a:xfrm>
            <a:off x="392119" y="371800"/>
            <a:ext cx="4147800" cy="57627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lang="en-US" sz="3300" u="sng">
                <a:solidFill>
                  <a:schemeClr val="lt2"/>
                </a:solidFill>
              </a:rPr>
              <a:t>ካህን</a:t>
            </a:r>
            <a:r>
              <a:rPr lang="en-US" sz="3300">
                <a:solidFill>
                  <a:schemeClr val="lt2"/>
                </a:solidFill>
              </a:rPr>
              <a:t>:</a:t>
            </a:r>
            <a:r>
              <a:rPr b="0" i="0" lang="en-US" sz="3300" u="none">
                <a:solidFill>
                  <a:srgbClr val="00FF00"/>
                </a:solidFill>
                <a:latin typeface="Arial"/>
                <a:ea typeface="Arial"/>
                <a:cs typeface="Arial"/>
                <a:sym typeface="Arial"/>
              </a:rPr>
              <a:t> </a:t>
            </a:r>
            <a:r>
              <a:rPr b="0" i="1" lang="en-US" sz="3300" u="none">
                <a:solidFill>
                  <a:srgbClr val="FFFF00"/>
                </a:solidFill>
                <a:latin typeface="Arial"/>
                <a:ea typeface="Arial"/>
                <a:cs typeface="Arial"/>
                <a:sym typeface="Arial"/>
              </a:rPr>
              <a:t>“እግዚኦ ኢየሱስ ክርስቶስ…”</a:t>
            </a:r>
            <a:endParaRPr b="0" i="0" sz="3300" u="none">
              <a:solidFill>
                <a:schemeClr val="accent2"/>
              </a:solidFill>
              <a:latin typeface="Arial"/>
              <a:ea typeface="Arial"/>
              <a:cs typeface="Arial"/>
              <a:sym typeface="Arial"/>
            </a:endParaRPr>
          </a:p>
          <a:p>
            <a:pPr indent="0" lvl="0" marL="0" marR="0" rtl="0" algn="l">
              <a:lnSpc>
                <a:spcPct val="100000"/>
              </a:lnSpc>
              <a:spcBef>
                <a:spcPts val="880"/>
              </a:spcBef>
              <a:spcAft>
                <a:spcPts val="0"/>
              </a:spcAft>
              <a:buNone/>
            </a:pPr>
            <a:r>
              <a:t/>
            </a:r>
            <a:endParaRPr sz="3300"/>
          </a:p>
          <a:p>
            <a:pPr indent="-388937" lvl="0" marL="465137" marR="0" rtl="0" algn="l">
              <a:lnSpc>
                <a:spcPct val="100000"/>
              </a:lnSpc>
              <a:spcBef>
                <a:spcPts val="240"/>
              </a:spcBef>
              <a:spcAft>
                <a:spcPts val="0"/>
              </a:spcAft>
              <a:buClr>
                <a:srgbClr val="FFFF66"/>
              </a:buClr>
              <a:buSzPts val="1200"/>
              <a:buFont typeface="Noto Sans Symbols"/>
              <a:buNone/>
            </a:pPr>
            <a:r>
              <a:t/>
            </a:r>
            <a:endParaRPr b="1" sz="3300" u="sng">
              <a:solidFill>
                <a:schemeClr val="lt2"/>
              </a:solidFill>
            </a:endParaRPr>
          </a:p>
          <a:p>
            <a:pPr indent="-388937" lvl="0" marL="465137" marR="0" rtl="0" algn="l">
              <a:lnSpc>
                <a:spcPct val="100000"/>
              </a:lnSpc>
              <a:spcBef>
                <a:spcPts val="240"/>
              </a:spcBef>
              <a:spcAft>
                <a:spcPts val="0"/>
              </a:spcAft>
              <a:buClr>
                <a:srgbClr val="FFFF66"/>
              </a:buClr>
              <a:buSzPts val="1200"/>
              <a:buFont typeface="Noto Sans Symbols"/>
              <a:buNone/>
            </a:pPr>
            <a:r>
              <a:t/>
            </a:r>
            <a:endParaRPr b="1" sz="1000" u="sng">
              <a:solidFill>
                <a:schemeClr val="lt2"/>
              </a:solidFill>
            </a:endParaRPr>
          </a:p>
          <a:p>
            <a:pPr indent="-388937" lvl="0" marL="465137" marR="0" rtl="0" algn="l">
              <a:lnSpc>
                <a:spcPct val="100000"/>
              </a:lnSpc>
              <a:spcBef>
                <a:spcPts val="240"/>
              </a:spcBef>
              <a:spcAft>
                <a:spcPts val="0"/>
              </a:spcAft>
              <a:buClr>
                <a:srgbClr val="FFFF66"/>
              </a:buClr>
              <a:buSzPts val="1200"/>
              <a:buFont typeface="Noto Sans Symbols"/>
              <a:buNone/>
            </a:pPr>
            <a:r>
              <a:t/>
            </a:r>
            <a:endParaRPr b="1" sz="1000" u="sng">
              <a:solidFill>
                <a:schemeClr val="lt2"/>
              </a:solidFill>
            </a:endParaRPr>
          </a:p>
          <a:p>
            <a:pPr indent="-388937" lvl="0" marL="465137" marR="0" rtl="0" algn="l">
              <a:lnSpc>
                <a:spcPct val="100000"/>
              </a:lnSpc>
              <a:spcBef>
                <a:spcPts val="240"/>
              </a:spcBef>
              <a:spcAft>
                <a:spcPts val="0"/>
              </a:spcAft>
              <a:buClr>
                <a:srgbClr val="FFFF66"/>
              </a:buClr>
              <a:buSzPts val="1200"/>
              <a:buFont typeface="Noto Sans Symbols"/>
              <a:buNone/>
            </a:pPr>
            <a:r>
              <a:t/>
            </a:r>
            <a:endParaRPr b="1" sz="1000" u="sng">
              <a:solidFill>
                <a:schemeClr val="lt2"/>
              </a:solidFill>
            </a:endParaRPr>
          </a:p>
          <a:p>
            <a:pPr indent="-388937" lvl="0" marL="465137" marR="0" rtl="0" algn="l">
              <a:lnSpc>
                <a:spcPct val="100000"/>
              </a:lnSpc>
              <a:spcBef>
                <a:spcPts val="240"/>
              </a:spcBef>
              <a:spcAft>
                <a:spcPts val="0"/>
              </a:spcAft>
              <a:buClr>
                <a:srgbClr val="FFFF66"/>
              </a:buClr>
              <a:buSzPts val="1200"/>
              <a:buFont typeface="Noto Sans Symbols"/>
              <a:buNone/>
            </a:pPr>
            <a:r>
              <a:t/>
            </a:r>
            <a:endParaRPr b="1" sz="1000" u="sng">
              <a:solidFill>
                <a:schemeClr val="lt2"/>
              </a:solidFill>
            </a:endParaRPr>
          </a:p>
          <a:p>
            <a:pPr indent="-420687" lvl="0" marL="465137" marR="0" rtl="0" algn="l">
              <a:lnSpc>
                <a:spcPct val="100000"/>
              </a:lnSpc>
              <a:spcBef>
                <a:spcPts val="800"/>
              </a:spcBef>
              <a:spcAft>
                <a:spcPts val="0"/>
              </a:spcAft>
              <a:buClr>
                <a:srgbClr val="33CC33"/>
              </a:buClr>
              <a:buSzPts val="3300"/>
              <a:buChar char="❖"/>
            </a:pPr>
            <a:r>
              <a:rPr i="0" lang="en-US" sz="3300" u="sng">
                <a:solidFill>
                  <a:schemeClr val="lt2"/>
                </a:solidFill>
              </a:rPr>
              <a:t>ሕዝብ</a:t>
            </a:r>
            <a:r>
              <a:rPr i="0" lang="en-US" sz="3300">
                <a:solidFill>
                  <a:srgbClr val="FFFFFF"/>
                </a:solidFill>
              </a:rPr>
              <a:t>፡-</a:t>
            </a:r>
            <a:r>
              <a:rPr b="0" i="0" lang="en-US" sz="3300" u="none">
                <a:solidFill>
                  <a:srgbClr val="FFFF00"/>
                </a:solidFill>
                <a:latin typeface="Arial"/>
                <a:ea typeface="Arial"/>
                <a:cs typeface="Arial"/>
                <a:sym typeface="Arial"/>
              </a:rPr>
              <a:t> ኪያከ ንዌድስ እግዚኦ።</a:t>
            </a:r>
            <a:r>
              <a:rPr b="0" i="0" lang="en-US" sz="3300" u="none">
                <a:solidFill>
                  <a:schemeClr val="lt1"/>
                </a:solidFill>
                <a:latin typeface="Arial"/>
                <a:ea typeface="Arial"/>
                <a:cs typeface="Arial"/>
                <a:sym typeface="Arial"/>
              </a:rPr>
              <a:t>	</a:t>
            </a:r>
            <a:endParaRPr sz="3300"/>
          </a:p>
          <a:p>
            <a:pPr indent="-471487" lvl="0" marL="465137" marR="0" rtl="0" algn="l">
              <a:lnSpc>
                <a:spcPct val="100000"/>
              </a:lnSpc>
              <a:spcBef>
                <a:spcPts val="640"/>
              </a:spcBef>
              <a:spcAft>
                <a:spcPts val="0"/>
              </a:spcAft>
              <a:buClr>
                <a:srgbClr val="FFFFFF"/>
              </a:buClr>
              <a:buSzPts val="3300"/>
              <a:buChar char="❖"/>
            </a:pPr>
            <a:r>
              <a:rPr b="0" i="0" lang="en-US" sz="3300" u="none">
                <a:solidFill>
                  <a:srgbClr val="FFFFFF"/>
                </a:solidFill>
                <a:latin typeface="Arial"/>
                <a:ea typeface="Arial"/>
                <a:cs typeface="Arial"/>
                <a:sym typeface="Arial"/>
              </a:rPr>
              <a:t>ኦ ጐይታ ንኣኻ ንውድስ።</a:t>
            </a:r>
            <a:endParaRPr b="0" i="0" sz="33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300"/>
          </a:p>
          <a:p>
            <a:pPr indent="-63500" lvl="0" marL="342900" marR="0" rtl="0" algn="l">
              <a:spcBef>
                <a:spcPts val="880"/>
              </a:spcBef>
              <a:spcAft>
                <a:spcPts val="0"/>
              </a:spcAft>
              <a:buClr>
                <a:schemeClr val="accent1"/>
              </a:buClr>
              <a:buSzPts val="4400"/>
              <a:buFont typeface="Noto Sans Symbols"/>
              <a:buNone/>
            </a:pPr>
            <a:r>
              <a:t/>
            </a:r>
            <a:endParaRPr b="0" i="0" sz="3300" u="none">
              <a:solidFill>
                <a:schemeClr val="lt2"/>
              </a:solidFill>
              <a:latin typeface="Arial"/>
              <a:ea typeface="Arial"/>
              <a:cs typeface="Arial"/>
              <a:sym typeface="Arial"/>
            </a:endParaRPr>
          </a:p>
        </p:txBody>
      </p:sp>
      <p:sp>
        <p:nvSpPr>
          <p:cNvPr id="279" name="Google Shape;279;p40"/>
          <p:cNvSpPr txBox="1"/>
          <p:nvPr/>
        </p:nvSpPr>
        <p:spPr>
          <a:xfrm>
            <a:off x="4463025" y="286950"/>
            <a:ext cx="4475700" cy="6284100"/>
          </a:xfrm>
          <a:prstGeom prst="rect">
            <a:avLst/>
          </a:prstGeom>
          <a:noFill/>
          <a:ln>
            <a:noFill/>
          </a:ln>
        </p:spPr>
        <p:txBody>
          <a:bodyPr anchorCtr="0" anchor="t" bIns="91425" lIns="91425" spcFirstLastPara="1" rIns="91425" wrap="square" tIns="91425">
            <a:noAutofit/>
          </a:bodyPr>
          <a:lstStyle/>
          <a:p>
            <a:pPr indent="-458787" lvl="0" marL="465137" rtl="0" algn="l">
              <a:spcBef>
                <a:spcPts val="0"/>
              </a:spcBef>
              <a:spcAft>
                <a:spcPts val="0"/>
              </a:spcAft>
              <a:buClr>
                <a:srgbClr val="0000FF"/>
              </a:buClr>
              <a:buSzPts val="3300"/>
              <a:buFont typeface="Noto Sans Symbols"/>
              <a:buChar char="❖"/>
            </a:pPr>
            <a:r>
              <a:rPr lang="en-US" sz="3300" u="sng">
                <a:solidFill>
                  <a:schemeClr val="lt2"/>
                </a:solidFill>
              </a:rPr>
              <a:t>Kahn</a:t>
            </a:r>
            <a:r>
              <a:rPr lang="en-US" sz="3300">
                <a:solidFill>
                  <a:schemeClr val="lt2"/>
                </a:solidFill>
              </a:rPr>
              <a:t>: </a:t>
            </a:r>
            <a:r>
              <a:rPr i="1" lang="en-US" sz="3300">
                <a:solidFill>
                  <a:srgbClr val="FFFF00"/>
                </a:solidFill>
              </a:rPr>
              <a:t>“Igzīo Eyesus Kristos...”</a:t>
            </a:r>
            <a:endParaRPr i="1" sz="3300">
              <a:solidFill>
                <a:srgbClr val="FFFF00"/>
              </a:solidFill>
            </a:endParaRPr>
          </a:p>
          <a:p>
            <a:pPr indent="-395287" lvl="0" marL="465137" rtl="0" algn="l">
              <a:spcBef>
                <a:spcPts val="880"/>
              </a:spcBef>
              <a:spcAft>
                <a:spcPts val="0"/>
              </a:spcAft>
              <a:buClr>
                <a:srgbClr val="FF0000"/>
              </a:buClr>
              <a:buSzPts val="3300"/>
              <a:buFont typeface="Noto Sans Symbols"/>
              <a:buChar char="❖"/>
            </a:pPr>
            <a:r>
              <a:rPr lang="en-US" sz="3300" u="sng">
                <a:solidFill>
                  <a:srgbClr val="FFFF00"/>
                </a:solidFill>
              </a:rPr>
              <a:t>Priest</a:t>
            </a:r>
            <a:r>
              <a:rPr lang="en-US" sz="3300">
                <a:solidFill>
                  <a:srgbClr val="FFFF00"/>
                </a:solidFill>
              </a:rPr>
              <a:t>:</a:t>
            </a:r>
            <a:r>
              <a:rPr lang="en-US" sz="3300">
                <a:solidFill>
                  <a:schemeClr val="lt2"/>
                </a:solidFill>
              </a:rPr>
              <a:t> </a:t>
            </a:r>
            <a:r>
              <a:rPr i="1" lang="en-US" sz="3300">
                <a:solidFill>
                  <a:schemeClr val="lt2"/>
                </a:solidFill>
              </a:rPr>
              <a:t>“O Lord, Jesus Christ…” Prayer of the Covenant</a:t>
            </a:r>
            <a:endParaRPr i="1" sz="3300">
              <a:solidFill>
                <a:schemeClr val="lt2"/>
              </a:solidFill>
            </a:endParaRPr>
          </a:p>
          <a:p>
            <a:pPr indent="0" lvl="0" marL="0" rtl="0" algn="l">
              <a:spcBef>
                <a:spcPts val="880"/>
              </a:spcBef>
              <a:spcAft>
                <a:spcPts val="0"/>
              </a:spcAft>
              <a:buNone/>
            </a:pPr>
            <a:r>
              <a:t/>
            </a:r>
            <a:endParaRPr i="1" sz="1000">
              <a:solidFill>
                <a:schemeClr val="lt2"/>
              </a:solidFill>
            </a:endParaRPr>
          </a:p>
          <a:p>
            <a:pPr indent="-458787" lvl="0" marL="465137" rtl="0" algn="l">
              <a:spcBef>
                <a:spcPts val="640"/>
              </a:spcBef>
              <a:spcAft>
                <a:spcPts val="0"/>
              </a:spcAft>
              <a:buClr>
                <a:srgbClr val="0000FF"/>
              </a:buClr>
              <a:buSzPts val="3300"/>
              <a:buFont typeface="Noto Sans Symbols"/>
              <a:buChar char="❖"/>
            </a:pPr>
            <a:r>
              <a:rPr b="1" lang="en-US" sz="3300" u="sng">
                <a:solidFill>
                  <a:schemeClr val="lt2"/>
                </a:solidFill>
              </a:rPr>
              <a:t>Hizb</a:t>
            </a:r>
            <a:r>
              <a:rPr b="1" lang="en-US" sz="3300">
                <a:solidFill>
                  <a:schemeClr val="lt2"/>
                </a:solidFill>
              </a:rPr>
              <a:t>:</a:t>
            </a:r>
            <a:r>
              <a:rPr lang="en-US" sz="3300">
                <a:solidFill>
                  <a:schemeClr val="lt2"/>
                </a:solidFill>
              </a:rPr>
              <a:t> </a:t>
            </a:r>
            <a:r>
              <a:rPr lang="en-US" sz="3300">
                <a:solidFill>
                  <a:srgbClr val="FFFF00"/>
                </a:solidFill>
              </a:rPr>
              <a:t>k</a:t>
            </a:r>
            <a:r>
              <a:rPr lang="en-US" sz="3300">
                <a:solidFill>
                  <a:srgbClr val="FFFF00"/>
                </a:solidFill>
              </a:rPr>
              <a:t>īyake ni’wiedis Igzīo</a:t>
            </a:r>
            <a:endParaRPr sz="3300">
              <a:solidFill>
                <a:srgbClr val="00FF00"/>
              </a:solidFill>
            </a:endParaRPr>
          </a:p>
          <a:p>
            <a:pPr indent="-458787" lvl="0" marL="465137" rtl="0" algn="l">
              <a:spcBef>
                <a:spcPts val="880"/>
              </a:spcBef>
              <a:spcAft>
                <a:spcPts val="0"/>
              </a:spcAft>
              <a:buClr>
                <a:srgbClr val="FF0000"/>
              </a:buClr>
              <a:buSzPts val="3300"/>
              <a:buFont typeface="Noto Sans Symbols"/>
              <a:buChar char="❖"/>
            </a:pPr>
            <a:r>
              <a:rPr lang="en-US" sz="3300" u="sng">
                <a:solidFill>
                  <a:srgbClr val="FFFF00"/>
                </a:solidFill>
              </a:rPr>
              <a:t>People</a:t>
            </a:r>
            <a:r>
              <a:rPr lang="en-US" sz="3300">
                <a:solidFill>
                  <a:srgbClr val="FFFF00"/>
                </a:solidFill>
              </a:rPr>
              <a:t>:</a:t>
            </a:r>
            <a:r>
              <a:rPr lang="en-US" sz="3300">
                <a:solidFill>
                  <a:schemeClr val="lt2"/>
                </a:solidFill>
              </a:rPr>
              <a:t> Oh Lord, we praise Thee. </a:t>
            </a:r>
            <a:endParaRPr i="1" sz="3300">
              <a:solidFill>
                <a:schemeClr val="lt2"/>
              </a:solidFill>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sp>
        <p:nvSpPr>
          <p:cNvPr id="284" name="Google Shape;284;p41"/>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85" name="Google Shape;285;p41"/>
          <p:cNvSpPr txBox="1"/>
          <p:nvPr>
            <p:ph idx="1" type="body"/>
          </p:nvPr>
        </p:nvSpPr>
        <p:spPr>
          <a:xfrm>
            <a:off x="414325" y="339000"/>
            <a:ext cx="4317900" cy="61800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0" i="0" lang="en-US" sz="3300" u="sng">
                <a:solidFill>
                  <a:schemeClr val="lt2"/>
                </a:solidFill>
                <a:latin typeface="Arial"/>
                <a:ea typeface="Arial"/>
                <a:cs typeface="Arial"/>
                <a:sym typeface="Arial"/>
              </a:rPr>
              <a:t>ካህን</a:t>
            </a:r>
            <a:r>
              <a:rPr b="0" i="0" lang="en-US" sz="3300">
                <a:solidFill>
                  <a:schemeClr val="lt2"/>
                </a:solidFill>
                <a:latin typeface="Arial"/>
                <a:ea typeface="Arial"/>
                <a:cs typeface="Arial"/>
                <a:sym typeface="Arial"/>
              </a:rPr>
              <a:t>:</a:t>
            </a:r>
            <a:r>
              <a:rPr b="0" i="0" lang="en-US" sz="3300" u="none">
                <a:solidFill>
                  <a:srgbClr val="00FF00"/>
                </a:solidFill>
                <a:latin typeface="Arial"/>
                <a:ea typeface="Arial"/>
                <a:cs typeface="Arial"/>
                <a:sym typeface="Arial"/>
              </a:rPr>
              <a:t> </a:t>
            </a:r>
            <a:r>
              <a:rPr b="0" i="1" lang="en-US" sz="3300" u="none">
                <a:solidFill>
                  <a:srgbClr val="FFFF00"/>
                </a:solidFill>
                <a:latin typeface="Arial"/>
                <a:ea typeface="Arial"/>
                <a:cs typeface="Arial"/>
                <a:sym typeface="Arial"/>
              </a:rPr>
              <a:t>“ንሤልስ ለከ ዘንተ ቅዱሰ…</a:t>
            </a:r>
            <a:r>
              <a:rPr i="1" lang="en-US" sz="3300">
                <a:solidFill>
                  <a:srgbClr val="FFFF00"/>
                </a:solidFill>
              </a:rPr>
              <a:t>” </a:t>
            </a:r>
            <a:endParaRPr b="0" i="0" sz="3300" u="none">
              <a:solidFill>
                <a:schemeClr val="accent2"/>
              </a:solidFill>
              <a:latin typeface="Arial"/>
              <a:ea typeface="Arial"/>
              <a:cs typeface="Arial"/>
              <a:sym typeface="Arial"/>
            </a:endParaRPr>
          </a:p>
          <a:p>
            <a:pPr indent="0" lvl="0" marL="0" marR="0" rtl="0" algn="l">
              <a:lnSpc>
                <a:spcPct val="100000"/>
              </a:lnSpc>
              <a:spcBef>
                <a:spcPts val="880"/>
              </a:spcBef>
              <a:spcAft>
                <a:spcPts val="0"/>
              </a:spcAft>
              <a:buNone/>
            </a:pPr>
            <a:r>
              <a:t/>
            </a:r>
            <a:endParaRPr sz="3300"/>
          </a:p>
          <a:p>
            <a:pPr indent="-388937" lvl="0" marL="465137" marR="0" rtl="0" algn="l">
              <a:lnSpc>
                <a:spcPct val="100000"/>
              </a:lnSpc>
              <a:spcBef>
                <a:spcPts val="240"/>
              </a:spcBef>
              <a:spcAft>
                <a:spcPts val="0"/>
              </a:spcAft>
              <a:buClr>
                <a:schemeClr val="accent1"/>
              </a:buClr>
              <a:buSzPts val="1200"/>
              <a:buFont typeface="Noto Sans Symbols"/>
              <a:buNone/>
            </a:pPr>
            <a:r>
              <a:t/>
            </a:r>
            <a:endParaRPr i="1" sz="3300">
              <a:solidFill>
                <a:schemeClr val="lt2"/>
              </a:solidFill>
            </a:endParaRPr>
          </a:p>
          <a:p>
            <a:pPr indent="-388937" lvl="0" marL="465137" marR="0" rtl="0" algn="l">
              <a:lnSpc>
                <a:spcPct val="100000"/>
              </a:lnSpc>
              <a:spcBef>
                <a:spcPts val="240"/>
              </a:spcBef>
              <a:spcAft>
                <a:spcPts val="0"/>
              </a:spcAft>
              <a:buClr>
                <a:schemeClr val="accent1"/>
              </a:buClr>
              <a:buSzPts val="1200"/>
              <a:buFont typeface="Noto Sans Symbols"/>
              <a:buNone/>
            </a:pPr>
            <a:r>
              <a:t/>
            </a:r>
            <a:endParaRPr i="1" sz="3300">
              <a:solidFill>
                <a:schemeClr val="lt2"/>
              </a:solidFill>
            </a:endParaRPr>
          </a:p>
          <a:p>
            <a:pPr indent="-388937" lvl="0" marL="465137" marR="0" rtl="0" algn="l">
              <a:lnSpc>
                <a:spcPct val="100000"/>
              </a:lnSpc>
              <a:spcBef>
                <a:spcPts val="240"/>
              </a:spcBef>
              <a:spcAft>
                <a:spcPts val="0"/>
              </a:spcAft>
              <a:buClr>
                <a:schemeClr val="accent1"/>
              </a:buClr>
              <a:buSzPts val="1200"/>
              <a:buFont typeface="Noto Sans Symbols"/>
              <a:buNone/>
            </a:pPr>
            <a:r>
              <a:t/>
            </a:r>
            <a:endParaRPr i="1" sz="1000">
              <a:solidFill>
                <a:schemeClr val="lt2"/>
              </a:solidFill>
            </a:endParaRPr>
          </a:p>
          <a:p>
            <a:pPr indent="-388937" lvl="0" marL="465137" marR="0" rtl="0" algn="l">
              <a:lnSpc>
                <a:spcPct val="100000"/>
              </a:lnSpc>
              <a:spcBef>
                <a:spcPts val="240"/>
              </a:spcBef>
              <a:spcAft>
                <a:spcPts val="0"/>
              </a:spcAft>
              <a:buClr>
                <a:schemeClr val="accent1"/>
              </a:buClr>
              <a:buSzPts val="1200"/>
              <a:buFont typeface="Noto Sans Symbols"/>
              <a:buNone/>
            </a:pPr>
            <a:r>
              <a:t/>
            </a:r>
            <a:endParaRPr i="1" sz="1000">
              <a:solidFill>
                <a:schemeClr val="lt2"/>
              </a:solidFill>
            </a:endParaRPr>
          </a:p>
          <a:p>
            <a:pPr indent="0" lvl="0" marL="0" marR="0" rtl="0" algn="l">
              <a:lnSpc>
                <a:spcPct val="100000"/>
              </a:lnSpc>
              <a:spcBef>
                <a:spcPts val="240"/>
              </a:spcBef>
              <a:spcAft>
                <a:spcPts val="0"/>
              </a:spcAft>
              <a:buClr>
                <a:schemeClr val="accent1"/>
              </a:buClr>
              <a:buSzPts val="1200"/>
              <a:buFont typeface="Noto Sans Symbols"/>
              <a:buNone/>
            </a:pPr>
            <a:r>
              <a:t/>
            </a:r>
            <a:endParaRPr i="1" sz="1000">
              <a:solidFill>
                <a:schemeClr val="lt2"/>
              </a:solidFill>
            </a:endParaRPr>
          </a:p>
          <a:p>
            <a:pPr indent="-369887" lvl="0" marL="465137" marR="0" rtl="0" algn="l">
              <a:lnSpc>
                <a:spcPct val="100000"/>
              </a:lnSpc>
              <a:spcBef>
                <a:spcPts val="960"/>
              </a:spcBef>
              <a:spcAft>
                <a:spcPts val="0"/>
              </a:spcAft>
              <a:buClr>
                <a:srgbClr val="33CC33"/>
              </a:buClr>
              <a:buSzPts val="3300"/>
              <a:buChar char="❖"/>
            </a:pPr>
            <a:r>
              <a:rPr b="1" i="0" lang="en-US" sz="3300" u="sng">
                <a:solidFill>
                  <a:srgbClr val="FFFFFF"/>
                </a:solidFill>
              </a:rPr>
              <a:t>ሕዝብ</a:t>
            </a:r>
            <a:r>
              <a:rPr b="1" i="0" lang="en-US" sz="3300">
                <a:solidFill>
                  <a:srgbClr val="FFFFFF"/>
                </a:solidFill>
              </a:rPr>
              <a:t>፡-</a:t>
            </a:r>
            <a:r>
              <a:rPr b="0" i="0" lang="en-US" sz="3300" u="none">
                <a:solidFill>
                  <a:srgbClr val="FFFF00"/>
                </a:solidFill>
                <a:latin typeface="Arial"/>
                <a:ea typeface="Arial"/>
                <a:cs typeface="Arial"/>
                <a:sym typeface="Arial"/>
              </a:rPr>
              <a:t> አሜን።</a:t>
            </a:r>
            <a:endParaRPr sz="3300"/>
          </a:p>
          <a:p>
            <a:pPr indent="-471487" lvl="0" marL="465137" marR="0" rtl="0" algn="l">
              <a:lnSpc>
                <a:spcPct val="100000"/>
              </a:lnSpc>
              <a:spcBef>
                <a:spcPts val="640"/>
              </a:spcBef>
              <a:spcAft>
                <a:spcPts val="0"/>
              </a:spcAft>
              <a:buClr>
                <a:srgbClr val="FFFFFF"/>
              </a:buClr>
              <a:buSzPts val="3300"/>
              <a:buChar char="❖"/>
            </a:pPr>
            <a:r>
              <a:rPr b="0" i="0" lang="en-US" sz="3300" u="none">
                <a:solidFill>
                  <a:srgbClr val="FFFFFF"/>
                </a:solidFill>
                <a:latin typeface="Arial"/>
                <a:ea typeface="Arial"/>
                <a:cs typeface="Arial"/>
                <a:sym typeface="Arial"/>
              </a:rPr>
              <a:t>ኣሜን</a:t>
            </a:r>
            <a:endParaRPr b="0" i="0" sz="33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b="0" i="0" sz="3300" u="none">
              <a:solidFill>
                <a:schemeClr val="lt1"/>
              </a:solidFill>
              <a:latin typeface="Arial"/>
              <a:ea typeface="Arial"/>
              <a:cs typeface="Arial"/>
              <a:sym typeface="Arial"/>
            </a:endParaRPr>
          </a:p>
          <a:p>
            <a:pPr indent="-249237" lvl="0" marL="465137" marR="0" rtl="0" algn="l">
              <a:lnSpc>
                <a:spcPct val="100000"/>
              </a:lnSpc>
              <a:spcBef>
                <a:spcPts val="680"/>
              </a:spcBef>
              <a:spcAft>
                <a:spcPts val="0"/>
              </a:spcAft>
              <a:buClr>
                <a:schemeClr val="accent1"/>
              </a:buClr>
              <a:buSzPts val="3400"/>
              <a:buFont typeface="Noto Sans Symbols"/>
              <a:buNone/>
            </a:pPr>
            <a:r>
              <a:t/>
            </a:r>
            <a:endParaRPr b="0" i="0" sz="3300" u="none">
              <a:solidFill>
                <a:schemeClr val="lt1"/>
              </a:solidFill>
              <a:latin typeface="Arial"/>
              <a:ea typeface="Arial"/>
              <a:cs typeface="Arial"/>
              <a:sym typeface="Arial"/>
            </a:endParaRPr>
          </a:p>
          <a:p>
            <a:pPr indent="-127000" lvl="0" marL="342900" marR="0" rtl="0" algn="l">
              <a:spcBef>
                <a:spcPts val="680"/>
              </a:spcBef>
              <a:spcAft>
                <a:spcPts val="0"/>
              </a:spcAft>
              <a:buClr>
                <a:schemeClr val="accent1"/>
              </a:buClr>
              <a:buSzPts val="3400"/>
              <a:buFont typeface="Noto Sans Symbols"/>
              <a:buNone/>
            </a:pPr>
            <a:r>
              <a:t/>
            </a:r>
            <a:endParaRPr b="0" i="0" sz="3300" u="none">
              <a:solidFill>
                <a:schemeClr val="lt1"/>
              </a:solidFill>
              <a:latin typeface="Arial"/>
              <a:ea typeface="Arial"/>
              <a:cs typeface="Arial"/>
              <a:sym typeface="Arial"/>
            </a:endParaRPr>
          </a:p>
        </p:txBody>
      </p:sp>
      <p:sp>
        <p:nvSpPr>
          <p:cNvPr id="286" name="Google Shape;286;p41"/>
          <p:cNvSpPr txBox="1"/>
          <p:nvPr/>
        </p:nvSpPr>
        <p:spPr>
          <a:xfrm>
            <a:off x="4531275" y="327025"/>
            <a:ext cx="4317900" cy="6322500"/>
          </a:xfrm>
          <a:prstGeom prst="rect">
            <a:avLst/>
          </a:prstGeom>
          <a:noFill/>
          <a:ln>
            <a:noFill/>
          </a:ln>
        </p:spPr>
        <p:txBody>
          <a:bodyPr anchorCtr="0" anchor="t" bIns="91425" lIns="91425" spcFirstLastPara="1" rIns="91425" wrap="square" tIns="91425">
            <a:noAutofit/>
          </a:bodyPr>
          <a:lstStyle/>
          <a:p>
            <a:pPr indent="-458787" lvl="0" marL="465137" rtl="0" algn="l">
              <a:spcBef>
                <a:spcPts val="0"/>
              </a:spcBef>
              <a:spcAft>
                <a:spcPts val="0"/>
              </a:spcAft>
              <a:buClr>
                <a:srgbClr val="0000FF"/>
              </a:buClr>
              <a:buSzPts val="3300"/>
              <a:buFont typeface="Noto Sans Symbols"/>
              <a:buChar char="❖"/>
            </a:pPr>
            <a:r>
              <a:rPr lang="en-US" sz="3300" u="sng">
                <a:solidFill>
                  <a:schemeClr val="lt2"/>
                </a:solidFill>
              </a:rPr>
              <a:t>Kahn</a:t>
            </a:r>
            <a:r>
              <a:rPr lang="en-US" sz="3300">
                <a:solidFill>
                  <a:schemeClr val="lt2"/>
                </a:solidFill>
              </a:rPr>
              <a:t>: </a:t>
            </a:r>
            <a:r>
              <a:rPr i="1" lang="en-US" sz="3300">
                <a:solidFill>
                  <a:srgbClr val="FFFF00"/>
                </a:solidFill>
              </a:rPr>
              <a:t>“nisielis leke zente Qidus…”</a:t>
            </a:r>
            <a:endParaRPr i="1" sz="3300">
              <a:solidFill>
                <a:srgbClr val="FFFF00"/>
              </a:solidFill>
            </a:endParaRPr>
          </a:p>
          <a:p>
            <a:pPr indent="-395287" lvl="0" marL="465137" rtl="0" algn="l">
              <a:spcBef>
                <a:spcPts val="880"/>
              </a:spcBef>
              <a:spcAft>
                <a:spcPts val="0"/>
              </a:spcAft>
              <a:buClr>
                <a:srgbClr val="FF0000"/>
              </a:buClr>
              <a:buSzPts val="3300"/>
              <a:buFont typeface="Noto Sans Symbols"/>
              <a:buChar char="❖"/>
            </a:pPr>
            <a:r>
              <a:rPr lang="en-US" sz="3300" u="sng">
                <a:solidFill>
                  <a:srgbClr val="FFFF00"/>
                </a:solidFill>
              </a:rPr>
              <a:t>Priest</a:t>
            </a:r>
            <a:r>
              <a:rPr lang="en-US" sz="3300">
                <a:solidFill>
                  <a:srgbClr val="FFFF00"/>
                </a:solidFill>
              </a:rPr>
              <a:t>:</a:t>
            </a:r>
            <a:r>
              <a:rPr lang="en-US" sz="3300">
                <a:solidFill>
                  <a:schemeClr val="lt2"/>
                </a:solidFill>
              </a:rPr>
              <a:t>- </a:t>
            </a:r>
            <a:r>
              <a:rPr i="1" lang="en-US" sz="3300">
                <a:solidFill>
                  <a:schemeClr val="lt2"/>
                </a:solidFill>
              </a:rPr>
              <a:t>“Thrice over…” Prayer of the Covenant.</a:t>
            </a:r>
            <a:endParaRPr i="1" sz="3300">
              <a:solidFill>
                <a:schemeClr val="lt2"/>
              </a:solidFill>
            </a:endParaRPr>
          </a:p>
          <a:p>
            <a:pPr indent="0" lvl="0" marL="0" rtl="0" algn="l">
              <a:spcBef>
                <a:spcPts val="880"/>
              </a:spcBef>
              <a:spcAft>
                <a:spcPts val="0"/>
              </a:spcAft>
              <a:buNone/>
            </a:pPr>
            <a:r>
              <a:t/>
            </a:r>
            <a:endParaRPr i="1" sz="3300">
              <a:solidFill>
                <a:schemeClr val="lt2"/>
              </a:solidFill>
            </a:endParaRPr>
          </a:p>
          <a:p>
            <a:pPr indent="0" lvl="0" marL="0" rtl="0" algn="l">
              <a:spcBef>
                <a:spcPts val="880"/>
              </a:spcBef>
              <a:spcAft>
                <a:spcPts val="0"/>
              </a:spcAft>
              <a:buNone/>
            </a:pPr>
            <a:r>
              <a:t/>
            </a:r>
            <a:endParaRPr i="1" sz="1000">
              <a:solidFill>
                <a:schemeClr val="lt2"/>
              </a:solidFill>
            </a:endParaRPr>
          </a:p>
          <a:p>
            <a:pPr indent="0" lvl="0" marL="0" rtl="0" algn="l">
              <a:spcBef>
                <a:spcPts val="880"/>
              </a:spcBef>
              <a:spcAft>
                <a:spcPts val="0"/>
              </a:spcAft>
              <a:buNone/>
            </a:pPr>
            <a:r>
              <a:t/>
            </a:r>
            <a:endParaRPr i="1" sz="1000">
              <a:solidFill>
                <a:schemeClr val="lt2"/>
              </a:solidFill>
            </a:endParaRPr>
          </a:p>
          <a:p>
            <a:pPr indent="-458787" lvl="0" marL="465137" rtl="0" algn="l">
              <a:spcBef>
                <a:spcPts val="640"/>
              </a:spcBef>
              <a:spcAft>
                <a:spcPts val="0"/>
              </a:spcAft>
              <a:buClr>
                <a:srgbClr val="0000FF"/>
              </a:buClr>
              <a:buSzPts val="3300"/>
              <a:buFont typeface="Noto Sans Symbols"/>
              <a:buChar char="❖"/>
            </a:pPr>
            <a:r>
              <a:rPr b="1" lang="en-US" sz="3300" u="sng">
                <a:solidFill>
                  <a:schemeClr val="lt2"/>
                </a:solidFill>
              </a:rPr>
              <a:t>Hizb</a:t>
            </a:r>
            <a:r>
              <a:rPr b="1" lang="en-US" sz="3300">
                <a:solidFill>
                  <a:schemeClr val="lt2"/>
                </a:solidFill>
              </a:rPr>
              <a:t>: </a:t>
            </a:r>
            <a:r>
              <a:rPr lang="en-US" sz="3300">
                <a:solidFill>
                  <a:srgbClr val="FFFF00"/>
                </a:solidFill>
              </a:rPr>
              <a:t>Amien</a:t>
            </a:r>
            <a:r>
              <a:rPr lang="en-US" sz="3300">
                <a:solidFill>
                  <a:srgbClr val="00FF00"/>
                </a:solidFill>
              </a:rPr>
              <a:t> </a:t>
            </a:r>
            <a:endParaRPr sz="3300">
              <a:solidFill>
                <a:srgbClr val="00FF00"/>
              </a:solidFill>
            </a:endParaRPr>
          </a:p>
          <a:p>
            <a:pPr indent="-458787" lvl="0" marL="465137" rtl="0" algn="l">
              <a:spcBef>
                <a:spcPts val="880"/>
              </a:spcBef>
              <a:spcAft>
                <a:spcPts val="0"/>
              </a:spcAft>
              <a:buClr>
                <a:srgbClr val="FF0000"/>
              </a:buClr>
              <a:buSzPts val="3300"/>
              <a:buFont typeface="Noto Sans Symbols"/>
              <a:buChar char="❖"/>
            </a:pPr>
            <a:r>
              <a:rPr lang="en-US" sz="3300" u="sng">
                <a:solidFill>
                  <a:srgbClr val="FFFF00"/>
                </a:solidFill>
              </a:rPr>
              <a:t>People</a:t>
            </a:r>
            <a:r>
              <a:rPr lang="en-US" sz="3300">
                <a:solidFill>
                  <a:srgbClr val="FFFF00"/>
                </a:solidFill>
              </a:rPr>
              <a:t>:</a:t>
            </a:r>
            <a:r>
              <a:rPr lang="en-US" sz="3300">
                <a:solidFill>
                  <a:schemeClr val="lt2"/>
                </a:solidFill>
              </a:rPr>
              <a:t> Amen.</a:t>
            </a:r>
            <a:endParaRPr i="1" sz="3300">
              <a:solidFill>
                <a:schemeClr val="lt2"/>
              </a:solidFill>
            </a:endParaRP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42"/>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92" name="Google Shape;292;p42"/>
          <p:cNvSpPr txBox="1"/>
          <p:nvPr>
            <p:ph idx="1" type="body"/>
          </p:nvPr>
        </p:nvSpPr>
        <p:spPr>
          <a:xfrm>
            <a:off x="496975" y="307725"/>
            <a:ext cx="4616400" cy="5928600"/>
          </a:xfrm>
          <a:prstGeom prst="rect">
            <a:avLst/>
          </a:prstGeom>
          <a:solidFill>
            <a:schemeClr val="dk2"/>
          </a:solidFill>
          <a:ln>
            <a:noFill/>
          </a:ln>
        </p:spPr>
        <p:txBody>
          <a:bodyPr anchorCtr="0" anchor="t" bIns="46025" lIns="92075" spcFirstLastPara="1" rIns="92075" wrap="square" tIns="46025">
            <a:noAutofit/>
          </a:bodyPr>
          <a:lstStyle/>
          <a:p>
            <a:pPr indent="-528637" lvl="0" marL="465137" marR="0" rtl="0" algn="l">
              <a:lnSpc>
                <a:spcPct val="90000"/>
              </a:lnSpc>
              <a:spcBef>
                <a:spcPts val="600"/>
              </a:spcBef>
              <a:spcAft>
                <a:spcPts val="0"/>
              </a:spcAft>
              <a:buClr>
                <a:srgbClr val="33CC33"/>
              </a:buClr>
              <a:buSzPts val="4000"/>
              <a:buChar char="❖"/>
            </a:pPr>
            <a:r>
              <a:rPr b="1" i="0" lang="en-US" sz="4000" u="sng">
                <a:solidFill>
                  <a:schemeClr val="lt2"/>
                </a:solidFill>
              </a:rPr>
              <a:t>ሕዝብ</a:t>
            </a:r>
            <a:r>
              <a:rPr b="1" i="0" lang="en-US" sz="4000">
                <a:solidFill>
                  <a:schemeClr val="lt2"/>
                </a:solidFill>
              </a:rPr>
              <a:t>:-</a:t>
            </a:r>
            <a:r>
              <a:rPr b="0" i="0" lang="en-US" sz="4000">
                <a:solidFill>
                  <a:srgbClr val="FFFFFF"/>
                </a:solidFill>
                <a:latin typeface="Arial"/>
                <a:ea typeface="Arial"/>
                <a:cs typeface="Arial"/>
                <a:sym typeface="Arial"/>
              </a:rPr>
              <a:t> </a:t>
            </a:r>
            <a:r>
              <a:rPr b="0" i="0" lang="en-US" sz="4000" u="none">
                <a:solidFill>
                  <a:srgbClr val="FFFF00"/>
                </a:solidFill>
                <a:latin typeface="Arial"/>
                <a:ea typeface="Arial"/>
                <a:cs typeface="Arial"/>
                <a:sym typeface="Arial"/>
              </a:rPr>
              <a:t>አቡነ ዘበሰማትይ…</a:t>
            </a:r>
            <a:endParaRPr b="0" i="0" sz="4000" u="none">
              <a:solidFill>
                <a:srgbClr val="FFFF00"/>
              </a:solidFill>
              <a:latin typeface="Arial"/>
              <a:ea typeface="Arial"/>
              <a:cs typeface="Arial"/>
              <a:sym typeface="Arial"/>
            </a:endParaRPr>
          </a:p>
          <a:p>
            <a:pPr indent="0" lvl="0" marL="0" marR="0" rtl="0" algn="l">
              <a:lnSpc>
                <a:spcPct val="90000"/>
              </a:lnSpc>
              <a:spcBef>
                <a:spcPts val="600"/>
              </a:spcBef>
              <a:spcAft>
                <a:spcPts val="0"/>
              </a:spcAft>
              <a:buNone/>
            </a:pPr>
            <a:r>
              <a:t/>
            </a:r>
            <a:endParaRPr sz="4000">
              <a:solidFill>
                <a:srgbClr val="FFFFFF"/>
              </a:solidFill>
            </a:endParaRPr>
          </a:p>
          <a:p>
            <a:pPr indent="0" lvl="0" marL="0" marR="0" rtl="0" algn="l">
              <a:lnSpc>
                <a:spcPct val="90000"/>
              </a:lnSpc>
              <a:spcBef>
                <a:spcPts val="880"/>
              </a:spcBef>
              <a:spcAft>
                <a:spcPts val="0"/>
              </a:spcAft>
              <a:buNone/>
            </a:pPr>
            <a:r>
              <a:t/>
            </a:r>
            <a:endParaRPr b="0" i="0" sz="4000" u="none">
              <a:solidFill>
                <a:srgbClr val="00FF00"/>
              </a:solidFill>
              <a:latin typeface="Arial"/>
              <a:ea typeface="Arial"/>
              <a:cs typeface="Arial"/>
              <a:sym typeface="Arial"/>
            </a:endParaRPr>
          </a:p>
          <a:p>
            <a:pPr indent="-63500" lvl="0" marL="342900" marR="0" rtl="0" algn="l">
              <a:spcBef>
                <a:spcPts val="880"/>
              </a:spcBef>
              <a:spcAft>
                <a:spcPts val="0"/>
              </a:spcAft>
              <a:buClr>
                <a:schemeClr val="accent1"/>
              </a:buClr>
              <a:buSzPts val="4400"/>
              <a:buFont typeface="Noto Sans Symbols"/>
              <a:buNone/>
            </a:pPr>
            <a:r>
              <a:t/>
            </a:r>
            <a:endParaRPr b="0" i="0" sz="4000" u="none">
              <a:solidFill>
                <a:srgbClr val="00FF00"/>
              </a:solidFill>
              <a:latin typeface="Arial"/>
              <a:ea typeface="Arial"/>
              <a:cs typeface="Arial"/>
              <a:sym typeface="Arial"/>
            </a:endParaRPr>
          </a:p>
        </p:txBody>
      </p:sp>
      <p:sp>
        <p:nvSpPr>
          <p:cNvPr id="293" name="Google Shape;293;p42"/>
          <p:cNvSpPr txBox="1"/>
          <p:nvPr/>
        </p:nvSpPr>
        <p:spPr>
          <a:xfrm>
            <a:off x="4785150" y="307725"/>
            <a:ext cx="3860100" cy="6007200"/>
          </a:xfrm>
          <a:prstGeom prst="rect">
            <a:avLst/>
          </a:prstGeom>
          <a:noFill/>
          <a:ln>
            <a:noFill/>
          </a:ln>
        </p:spPr>
        <p:txBody>
          <a:bodyPr anchorCtr="0" anchor="t" bIns="91425" lIns="91425" spcFirstLastPara="1" rIns="91425" wrap="square" tIns="91425">
            <a:noAutofit/>
          </a:bodyPr>
          <a:lstStyle/>
          <a:p>
            <a:pPr indent="-528637" lvl="0" marL="465137" rtl="0" algn="l">
              <a:lnSpc>
                <a:spcPct val="90000"/>
              </a:lnSpc>
              <a:spcBef>
                <a:spcPts val="600"/>
              </a:spcBef>
              <a:spcAft>
                <a:spcPts val="0"/>
              </a:spcAft>
              <a:buClr>
                <a:srgbClr val="0000FF"/>
              </a:buClr>
              <a:buSzPts val="4000"/>
              <a:buFont typeface="Noto Sans Symbols"/>
              <a:buChar char="❖"/>
            </a:pPr>
            <a:r>
              <a:rPr b="1" lang="en-US" sz="4000" u="sng">
                <a:solidFill>
                  <a:schemeClr val="lt2"/>
                </a:solidFill>
              </a:rPr>
              <a:t>Hizb</a:t>
            </a:r>
            <a:r>
              <a:rPr b="1" lang="en-US" sz="4000">
                <a:solidFill>
                  <a:schemeClr val="lt2"/>
                </a:solidFill>
              </a:rPr>
              <a:t>:</a:t>
            </a:r>
            <a:r>
              <a:rPr lang="en-US" sz="4000">
                <a:solidFill>
                  <a:schemeClr val="lt2"/>
                </a:solidFill>
              </a:rPr>
              <a:t> </a:t>
            </a:r>
            <a:r>
              <a:rPr lang="en-US" sz="4000">
                <a:solidFill>
                  <a:srgbClr val="FFFF00"/>
                </a:solidFill>
              </a:rPr>
              <a:t>Abune zebe-semayat …</a:t>
            </a:r>
            <a:endParaRPr sz="4000">
              <a:solidFill>
                <a:srgbClr val="FF0000"/>
              </a:solidFill>
            </a:endParaRPr>
          </a:p>
          <a:p>
            <a:pPr indent="-528637" lvl="0" marL="465137" rtl="0" algn="l">
              <a:lnSpc>
                <a:spcPct val="90000"/>
              </a:lnSpc>
              <a:spcBef>
                <a:spcPts val="600"/>
              </a:spcBef>
              <a:spcAft>
                <a:spcPts val="0"/>
              </a:spcAft>
              <a:buClr>
                <a:srgbClr val="FF0000"/>
              </a:buClr>
              <a:buSzPts val="4000"/>
              <a:buFont typeface="Noto Sans Symbols"/>
              <a:buChar char="❖"/>
            </a:pPr>
            <a:r>
              <a:rPr b="1" lang="en-US" sz="4000" u="sng">
                <a:solidFill>
                  <a:srgbClr val="FFFF00"/>
                </a:solidFill>
              </a:rPr>
              <a:t>People</a:t>
            </a:r>
            <a:r>
              <a:rPr b="1" lang="en-US" sz="4000">
                <a:solidFill>
                  <a:srgbClr val="FFFF00"/>
                </a:solidFill>
              </a:rPr>
              <a:t>:</a:t>
            </a:r>
            <a:r>
              <a:rPr lang="en-US" sz="4000">
                <a:solidFill>
                  <a:srgbClr val="FFFF00"/>
                </a:solidFill>
              </a:rPr>
              <a:t> </a:t>
            </a:r>
            <a:r>
              <a:rPr lang="en-US" sz="4000">
                <a:solidFill>
                  <a:schemeClr val="lt2"/>
                </a:solidFill>
              </a:rPr>
              <a:t>Our Father who art in Heaven</a:t>
            </a:r>
            <a:endParaRPr sz="4000"/>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7" name="Shape 297"/>
        <p:cNvGrpSpPr/>
        <p:nvPr/>
      </p:nvGrpSpPr>
      <p:grpSpPr>
        <a:xfrm>
          <a:off x="0" y="0"/>
          <a:ext cx="0" cy="0"/>
          <a:chOff x="0" y="0"/>
          <a:chExt cx="0" cy="0"/>
        </a:xfrm>
      </p:grpSpPr>
      <p:sp>
        <p:nvSpPr>
          <p:cNvPr id="298" name="Google Shape;298;p43"/>
          <p:cNvSpPr txBox="1"/>
          <p:nvPr>
            <p:ph idx="1" type="body"/>
          </p:nvPr>
        </p:nvSpPr>
        <p:spPr>
          <a:xfrm>
            <a:off x="304800" y="186600"/>
            <a:ext cx="4601100" cy="6180000"/>
          </a:xfrm>
          <a:prstGeom prst="rect">
            <a:avLst/>
          </a:prstGeom>
          <a:noFill/>
          <a:ln>
            <a:noFill/>
          </a:ln>
        </p:spPr>
        <p:txBody>
          <a:bodyPr anchorCtr="0" anchor="t" bIns="46025" lIns="92075" spcFirstLastPara="1" rIns="92075" wrap="square" tIns="46025">
            <a:noAutofit/>
          </a:bodyPr>
          <a:lstStyle/>
          <a:p>
            <a:pPr indent="0" lvl="0" marL="0" marR="0" rtl="0" algn="l">
              <a:lnSpc>
                <a:spcPct val="100000"/>
              </a:lnSpc>
              <a:spcBef>
                <a:spcPts val="800"/>
              </a:spcBef>
              <a:spcAft>
                <a:spcPts val="0"/>
              </a:spcAft>
              <a:buNone/>
            </a:pPr>
            <a:r>
              <a:rPr b="0" i="0" lang="en-US" sz="2400" u="none" cap="none" strike="noStrike">
                <a:solidFill>
                  <a:schemeClr val="lt2"/>
                </a:solidFill>
                <a:latin typeface="Arial"/>
                <a:ea typeface="Arial"/>
                <a:cs typeface="Arial"/>
                <a:sym typeface="Arial"/>
              </a:rPr>
              <a:t>ኣብ ሰማያት እትነብር ኣቦና ስምካ ይቀደስ፥ መንግስትኻ ትምጻእ፥ ፈቓድካ ከምቲ ኣብ ሰማያት ከምኡ'ውን ኣብ ምድሪ ይኹን፥  ናይ ዕለት እንጌራና ሎሚ ሃበና፥  ንሕና ንዝበደሉና በደሎም ከም እንኃደግናሎም በደልና ኅደገልና፥ ካብ ክፉእ ኣድኅነና እምበር ኣብ ፈተና ኣይተእትወና፥ መንግስትን፡ ኃይልን ፡ክብርን ንዘለዓለም ናትካ እዩ፡ አሜን።</a:t>
            </a:r>
            <a:endParaRPr sz="2400">
              <a:solidFill>
                <a:schemeClr val="lt2"/>
              </a:solidFill>
            </a:endParaRPr>
          </a:p>
          <a:p>
            <a:pPr indent="-88900" lvl="0" marL="342900" marR="0" rtl="0" algn="l">
              <a:spcBef>
                <a:spcPts val="800"/>
              </a:spcBef>
              <a:spcAft>
                <a:spcPts val="0"/>
              </a:spcAft>
              <a:buClr>
                <a:schemeClr val="accent1"/>
              </a:buClr>
              <a:buSzPts val="4000"/>
              <a:buFont typeface="Noto Sans Symbols"/>
              <a:buNone/>
            </a:pPr>
            <a:r>
              <a:t/>
            </a:r>
            <a:endParaRPr b="0" i="0" sz="2400" u="none">
              <a:solidFill>
                <a:srgbClr val="00FF00"/>
              </a:solidFill>
              <a:latin typeface="Arial"/>
              <a:ea typeface="Arial"/>
              <a:cs typeface="Arial"/>
              <a:sym typeface="Arial"/>
            </a:endParaRPr>
          </a:p>
        </p:txBody>
      </p:sp>
      <p:sp>
        <p:nvSpPr>
          <p:cNvPr id="299" name="Google Shape;299;p43"/>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00" name="Google Shape;300;p43"/>
          <p:cNvSpPr txBox="1"/>
          <p:nvPr/>
        </p:nvSpPr>
        <p:spPr>
          <a:xfrm>
            <a:off x="4568000" y="141975"/>
            <a:ext cx="4428000" cy="5941500"/>
          </a:xfrm>
          <a:prstGeom prst="rect">
            <a:avLst/>
          </a:prstGeom>
          <a:noFill/>
          <a:ln>
            <a:noFill/>
          </a:ln>
        </p:spPr>
        <p:txBody>
          <a:bodyPr anchorCtr="0" anchor="t" bIns="91425" lIns="91425" spcFirstLastPara="1" rIns="91425" wrap="square" tIns="91425">
            <a:noAutofit/>
          </a:bodyPr>
          <a:lstStyle/>
          <a:p>
            <a:pPr indent="0" lvl="0" marL="0" rtl="0" algn="l">
              <a:spcBef>
                <a:spcPts val="800"/>
              </a:spcBef>
              <a:spcAft>
                <a:spcPts val="0"/>
              </a:spcAft>
              <a:buNone/>
            </a:pPr>
            <a:r>
              <a:rPr lang="en-US" sz="2300">
                <a:solidFill>
                  <a:srgbClr val="FFFF00"/>
                </a:solidFill>
              </a:rPr>
              <a:t>Ab semayt etEneber abona smka ykedes: menGsteka temtsa; fekadka kemti ab semayat kemu’wn ab Mdri ykun; Nay elet enjerana lomi habena; Nhna n’zeBedel’una beDelom kem en’hadgelom beDelna hdegelna; Kab kefu adhinena emBer ab fetena Ayte’etwena; mengestn haylen, kbrn neZelalem natka eyu; Amien </a:t>
            </a:r>
            <a:endParaRPr sz="2300">
              <a:solidFill>
                <a:srgbClr val="FFFF00"/>
              </a:solidFill>
            </a:endParaRPr>
          </a:p>
        </p:txBody>
      </p:sp>
      <p:sp>
        <p:nvSpPr>
          <p:cNvPr id="301" name="Google Shape;301;p43"/>
          <p:cNvSpPr txBox="1"/>
          <p:nvPr/>
        </p:nvSpPr>
        <p:spPr>
          <a:xfrm>
            <a:off x="407900" y="4303825"/>
            <a:ext cx="8415000" cy="13260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Clr>
                <a:schemeClr val="dk2"/>
              </a:buClr>
              <a:buSzPts val="1100"/>
              <a:buFont typeface="Arial"/>
              <a:buNone/>
            </a:pPr>
            <a:r>
              <a:rPr lang="en-US" sz="2200">
                <a:solidFill>
                  <a:srgbClr val="FFFFFF"/>
                </a:solidFill>
              </a:rPr>
              <a:t>Our Father who art in Heaven, hallowed be thy name, thy kingdom come, thy will be done, on earth as it is in Heaven, Give us this day this daily bread, &amp; forgive us our trespasses as we forgive those who trespass against us. deliver us not into temptation, but deliver us from evil. For thine is the kingdom &amp; the power &amp; the glory, now &amp; forever, unto the ages of ages, Amen.</a:t>
            </a:r>
            <a:endParaRPr sz="2200"/>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44"/>
          <p:cNvSpPr txBox="1"/>
          <p:nvPr>
            <p:ph idx="1" type="body"/>
          </p:nvPr>
        </p:nvSpPr>
        <p:spPr>
          <a:xfrm>
            <a:off x="296950" y="262800"/>
            <a:ext cx="4536900" cy="4833600"/>
          </a:xfrm>
          <a:prstGeom prst="rect">
            <a:avLst/>
          </a:prstGeom>
          <a:noFill/>
          <a:ln>
            <a:noFill/>
          </a:ln>
        </p:spPr>
        <p:txBody>
          <a:bodyPr anchorCtr="0" anchor="t" bIns="46025" lIns="92075" spcFirstLastPara="1" rIns="92075" wrap="square" tIns="46025">
            <a:noAutofit/>
          </a:bodyPr>
          <a:lstStyle/>
          <a:p>
            <a:pPr indent="0" lvl="0" marL="0" marR="0" rtl="0" algn="l">
              <a:lnSpc>
                <a:spcPct val="100000"/>
              </a:lnSpc>
              <a:spcBef>
                <a:spcPts val="640"/>
              </a:spcBef>
              <a:spcAft>
                <a:spcPts val="0"/>
              </a:spcAft>
              <a:buClr>
                <a:schemeClr val="accent1"/>
              </a:buClr>
              <a:buSzPts val="3200"/>
              <a:buFont typeface="Noto Sans Symbols"/>
              <a:buNone/>
            </a:pPr>
            <a:r>
              <a:rPr b="0" i="0" lang="en-US" sz="2100" u="none">
                <a:solidFill>
                  <a:schemeClr val="dk2"/>
                </a:solidFill>
                <a:latin typeface="Arial"/>
                <a:ea typeface="Arial"/>
                <a:cs typeface="Arial"/>
                <a:sym typeface="Arial"/>
              </a:rPr>
              <a:t>  </a:t>
            </a:r>
            <a:r>
              <a:rPr b="0" i="0" lang="en-US" sz="2100" u="none">
                <a:solidFill>
                  <a:schemeClr val="lt2"/>
                </a:solidFill>
                <a:latin typeface="Arial"/>
                <a:ea typeface="Arial"/>
                <a:cs typeface="Arial"/>
                <a:sym typeface="Arial"/>
              </a:rPr>
              <a:t>ኦ</a:t>
            </a:r>
            <a:r>
              <a:rPr b="0" i="0" lang="en-US" sz="2100" u="none">
                <a:solidFill>
                  <a:schemeClr val="dk2"/>
                </a:solidFill>
                <a:latin typeface="Arial"/>
                <a:ea typeface="Arial"/>
                <a:cs typeface="Arial"/>
                <a:sym typeface="Arial"/>
              </a:rPr>
              <a:t> </a:t>
            </a:r>
            <a:r>
              <a:rPr b="0" i="0" lang="en-US" sz="2100" u="none">
                <a:solidFill>
                  <a:schemeClr val="lt2"/>
                </a:solidFill>
                <a:latin typeface="Arial"/>
                <a:ea typeface="Arial"/>
                <a:cs typeface="Arial"/>
                <a:sym typeface="Arial"/>
              </a:rPr>
              <a:t>እግዝእትየ ማርያም ብናይ  ቅዱስ ገብርኤል መልኣኽ ሰላምታ ሰላም እብለኪ፡ ብሕልናኺ ድንግል ኢኺ፡ ብሥጋኺ'ውን ድንግል ኢኺ። ኣደ እግዚአብሔር ፀባዖት (ጎይታ ሠራዊት) ሰላም እብለኪ ኣለኹ።ንስኺ ካብ ኣንስቲ ብርኽቲ ኢኺ፡ ፍረ ከርሥኺ'ውን ብሩኽ እዩ።ኦ ምልእተ ጸጋ እግዚአብሔር ምሳኺ እዩ፡ ኦ ፍሥሕት ደስ ይበልኪ፡ ኃጢኣትና ኪሠርየልና ናብ ፍቁር ወድኺ ኢየሱስ ክርስቶስ ምእንታና ምሕረት ለምን</a:t>
            </a:r>
            <a:r>
              <a:rPr b="0" i="0" lang="en-US" sz="2100" u="none">
                <a:solidFill>
                  <a:srgbClr val="FFFFFF"/>
                </a:solidFill>
                <a:latin typeface="Arial"/>
                <a:ea typeface="Arial"/>
                <a:cs typeface="Arial"/>
                <a:sym typeface="Arial"/>
              </a:rPr>
              <a:t>ልና</a:t>
            </a:r>
            <a:endParaRPr b="0" i="0" sz="2100" u="none">
              <a:solidFill>
                <a:srgbClr val="FFFFFF"/>
              </a:solidFill>
              <a:latin typeface="Arial"/>
              <a:ea typeface="Arial"/>
              <a:cs typeface="Arial"/>
              <a:sym typeface="Arial"/>
            </a:endParaRPr>
          </a:p>
          <a:p>
            <a:pPr indent="0" lvl="0" marL="0" rtl="0" algn="l">
              <a:spcBef>
                <a:spcPts val="640"/>
              </a:spcBef>
              <a:spcAft>
                <a:spcPts val="0"/>
              </a:spcAft>
              <a:buNone/>
            </a:pPr>
            <a:r>
              <a:t/>
            </a:r>
            <a:endParaRPr sz="2100">
              <a:solidFill>
                <a:srgbClr val="FFFFFF"/>
              </a:solidFill>
            </a:endParaRPr>
          </a:p>
        </p:txBody>
      </p:sp>
      <p:sp>
        <p:nvSpPr>
          <p:cNvPr id="307" name="Google Shape;307;p44"/>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08" name="Google Shape;308;p44"/>
          <p:cNvSpPr txBox="1"/>
          <p:nvPr/>
        </p:nvSpPr>
        <p:spPr>
          <a:xfrm>
            <a:off x="4584475" y="220275"/>
            <a:ext cx="4401300" cy="4737600"/>
          </a:xfrm>
          <a:prstGeom prst="rect">
            <a:avLst/>
          </a:prstGeom>
          <a:noFill/>
          <a:ln>
            <a:noFill/>
          </a:ln>
        </p:spPr>
        <p:txBody>
          <a:bodyPr anchorCtr="0" anchor="t" bIns="91425" lIns="91425" spcFirstLastPara="1" rIns="91425" wrap="square" tIns="91425">
            <a:noAutofit/>
          </a:bodyPr>
          <a:lstStyle/>
          <a:p>
            <a:pPr indent="0" lvl="0" marL="0" rtl="0" algn="l">
              <a:spcBef>
                <a:spcPts val="640"/>
              </a:spcBef>
              <a:spcAft>
                <a:spcPts val="0"/>
              </a:spcAft>
              <a:buClr>
                <a:schemeClr val="dk2"/>
              </a:buClr>
              <a:buSzPts val="1100"/>
              <a:buFont typeface="Arial"/>
              <a:buNone/>
            </a:pPr>
            <a:r>
              <a:rPr lang="en-US" sz="2100">
                <a:solidFill>
                  <a:srgbClr val="FFFF00"/>
                </a:solidFill>
              </a:rPr>
              <a:t> O Egzitiye Maryam b’nay kidus Gabriel melak selamta selam ebLeki: beHlenaki dngl, bSigaki’wn dngl eki:: Ade Egziabhier tsebaot (goyta serawit) selam ebleki aleku:: nesiki kab anesti berkti eki: Fre kersiki’wn buruk eyu:: O milete tsega Egziabhier mesaki iyu: O Fshiti des yebelki: hatiatna k’seryelna nab fkur wediki Eyesus Kristos me’Entata mhret lemenelna</a:t>
            </a:r>
            <a:endParaRPr sz="2100">
              <a:solidFill>
                <a:srgbClr val="FFFF00"/>
              </a:solidFill>
            </a:endParaRPr>
          </a:p>
        </p:txBody>
      </p:sp>
      <p:sp>
        <p:nvSpPr>
          <p:cNvPr id="309" name="Google Shape;309;p44"/>
          <p:cNvSpPr txBox="1"/>
          <p:nvPr/>
        </p:nvSpPr>
        <p:spPr>
          <a:xfrm>
            <a:off x="376125" y="4221675"/>
            <a:ext cx="8391900" cy="144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300"/>
              <a:t>O</a:t>
            </a:r>
            <a:r>
              <a:rPr lang="en-US" sz="2300">
                <a:solidFill>
                  <a:srgbClr val="FFFFFF"/>
                </a:solidFill>
              </a:rPr>
              <a:t>By the salutation, of the archangel St. Gabriel, we salute you. Your art virgin in thought &amp; virgin in body, the mother of God, the Lord of hosts, salutation to you. Your art blessed among all women, &amp; blessed is the fruit of your womb, rejoice of full of grace, God is with you, beseech &amp; plead for our mercy, to your beloved son Jesus Christ, that He may forgive our sins.</a:t>
            </a:r>
            <a:endParaRPr sz="2300">
              <a:solidFill>
                <a:srgbClr val="FFFFFF"/>
              </a:solidFill>
            </a:endParaRP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45"/>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15" name="Google Shape;315;p45"/>
          <p:cNvSpPr txBox="1"/>
          <p:nvPr>
            <p:ph idx="1" type="body"/>
          </p:nvPr>
        </p:nvSpPr>
        <p:spPr>
          <a:xfrm>
            <a:off x="422875" y="1552025"/>
            <a:ext cx="4003500" cy="51471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680"/>
              </a:spcBef>
              <a:spcAft>
                <a:spcPts val="0"/>
              </a:spcAft>
              <a:buClr>
                <a:srgbClr val="33CC33"/>
              </a:buClr>
              <a:buSzPts val="3300"/>
              <a:buChar char="❖"/>
            </a:pPr>
            <a:r>
              <a:rPr b="0" i="0" lang="en-US" sz="3300" u="sng">
                <a:solidFill>
                  <a:schemeClr val="lt2"/>
                </a:solidFill>
                <a:latin typeface="Arial"/>
                <a:ea typeface="Arial"/>
                <a:cs typeface="Arial"/>
                <a:sym typeface="Arial"/>
              </a:rPr>
              <a:t>ካህን</a:t>
            </a:r>
            <a:r>
              <a:rPr b="0" i="0" lang="en-US" sz="3300">
                <a:solidFill>
                  <a:srgbClr val="FFFFFF"/>
                </a:solidFill>
                <a:latin typeface="Arial"/>
                <a:ea typeface="Arial"/>
                <a:cs typeface="Arial"/>
                <a:sym typeface="Arial"/>
              </a:rPr>
              <a:t>፡-</a:t>
            </a:r>
            <a:r>
              <a:rPr b="0" i="0" lang="en-US" sz="3300" u="none">
                <a:solidFill>
                  <a:srgbClr val="FFFF00"/>
                </a:solidFill>
                <a:latin typeface="Arial"/>
                <a:ea typeface="Arial"/>
                <a:cs typeface="Arial"/>
                <a:sym typeface="Arial"/>
              </a:rPr>
              <a:t> ጸጋሁ ለእግዚአብሔር የሀሉ ምስሌክሙ </a:t>
            </a:r>
            <a:r>
              <a:rPr b="0" i="0" lang="en-US" sz="3300" u="none">
                <a:solidFill>
                  <a:srgbClr val="00FF00"/>
                </a:solidFill>
                <a:latin typeface="Arial"/>
                <a:ea typeface="Arial"/>
                <a:cs typeface="Arial"/>
                <a:sym typeface="Arial"/>
              </a:rPr>
              <a:t> </a:t>
            </a:r>
            <a:endParaRPr b="0" i="0" sz="3300" u="none">
              <a:solidFill>
                <a:srgbClr val="00FF00"/>
              </a:solidFill>
              <a:latin typeface="Arial"/>
              <a:ea typeface="Arial"/>
              <a:cs typeface="Arial"/>
              <a:sym typeface="Arial"/>
            </a:endParaRPr>
          </a:p>
          <a:p>
            <a:pPr indent="-458787" lvl="0" marL="465137" rtl="0" algn="l">
              <a:spcBef>
                <a:spcPts val="640"/>
              </a:spcBef>
              <a:spcAft>
                <a:spcPts val="0"/>
              </a:spcAft>
              <a:buClr>
                <a:srgbClr val="FFFFFF"/>
              </a:buClr>
              <a:buSzPts val="3300"/>
              <a:buChar char="❖"/>
            </a:pPr>
            <a:r>
              <a:rPr lang="en-US" sz="3300">
                <a:solidFill>
                  <a:srgbClr val="FFFFFF"/>
                </a:solidFill>
              </a:rPr>
              <a:t>ጸጋ እግዚኣብሔር ምሳኹም ይኹን።</a:t>
            </a:r>
            <a:endParaRPr sz="3300">
              <a:solidFill>
                <a:srgbClr val="FFFFFF"/>
              </a:solidFill>
            </a:endParaRPr>
          </a:p>
        </p:txBody>
      </p:sp>
      <p:sp>
        <p:nvSpPr>
          <p:cNvPr id="316" name="Google Shape;316;p45"/>
          <p:cNvSpPr txBox="1"/>
          <p:nvPr/>
        </p:nvSpPr>
        <p:spPr>
          <a:xfrm>
            <a:off x="422425" y="348300"/>
            <a:ext cx="8489400" cy="549000"/>
          </a:xfrm>
          <a:prstGeom prst="rect">
            <a:avLst/>
          </a:prstGeom>
          <a:noFill/>
          <a:ln>
            <a:noFill/>
          </a:ln>
        </p:spPr>
        <p:txBody>
          <a:bodyPr anchorCtr="0" anchor="t" bIns="91425" lIns="91425" spcFirstLastPara="1" rIns="91425" wrap="square" tIns="91425">
            <a:noAutofit/>
          </a:bodyPr>
          <a:lstStyle/>
          <a:p>
            <a:pPr indent="-414337" lvl="0" marL="465137" rtl="0" algn="ctr">
              <a:spcBef>
                <a:spcPts val="0"/>
              </a:spcBef>
              <a:spcAft>
                <a:spcPts val="0"/>
              </a:spcAft>
              <a:buClr>
                <a:srgbClr val="FFFFFF"/>
              </a:buClr>
              <a:buSzPts val="2600"/>
              <a:buFont typeface="Noto Sans Symbols"/>
              <a:buChar char="❖"/>
            </a:pPr>
            <a:r>
              <a:rPr lang="en-US" sz="2600">
                <a:solidFill>
                  <a:srgbClr val="FFFFFF"/>
                </a:solidFill>
              </a:rPr>
              <a:t>ቅዳሴ ድሕሪ ቀትሪ ኣብ ዝኾነሉ ግዜ </a:t>
            </a:r>
            <a:r>
              <a:rPr i="1" lang="en-US" sz="2600">
                <a:solidFill>
                  <a:srgbClr val="FFFFFF"/>
                </a:solidFill>
              </a:rPr>
              <a:t>(ኪዳን </a:t>
            </a:r>
            <a:r>
              <a:rPr lang="en-US" sz="2600">
                <a:solidFill>
                  <a:srgbClr val="FFFFFF"/>
                </a:solidFill>
              </a:rPr>
              <a:t>በሠርክ</a:t>
            </a:r>
            <a:r>
              <a:rPr i="1" lang="en-US" sz="2600">
                <a:solidFill>
                  <a:srgbClr val="FFFFFF"/>
                </a:solidFill>
              </a:rPr>
              <a:t>)</a:t>
            </a:r>
            <a:endParaRPr i="1" sz="2600">
              <a:solidFill>
                <a:srgbClr val="FFFFFF"/>
              </a:solidFill>
            </a:endParaRPr>
          </a:p>
          <a:p>
            <a:pPr indent="-414337" lvl="0" marL="465137" rtl="0" algn="ctr">
              <a:spcBef>
                <a:spcPts val="0"/>
              </a:spcBef>
              <a:spcAft>
                <a:spcPts val="0"/>
              </a:spcAft>
              <a:buClr>
                <a:srgbClr val="FFFFFF"/>
              </a:buClr>
              <a:buSzPts val="2600"/>
              <a:buFont typeface="Noto Sans Symbols"/>
              <a:buChar char="❖"/>
            </a:pPr>
            <a:r>
              <a:rPr lang="en-US" sz="2600">
                <a:solidFill>
                  <a:srgbClr val="FFFFFF"/>
                </a:solidFill>
              </a:rPr>
              <a:t>Qidasie dihre qetri ab zikonelu gizie</a:t>
            </a:r>
            <a:endParaRPr sz="2600">
              <a:solidFill>
                <a:srgbClr val="FFFFFF"/>
              </a:solidFill>
            </a:endParaRPr>
          </a:p>
          <a:p>
            <a:pPr indent="-376237" lvl="0" marL="465137" rtl="0" algn="ctr">
              <a:spcBef>
                <a:spcPts val="0"/>
              </a:spcBef>
              <a:spcAft>
                <a:spcPts val="0"/>
              </a:spcAft>
              <a:buClr>
                <a:srgbClr val="FF0000"/>
              </a:buClr>
              <a:buSzPts val="2600"/>
              <a:buFont typeface="Noto Sans Symbols"/>
              <a:buChar char="❖"/>
            </a:pPr>
            <a:r>
              <a:rPr i="1" lang="en-US" sz="2600">
                <a:solidFill>
                  <a:schemeClr val="lt2"/>
                </a:solidFill>
              </a:rPr>
              <a:t>When the service is in the afternoon. </a:t>
            </a:r>
            <a:endParaRPr sz="2600"/>
          </a:p>
        </p:txBody>
      </p:sp>
      <p:sp>
        <p:nvSpPr>
          <p:cNvPr id="317" name="Google Shape;317;p45"/>
          <p:cNvSpPr txBox="1"/>
          <p:nvPr/>
        </p:nvSpPr>
        <p:spPr>
          <a:xfrm>
            <a:off x="4983875" y="1573125"/>
            <a:ext cx="3822300" cy="4445100"/>
          </a:xfrm>
          <a:prstGeom prst="rect">
            <a:avLst/>
          </a:prstGeom>
          <a:noFill/>
          <a:ln>
            <a:noFill/>
          </a:ln>
        </p:spPr>
        <p:txBody>
          <a:bodyPr anchorCtr="0" anchor="t" bIns="91425" lIns="91425" spcFirstLastPara="1" rIns="91425" wrap="square" tIns="91425">
            <a:noAutofit/>
          </a:bodyPr>
          <a:lstStyle/>
          <a:p>
            <a:pPr indent="-471487" lvl="0" marL="465137" rtl="0" algn="l">
              <a:spcBef>
                <a:spcPts val="640"/>
              </a:spcBef>
              <a:spcAft>
                <a:spcPts val="0"/>
              </a:spcAft>
              <a:buClr>
                <a:srgbClr val="0000FF"/>
              </a:buClr>
              <a:buSzPts val="3300"/>
              <a:buFont typeface="Noto Sans Symbols"/>
              <a:buChar char="❖"/>
            </a:pPr>
            <a:r>
              <a:rPr lang="en-US" sz="3300" u="sng">
                <a:solidFill>
                  <a:schemeClr val="lt2"/>
                </a:solidFill>
              </a:rPr>
              <a:t>Kahn</a:t>
            </a:r>
            <a:r>
              <a:rPr lang="en-US" sz="3300">
                <a:solidFill>
                  <a:schemeClr val="lt2"/>
                </a:solidFill>
              </a:rPr>
              <a:t>: </a:t>
            </a:r>
            <a:r>
              <a:rPr lang="en-US" sz="3300">
                <a:solidFill>
                  <a:srgbClr val="FFFF00"/>
                </a:solidFill>
              </a:rPr>
              <a:t>t</a:t>
            </a:r>
            <a:r>
              <a:rPr lang="en-US" sz="3300">
                <a:solidFill>
                  <a:srgbClr val="FFFF00"/>
                </a:solidFill>
              </a:rPr>
              <a:t>segahu leIgzīabhier yihalu misliekimu</a:t>
            </a:r>
            <a:r>
              <a:rPr lang="en-US" sz="3300">
                <a:solidFill>
                  <a:srgbClr val="00FF00"/>
                </a:solidFill>
              </a:rPr>
              <a:t> </a:t>
            </a:r>
            <a:endParaRPr sz="3300">
              <a:solidFill>
                <a:srgbClr val="00FF00"/>
              </a:solidFill>
            </a:endParaRPr>
          </a:p>
          <a:p>
            <a:pPr indent="-420687" lvl="0" marL="465137" rtl="0" algn="l">
              <a:spcBef>
                <a:spcPts val="800"/>
              </a:spcBef>
              <a:spcAft>
                <a:spcPts val="0"/>
              </a:spcAft>
              <a:buClr>
                <a:srgbClr val="FF0000"/>
              </a:buClr>
              <a:buSzPts val="3300"/>
              <a:buFont typeface="Noto Sans Symbols"/>
              <a:buChar char="❖"/>
            </a:pPr>
            <a:r>
              <a:rPr lang="en-US" sz="3300" u="sng">
                <a:solidFill>
                  <a:srgbClr val="FFFF00"/>
                </a:solidFill>
              </a:rPr>
              <a:t>Priest</a:t>
            </a:r>
            <a:r>
              <a:rPr lang="en-US" sz="3300">
                <a:solidFill>
                  <a:srgbClr val="FFFF00"/>
                </a:solidFill>
              </a:rPr>
              <a:t>:</a:t>
            </a:r>
            <a:r>
              <a:rPr lang="en-US" sz="3300">
                <a:solidFill>
                  <a:schemeClr val="lt1"/>
                </a:solidFill>
              </a:rPr>
              <a:t> </a:t>
            </a:r>
            <a:r>
              <a:rPr lang="en-US" sz="3300">
                <a:solidFill>
                  <a:schemeClr val="lt2"/>
                </a:solidFill>
              </a:rPr>
              <a:t>The grace of God be with You.</a:t>
            </a:r>
            <a:endParaRP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46"/>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23" name="Google Shape;323;p46"/>
          <p:cNvSpPr txBox="1"/>
          <p:nvPr>
            <p:ph idx="1" type="body"/>
          </p:nvPr>
        </p:nvSpPr>
        <p:spPr>
          <a:xfrm>
            <a:off x="487356" y="411150"/>
            <a:ext cx="4203300" cy="5994300"/>
          </a:xfrm>
          <a:prstGeom prst="rect">
            <a:avLst/>
          </a:prstGeom>
          <a:noFill/>
          <a:ln>
            <a:noFill/>
          </a:ln>
        </p:spPr>
        <p:txBody>
          <a:bodyPr anchorCtr="0" anchor="t" bIns="46025" lIns="92075" spcFirstLastPara="1" rIns="92075" wrap="square" tIns="46025">
            <a:noAutofit/>
          </a:bodyPr>
          <a:lstStyle/>
          <a:p>
            <a:pPr indent="-503237" lvl="0" marL="465137" marR="0" rtl="0" algn="l">
              <a:lnSpc>
                <a:spcPct val="100000"/>
              </a:lnSpc>
              <a:spcBef>
                <a:spcPts val="0"/>
              </a:spcBef>
              <a:spcAft>
                <a:spcPts val="0"/>
              </a:spcAft>
              <a:buClr>
                <a:srgbClr val="33CC33"/>
              </a:buClr>
              <a:buSzPts val="3600"/>
              <a:buChar char="❖"/>
            </a:pPr>
            <a:r>
              <a:rPr b="0" i="0" lang="en-US" sz="3600" u="sng">
                <a:solidFill>
                  <a:schemeClr val="lt2"/>
                </a:solidFill>
                <a:latin typeface="Arial"/>
                <a:ea typeface="Arial"/>
                <a:cs typeface="Arial"/>
                <a:sym typeface="Arial"/>
              </a:rPr>
              <a:t>ሕዝብ</a:t>
            </a:r>
            <a:r>
              <a:rPr b="0" i="0" lang="en-US" sz="3600">
                <a:solidFill>
                  <a:srgbClr val="FFFFFF"/>
                </a:solidFill>
                <a:latin typeface="Arial"/>
                <a:ea typeface="Arial"/>
                <a:cs typeface="Arial"/>
                <a:sym typeface="Arial"/>
              </a:rPr>
              <a:t>፡-</a:t>
            </a:r>
            <a:r>
              <a:rPr b="0" i="0" lang="en-US" sz="3600" u="none">
                <a:solidFill>
                  <a:srgbClr val="FFFF00"/>
                </a:solidFill>
                <a:latin typeface="Arial"/>
                <a:ea typeface="Arial"/>
                <a:cs typeface="Arial"/>
                <a:sym typeface="Arial"/>
              </a:rPr>
              <a:t> ምስለ መንፈስከ።</a:t>
            </a:r>
            <a:endParaRPr b="0" i="0" sz="3600" u="none">
              <a:solidFill>
                <a:schemeClr val="lt2"/>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Char char="❖"/>
            </a:pPr>
            <a:r>
              <a:rPr b="0" i="0" lang="en-US" sz="3600" u="none">
                <a:solidFill>
                  <a:srgbClr val="FFFFFF"/>
                </a:solidFill>
                <a:latin typeface="Arial"/>
                <a:ea typeface="Arial"/>
                <a:cs typeface="Arial"/>
                <a:sym typeface="Arial"/>
              </a:rPr>
              <a:t>ምስ መንፈስካ።</a:t>
            </a:r>
            <a:endParaRPr b="0" i="0" sz="36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600"/>
          </a:p>
          <a:p>
            <a:pPr indent="-401637" lvl="0" marL="465137" marR="0" rtl="0" algn="l">
              <a:lnSpc>
                <a:spcPct val="100000"/>
              </a:lnSpc>
              <a:spcBef>
                <a:spcPts val="200"/>
              </a:spcBef>
              <a:spcAft>
                <a:spcPts val="0"/>
              </a:spcAft>
              <a:buClr>
                <a:schemeClr val="accent1"/>
              </a:buClr>
              <a:buSzPts val="1000"/>
              <a:buFont typeface="Noto Sans Symbols"/>
              <a:buNone/>
            </a:pPr>
            <a:r>
              <a:t/>
            </a:r>
            <a:endParaRPr b="0" i="0" sz="3600" u="sng">
              <a:solidFill>
                <a:schemeClr val="lt2"/>
              </a:solidFill>
              <a:latin typeface="Arial"/>
              <a:ea typeface="Arial"/>
              <a:cs typeface="Arial"/>
              <a:sym typeface="Arial"/>
            </a:endParaRPr>
          </a:p>
          <a:p>
            <a:pPr indent="-503237" lvl="0" marL="465137" marR="0" rtl="0" algn="l">
              <a:lnSpc>
                <a:spcPct val="100000"/>
              </a:lnSpc>
              <a:spcBef>
                <a:spcPts val="600"/>
              </a:spcBef>
              <a:spcAft>
                <a:spcPts val="0"/>
              </a:spcAft>
              <a:buClr>
                <a:srgbClr val="33CC33"/>
              </a:buClr>
              <a:buSzPts val="3600"/>
              <a:buChar char="❖"/>
            </a:pPr>
            <a:r>
              <a:rPr b="0" i="0" lang="en-US" sz="3600" u="sng">
                <a:solidFill>
                  <a:schemeClr val="lt2"/>
                </a:solidFill>
                <a:latin typeface="Arial"/>
                <a:ea typeface="Arial"/>
                <a:cs typeface="Arial"/>
                <a:sym typeface="Arial"/>
              </a:rPr>
              <a:t>ካህን</a:t>
            </a:r>
            <a:r>
              <a:rPr b="0" i="0" lang="en-US" sz="3600" u="none">
                <a:solidFill>
                  <a:srgbClr val="FFFFFF"/>
                </a:solidFill>
                <a:latin typeface="Arial"/>
                <a:ea typeface="Arial"/>
                <a:cs typeface="Arial"/>
                <a:sym typeface="Arial"/>
              </a:rPr>
              <a:t>፡-</a:t>
            </a:r>
            <a:r>
              <a:rPr b="0" i="0" lang="en-US" sz="3600" u="none">
                <a:solidFill>
                  <a:srgbClr val="FFFF00"/>
                </a:solidFill>
                <a:latin typeface="Arial"/>
                <a:ea typeface="Arial"/>
                <a:cs typeface="Arial"/>
                <a:sym typeface="Arial"/>
              </a:rPr>
              <a:t> አእኵትዎ ለአምላክ።</a:t>
            </a:r>
            <a:endParaRPr sz="3600"/>
          </a:p>
          <a:p>
            <a:pPr indent="-490537" lvl="0" marL="465137" marR="0" rtl="0" algn="l">
              <a:lnSpc>
                <a:spcPct val="100000"/>
              </a:lnSpc>
              <a:spcBef>
                <a:spcPts val="640"/>
              </a:spcBef>
              <a:spcAft>
                <a:spcPts val="0"/>
              </a:spcAft>
              <a:buClr>
                <a:srgbClr val="FFFFFF"/>
              </a:buClr>
              <a:buSzPts val="3600"/>
              <a:buChar char="❖"/>
            </a:pPr>
            <a:r>
              <a:rPr b="0" i="0" lang="en-US" sz="3600" u="none">
                <a:solidFill>
                  <a:srgbClr val="FFFFFF"/>
                </a:solidFill>
                <a:latin typeface="Arial"/>
                <a:ea typeface="Arial"/>
                <a:cs typeface="Arial"/>
                <a:sym typeface="Arial"/>
              </a:rPr>
              <a:t>ንኣምላኽና ነመስግኖ</a:t>
            </a:r>
            <a:endParaRPr b="0" i="0" sz="36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b="0" i="0" sz="3600" u="sng">
              <a:solidFill>
                <a:schemeClr val="lt2"/>
              </a:solidFill>
              <a:latin typeface="Arial"/>
              <a:ea typeface="Arial"/>
              <a:cs typeface="Arial"/>
              <a:sym typeface="Arial"/>
            </a:endParaRPr>
          </a:p>
          <a:p>
            <a:pPr indent="0" lvl="0" marL="0" marR="0" rtl="0" algn="l">
              <a:lnSpc>
                <a:spcPct val="100000"/>
              </a:lnSpc>
              <a:spcBef>
                <a:spcPts val="800"/>
              </a:spcBef>
              <a:spcAft>
                <a:spcPts val="0"/>
              </a:spcAft>
              <a:buNone/>
            </a:pPr>
            <a:r>
              <a:t/>
            </a:r>
            <a:endParaRPr sz="3600"/>
          </a:p>
        </p:txBody>
      </p:sp>
      <p:sp>
        <p:nvSpPr>
          <p:cNvPr id="324" name="Google Shape;324;p46"/>
          <p:cNvSpPr txBox="1"/>
          <p:nvPr/>
        </p:nvSpPr>
        <p:spPr>
          <a:xfrm>
            <a:off x="4816850" y="339425"/>
            <a:ext cx="4027200" cy="6135900"/>
          </a:xfrm>
          <a:prstGeom prst="rect">
            <a:avLst/>
          </a:prstGeom>
          <a:noFill/>
          <a:ln>
            <a:noFill/>
          </a:ln>
        </p:spPr>
        <p:txBody>
          <a:bodyPr anchorCtr="0" anchor="t" bIns="91425" lIns="91425" spcFirstLastPara="1" rIns="91425" wrap="square" tIns="91425">
            <a:noAutofit/>
          </a:bodyPr>
          <a:lstStyle/>
          <a:p>
            <a:pPr indent="-490537" lvl="0" marL="465137" rtl="0" algn="l">
              <a:spcBef>
                <a:spcPts val="640"/>
              </a:spcBef>
              <a:spcAft>
                <a:spcPts val="0"/>
              </a:spcAft>
              <a:buClr>
                <a:srgbClr val="0000FF"/>
              </a:buClr>
              <a:buSzPts val="3600"/>
              <a:buFont typeface="Noto Sans Symbols"/>
              <a:buChar char="❖"/>
            </a:pPr>
            <a:r>
              <a:rPr b="1" lang="en-US" sz="3600" u="sng">
                <a:solidFill>
                  <a:schemeClr val="lt2"/>
                </a:solidFill>
              </a:rPr>
              <a:t>Hizb</a:t>
            </a:r>
            <a:r>
              <a:rPr b="1" lang="en-US" sz="3600">
                <a:solidFill>
                  <a:schemeClr val="lt2"/>
                </a:solidFill>
              </a:rPr>
              <a:t>:</a:t>
            </a:r>
            <a:r>
              <a:rPr lang="en-US" sz="3600">
                <a:solidFill>
                  <a:schemeClr val="lt2"/>
                </a:solidFill>
              </a:rPr>
              <a:t> </a:t>
            </a:r>
            <a:r>
              <a:rPr lang="en-US" sz="3600">
                <a:solidFill>
                  <a:srgbClr val="FFFF00"/>
                </a:solidFill>
              </a:rPr>
              <a:t>m</a:t>
            </a:r>
            <a:r>
              <a:rPr lang="en-US" sz="3600">
                <a:solidFill>
                  <a:srgbClr val="FFFF00"/>
                </a:solidFill>
              </a:rPr>
              <a:t>isle menfesike</a:t>
            </a:r>
            <a:r>
              <a:rPr lang="en-US" sz="3600">
                <a:solidFill>
                  <a:srgbClr val="00FF00"/>
                </a:solidFill>
              </a:rPr>
              <a:t> </a:t>
            </a:r>
            <a:endParaRPr sz="3600">
              <a:solidFill>
                <a:srgbClr val="00FF00"/>
              </a:solidFill>
            </a:endParaRPr>
          </a:p>
          <a:p>
            <a:pPr indent="-439737" lvl="0" marL="465137" rtl="0" algn="l">
              <a:spcBef>
                <a:spcPts val="800"/>
              </a:spcBef>
              <a:spcAft>
                <a:spcPts val="0"/>
              </a:spcAft>
              <a:buClr>
                <a:srgbClr val="FF0000"/>
              </a:buClr>
              <a:buSzPts val="3600"/>
              <a:buFont typeface="Noto Sans Symbols"/>
              <a:buChar char="❖"/>
            </a:pPr>
            <a:r>
              <a:rPr lang="en-US" sz="3600" u="sng">
                <a:solidFill>
                  <a:srgbClr val="FFFF00"/>
                </a:solidFill>
              </a:rPr>
              <a:t>People</a:t>
            </a:r>
            <a:r>
              <a:rPr lang="en-US" sz="3600">
                <a:solidFill>
                  <a:srgbClr val="FFFF00"/>
                </a:solidFill>
              </a:rPr>
              <a:t>:</a:t>
            </a:r>
            <a:r>
              <a:rPr lang="en-US" sz="3600">
                <a:solidFill>
                  <a:schemeClr val="lt2"/>
                </a:solidFill>
              </a:rPr>
              <a:t> And with Thy spirit.</a:t>
            </a:r>
            <a:endParaRPr sz="3600">
              <a:solidFill>
                <a:schemeClr val="lt2"/>
              </a:solidFill>
            </a:endParaRPr>
          </a:p>
          <a:p>
            <a:pPr indent="0" lvl="0" marL="0" rtl="0" algn="l">
              <a:spcBef>
                <a:spcPts val="800"/>
              </a:spcBef>
              <a:spcAft>
                <a:spcPts val="0"/>
              </a:spcAft>
              <a:buNone/>
            </a:pPr>
            <a:r>
              <a:t/>
            </a:r>
            <a:endParaRPr sz="3600">
              <a:solidFill>
                <a:schemeClr val="lt2"/>
              </a:solidFill>
            </a:endParaRPr>
          </a:p>
          <a:p>
            <a:pPr indent="-490537" lvl="0" marL="465137" rtl="0" algn="l">
              <a:spcBef>
                <a:spcPts val="640"/>
              </a:spcBef>
              <a:spcAft>
                <a:spcPts val="0"/>
              </a:spcAft>
              <a:buClr>
                <a:srgbClr val="0000FF"/>
              </a:buClr>
              <a:buSzPts val="3600"/>
              <a:buFont typeface="Noto Sans Symbols"/>
              <a:buChar char="❖"/>
            </a:pPr>
            <a:r>
              <a:rPr lang="en-US" sz="3600" u="sng">
                <a:solidFill>
                  <a:schemeClr val="lt2"/>
                </a:solidFill>
              </a:rPr>
              <a:t>Kahn</a:t>
            </a:r>
            <a:r>
              <a:rPr lang="en-US" sz="3600">
                <a:solidFill>
                  <a:schemeClr val="lt2"/>
                </a:solidFill>
              </a:rPr>
              <a:t>: </a:t>
            </a:r>
            <a:r>
              <a:rPr lang="en-US" sz="3600">
                <a:solidFill>
                  <a:srgbClr val="FFFF00"/>
                </a:solidFill>
              </a:rPr>
              <a:t>a’i</a:t>
            </a:r>
            <a:r>
              <a:rPr lang="en-US" sz="3600">
                <a:solidFill>
                  <a:srgbClr val="FFFF00"/>
                </a:solidFill>
              </a:rPr>
              <a:t>kutiwo leAmlakine</a:t>
            </a:r>
            <a:endParaRPr sz="3600">
              <a:solidFill>
                <a:srgbClr val="FFFF00"/>
              </a:solidFill>
            </a:endParaRPr>
          </a:p>
          <a:p>
            <a:pPr indent="-439737" lvl="0" marL="465137" rtl="0" algn="l">
              <a:spcBef>
                <a:spcPts val="800"/>
              </a:spcBef>
              <a:spcAft>
                <a:spcPts val="0"/>
              </a:spcAft>
              <a:buClr>
                <a:srgbClr val="FF0000"/>
              </a:buClr>
              <a:buSzPts val="3600"/>
              <a:buFont typeface="Noto Sans Symbols"/>
              <a:buChar char="❖"/>
            </a:pPr>
            <a:r>
              <a:rPr lang="en-US" sz="3600" u="sng">
                <a:solidFill>
                  <a:srgbClr val="FFFF00"/>
                </a:solidFill>
              </a:rPr>
              <a:t>Priest</a:t>
            </a:r>
            <a:r>
              <a:rPr lang="en-US" sz="3600">
                <a:solidFill>
                  <a:srgbClr val="FFFF00"/>
                </a:solidFill>
              </a:rPr>
              <a:t>:</a:t>
            </a:r>
            <a:r>
              <a:rPr lang="en-US" sz="3600">
                <a:solidFill>
                  <a:schemeClr val="lt2"/>
                </a:solidFill>
              </a:rPr>
              <a:t> Give ye thanks unto our lord.</a:t>
            </a:r>
            <a:endParaRPr sz="3600">
              <a:solidFill>
                <a:schemeClr val="lt2"/>
              </a:solidFill>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29"/>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00" name="Google Shape;200;p29"/>
          <p:cNvSpPr txBox="1"/>
          <p:nvPr>
            <p:ph idx="1" type="body"/>
          </p:nvPr>
        </p:nvSpPr>
        <p:spPr>
          <a:xfrm>
            <a:off x="414325" y="371600"/>
            <a:ext cx="4395000" cy="6180000"/>
          </a:xfrm>
          <a:prstGeom prst="rect">
            <a:avLst/>
          </a:prstGeom>
          <a:noFill/>
          <a:ln>
            <a:noFill/>
          </a:ln>
        </p:spPr>
        <p:txBody>
          <a:bodyPr anchorCtr="0" anchor="t" bIns="46025" lIns="92075" spcFirstLastPara="1" rIns="92075" wrap="square" tIns="46025">
            <a:noAutofit/>
          </a:bodyPr>
          <a:lstStyle/>
          <a:p>
            <a:pPr indent="-427037" lvl="0" marL="465137" marR="0" rtl="0" algn="l">
              <a:lnSpc>
                <a:spcPct val="100000"/>
              </a:lnSpc>
              <a:spcBef>
                <a:spcPts val="0"/>
              </a:spcBef>
              <a:spcAft>
                <a:spcPts val="0"/>
              </a:spcAft>
              <a:buClr>
                <a:srgbClr val="33CC33"/>
              </a:buClr>
              <a:buSzPts val="3000"/>
              <a:buChar char="❖"/>
            </a:pPr>
            <a:r>
              <a:rPr b="1" i="0" lang="en-US" sz="3000" u="sng">
                <a:solidFill>
                  <a:schemeClr val="lt2"/>
                </a:solidFill>
              </a:rPr>
              <a:t>ሕዝብ</a:t>
            </a:r>
            <a:r>
              <a:rPr b="1" i="0" lang="en-US" sz="3000">
                <a:solidFill>
                  <a:schemeClr val="lt2"/>
                </a:solidFill>
              </a:rPr>
              <a:t>፡-</a:t>
            </a:r>
            <a:r>
              <a:rPr b="0" i="0" lang="en-US" sz="3000" u="none">
                <a:solidFill>
                  <a:srgbClr val="FFFF00"/>
                </a:solidFill>
                <a:latin typeface="Arial"/>
                <a:ea typeface="Arial"/>
                <a:cs typeface="Arial"/>
                <a:sym typeface="Arial"/>
              </a:rPr>
              <a:t> </a:t>
            </a:r>
            <a:r>
              <a:rPr i="0" lang="en-US" sz="3000" u="none">
                <a:solidFill>
                  <a:srgbClr val="FFFF00"/>
                </a:solidFill>
              </a:rPr>
              <a:t>ቅዱስ እግዚአብሔር ቅዱስ ኃያል ቅዱስ ሕያው ዘኢይመውት ዘተወልደ እማርያም እምቅድስት ድንግል ተሣሃለነ እግዚኦ።</a:t>
            </a:r>
            <a:r>
              <a:rPr b="0" i="0" lang="en-US" sz="3000" u="none">
                <a:solidFill>
                  <a:srgbClr val="FFFF00"/>
                </a:solidFill>
                <a:latin typeface="Arial"/>
                <a:ea typeface="Arial"/>
                <a:cs typeface="Arial"/>
                <a:sym typeface="Arial"/>
              </a:rPr>
              <a:t>    </a:t>
            </a:r>
            <a:endParaRPr b="0" i="0" sz="3000" u="none">
              <a:solidFill>
                <a:srgbClr val="00FF00"/>
              </a:solidFill>
              <a:latin typeface="Arial"/>
              <a:ea typeface="Arial"/>
              <a:cs typeface="Arial"/>
              <a:sym typeface="Arial"/>
            </a:endParaRPr>
          </a:p>
          <a:p>
            <a:pPr indent="-427037" lvl="0" marL="465137" marR="0" rtl="0" algn="l">
              <a:lnSpc>
                <a:spcPct val="100000"/>
              </a:lnSpc>
              <a:spcBef>
                <a:spcPts val="720"/>
              </a:spcBef>
              <a:spcAft>
                <a:spcPts val="0"/>
              </a:spcAft>
              <a:buClr>
                <a:srgbClr val="FFFFFF"/>
              </a:buClr>
              <a:buSzPts val="3000"/>
              <a:buChar char="❖"/>
            </a:pPr>
            <a:r>
              <a:rPr i="0" lang="en-US" sz="3000" u="none">
                <a:solidFill>
                  <a:srgbClr val="FFFFFF"/>
                </a:solidFill>
              </a:rPr>
              <a:t>ካብ ቅድስቲ ድንግል ማርያም ዝተወልደ፡ ኦ ጐይታ ይቕረ በለልና፡ ቅዱስ እግዚኣብሔር ቅዱስ ኃያል ቅዱስ ዘይመውት ሕያው፥</a:t>
            </a:r>
            <a:endParaRPr sz="3000">
              <a:solidFill>
                <a:srgbClr val="FFFFFF"/>
              </a:solidFill>
            </a:endParaRPr>
          </a:p>
          <a:p>
            <a:pPr indent="0" lvl="0" marL="0" marR="0" rtl="0" algn="l">
              <a:lnSpc>
                <a:spcPct val="100000"/>
              </a:lnSpc>
              <a:spcBef>
                <a:spcPts val="720"/>
              </a:spcBef>
              <a:spcAft>
                <a:spcPts val="0"/>
              </a:spcAft>
              <a:buNone/>
            </a:pPr>
            <a:r>
              <a:t/>
            </a:r>
            <a:endParaRPr sz="3000">
              <a:solidFill>
                <a:srgbClr val="FFFFFF"/>
              </a:solidFill>
            </a:endParaRPr>
          </a:p>
          <a:p>
            <a:pPr indent="-114300" lvl="0" marL="342900" marR="0" rtl="0" algn="l">
              <a:spcBef>
                <a:spcPts val="720"/>
              </a:spcBef>
              <a:spcAft>
                <a:spcPts val="0"/>
              </a:spcAft>
              <a:buClr>
                <a:schemeClr val="accent1"/>
              </a:buClr>
              <a:buSzPts val="3600"/>
              <a:buFont typeface="Noto Sans Symbols"/>
              <a:buNone/>
            </a:pPr>
            <a:r>
              <a:t/>
            </a:r>
            <a:endParaRPr b="1" i="0" sz="3000" u="none">
              <a:solidFill>
                <a:srgbClr val="00FF00"/>
              </a:solidFill>
              <a:latin typeface="Arial"/>
              <a:ea typeface="Arial"/>
              <a:cs typeface="Arial"/>
              <a:sym typeface="Arial"/>
            </a:endParaRPr>
          </a:p>
        </p:txBody>
      </p:sp>
      <p:sp>
        <p:nvSpPr>
          <p:cNvPr id="201" name="Google Shape;201;p29"/>
          <p:cNvSpPr txBox="1"/>
          <p:nvPr/>
        </p:nvSpPr>
        <p:spPr>
          <a:xfrm>
            <a:off x="4683925" y="250075"/>
            <a:ext cx="4267500" cy="6297000"/>
          </a:xfrm>
          <a:prstGeom prst="rect">
            <a:avLst/>
          </a:prstGeom>
          <a:noFill/>
          <a:ln>
            <a:noFill/>
          </a:ln>
        </p:spPr>
        <p:txBody>
          <a:bodyPr anchorCtr="0" anchor="t" bIns="91425" lIns="91425" spcFirstLastPara="1" rIns="91425" wrap="square" tIns="91425">
            <a:noAutofit/>
          </a:bodyPr>
          <a:lstStyle/>
          <a:p>
            <a:pPr indent="-427037" lvl="0" marL="465137" rtl="0" algn="l">
              <a:spcBef>
                <a:spcPts val="720"/>
              </a:spcBef>
              <a:spcAft>
                <a:spcPts val="0"/>
              </a:spcAft>
              <a:buClr>
                <a:srgbClr val="0000FF"/>
              </a:buClr>
              <a:buSzPts val="3000"/>
              <a:buFont typeface="Noto Sans Symbols"/>
              <a:buChar char="❖"/>
            </a:pPr>
            <a:r>
              <a:rPr b="1" lang="en-US" sz="3000" u="sng">
                <a:solidFill>
                  <a:schemeClr val="lt2"/>
                </a:solidFill>
              </a:rPr>
              <a:t>Hizb</a:t>
            </a:r>
            <a:r>
              <a:rPr b="1" lang="en-US" sz="3000">
                <a:solidFill>
                  <a:schemeClr val="lt2"/>
                </a:solidFill>
              </a:rPr>
              <a:t>: </a:t>
            </a:r>
            <a:r>
              <a:rPr lang="en-US" sz="3000">
                <a:solidFill>
                  <a:srgbClr val="FFFF00"/>
                </a:solidFill>
              </a:rPr>
              <a:t>Qidus Igzīabhier Qidus hayal Qidus Hiyaw ze-īyimewit ze-tewelde iMaryam im-qidist dingil tesahalene Igzīo</a:t>
            </a:r>
            <a:endParaRPr sz="3000">
              <a:solidFill>
                <a:srgbClr val="FF0000"/>
              </a:solidFill>
            </a:endParaRPr>
          </a:p>
          <a:p>
            <a:pPr indent="-427037" lvl="0" marL="465137" rtl="0" algn="l">
              <a:spcBef>
                <a:spcPts val="720"/>
              </a:spcBef>
              <a:spcAft>
                <a:spcPts val="0"/>
              </a:spcAft>
              <a:buClr>
                <a:srgbClr val="FF0000"/>
              </a:buClr>
              <a:buSzPts val="3000"/>
              <a:buFont typeface="Noto Sans Symbols"/>
              <a:buChar char="❖"/>
            </a:pPr>
            <a:r>
              <a:rPr lang="en-US" sz="3000" u="sng">
                <a:solidFill>
                  <a:srgbClr val="FFFF00"/>
                </a:solidFill>
              </a:rPr>
              <a:t>People</a:t>
            </a:r>
            <a:r>
              <a:rPr lang="en-US" sz="3000">
                <a:solidFill>
                  <a:srgbClr val="FFFF00"/>
                </a:solidFill>
              </a:rPr>
              <a:t>: </a:t>
            </a:r>
            <a:r>
              <a:rPr lang="en-US" sz="3000">
                <a:solidFill>
                  <a:schemeClr val="lt2"/>
                </a:solidFill>
              </a:rPr>
              <a:t>Holy God, Holy Mighty, Holy Immortal, that was born of St. Mary Holy virgin, have mercy on us Lord</a:t>
            </a:r>
            <a:endParaRPr/>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Google Shape;329;p47"/>
          <p:cNvSpPr txBox="1"/>
          <p:nvPr>
            <p:ph idx="1" type="body"/>
          </p:nvPr>
        </p:nvSpPr>
        <p:spPr>
          <a:xfrm>
            <a:off x="490531" y="425450"/>
            <a:ext cx="4371000" cy="6180000"/>
          </a:xfrm>
          <a:prstGeom prst="rect">
            <a:avLst/>
          </a:prstGeom>
        </p:spPr>
        <p:txBody>
          <a:bodyPr anchorCtr="0" anchor="t" bIns="91425" lIns="91425" spcFirstLastPara="1" rIns="91425" wrap="square" tIns="91425">
            <a:noAutofit/>
          </a:bodyPr>
          <a:lstStyle/>
          <a:p>
            <a:pPr indent="-503237" lvl="0" marL="465137" rtl="0" algn="l">
              <a:spcBef>
                <a:spcPts val="600"/>
              </a:spcBef>
              <a:spcAft>
                <a:spcPts val="0"/>
              </a:spcAft>
              <a:buClr>
                <a:srgbClr val="33CC33"/>
              </a:buClr>
              <a:buSzPts val="3600"/>
              <a:buChar char="❖"/>
            </a:pPr>
            <a:r>
              <a:rPr lang="en-US" sz="3600" u="sng">
                <a:solidFill>
                  <a:schemeClr val="lt2"/>
                </a:solidFill>
              </a:rPr>
              <a:t>ሕዝብ</a:t>
            </a:r>
            <a:r>
              <a:rPr lang="en-US" sz="3600">
                <a:solidFill>
                  <a:srgbClr val="FFFFFF"/>
                </a:solidFill>
              </a:rPr>
              <a:t>፡-</a:t>
            </a:r>
            <a:r>
              <a:rPr lang="en-US" sz="3600">
                <a:solidFill>
                  <a:srgbClr val="FFFF00"/>
                </a:solidFill>
              </a:rPr>
              <a:t> ርቱዕ ይደሉ።</a:t>
            </a:r>
            <a:endParaRPr sz="3600"/>
          </a:p>
          <a:p>
            <a:pPr indent="-490537" lvl="0" marL="465137" rtl="0" algn="l">
              <a:spcBef>
                <a:spcPts val="640"/>
              </a:spcBef>
              <a:spcAft>
                <a:spcPts val="0"/>
              </a:spcAft>
              <a:buClr>
                <a:srgbClr val="FFFFFF"/>
              </a:buClr>
              <a:buSzPts val="3600"/>
              <a:buChar char="❖"/>
            </a:pPr>
            <a:r>
              <a:rPr lang="en-US" sz="3600">
                <a:solidFill>
                  <a:srgbClr val="FFFFFF"/>
                </a:solidFill>
              </a:rPr>
              <a:t>ብሓቂ ይግባእ እዩ።</a:t>
            </a:r>
            <a:endParaRPr sz="3600">
              <a:solidFill>
                <a:srgbClr val="FFFFFF"/>
              </a:solidFill>
            </a:endParaRPr>
          </a:p>
          <a:p>
            <a:pPr indent="0" lvl="0" marL="0" rtl="0" algn="l">
              <a:spcBef>
                <a:spcPts val="800"/>
              </a:spcBef>
              <a:spcAft>
                <a:spcPts val="0"/>
              </a:spcAft>
              <a:buNone/>
            </a:pPr>
            <a:r>
              <a:t/>
            </a:r>
            <a:endParaRPr sz="3600"/>
          </a:p>
          <a:p>
            <a:pPr indent="0" lvl="0" marL="0" rtl="0" algn="l">
              <a:spcBef>
                <a:spcPts val="640"/>
              </a:spcBef>
              <a:spcAft>
                <a:spcPts val="0"/>
              </a:spcAft>
              <a:buNone/>
            </a:pPr>
            <a:r>
              <a:t/>
            </a:r>
            <a:endParaRPr sz="3600"/>
          </a:p>
        </p:txBody>
      </p:sp>
      <p:sp>
        <p:nvSpPr>
          <p:cNvPr id="330" name="Google Shape;330;p47"/>
          <p:cNvSpPr txBox="1"/>
          <p:nvPr>
            <p:ph idx="12" type="sldNum"/>
          </p:nvPr>
        </p:nvSpPr>
        <p:spPr>
          <a:xfrm>
            <a:off x="6553200" y="6018212"/>
            <a:ext cx="1905000" cy="457200"/>
          </a:xfrm>
          <a:prstGeom prst="rect">
            <a:avLst/>
          </a:prstGeom>
        </p:spPr>
        <p:txBody>
          <a:bodyPr anchorCtr="0" anchor="ctr" bIns="46025" lIns="92075" spcFirstLastPara="1" rIns="92075" wrap="square" tIns="46025">
            <a:noAutofit/>
          </a:bodyPr>
          <a:lstStyle/>
          <a:p>
            <a:pPr indent="0" lvl="0" marL="0" rtl="0" algn="r">
              <a:spcBef>
                <a:spcPts val="0"/>
              </a:spcBef>
              <a:spcAft>
                <a:spcPts val="0"/>
              </a:spcAft>
              <a:buClr>
                <a:schemeClr val="lt1"/>
              </a:buClr>
              <a:buSzPts val="1400"/>
              <a:buFont typeface="Arial"/>
              <a:buNone/>
            </a:pPr>
            <a:fld id="{00000000-1234-1234-1234-123412341234}" type="slidenum">
              <a:rPr lang="en-US"/>
              <a:t>‹#›</a:t>
            </a:fld>
            <a:endParaRPr/>
          </a:p>
        </p:txBody>
      </p:sp>
      <p:sp>
        <p:nvSpPr>
          <p:cNvPr id="331" name="Google Shape;331;p47"/>
          <p:cNvSpPr txBox="1"/>
          <p:nvPr/>
        </p:nvSpPr>
        <p:spPr>
          <a:xfrm>
            <a:off x="4714575" y="434200"/>
            <a:ext cx="3963900" cy="6174900"/>
          </a:xfrm>
          <a:prstGeom prst="rect">
            <a:avLst/>
          </a:prstGeom>
          <a:noFill/>
          <a:ln>
            <a:noFill/>
          </a:ln>
        </p:spPr>
        <p:txBody>
          <a:bodyPr anchorCtr="0" anchor="t" bIns="91425" lIns="91425" spcFirstLastPara="1" rIns="91425" wrap="square" tIns="91425">
            <a:noAutofit/>
          </a:bodyPr>
          <a:lstStyle/>
          <a:p>
            <a:pPr indent="-490537" lvl="0" marL="465137" rtl="0" algn="l">
              <a:spcBef>
                <a:spcPts val="640"/>
              </a:spcBef>
              <a:spcAft>
                <a:spcPts val="0"/>
              </a:spcAft>
              <a:buClr>
                <a:srgbClr val="0000FF"/>
              </a:buClr>
              <a:buSzPts val="3600"/>
              <a:buFont typeface="Noto Sans Symbols"/>
              <a:buChar char="❖"/>
            </a:pPr>
            <a:r>
              <a:rPr b="1" lang="en-US" sz="3600" u="sng">
                <a:solidFill>
                  <a:schemeClr val="lt2"/>
                </a:solidFill>
              </a:rPr>
              <a:t>Hizb</a:t>
            </a:r>
            <a:r>
              <a:rPr b="1" lang="en-US" sz="3600">
                <a:solidFill>
                  <a:schemeClr val="lt2"/>
                </a:solidFill>
              </a:rPr>
              <a:t>: </a:t>
            </a:r>
            <a:r>
              <a:rPr lang="en-US" sz="3600">
                <a:solidFill>
                  <a:srgbClr val="FFFF00"/>
                </a:solidFill>
              </a:rPr>
              <a:t>r</a:t>
            </a:r>
            <a:r>
              <a:rPr lang="en-US" sz="3600">
                <a:solidFill>
                  <a:srgbClr val="FFFF00"/>
                </a:solidFill>
              </a:rPr>
              <a:t>itu’i yidelu</a:t>
            </a:r>
            <a:r>
              <a:rPr lang="en-US" sz="3600">
                <a:solidFill>
                  <a:srgbClr val="00FF00"/>
                </a:solidFill>
              </a:rPr>
              <a:t> </a:t>
            </a:r>
            <a:endParaRPr sz="3600">
              <a:solidFill>
                <a:srgbClr val="00FF00"/>
              </a:solidFill>
            </a:endParaRPr>
          </a:p>
          <a:p>
            <a:pPr indent="-439737" lvl="0" marL="465137" rtl="0" algn="l">
              <a:spcBef>
                <a:spcPts val="800"/>
              </a:spcBef>
              <a:spcAft>
                <a:spcPts val="0"/>
              </a:spcAft>
              <a:buClr>
                <a:srgbClr val="FF0000"/>
              </a:buClr>
              <a:buSzPts val="3600"/>
              <a:buFont typeface="Noto Sans Symbols"/>
              <a:buChar char="❖"/>
            </a:pPr>
            <a:r>
              <a:rPr lang="en-US" sz="3600" u="sng">
                <a:solidFill>
                  <a:srgbClr val="FFFF00"/>
                </a:solidFill>
              </a:rPr>
              <a:t>People</a:t>
            </a:r>
            <a:r>
              <a:rPr lang="en-US" sz="3600">
                <a:solidFill>
                  <a:srgbClr val="FFFF00"/>
                </a:solidFill>
              </a:rPr>
              <a:t>:</a:t>
            </a:r>
            <a:r>
              <a:rPr lang="en-US" sz="3600">
                <a:solidFill>
                  <a:schemeClr val="lt2"/>
                </a:solidFill>
              </a:rPr>
              <a:t> It is right, it is just.</a:t>
            </a:r>
            <a:endParaRPr sz="3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48"/>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37" name="Google Shape;337;p48"/>
          <p:cNvSpPr txBox="1"/>
          <p:nvPr>
            <p:ph idx="1" type="body"/>
          </p:nvPr>
        </p:nvSpPr>
        <p:spPr>
          <a:xfrm>
            <a:off x="414331" y="425450"/>
            <a:ext cx="4276200" cy="61800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0" i="0" lang="en-US" sz="3300" u="sng">
                <a:solidFill>
                  <a:schemeClr val="lt2"/>
                </a:solidFill>
                <a:latin typeface="Arial"/>
                <a:ea typeface="Arial"/>
                <a:cs typeface="Arial"/>
                <a:sym typeface="Arial"/>
              </a:rPr>
              <a:t>ካህን</a:t>
            </a:r>
            <a:r>
              <a:rPr b="0" i="0" lang="en-US" sz="3300">
                <a:solidFill>
                  <a:schemeClr val="lt2"/>
                </a:solidFill>
                <a:latin typeface="Arial"/>
                <a:ea typeface="Arial"/>
                <a:cs typeface="Arial"/>
                <a:sym typeface="Arial"/>
              </a:rPr>
              <a:t>:</a:t>
            </a:r>
            <a:r>
              <a:rPr b="0" i="1" lang="en-US" sz="3300" u="none">
                <a:solidFill>
                  <a:schemeClr val="lt2"/>
                </a:solidFill>
                <a:latin typeface="Arial"/>
                <a:ea typeface="Arial"/>
                <a:cs typeface="Arial"/>
                <a:sym typeface="Arial"/>
              </a:rPr>
              <a:t> </a:t>
            </a:r>
            <a:r>
              <a:rPr b="0" i="1" lang="en-US" sz="3300" u="none">
                <a:solidFill>
                  <a:srgbClr val="FFFF00"/>
                </a:solidFill>
                <a:latin typeface="Arial"/>
                <a:ea typeface="Arial"/>
                <a:cs typeface="Arial"/>
                <a:sym typeface="Arial"/>
              </a:rPr>
              <a:t>“ለከ ለአብ  ዘኢይማስን…” </a:t>
            </a:r>
            <a:endParaRPr b="0" i="0" sz="3300" u="none">
              <a:solidFill>
                <a:srgbClr val="FFFF00"/>
              </a:solidFill>
              <a:latin typeface="Arial"/>
              <a:ea typeface="Arial"/>
              <a:cs typeface="Arial"/>
              <a:sym typeface="Arial"/>
            </a:endParaRPr>
          </a:p>
          <a:p>
            <a:pPr indent="0" lvl="0" marL="0" marR="0" rtl="0" algn="l">
              <a:lnSpc>
                <a:spcPct val="100000"/>
              </a:lnSpc>
              <a:spcBef>
                <a:spcPts val="880"/>
              </a:spcBef>
              <a:spcAft>
                <a:spcPts val="0"/>
              </a:spcAft>
              <a:buNone/>
            </a:pPr>
            <a:r>
              <a:t/>
            </a:r>
            <a:endParaRPr b="0" i="0" sz="3300" u="none">
              <a:solidFill>
                <a:schemeClr val="lt2"/>
              </a:solidFill>
              <a:latin typeface="Arial"/>
              <a:ea typeface="Arial"/>
              <a:cs typeface="Arial"/>
              <a:sym typeface="Arial"/>
            </a:endParaRPr>
          </a:p>
          <a:p>
            <a:pPr indent="0" lvl="0" marL="0" marR="0" rtl="0" algn="l">
              <a:lnSpc>
                <a:spcPct val="100000"/>
              </a:lnSpc>
              <a:spcBef>
                <a:spcPts val="880"/>
              </a:spcBef>
              <a:spcAft>
                <a:spcPts val="0"/>
              </a:spcAft>
              <a:buNone/>
            </a:pPr>
            <a:r>
              <a:t/>
            </a:r>
            <a:endParaRPr sz="3300">
              <a:solidFill>
                <a:schemeClr val="lt2"/>
              </a:solidFill>
            </a:endParaRPr>
          </a:p>
          <a:p>
            <a:pPr indent="0" lvl="0" marL="0" marR="0" rtl="0" algn="l">
              <a:lnSpc>
                <a:spcPct val="100000"/>
              </a:lnSpc>
              <a:spcBef>
                <a:spcPts val="880"/>
              </a:spcBef>
              <a:spcAft>
                <a:spcPts val="0"/>
              </a:spcAft>
              <a:buNone/>
            </a:pPr>
            <a:r>
              <a:t/>
            </a:r>
            <a:endParaRPr sz="1000">
              <a:solidFill>
                <a:schemeClr val="lt2"/>
              </a:solidFill>
            </a:endParaRPr>
          </a:p>
          <a:p>
            <a:pPr indent="0" lvl="0" marL="0" marR="0" rtl="0" algn="l">
              <a:lnSpc>
                <a:spcPct val="100000"/>
              </a:lnSpc>
              <a:spcBef>
                <a:spcPts val="880"/>
              </a:spcBef>
              <a:spcAft>
                <a:spcPts val="0"/>
              </a:spcAft>
              <a:buNone/>
            </a:pPr>
            <a:r>
              <a:t/>
            </a:r>
            <a:endParaRPr sz="1000">
              <a:solidFill>
                <a:schemeClr val="lt2"/>
              </a:solidFill>
            </a:endParaRPr>
          </a:p>
          <a:p>
            <a:pPr indent="-458787" lvl="0" marL="465137" marR="0" rtl="0" algn="l">
              <a:lnSpc>
                <a:spcPct val="100000"/>
              </a:lnSpc>
              <a:spcBef>
                <a:spcPts val="680"/>
              </a:spcBef>
              <a:spcAft>
                <a:spcPts val="0"/>
              </a:spcAft>
              <a:buClr>
                <a:srgbClr val="FFFF66"/>
              </a:buClr>
              <a:buSzPts val="3300"/>
              <a:buChar char="❖"/>
            </a:pPr>
            <a:r>
              <a:rPr b="1" i="0" lang="en-US" sz="3300" u="sng">
                <a:solidFill>
                  <a:schemeClr val="lt2"/>
                </a:solidFill>
              </a:rPr>
              <a:t>ሕዝብ</a:t>
            </a:r>
            <a:r>
              <a:rPr b="1" i="0" lang="en-US" sz="3300">
                <a:solidFill>
                  <a:srgbClr val="FFFFFF"/>
                </a:solidFill>
              </a:rPr>
              <a:t>፡-</a:t>
            </a:r>
            <a:r>
              <a:rPr b="0" i="0" lang="en-US" sz="3300" u="none">
                <a:solidFill>
                  <a:srgbClr val="FFFF00"/>
                </a:solidFill>
                <a:latin typeface="Arial"/>
                <a:ea typeface="Arial"/>
                <a:cs typeface="Arial"/>
                <a:sym typeface="Arial"/>
              </a:rPr>
              <a:t> ንሴብሐከ እግዚኦ። </a:t>
            </a:r>
            <a:endParaRPr b="0" i="0" sz="3300" u="none">
              <a:solidFill>
                <a:schemeClr val="lt1"/>
              </a:solidFill>
              <a:latin typeface="Arial"/>
              <a:ea typeface="Arial"/>
              <a:cs typeface="Arial"/>
              <a:sym typeface="Arial"/>
            </a:endParaRPr>
          </a:p>
          <a:p>
            <a:pPr indent="-458787" lvl="0" marL="465137" marR="0" rtl="0" algn="l">
              <a:lnSpc>
                <a:spcPct val="100000"/>
              </a:lnSpc>
              <a:spcBef>
                <a:spcPts val="680"/>
              </a:spcBef>
              <a:spcAft>
                <a:spcPts val="0"/>
              </a:spcAft>
              <a:buClr>
                <a:srgbClr val="FFFFFF"/>
              </a:buClr>
              <a:buSzPts val="3300"/>
              <a:buChar char="❖"/>
            </a:pPr>
            <a:r>
              <a:rPr b="0" i="0" lang="en-US" sz="3300" u="none">
                <a:solidFill>
                  <a:srgbClr val="FFFFFF"/>
                </a:solidFill>
                <a:latin typeface="Arial"/>
                <a:ea typeface="Arial"/>
                <a:cs typeface="Arial"/>
                <a:sym typeface="Arial"/>
              </a:rPr>
              <a:t>ኦ ጐይታ ነመስግነካ ኣሎና፡</a:t>
            </a:r>
            <a:endParaRPr b="0" i="0" sz="33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300"/>
          </a:p>
        </p:txBody>
      </p:sp>
      <p:sp>
        <p:nvSpPr>
          <p:cNvPr id="338" name="Google Shape;338;p48"/>
          <p:cNvSpPr txBox="1"/>
          <p:nvPr/>
        </p:nvSpPr>
        <p:spPr>
          <a:xfrm>
            <a:off x="4690525" y="349350"/>
            <a:ext cx="4276200" cy="6159300"/>
          </a:xfrm>
          <a:prstGeom prst="rect">
            <a:avLst/>
          </a:prstGeom>
          <a:noFill/>
          <a:ln>
            <a:noFill/>
          </a:ln>
        </p:spPr>
        <p:txBody>
          <a:bodyPr anchorCtr="0" anchor="t" bIns="91425" lIns="91425" spcFirstLastPara="1" rIns="91425" wrap="square" tIns="91425">
            <a:noAutofit/>
          </a:bodyPr>
          <a:lstStyle/>
          <a:p>
            <a:pPr indent="-458787" lvl="0" marL="465137" rtl="0" algn="l">
              <a:spcBef>
                <a:spcPts val="0"/>
              </a:spcBef>
              <a:spcAft>
                <a:spcPts val="0"/>
              </a:spcAft>
              <a:buClr>
                <a:srgbClr val="0000FF"/>
              </a:buClr>
              <a:buSzPts val="3300"/>
              <a:buFont typeface="Noto Sans Symbols"/>
              <a:buChar char="❖"/>
            </a:pPr>
            <a:r>
              <a:rPr lang="en-US" sz="3300" u="sng">
                <a:solidFill>
                  <a:schemeClr val="lt2"/>
                </a:solidFill>
              </a:rPr>
              <a:t>Kahn</a:t>
            </a:r>
            <a:r>
              <a:rPr lang="en-US" sz="3300">
                <a:solidFill>
                  <a:schemeClr val="lt2"/>
                </a:solidFill>
              </a:rPr>
              <a:t>: </a:t>
            </a:r>
            <a:r>
              <a:rPr i="1" lang="en-US" sz="3300">
                <a:solidFill>
                  <a:srgbClr val="FFFF00"/>
                </a:solidFill>
              </a:rPr>
              <a:t>“leke leAb ze-īymasen...”</a:t>
            </a:r>
            <a:endParaRPr i="1" sz="3300">
              <a:solidFill>
                <a:srgbClr val="FFFF00"/>
              </a:solidFill>
            </a:endParaRPr>
          </a:p>
          <a:p>
            <a:pPr indent="-395287" lvl="0" marL="465137" rtl="0" algn="l">
              <a:spcBef>
                <a:spcPts val="880"/>
              </a:spcBef>
              <a:spcAft>
                <a:spcPts val="0"/>
              </a:spcAft>
              <a:buClr>
                <a:srgbClr val="FF0000"/>
              </a:buClr>
              <a:buSzPts val="3300"/>
              <a:buFont typeface="Noto Sans Symbols"/>
              <a:buChar char="❖"/>
            </a:pPr>
            <a:r>
              <a:rPr lang="en-US" sz="3300" u="sng">
                <a:solidFill>
                  <a:srgbClr val="FFFF00"/>
                </a:solidFill>
              </a:rPr>
              <a:t>Priest</a:t>
            </a:r>
            <a:r>
              <a:rPr lang="en-US" sz="3300">
                <a:solidFill>
                  <a:srgbClr val="FFFF00"/>
                </a:solidFill>
              </a:rPr>
              <a:t>:</a:t>
            </a:r>
            <a:r>
              <a:rPr lang="en-US" sz="3300">
                <a:solidFill>
                  <a:schemeClr val="lt2"/>
                </a:solidFill>
              </a:rPr>
              <a:t> </a:t>
            </a:r>
            <a:r>
              <a:rPr lang="en-US" sz="3300">
                <a:solidFill>
                  <a:srgbClr val="FFFFFF"/>
                </a:solidFill>
              </a:rPr>
              <a:t>“</a:t>
            </a:r>
            <a:r>
              <a:rPr i="1" lang="en-US" sz="3300">
                <a:solidFill>
                  <a:srgbClr val="FFFFFF"/>
                </a:solidFill>
              </a:rPr>
              <a:t>O immortal Father...</a:t>
            </a:r>
            <a:r>
              <a:rPr lang="en-US" sz="3300">
                <a:solidFill>
                  <a:srgbClr val="FFFFFF"/>
                </a:solidFill>
              </a:rPr>
              <a:t>” Prayer of the Covenant</a:t>
            </a:r>
            <a:endParaRPr sz="3300">
              <a:solidFill>
                <a:srgbClr val="FFFFFF"/>
              </a:solidFill>
            </a:endParaRPr>
          </a:p>
          <a:p>
            <a:pPr indent="0" lvl="0" marL="0" rtl="0" algn="l">
              <a:spcBef>
                <a:spcPts val="880"/>
              </a:spcBef>
              <a:spcAft>
                <a:spcPts val="0"/>
              </a:spcAft>
              <a:buNone/>
            </a:pPr>
            <a:r>
              <a:t/>
            </a:r>
            <a:endParaRPr sz="1200">
              <a:solidFill>
                <a:schemeClr val="lt2"/>
              </a:solidFill>
            </a:endParaRPr>
          </a:p>
          <a:p>
            <a:pPr indent="0" lvl="0" marL="0" rtl="0" algn="l">
              <a:spcBef>
                <a:spcPts val="880"/>
              </a:spcBef>
              <a:spcAft>
                <a:spcPts val="0"/>
              </a:spcAft>
              <a:buNone/>
            </a:pPr>
            <a:r>
              <a:t/>
            </a:r>
            <a:endParaRPr sz="1200">
              <a:solidFill>
                <a:schemeClr val="lt2"/>
              </a:solidFill>
            </a:endParaRPr>
          </a:p>
          <a:p>
            <a:pPr indent="-458787" lvl="0" marL="465137" rtl="0" algn="l">
              <a:spcBef>
                <a:spcPts val="680"/>
              </a:spcBef>
              <a:spcAft>
                <a:spcPts val="0"/>
              </a:spcAft>
              <a:buClr>
                <a:srgbClr val="0000FF"/>
              </a:buClr>
              <a:buSzPts val="3300"/>
              <a:buFont typeface="Noto Sans Symbols"/>
              <a:buChar char="❖"/>
            </a:pPr>
            <a:r>
              <a:rPr b="1" lang="en-US" sz="3300" u="sng">
                <a:solidFill>
                  <a:schemeClr val="lt2"/>
                </a:solidFill>
              </a:rPr>
              <a:t>Hizb</a:t>
            </a:r>
            <a:r>
              <a:rPr b="1" lang="en-US" sz="3300">
                <a:solidFill>
                  <a:schemeClr val="lt2"/>
                </a:solidFill>
              </a:rPr>
              <a:t>: n</a:t>
            </a:r>
            <a:r>
              <a:rPr lang="en-US" sz="3300">
                <a:solidFill>
                  <a:srgbClr val="FFFF00"/>
                </a:solidFill>
              </a:rPr>
              <a:t>i’siebhake Igzīo</a:t>
            </a:r>
            <a:r>
              <a:rPr lang="en-US" sz="3300">
                <a:solidFill>
                  <a:srgbClr val="00FF00"/>
                </a:solidFill>
              </a:rPr>
              <a:t> </a:t>
            </a:r>
            <a:endParaRPr sz="3300">
              <a:solidFill>
                <a:srgbClr val="00FF00"/>
              </a:solidFill>
            </a:endParaRPr>
          </a:p>
          <a:p>
            <a:pPr indent="-458787" lvl="0" marL="465137" rtl="0" algn="l">
              <a:spcBef>
                <a:spcPts val="880"/>
              </a:spcBef>
              <a:spcAft>
                <a:spcPts val="0"/>
              </a:spcAft>
              <a:buClr>
                <a:srgbClr val="FF0000"/>
              </a:buClr>
              <a:buSzPts val="3300"/>
              <a:buFont typeface="Noto Sans Symbols"/>
              <a:buChar char="❖"/>
            </a:pPr>
            <a:r>
              <a:rPr lang="en-US" sz="3300" u="sng">
                <a:solidFill>
                  <a:srgbClr val="FFFF00"/>
                </a:solidFill>
              </a:rPr>
              <a:t>People</a:t>
            </a:r>
            <a:r>
              <a:rPr lang="en-US" sz="3300">
                <a:solidFill>
                  <a:srgbClr val="FFFF00"/>
                </a:solidFill>
              </a:rPr>
              <a:t>:</a:t>
            </a:r>
            <a:r>
              <a:rPr lang="en-US" sz="3300">
                <a:solidFill>
                  <a:schemeClr val="lt2"/>
                </a:solidFill>
              </a:rPr>
              <a:t> Oh, we thank you Thee </a:t>
            </a:r>
            <a:endParaRPr sz="3300">
              <a:solidFill>
                <a:schemeClr val="lt2"/>
              </a:solidFill>
            </a:endParaRPr>
          </a:p>
        </p:txBody>
      </p:sp>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Google Shape;343;p49"/>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44" name="Google Shape;344;p49"/>
          <p:cNvSpPr txBox="1"/>
          <p:nvPr>
            <p:ph idx="1" type="body"/>
          </p:nvPr>
        </p:nvSpPr>
        <p:spPr>
          <a:xfrm>
            <a:off x="530225" y="439725"/>
            <a:ext cx="4286700" cy="58752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0" i="0" lang="en-US" sz="3300" u="sng">
                <a:solidFill>
                  <a:schemeClr val="lt2"/>
                </a:solidFill>
                <a:latin typeface="Arial"/>
                <a:ea typeface="Arial"/>
                <a:cs typeface="Arial"/>
                <a:sym typeface="Arial"/>
              </a:rPr>
              <a:t>ካህን</a:t>
            </a:r>
            <a:r>
              <a:rPr b="0" i="0" lang="en-US" sz="3300">
                <a:solidFill>
                  <a:schemeClr val="lt2"/>
                </a:solidFill>
                <a:latin typeface="Arial"/>
                <a:ea typeface="Arial"/>
                <a:cs typeface="Arial"/>
                <a:sym typeface="Arial"/>
              </a:rPr>
              <a:t>:</a:t>
            </a:r>
            <a:r>
              <a:rPr b="0" i="1" lang="en-US" sz="3300" u="none">
                <a:solidFill>
                  <a:schemeClr val="lt2"/>
                </a:solidFill>
                <a:latin typeface="Arial"/>
                <a:ea typeface="Arial"/>
                <a:cs typeface="Arial"/>
                <a:sym typeface="Arial"/>
              </a:rPr>
              <a:t> </a:t>
            </a:r>
            <a:r>
              <a:rPr b="0" i="1" lang="en-US" sz="3300" u="none">
                <a:solidFill>
                  <a:srgbClr val="FFFF00"/>
                </a:solidFill>
                <a:latin typeface="Arial"/>
                <a:ea typeface="Arial"/>
                <a:cs typeface="Arial"/>
                <a:sym typeface="Arial"/>
              </a:rPr>
              <a:t>“ንዌድሰከ  እግዚኦ …”</a:t>
            </a:r>
            <a:endParaRPr b="0" i="0" sz="3300" u="none">
              <a:solidFill>
                <a:schemeClr val="accent2"/>
              </a:solidFill>
              <a:latin typeface="Arial"/>
              <a:ea typeface="Arial"/>
              <a:cs typeface="Arial"/>
              <a:sym typeface="Arial"/>
            </a:endParaRPr>
          </a:p>
          <a:p>
            <a:pPr indent="0" lvl="0" marL="0" marR="0" rtl="0" algn="l">
              <a:lnSpc>
                <a:spcPct val="100000"/>
              </a:lnSpc>
              <a:spcBef>
                <a:spcPts val="880"/>
              </a:spcBef>
              <a:spcAft>
                <a:spcPts val="0"/>
              </a:spcAft>
              <a:buNone/>
            </a:pPr>
            <a:r>
              <a:t/>
            </a:r>
            <a:endParaRPr sz="3300"/>
          </a:p>
          <a:p>
            <a:pPr indent="-312737" lvl="0" marL="465137" marR="0" rtl="0" algn="l">
              <a:lnSpc>
                <a:spcPct val="100000"/>
              </a:lnSpc>
              <a:spcBef>
                <a:spcPts val="480"/>
              </a:spcBef>
              <a:spcAft>
                <a:spcPts val="0"/>
              </a:spcAft>
              <a:buClr>
                <a:srgbClr val="FF0000"/>
              </a:buClr>
              <a:buSzPts val="2400"/>
              <a:buFont typeface="Noto Sans Symbols"/>
              <a:buNone/>
            </a:pPr>
            <a:r>
              <a:t/>
            </a:r>
            <a:endParaRPr sz="3300"/>
          </a:p>
          <a:p>
            <a:pPr indent="-312737" lvl="0" marL="465137" marR="0" rtl="0" algn="l">
              <a:lnSpc>
                <a:spcPct val="100000"/>
              </a:lnSpc>
              <a:spcBef>
                <a:spcPts val="480"/>
              </a:spcBef>
              <a:spcAft>
                <a:spcPts val="0"/>
              </a:spcAft>
              <a:buClr>
                <a:srgbClr val="FF0000"/>
              </a:buClr>
              <a:buSzPts val="2400"/>
              <a:buFont typeface="Noto Sans Symbols"/>
              <a:buNone/>
            </a:pPr>
            <a:r>
              <a:t/>
            </a:r>
            <a:endParaRPr sz="3300"/>
          </a:p>
          <a:p>
            <a:pPr indent="-312737" lvl="0" marL="465137" marR="0" rtl="0" algn="l">
              <a:lnSpc>
                <a:spcPct val="100000"/>
              </a:lnSpc>
              <a:spcBef>
                <a:spcPts val="480"/>
              </a:spcBef>
              <a:spcAft>
                <a:spcPts val="0"/>
              </a:spcAft>
              <a:buClr>
                <a:srgbClr val="FF0000"/>
              </a:buClr>
              <a:buSzPts val="2400"/>
              <a:buFont typeface="Noto Sans Symbols"/>
              <a:buNone/>
            </a:pPr>
            <a:r>
              <a:t/>
            </a:r>
            <a:endParaRPr sz="3300"/>
          </a:p>
          <a:p>
            <a:pPr indent="-458787" lvl="0" marL="465137" marR="0" rtl="0" algn="l">
              <a:lnSpc>
                <a:spcPct val="100000"/>
              </a:lnSpc>
              <a:spcBef>
                <a:spcPts val="680"/>
              </a:spcBef>
              <a:spcAft>
                <a:spcPts val="0"/>
              </a:spcAft>
              <a:buClr>
                <a:srgbClr val="33CC33"/>
              </a:buClr>
              <a:buSzPts val="3300"/>
              <a:buFont typeface="Noto Sans Symbols"/>
              <a:buChar char="❖"/>
            </a:pPr>
            <a:r>
              <a:rPr b="1" i="0" lang="en-US" sz="3300" u="sng">
                <a:solidFill>
                  <a:schemeClr val="lt2"/>
                </a:solidFill>
              </a:rPr>
              <a:t>ሕዝብ</a:t>
            </a:r>
            <a:r>
              <a:rPr b="1" i="0" lang="en-US" sz="3300">
                <a:solidFill>
                  <a:srgbClr val="FFFFFF"/>
                </a:solidFill>
              </a:rPr>
              <a:t>፡-</a:t>
            </a:r>
            <a:r>
              <a:rPr b="0" i="0" lang="en-US" sz="3300" u="none">
                <a:solidFill>
                  <a:srgbClr val="FFFF00"/>
                </a:solidFill>
                <a:latin typeface="Arial"/>
                <a:ea typeface="Arial"/>
                <a:cs typeface="Arial"/>
                <a:sym typeface="Arial"/>
              </a:rPr>
              <a:t> ንዌድሰከ እግዚኦ።</a:t>
            </a:r>
            <a:endParaRPr b="0" i="0" sz="3300" u="none">
              <a:solidFill>
                <a:schemeClr val="lt2"/>
              </a:solidFill>
              <a:latin typeface="Arial"/>
              <a:ea typeface="Arial"/>
              <a:cs typeface="Arial"/>
              <a:sym typeface="Arial"/>
            </a:endParaRPr>
          </a:p>
          <a:p>
            <a:pPr indent="-458787" lvl="0" marL="465137" marR="0" rtl="0" algn="l">
              <a:lnSpc>
                <a:spcPct val="100000"/>
              </a:lnSpc>
              <a:spcBef>
                <a:spcPts val="680"/>
              </a:spcBef>
              <a:spcAft>
                <a:spcPts val="0"/>
              </a:spcAft>
              <a:buClr>
                <a:srgbClr val="FFFFFF"/>
              </a:buClr>
              <a:buSzPts val="3300"/>
              <a:buChar char="❖"/>
            </a:pPr>
            <a:r>
              <a:rPr b="0" i="0" lang="en-US" sz="3300" u="none">
                <a:solidFill>
                  <a:srgbClr val="FFFFFF"/>
                </a:solidFill>
                <a:latin typeface="Arial"/>
                <a:ea typeface="Arial"/>
                <a:cs typeface="Arial"/>
                <a:sym typeface="Arial"/>
              </a:rPr>
              <a:t> ኦ ጐይታ ንውድሰካ ኣሎና።</a:t>
            </a:r>
            <a:endParaRPr sz="3300">
              <a:solidFill>
                <a:srgbClr val="FFFFFF"/>
              </a:solidFill>
            </a:endParaRPr>
          </a:p>
          <a:p>
            <a:pPr indent="0" lvl="0" marL="0" marR="0" rtl="0" algn="l">
              <a:lnSpc>
                <a:spcPct val="100000"/>
              </a:lnSpc>
              <a:spcBef>
                <a:spcPts val="880"/>
              </a:spcBef>
              <a:spcAft>
                <a:spcPts val="0"/>
              </a:spcAft>
              <a:buNone/>
            </a:pPr>
            <a:r>
              <a:t/>
            </a:r>
            <a:endParaRPr sz="3300"/>
          </a:p>
        </p:txBody>
      </p:sp>
      <p:sp>
        <p:nvSpPr>
          <p:cNvPr id="345" name="Google Shape;345;p49"/>
          <p:cNvSpPr txBox="1"/>
          <p:nvPr/>
        </p:nvSpPr>
        <p:spPr>
          <a:xfrm>
            <a:off x="4699375" y="386800"/>
            <a:ext cx="4286700" cy="6222300"/>
          </a:xfrm>
          <a:prstGeom prst="rect">
            <a:avLst/>
          </a:prstGeom>
          <a:noFill/>
          <a:ln>
            <a:noFill/>
          </a:ln>
        </p:spPr>
        <p:txBody>
          <a:bodyPr anchorCtr="0" anchor="t" bIns="91425" lIns="91425" spcFirstLastPara="1" rIns="91425" wrap="square" tIns="91425">
            <a:noAutofit/>
          </a:bodyPr>
          <a:lstStyle/>
          <a:p>
            <a:pPr indent="-458787" lvl="0" marL="465137" rtl="0" algn="l">
              <a:spcBef>
                <a:spcPts val="0"/>
              </a:spcBef>
              <a:spcAft>
                <a:spcPts val="0"/>
              </a:spcAft>
              <a:buClr>
                <a:srgbClr val="0000FF"/>
              </a:buClr>
              <a:buSzPts val="3300"/>
              <a:buFont typeface="Noto Sans Symbols"/>
              <a:buChar char="❖"/>
            </a:pPr>
            <a:r>
              <a:rPr lang="en-US" sz="3300" u="sng">
                <a:solidFill>
                  <a:schemeClr val="lt2"/>
                </a:solidFill>
              </a:rPr>
              <a:t>Kahn</a:t>
            </a:r>
            <a:r>
              <a:rPr lang="en-US" sz="3300">
                <a:solidFill>
                  <a:schemeClr val="lt2"/>
                </a:solidFill>
              </a:rPr>
              <a:t>: </a:t>
            </a:r>
            <a:r>
              <a:rPr i="1" lang="en-US" sz="3300">
                <a:solidFill>
                  <a:srgbClr val="FFFF00"/>
                </a:solidFill>
              </a:rPr>
              <a:t>“ni’wiediseke Igzīo...”</a:t>
            </a:r>
            <a:endParaRPr i="1" sz="3300">
              <a:solidFill>
                <a:srgbClr val="FFFF00"/>
              </a:solidFill>
            </a:endParaRPr>
          </a:p>
          <a:p>
            <a:pPr indent="-395287" lvl="0" marL="465137" rtl="0" algn="l">
              <a:spcBef>
                <a:spcPts val="880"/>
              </a:spcBef>
              <a:spcAft>
                <a:spcPts val="0"/>
              </a:spcAft>
              <a:buClr>
                <a:srgbClr val="FF0000"/>
              </a:buClr>
              <a:buSzPts val="3300"/>
              <a:buFont typeface="Noto Sans Symbols"/>
              <a:buChar char="❖"/>
            </a:pPr>
            <a:r>
              <a:rPr lang="en-US" sz="3300" u="sng">
                <a:solidFill>
                  <a:srgbClr val="FFFF00"/>
                </a:solidFill>
              </a:rPr>
              <a:t>Priest</a:t>
            </a:r>
            <a:r>
              <a:rPr lang="en-US" sz="3300">
                <a:solidFill>
                  <a:srgbClr val="FFFF00"/>
                </a:solidFill>
              </a:rPr>
              <a:t>:</a:t>
            </a:r>
            <a:r>
              <a:rPr lang="en-US" sz="3300">
                <a:solidFill>
                  <a:schemeClr val="lt2"/>
                </a:solidFill>
              </a:rPr>
              <a:t> “</a:t>
            </a:r>
            <a:r>
              <a:rPr i="1" lang="en-US" sz="3300">
                <a:solidFill>
                  <a:schemeClr val="lt2"/>
                </a:solidFill>
              </a:rPr>
              <a:t>We praise Thee…”</a:t>
            </a:r>
            <a:r>
              <a:rPr lang="en-US" sz="3300">
                <a:solidFill>
                  <a:schemeClr val="lt2"/>
                </a:solidFill>
              </a:rPr>
              <a:t> Prayer  of the Covenant</a:t>
            </a:r>
            <a:endParaRPr sz="3300">
              <a:solidFill>
                <a:schemeClr val="lt2"/>
              </a:solidFill>
            </a:endParaRPr>
          </a:p>
          <a:p>
            <a:pPr indent="0" lvl="0" marL="0" rtl="0" algn="l">
              <a:spcBef>
                <a:spcPts val="880"/>
              </a:spcBef>
              <a:spcAft>
                <a:spcPts val="0"/>
              </a:spcAft>
              <a:buNone/>
            </a:pPr>
            <a:r>
              <a:t/>
            </a:r>
            <a:endParaRPr sz="3300">
              <a:solidFill>
                <a:schemeClr val="lt2"/>
              </a:solidFill>
            </a:endParaRPr>
          </a:p>
          <a:p>
            <a:pPr indent="-458787" lvl="0" marL="465137" rtl="0" algn="l">
              <a:spcBef>
                <a:spcPts val="680"/>
              </a:spcBef>
              <a:spcAft>
                <a:spcPts val="0"/>
              </a:spcAft>
              <a:buClr>
                <a:srgbClr val="0000FF"/>
              </a:buClr>
              <a:buSzPts val="3300"/>
              <a:buFont typeface="Noto Sans Symbols"/>
              <a:buChar char="❖"/>
            </a:pPr>
            <a:r>
              <a:rPr b="1" lang="en-US" sz="3300" u="sng">
                <a:solidFill>
                  <a:schemeClr val="lt2"/>
                </a:solidFill>
              </a:rPr>
              <a:t>Hizb</a:t>
            </a:r>
            <a:r>
              <a:rPr b="1" lang="en-US" sz="3300">
                <a:solidFill>
                  <a:schemeClr val="lt2"/>
                </a:solidFill>
              </a:rPr>
              <a:t>: </a:t>
            </a:r>
            <a:r>
              <a:rPr lang="en-US" sz="3300">
                <a:solidFill>
                  <a:srgbClr val="FFFF00"/>
                </a:solidFill>
              </a:rPr>
              <a:t>n</a:t>
            </a:r>
            <a:r>
              <a:rPr lang="en-US" sz="3300">
                <a:solidFill>
                  <a:srgbClr val="FFFF00"/>
                </a:solidFill>
              </a:rPr>
              <a:t>i’wiediseke Igzīo</a:t>
            </a:r>
            <a:endParaRPr sz="3300">
              <a:solidFill>
                <a:schemeClr val="accent2"/>
              </a:solidFill>
            </a:endParaRPr>
          </a:p>
          <a:p>
            <a:pPr indent="-458787" lvl="0" marL="465137" rtl="0" algn="l">
              <a:spcBef>
                <a:spcPts val="880"/>
              </a:spcBef>
              <a:spcAft>
                <a:spcPts val="0"/>
              </a:spcAft>
              <a:buClr>
                <a:srgbClr val="FF0000"/>
              </a:buClr>
              <a:buSzPts val="3300"/>
              <a:buFont typeface="Noto Sans Symbols"/>
              <a:buChar char="❖"/>
            </a:pPr>
            <a:r>
              <a:rPr lang="en-US" sz="3300" u="sng">
                <a:solidFill>
                  <a:srgbClr val="FFFF00"/>
                </a:solidFill>
              </a:rPr>
              <a:t>People</a:t>
            </a:r>
            <a:r>
              <a:rPr lang="en-US" sz="3300">
                <a:solidFill>
                  <a:srgbClr val="FFFF00"/>
                </a:solidFill>
              </a:rPr>
              <a:t>:</a:t>
            </a:r>
            <a:r>
              <a:rPr lang="en-US" sz="3300">
                <a:solidFill>
                  <a:schemeClr val="lt2"/>
                </a:solidFill>
              </a:rPr>
              <a:t> We praise Thee, O Lord.</a:t>
            </a:r>
            <a:endParaRPr sz="3300">
              <a:solidFill>
                <a:schemeClr val="lt2"/>
              </a:solidFill>
            </a:endParaRPr>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9" name="Shape 349"/>
        <p:cNvGrpSpPr/>
        <p:nvPr/>
      </p:nvGrpSpPr>
      <p:grpSpPr>
        <a:xfrm>
          <a:off x="0" y="0"/>
          <a:ext cx="0" cy="0"/>
          <a:chOff x="0" y="0"/>
          <a:chExt cx="0" cy="0"/>
        </a:xfrm>
      </p:grpSpPr>
      <p:sp>
        <p:nvSpPr>
          <p:cNvPr id="350" name="Google Shape;350;p50"/>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51" name="Google Shape;351;p50"/>
          <p:cNvSpPr txBox="1"/>
          <p:nvPr>
            <p:ph idx="1" type="body"/>
          </p:nvPr>
        </p:nvSpPr>
        <p:spPr>
          <a:xfrm>
            <a:off x="414331" y="425450"/>
            <a:ext cx="4212900" cy="6180000"/>
          </a:xfrm>
          <a:prstGeom prst="rect">
            <a:avLst/>
          </a:prstGeom>
          <a:noFill/>
          <a:ln>
            <a:noFill/>
          </a:ln>
        </p:spPr>
        <p:txBody>
          <a:bodyPr anchorCtr="0" anchor="t" bIns="46025" lIns="92075" spcFirstLastPara="1" rIns="92075" wrap="square" tIns="46025">
            <a:noAutofit/>
          </a:bodyPr>
          <a:lstStyle/>
          <a:p>
            <a:pPr indent="-450850" lvl="0" marL="457200" marR="0" rtl="0" algn="l">
              <a:lnSpc>
                <a:spcPct val="100000"/>
              </a:lnSpc>
              <a:spcBef>
                <a:spcPts val="0"/>
              </a:spcBef>
              <a:spcAft>
                <a:spcPts val="0"/>
              </a:spcAft>
              <a:buClr>
                <a:srgbClr val="00CC00"/>
              </a:buClr>
              <a:buSzPts val="3500"/>
              <a:buFont typeface="Arial"/>
              <a:buChar char="❖"/>
            </a:pPr>
            <a:r>
              <a:rPr b="0" i="0" lang="en-US" sz="3500" u="sng">
                <a:solidFill>
                  <a:schemeClr val="lt2"/>
                </a:solidFill>
                <a:latin typeface="Arial"/>
                <a:ea typeface="Arial"/>
                <a:cs typeface="Arial"/>
                <a:sym typeface="Arial"/>
              </a:rPr>
              <a:t>ካህን</a:t>
            </a:r>
            <a:r>
              <a:rPr b="0" i="0" lang="en-US" sz="3500">
                <a:solidFill>
                  <a:schemeClr val="lt2"/>
                </a:solidFill>
                <a:latin typeface="Arial"/>
                <a:ea typeface="Arial"/>
                <a:cs typeface="Arial"/>
                <a:sym typeface="Arial"/>
              </a:rPr>
              <a:t>፡</a:t>
            </a:r>
            <a:r>
              <a:rPr b="0" i="1" lang="en-US" sz="3500" u="none">
                <a:solidFill>
                  <a:srgbClr val="FFFF00"/>
                </a:solidFill>
                <a:latin typeface="Arial"/>
                <a:ea typeface="Arial"/>
                <a:cs typeface="Arial"/>
                <a:sym typeface="Arial"/>
              </a:rPr>
              <a:t>“ለከ ዘእምልብነ ውዳሴ…”</a:t>
            </a:r>
            <a:endParaRPr sz="3500">
              <a:solidFill>
                <a:schemeClr val="lt2"/>
              </a:solidFill>
            </a:endParaRPr>
          </a:p>
          <a:p>
            <a:pPr indent="0" lvl="0" marL="0" marR="0" rtl="0" algn="l">
              <a:lnSpc>
                <a:spcPct val="100000"/>
              </a:lnSpc>
              <a:spcBef>
                <a:spcPts val="680"/>
              </a:spcBef>
              <a:spcAft>
                <a:spcPts val="0"/>
              </a:spcAft>
              <a:buNone/>
            </a:pPr>
            <a:r>
              <a:t/>
            </a:r>
            <a:endParaRPr sz="3500">
              <a:solidFill>
                <a:schemeClr val="lt2"/>
              </a:solidFill>
            </a:endParaRPr>
          </a:p>
          <a:p>
            <a:pPr indent="0" lvl="0" marL="0" marR="0" rtl="0" algn="l">
              <a:lnSpc>
                <a:spcPct val="100000"/>
              </a:lnSpc>
              <a:spcBef>
                <a:spcPts val="680"/>
              </a:spcBef>
              <a:spcAft>
                <a:spcPts val="0"/>
              </a:spcAft>
              <a:buNone/>
            </a:pPr>
            <a:r>
              <a:t/>
            </a:r>
            <a:endParaRPr sz="3500">
              <a:solidFill>
                <a:schemeClr val="lt2"/>
              </a:solidFill>
            </a:endParaRPr>
          </a:p>
          <a:p>
            <a:pPr indent="0" lvl="0" marL="0" marR="0" rtl="0" algn="l">
              <a:lnSpc>
                <a:spcPct val="100000"/>
              </a:lnSpc>
              <a:spcBef>
                <a:spcPts val="680"/>
              </a:spcBef>
              <a:spcAft>
                <a:spcPts val="0"/>
              </a:spcAft>
              <a:buNone/>
            </a:pPr>
            <a:r>
              <a:t/>
            </a:r>
            <a:endParaRPr sz="3500">
              <a:solidFill>
                <a:schemeClr val="lt2"/>
              </a:solidFill>
            </a:endParaRPr>
          </a:p>
          <a:p>
            <a:pPr indent="-471487" lvl="0" marL="465137" marR="0" rtl="0" algn="l">
              <a:lnSpc>
                <a:spcPct val="100000"/>
              </a:lnSpc>
              <a:spcBef>
                <a:spcPts val="680"/>
              </a:spcBef>
              <a:spcAft>
                <a:spcPts val="0"/>
              </a:spcAft>
              <a:buClr>
                <a:srgbClr val="33CC33"/>
              </a:buClr>
              <a:buSzPts val="3500"/>
              <a:buChar char="❖"/>
            </a:pPr>
            <a:r>
              <a:rPr b="1" i="0" lang="en-US" sz="3500" u="sng">
                <a:solidFill>
                  <a:schemeClr val="lt2"/>
                </a:solidFill>
              </a:rPr>
              <a:t>ሕዝብ</a:t>
            </a:r>
            <a:r>
              <a:rPr b="1" i="0" lang="en-US" sz="3500">
                <a:solidFill>
                  <a:srgbClr val="FFFFFF"/>
                </a:solidFill>
              </a:rPr>
              <a:t>፡-</a:t>
            </a:r>
            <a:r>
              <a:rPr b="0" i="0" lang="en-US" sz="3500" u="none">
                <a:solidFill>
                  <a:srgbClr val="FFFF00"/>
                </a:solidFill>
                <a:latin typeface="Arial"/>
                <a:ea typeface="Arial"/>
                <a:cs typeface="Arial"/>
                <a:sym typeface="Arial"/>
              </a:rPr>
              <a:t> </a:t>
            </a:r>
            <a:r>
              <a:rPr b="0" i="0" lang="en-US" sz="3500" u="none">
                <a:solidFill>
                  <a:srgbClr val="FFFF66"/>
                </a:solidFill>
                <a:latin typeface="Arial"/>
                <a:ea typeface="Arial"/>
                <a:cs typeface="Arial"/>
                <a:sym typeface="Arial"/>
              </a:rPr>
              <a:t>ኣሜን </a:t>
            </a:r>
            <a:endParaRPr b="0" i="0" sz="3500" u="none">
              <a:solidFill>
                <a:srgbClr val="FFFF66"/>
              </a:solidFill>
              <a:latin typeface="Arial"/>
              <a:ea typeface="Arial"/>
              <a:cs typeface="Arial"/>
              <a:sym typeface="Arial"/>
            </a:endParaRPr>
          </a:p>
          <a:p>
            <a:pPr indent="-471487" lvl="0" marL="465137" marR="0" rtl="0" algn="l">
              <a:lnSpc>
                <a:spcPct val="100000"/>
              </a:lnSpc>
              <a:spcBef>
                <a:spcPts val="680"/>
              </a:spcBef>
              <a:spcAft>
                <a:spcPts val="0"/>
              </a:spcAft>
              <a:buClr>
                <a:srgbClr val="FFFFFF"/>
              </a:buClr>
              <a:buSzPts val="3500"/>
              <a:buChar char="❖"/>
            </a:pPr>
            <a:r>
              <a:rPr b="0" i="0" lang="en-US" sz="3500" u="none">
                <a:solidFill>
                  <a:srgbClr val="FFFFFF"/>
                </a:solidFill>
                <a:latin typeface="Arial"/>
                <a:ea typeface="Arial"/>
                <a:cs typeface="Arial"/>
                <a:sym typeface="Arial"/>
              </a:rPr>
              <a:t>ብሓቂ።</a:t>
            </a:r>
            <a:endParaRPr b="0" i="0" sz="35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500"/>
          </a:p>
        </p:txBody>
      </p:sp>
      <p:sp>
        <p:nvSpPr>
          <p:cNvPr id="352" name="Google Shape;352;p50"/>
          <p:cNvSpPr txBox="1"/>
          <p:nvPr/>
        </p:nvSpPr>
        <p:spPr>
          <a:xfrm>
            <a:off x="4832625" y="292050"/>
            <a:ext cx="4043100" cy="6301200"/>
          </a:xfrm>
          <a:prstGeom prst="rect">
            <a:avLst/>
          </a:prstGeom>
          <a:noFill/>
          <a:ln>
            <a:noFill/>
          </a:ln>
        </p:spPr>
        <p:txBody>
          <a:bodyPr anchorCtr="0" anchor="t" bIns="91425" lIns="91425" spcFirstLastPara="1" rIns="91425" wrap="square" tIns="91425">
            <a:noAutofit/>
          </a:bodyPr>
          <a:lstStyle/>
          <a:p>
            <a:pPr indent="-450850" lvl="0" marL="457200" rtl="0" algn="l">
              <a:spcBef>
                <a:spcPts val="0"/>
              </a:spcBef>
              <a:spcAft>
                <a:spcPts val="0"/>
              </a:spcAft>
              <a:buClr>
                <a:srgbClr val="0000FF"/>
              </a:buClr>
              <a:buSzPts val="3500"/>
              <a:buChar char="❖"/>
            </a:pPr>
            <a:r>
              <a:rPr lang="en-US" sz="3500" u="sng">
                <a:solidFill>
                  <a:schemeClr val="lt2"/>
                </a:solidFill>
              </a:rPr>
              <a:t>Kahn</a:t>
            </a:r>
            <a:r>
              <a:rPr lang="en-US" sz="3500">
                <a:solidFill>
                  <a:schemeClr val="lt2"/>
                </a:solidFill>
              </a:rPr>
              <a:t>: </a:t>
            </a:r>
            <a:r>
              <a:rPr lang="en-US" sz="3500">
                <a:solidFill>
                  <a:srgbClr val="FFFF00"/>
                </a:solidFill>
              </a:rPr>
              <a:t>“leke zeim-libine widasie”</a:t>
            </a:r>
            <a:endParaRPr sz="3500">
              <a:solidFill>
                <a:srgbClr val="FFFF00"/>
              </a:solidFill>
            </a:endParaRPr>
          </a:p>
          <a:p>
            <a:pPr indent="-450850" lvl="0" marL="457200" rtl="0" algn="l">
              <a:spcBef>
                <a:spcPts val="0"/>
              </a:spcBef>
              <a:spcAft>
                <a:spcPts val="0"/>
              </a:spcAft>
              <a:buClr>
                <a:srgbClr val="FF0000"/>
              </a:buClr>
              <a:buSzPts val="3500"/>
              <a:buChar char="❖"/>
            </a:pPr>
            <a:r>
              <a:rPr lang="en-US" sz="3500" u="sng">
                <a:solidFill>
                  <a:srgbClr val="FFFF00"/>
                </a:solidFill>
              </a:rPr>
              <a:t>Priest</a:t>
            </a:r>
            <a:r>
              <a:rPr lang="en-US" sz="3500">
                <a:solidFill>
                  <a:srgbClr val="FFFF00"/>
                </a:solidFill>
              </a:rPr>
              <a:t>: </a:t>
            </a:r>
            <a:r>
              <a:rPr lang="en-US" sz="3500">
                <a:solidFill>
                  <a:schemeClr val="lt2"/>
                </a:solidFill>
              </a:rPr>
              <a:t>“praise”</a:t>
            </a:r>
            <a:endParaRPr sz="3500">
              <a:solidFill>
                <a:schemeClr val="lt2"/>
              </a:solidFill>
            </a:endParaRPr>
          </a:p>
          <a:p>
            <a:pPr indent="0" lvl="0" marL="0" rtl="0" algn="l">
              <a:spcBef>
                <a:spcPts val="680"/>
              </a:spcBef>
              <a:spcAft>
                <a:spcPts val="0"/>
              </a:spcAft>
              <a:buNone/>
            </a:pPr>
            <a:r>
              <a:t/>
            </a:r>
            <a:endParaRPr sz="3500">
              <a:solidFill>
                <a:schemeClr val="lt2"/>
              </a:solidFill>
            </a:endParaRPr>
          </a:p>
          <a:p>
            <a:pPr indent="0" lvl="0" marL="0" rtl="0" algn="l">
              <a:spcBef>
                <a:spcPts val="680"/>
              </a:spcBef>
              <a:spcAft>
                <a:spcPts val="0"/>
              </a:spcAft>
              <a:buNone/>
            </a:pPr>
            <a:r>
              <a:t/>
            </a:r>
            <a:endParaRPr sz="3500">
              <a:solidFill>
                <a:schemeClr val="lt2"/>
              </a:solidFill>
            </a:endParaRPr>
          </a:p>
          <a:p>
            <a:pPr indent="-471487" lvl="0" marL="465137" rtl="0" algn="l">
              <a:spcBef>
                <a:spcPts val="680"/>
              </a:spcBef>
              <a:spcAft>
                <a:spcPts val="0"/>
              </a:spcAft>
              <a:buClr>
                <a:srgbClr val="0000FF"/>
              </a:buClr>
              <a:buSzPts val="3500"/>
              <a:buFont typeface="Noto Sans Symbols"/>
              <a:buChar char="❖"/>
            </a:pPr>
            <a:r>
              <a:rPr b="1" lang="en-US" sz="3500" u="sng">
                <a:solidFill>
                  <a:schemeClr val="lt2"/>
                </a:solidFill>
              </a:rPr>
              <a:t>Hizb</a:t>
            </a:r>
            <a:r>
              <a:rPr b="1" lang="en-US" sz="3500">
                <a:solidFill>
                  <a:schemeClr val="lt2"/>
                </a:solidFill>
              </a:rPr>
              <a:t>:</a:t>
            </a:r>
            <a:r>
              <a:rPr lang="en-US" sz="3500">
                <a:solidFill>
                  <a:schemeClr val="lt2"/>
                </a:solidFill>
              </a:rPr>
              <a:t> </a:t>
            </a:r>
            <a:r>
              <a:rPr lang="en-US" sz="3500">
                <a:solidFill>
                  <a:srgbClr val="FFFF00"/>
                </a:solidFill>
              </a:rPr>
              <a:t>Amien</a:t>
            </a:r>
            <a:endParaRPr sz="3500">
              <a:solidFill>
                <a:srgbClr val="FFFF00"/>
              </a:solidFill>
            </a:endParaRPr>
          </a:p>
          <a:p>
            <a:pPr indent="-471487" lvl="0" marL="465137" rtl="0" algn="l">
              <a:spcBef>
                <a:spcPts val="680"/>
              </a:spcBef>
              <a:spcAft>
                <a:spcPts val="0"/>
              </a:spcAft>
              <a:buClr>
                <a:srgbClr val="FF0000"/>
              </a:buClr>
              <a:buSzPts val="3500"/>
              <a:buFont typeface="Noto Sans Symbols"/>
              <a:buChar char="❖"/>
            </a:pPr>
            <a:r>
              <a:rPr lang="en-US" sz="3500" u="sng">
                <a:solidFill>
                  <a:srgbClr val="FFFF00"/>
                </a:solidFill>
              </a:rPr>
              <a:t>People</a:t>
            </a:r>
            <a:r>
              <a:rPr lang="en-US" sz="3500">
                <a:solidFill>
                  <a:srgbClr val="FFFF00"/>
                </a:solidFill>
              </a:rPr>
              <a:t>:</a:t>
            </a:r>
            <a:r>
              <a:rPr lang="en-US" sz="3500">
                <a:solidFill>
                  <a:schemeClr val="lt2"/>
                </a:solidFill>
              </a:rPr>
              <a:t> Amen. </a:t>
            </a:r>
            <a:endParaRPr/>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6" name="Shape 356"/>
        <p:cNvGrpSpPr/>
        <p:nvPr/>
      </p:nvGrpSpPr>
      <p:grpSpPr>
        <a:xfrm>
          <a:off x="0" y="0"/>
          <a:ext cx="0" cy="0"/>
          <a:chOff x="0" y="0"/>
          <a:chExt cx="0" cy="0"/>
        </a:xfrm>
      </p:grpSpPr>
      <p:sp>
        <p:nvSpPr>
          <p:cNvPr id="357" name="Google Shape;357;p51"/>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58" name="Google Shape;358;p51"/>
          <p:cNvSpPr txBox="1"/>
          <p:nvPr>
            <p:ph idx="1" type="body"/>
          </p:nvPr>
        </p:nvSpPr>
        <p:spPr>
          <a:xfrm>
            <a:off x="414331" y="425450"/>
            <a:ext cx="4386600" cy="61800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1" i="0" lang="en-US" sz="3300" u="sng">
                <a:solidFill>
                  <a:schemeClr val="lt2"/>
                </a:solidFill>
              </a:rPr>
              <a:t>ሕዝብ</a:t>
            </a:r>
            <a:r>
              <a:rPr b="1" i="0" lang="en-US" sz="3300">
                <a:solidFill>
                  <a:srgbClr val="FFFFFF"/>
                </a:solidFill>
              </a:rPr>
              <a:t>፡-</a:t>
            </a:r>
            <a:r>
              <a:rPr b="0" i="0" lang="en-US" sz="3300" u="none">
                <a:solidFill>
                  <a:srgbClr val="FFFF00"/>
                </a:solidFill>
                <a:latin typeface="Arial"/>
                <a:ea typeface="Arial"/>
                <a:cs typeface="Arial"/>
                <a:sym typeface="Arial"/>
              </a:rPr>
              <a:t> ኦ ሥሉስ ቅዱስ መሐረነ፤ ኦ ሥሉስ ቅዱስ  መሐከነ፤ ኦ ሥሉስ  ቅዱስ ተሣሃለነ። </a:t>
            </a:r>
            <a:endParaRPr b="0" i="0" sz="3300" u="none">
              <a:solidFill>
                <a:srgbClr val="FFFF00"/>
              </a:solidFill>
              <a:latin typeface="Arial"/>
              <a:ea typeface="Arial"/>
              <a:cs typeface="Arial"/>
              <a:sym typeface="Arial"/>
            </a:endParaRPr>
          </a:p>
          <a:p>
            <a:pPr indent="-471487" lvl="0" marL="465137" marR="0" rtl="0" algn="l">
              <a:lnSpc>
                <a:spcPct val="100000"/>
              </a:lnSpc>
              <a:spcBef>
                <a:spcPts val="640"/>
              </a:spcBef>
              <a:spcAft>
                <a:spcPts val="0"/>
              </a:spcAft>
              <a:buClr>
                <a:srgbClr val="FFFFFF"/>
              </a:buClr>
              <a:buSzPts val="3300"/>
              <a:buChar char="❖"/>
            </a:pPr>
            <a:r>
              <a:rPr b="0" i="0" lang="en-US" sz="3300" u="none">
                <a:solidFill>
                  <a:srgbClr val="FFFFFF"/>
                </a:solidFill>
                <a:latin typeface="Arial"/>
                <a:ea typeface="Arial"/>
                <a:cs typeface="Arial"/>
                <a:sym typeface="Arial"/>
              </a:rPr>
              <a:t>ኦ ሥሉስ ቅዱስ ምሓረና፡ ኦ ሥሉስ ቅዱስ ራሕርሓልና፡ ኦ ሥሉስ ቅዱስ ይቕረ በለልና።</a:t>
            </a:r>
            <a:endParaRPr b="0" i="0" sz="33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300"/>
          </a:p>
          <a:p>
            <a:pPr indent="-88900" lvl="0" marL="342900" marR="0" rtl="0" algn="l">
              <a:spcBef>
                <a:spcPts val="800"/>
              </a:spcBef>
              <a:spcAft>
                <a:spcPts val="0"/>
              </a:spcAft>
              <a:buClr>
                <a:schemeClr val="accent1"/>
              </a:buClr>
              <a:buSzPts val="4000"/>
              <a:buFont typeface="Noto Sans Symbols"/>
              <a:buNone/>
            </a:pPr>
            <a:r>
              <a:t/>
            </a:r>
            <a:endParaRPr b="0" i="0" sz="3300" u="none">
              <a:solidFill>
                <a:schemeClr val="lt2"/>
              </a:solidFill>
              <a:latin typeface="Arial"/>
              <a:ea typeface="Arial"/>
              <a:cs typeface="Arial"/>
              <a:sym typeface="Arial"/>
            </a:endParaRPr>
          </a:p>
        </p:txBody>
      </p:sp>
      <p:sp>
        <p:nvSpPr>
          <p:cNvPr id="359" name="Google Shape;359;p51"/>
          <p:cNvSpPr txBox="1"/>
          <p:nvPr/>
        </p:nvSpPr>
        <p:spPr>
          <a:xfrm>
            <a:off x="4727625" y="294150"/>
            <a:ext cx="4042800" cy="6269700"/>
          </a:xfrm>
          <a:prstGeom prst="rect">
            <a:avLst/>
          </a:prstGeom>
          <a:noFill/>
          <a:ln>
            <a:noFill/>
          </a:ln>
        </p:spPr>
        <p:txBody>
          <a:bodyPr anchorCtr="0" anchor="t" bIns="91425" lIns="91425" spcFirstLastPara="1" rIns="91425" wrap="square" tIns="91425">
            <a:noAutofit/>
          </a:bodyPr>
          <a:lstStyle/>
          <a:p>
            <a:pPr indent="-471487" lvl="0" marL="465137" rtl="0" algn="l">
              <a:spcBef>
                <a:spcPts val="640"/>
              </a:spcBef>
              <a:spcAft>
                <a:spcPts val="0"/>
              </a:spcAft>
              <a:buClr>
                <a:srgbClr val="0000FF"/>
              </a:buClr>
              <a:buSzPts val="3300"/>
              <a:buFont typeface="Noto Sans Symbols"/>
              <a:buChar char="❖"/>
            </a:pPr>
            <a:r>
              <a:rPr b="1" lang="en-US" sz="3300" u="sng">
                <a:solidFill>
                  <a:srgbClr val="F3F3F3"/>
                </a:solidFill>
              </a:rPr>
              <a:t>Hizb</a:t>
            </a:r>
            <a:r>
              <a:rPr b="1" lang="en-US" sz="3300">
                <a:solidFill>
                  <a:srgbClr val="F3F3F3"/>
                </a:solidFill>
              </a:rPr>
              <a:t>:</a:t>
            </a:r>
            <a:r>
              <a:rPr lang="en-US" sz="3300">
                <a:solidFill>
                  <a:srgbClr val="F3F3F3"/>
                </a:solidFill>
              </a:rPr>
              <a:t> </a:t>
            </a:r>
            <a:r>
              <a:rPr lang="en-US" sz="3300">
                <a:solidFill>
                  <a:srgbClr val="FFFF00"/>
                </a:solidFill>
              </a:rPr>
              <a:t>O Silus Qidus meharene, O silus Qidus mehakene, O silus Qidus tesehalene</a:t>
            </a:r>
            <a:endParaRPr sz="3300">
              <a:solidFill>
                <a:srgbClr val="FFFF00"/>
              </a:solidFill>
            </a:endParaRPr>
          </a:p>
          <a:p>
            <a:pPr indent="-420687" lvl="0" marL="465137" rtl="0" algn="l">
              <a:spcBef>
                <a:spcPts val="800"/>
              </a:spcBef>
              <a:spcAft>
                <a:spcPts val="0"/>
              </a:spcAft>
              <a:buClr>
                <a:srgbClr val="FF0000"/>
              </a:buClr>
              <a:buSzPts val="3300"/>
              <a:buFont typeface="Noto Sans Symbols"/>
              <a:buChar char="❖"/>
            </a:pPr>
            <a:r>
              <a:rPr lang="en-US" sz="3300" u="sng">
                <a:solidFill>
                  <a:srgbClr val="FFFF00"/>
                </a:solidFill>
              </a:rPr>
              <a:t>People</a:t>
            </a:r>
            <a:r>
              <a:rPr lang="en-US" sz="3300">
                <a:solidFill>
                  <a:srgbClr val="FFFF00"/>
                </a:solidFill>
              </a:rPr>
              <a:t>:</a:t>
            </a:r>
            <a:r>
              <a:rPr lang="en-US" sz="3300">
                <a:solidFill>
                  <a:schemeClr val="lt2"/>
                </a:solidFill>
              </a:rPr>
              <a:t> O Holy Trinity, pity us, O Holy Trinity, spare us, O Holy Trinity, have mercy upon us.</a:t>
            </a:r>
            <a:endParaRPr/>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Google Shape;364;p52"/>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65" name="Google Shape;365;p52"/>
          <p:cNvSpPr txBox="1"/>
          <p:nvPr>
            <p:ph idx="1" type="body"/>
          </p:nvPr>
        </p:nvSpPr>
        <p:spPr>
          <a:xfrm>
            <a:off x="414331" y="501650"/>
            <a:ext cx="4292100" cy="61800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33CC33"/>
              </a:buClr>
              <a:buSzPts val="3000"/>
              <a:buChar char="❖"/>
            </a:pPr>
            <a:r>
              <a:rPr b="0" i="0" lang="en-US" sz="3000" u="sng">
                <a:solidFill>
                  <a:schemeClr val="lt2"/>
                </a:solidFill>
                <a:latin typeface="Arial"/>
                <a:ea typeface="Arial"/>
                <a:cs typeface="Arial"/>
                <a:sym typeface="Arial"/>
              </a:rPr>
              <a:t>ካህን</a:t>
            </a:r>
            <a:r>
              <a:rPr b="0" i="0" lang="en-US" sz="3000">
                <a:solidFill>
                  <a:srgbClr val="FFFFFF"/>
                </a:solidFill>
                <a:latin typeface="Arial"/>
                <a:ea typeface="Arial"/>
                <a:cs typeface="Arial"/>
                <a:sym typeface="Arial"/>
              </a:rPr>
              <a:t>፡-</a:t>
            </a:r>
            <a:r>
              <a:rPr b="0" i="0" lang="en-US" sz="3000" u="none">
                <a:solidFill>
                  <a:schemeClr val="lt1"/>
                </a:solidFill>
                <a:latin typeface="Arial"/>
                <a:ea typeface="Arial"/>
                <a:cs typeface="Arial"/>
                <a:sym typeface="Arial"/>
              </a:rPr>
              <a:t> </a:t>
            </a:r>
            <a:r>
              <a:rPr b="0" i="0" lang="en-US" sz="3000" u="none">
                <a:solidFill>
                  <a:srgbClr val="FFFF00"/>
                </a:solidFill>
                <a:latin typeface="Arial"/>
                <a:ea typeface="Arial"/>
                <a:cs typeface="Arial"/>
                <a:sym typeface="Arial"/>
              </a:rPr>
              <a:t>ቦአ መልአክ ኀቤሃ ወቆመ ቅድሜሃ ወይቤላ ተፈሥሒ ተፈሥሒ ተፈሥሒ ኦ ማርያም ድንግል ምልዕተ ጸጋ።</a:t>
            </a:r>
            <a:endParaRPr sz="3000"/>
          </a:p>
          <a:p>
            <a:pPr indent="-452437" lvl="0" marL="465137" marR="0" rtl="0" algn="l">
              <a:lnSpc>
                <a:spcPct val="100000"/>
              </a:lnSpc>
              <a:spcBef>
                <a:spcPts val="640"/>
              </a:spcBef>
              <a:spcAft>
                <a:spcPts val="0"/>
              </a:spcAft>
              <a:buClr>
                <a:srgbClr val="FFFFFF"/>
              </a:buClr>
              <a:buSzPts val="3000"/>
              <a:buChar char="❖"/>
            </a:pPr>
            <a:r>
              <a:rPr b="0" i="0" lang="en-US" sz="3000" u="none">
                <a:solidFill>
                  <a:srgbClr val="FFFFFF"/>
                </a:solidFill>
                <a:latin typeface="Arial"/>
                <a:ea typeface="Arial"/>
                <a:cs typeface="Arial"/>
                <a:sym typeface="Arial"/>
              </a:rPr>
              <a:t>ጸጋ ዝተመላእኪ ኦ ድንግል ማርያም ደስ ይበልኪ፡ ደስ ይበልኪ ደስ ይበልኪ፡</a:t>
            </a:r>
            <a:endParaRPr b="0" i="0" sz="30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000"/>
          </a:p>
          <a:p>
            <a:pPr indent="-127000" lvl="0" marL="342900" marR="0" rtl="0" algn="l">
              <a:spcBef>
                <a:spcPts val="680"/>
              </a:spcBef>
              <a:spcAft>
                <a:spcPts val="0"/>
              </a:spcAft>
              <a:buClr>
                <a:schemeClr val="accent1"/>
              </a:buClr>
              <a:buSzPts val="3400"/>
              <a:buFont typeface="Noto Sans Symbols"/>
              <a:buNone/>
            </a:pPr>
            <a:r>
              <a:t/>
            </a:r>
            <a:endParaRPr b="0" i="0" sz="3000" u="none">
              <a:solidFill>
                <a:schemeClr val="lt2"/>
              </a:solidFill>
              <a:latin typeface="Arial"/>
              <a:ea typeface="Arial"/>
              <a:cs typeface="Arial"/>
              <a:sym typeface="Arial"/>
            </a:endParaRPr>
          </a:p>
        </p:txBody>
      </p:sp>
      <p:sp>
        <p:nvSpPr>
          <p:cNvPr id="366" name="Google Shape;366;p52"/>
          <p:cNvSpPr txBox="1"/>
          <p:nvPr/>
        </p:nvSpPr>
        <p:spPr>
          <a:xfrm>
            <a:off x="4769475" y="355225"/>
            <a:ext cx="4185000" cy="6269700"/>
          </a:xfrm>
          <a:prstGeom prst="rect">
            <a:avLst/>
          </a:prstGeom>
          <a:noFill/>
          <a:ln>
            <a:noFill/>
          </a:ln>
        </p:spPr>
        <p:txBody>
          <a:bodyPr anchorCtr="0" anchor="t" bIns="91425" lIns="91425" spcFirstLastPara="1" rIns="91425" wrap="square" tIns="91425">
            <a:noAutofit/>
          </a:bodyPr>
          <a:lstStyle/>
          <a:p>
            <a:pPr indent="-452437" lvl="0" marL="465137" rtl="0" algn="l">
              <a:spcBef>
                <a:spcPts val="640"/>
              </a:spcBef>
              <a:spcAft>
                <a:spcPts val="0"/>
              </a:spcAft>
              <a:buClr>
                <a:srgbClr val="0000FF"/>
              </a:buClr>
              <a:buSzPts val="3000"/>
              <a:buFont typeface="Noto Sans Symbols"/>
              <a:buChar char="❖"/>
            </a:pPr>
            <a:r>
              <a:rPr lang="en-US" sz="3000" u="sng">
                <a:solidFill>
                  <a:schemeClr val="lt2"/>
                </a:solidFill>
              </a:rPr>
              <a:t>Kahn</a:t>
            </a:r>
            <a:r>
              <a:rPr lang="en-US" sz="3000">
                <a:solidFill>
                  <a:schemeClr val="lt2"/>
                </a:solidFill>
              </a:rPr>
              <a:t>: </a:t>
            </a:r>
            <a:r>
              <a:rPr lang="en-US" sz="3000">
                <a:solidFill>
                  <a:srgbClr val="FFFF00"/>
                </a:solidFill>
              </a:rPr>
              <a:t>b</a:t>
            </a:r>
            <a:r>
              <a:rPr lang="en-US" sz="3000">
                <a:solidFill>
                  <a:srgbClr val="FFFF00"/>
                </a:solidFill>
              </a:rPr>
              <a:t>o’a melak habieha we-qome qidmieha we-yibiela tefesihī tefesihī O Maryam dingil mi’lite tsega</a:t>
            </a:r>
            <a:r>
              <a:rPr lang="en-US" sz="3000">
                <a:solidFill>
                  <a:srgbClr val="00FF00"/>
                </a:solidFill>
              </a:rPr>
              <a:t> </a:t>
            </a:r>
            <a:endParaRPr sz="3000">
              <a:solidFill>
                <a:srgbClr val="00FF00"/>
              </a:solidFill>
            </a:endParaRPr>
          </a:p>
          <a:p>
            <a:pPr indent="-401637" lvl="0" marL="465137" rtl="0" algn="l">
              <a:spcBef>
                <a:spcPts val="800"/>
              </a:spcBef>
              <a:spcAft>
                <a:spcPts val="0"/>
              </a:spcAft>
              <a:buClr>
                <a:srgbClr val="FF0000"/>
              </a:buClr>
              <a:buSzPts val="3000"/>
              <a:buFont typeface="Noto Sans Symbols"/>
              <a:buChar char="❖"/>
            </a:pPr>
            <a:r>
              <a:rPr lang="en-US" sz="3000" u="sng">
                <a:solidFill>
                  <a:srgbClr val="FFFF00"/>
                </a:solidFill>
              </a:rPr>
              <a:t>Priest</a:t>
            </a:r>
            <a:r>
              <a:rPr lang="en-US" sz="3000">
                <a:solidFill>
                  <a:srgbClr val="FFFF00"/>
                </a:solidFill>
              </a:rPr>
              <a:t>:</a:t>
            </a:r>
            <a:r>
              <a:rPr lang="en-US" sz="3000">
                <a:solidFill>
                  <a:schemeClr val="lt2"/>
                </a:solidFill>
              </a:rPr>
              <a:t> the angel stood before her and said to her rejoice, rejoice, rejoice, O Virgin Mary, full of grace. </a:t>
            </a:r>
            <a:endParaRPr/>
          </a:p>
        </p:txBody>
      </p:sp>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Google Shape;371;p53"/>
          <p:cNvSpPr txBox="1"/>
          <p:nvPr>
            <p:ph idx="1" type="body"/>
          </p:nvPr>
        </p:nvSpPr>
        <p:spPr>
          <a:xfrm>
            <a:off x="795331" y="425450"/>
            <a:ext cx="4323600" cy="6180000"/>
          </a:xfrm>
          <a:prstGeom prst="rect">
            <a:avLst/>
          </a:prstGeom>
        </p:spPr>
        <p:txBody>
          <a:bodyPr anchorCtr="0" anchor="t" bIns="91425" lIns="91425" spcFirstLastPara="1" rIns="91425" wrap="square" tIns="91425">
            <a:noAutofit/>
          </a:bodyPr>
          <a:lstStyle/>
          <a:p>
            <a:pPr indent="-503237" lvl="0" marL="465137" rtl="0" algn="l">
              <a:spcBef>
                <a:spcPts val="680"/>
              </a:spcBef>
              <a:spcAft>
                <a:spcPts val="0"/>
              </a:spcAft>
              <a:buClr>
                <a:srgbClr val="33CC33"/>
              </a:buClr>
              <a:buSzPts val="4000"/>
              <a:buChar char="❖"/>
            </a:pPr>
            <a:r>
              <a:rPr b="1" lang="en-US" sz="4000" u="sng">
                <a:solidFill>
                  <a:schemeClr val="lt2"/>
                </a:solidFill>
              </a:rPr>
              <a:t>ሕዝብ</a:t>
            </a:r>
            <a:r>
              <a:rPr b="1" lang="en-US" sz="4000">
                <a:solidFill>
                  <a:schemeClr val="lt2"/>
                </a:solidFill>
              </a:rPr>
              <a:t>፡-</a:t>
            </a:r>
            <a:r>
              <a:rPr lang="en-US" sz="4000">
                <a:solidFill>
                  <a:srgbClr val="FFFF00"/>
                </a:solidFill>
              </a:rPr>
              <a:t> እግዚአብሔር ምስሌኪ። </a:t>
            </a:r>
            <a:endParaRPr sz="4000">
              <a:solidFill>
                <a:srgbClr val="FFFF00"/>
              </a:solidFill>
            </a:endParaRPr>
          </a:p>
          <a:p>
            <a:pPr indent="-490537" lvl="0" marL="465137" rtl="0" algn="l">
              <a:spcBef>
                <a:spcPts val="720"/>
              </a:spcBef>
              <a:spcAft>
                <a:spcPts val="0"/>
              </a:spcAft>
              <a:buClr>
                <a:srgbClr val="FFFFFF"/>
              </a:buClr>
              <a:buSzPts val="4000"/>
              <a:buChar char="❖"/>
            </a:pPr>
            <a:r>
              <a:rPr lang="en-US" sz="4000">
                <a:solidFill>
                  <a:srgbClr val="FFFFFF"/>
                </a:solidFill>
              </a:rPr>
              <a:t>እግዚኣብሔር ምሳኺ እዩ፡</a:t>
            </a:r>
            <a:endParaRPr sz="4000">
              <a:solidFill>
                <a:srgbClr val="FFFFFF"/>
              </a:solidFill>
            </a:endParaRPr>
          </a:p>
          <a:p>
            <a:pPr indent="0" lvl="0" marL="0" rtl="0" algn="l">
              <a:spcBef>
                <a:spcPts val="800"/>
              </a:spcBef>
              <a:spcAft>
                <a:spcPts val="0"/>
              </a:spcAft>
              <a:buNone/>
            </a:pPr>
            <a:r>
              <a:t/>
            </a:r>
            <a:endParaRPr sz="4000"/>
          </a:p>
          <a:p>
            <a:pPr indent="-249237" lvl="0" marL="465137" rtl="0" algn="l">
              <a:spcBef>
                <a:spcPts val="680"/>
              </a:spcBef>
              <a:spcAft>
                <a:spcPts val="0"/>
              </a:spcAft>
              <a:buClr>
                <a:srgbClr val="FF0000"/>
              </a:buClr>
              <a:buSzPts val="3400"/>
              <a:buFont typeface="Noto Sans Symbols"/>
              <a:buNone/>
            </a:pPr>
            <a:r>
              <a:t/>
            </a:r>
            <a:endParaRPr sz="4000">
              <a:solidFill>
                <a:schemeClr val="lt2"/>
              </a:solidFill>
            </a:endParaRPr>
          </a:p>
          <a:p>
            <a:pPr indent="0" lvl="0" marL="0" rtl="0" algn="l">
              <a:spcBef>
                <a:spcPts val="640"/>
              </a:spcBef>
              <a:spcAft>
                <a:spcPts val="0"/>
              </a:spcAft>
              <a:buNone/>
            </a:pPr>
            <a:r>
              <a:t/>
            </a:r>
            <a:endParaRPr sz="4000"/>
          </a:p>
        </p:txBody>
      </p:sp>
      <p:sp>
        <p:nvSpPr>
          <p:cNvPr id="372" name="Google Shape;372;p53"/>
          <p:cNvSpPr txBox="1"/>
          <p:nvPr>
            <p:ph idx="12" type="sldNum"/>
          </p:nvPr>
        </p:nvSpPr>
        <p:spPr>
          <a:xfrm>
            <a:off x="6553200" y="6018212"/>
            <a:ext cx="1905000" cy="457200"/>
          </a:xfrm>
          <a:prstGeom prst="rect">
            <a:avLst/>
          </a:prstGeom>
        </p:spPr>
        <p:txBody>
          <a:bodyPr anchorCtr="0" anchor="ctr" bIns="46025" lIns="92075" spcFirstLastPara="1" rIns="92075" wrap="square" tIns="46025">
            <a:noAutofit/>
          </a:bodyPr>
          <a:lstStyle/>
          <a:p>
            <a:pPr indent="0" lvl="0" marL="0" rtl="0" algn="r">
              <a:spcBef>
                <a:spcPts val="0"/>
              </a:spcBef>
              <a:spcAft>
                <a:spcPts val="0"/>
              </a:spcAft>
              <a:buClr>
                <a:schemeClr val="lt1"/>
              </a:buClr>
              <a:buSzPts val="1400"/>
              <a:buFont typeface="Arial"/>
              <a:buNone/>
            </a:pPr>
            <a:fld id="{00000000-1234-1234-1234-123412341234}" type="slidenum">
              <a:rPr lang="en-US"/>
              <a:t>‹#›</a:t>
            </a:fld>
            <a:endParaRPr/>
          </a:p>
        </p:txBody>
      </p:sp>
      <p:sp>
        <p:nvSpPr>
          <p:cNvPr id="373" name="Google Shape;373;p53"/>
          <p:cNvSpPr txBox="1"/>
          <p:nvPr/>
        </p:nvSpPr>
        <p:spPr>
          <a:xfrm>
            <a:off x="4880025" y="425450"/>
            <a:ext cx="4027200" cy="6601500"/>
          </a:xfrm>
          <a:prstGeom prst="rect">
            <a:avLst/>
          </a:prstGeom>
          <a:noFill/>
          <a:ln>
            <a:noFill/>
          </a:ln>
        </p:spPr>
        <p:txBody>
          <a:bodyPr anchorCtr="0" anchor="t" bIns="91425" lIns="91425" spcFirstLastPara="1" rIns="91425" wrap="square" tIns="91425">
            <a:noAutofit/>
          </a:bodyPr>
          <a:lstStyle/>
          <a:p>
            <a:pPr indent="-490537" lvl="0" marL="465137" rtl="0" algn="l">
              <a:spcBef>
                <a:spcPts val="720"/>
              </a:spcBef>
              <a:spcAft>
                <a:spcPts val="0"/>
              </a:spcAft>
              <a:buClr>
                <a:srgbClr val="0000FF"/>
              </a:buClr>
              <a:buSzPts val="4000"/>
              <a:buFont typeface="Noto Sans Symbols"/>
              <a:buChar char="❖"/>
            </a:pPr>
            <a:r>
              <a:rPr b="1" lang="en-US" sz="4000" u="sng">
                <a:solidFill>
                  <a:schemeClr val="lt2"/>
                </a:solidFill>
              </a:rPr>
              <a:t>Hizb</a:t>
            </a:r>
            <a:r>
              <a:rPr b="1" lang="en-US" sz="4000">
                <a:solidFill>
                  <a:schemeClr val="lt2"/>
                </a:solidFill>
              </a:rPr>
              <a:t>:</a:t>
            </a:r>
            <a:r>
              <a:rPr lang="en-US" sz="4000">
                <a:solidFill>
                  <a:schemeClr val="lt2"/>
                </a:solidFill>
              </a:rPr>
              <a:t> </a:t>
            </a:r>
            <a:r>
              <a:rPr lang="en-US" sz="4000">
                <a:solidFill>
                  <a:srgbClr val="FFFF00"/>
                </a:solidFill>
              </a:rPr>
              <a:t>Igzīabhier misliekī</a:t>
            </a:r>
            <a:r>
              <a:rPr lang="en-US" sz="4000">
                <a:solidFill>
                  <a:srgbClr val="00FF00"/>
                </a:solidFill>
              </a:rPr>
              <a:t> </a:t>
            </a:r>
            <a:endParaRPr sz="4000">
              <a:solidFill>
                <a:srgbClr val="00FF00"/>
              </a:solidFill>
            </a:endParaRPr>
          </a:p>
          <a:p>
            <a:pPr indent="-465137" lvl="0" marL="465137" rtl="0" algn="l">
              <a:spcBef>
                <a:spcPts val="800"/>
              </a:spcBef>
              <a:spcAft>
                <a:spcPts val="0"/>
              </a:spcAft>
              <a:buClr>
                <a:srgbClr val="FF0000"/>
              </a:buClr>
              <a:buSzPts val="4000"/>
              <a:buFont typeface="Noto Sans Symbols"/>
              <a:buChar char="❖"/>
            </a:pPr>
            <a:r>
              <a:rPr lang="en-US" sz="4000" u="sng">
                <a:solidFill>
                  <a:srgbClr val="FFFF00"/>
                </a:solidFill>
              </a:rPr>
              <a:t>People</a:t>
            </a:r>
            <a:r>
              <a:rPr lang="en-US" sz="4000">
                <a:solidFill>
                  <a:srgbClr val="FFFF00"/>
                </a:solidFill>
              </a:rPr>
              <a:t>:</a:t>
            </a:r>
            <a:r>
              <a:rPr lang="en-US" sz="4000">
                <a:solidFill>
                  <a:schemeClr val="lt2"/>
                </a:solidFill>
              </a:rPr>
              <a:t> The Lord is with thee.</a:t>
            </a:r>
            <a:r>
              <a:rPr lang="en-US" sz="4000">
                <a:solidFill>
                  <a:schemeClr val="lt1"/>
                </a:solidFill>
              </a:rPr>
              <a:t> </a:t>
            </a:r>
            <a:endParaRPr sz="40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Google Shape;378;p54"/>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79" name="Google Shape;379;p54"/>
          <p:cNvSpPr txBox="1"/>
          <p:nvPr>
            <p:ph idx="1" type="body"/>
          </p:nvPr>
        </p:nvSpPr>
        <p:spPr>
          <a:xfrm>
            <a:off x="414331" y="257600"/>
            <a:ext cx="4386600" cy="6180000"/>
          </a:xfrm>
          <a:prstGeom prst="rect">
            <a:avLst/>
          </a:prstGeom>
          <a:noFill/>
          <a:ln>
            <a:noFill/>
          </a:ln>
        </p:spPr>
        <p:txBody>
          <a:bodyPr anchorCtr="0" anchor="t" bIns="46025" lIns="92075" spcFirstLastPara="1" rIns="92075" wrap="square" tIns="46025">
            <a:noAutofit/>
          </a:bodyPr>
          <a:lstStyle/>
          <a:p>
            <a:pPr indent="-465137" lvl="0" marL="465137" marR="0" rtl="0" algn="l">
              <a:lnSpc>
                <a:spcPct val="100000"/>
              </a:lnSpc>
              <a:spcBef>
                <a:spcPts val="720"/>
              </a:spcBef>
              <a:spcAft>
                <a:spcPts val="0"/>
              </a:spcAft>
              <a:buClr>
                <a:srgbClr val="00CC00"/>
              </a:buClr>
              <a:buSzPts val="3600"/>
              <a:buChar char="❖"/>
            </a:pPr>
            <a:r>
              <a:rPr b="0" i="0" lang="en-US" sz="3600" u="sng">
                <a:solidFill>
                  <a:srgbClr val="FFFFFF"/>
                </a:solidFill>
                <a:latin typeface="Arial"/>
                <a:ea typeface="Arial"/>
                <a:cs typeface="Arial"/>
                <a:sym typeface="Arial"/>
              </a:rPr>
              <a:t>ካህን</a:t>
            </a:r>
            <a:r>
              <a:rPr b="0" i="0" lang="en-US" sz="3600" u="none">
                <a:solidFill>
                  <a:srgbClr val="FFFFFF"/>
                </a:solidFill>
                <a:latin typeface="Arial"/>
                <a:ea typeface="Arial"/>
                <a:cs typeface="Arial"/>
                <a:sym typeface="Arial"/>
              </a:rPr>
              <a:t>፦</a:t>
            </a:r>
            <a:r>
              <a:rPr b="0" i="0" lang="en-US" sz="3600" u="none">
                <a:solidFill>
                  <a:schemeClr val="lt1"/>
                </a:solidFill>
                <a:latin typeface="Arial"/>
                <a:ea typeface="Arial"/>
                <a:cs typeface="Arial"/>
                <a:sym typeface="Arial"/>
              </a:rPr>
              <a:t> </a:t>
            </a:r>
            <a:r>
              <a:rPr b="0" i="0" lang="en-US" sz="3600" u="none">
                <a:solidFill>
                  <a:srgbClr val="FFFF00"/>
                </a:solidFill>
                <a:latin typeface="Arial"/>
                <a:ea typeface="Arial"/>
                <a:cs typeface="Arial"/>
                <a:sym typeface="Arial"/>
              </a:rPr>
              <a:t>ቡርክት አንቲ እምአንስት።</a:t>
            </a:r>
            <a:endParaRPr/>
          </a:p>
          <a:p>
            <a:pPr indent="-465137" lvl="0" marL="465137" marR="0" rtl="0" algn="l">
              <a:lnSpc>
                <a:spcPct val="100000"/>
              </a:lnSpc>
              <a:spcBef>
                <a:spcPts val="720"/>
              </a:spcBef>
              <a:spcAft>
                <a:spcPts val="0"/>
              </a:spcAft>
              <a:buClr>
                <a:srgbClr val="FFFFFF"/>
              </a:buClr>
              <a:buSzPts val="3600"/>
              <a:buChar char="❖"/>
            </a:pPr>
            <a:r>
              <a:rPr b="0" i="0" lang="en-US" sz="3600" u="none">
                <a:solidFill>
                  <a:srgbClr val="FFFFFF"/>
                </a:solidFill>
                <a:latin typeface="Arial"/>
                <a:ea typeface="Arial"/>
                <a:cs typeface="Arial"/>
                <a:sym typeface="Arial"/>
              </a:rPr>
              <a:t>ንስኺ ካብ ኣንስቲ ብርኽቲ ኢኺ</a:t>
            </a:r>
            <a:endParaRPr b="0" i="0" sz="3600" u="none">
              <a:solidFill>
                <a:srgbClr val="FFFFFF"/>
              </a:solidFill>
              <a:latin typeface="Arial"/>
              <a:ea typeface="Arial"/>
              <a:cs typeface="Arial"/>
              <a:sym typeface="Arial"/>
            </a:endParaRPr>
          </a:p>
          <a:p>
            <a:pPr indent="0" lvl="0" marL="0" marR="0" rtl="0" algn="l">
              <a:lnSpc>
                <a:spcPct val="100000"/>
              </a:lnSpc>
              <a:spcBef>
                <a:spcPts val="720"/>
              </a:spcBef>
              <a:spcAft>
                <a:spcPts val="0"/>
              </a:spcAft>
              <a:buNone/>
            </a:pPr>
            <a:r>
              <a:t/>
            </a:r>
            <a:endParaRPr sz="3600">
              <a:solidFill>
                <a:srgbClr val="FFFFFF"/>
              </a:solidFill>
            </a:endParaRPr>
          </a:p>
          <a:p>
            <a:pPr indent="0" lvl="0" marL="0" marR="0" rtl="0" algn="l">
              <a:lnSpc>
                <a:spcPct val="100000"/>
              </a:lnSpc>
              <a:spcBef>
                <a:spcPts val="720"/>
              </a:spcBef>
              <a:spcAft>
                <a:spcPts val="0"/>
              </a:spcAft>
              <a:buNone/>
            </a:pPr>
            <a:r>
              <a:t/>
            </a:r>
            <a:endParaRPr sz="900">
              <a:solidFill>
                <a:srgbClr val="FFFFFF"/>
              </a:solidFill>
            </a:endParaRPr>
          </a:p>
          <a:p>
            <a:pPr indent="0" lvl="0" marL="0" marR="0" rtl="0" algn="l">
              <a:lnSpc>
                <a:spcPct val="100000"/>
              </a:lnSpc>
              <a:spcBef>
                <a:spcPts val="720"/>
              </a:spcBef>
              <a:spcAft>
                <a:spcPts val="0"/>
              </a:spcAft>
              <a:buNone/>
            </a:pPr>
            <a:r>
              <a:t/>
            </a:r>
            <a:endParaRPr sz="900">
              <a:solidFill>
                <a:srgbClr val="FFFFFF"/>
              </a:solidFill>
            </a:endParaRPr>
          </a:p>
          <a:p>
            <a:pPr indent="-465137" lvl="0" marL="465137" marR="0" rtl="0" algn="l">
              <a:lnSpc>
                <a:spcPct val="100000"/>
              </a:lnSpc>
              <a:spcBef>
                <a:spcPts val="720"/>
              </a:spcBef>
              <a:spcAft>
                <a:spcPts val="0"/>
              </a:spcAft>
              <a:buClr>
                <a:srgbClr val="00CC00"/>
              </a:buClr>
              <a:buSzPts val="3600"/>
              <a:buChar char="❖"/>
            </a:pPr>
            <a:r>
              <a:rPr b="1" i="0" lang="en-US" sz="3600" u="sng">
                <a:solidFill>
                  <a:srgbClr val="FFFFFF"/>
                </a:solidFill>
              </a:rPr>
              <a:t>ሕዝብ</a:t>
            </a:r>
            <a:r>
              <a:rPr b="1" i="0" lang="en-US" sz="3600" u="none">
                <a:solidFill>
                  <a:srgbClr val="FFFFFF"/>
                </a:solidFill>
              </a:rPr>
              <a:t>፦</a:t>
            </a:r>
            <a:r>
              <a:rPr b="0" i="0" lang="en-US" sz="3600" u="none">
                <a:solidFill>
                  <a:schemeClr val="lt1"/>
                </a:solidFill>
                <a:latin typeface="Arial"/>
                <a:ea typeface="Arial"/>
                <a:cs typeface="Arial"/>
                <a:sym typeface="Arial"/>
              </a:rPr>
              <a:t> </a:t>
            </a:r>
            <a:r>
              <a:rPr b="0" i="0" lang="en-US" sz="3600" u="none">
                <a:solidFill>
                  <a:srgbClr val="FFFF00"/>
                </a:solidFill>
                <a:latin typeface="Arial"/>
                <a:ea typeface="Arial"/>
                <a:cs typeface="Arial"/>
                <a:sym typeface="Arial"/>
              </a:rPr>
              <a:t>ወቡሩክ ፍሬ ከርሥኪ።</a:t>
            </a:r>
            <a:endParaRPr/>
          </a:p>
          <a:p>
            <a:pPr indent="-465137" lvl="0" marL="465137" marR="0" rtl="0" algn="l">
              <a:lnSpc>
                <a:spcPct val="100000"/>
              </a:lnSpc>
              <a:spcBef>
                <a:spcPts val="720"/>
              </a:spcBef>
              <a:spcAft>
                <a:spcPts val="0"/>
              </a:spcAft>
              <a:buClr>
                <a:srgbClr val="FFFFFF"/>
              </a:buClr>
              <a:buSzPts val="3600"/>
              <a:buChar char="❖"/>
            </a:pPr>
            <a:r>
              <a:rPr b="0" i="0" lang="en-US" sz="3600" u="none">
                <a:solidFill>
                  <a:srgbClr val="FFFFFF"/>
                </a:solidFill>
                <a:latin typeface="Arial"/>
                <a:ea typeface="Arial"/>
                <a:cs typeface="Arial"/>
                <a:sym typeface="Arial"/>
              </a:rPr>
              <a:t>ፍረ ከርስኺ ውን ብሩኽ እዩ</a:t>
            </a:r>
            <a:endParaRPr b="0" i="0" sz="3600" u="none">
              <a:solidFill>
                <a:srgbClr val="FFFFFF"/>
              </a:solidFill>
              <a:latin typeface="Arial"/>
              <a:ea typeface="Arial"/>
              <a:cs typeface="Arial"/>
              <a:sym typeface="Arial"/>
            </a:endParaRPr>
          </a:p>
          <a:p>
            <a:pPr indent="0" lvl="0" marL="0" marR="0" rtl="0" algn="l">
              <a:lnSpc>
                <a:spcPct val="100000"/>
              </a:lnSpc>
              <a:spcBef>
                <a:spcPts val="720"/>
              </a:spcBef>
              <a:spcAft>
                <a:spcPts val="0"/>
              </a:spcAft>
              <a:buNone/>
            </a:pPr>
            <a:r>
              <a:t/>
            </a:r>
            <a:endParaRPr sz="3600">
              <a:solidFill>
                <a:srgbClr val="FFFFFF"/>
              </a:solidFill>
            </a:endParaRPr>
          </a:p>
          <a:p>
            <a:pPr indent="-114300" lvl="0" marL="342900" marR="0" rtl="0" algn="l">
              <a:spcBef>
                <a:spcPts val="720"/>
              </a:spcBef>
              <a:spcAft>
                <a:spcPts val="0"/>
              </a:spcAft>
              <a:buClr>
                <a:schemeClr val="accent1"/>
              </a:buClr>
              <a:buSzPts val="3600"/>
              <a:buFont typeface="Noto Sans Symbols"/>
              <a:buNone/>
            </a:pPr>
            <a:r>
              <a:t/>
            </a:r>
            <a:endParaRPr b="0" i="0" sz="3600" u="none">
              <a:solidFill>
                <a:srgbClr val="00CC00"/>
              </a:solidFill>
              <a:latin typeface="Arial"/>
              <a:ea typeface="Arial"/>
              <a:cs typeface="Arial"/>
              <a:sym typeface="Arial"/>
            </a:endParaRPr>
          </a:p>
        </p:txBody>
      </p:sp>
      <p:sp>
        <p:nvSpPr>
          <p:cNvPr id="380" name="Google Shape;380;p54"/>
          <p:cNvSpPr txBox="1"/>
          <p:nvPr/>
        </p:nvSpPr>
        <p:spPr>
          <a:xfrm>
            <a:off x="4706300" y="228875"/>
            <a:ext cx="4279800" cy="6246600"/>
          </a:xfrm>
          <a:prstGeom prst="rect">
            <a:avLst/>
          </a:prstGeom>
          <a:noFill/>
          <a:ln>
            <a:noFill/>
          </a:ln>
        </p:spPr>
        <p:txBody>
          <a:bodyPr anchorCtr="0" anchor="t" bIns="91425" lIns="91425" spcFirstLastPara="1" rIns="91425" wrap="square" tIns="91425">
            <a:noAutofit/>
          </a:bodyPr>
          <a:lstStyle/>
          <a:p>
            <a:pPr indent="-458787" lvl="0" marL="465137" rtl="0" algn="l">
              <a:spcBef>
                <a:spcPts val="720"/>
              </a:spcBef>
              <a:spcAft>
                <a:spcPts val="0"/>
              </a:spcAft>
              <a:buClr>
                <a:srgbClr val="0000FF"/>
              </a:buClr>
              <a:buSzPts val="3500"/>
              <a:buFont typeface="Noto Sans Symbols"/>
              <a:buChar char="❖"/>
            </a:pPr>
            <a:r>
              <a:rPr lang="en-US" sz="3500" u="sng">
                <a:solidFill>
                  <a:schemeClr val="lt2"/>
                </a:solidFill>
              </a:rPr>
              <a:t>Kahn</a:t>
            </a:r>
            <a:r>
              <a:rPr lang="en-US" sz="3500">
                <a:solidFill>
                  <a:schemeClr val="lt2"/>
                </a:solidFill>
              </a:rPr>
              <a:t>: </a:t>
            </a:r>
            <a:r>
              <a:rPr lang="en-US" sz="3500">
                <a:solidFill>
                  <a:srgbClr val="FFFF00"/>
                </a:solidFill>
              </a:rPr>
              <a:t>b</a:t>
            </a:r>
            <a:r>
              <a:rPr lang="en-US" sz="3500">
                <a:solidFill>
                  <a:srgbClr val="FFFF00"/>
                </a:solidFill>
              </a:rPr>
              <a:t>urikt antī im-anist</a:t>
            </a:r>
            <a:endParaRPr sz="3500">
              <a:solidFill>
                <a:srgbClr val="FF0000"/>
              </a:solidFill>
            </a:endParaRPr>
          </a:p>
          <a:p>
            <a:pPr indent="-458787" lvl="0" marL="465137" rtl="0" algn="l">
              <a:spcBef>
                <a:spcPts val="720"/>
              </a:spcBef>
              <a:spcAft>
                <a:spcPts val="0"/>
              </a:spcAft>
              <a:buClr>
                <a:srgbClr val="FF0000"/>
              </a:buClr>
              <a:buSzPts val="3500"/>
              <a:buFont typeface="Noto Sans Symbols"/>
              <a:buChar char="❖"/>
            </a:pPr>
            <a:r>
              <a:rPr lang="en-US" sz="3500" u="sng">
                <a:solidFill>
                  <a:srgbClr val="FFFF00"/>
                </a:solidFill>
              </a:rPr>
              <a:t>People</a:t>
            </a:r>
            <a:r>
              <a:rPr lang="en-US" sz="3500">
                <a:solidFill>
                  <a:srgbClr val="FFFF00"/>
                </a:solidFill>
              </a:rPr>
              <a:t>: </a:t>
            </a:r>
            <a:r>
              <a:rPr lang="en-US" sz="3500">
                <a:solidFill>
                  <a:schemeClr val="lt2"/>
                </a:solidFill>
              </a:rPr>
              <a:t>b</a:t>
            </a:r>
            <a:r>
              <a:rPr lang="en-US" sz="3500">
                <a:solidFill>
                  <a:schemeClr val="lt2"/>
                </a:solidFill>
              </a:rPr>
              <a:t>lessed are you amongst women</a:t>
            </a:r>
            <a:endParaRPr sz="3500">
              <a:solidFill>
                <a:schemeClr val="lt2"/>
              </a:solidFill>
            </a:endParaRPr>
          </a:p>
          <a:p>
            <a:pPr indent="0" lvl="0" marL="0" rtl="0" algn="l">
              <a:spcBef>
                <a:spcPts val="720"/>
              </a:spcBef>
              <a:spcAft>
                <a:spcPts val="0"/>
              </a:spcAft>
              <a:buNone/>
            </a:pPr>
            <a:r>
              <a:t/>
            </a:r>
            <a:endParaRPr sz="1000">
              <a:solidFill>
                <a:schemeClr val="lt2"/>
              </a:solidFill>
            </a:endParaRPr>
          </a:p>
          <a:p>
            <a:pPr indent="0" lvl="0" marL="0" rtl="0" algn="l">
              <a:spcBef>
                <a:spcPts val="720"/>
              </a:spcBef>
              <a:spcAft>
                <a:spcPts val="0"/>
              </a:spcAft>
              <a:buNone/>
            </a:pPr>
            <a:r>
              <a:t/>
            </a:r>
            <a:endParaRPr sz="1000">
              <a:solidFill>
                <a:schemeClr val="lt2"/>
              </a:solidFill>
            </a:endParaRPr>
          </a:p>
          <a:p>
            <a:pPr indent="-458787" lvl="0" marL="465137" rtl="0" algn="l">
              <a:spcBef>
                <a:spcPts val="720"/>
              </a:spcBef>
              <a:spcAft>
                <a:spcPts val="0"/>
              </a:spcAft>
              <a:buClr>
                <a:srgbClr val="0000FF"/>
              </a:buClr>
              <a:buSzPts val="3500"/>
              <a:buFont typeface="Noto Sans Symbols"/>
              <a:buChar char="❖"/>
            </a:pPr>
            <a:r>
              <a:rPr b="1" lang="en-US" sz="3500" u="sng">
                <a:solidFill>
                  <a:schemeClr val="lt2"/>
                </a:solidFill>
              </a:rPr>
              <a:t>Hizb</a:t>
            </a:r>
            <a:r>
              <a:rPr b="1" lang="en-US" sz="3500">
                <a:solidFill>
                  <a:schemeClr val="lt2"/>
                </a:solidFill>
              </a:rPr>
              <a:t>: </a:t>
            </a:r>
            <a:r>
              <a:rPr lang="en-US" sz="3500">
                <a:solidFill>
                  <a:srgbClr val="FFFF00"/>
                </a:solidFill>
              </a:rPr>
              <a:t>we-buruk firie kersikī</a:t>
            </a:r>
            <a:endParaRPr sz="3500">
              <a:solidFill>
                <a:srgbClr val="FFFF00"/>
              </a:solidFill>
            </a:endParaRPr>
          </a:p>
          <a:p>
            <a:pPr indent="-458787" lvl="0" marL="465137" rtl="0" algn="l">
              <a:spcBef>
                <a:spcPts val="720"/>
              </a:spcBef>
              <a:spcAft>
                <a:spcPts val="0"/>
              </a:spcAft>
              <a:buClr>
                <a:srgbClr val="FF0000"/>
              </a:buClr>
              <a:buSzPts val="3500"/>
              <a:buFont typeface="Noto Sans Symbols"/>
              <a:buChar char="❖"/>
            </a:pPr>
            <a:r>
              <a:rPr lang="en-US" sz="3500" u="sng">
                <a:solidFill>
                  <a:srgbClr val="FFFF00"/>
                </a:solidFill>
              </a:rPr>
              <a:t>People</a:t>
            </a:r>
            <a:r>
              <a:rPr lang="en-US" sz="3500">
                <a:solidFill>
                  <a:srgbClr val="FFFF00"/>
                </a:solidFill>
              </a:rPr>
              <a:t>: </a:t>
            </a:r>
            <a:r>
              <a:rPr lang="en-US" sz="3500">
                <a:solidFill>
                  <a:schemeClr val="lt2"/>
                </a:solidFill>
              </a:rPr>
              <a:t>And blessed is the fruit of your womb</a:t>
            </a:r>
            <a:endParaRPr sz="3500">
              <a:solidFill>
                <a:schemeClr val="lt2"/>
              </a:solidFill>
            </a:endParaRPr>
          </a:p>
        </p:txBody>
      </p:sp>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Google Shape;385;p55"/>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86" name="Google Shape;386;p55"/>
          <p:cNvSpPr txBox="1"/>
          <p:nvPr>
            <p:ph idx="1" type="body"/>
          </p:nvPr>
        </p:nvSpPr>
        <p:spPr>
          <a:xfrm>
            <a:off x="425450" y="329850"/>
            <a:ext cx="4552200" cy="59181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100000"/>
              </a:lnSpc>
              <a:spcBef>
                <a:spcPts val="0"/>
              </a:spcBef>
              <a:spcAft>
                <a:spcPts val="0"/>
              </a:spcAft>
              <a:buClr>
                <a:srgbClr val="33CC33"/>
              </a:buClr>
              <a:buSzPts val="3300"/>
              <a:buChar char="❖"/>
            </a:pPr>
            <a:r>
              <a:rPr b="0" i="0" lang="en-US" sz="3300" u="sng">
                <a:solidFill>
                  <a:schemeClr val="lt2"/>
                </a:solidFill>
                <a:latin typeface="Arial"/>
                <a:ea typeface="Arial"/>
                <a:cs typeface="Arial"/>
                <a:sym typeface="Arial"/>
              </a:rPr>
              <a:t>ካህን</a:t>
            </a:r>
            <a:r>
              <a:rPr b="0" i="0" lang="en-US" sz="3300">
                <a:solidFill>
                  <a:srgbClr val="FFFFFF"/>
                </a:solidFill>
                <a:latin typeface="Arial"/>
                <a:ea typeface="Arial"/>
                <a:cs typeface="Arial"/>
                <a:sym typeface="Arial"/>
              </a:rPr>
              <a:t>፡-</a:t>
            </a:r>
            <a:r>
              <a:rPr b="0" i="0" lang="en-US" sz="3300" u="none">
                <a:solidFill>
                  <a:srgbClr val="FFFF00"/>
                </a:solidFill>
                <a:latin typeface="Arial"/>
                <a:ea typeface="Arial"/>
                <a:cs typeface="Arial"/>
                <a:sym typeface="Arial"/>
              </a:rPr>
              <a:t> ጸልዪ ወሰአሊ ኀበ ፍቁር ወልድኪ። </a:t>
            </a:r>
            <a:endParaRPr b="0" i="0" sz="3300" u="none">
              <a:solidFill>
                <a:schemeClr val="lt1"/>
              </a:solidFill>
              <a:latin typeface="Arial"/>
              <a:ea typeface="Arial"/>
              <a:cs typeface="Arial"/>
              <a:sym typeface="Arial"/>
            </a:endParaRPr>
          </a:p>
          <a:p>
            <a:pPr indent="-471487" lvl="0" marL="465137" marR="0" rtl="0" algn="l">
              <a:lnSpc>
                <a:spcPct val="100000"/>
              </a:lnSpc>
              <a:spcBef>
                <a:spcPts val="640"/>
              </a:spcBef>
              <a:spcAft>
                <a:spcPts val="0"/>
              </a:spcAft>
              <a:buClr>
                <a:srgbClr val="FFFFFF"/>
              </a:buClr>
              <a:buSzPts val="3300"/>
              <a:buChar char="❖"/>
            </a:pPr>
            <a:r>
              <a:rPr b="0" i="0" lang="en-US" sz="3300" u="none">
                <a:solidFill>
                  <a:srgbClr val="FFFFFF"/>
                </a:solidFill>
                <a:latin typeface="Arial"/>
                <a:ea typeface="Arial"/>
                <a:cs typeface="Arial"/>
                <a:sym typeface="Arial"/>
              </a:rPr>
              <a:t>ናብ ፍቑር ወድኺ ጸልይልናን ለምንልናን።</a:t>
            </a:r>
            <a:endParaRPr b="0" i="0" sz="33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300"/>
          </a:p>
          <a:p>
            <a:pPr indent="0" lvl="0" marL="0" marR="0" rtl="0" algn="l">
              <a:lnSpc>
                <a:spcPct val="100000"/>
              </a:lnSpc>
              <a:spcBef>
                <a:spcPts val="800"/>
              </a:spcBef>
              <a:spcAft>
                <a:spcPts val="0"/>
              </a:spcAft>
              <a:buNone/>
            </a:pPr>
            <a:r>
              <a:t/>
            </a:r>
            <a:endParaRPr sz="3300"/>
          </a:p>
          <a:p>
            <a:pPr indent="-458787" lvl="0" marL="465137" marR="0" rtl="0" algn="l">
              <a:lnSpc>
                <a:spcPct val="100000"/>
              </a:lnSpc>
              <a:spcBef>
                <a:spcPts val="680"/>
              </a:spcBef>
              <a:spcAft>
                <a:spcPts val="0"/>
              </a:spcAft>
              <a:buClr>
                <a:srgbClr val="33CC33"/>
              </a:buClr>
              <a:buSzPts val="3300"/>
              <a:buChar char="❖"/>
            </a:pPr>
            <a:r>
              <a:rPr b="1" i="0" lang="en-US" sz="3300" u="sng">
                <a:solidFill>
                  <a:schemeClr val="lt2"/>
                </a:solidFill>
              </a:rPr>
              <a:t>ሕዝብ</a:t>
            </a:r>
            <a:r>
              <a:rPr b="1" i="0" lang="en-US" sz="3300" u="none">
                <a:solidFill>
                  <a:srgbClr val="FFFFFF"/>
                </a:solidFill>
              </a:rPr>
              <a:t>፡-</a:t>
            </a:r>
            <a:r>
              <a:rPr b="0" i="0" lang="en-US" sz="3300" u="none">
                <a:solidFill>
                  <a:srgbClr val="FFFF00"/>
                </a:solidFill>
                <a:latin typeface="Arial"/>
                <a:ea typeface="Arial"/>
                <a:cs typeface="Arial"/>
                <a:sym typeface="Arial"/>
              </a:rPr>
              <a:t> ከመ ይሥረይ ለነ ኃጣውኢነ</a:t>
            </a:r>
            <a:r>
              <a:rPr b="0" i="0" lang="en-US" sz="3300" u="none">
                <a:solidFill>
                  <a:schemeClr val="lt1"/>
                </a:solidFill>
                <a:latin typeface="Arial"/>
                <a:ea typeface="Arial"/>
                <a:cs typeface="Arial"/>
                <a:sym typeface="Arial"/>
              </a:rPr>
              <a:t>።</a:t>
            </a:r>
            <a:endParaRPr b="0" i="0" sz="3300" u="none">
              <a:solidFill>
                <a:schemeClr val="lt1"/>
              </a:solidFill>
              <a:latin typeface="Arial"/>
              <a:ea typeface="Arial"/>
              <a:cs typeface="Arial"/>
              <a:sym typeface="Arial"/>
            </a:endParaRPr>
          </a:p>
          <a:p>
            <a:pPr indent="-471487" lvl="0" marL="465137" marR="0" rtl="0" algn="l">
              <a:lnSpc>
                <a:spcPct val="100000"/>
              </a:lnSpc>
              <a:spcBef>
                <a:spcPts val="640"/>
              </a:spcBef>
              <a:spcAft>
                <a:spcPts val="0"/>
              </a:spcAft>
              <a:buClr>
                <a:srgbClr val="FFFFFF"/>
              </a:buClr>
              <a:buSzPts val="3300"/>
              <a:buChar char="❖"/>
            </a:pPr>
            <a:r>
              <a:rPr b="0" i="0" lang="en-US" sz="3300" u="none">
                <a:solidFill>
                  <a:srgbClr val="FFFFFF"/>
                </a:solidFill>
                <a:latin typeface="Arial"/>
                <a:ea typeface="Arial"/>
                <a:cs typeface="Arial"/>
                <a:sym typeface="Arial"/>
              </a:rPr>
              <a:t>ኃጢኣትና ምእንቲ ኪኃድገልና።</a:t>
            </a:r>
            <a:endParaRPr b="0" i="0" sz="3300" u="none">
              <a:solidFill>
                <a:srgbClr val="FFFFFF"/>
              </a:solidFill>
              <a:latin typeface="Arial"/>
              <a:ea typeface="Arial"/>
              <a:cs typeface="Arial"/>
              <a:sym typeface="Arial"/>
            </a:endParaRPr>
          </a:p>
          <a:p>
            <a:pPr indent="0" lvl="0" marL="0" marR="0" rtl="0" algn="l">
              <a:lnSpc>
                <a:spcPct val="100000"/>
              </a:lnSpc>
              <a:spcBef>
                <a:spcPts val="640"/>
              </a:spcBef>
              <a:spcAft>
                <a:spcPts val="0"/>
              </a:spcAft>
              <a:buNone/>
            </a:pPr>
            <a:r>
              <a:t/>
            </a:r>
            <a:endParaRPr sz="3300"/>
          </a:p>
        </p:txBody>
      </p:sp>
      <p:sp>
        <p:nvSpPr>
          <p:cNvPr id="387" name="Google Shape;387;p55"/>
          <p:cNvSpPr txBox="1"/>
          <p:nvPr/>
        </p:nvSpPr>
        <p:spPr>
          <a:xfrm>
            <a:off x="4819550" y="154050"/>
            <a:ext cx="4077300" cy="6269700"/>
          </a:xfrm>
          <a:prstGeom prst="rect">
            <a:avLst/>
          </a:prstGeom>
          <a:noFill/>
          <a:ln>
            <a:noFill/>
          </a:ln>
        </p:spPr>
        <p:txBody>
          <a:bodyPr anchorCtr="0" anchor="t" bIns="91425" lIns="91425" spcFirstLastPara="1" rIns="91425" wrap="square" tIns="91425">
            <a:noAutofit/>
          </a:bodyPr>
          <a:lstStyle/>
          <a:p>
            <a:pPr indent="-465137" lvl="0" marL="465137" rtl="0" algn="l">
              <a:spcBef>
                <a:spcPts val="640"/>
              </a:spcBef>
              <a:spcAft>
                <a:spcPts val="0"/>
              </a:spcAft>
              <a:buClr>
                <a:srgbClr val="0000FF"/>
              </a:buClr>
              <a:buSzPts val="3200"/>
              <a:buFont typeface="Noto Sans Symbols"/>
              <a:buChar char="❖"/>
            </a:pPr>
            <a:r>
              <a:rPr lang="en-US" sz="3200" u="sng">
                <a:solidFill>
                  <a:schemeClr val="lt2"/>
                </a:solidFill>
              </a:rPr>
              <a:t>Kahn</a:t>
            </a:r>
            <a:r>
              <a:rPr lang="en-US" sz="3200">
                <a:solidFill>
                  <a:schemeClr val="lt2"/>
                </a:solidFill>
              </a:rPr>
              <a:t>: </a:t>
            </a:r>
            <a:r>
              <a:rPr lang="en-US" sz="3200">
                <a:solidFill>
                  <a:srgbClr val="FFFF00"/>
                </a:solidFill>
              </a:rPr>
              <a:t>t</a:t>
            </a:r>
            <a:r>
              <a:rPr lang="en-US" sz="3200">
                <a:solidFill>
                  <a:srgbClr val="FFFF00"/>
                </a:solidFill>
              </a:rPr>
              <a:t>selyī we-sealī habe fiqur weldikī</a:t>
            </a:r>
            <a:r>
              <a:rPr lang="en-US" sz="3200">
                <a:solidFill>
                  <a:srgbClr val="00FF00"/>
                </a:solidFill>
              </a:rPr>
              <a:t> </a:t>
            </a:r>
            <a:endParaRPr sz="3200">
              <a:solidFill>
                <a:srgbClr val="00FF00"/>
              </a:solidFill>
            </a:endParaRPr>
          </a:p>
          <a:p>
            <a:pPr indent="-414337" lvl="0" marL="465137" rtl="0" algn="l">
              <a:spcBef>
                <a:spcPts val="800"/>
              </a:spcBef>
              <a:spcAft>
                <a:spcPts val="0"/>
              </a:spcAft>
              <a:buClr>
                <a:srgbClr val="FF0000"/>
              </a:buClr>
              <a:buSzPts val="3200"/>
              <a:buFont typeface="Noto Sans Symbols"/>
              <a:buChar char="❖"/>
            </a:pPr>
            <a:r>
              <a:rPr lang="en-US" sz="3200" u="sng">
                <a:solidFill>
                  <a:srgbClr val="FFFF00"/>
                </a:solidFill>
              </a:rPr>
              <a:t>Priest</a:t>
            </a:r>
            <a:r>
              <a:rPr lang="en-US" sz="3200">
                <a:solidFill>
                  <a:srgbClr val="FFFF00"/>
                </a:solidFill>
              </a:rPr>
              <a:t>:</a:t>
            </a:r>
            <a:r>
              <a:rPr lang="en-US" sz="3200">
                <a:solidFill>
                  <a:schemeClr val="lt2"/>
                </a:solidFill>
              </a:rPr>
              <a:t> Pray and plead to thy beloved Son;</a:t>
            </a:r>
            <a:endParaRPr sz="3200">
              <a:solidFill>
                <a:schemeClr val="lt2"/>
              </a:solidFill>
            </a:endParaRPr>
          </a:p>
          <a:p>
            <a:pPr indent="0" lvl="0" marL="0" rtl="0" algn="l">
              <a:spcBef>
                <a:spcPts val="800"/>
              </a:spcBef>
              <a:spcAft>
                <a:spcPts val="0"/>
              </a:spcAft>
              <a:buNone/>
            </a:pPr>
            <a:r>
              <a:t/>
            </a:r>
            <a:endParaRPr sz="1000">
              <a:solidFill>
                <a:schemeClr val="lt2"/>
              </a:solidFill>
            </a:endParaRPr>
          </a:p>
          <a:p>
            <a:pPr indent="0" lvl="0" marL="0" rtl="0" algn="l">
              <a:spcBef>
                <a:spcPts val="800"/>
              </a:spcBef>
              <a:spcAft>
                <a:spcPts val="0"/>
              </a:spcAft>
              <a:buNone/>
            </a:pPr>
            <a:r>
              <a:t/>
            </a:r>
            <a:endParaRPr sz="1000">
              <a:solidFill>
                <a:schemeClr val="lt2"/>
              </a:solidFill>
            </a:endParaRPr>
          </a:p>
          <a:p>
            <a:pPr indent="-452437" lvl="0" marL="465137" rtl="0" algn="l">
              <a:spcBef>
                <a:spcPts val="640"/>
              </a:spcBef>
              <a:spcAft>
                <a:spcPts val="0"/>
              </a:spcAft>
              <a:buClr>
                <a:srgbClr val="0000FF"/>
              </a:buClr>
              <a:buSzPts val="3200"/>
              <a:buFont typeface="Noto Sans Symbols"/>
              <a:buChar char="❖"/>
            </a:pPr>
            <a:r>
              <a:rPr b="1" lang="en-US" sz="3200" u="sng">
                <a:solidFill>
                  <a:schemeClr val="lt2"/>
                </a:solidFill>
              </a:rPr>
              <a:t>Hizb</a:t>
            </a:r>
            <a:r>
              <a:rPr b="1" lang="en-US" sz="3200">
                <a:solidFill>
                  <a:schemeClr val="lt2"/>
                </a:solidFill>
              </a:rPr>
              <a:t>:</a:t>
            </a:r>
            <a:r>
              <a:rPr lang="en-US" sz="3200">
                <a:solidFill>
                  <a:schemeClr val="lt2"/>
                </a:solidFill>
              </a:rPr>
              <a:t> </a:t>
            </a:r>
            <a:r>
              <a:rPr lang="en-US" sz="3200">
                <a:solidFill>
                  <a:srgbClr val="FFFF00"/>
                </a:solidFill>
              </a:rPr>
              <a:t>k</a:t>
            </a:r>
            <a:r>
              <a:rPr lang="en-US" sz="3200">
                <a:solidFill>
                  <a:srgbClr val="FFFF00"/>
                </a:solidFill>
              </a:rPr>
              <a:t>eme yisrey lene haTawīne</a:t>
            </a:r>
            <a:endParaRPr sz="3200">
              <a:solidFill>
                <a:srgbClr val="FFFF00"/>
              </a:solidFill>
            </a:endParaRPr>
          </a:p>
          <a:p>
            <a:pPr indent="-452437" lvl="0" marL="465137" rtl="0" algn="l">
              <a:spcBef>
                <a:spcPts val="640"/>
              </a:spcBef>
              <a:spcAft>
                <a:spcPts val="0"/>
              </a:spcAft>
              <a:buClr>
                <a:srgbClr val="FF0000"/>
              </a:buClr>
              <a:buSzPts val="3200"/>
              <a:buFont typeface="Noto Sans Symbols"/>
              <a:buChar char="❖"/>
            </a:pPr>
            <a:r>
              <a:rPr lang="en-US" sz="3200" u="sng">
                <a:solidFill>
                  <a:srgbClr val="FFFF00"/>
                </a:solidFill>
              </a:rPr>
              <a:t>People</a:t>
            </a:r>
            <a:r>
              <a:rPr lang="en-US" sz="3200">
                <a:solidFill>
                  <a:srgbClr val="FFFF00"/>
                </a:solidFill>
              </a:rPr>
              <a:t>:</a:t>
            </a:r>
            <a:r>
              <a:rPr lang="en-US" sz="3200">
                <a:solidFill>
                  <a:schemeClr val="lt2"/>
                </a:solidFill>
              </a:rPr>
              <a:t> That he may forgive us our sins. </a:t>
            </a:r>
            <a:endParaRPr sz="3200">
              <a:solidFill>
                <a:schemeClr val="lt2"/>
              </a:solidFill>
            </a:endParaRPr>
          </a:p>
        </p:txBody>
      </p:sp>
    </p:spTree>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1" name="Shape 391"/>
        <p:cNvGrpSpPr/>
        <p:nvPr/>
      </p:nvGrpSpPr>
      <p:grpSpPr>
        <a:xfrm>
          <a:off x="0" y="0"/>
          <a:ext cx="0" cy="0"/>
          <a:chOff x="0" y="0"/>
          <a:chExt cx="0" cy="0"/>
        </a:xfrm>
      </p:grpSpPr>
      <p:sp>
        <p:nvSpPr>
          <p:cNvPr id="392" name="Google Shape;392;p56"/>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393" name="Google Shape;393;p56"/>
          <p:cNvSpPr txBox="1"/>
          <p:nvPr>
            <p:ph idx="1" type="body"/>
          </p:nvPr>
        </p:nvSpPr>
        <p:spPr>
          <a:xfrm>
            <a:off x="502000" y="408725"/>
            <a:ext cx="4280400" cy="60165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33CC33"/>
              </a:buClr>
              <a:buSzPts val="3000"/>
              <a:buChar char="❖"/>
            </a:pPr>
            <a:r>
              <a:rPr b="0" i="0" lang="en-US" sz="3000" u="sng">
                <a:solidFill>
                  <a:schemeClr val="lt2"/>
                </a:solidFill>
                <a:latin typeface="Arial"/>
                <a:ea typeface="Arial"/>
                <a:cs typeface="Arial"/>
                <a:sym typeface="Arial"/>
              </a:rPr>
              <a:t>ካህን</a:t>
            </a:r>
            <a:r>
              <a:rPr b="0" i="0" lang="en-US" sz="3000">
                <a:solidFill>
                  <a:srgbClr val="FFFFFF"/>
                </a:solidFill>
                <a:latin typeface="Arial"/>
                <a:ea typeface="Arial"/>
                <a:cs typeface="Arial"/>
                <a:sym typeface="Arial"/>
              </a:rPr>
              <a:t>፡-</a:t>
            </a:r>
            <a:r>
              <a:rPr b="0" i="0" lang="en-US" sz="3000" u="none">
                <a:solidFill>
                  <a:srgbClr val="FFFF00"/>
                </a:solidFill>
                <a:latin typeface="Arial"/>
                <a:ea typeface="Arial"/>
                <a:cs typeface="Arial"/>
                <a:sym typeface="Arial"/>
              </a:rPr>
              <a:t> ስብሐት ወክቡር ለሥሉስ ቅዱስ ይደሉ አብ ወወልድ ወመንፈስ ቅዱስ ሥሉስ ዕሩይ፣ ኵሎ ጊዜ ይእዜኒ ወዘልፈኒ ወለዓለመ ዓለም አሜን።</a:t>
            </a:r>
            <a:endParaRPr sz="3000"/>
          </a:p>
          <a:p>
            <a:pPr indent="-452437" lvl="0" marL="465137" marR="0" rtl="0" algn="l">
              <a:lnSpc>
                <a:spcPct val="100000"/>
              </a:lnSpc>
              <a:spcBef>
                <a:spcPts val="640"/>
              </a:spcBef>
              <a:spcAft>
                <a:spcPts val="0"/>
              </a:spcAft>
              <a:buClr>
                <a:srgbClr val="FFFFFF"/>
              </a:buClr>
              <a:buSzPts val="3000"/>
              <a:buChar char="❖"/>
            </a:pPr>
            <a:r>
              <a:rPr b="0" i="0" lang="en-US" sz="3000" u="none">
                <a:solidFill>
                  <a:srgbClr val="FFFFFF"/>
                </a:solidFill>
                <a:latin typeface="Arial"/>
                <a:ea typeface="Arial"/>
                <a:cs typeface="Arial"/>
                <a:sym typeface="Arial"/>
              </a:rPr>
              <a:t>ንኣብ ንወልድ ንመንፈስ ቅዱስ ክብሪ ምስጋና ይኹን ሎምን ኩሉ ሳዕን ንዘለዓለም ዓለም።</a:t>
            </a:r>
            <a:endParaRPr sz="3000">
              <a:solidFill>
                <a:srgbClr val="FFFFFF"/>
              </a:solidFill>
            </a:endParaRPr>
          </a:p>
        </p:txBody>
      </p:sp>
      <p:sp>
        <p:nvSpPr>
          <p:cNvPr id="394" name="Google Shape;394;p56"/>
          <p:cNvSpPr txBox="1"/>
          <p:nvPr/>
        </p:nvSpPr>
        <p:spPr>
          <a:xfrm>
            <a:off x="4474525" y="296525"/>
            <a:ext cx="4048800" cy="6088500"/>
          </a:xfrm>
          <a:prstGeom prst="rect">
            <a:avLst/>
          </a:prstGeom>
          <a:noFill/>
          <a:ln>
            <a:noFill/>
          </a:ln>
        </p:spPr>
        <p:txBody>
          <a:bodyPr anchorCtr="0" anchor="t" bIns="91425" lIns="91425" spcFirstLastPara="1" rIns="91425" wrap="square" tIns="91425">
            <a:noAutofit/>
          </a:bodyPr>
          <a:lstStyle/>
          <a:p>
            <a:pPr indent="-433387" lvl="0" marL="465137" rtl="0" algn="l">
              <a:spcBef>
                <a:spcPts val="640"/>
              </a:spcBef>
              <a:spcAft>
                <a:spcPts val="0"/>
              </a:spcAft>
              <a:buClr>
                <a:srgbClr val="0000FF"/>
              </a:buClr>
              <a:buSzPts val="2700"/>
              <a:buFont typeface="Noto Sans Symbols"/>
              <a:buChar char="❖"/>
            </a:pPr>
            <a:r>
              <a:rPr lang="en-US" sz="2700" u="sng">
                <a:solidFill>
                  <a:schemeClr val="lt2"/>
                </a:solidFill>
              </a:rPr>
              <a:t>Kahn</a:t>
            </a:r>
            <a:r>
              <a:rPr lang="en-US" sz="2700">
                <a:solidFill>
                  <a:schemeClr val="lt2"/>
                </a:solidFill>
              </a:rPr>
              <a:t>: </a:t>
            </a:r>
            <a:r>
              <a:rPr lang="en-US" sz="2700">
                <a:solidFill>
                  <a:srgbClr val="FFFF00"/>
                </a:solidFill>
              </a:rPr>
              <a:t>s</a:t>
            </a:r>
            <a:r>
              <a:rPr lang="en-US" sz="2700">
                <a:solidFill>
                  <a:srgbClr val="FFFF00"/>
                </a:solidFill>
              </a:rPr>
              <a:t>ibhat we-kibr leSilus Qidus yidelu Ab weWeld weMenfes Qidus Silus iruy, kulu gīzie yizenī we-zelfenī wele-Alem Alem amien</a:t>
            </a:r>
            <a:r>
              <a:rPr lang="en-US" sz="2700">
                <a:solidFill>
                  <a:srgbClr val="00FF00"/>
                </a:solidFill>
              </a:rPr>
              <a:t> </a:t>
            </a:r>
            <a:endParaRPr sz="2700">
              <a:solidFill>
                <a:schemeClr val="lt1"/>
              </a:solidFill>
            </a:endParaRPr>
          </a:p>
          <a:p>
            <a:pPr indent="-357187" lvl="0" marL="465137" rtl="0" algn="l">
              <a:lnSpc>
                <a:spcPct val="90000"/>
              </a:lnSpc>
              <a:spcBef>
                <a:spcPts val="880"/>
              </a:spcBef>
              <a:spcAft>
                <a:spcPts val="0"/>
              </a:spcAft>
              <a:buClr>
                <a:srgbClr val="FF0000"/>
              </a:buClr>
              <a:buSzPts val="2700"/>
              <a:buFont typeface="Noto Sans Symbols"/>
              <a:buChar char="❖"/>
            </a:pPr>
            <a:r>
              <a:rPr lang="en-US" sz="2700" u="sng">
                <a:solidFill>
                  <a:srgbClr val="FFFF00"/>
                </a:solidFill>
              </a:rPr>
              <a:t>Priest</a:t>
            </a:r>
            <a:r>
              <a:rPr lang="en-US" sz="2700">
                <a:solidFill>
                  <a:srgbClr val="FFFF00"/>
                </a:solidFill>
              </a:rPr>
              <a:t>:</a:t>
            </a:r>
            <a:r>
              <a:rPr lang="en-US" sz="2700">
                <a:solidFill>
                  <a:schemeClr val="lt2"/>
                </a:solidFill>
              </a:rPr>
              <a:t> Glory and honor are meet to the Holy Trinity, the Father and The Son and the Holy Spirit at all times, both now and ever and  world without end. Amen. </a:t>
            </a:r>
            <a:endParaRPr sz="270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30"/>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07" name="Google Shape;207;p30"/>
          <p:cNvSpPr txBox="1"/>
          <p:nvPr>
            <p:ph idx="1" type="body"/>
          </p:nvPr>
        </p:nvSpPr>
        <p:spPr>
          <a:xfrm>
            <a:off x="394400" y="343675"/>
            <a:ext cx="4273800" cy="6203400"/>
          </a:xfrm>
          <a:prstGeom prst="rect">
            <a:avLst/>
          </a:prstGeom>
          <a:noFill/>
          <a:ln>
            <a:noFill/>
          </a:ln>
        </p:spPr>
        <p:txBody>
          <a:bodyPr anchorCtr="0" anchor="t" bIns="46025" lIns="92075" spcFirstLastPara="1" rIns="92075" wrap="square" tIns="46025">
            <a:noAutofit/>
          </a:bodyPr>
          <a:lstStyle/>
          <a:p>
            <a:pPr indent="-401637" lvl="0" marL="465137" marR="0" rtl="0" algn="l">
              <a:lnSpc>
                <a:spcPct val="100000"/>
              </a:lnSpc>
              <a:spcBef>
                <a:spcPts val="0"/>
              </a:spcBef>
              <a:spcAft>
                <a:spcPts val="0"/>
              </a:spcAft>
              <a:buClr>
                <a:srgbClr val="33CC33"/>
              </a:buClr>
              <a:buSzPts val="3000"/>
              <a:buChar char="❖"/>
            </a:pPr>
            <a:r>
              <a:rPr i="0" lang="en-US" sz="3000" u="none">
                <a:solidFill>
                  <a:srgbClr val="FFFF00"/>
                </a:solidFill>
              </a:rPr>
              <a:t>ቅዱስ እግዚአብሔር ቅዱስ ኃያል ቅዱስ ሕያው ዘኢይመውት ዘተጠምቀ በዮርዳኖስ ወተሰቅለ ዲበ ዕፀ መስቀል። ተሣሃለነ እግዚኦ። </a:t>
            </a:r>
            <a:endParaRPr sz="3000">
              <a:solidFill>
                <a:srgbClr val="FFFF00"/>
              </a:solidFill>
            </a:endParaRPr>
          </a:p>
          <a:p>
            <a:pPr indent="-401637" lvl="0" marL="465137" marR="0" rtl="0" algn="l">
              <a:lnSpc>
                <a:spcPct val="100000"/>
              </a:lnSpc>
              <a:spcBef>
                <a:spcPts val="0"/>
              </a:spcBef>
              <a:spcAft>
                <a:spcPts val="0"/>
              </a:spcAft>
              <a:buClr>
                <a:srgbClr val="FFFFFF"/>
              </a:buClr>
              <a:buSzPts val="3000"/>
              <a:buChar char="❖"/>
            </a:pPr>
            <a:r>
              <a:rPr i="0" lang="en-US" sz="3000" u="none">
                <a:solidFill>
                  <a:srgbClr val="FFFFFF"/>
                </a:solidFill>
              </a:rPr>
              <a:t>ኣብ ዮርዳኖስ ዝተጠምቀ፡ ኣብ ልዕሊ ዕንፀይቲ መስቀል ዝተሰቕለ ኦ ጐይታ ይቕረ በለልና።</a:t>
            </a:r>
            <a:endParaRPr sz="3000">
              <a:solidFill>
                <a:srgbClr val="FFFFFF"/>
              </a:solidFill>
            </a:endParaRPr>
          </a:p>
          <a:p>
            <a:pPr indent="0" lvl="0" marL="0" marR="0" rtl="0" algn="l">
              <a:lnSpc>
                <a:spcPct val="100000"/>
              </a:lnSpc>
              <a:spcBef>
                <a:spcPts val="0"/>
              </a:spcBef>
              <a:spcAft>
                <a:spcPts val="0"/>
              </a:spcAft>
              <a:buNone/>
            </a:pPr>
            <a:r>
              <a:t/>
            </a:r>
            <a:endParaRPr sz="3000">
              <a:solidFill>
                <a:srgbClr val="FFFFFF"/>
              </a:solidFill>
            </a:endParaRPr>
          </a:p>
        </p:txBody>
      </p:sp>
      <p:sp>
        <p:nvSpPr>
          <p:cNvPr id="208" name="Google Shape;208;p30"/>
          <p:cNvSpPr txBox="1"/>
          <p:nvPr/>
        </p:nvSpPr>
        <p:spPr>
          <a:xfrm>
            <a:off x="4415775" y="326275"/>
            <a:ext cx="4382700" cy="6348300"/>
          </a:xfrm>
          <a:prstGeom prst="rect">
            <a:avLst/>
          </a:prstGeom>
          <a:noFill/>
          <a:ln>
            <a:noFill/>
          </a:ln>
        </p:spPr>
        <p:txBody>
          <a:bodyPr anchorCtr="0" anchor="t" bIns="91425" lIns="91425" spcFirstLastPara="1" rIns="91425" wrap="square" tIns="91425">
            <a:noAutofit/>
          </a:bodyPr>
          <a:lstStyle/>
          <a:p>
            <a:pPr indent="-388937" lvl="0" marL="465137" rtl="0" algn="l">
              <a:spcBef>
                <a:spcPts val="0"/>
              </a:spcBef>
              <a:spcAft>
                <a:spcPts val="0"/>
              </a:spcAft>
              <a:buClr>
                <a:srgbClr val="0000FF"/>
              </a:buClr>
              <a:buSzPts val="2800"/>
              <a:buFont typeface="Noto Sans Symbols"/>
              <a:buChar char="❖"/>
            </a:pPr>
            <a:r>
              <a:rPr lang="en-US" sz="2800">
                <a:solidFill>
                  <a:srgbClr val="FFFF00"/>
                </a:solidFill>
              </a:rPr>
              <a:t>Qidus Igzīabhier Qidus hayal Qidus hiyaw ze-yimewit ze-teTemqe be-yordanos we-teseqle dībe itse mesqel tesehalene Igzīo</a:t>
            </a:r>
            <a:endParaRPr sz="2800">
              <a:solidFill>
                <a:srgbClr val="FF0000"/>
              </a:solidFill>
            </a:endParaRPr>
          </a:p>
          <a:p>
            <a:pPr indent="-388937" lvl="0" marL="465137" rtl="0" algn="l">
              <a:spcBef>
                <a:spcPts val="0"/>
              </a:spcBef>
              <a:spcAft>
                <a:spcPts val="0"/>
              </a:spcAft>
              <a:buClr>
                <a:srgbClr val="FF0000"/>
              </a:buClr>
              <a:buSzPts val="2800"/>
              <a:buFont typeface="Noto Sans Symbols"/>
              <a:buChar char="❖"/>
            </a:pPr>
            <a:r>
              <a:rPr lang="en-US" sz="2800">
                <a:solidFill>
                  <a:schemeClr val="lt2"/>
                </a:solidFill>
              </a:rPr>
              <a:t>Holy God, Holy Mighty, Holy Immortal, that was baptized in the River Jordan, and was crucified on the cross have mercy on us</a:t>
            </a:r>
            <a:r>
              <a:rPr lang="en-US" sz="2800">
                <a:solidFill>
                  <a:srgbClr val="00FF00"/>
                </a:solidFill>
              </a:rPr>
              <a:t> </a:t>
            </a:r>
            <a:r>
              <a:rPr lang="en-US" sz="2800">
                <a:solidFill>
                  <a:schemeClr val="lt1"/>
                </a:solidFill>
              </a:rPr>
              <a:t>Lord</a:t>
            </a:r>
            <a:endParaRPr sz="2800"/>
          </a:p>
        </p:txBody>
      </p:sp>
    </p:spTree>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8" name="Shape 398"/>
        <p:cNvGrpSpPr/>
        <p:nvPr/>
      </p:nvGrpSpPr>
      <p:grpSpPr>
        <a:xfrm>
          <a:off x="0" y="0"/>
          <a:ext cx="0" cy="0"/>
          <a:chOff x="0" y="0"/>
          <a:chExt cx="0" cy="0"/>
        </a:xfrm>
      </p:grpSpPr>
      <p:sp>
        <p:nvSpPr>
          <p:cNvPr id="399" name="Google Shape;399;p57"/>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00" name="Google Shape;400;p57"/>
          <p:cNvSpPr txBox="1"/>
          <p:nvPr>
            <p:ph idx="1" type="body"/>
          </p:nvPr>
        </p:nvSpPr>
        <p:spPr>
          <a:xfrm>
            <a:off x="414331" y="339000"/>
            <a:ext cx="4292400" cy="6180000"/>
          </a:xfrm>
          <a:prstGeom prst="rect">
            <a:avLst/>
          </a:prstGeom>
          <a:noFill/>
          <a:ln>
            <a:noFill/>
          </a:ln>
        </p:spPr>
        <p:txBody>
          <a:bodyPr anchorCtr="0" anchor="t" bIns="46025" lIns="92075" spcFirstLastPara="1" rIns="92075" wrap="square" tIns="46025">
            <a:noAutofit/>
          </a:bodyPr>
          <a:lstStyle/>
          <a:p>
            <a:pPr indent="-414337" lvl="0" marL="465137" marR="0" rtl="0" algn="l">
              <a:lnSpc>
                <a:spcPct val="100000"/>
              </a:lnSpc>
              <a:spcBef>
                <a:spcPts val="0"/>
              </a:spcBef>
              <a:spcAft>
                <a:spcPts val="0"/>
              </a:spcAft>
              <a:buClr>
                <a:srgbClr val="33CC33"/>
              </a:buClr>
              <a:buSzPts val="3600"/>
              <a:buChar char="❖"/>
            </a:pPr>
            <a:r>
              <a:rPr b="0" i="0" lang="en-US" sz="3600" u="sng">
                <a:solidFill>
                  <a:schemeClr val="lt2"/>
                </a:solidFill>
                <a:latin typeface="Arial"/>
                <a:ea typeface="Arial"/>
                <a:cs typeface="Arial"/>
                <a:sym typeface="Arial"/>
              </a:rPr>
              <a:t>ዲያቆን</a:t>
            </a:r>
            <a:r>
              <a:rPr b="0" i="0" lang="en-US" sz="3600" u="none">
                <a:solidFill>
                  <a:schemeClr val="lt2"/>
                </a:solidFill>
                <a:latin typeface="Arial"/>
                <a:ea typeface="Arial"/>
                <a:cs typeface="Arial"/>
                <a:sym typeface="Arial"/>
              </a:rPr>
              <a:t>፡-</a:t>
            </a:r>
            <a:r>
              <a:rPr b="0" i="0" lang="en-US" sz="3600" u="none">
                <a:solidFill>
                  <a:srgbClr val="FFFF00"/>
                </a:solidFill>
                <a:latin typeface="Arial"/>
                <a:ea typeface="Arial"/>
                <a:cs typeface="Arial"/>
                <a:sym typeface="Arial"/>
              </a:rPr>
              <a:t> ተንሥኡ ለጸሎት</a:t>
            </a:r>
            <a:endParaRPr b="0" i="0" sz="3600" u="none">
              <a:solidFill>
                <a:schemeClr val="lt2"/>
              </a:solidFill>
              <a:latin typeface="Arial"/>
              <a:ea typeface="Arial"/>
              <a:cs typeface="Arial"/>
              <a:sym typeface="Arial"/>
            </a:endParaRPr>
          </a:p>
          <a:p>
            <a:pPr indent="-477837" lvl="0" marL="465137" marR="0" rtl="0" algn="l">
              <a:lnSpc>
                <a:spcPct val="100000"/>
              </a:lnSpc>
              <a:spcBef>
                <a:spcPts val="680"/>
              </a:spcBef>
              <a:spcAft>
                <a:spcPts val="0"/>
              </a:spcAft>
              <a:buClr>
                <a:srgbClr val="FFFFFF"/>
              </a:buClr>
              <a:buSzPts val="3600"/>
              <a:buChar char="❖"/>
            </a:pPr>
            <a:r>
              <a:rPr b="0" i="0" lang="en-US" sz="3600" u="none">
                <a:solidFill>
                  <a:srgbClr val="FFFFFF"/>
                </a:solidFill>
                <a:latin typeface="Arial"/>
                <a:ea typeface="Arial"/>
                <a:cs typeface="Arial"/>
                <a:sym typeface="Arial"/>
              </a:rPr>
              <a:t>ንጸሎት ተንሥኡ።</a:t>
            </a:r>
            <a:endParaRPr sz="3600">
              <a:solidFill>
                <a:srgbClr val="FFFFFF"/>
              </a:solidFill>
            </a:endParaRPr>
          </a:p>
          <a:p>
            <a:pPr indent="0" lvl="0" marL="0" marR="0" rtl="0" algn="l">
              <a:lnSpc>
                <a:spcPct val="100000"/>
              </a:lnSpc>
              <a:spcBef>
                <a:spcPts val="800"/>
              </a:spcBef>
              <a:spcAft>
                <a:spcPts val="0"/>
              </a:spcAft>
              <a:buNone/>
            </a:pPr>
            <a:r>
              <a:t/>
            </a:r>
            <a:endParaRPr sz="3600"/>
          </a:p>
          <a:p>
            <a:pPr indent="-388937" lvl="0" marL="465137" marR="0" rtl="0" algn="l">
              <a:lnSpc>
                <a:spcPct val="100000"/>
              </a:lnSpc>
              <a:spcBef>
                <a:spcPts val="240"/>
              </a:spcBef>
              <a:spcAft>
                <a:spcPts val="0"/>
              </a:spcAft>
              <a:buClr>
                <a:srgbClr val="FF6600"/>
              </a:buClr>
              <a:buSzPts val="1200"/>
              <a:buFont typeface="Noto Sans Symbols"/>
              <a:buNone/>
            </a:pPr>
            <a:r>
              <a:t/>
            </a:r>
            <a:endParaRPr sz="3600">
              <a:solidFill>
                <a:schemeClr val="lt2"/>
              </a:solidFill>
            </a:endParaRPr>
          </a:p>
          <a:p>
            <a:pPr indent="-388937" lvl="0" marL="465137" marR="0" rtl="0" algn="l">
              <a:lnSpc>
                <a:spcPct val="100000"/>
              </a:lnSpc>
              <a:spcBef>
                <a:spcPts val="240"/>
              </a:spcBef>
              <a:spcAft>
                <a:spcPts val="0"/>
              </a:spcAft>
              <a:buClr>
                <a:srgbClr val="FF6600"/>
              </a:buClr>
              <a:buSzPts val="1200"/>
              <a:buFont typeface="Noto Sans Symbols"/>
              <a:buNone/>
            </a:pPr>
            <a:r>
              <a:t/>
            </a:r>
            <a:endParaRPr sz="3600">
              <a:solidFill>
                <a:schemeClr val="lt2"/>
              </a:solidFill>
            </a:endParaRPr>
          </a:p>
          <a:p>
            <a:pPr indent="-388937" lvl="0" marL="465137" marR="0" rtl="0" algn="l">
              <a:lnSpc>
                <a:spcPct val="100000"/>
              </a:lnSpc>
              <a:spcBef>
                <a:spcPts val="960"/>
              </a:spcBef>
              <a:spcAft>
                <a:spcPts val="0"/>
              </a:spcAft>
              <a:buClr>
                <a:srgbClr val="33CC33"/>
              </a:buClr>
              <a:buSzPts val="3600"/>
              <a:buChar char="❖"/>
            </a:pPr>
            <a:r>
              <a:rPr b="1" i="0" lang="en-US" sz="3600" u="sng">
                <a:solidFill>
                  <a:schemeClr val="lt2"/>
                </a:solidFill>
              </a:rPr>
              <a:t>ሕዝብ</a:t>
            </a:r>
            <a:r>
              <a:rPr b="1" i="0" lang="en-US" sz="3600" u="none">
                <a:solidFill>
                  <a:schemeClr val="lt2"/>
                </a:solidFill>
              </a:rPr>
              <a:t>፡-</a:t>
            </a:r>
            <a:r>
              <a:rPr b="0" i="0" lang="en-US" sz="3600" u="none">
                <a:solidFill>
                  <a:schemeClr val="lt1"/>
                </a:solidFill>
                <a:latin typeface="Arial"/>
                <a:ea typeface="Arial"/>
                <a:cs typeface="Arial"/>
                <a:sym typeface="Arial"/>
              </a:rPr>
              <a:t> </a:t>
            </a:r>
            <a:r>
              <a:rPr b="0" i="0" lang="en-US" sz="3600" u="none">
                <a:solidFill>
                  <a:srgbClr val="FFFF00"/>
                </a:solidFill>
                <a:latin typeface="Arial"/>
                <a:ea typeface="Arial"/>
                <a:cs typeface="Arial"/>
                <a:sym typeface="Arial"/>
              </a:rPr>
              <a:t>እግዚኦ ተሣሃለነ።</a:t>
            </a:r>
            <a:endParaRPr b="0" i="0" sz="3600" u="none">
              <a:solidFill>
                <a:srgbClr val="FFFF00"/>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Char char="❖"/>
            </a:pPr>
            <a:r>
              <a:rPr b="0" i="0" lang="en-US" sz="3600" u="none">
                <a:solidFill>
                  <a:srgbClr val="FFFFFF"/>
                </a:solidFill>
                <a:latin typeface="Arial"/>
                <a:ea typeface="Arial"/>
                <a:cs typeface="Arial"/>
                <a:sym typeface="Arial"/>
              </a:rPr>
              <a:t>ኦ ጐይታ ይቕረ በለልና </a:t>
            </a:r>
            <a:endParaRPr b="0" i="0" sz="36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600"/>
          </a:p>
        </p:txBody>
      </p:sp>
      <p:sp>
        <p:nvSpPr>
          <p:cNvPr id="401" name="Google Shape;401;p57"/>
          <p:cNvSpPr txBox="1"/>
          <p:nvPr/>
        </p:nvSpPr>
        <p:spPr>
          <a:xfrm>
            <a:off x="4604100" y="210750"/>
            <a:ext cx="4232100" cy="6156000"/>
          </a:xfrm>
          <a:prstGeom prst="rect">
            <a:avLst/>
          </a:prstGeom>
          <a:noFill/>
          <a:ln>
            <a:noFill/>
          </a:ln>
        </p:spPr>
        <p:txBody>
          <a:bodyPr anchorCtr="0" anchor="t" bIns="91425" lIns="91425" spcFirstLastPara="1" rIns="91425" wrap="square" tIns="91425">
            <a:noAutofit/>
          </a:bodyPr>
          <a:lstStyle/>
          <a:p>
            <a:pPr indent="-477837" lvl="0" marL="465137" rtl="0" algn="l">
              <a:spcBef>
                <a:spcPts val="680"/>
              </a:spcBef>
              <a:spcAft>
                <a:spcPts val="0"/>
              </a:spcAft>
              <a:buClr>
                <a:srgbClr val="0000FF"/>
              </a:buClr>
              <a:buSzPts val="3600"/>
              <a:buFont typeface="Noto Sans Symbols"/>
              <a:buChar char="❖"/>
            </a:pPr>
            <a:r>
              <a:rPr lang="en-US" sz="3600" u="sng">
                <a:solidFill>
                  <a:schemeClr val="lt2"/>
                </a:solidFill>
              </a:rPr>
              <a:t>Diyaqon</a:t>
            </a:r>
            <a:r>
              <a:rPr lang="en-US" sz="3600">
                <a:solidFill>
                  <a:schemeClr val="lt2"/>
                </a:solidFill>
              </a:rPr>
              <a:t>:</a:t>
            </a:r>
            <a:r>
              <a:rPr lang="en-US" sz="3600">
                <a:solidFill>
                  <a:srgbClr val="FFFF66"/>
                </a:solidFill>
              </a:rPr>
              <a:t> </a:t>
            </a:r>
            <a:r>
              <a:rPr lang="en-US" sz="3600">
                <a:solidFill>
                  <a:srgbClr val="FFFF00"/>
                </a:solidFill>
              </a:rPr>
              <a:t>t</a:t>
            </a:r>
            <a:r>
              <a:rPr lang="en-US" sz="3600">
                <a:solidFill>
                  <a:srgbClr val="FFFF00"/>
                </a:solidFill>
              </a:rPr>
              <a:t>ensi’u le-tselot </a:t>
            </a:r>
            <a:endParaRPr sz="3600">
              <a:solidFill>
                <a:srgbClr val="FFFF00"/>
              </a:solidFill>
            </a:endParaRPr>
          </a:p>
          <a:p>
            <a:pPr indent="-439737" lvl="0" marL="465137" rtl="0" algn="l">
              <a:spcBef>
                <a:spcPts val="800"/>
              </a:spcBef>
              <a:spcAft>
                <a:spcPts val="0"/>
              </a:spcAft>
              <a:buClr>
                <a:srgbClr val="FF0000"/>
              </a:buClr>
              <a:buSzPts val="3600"/>
              <a:buFont typeface="Noto Sans Symbols"/>
              <a:buChar char="❖"/>
            </a:pPr>
            <a:r>
              <a:rPr lang="en-US" sz="3600" u="sng">
                <a:solidFill>
                  <a:srgbClr val="FFFF00"/>
                </a:solidFill>
              </a:rPr>
              <a:t>Deacon</a:t>
            </a:r>
            <a:r>
              <a:rPr lang="en-US" sz="3600">
                <a:solidFill>
                  <a:srgbClr val="FFFF00"/>
                </a:solidFill>
              </a:rPr>
              <a:t>:</a:t>
            </a:r>
            <a:r>
              <a:rPr lang="en-US" sz="3600">
                <a:solidFill>
                  <a:schemeClr val="lt2"/>
                </a:solidFill>
              </a:rPr>
              <a:t> Stand up for prayer.</a:t>
            </a:r>
            <a:endParaRPr sz="3600">
              <a:solidFill>
                <a:schemeClr val="lt2"/>
              </a:solidFill>
            </a:endParaRPr>
          </a:p>
          <a:p>
            <a:pPr indent="0" lvl="0" marL="0" rtl="0" algn="l">
              <a:spcBef>
                <a:spcPts val="800"/>
              </a:spcBef>
              <a:spcAft>
                <a:spcPts val="0"/>
              </a:spcAft>
              <a:buNone/>
            </a:pPr>
            <a:r>
              <a:t/>
            </a:r>
            <a:endParaRPr sz="3600">
              <a:solidFill>
                <a:schemeClr val="lt2"/>
              </a:solidFill>
            </a:endParaRPr>
          </a:p>
          <a:p>
            <a:pPr indent="-477837" lvl="0" marL="465137" rtl="0" algn="l">
              <a:spcBef>
                <a:spcPts val="680"/>
              </a:spcBef>
              <a:spcAft>
                <a:spcPts val="0"/>
              </a:spcAft>
              <a:buClr>
                <a:srgbClr val="0000FF"/>
              </a:buClr>
              <a:buSzPts val="3600"/>
              <a:buFont typeface="Noto Sans Symbols"/>
              <a:buChar char="❖"/>
            </a:pPr>
            <a:r>
              <a:rPr b="1" lang="en-US" sz="3600" u="sng">
                <a:solidFill>
                  <a:schemeClr val="lt2"/>
                </a:solidFill>
              </a:rPr>
              <a:t>Hizb</a:t>
            </a:r>
            <a:r>
              <a:rPr b="1" lang="en-US" sz="3600">
                <a:solidFill>
                  <a:schemeClr val="lt2"/>
                </a:solidFill>
              </a:rPr>
              <a:t>:</a:t>
            </a:r>
            <a:r>
              <a:rPr lang="en-US" sz="3600">
                <a:solidFill>
                  <a:schemeClr val="lt2"/>
                </a:solidFill>
              </a:rPr>
              <a:t> </a:t>
            </a:r>
            <a:r>
              <a:rPr lang="en-US" sz="3600">
                <a:solidFill>
                  <a:srgbClr val="FFFF00"/>
                </a:solidFill>
              </a:rPr>
              <a:t>Igzīo tesehalene</a:t>
            </a:r>
            <a:endParaRPr sz="3600">
              <a:solidFill>
                <a:srgbClr val="FFFF00"/>
              </a:solidFill>
            </a:endParaRPr>
          </a:p>
          <a:p>
            <a:pPr indent="-439737" lvl="0" marL="465137" rtl="0" algn="l">
              <a:spcBef>
                <a:spcPts val="800"/>
              </a:spcBef>
              <a:spcAft>
                <a:spcPts val="0"/>
              </a:spcAft>
              <a:buClr>
                <a:srgbClr val="FF0000"/>
              </a:buClr>
              <a:buSzPts val="3600"/>
              <a:buFont typeface="Noto Sans Symbols"/>
              <a:buChar char="❖"/>
            </a:pPr>
            <a:r>
              <a:rPr lang="en-US" sz="3600" u="sng">
                <a:solidFill>
                  <a:srgbClr val="FFFF00"/>
                </a:solidFill>
              </a:rPr>
              <a:t>People</a:t>
            </a:r>
            <a:r>
              <a:rPr lang="en-US" sz="3600">
                <a:solidFill>
                  <a:srgbClr val="FFFF00"/>
                </a:solidFill>
              </a:rPr>
              <a:t>:</a:t>
            </a:r>
            <a:r>
              <a:rPr lang="en-US" sz="3600">
                <a:solidFill>
                  <a:schemeClr val="lt2"/>
                </a:solidFill>
              </a:rPr>
              <a:t> Lord have mercy upon us</a:t>
            </a:r>
            <a:r>
              <a:rPr lang="en-US" sz="3600">
                <a:solidFill>
                  <a:schemeClr val="lt1"/>
                </a:solidFill>
              </a:rPr>
              <a:t>.</a:t>
            </a:r>
            <a:endParaRPr sz="3600">
              <a:solidFill>
                <a:schemeClr val="lt2"/>
              </a:solidFill>
            </a:endParaRPr>
          </a:p>
        </p:txBody>
      </p:sp>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5" name="Shape 405"/>
        <p:cNvGrpSpPr/>
        <p:nvPr/>
      </p:nvGrpSpPr>
      <p:grpSpPr>
        <a:xfrm>
          <a:off x="0" y="0"/>
          <a:ext cx="0" cy="0"/>
          <a:chOff x="0" y="0"/>
          <a:chExt cx="0" cy="0"/>
        </a:xfrm>
      </p:grpSpPr>
      <p:sp>
        <p:nvSpPr>
          <p:cNvPr id="406" name="Google Shape;406;p58"/>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07" name="Google Shape;407;p58"/>
          <p:cNvSpPr txBox="1"/>
          <p:nvPr>
            <p:ph idx="1" type="body"/>
          </p:nvPr>
        </p:nvSpPr>
        <p:spPr>
          <a:xfrm>
            <a:off x="452800" y="391050"/>
            <a:ext cx="4164000" cy="6291600"/>
          </a:xfrm>
          <a:prstGeom prst="rect">
            <a:avLst/>
          </a:prstGeom>
          <a:noFill/>
          <a:ln>
            <a:noFill/>
          </a:ln>
        </p:spPr>
        <p:txBody>
          <a:bodyPr anchorCtr="0" anchor="t" bIns="46025" lIns="92075" spcFirstLastPara="1" rIns="92075" wrap="square" tIns="46025">
            <a:noAutofit/>
          </a:bodyPr>
          <a:lstStyle/>
          <a:p>
            <a:pPr indent="-465137" lvl="0" marL="465137" marR="0" rtl="0" algn="l">
              <a:lnSpc>
                <a:spcPct val="100000"/>
              </a:lnSpc>
              <a:spcBef>
                <a:spcPts val="0"/>
              </a:spcBef>
              <a:spcAft>
                <a:spcPts val="0"/>
              </a:spcAft>
              <a:buClr>
                <a:srgbClr val="33CC33"/>
              </a:buClr>
              <a:buSzPts val="4000"/>
              <a:buChar char="❖"/>
            </a:pPr>
            <a:r>
              <a:rPr i="0" lang="en-US" sz="4000" u="sng">
                <a:solidFill>
                  <a:schemeClr val="lt2"/>
                </a:solidFill>
              </a:rPr>
              <a:t>ካህን</a:t>
            </a:r>
            <a:r>
              <a:rPr i="0" lang="en-US" sz="4000" u="none">
                <a:solidFill>
                  <a:srgbClr val="FFFFFF"/>
                </a:solidFill>
              </a:rPr>
              <a:t>፡-</a:t>
            </a:r>
            <a:r>
              <a:rPr b="0" i="0" lang="en-US" sz="4000" u="none">
                <a:solidFill>
                  <a:schemeClr val="lt1"/>
                </a:solidFill>
                <a:latin typeface="Arial"/>
                <a:ea typeface="Arial"/>
                <a:cs typeface="Arial"/>
                <a:sym typeface="Arial"/>
              </a:rPr>
              <a:t> </a:t>
            </a:r>
            <a:r>
              <a:rPr b="0" i="0" lang="en-US" sz="4000" u="none">
                <a:solidFill>
                  <a:srgbClr val="FFFF00"/>
                </a:solidFill>
                <a:latin typeface="Arial"/>
                <a:ea typeface="Arial"/>
                <a:cs typeface="Arial"/>
                <a:sym typeface="Arial"/>
              </a:rPr>
              <a:t>ሰላም ለኵልክሙ።</a:t>
            </a:r>
            <a:r>
              <a:rPr b="0" i="0" lang="en-US" sz="4000" u="none">
                <a:solidFill>
                  <a:schemeClr val="lt2"/>
                </a:solidFill>
                <a:latin typeface="Arial"/>
                <a:ea typeface="Arial"/>
                <a:cs typeface="Arial"/>
                <a:sym typeface="Arial"/>
              </a:rPr>
              <a:t> </a:t>
            </a:r>
            <a:endParaRPr b="0" i="0" sz="4000" u="none">
              <a:solidFill>
                <a:srgbClr val="FFFF00"/>
              </a:solidFill>
              <a:latin typeface="Arial"/>
              <a:ea typeface="Arial"/>
              <a:cs typeface="Arial"/>
              <a:sym typeface="Arial"/>
            </a:endParaRPr>
          </a:p>
          <a:p>
            <a:pPr indent="-515937" lvl="0" marL="465137" marR="0" rtl="0" algn="l">
              <a:lnSpc>
                <a:spcPct val="100000"/>
              </a:lnSpc>
              <a:spcBef>
                <a:spcPts val="640"/>
              </a:spcBef>
              <a:spcAft>
                <a:spcPts val="0"/>
              </a:spcAft>
              <a:buClr>
                <a:srgbClr val="FFFFFF"/>
              </a:buClr>
              <a:buSzPts val="4000"/>
              <a:buChar char="❖"/>
            </a:pPr>
            <a:r>
              <a:rPr b="0" i="0" lang="en-US" sz="4000" u="none">
                <a:solidFill>
                  <a:srgbClr val="FFFFFF"/>
                </a:solidFill>
                <a:latin typeface="Arial"/>
                <a:ea typeface="Arial"/>
                <a:cs typeface="Arial"/>
                <a:sym typeface="Arial"/>
              </a:rPr>
              <a:t>ሰላም ንዅልኹም ይኹን። </a:t>
            </a:r>
            <a:endParaRPr b="0" i="0" sz="4000" u="none">
              <a:solidFill>
                <a:srgbClr val="FFFFFF"/>
              </a:solidFill>
              <a:latin typeface="Arial"/>
              <a:ea typeface="Arial"/>
              <a:cs typeface="Arial"/>
              <a:sym typeface="Arial"/>
            </a:endParaRPr>
          </a:p>
          <a:p>
            <a:pPr indent="-465137" lvl="0" marL="465137" marR="0" rtl="0" algn="l">
              <a:lnSpc>
                <a:spcPct val="100000"/>
              </a:lnSpc>
              <a:spcBef>
                <a:spcPts val="680"/>
              </a:spcBef>
              <a:spcAft>
                <a:spcPts val="0"/>
              </a:spcAft>
              <a:buClr>
                <a:schemeClr val="accent1"/>
              </a:buClr>
              <a:buSzPts val="3400"/>
              <a:buFont typeface="Noto Sans Symbols"/>
              <a:buNone/>
            </a:pPr>
            <a:r>
              <a:t/>
            </a:r>
            <a:endParaRPr b="0" i="0" sz="4000" u="sng">
              <a:solidFill>
                <a:srgbClr val="FFFF00"/>
              </a:solidFill>
              <a:latin typeface="Arial"/>
              <a:ea typeface="Arial"/>
              <a:cs typeface="Arial"/>
              <a:sym typeface="Arial"/>
            </a:endParaRPr>
          </a:p>
          <a:p>
            <a:pPr indent="-414337" lvl="0" marL="465137" marR="0" rtl="0" algn="l">
              <a:lnSpc>
                <a:spcPct val="100000"/>
              </a:lnSpc>
              <a:spcBef>
                <a:spcPts val="960"/>
              </a:spcBef>
              <a:spcAft>
                <a:spcPts val="0"/>
              </a:spcAft>
              <a:buClr>
                <a:srgbClr val="33CC33"/>
              </a:buClr>
              <a:buSzPts val="4000"/>
              <a:buChar char="❖"/>
            </a:pPr>
            <a:r>
              <a:rPr b="1" i="0" lang="en-US" sz="4000" u="sng">
                <a:solidFill>
                  <a:schemeClr val="lt2"/>
                </a:solidFill>
              </a:rPr>
              <a:t>ሕዝብ</a:t>
            </a:r>
            <a:r>
              <a:rPr b="1" i="0" lang="en-US" sz="4000" u="none">
                <a:solidFill>
                  <a:schemeClr val="lt2"/>
                </a:solidFill>
              </a:rPr>
              <a:t>፡</a:t>
            </a:r>
            <a:r>
              <a:rPr b="1" i="0" lang="en-US" sz="4000" u="none">
                <a:solidFill>
                  <a:srgbClr val="FFFFFF"/>
                </a:solidFill>
              </a:rPr>
              <a:t>-</a:t>
            </a:r>
            <a:r>
              <a:rPr b="0" i="0" lang="en-US" sz="4000" u="none">
                <a:solidFill>
                  <a:srgbClr val="FFFF00"/>
                </a:solidFill>
                <a:latin typeface="Arial"/>
                <a:ea typeface="Arial"/>
                <a:cs typeface="Arial"/>
                <a:sym typeface="Arial"/>
              </a:rPr>
              <a:t> ምስለ መንፈስከ::</a:t>
            </a:r>
            <a:endParaRPr b="0" i="0" sz="4000" u="none">
              <a:solidFill>
                <a:srgbClr val="FFFFFF"/>
              </a:solidFill>
              <a:latin typeface="Arial"/>
              <a:ea typeface="Arial"/>
              <a:cs typeface="Arial"/>
              <a:sym typeface="Arial"/>
            </a:endParaRPr>
          </a:p>
          <a:p>
            <a:pPr indent="-515937" lvl="0" marL="465137" marR="0" rtl="0" algn="l">
              <a:lnSpc>
                <a:spcPct val="100000"/>
              </a:lnSpc>
              <a:spcBef>
                <a:spcPts val="640"/>
              </a:spcBef>
              <a:spcAft>
                <a:spcPts val="0"/>
              </a:spcAft>
              <a:buClr>
                <a:srgbClr val="FFFFFF"/>
              </a:buClr>
              <a:buSzPts val="4000"/>
              <a:buChar char="❖"/>
            </a:pPr>
            <a:r>
              <a:rPr b="0" i="0" lang="en-US" sz="4000" u="none">
                <a:solidFill>
                  <a:srgbClr val="FFFFFF"/>
                </a:solidFill>
                <a:latin typeface="Arial"/>
                <a:ea typeface="Arial"/>
                <a:cs typeface="Arial"/>
                <a:sym typeface="Arial"/>
              </a:rPr>
              <a:t>ምስ መንፈስካ።</a:t>
            </a:r>
            <a:endParaRPr b="0" i="0" sz="40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4000"/>
          </a:p>
        </p:txBody>
      </p:sp>
      <p:sp>
        <p:nvSpPr>
          <p:cNvPr id="408" name="Google Shape;408;p58"/>
          <p:cNvSpPr txBox="1"/>
          <p:nvPr/>
        </p:nvSpPr>
        <p:spPr>
          <a:xfrm>
            <a:off x="4514450" y="211600"/>
            <a:ext cx="4360200" cy="6109800"/>
          </a:xfrm>
          <a:prstGeom prst="rect">
            <a:avLst/>
          </a:prstGeom>
          <a:noFill/>
          <a:ln>
            <a:noFill/>
          </a:ln>
        </p:spPr>
        <p:txBody>
          <a:bodyPr anchorCtr="0" anchor="t" bIns="91425" lIns="91425" spcFirstLastPara="1" rIns="91425" wrap="square" tIns="91425">
            <a:noAutofit/>
          </a:bodyPr>
          <a:lstStyle/>
          <a:p>
            <a:pPr indent="-490537" lvl="0" marL="465137" rtl="0" algn="l">
              <a:spcBef>
                <a:spcPts val="640"/>
              </a:spcBef>
              <a:spcAft>
                <a:spcPts val="0"/>
              </a:spcAft>
              <a:buClr>
                <a:srgbClr val="0000FF"/>
              </a:buClr>
              <a:buSzPts val="3600"/>
              <a:buFont typeface="Arial"/>
              <a:buChar char="❖"/>
            </a:pPr>
            <a:r>
              <a:rPr lang="en-US" sz="3600" u="sng">
                <a:solidFill>
                  <a:schemeClr val="lt2"/>
                </a:solidFill>
              </a:rPr>
              <a:t>Kahn</a:t>
            </a:r>
            <a:r>
              <a:rPr lang="en-US" sz="3600">
                <a:solidFill>
                  <a:schemeClr val="lt2"/>
                </a:solidFill>
              </a:rPr>
              <a:t>: </a:t>
            </a:r>
            <a:r>
              <a:rPr lang="en-US" sz="3600">
                <a:solidFill>
                  <a:srgbClr val="FFFF00"/>
                </a:solidFill>
              </a:rPr>
              <a:t>s</a:t>
            </a:r>
            <a:r>
              <a:rPr lang="en-US" sz="3600">
                <a:solidFill>
                  <a:srgbClr val="FFFF00"/>
                </a:solidFill>
              </a:rPr>
              <a:t>elam le-kulikimu::</a:t>
            </a:r>
            <a:r>
              <a:rPr lang="en-US" sz="3600">
                <a:solidFill>
                  <a:schemeClr val="lt2"/>
                </a:solidFill>
              </a:rPr>
              <a:t> </a:t>
            </a:r>
            <a:endParaRPr sz="3600">
              <a:solidFill>
                <a:schemeClr val="accent2"/>
              </a:solidFill>
            </a:endParaRPr>
          </a:p>
          <a:p>
            <a:pPr indent="-414337" lvl="0" marL="465137" rtl="0" algn="l">
              <a:spcBef>
                <a:spcPts val="880"/>
              </a:spcBef>
              <a:spcAft>
                <a:spcPts val="0"/>
              </a:spcAft>
              <a:buClr>
                <a:srgbClr val="FF0000"/>
              </a:buClr>
              <a:buSzPts val="3600"/>
              <a:buFont typeface="Noto Sans Symbols"/>
              <a:buChar char="❖"/>
            </a:pPr>
            <a:r>
              <a:rPr lang="en-US" sz="3600" u="sng">
                <a:solidFill>
                  <a:srgbClr val="FFFF00"/>
                </a:solidFill>
              </a:rPr>
              <a:t>Priest</a:t>
            </a:r>
            <a:r>
              <a:rPr lang="en-US" sz="3600">
                <a:solidFill>
                  <a:srgbClr val="FFFF00"/>
                </a:solidFill>
              </a:rPr>
              <a:t>:</a:t>
            </a:r>
            <a:r>
              <a:rPr lang="en-US" sz="3600">
                <a:solidFill>
                  <a:schemeClr val="lt1"/>
                </a:solidFill>
              </a:rPr>
              <a:t> </a:t>
            </a:r>
            <a:r>
              <a:rPr lang="en-US" sz="3600">
                <a:solidFill>
                  <a:schemeClr val="lt2"/>
                </a:solidFill>
              </a:rPr>
              <a:t>Peace be unto you all.</a:t>
            </a:r>
            <a:endParaRPr sz="3600">
              <a:solidFill>
                <a:schemeClr val="lt2"/>
              </a:solidFill>
            </a:endParaRPr>
          </a:p>
          <a:p>
            <a:pPr indent="0" lvl="0" marL="0" rtl="0" algn="l">
              <a:spcBef>
                <a:spcPts val="640"/>
              </a:spcBef>
              <a:spcAft>
                <a:spcPts val="0"/>
              </a:spcAft>
              <a:buNone/>
            </a:pPr>
            <a:r>
              <a:t/>
            </a:r>
            <a:endParaRPr b="1" sz="3600" u="sng">
              <a:solidFill>
                <a:schemeClr val="lt2"/>
              </a:solidFill>
            </a:endParaRPr>
          </a:p>
          <a:p>
            <a:pPr indent="0" lvl="0" marL="0" rtl="0" algn="l">
              <a:spcBef>
                <a:spcPts val="640"/>
              </a:spcBef>
              <a:spcAft>
                <a:spcPts val="0"/>
              </a:spcAft>
              <a:buNone/>
            </a:pPr>
            <a:r>
              <a:t/>
            </a:r>
            <a:endParaRPr b="1" sz="3600" u="sng">
              <a:solidFill>
                <a:schemeClr val="lt2"/>
              </a:solidFill>
            </a:endParaRPr>
          </a:p>
          <a:p>
            <a:pPr indent="-439737" lvl="0" marL="465137" rtl="0" algn="l">
              <a:spcBef>
                <a:spcPts val="640"/>
              </a:spcBef>
              <a:spcAft>
                <a:spcPts val="0"/>
              </a:spcAft>
              <a:buClr>
                <a:srgbClr val="0000FF"/>
              </a:buClr>
              <a:buSzPts val="3600"/>
              <a:buFont typeface="Arial"/>
              <a:buChar char="❖"/>
            </a:pPr>
            <a:r>
              <a:rPr b="1" lang="en-US" sz="3600" u="sng">
                <a:solidFill>
                  <a:schemeClr val="lt2"/>
                </a:solidFill>
              </a:rPr>
              <a:t>Hizb</a:t>
            </a:r>
            <a:r>
              <a:rPr b="1" lang="en-US" sz="3600">
                <a:solidFill>
                  <a:schemeClr val="lt2"/>
                </a:solidFill>
              </a:rPr>
              <a:t>:</a:t>
            </a:r>
            <a:r>
              <a:rPr lang="en-US" sz="3600">
                <a:solidFill>
                  <a:schemeClr val="lt2"/>
                </a:solidFill>
              </a:rPr>
              <a:t> </a:t>
            </a:r>
            <a:r>
              <a:rPr lang="en-US" sz="3600">
                <a:solidFill>
                  <a:srgbClr val="FFFF00"/>
                </a:solidFill>
              </a:rPr>
              <a:t>m</a:t>
            </a:r>
            <a:r>
              <a:rPr lang="en-US" sz="3600">
                <a:solidFill>
                  <a:srgbClr val="FFFF00"/>
                </a:solidFill>
              </a:rPr>
              <a:t>isle menfesike::</a:t>
            </a:r>
            <a:endParaRPr sz="3600">
              <a:solidFill>
                <a:srgbClr val="FFFF00"/>
              </a:solidFill>
            </a:endParaRPr>
          </a:p>
          <a:p>
            <a:pPr indent="-439737" lvl="0" marL="465137" rtl="0" algn="l">
              <a:spcBef>
                <a:spcPts val="880"/>
              </a:spcBef>
              <a:spcAft>
                <a:spcPts val="0"/>
              </a:spcAft>
              <a:buClr>
                <a:srgbClr val="FF0000"/>
              </a:buClr>
              <a:buSzPts val="3600"/>
              <a:buFont typeface="Noto Sans Symbols"/>
              <a:buChar char="❖"/>
            </a:pPr>
            <a:r>
              <a:rPr lang="en-US" sz="3600" u="sng">
                <a:solidFill>
                  <a:srgbClr val="FFFF00"/>
                </a:solidFill>
              </a:rPr>
              <a:t>People</a:t>
            </a:r>
            <a:r>
              <a:rPr lang="en-US" sz="3600">
                <a:solidFill>
                  <a:srgbClr val="FFFF00"/>
                </a:solidFill>
              </a:rPr>
              <a:t>:</a:t>
            </a:r>
            <a:r>
              <a:rPr lang="en-US" sz="3600">
                <a:solidFill>
                  <a:schemeClr val="lt1"/>
                </a:solidFill>
              </a:rPr>
              <a:t> </a:t>
            </a:r>
            <a:r>
              <a:rPr lang="en-US" sz="3600">
                <a:solidFill>
                  <a:schemeClr val="lt2"/>
                </a:solidFill>
              </a:rPr>
              <a:t>And with Thy spirit.</a:t>
            </a:r>
            <a:endParaRPr sz="3600">
              <a:solidFill>
                <a:schemeClr val="lt2"/>
              </a:solidFill>
            </a:endParaRPr>
          </a:p>
        </p:txBody>
      </p:sp>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2" name="Shape 412"/>
        <p:cNvGrpSpPr/>
        <p:nvPr/>
      </p:nvGrpSpPr>
      <p:grpSpPr>
        <a:xfrm>
          <a:off x="0" y="0"/>
          <a:ext cx="0" cy="0"/>
          <a:chOff x="0" y="0"/>
          <a:chExt cx="0" cy="0"/>
        </a:xfrm>
      </p:grpSpPr>
      <p:sp>
        <p:nvSpPr>
          <p:cNvPr id="413" name="Google Shape;413;p59"/>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14" name="Google Shape;414;p59"/>
          <p:cNvSpPr txBox="1"/>
          <p:nvPr>
            <p:ph idx="1" type="body"/>
          </p:nvPr>
        </p:nvSpPr>
        <p:spPr>
          <a:xfrm>
            <a:off x="396125" y="391350"/>
            <a:ext cx="4262700" cy="60753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90000"/>
              </a:lnSpc>
              <a:spcBef>
                <a:spcPts val="0"/>
              </a:spcBef>
              <a:spcAft>
                <a:spcPts val="0"/>
              </a:spcAft>
              <a:buClr>
                <a:srgbClr val="00CC00"/>
              </a:buClr>
              <a:buSzPts val="3000"/>
              <a:buChar char="❖"/>
            </a:pPr>
            <a:r>
              <a:rPr b="0" i="0" lang="en-US" sz="3000" u="sng">
                <a:solidFill>
                  <a:schemeClr val="lt2"/>
                </a:solidFill>
                <a:latin typeface="Arial"/>
                <a:ea typeface="Arial"/>
                <a:cs typeface="Arial"/>
                <a:sym typeface="Arial"/>
              </a:rPr>
              <a:t>ካህን</a:t>
            </a:r>
            <a:r>
              <a:rPr b="0" i="0" lang="en-US" sz="3000">
                <a:solidFill>
                  <a:schemeClr val="lt2"/>
                </a:solidFill>
                <a:latin typeface="Arial"/>
                <a:ea typeface="Arial"/>
                <a:cs typeface="Arial"/>
                <a:sym typeface="Arial"/>
              </a:rPr>
              <a:t>፡-</a:t>
            </a:r>
            <a:r>
              <a:rPr b="0" i="0" lang="en-US" sz="3000" u="none">
                <a:solidFill>
                  <a:schemeClr val="lt1"/>
                </a:solidFill>
                <a:latin typeface="Arial"/>
                <a:ea typeface="Arial"/>
                <a:cs typeface="Arial"/>
                <a:sym typeface="Arial"/>
              </a:rPr>
              <a:t> </a:t>
            </a:r>
            <a:r>
              <a:rPr b="0" i="0" lang="en-US" sz="3000" u="none">
                <a:solidFill>
                  <a:srgbClr val="FFFF00"/>
                </a:solidFill>
                <a:latin typeface="Arial"/>
                <a:ea typeface="Arial"/>
                <a:cs typeface="Arial"/>
                <a:sym typeface="Arial"/>
              </a:rPr>
              <a:t>እግዚአብሔር እግዚኦ ኢየሱስ ክርስቶስ</a:t>
            </a:r>
            <a:r>
              <a:rPr b="0" i="1" lang="en-US" sz="3000" u="none">
                <a:solidFill>
                  <a:schemeClr val="lt2"/>
                </a:solidFill>
                <a:latin typeface="Arial"/>
                <a:ea typeface="Arial"/>
                <a:cs typeface="Arial"/>
                <a:sym typeface="Arial"/>
              </a:rPr>
              <a:t>…(ብንባብ)</a:t>
            </a:r>
            <a:endParaRPr sz="3000"/>
          </a:p>
          <a:p>
            <a:pPr indent="-452437" lvl="0" marL="465137" marR="0" rtl="0" algn="l">
              <a:lnSpc>
                <a:spcPct val="90000"/>
              </a:lnSpc>
              <a:spcBef>
                <a:spcPts val="680"/>
              </a:spcBef>
              <a:spcAft>
                <a:spcPts val="0"/>
              </a:spcAft>
              <a:buClr>
                <a:srgbClr val="FFFFFF"/>
              </a:buClr>
              <a:buSzPts val="3000"/>
              <a:buChar char="❖"/>
            </a:pPr>
            <a:r>
              <a:rPr b="0" i="0" lang="en-US" sz="3000" u="none">
                <a:solidFill>
                  <a:srgbClr val="FFFFFF"/>
                </a:solidFill>
                <a:latin typeface="Arial"/>
                <a:ea typeface="Arial"/>
                <a:cs typeface="Arial"/>
                <a:sym typeface="Arial"/>
              </a:rPr>
              <a:t>ኦ ጐይታና እግዚኣብሔር ኢየሱስ ክርስቶስ ኣምላኽና፡ …..</a:t>
            </a:r>
            <a:endParaRPr sz="3000">
              <a:solidFill>
                <a:srgbClr val="FFFFFF"/>
              </a:solidFill>
            </a:endParaRPr>
          </a:p>
        </p:txBody>
      </p:sp>
      <p:sp>
        <p:nvSpPr>
          <p:cNvPr id="415" name="Google Shape;415;p59"/>
          <p:cNvSpPr txBox="1"/>
          <p:nvPr/>
        </p:nvSpPr>
        <p:spPr>
          <a:xfrm>
            <a:off x="4491425" y="291750"/>
            <a:ext cx="4368300" cy="6174900"/>
          </a:xfrm>
          <a:prstGeom prst="rect">
            <a:avLst/>
          </a:prstGeom>
          <a:noFill/>
          <a:ln>
            <a:noFill/>
          </a:ln>
        </p:spPr>
        <p:txBody>
          <a:bodyPr anchorCtr="0" anchor="t" bIns="91425" lIns="91425" spcFirstLastPara="1" rIns="91425" wrap="square" tIns="91425">
            <a:noAutofit/>
          </a:bodyPr>
          <a:lstStyle/>
          <a:p>
            <a:pPr indent="-427037" lvl="0" marL="465137" rtl="0" algn="l">
              <a:lnSpc>
                <a:spcPct val="90000"/>
              </a:lnSpc>
              <a:spcBef>
                <a:spcPts val="680"/>
              </a:spcBef>
              <a:spcAft>
                <a:spcPts val="0"/>
              </a:spcAft>
              <a:buClr>
                <a:srgbClr val="6666FF"/>
              </a:buClr>
              <a:buSzPts val="2600"/>
              <a:buFont typeface="Noto Sans Symbols"/>
              <a:buChar char="❖"/>
            </a:pPr>
            <a:r>
              <a:rPr lang="en-US" sz="2600" u="sng">
                <a:solidFill>
                  <a:schemeClr val="lt2"/>
                </a:solidFill>
              </a:rPr>
              <a:t>Kahn</a:t>
            </a:r>
            <a:r>
              <a:rPr lang="en-US" sz="2600">
                <a:solidFill>
                  <a:schemeClr val="lt2"/>
                </a:solidFill>
              </a:rPr>
              <a:t>: </a:t>
            </a:r>
            <a:r>
              <a:rPr lang="en-US" sz="2600">
                <a:solidFill>
                  <a:srgbClr val="FFFF00"/>
                </a:solidFill>
              </a:rPr>
              <a:t>Igzīabhier Igzio Iyesus Kristos</a:t>
            </a:r>
            <a:endParaRPr sz="2600">
              <a:solidFill>
                <a:srgbClr val="FFFF00"/>
              </a:solidFill>
            </a:endParaRPr>
          </a:p>
          <a:p>
            <a:pPr indent="-350837" lvl="0" marL="465137" rtl="0" algn="l">
              <a:lnSpc>
                <a:spcPct val="90000"/>
              </a:lnSpc>
              <a:spcBef>
                <a:spcPts val="880"/>
              </a:spcBef>
              <a:spcAft>
                <a:spcPts val="0"/>
              </a:spcAft>
              <a:buClr>
                <a:srgbClr val="FF0000"/>
              </a:buClr>
              <a:buSzPts val="2600"/>
              <a:buFont typeface="Noto Sans Symbols"/>
              <a:buChar char="❖"/>
            </a:pPr>
            <a:r>
              <a:rPr lang="en-US" sz="2600" u="sng">
                <a:solidFill>
                  <a:srgbClr val="FFFF00"/>
                </a:solidFill>
              </a:rPr>
              <a:t>Priest</a:t>
            </a:r>
            <a:r>
              <a:rPr lang="en-US" sz="2600">
                <a:solidFill>
                  <a:srgbClr val="FFFF00"/>
                </a:solidFill>
              </a:rPr>
              <a:t>:</a:t>
            </a:r>
            <a:r>
              <a:rPr lang="en-US" sz="2600">
                <a:solidFill>
                  <a:schemeClr val="lt2"/>
                </a:solidFill>
              </a:rPr>
              <a:t> O Lord Jesus Christ, our God, who didst say to Thy holy disciples and Thy pure apostles: Many prophets and righteous men have desired to see the things which Ye see and have not seen them, and have desired to hear the things which Ye hear and have not heard them,</a:t>
            </a:r>
            <a:endParaRPr sz="2600"/>
          </a:p>
        </p:txBody>
      </p:sp>
    </p:spTree>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419" name="Shape 419"/>
        <p:cNvGrpSpPr/>
        <p:nvPr/>
      </p:nvGrpSpPr>
      <p:grpSpPr>
        <a:xfrm>
          <a:off x="0" y="0"/>
          <a:ext cx="0" cy="0"/>
          <a:chOff x="0" y="0"/>
          <a:chExt cx="0" cy="0"/>
        </a:xfrm>
      </p:grpSpPr>
      <p:sp>
        <p:nvSpPr>
          <p:cNvPr id="420" name="Google Shape;420;p60"/>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21" name="Google Shape;421;p60"/>
          <p:cNvSpPr txBox="1"/>
          <p:nvPr>
            <p:ph idx="1" type="body"/>
          </p:nvPr>
        </p:nvSpPr>
        <p:spPr>
          <a:xfrm>
            <a:off x="414337" y="425450"/>
            <a:ext cx="8229600" cy="6180000"/>
          </a:xfrm>
          <a:prstGeom prst="rect">
            <a:avLst/>
          </a:prstGeom>
          <a:noFill/>
          <a:ln>
            <a:noFill/>
          </a:ln>
        </p:spPr>
        <p:txBody>
          <a:bodyPr anchorCtr="0" anchor="t" bIns="46025" lIns="92075" spcFirstLastPara="1" rIns="92075" wrap="square" tIns="46025">
            <a:noAutofit/>
          </a:bodyPr>
          <a:lstStyle/>
          <a:p>
            <a:pPr indent="-376237" lvl="0" marL="465137" marR="0" rtl="0" algn="l">
              <a:lnSpc>
                <a:spcPct val="100000"/>
              </a:lnSpc>
              <a:spcBef>
                <a:spcPts val="0"/>
              </a:spcBef>
              <a:spcAft>
                <a:spcPts val="0"/>
              </a:spcAft>
              <a:buClr>
                <a:srgbClr val="FF0000"/>
              </a:buClr>
              <a:buSzPts val="3000"/>
              <a:buFont typeface="Noto Sans Symbols"/>
              <a:buChar char="❖"/>
            </a:pPr>
            <a:r>
              <a:rPr b="0" i="0" lang="en-US" sz="3000" u="none">
                <a:solidFill>
                  <a:schemeClr val="lt2"/>
                </a:solidFill>
                <a:latin typeface="Arial"/>
                <a:ea typeface="Arial"/>
                <a:cs typeface="Arial"/>
                <a:sym typeface="Arial"/>
              </a:rPr>
              <a:t>but You, blessed are Your eyes that have seen and you ears that have heard, Do Thou make us also like them meet to hear and to do the word of Thy Holy Gospel through the prayer of the saints.</a:t>
            </a:r>
            <a:endParaRPr sz="3000"/>
          </a:p>
          <a:p>
            <a:pPr indent="-63500" lvl="0" marL="342900" marR="0" rtl="0" algn="l">
              <a:spcBef>
                <a:spcPts val="880"/>
              </a:spcBef>
              <a:spcAft>
                <a:spcPts val="0"/>
              </a:spcAft>
              <a:buClr>
                <a:schemeClr val="accent1"/>
              </a:buClr>
              <a:buSzPts val="4400"/>
              <a:buFont typeface="Noto Sans Symbols"/>
              <a:buNone/>
            </a:pPr>
            <a:r>
              <a:t/>
            </a:r>
            <a:endParaRPr b="0" i="0" sz="3000" u="none">
              <a:solidFill>
                <a:schemeClr val="lt2"/>
              </a:solidFill>
              <a:latin typeface="Arial"/>
              <a:ea typeface="Arial"/>
              <a:cs typeface="Arial"/>
              <a:sym typeface="Arial"/>
            </a:endParaRPr>
          </a:p>
        </p:txBody>
      </p:sp>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5" name="Shape 425"/>
        <p:cNvGrpSpPr/>
        <p:nvPr/>
      </p:nvGrpSpPr>
      <p:grpSpPr>
        <a:xfrm>
          <a:off x="0" y="0"/>
          <a:ext cx="0" cy="0"/>
          <a:chOff x="0" y="0"/>
          <a:chExt cx="0" cy="0"/>
        </a:xfrm>
      </p:grpSpPr>
      <p:sp>
        <p:nvSpPr>
          <p:cNvPr id="426" name="Google Shape;426;p61"/>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27" name="Google Shape;427;p61"/>
          <p:cNvSpPr txBox="1"/>
          <p:nvPr>
            <p:ph idx="1" type="body"/>
          </p:nvPr>
        </p:nvSpPr>
        <p:spPr>
          <a:xfrm>
            <a:off x="355600" y="352425"/>
            <a:ext cx="4540200" cy="62055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90000"/>
              </a:lnSpc>
              <a:spcBef>
                <a:spcPts val="0"/>
              </a:spcBef>
              <a:spcAft>
                <a:spcPts val="0"/>
              </a:spcAft>
              <a:buClr>
                <a:srgbClr val="33CC33"/>
              </a:buClr>
              <a:buSzPts val="3000"/>
              <a:buChar char="❖"/>
            </a:pPr>
            <a:r>
              <a:rPr b="0" i="0" lang="en-US" sz="3000" u="sng">
                <a:solidFill>
                  <a:srgbClr val="FFFFFF"/>
                </a:solidFill>
                <a:latin typeface="Arial"/>
                <a:ea typeface="Arial"/>
                <a:cs typeface="Arial"/>
                <a:sym typeface="Arial"/>
              </a:rPr>
              <a:t>ዲያቆን</a:t>
            </a:r>
            <a:r>
              <a:rPr b="0" i="0" lang="en-US" sz="3000">
                <a:solidFill>
                  <a:srgbClr val="FFFFFF"/>
                </a:solidFill>
                <a:latin typeface="Arial"/>
                <a:ea typeface="Arial"/>
                <a:cs typeface="Arial"/>
                <a:sym typeface="Arial"/>
              </a:rPr>
              <a:t>፡-</a:t>
            </a:r>
            <a:r>
              <a:rPr b="0" i="0" lang="en-US" sz="3000" u="none">
                <a:solidFill>
                  <a:srgbClr val="FFFF00"/>
                </a:solidFill>
                <a:latin typeface="Arial"/>
                <a:ea typeface="Arial"/>
                <a:cs typeface="Arial"/>
                <a:sym typeface="Arial"/>
              </a:rPr>
              <a:t> ጸልዩ በእንተ ወንጌል ቅዱስ።</a:t>
            </a:r>
            <a:endParaRPr b="0" i="0" sz="3000" u="none">
              <a:solidFill>
                <a:srgbClr val="00FF00"/>
              </a:solidFill>
              <a:latin typeface="Arial"/>
              <a:ea typeface="Arial"/>
              <a:cs typeface="Arial"/>
              <a:sym typeface="Arial"/>
            </a:endParaRPr>
          </a:p>
          <a:p>
            <a:pPr indent="-452437" lvl="0" marL="465137" marR="0" rtl="0" algn="l">
              <a:lnSpc>
                <a:spcPct val="90000"/>
              </a:lnSpc>
              <a:spcBef>
                <a:spcPts val="680"/>
              </a:spcBef>
              <a:spcAft>
                <a:spcPts val="0"/>
              </a:spcAft>
              <a:buClr>
                <a:srgbClr val="FFFFFF"/>
              </a:buClr>
              <a:buSzPts val="3000"/>
              <a:buChar char="❖"/>
            </a:pPr>
            <a:r>
              <a:rPr b="0" i="0" lang="en-US" sz="3000" u="none">
                <a:solidFill>
                  <a:srgbClr val="FFFFFF"/>
                </a:solidFill>
                <a:latin typeface="Arial"/>
                <a:ea typeface="Arial"/>
                <a:cs typeface="Arial"/>
                <a:sym typeface="Arial"/>
              </a:rPr>
              <a:t>ምእንቲ ቅዱስ ወንጌል ጸልዩ። </a:t>
            </a:r>
            <a:endParaRPr b="0" i="0" sz="3000" u="none">
              <a:solidFill>
                <a:srgbClr val="FFFFFF"/>
              </a:solidFill>
              <a:latin typeface="Arial"/>
              <a:ea typeface="Arial"/>
              <a:cs typeface="Arial"/>
              <a:sym typeface="Arial"/>
            </a:endParaRPr>
          </a:p>
          <a:p>
            <a:pPr indent="0" lvl="0" marL="0" marR="0" rtl="0" algn="l">
              <a:lnSpc>
                <a:spcPct val="90000"/>
              </a:lnSpc>
              <a:spcBef>
                <a:spcPts val="880"/>
              </a:spcBef>
              <a:spcAft>
                <a:spcPts val="0"/>
              </a:spcAft>
              <a:buNone/>
            </a:pPr>
            <a:r>
              <a:t/>
            </a:r>
            <a:endParaRPr b="0" i="0" sz="3000" u="none">
              <a:solidFill>
                <a:schemeClr val="lt2"/>
              </a:solidFill>
              <a:latin typeface="Arial"/>
              <a:ea typeface="Arial"/>
              <a:cs typeface="Arial"/>
              <a:sym typeface="Arial"/>
            </a:endParaRPr>
          </a:p>
          <a:p>
            <a:pPr indent="-249237" lvl="0" marL="465137" marR="0" rtl="0" algn="l">
              <a:lnSpc>
                <a:spcPct val="90000"/>
              </a:lnSpc>
              <a:spcBef>
                <a:spcPts val="680"/>
              </a:spcBef>
              <a:spcAft>
                <a:spcPts val="0"/>
              </a:spcAft>
              <a:buClr>
                <a:schemeClr val="accent1"/>
              </a:buClr>
              <a:buSzPts val="3400"/>
              <a:buFont typeface="Noto Sans Symbols"/>
              <a:buNone/>
            </a:pPr>
            <a:r>
              <a:t/>
            </a:r>
            <a:endParaRPr sz="900" u="sng">
              <a:solidFill>
                <a:schemeClr val="lt2"/>
              </a:solidFill>
            </a:endParaRPr>
          </a:p>
          <a:p>
            <a:pPr indent="-249237" lvl="0" marL="465137" marR="0" rtl="0" algn="l">
              <a:lnSpc>
                <a:spcPct val="90000"/>
              </a:lnSpc>
              <a:spcBef>
                <a:spcPts val="680"/>
              </a:spcBef>
              <a:spcAft>
                <a:spcPts val="0"/>
              </a:spcAft>
              <a:buClr>
                <a:schemeClr val="accent1"/>
              </a:buClr>
              <a:buSzPts val="3400"/>
              <a:buFont typeface="Noto Sans Symbols"/>
              <a:buNone/>
            </a:pPr>
            <a:r>
              <a:t/>
            </a:r>
            <a:endParaRPr sz="900" u="sng">
              <a:solidFill>
                <a:schemeClr val="lt2"/>
              </a:solidFill>
            </a:endParaRPr>
          </a:p>
          <a:p>
            <a:pPr indent="-439737" lvl="0" marL="465137" marR="0" rtl="0" algn="l">
              <a:lnSpc>
                <a:spcPct val="90000"/>
              </a:lnSpc>
              <a:spcBef>
                <a:spcPts val="680"/>
              </a:spcBef>
              <a:spcAft>
                <a:spcPts val="0"/>
              </a:spcAft>
              <a:buClr>
                <a:srgbClr val="33CC33"/>
              </a:buClr>
              <a:buSzPts val="3000"/>
              <a:buChar char="❖"/>
            </a:pPr>
            <a:r>
              <a:rPr b="1" i="0" lang="en-US" sz="3000" u="sng">
                <a:solidFill>
                  <a:schemeClr val="lt2"/>
                </a:solidFill>
              </a:rPr>
              <a:t>ሕዝብ</a:t>
            </a:r>
            <a:r>
              <a:rPr b="1" i="0" lang="en-US" sz="3000">
                <a:solidFill>
                  <a:srgbClr val="FFFFFF"/>
                </a:solidFill>
              </a:rPr>
              <a:t>፡-</a:t>
            </a:r>
            <a:r>
              <a:rPr b="0" i="0" lang="en-US" sz="3000" u="none">
                <a:solidFill>
                  <a:srgbClr val="FFFF00"/>
                </a:solidFill>
                <a:latin typeface="Arial"/>
                <a:ea typeface="Arial"/>
                <a:cs typeface="Arial"/>
                <a:sym typeface="Arial"/>
              </a:rPr>
              <a:t> ይረስየነ ድልዋነ ለሰሚዐ ወንጌል ቅዱስ።</a:t>
            </a:r>
            <a:endParaRPr b="0" i="0" sz="3000" u="none">
              <a:solidFill>
                <a:srgbClr val="FFFF00"/>
              </a:solidFill>
              <a:latin typeface="Arial"/>
              <a:ea typeface="Arial"/>
              <a:cs typeface="Arial"/>
              <a:sym typeface="Arial"/>
            </a:endParaRPr>
          </a:p>
          <a:p>
            <a:pPr indent="-452437" lvl="0" marL="465137" marR="0" rtl="0" algn="l">
              <a:lnSpc>
                <a:spcPct val="90000"/>
              </a:lnSpc>
              <a:spcBef>
                <a:spcPts val="640"/>
              </a:spcBef>
              <a:spcAft>
                <a:spcPts val="0"/>
              </a:spcAft>
              <a:buClr>
                <a:srgbClr val="FFFFFF"/>
              </a:buClr>
              <a:buSzPts val="3000"/>
              <a:buChar char="❖"/>
            </a:pPr>
            <a:r>
              <a:rPr b="0" i="0" lang="en-US" sz="3000" u="none">
                <a:solidFill>
                  <a:srgbClr val="FFFFFF"/>
                </a:solidFill>
                <a:latin typeface="Arial"/>
                <a:ea typeface="Arial"/>
                <a:cs typeface="Arial"/>
                <a:sym typeface="Arial"/>
              </a:rPr>
              <a:t>ቃል ቅዱስ ወንጌል ንምስማዕ ድልዋት ግበረና።</a:t>
            </a:r>
            <a:endParaRPr sz="3000">
              <a:solidFill>
                <a:srgbClr val="FFFFFF"/>
              </a:solidFill>
            </a:endParaRPr>
          </a:p>
          <a:p>
            <a:pPr indent="-63500" lvl="0" marL="342900" marR="0" rtl="0" algn="l">
              <a:spcBef>
                <a:spcPts val="880"/>
              </a:spcBef>
              <a:spcAft>
                <a:spcPts val="0"/>
              </a:spcAft>
              <a:buClr>
                <a:schemeClr val="accent1"/>
              </a:buClr>
              <a:buSzPts val="4400"/>
              <a:buFont typeface="Noto Sans Symbols"/>
              <a:buNone/>
            </a:pPr>
            <a:r>
              <a:t/>
            </a:r>
            <a:endParaRPr b="0" i="0" sz="3000" u="none">
              <a:solidFill>
                <a:schemeClr val="lt2"/>
              </a:solidFill>
              <a:latin typeface="Arial"/>
              <a:ea typeface="Arial"/>
              <a:cs typeface="Arial"/>
              <a:sym typeface="Arial"/>
            </a:endParaRPr>
          </a:p>
        </p:txBody>
      </p:sp>
      <p:sp>
        <p:nvSpPr>
          <p:cNvPr id="428" name="Google Shape;428;p61"/>
          <p:cNvSpPr txBox="1"/>
          <p:nvPr/>
        </p:nvSpPr>
        <p:spPr>
          <a:xfrm>
            <a:off x="4535050" y="189800"/>
            <a:ext cx="4374300" cy="6285600"/>
          </a:xfrm>
          <a:prstGeom prst="rect">
            <a:avLst/>
          </a:prstGeom>
          <a:noFill/>
          <a:ln>
            <a:noFill/>
          </a:ln>
        </p:spPr>
        <p:txBody>
          <a:bodyPr anchorCtr="0" anchor="t" bIns="91425" lIns="91425" spcFirstLastPara="1" rIns="91425" wrap="square" tIns="91425">
            <a:noAutofit/>
          </a:bodyPr>
          <a:lstStyle/>
          <a:p>
            <a:pPr indent="-452437" lvl="0" marL="465137" rtl="0" algn="l">
              <a:lnSpc>
                <a:spcPct val="90000"/>
              </a:lnSpc>
              <a:spcBef>
                <a:spcPts val="680"/>
              </a:spcBef>
              <a:spcAft>
                <a:spcPts val="0"/>
              </a:spcAft>
              <a:buClr>
                <a:srgbClr val="0000FF"/>
              </a:buClr>
              <a:buSzPts val="3000"/>
              <a:buFont typeface="Noto Sans Symbols"/>
              <a:buChar char="❖"/>
            </a:pPr>
            <a:r>
              <a:rPr lang="en-US" sz="3000" u="sng">
                <a:solidFill>
                  <a:schemeClr val="lt2"/>
                </a:solidFill>
              </a:rPr>
              <a:t>Diyaqon</a:t>
            </a:r>
            <a:r>
              <a:rPr lang="en-US" sz="3000">
                <a:solidFill>
                  <a:schemeClr val="lt2"/>
                </a:solidFill>
              </a:rPr>
              <a:t>: </a:t>
            </a:r>
            <a:r>
              <a:rPr lang="en-US" sz="3000">
                <a:solidFill>
                  <a:srgbClr val="FFFF00"/>
                </a:solidFill>
              </a:rPr>
              <a:t>t</a:t>
            </a:r>
            <a:r>
              <a:rPr lang="en-US" sz="3000">
                <a:solidFill>
                  <a:srgbClr val="FFFF00"/>
                </a:solidFill>
              </a:rPr>
              <a:t>seliyu be-inte wengiel Qidus</a:t>
            </a:r>
            <a:endParaRPr sz="3000">
              <a:solidFill>
                <a:srgbClr val="FFFF00"/>
              </a:solidFill>
            </a:endParaRPr>
          </a:p>
          <a:p>
            <a:pPr indent="-376237" lvl="0" marL="465137" rtl="0" algn="l">
              <a:lnSpc>
                <a:spcPct val="90000"/>
              </a:lnSpc>
              <a:spcBef>
                <a:spcPts val="880"/>
              </a:spcBef>
              <a:spcAft>
                <a:spcPts val="0"/>
              </a:spcAft>
              <a:buClr>
                <a:srgbClr val="FF0000"/>
              </a:buClr>
              <a:buSzPts val="3000"/>
              <a:buFont typeface="Noto Sans Symbols"/>
              <a:buChar char="❖"/>
            </a:pPr>
            <a:r>
              <a:rPr lang="en-US" sz="3000" u="sng">
                <a:solidFill>
                  <a:srgbClr val="FFFF00"/>
                </a:solidFill>
              </a:rPr>
              <a:t>Deacon</a:t>
            </a:r>
            <a:r>
              <a:rPr lang="en-US" sz="3000">
                <a:solidFill>
                  <a:srgbClr val="FFFF00"/>
                </a:solidFill>
              </a:rPr>
              <a:t>:</a:t>
            </a:r>
            <a:r>
              <a:rPr lang="en-US" sz="3000">
                <a:solidFill>
                  <a:schemeClr val="lt2"/>
                </a:solidFill>
              </a:rPr>
              <a:t> Pray for the Holy Gospel.</a:t>
            </a:r>
            <a:endParaRPr sz="3000">
              <a:solidFill>
                <a:schemeClr val="lt2"/>
              </a:solidFill>
            </a:endParaRPr>
          </a:p>
          <a:p>
            <a:pPr indent="0" lvl="0" marL="0" rtl="0" algn="l">
              <a:lnSpc>
                <a:spcPct val="90000"/>
              </a:lnSpc>
              <a:spcBef>
                <a:spcPts val="880"/>
              </a:spcBef>
              <a:spcAft>
                <a:spcPts val="0"/>
              </a:spcAft>
              <a:buNone/>
            </a:pPr>
            <a:r>
              <a:t/>
            </a:r>
            <a:endParaRPr sz="1000">
              <a:solidFill>
                <a:schemeClr val="lt2"/>
              </a:solidFill>
            </a:endParaRPr>
          </a:p>
          <a:p>
            <a:pPr indent="0" lvl="0" marL="0" rtl="0" algn="l">
              <a:lnSpc>
                <a:spcPct val="90000"/>
              </a:lnSpc>
              <a:spcBef>
                <a:spcPts val="880"/>
              </a:spcBef>
              <a:spcAft>
                <a:spcPts val="0"/>
              </a:spcAft>
              <a:buNone/>
            </a:pPr>
            <a:r>
              <a:t/>
            </a:r>
            <a:endParaRPr sz="1000">
              <a:solidFill>
                <a:schemeClr val="lt2"/>
              </a:solidFill>
            </a:endParaRPr>
          </a:p>
          <a:p>
            <a:pPr indent="0" lvl="0" marL="0" rtl="0" algn="l">
              <a:lnSpc>
                <a:spcPct val="90000"/>
              </a:lnSpc>
              <a:spcBef>
                <a:spcPts val="880"/>
              </a:spcBef>
              <a:spcAft>
                <a:spcPts val="0"/>
              </a:spcAft>
              <a:buNone/>
            </a:pPr>
            <a:r>
              <a:t/>
            </a:r>
            <a:endParaRPr sz="1000">
              <a:solidFill>
                <a:schemeClr val="lt2"/>
              </a:solidFill>
            </a:endParaRPr>
          </a:p>
          <a:p>
            <a:pPr indent="-439737" lvl="0" marL="465137" rtl="0" algn="l">
              <a:lnSpc>
                <a:spcPct val="90000"/>
              </a:lnSpc>
              <a:spcBef>
                <a:spcPts val="640"/>
              </a:spcBef>
              <a:spcAft>
                <a:spcPts val="0"/>
              </a:spcAft>
              <a:buClr>
                <a:srgbClr val="0000FF"/>
              </a:buClr>
              <a:buSzPts val="3000"/>
              <a:buFont typeface="Noto Sans Symbols"/>
              <a:buChar char="❖"/>
            </a:pPr>
            <a:r>
              <a:rPr b="1" lang="en-US" sz="3000" u="sng">
                <a:solidFill>
                  <a:schemeClr val="lt2"/>
                </a:solidFill>
              </a:rPr>
              <a:t>Hizb</a:t>
            </a:r>
            <a:r>
              <a:rPr b="1" lang="en-US" sz="3000">
                <a:solidFill>
                  <a:schemeClr val="lt2"/>
                </a:solidFill>
              </a:rPr>
              <a:t>:</a:t>
            </a:r>
            <a:r>
              <a:rPr lang="en-US" sz="3000">
                <a:solidFill>
                  <a:schemeClr val="lt2"/>
                </a:solidFill>
              </a:rPr>
              <a:t> </a:t>
            </a:r>
            <a:r>
              <a:rPr lang="en-US" sz="3000">
                <a:solidFill>
                  <a:srgbClr val="FFFF00"/>
                </a:solidFill>
              </a:rPr>
              <a:t>yi</a:t>
            </a:r>
            <a:r>
              <a:rPr lang="en-US" sz="3000">
                <a:solidFill>
                  <a:srgbClr val="FFFF00"/>
                </a:solidFill>
              </a:rPr>
              <a:t>resiyene diliwane le-semī’a wengiel qidus</a:t>
            </a:r>
            <a:r>
              <a:rPr lang="en-US" sz="3000">
                <a:solidFill>
                  <a:srgbClr val="00FF00"/>
                </a:solidFill>
              </a:rPr>
              <a:t> </a:t>
            </a:r>
            <a:endParaRPr sz="3000">
              <a:solidFill>
                <a:srgbClr val="00FF00"/>
              </a:solidFill>
            </a:endParaRPr>
          </a:p>
          <a:p>
            <a:pPr indent="-439737" lvl="0" marL="465137" rtl="0" algn="l">
              <a:lnSpc>
                <a:spcPct val="90000"/>
              </a:lnSpc>
              <a:spcBef>
                <a:spcPts val="880"/>
              </a:spcBef>
              <a:spcAft>
                <a:spcPts val="0"/>
              </a:spcAft>
              <a:buClr>
                <a:srgbClr val="FF0000"/>
              </a:buClr>
              <a:buSzPts val="3000"/>
              <a:buFont typeface="Noto Sans Symbols"/>
              <a:buChar char="❖"/>
            </a:pPr>
            <a:r>
              <a:rPr lang="en-US" sz="3000" u="sng">
                <a:solidFill>
                  <a:srgbClr val="FFFF00"/>
                </a:solidFill>
              </a:rPr>
              <a:t>People</a:t>
            </a:r>
            <a:r>
              <a:rPr lang="en-US" sz="3000">
                <a:solidFill>
                  <a:srgbClr val="FFFF00"/>
                </a:solidFill>
              </a:rPr>
              <a:t>:</a:t>
            </a:r>
            <a:r>
              <a:rPr b="1" lang="en-US" sz="3000">
                <a:solidFill>
                  <a:schemeClr val="lt2"/>
                </a:solidFill>
              </a:rPr>
              <a:t> </a:t>
            </a:r>
            <a:r>
              <a:rPr lang="en-US" sz="3000">
                <a:solidFill>
                  <a:schemeClr val="lt2"/>
                </a:solidFill>
              </a:rPr>
              <a:t>May He make us meet to hear the Holy  Gospel.</a:t>
            </a:r>
            <a:endParaRPr sz="3000">
              <a:solidFill>
                <a:schemeClr val="lt2"/>
              </a:solidFill>
            </a:endParaRPr>
          </a:p>
        </p:txBody>
      </p:sp>
    </p:spTree>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2" name="Shape 432"/>
        <p:cNvGrpSpPr/>
        <p:nvPr/>
      </p:nvGrpSpPr>
      <p:grpSpPr>
        <a:xfrm>
          <a:off x="0" y="0"/>
          <a:ext cx="0" cy="0"/>
          <a:chOff x="0" y="0"/>
          <a:chExt cx="0" cy="0"/>
        </a:xfrm>
      </p:grpSpPr>
      <p:sp>
        <p:nvSpPr>
          <p:cNvPr id="433" name="Google Shape;433;p62"/>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34" name="Google Shape;434;p62"/>
          <p:cNvSpPr txBox="1"/>
          <p:nvPr>
            <p:ph idx="1" type="body"/>
          </p:nvPr>
        </p:nvSpPr>
        <p:spPr>
          <a:xfrm>
            <a:off x="414331" y="425450"/>
            <a:ext cx="4323600" cy="61800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FFFF66"/>
              </a:buClr>
              <a:buSzPts val="3000"/>
              <a:buChar char="❖"/>
            </a:pPr>
            <a:r>
              <a:rPr b="0" i="0" lang="en-US" sz="3000" u="sng">
                <a:solidFill>
                  <a:schemeClr val="lt2"/>
                </a:solidFill>
                <a:latin typeface="Arial"/>
                <a:ea typeface="Arial"/>
                <a:cs typeface="Arial"/>
                <a:sym typeface="Arial"/>
              </a:rPr>
              <a:t>ካህን</a:t>
            </a:r>
            <a:r>
              <a:rPr b="0" i="0" lang="en-US" sz="3000">
                <a:solidFill>
                  <a:schemeClr val="lt2"/>
                </a:solidFill>
                <a:latin typeface="Arial"/>
                <a:ea typeface="Arial"/>
                <a:cs typeface="Arial"/>
                <a:sym typeface="Arial"/>
              </a:rPr>
              <a:t>፡-</a:t>
            </a:r>
            <a:r>
              <a:rPr b="0" i="0" lang="en-US" sz="3000" u="none">
                <a:solidFill>
                  <a:schemeClr val="lt1"/>
                </a:solidFill>
                <a:latin typeface="Arial"/>
                <a:ea typeface="Arial"/>
                <a:cs typeface="Arial"/>
                <a:sym typeface="Arial"/>
              </a:rPr>
              <a:t> </a:t>
            </a:r>
            <a:r>
              <a:rPr b="0" i="0" lang="en-US" sz="3000" u="none">
                <a:solidFill>
                  <a:srgbClr val="FFFF00"/>
                </a:solidFill>
                <a:latin typeface="Arial"/>
                <a:ea typeface="Arial"/>
                <a:cs typeface="Arial"/>
                <a:sym typeface="Arial"/>
              </a:rPr>
              <a:t>ኦ ጐይታ ካባኻ እንደልዮ ክንረክብ፡ ኣብ እንጽልየሉ ጊዜ ክንዝክሮም ዘክሩና…</a:t>
            </a:r>
            <a:endParaRPr sz="3000"/>
          </a:p>
          <a:p>
            <a:pPr indent="-88900" lvl="0" marL="342900" marR="0" rtl="0" algn="l">
              <a:spcBef>
                <a:spcPts val="800"/>
              </a:spcBef>
              <a:spcAft>
                <a:spcPts val="0"/>
              </a:spcAft>
              <a:buClr>
                <a:schemeClr val="accent1"/>
              </a:buClr>
              <a:buSzPts val="4000"/>
              <a:buFont typeface="Noto Sans Symbols"/>
              <a:buNone/>
            </a:pPr>
            <a:r>
              <a:t/>
            </a:r>
            <a:endParaRPr b="0" i="0" sz="3000" u="none">
              <a:solidFill>
                <a:schemeClr val="lt2"/>
              </a:solidFill>
              <a:latin typeface="Arial"/>
              <a:ea typeface="Arial"/>
              <a:cs typeface="Arial"/>
              <a:sym typeface="Arial"/>
            </a:endParaRPr>
          </a:p>
        </p:txBody>
      </p:sp>
      <p:sp>
        <p:nvSpPr>
          <p:cNvPr id="435" name="Google Shape;435;p62"/>
          <p:cNvSpPr txBox="1"/>
          <p:nvPr/>
        </p:nvSpPr>
        <p:spPr>
          <a:xfrm>
            <a:off x="4457150" y="402600"/>
            <a:ext cx="4323600" cy="6238200"/>
          </a:xfrm>
          <a:prstGeom prst="rect">
            <a:avLst/>
          </a:prstGeom>
          <a:noFill/>
          <a:ln>
            <a:noFill/>
          </a:ln>
        </p:spPr>
        <p:txBody>
          <a:bodyPr anchorCtr="0" anchor="t" bIns="91425" lIns="91425" spcFirstLastPara="1" rIns="91425" wrap="square" tIns="91425">
            <a:noAutofit/>
          </a:bodyPr>
          <a:lstStyle/>
          <a:p>
            <a:pPr indent="-427037" lvl="0" marL="465137" rtl="0" algn="l">
              <a:spcBef>
                <a:spcPts val="0"/>
              </a:spcBef>
              <a:spcAft>
                <a:spcPts val="0"/>
              </a:spcAft>
              <a:buClr>
                <a:srgbClr val="0000FF"/>
              </a:buClr>
              <a:buSzPts val="2800"/>
              <a:buFont typeface="Noto Sans Symbols"/>
              <a:buChar char="❖"/>
            </a:pPr>
            <a:r>
              <a:rPr lang="en-US" sz="2800" u="sng">
                <a:solidFill>
                  <a:schemeClr val="lt2"/>
                </a:solidFill>
              </a:rPr>
              <a:t>Kahn</a:t>
            </a:r>
            <a:r>
              <a:rPr lang="en-US" sz="2800">
                <a:solidFill>
                  <a:schemeClr val="lt2"/>
                </a:solidFill>
              </a:rPr>
              <a:t>: </a:t>
            </a:r>
            <a:r>
              <a:rPr lang="en-US" sz="2800">
                <a:solidFill>
                  <a:srgbClr val="FFFF00"/>
                </a:solidFill>
              </a:rPr>
              <a:t>O Goyta kabaka inidelyu knrekib ab iniTsiliyelu gizie knzikrom zekiena...</a:t>
            </a:r>
            <a:r>
              <a:rPr lang="en-US" sz="2800">
                <a:solidFill>
                  <a:schemeClr val="lt2"/>
                </a:solidFill>
              </a:rPr>
              <a:t> </a:t>
            </a:r>
            <a:endParaRPr sz="2800">
              <a:solidFill>
                <a:schemeClr val="lt1"/>
              </a:solidFill>
            </a:endParaRPr>
          </a:p>
          <a:p>
            <a:pPr indent="-388937" lvl="0" marL="465137" rtl="0" algn="l">
              <a:spcBef>
                <a:spcPts val="800"/>
              </a:spcBef>
              <a:spcAft>
                <a:spcPts val="0"/>
              </a:spcAft>
              <a:buClr>
                <a:srgbClr val="FF0000"/>
              </a:buClr>
              <a:buSzPts val="2800"/>
              <a:buFont typeface="Noto Sans Symbols"/>
              <a:buChar char="❖"/>
            </a:pPr>
            <a:r>
              <a:rPr lang="en-US" sz="2800" u="sng">
                <a:solidFill>
                  <a:srgbClr val="FFFF00"/>
                </a:solidFill>
              </a:rPr>
              <a:t>Priest</a:t>
            </a:r>
            <a:r>
              <a:rPr lang="en-US" sz="2800">
                <a:solidFill>
                  <a:srgbClr val="FFFF00"/>
                </a:solidFill>
              </a:rPr>
              <a:t>:</a:t>
            </a:r>
            <a:r>
              <a:rPr lang="en-US" sz="2800">
                <a:solidFill>
                  <a:schemeClr val="lt2"/>
                </a:solidFill>
              </a:rPr>
              <a:t> Remember again, Lord them that have bidden us to remember them at the time of our prayers and supplications wherewith we make request of Thee…</a:t>
            </a:r>
            <a:endParaRPr sz="2800"/>
          </a:p>
        </p:txBody>
      </p:sp>
    </p:spTree>
  </p:cSld>
  <p:clrMapOvr>
    <a:masterClrMapping/>
  </p:clrMapOvr>
  <p:transition spd="med">
    <p:fade thruBlk="1"/>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9" name="Shape 439"/>
        <p:cNvGrpSpPr/>
        <p:nvPr/>
      </p:nvGrpSpPr>
      <p:grpSpPr>
        <a:xfrm>
          <a:off x="0" y="0"/>
          <a:ext cx="0" cy="0"/>
          <a:chOff x="0" y="0"/>
          <a:chExt cx="0" cy="0"/>
        </a:xfrm>
      </p:grpSpPr>
      <p:sp>
        <p:nvSpPr>
          <p:cNvPr id="440" name="Google Shape;440;p63"/>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41" name="Google Shape;441;p63"/>
          <p:cNvSpPr txBox="1"/>
          <p:nvPr>
            <p:ph idx="1" type="body"/>
          </p:nvPr>
        </p:nvSpPr>
        <p:spPr>
          <a:xfrm>
            <a:off x="488850" y="1555450"/>
            <a:ext cx="4778100" cy="4674600"/>
          </a:xfrm>
          <a:prstGeom prst="rect">
            <a:avLst/>
          </a:prstGeom>
          <a:noFill/>
          <a:ln>
            <a:noFill/>
          </a:ln>
        </p:spPr>
        <p:txBody>
          <a:bodyPr anchorCtr="0" anchor="t" bIns="46025" lIns="92075" spcFirstLastPara="1" rIns="92075" wrap="square" tIns="46025">
            <a:noAutofit/>
          </a:bodyPr>
          <a:lstStyle/>
          <a:p>
            <a:pPr indent="-503237" lvl="0" marL="465137" marR="0" rtl="0" algn="l">
              <a:lnSpc>
                <a:spcPct val="90000"/>
              </a:lnSpc>
              <a:spcBef>
                <a:spcPts val="600"/>
              </a:spcBef>
              <a:spcAft>
                <a:spcPts val="0"/>
              </a:spcAft>
              <a:buClr>
                <a:srgbClr val="00CC00"/>
              </a:buClr>
              <a:buSzPts val="3600"/>
              <a:buChar char="❖"/>
            </a:pPr>
            <a:r>
              <a:rPr b="0" i="0" lang="en-US" sz="3600" u="none">
                <a:solidFill>
                  <a:srgbClr val="FFFF00"/>
                </a:solidFill>
                <a:latin typeface="Arial"/>
                <a:ea typeface="Arial"/>
                <a:cs typeface="Arial"/>
                <a:sym typeface="Arial"/>
              </a:rPr>
              <a:t>ልዑል እግዚእብሔር ይባርክ ላዕለ ኵልነ ወይቀድስነ በኵሉ በረከት መንፈሳዊት</a:t>
            </a:r>
            <a:r>
              <a:rPr b="0" i="0" lang="en-US" sz="3600" u="none">
                <a:solidFill>
                  <a:schemeClr val="lt2"/>
                </a:solidFill>
                <a:latin typeface="Arial"/>
                <a:ea typeface="Arial"/>
                <a:cs typeface="Arial"/>
                <a:sym typeface="Arial"/>
              </a:rPr>
              <a:t>…</a:t>
            </a:r>
            <a:endParaRPr sz="3600"/>
          </a:p>
          <a:p>
            <a:pPr indent="-490537" lvl="0" marL="465137" marR="0" rtl="0" algn="l">
              <a:lnSpc>
                <a:spcPct val="90000"/>
              </a:lnSpc>
              <a:spcBef>
                <a:spcPts val="640"/>
              </a:spcBef>
              <a:spcAft>
                <a:spcPts val="0"/>
              </a:spcAft>
              <a:buClr>
                <a:srgbClr val="FFFFFF"/>
              </a:buClr>
              <a:buSzPts val="3600"/>
              <a:buChar char="❖"/>
            </a:pPr>
            <a:r>
              <a:rPr b="0" i="0" lang="en-US" sz="3600" u="none">
                <a:solidFill>
                  <a:srgbClr val="FFFFFF"/>
                </a:solidFill>
                <a:latin typeface="Arial"/>
                <a:ea typeface="Arial"/>
                <a:cs typeface="Arial"/>
                <a:sym typeface="Arial"/>
              </a:rPr>
              <a:t>ልዑል እግዚኣብሔር ብመንፈሳዊ በረኸት ንዅልና ይባርኸናን ይቐድሰናን …</a:t>
            </a:r>
            <a:endParaRPr sz="3600">
              <a:solidFill>
                <a:srgbClr val="FFFFFF"/>
              </a:solidFill>
            </a:endParaRPr>
          </a:p>
          <a:p>
            <a:pPr indent="0" lvl="0" marL="0" marR="0" rtl="0" algn="l">
              <a:lnSpc>
                <a:spcPct val="90000"/>
              </a:lnSpc>
              <a:spcBef>
                <a:spcPts val="800"/>
              </a:spcBef>
              <a:spcAft>
                <a:spcPts val="0"/>
              </a:spcAft>
              <a:buNone/>
            </a:pPr>
            <a:r>
              <a:t/>
            </a:r>
            <a:endParaRPr sz="3600"/>
          </a:p>
        </p:txBody>
      </p:sp>
      <p:sp>
        <p:nvSpPr>
          <p:cNvPr id="442" name="Google Shape;442;p63"/>
          <p:cNvSpPr txBox="1"/>
          <p:nvPr/>
        </p:nvSpPr>
        <p:spPr>
          <a:xfrm>
            <a:off x="426450" y="323650"/>
            <a:ext cx="8544000" cy="773700"/>
          </a:xfrm>
          <a:prstGeom prst="rect">
            <a:avLst/>
          </a:prstGeom>
          <a:noFill/>
          <a:ln>
            <a:noFill/>
          </a:ln>
        </p:spPr>
        <p:txBody>
          <a:bodyPr anchorCtr="0" anchor="t" bIns="91425" lIns="91425" spcFirstLastPara="1" rIns="91425" wrap="square" tIns="91425">
            <a:noAutofit/>
          </a:bodyPr>
          <a:lstStyle/>
          <a:p>
            <a:pPr indent="-465137" lvl="0" marL="465137" rtl="0" algn="ctr">
              <a:lnSpc>
                <a:spcPct val="90000"/>
              </a:lnSpc>
              <a:spcBef>
                <a:spcPts val="0"/>
              </a:spcBef>
              <a:spcAft>
                <a:spcPts val="0"/>
              </a:spcAft>
              <a:buClr>
                <a:schemeClr val="accent1"/>
              </a:buClr>
              <a:buSzPts val="3000"/>
              <a:buFont typeface="Noto Sans Symbols"/>
              <a:buNone/>
            </a:pPr>
            <a:r>
              <a:rPr i="1" lang="en-US" sz="2200" u="sng">
                <a:solidFill>
                  <a:schemeClr val="lt2"/>
                </a:solidFill>
              </a:rPr>
              <a:t>ካህን ከምዚ ኣናበለ ኣርባዕቲኡ መኣዝን ይባርኽ።</a:t>
            </a:r>
            <a:endParaRPr i="1" sz="2200" u="sng">
              <a:solidFill>
                <a:schemeClr val="lt2"/>
              </a:solidFill>
            </a:endParaRPr>
          </a:p>
          <a:p>
            <a:pPr indent="-465137" lvl="0" marL="465137" rtl="0" algn="ctr">
              <a:lnSpc>
                <a:spcPct val="90000"/>
              </a:lnSpc>
              <a:spcBef>
                <a:spcPts val="0"/>
              </a:spcBef>
              <a:spcAft>
                <a:spcPts val="0"/>
              </a:spcAft>
              <a:buClr>
                <a:schemeClr val="accent1"/>
              </a:buClr>
              <a:buSzPts val="3000"/>
              <a:buFont typeface="Noto Sans Symbols"/>
              <a:buNone/>
            </a:pPr>
            <a:r>
              <a:rPr i="1" lang="en-US" sz="2200" u="sng">
                <a:solidFill>
                  <a:schemeClr val="lt2"/>
                </a:solidFill>
              </a:rPr>
              <a:t>Kahn kemzi enabele arbaTiu m’azen y’barik</a:t>
            </a:r>
            <a:r>
              <a:rPr i="1" lang="en-US" sz="2200">
                <a:solidFill>
                  <a:schemeClr val="lt2"/>
                </a:solidFill>
              </a:rPr>
              <a:t> </a:t>
            </a:r>
            <a:endParaRPr i="1" sz="2200">
              <a:solidFill>
                <a:schemeClr val="lt2"/>
              </a:solidFill>
            </a:endParaRPr>
          </a:p>
          <a:p>
            <a:pPr indent="-465137" lvl="0" marL="465137" rtl="0" algn="ctr">
              <a:lnSpc>
                <a:spcPct val="90000"/>
              </a:lnSpc>
              <a:spcBef>
                <a:spcPts val="800"/>
              </a:spcBef>
              <a:spcAft>
                <a:spcPts val="0"/>
              </a:spcAft>
              <a:buClr>
                <a:schemeClr val="dk2"/>
              </a:buClr>
              <a:buSzPts val="1100"/>
              <a:buFont typeface="Arial"/>
              <a:buNone/>
            </a:pPr>
            <a:r>
              <a:rPr i="1" lang="en-US" sz="2200" u="sng">
                <a:solidFill>
                  <a:schemeClr val="lt2"/>
                </a:solidFill>
              </a:rPr>
              <a:t>The Priest, blessing the four quarters of the world, says:</a:t>
            </a:r>
            <a:endParaRPr sz="2200"/>
          </a:p>
        </p:txBody>
      </p:sp>
      <p:sp>
        <p:nvSpPr>
          <p:cNvPr id="443" name="Google Shape;443;p63"/>
          <p:cNvSpPr txBox="1"/>
          <p:nvPr/>
        </p:nvSpPr>
        <p:spPr>
          <a:xfrm>
            <a:off x="4893050" y="1555475"/>
            <a:ext cx="3979800" cy="4990500"/>
          </a:xfrm>
          <a:prstGeom prst="rect">
            <a:avLst/>
          </a:prstGeom>
          <a:noFill/>
          <a:ln>
            <a:noFill/>
          </a:ln>
        </p:spPr>
        <p:txBody>
          <a:bodyPr anchorCtr="0" anchor="t" bIns="91425" lIns="91425" spcFirstLastPara="1" rIns="91425" wrap="square" tIns="91425">
            <a:noAutofit/>
          </a:bodyPr>
          <a:lstStyle/>
          <a:p>
            <a:pPr indent="-452437" lvl="0" marL="465137" rtl="0" algn="l">
              <a:lnSpc>
                <a:spcPct val="90000"/>
              </a:lnSpc>
              <a:spcBef>
                <a:spcPts val="640"/>
              </a:spcBef>
              <a:spcAft>
                <a:spcPts val="0"/>
              </a:spcAft>
              <a:buClr>
                <a:srgbClr val="0000FF"/>
              </a:buClr>
              <a:buSzPts val="3000"/>
              <a:buFont typeface="Noto Sans Symbols"/>
              <a:buChar char="❖"/>
            </a:pPr>
            <a:r>
              <a:rPr lang="en-US" sz="3000">
                <a:solidFill>
                  <a:srgbClr val="FFFF00"/>
                </a:solidFill>
              </a:rPr>
              <a:t>li’ul Igzīabhier yibarik la’ile kuline we-yiqedisene be-kulu bereket menfesawīt...</a:t>
            </a:r>
            <a:endParaRPr sz="3000">
              <a:solidFill>
                <a:schemeClr val="accent2"/>
              </a:solidFill>
            </a:endParaRPr>
          </a:p>
          <a:p>
            <a:pPr indent="-401637" lvl="0" marL="465137" rtl="0" algn="l">
              <a:lnSpc>
                <a:spcPct val="90000"/>
              </a:lnSpc>
              <a:spcBef>
                <a:spcPts val="800"/>
              </a:spcBef>
              <a:spcAft>
                <a:spcPts val="0"/>
              </a:spcAft>
              <a:buClr>
                <a:srgbClr val="FF0000"/>
              </a:buClr>
              <a:buSzPts val="3000"/>
              <a:buFont typeface="Noto Sans Symbols"/>
              <a:buChar char="❖"/>
            </a:pPr>
            <a:r>
              <a:rPr lang="en-US" sz="3000">
                <a:solidFill>
                  <a:schemeClr val="lt2"/>
                </a:solidFill>
              </a:rPr>
              <a:t>Remember again, Lord them that have bidden us to remember them at the time …</a:t>
            </a:r>
            <a:endParaRPr/>
          </a:p>
        </p:txBody>
      </p:sp>
    </p:spTree>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7" name="Shape 447"/>
        <p:cNvGrpSpPr/>
        <p:nvPr/>
      </p:nvGrpSpPr>
      <p:grpSpPr>
        <a:xfrm>
          <a:off x="0" y="0"/>
          <a:ext cx="0" cy="0"/>
          <a:chOff x="0" y="0"/>
          <a:chExt cx="0" cy="0"/>
        </a:xfrm>
      </p:grpSpPr>
      <p:sp>
        <p:nvSpPr>
          <p:cNvPr id="448" name="Google Shape;448;p64"/>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49" name="Google Shape;449;p64"/>
          <p:cNvSpPr txBox="1"/>
          <p:nvPr>
            <p:ph idx="1" type="body"/>
          </p:nvPr>
        </p:nvSpPr>
        <p:spPr>
          <a:xfrm>
            <a:off x="457200" y="409575"/>
            <a:ext cx="4485900" cy="6096000"/>
          </a:xfrm>
          <a:prstGeom prst="rect">
            <a:avLst/>
          </a:prstGeom>
          <a:noFill/>
          <a:ln>
            <a:noFill/>
          </a:ln>
        </p:spPr>
        <p:txBody>
          <a:bodyPr anchorCtr="0" anchor="t" bIns="46025" lIns="92075" spcFirstLastPara="1" rIns="92075" wrap="square" tIns="46025">
            <a:noAutofit/>
          </a:bodyPr>
          <a:lstStyle/>
          <a:p>
            <a:pPr indent="-477837" lvl="0" marL="465137" marR="0" rtl="0" algn="l">
              <a:lnSpc>
                <a:spcPct val="100000"/>
              </a:lnSpc>
              <a:spcBef>
                <a:spcPts val="0"/>
              </a:spcBef>
              <a:spcAft>
                <a:spcPts val="0"/>
              </a:spcAft>
              <a:buClr>
                <a:srgbClr val="33CC33"/>
              </a:buClr>
              <a:buSzPts val="3600"/>
              <a:buChar char="❖"/>
            </a:pPr>
            <a:r>
              <a:rPr b="0" i="0" lang="en-US" sz="3600" u="sng">
                <a:solidFill>
                  <a:schemeClr val="lt2"/>
                </a:solidFill>
                <a:latin typeface="Arial"/>
                <a:ea typeface="Arial"/>
                <a:cs typeface="Arial"/>
                <a:sym typeface="Arial"/>
              </a:rPr>
              <a:t>ካህን</a:t>
            </a:r>
            <a:r>
              <a:rPr b="0" i="0" lang="en-US" sz="3600">
                <a:solidFill>
                  <a:srgbClr val="FFFFFF"/>
                </a:solidFill>
                <a:latin typeface="Arial"/>
                <a:ea typeface="Arial"/>
                <a:cs typeface="Arial"/>
                <a:sym typeface="Arial"/>
              </a:rPr>
              <a:t>፡-</a:t>
            </a:r>
            <a:r>
              <a:rPr b="0" i="0" lang="en-US" sz="3600" u="none">
                <a:solidFill>
                  <a:srgbClr val="FFFF00"/>
                </a:solidFill>
                <a:latin typeface="Arial"/>
                <a:ea typeface="Arial"/>
                <a:cs typeface="Arial"/>
                <a:sym typeface="Arial"/>
              </a:rPr>
              <a:t> ቡሩክ እግዚአብሔር አብ አኃዜ</a:t>
            </a:r>
            <a:r>
              <a:rPr lang="en-US" sz="3600">
                <a:solidFill>
                  <a:srgbClr val="FFFF00"/>
                </a:solidFill>
              </a:rPr>
              <a:t> </a:t>
            </a:r>
            <a:r>
              <a:rPr b="0" i="0" lang="en-US" sz="3600" u="none">
                <a:solidFill>
                  <a:srgbClr val="FFFF00"/>
                </a:solidFill>
                <a:latin typeface="Arial"/>
                <a:ea typeface="Arial"/>
                <a:cs typeface="Arial"/>
                <a:sym typeface="Arial"/>
              </a:rPr>
              <a:t>ኵሉ </a:t>
            </a:r>
            <a:endParaRPr b="0" i="0" sz="3600" u="none">
              <a:solidFill>
                <a:schemeClr val="lt2"/>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Char char="❖"/>
            </a:pPr>
            <a:r>
              <a:rPr b="0" i="0" lang="en-US" sz="3600" u="none">
                <a:solidFill>
                  <a:srgbClr val="FFFFFF"/>
                </a:solidFill>
                <a:latin typeface="Arial"/>
                <a:ea typeface="Arial"/>
                <a:cs typeface="Arial"/>
                <a:sym typeface="Arial"/>
              </a:rPr>
              <a:t>ኵሉ ዚኃዘ እግዚኣብሔር ኣብ ቡሩኽ እዩ።</a:t>
            </a:r>
            <a:endParaRPr sz="3600">
              <a:solidFill>
                <a:srgbClr val="FFFFFF"/>
              </a:solidFill>
            </a:endParaRPr>
          </a:p>
          <a:p>
            <a:pPr indent="0" lvl="0" marL="0" marR="0" rtl="0" algn="l">
              <a:lnSpc>
                <a:spcPct val="100000"/>
              </a:lnSpc>
              <a:spcBef>
                <a:spcPts val="240"/>
              </a:spcBef>
              <a:spcAft>
                <a:spcPts val="0"/>
              </a:spcAft>
              <a:buClr>
                <a:schemeClr val="accent1"/>
              </a:buClr>
              <a:buSzPts val="1200"/>
              <a:buFont typeface="Noto Sans Symbols"/>
              <a:buNone/>
            </a:pPr>
            <a:r>
              <a:t/>
            </a:r>
            <a:endParaRPr sz="3600" u="sng">
              <a:solidFill>
                <a:schemeClr val="lt2"/>
              </a:solidFill>
            </a:endParaRPr>
          </a:p>
          <a:p>
            <a:pPr indent="-477837" lvl="0" marL="465137" marR="0" rtl="0" algn="l">
              <a:lnSpc>
                <a:spcPct val="100000"/>
              </a:lnSpc>
              <a:spcBef>
                <a:spcPts val="680"/>
              </a:spcBef>
              <a:spcAft>
                <a:spcPts val="0"/>
              </a:spcAft>
              <a:buClr>
                <a:srgbClr val="33CC33"/>
              </a:buClr>
              <a:buSzPts val="3600"/>
              <a:buChar char="❖"/>
            </a:pPr>
            <a:r>
              <a:rPr b="0" i="0" lang="en-US" sz="3600" u="sng">
                <a:solidFill>
                  <a:schemeClr val="lt2"/>
                </a:solidFill>
                <a:latin typeface="Arial"/>
                <a:ea typeface="Arial"/>
                <a:cs typeface="Arial"/>
                <a:sym typeface="Arial"/>
              </a:rPr>
              <a:t>ንፍቅ ካህን</a:t>
            </a:r>
            <a:r>
              <a:rPr b="0" i="0" lang="en-US" sz="3600">
                <a:solidFill>
                  <a:srgbClr val="FFFFFF"/>
                </a:solidFill>
                <a:latin typeface="Arial"/>
                <a:ea typeface="Arial"/>
                <a:cs typeface="Arial"/>
                <a:sym typeface="Arial"/>
              </a:rPr>
              <a:t>፡-</a:t>
            </a:r>
            <a:r>
              <a:rPr b="0" i="0" lang="en-US" sz="3600" u="none">
                <a:solidFill>
                  <a:srgbClr val="FFFF00"/>
                </a:solidFill>
                <a:latin typeface="Arial"/>
                <a:ea typeface="Arial"/>
                <a:cs typeface="Arial"/>
                <a:sym typeface="Arial"/>
              </a:rPr>
              <a:t> አእኵትዎ ለአብ።</a:t>
            </a:r>
            <a:endParaRPr b="0" i="0" sz="3600" u="none">
              <a:solidFill>
                <a:srgbClr val="FFFF00"/>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Char char="❖"/>
            </a:pPr>
            <a:r>
              <a:rPr b="0" i="0" lang="en-US" sz="3600" u="none">
                <a:solidFill>
                  <a:srgbClr val="FFFFFF"/>
                </a:solidFill>
                <a:latin typeface="Arial"/>
                <a:ea typeface="Arial"/>
                <a:cs typeface="Arial"/>
                <a:sym typeface="Arial"/>
              </a:rPr>
              <a:t>ንኣብ ኣመስግንዎ</a:t>
            </a:r>
            <a:endParaRPr b="0" i="0" sz="36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600"/>
          </a:p>
        </p:txBody>
      </p:sp>
      <p:sp>
        <p:nvSpPr>
          <p:cNvPr id="450" name="Google Shape;450;p64"/>
          <p:cNvSpPr txBox="1"/>
          <p:nvPr/>
        </p:nvSpPr>
        <p:spPr>
          <a:xfrm>
            <a:off x="4468400" y="286200"/>
            <a:ext cx="4537500" cy="6285600"/>
          </a:xfrm>
          <a:prstGeom prst="rect">
            <a:avLst/>
          </a:prstGeom>
          <a:noFill/>
          <a:ln>
            <a:noFill/>
          </a:ln>
        </p:spPr>
        <p:txBody>
          <a:bodyPr anchorCtr="0" anchor="t" bIns="91425" lIns="91425" spcFirstLastPara="1" rIns="91425" wrap="square" tIns="91425">
            <a:noAutofit/>
          </a:bodyPr>
          <a:lstStyle/>
          <a:p>
            <a:pPr indent="-465137" lvl="0" marL="465137" rtl="0" algn="l">
              <a:spcBef>
                <a:spcPts val="640"/>
              </a:spcBef>
              <a:spcAft>
                <a:spcPts val="0"/>
              </a:spcAft>
              <a:buClr>
                <a:srgbClr val="0000FF"/>
              </a:buClr>
              <a:buSzPts val="3200"/>
              <a:buFont typeface="Noto Sans Symbols"/>
              <a:buChar char="❖"/>
            </a:pPr>
            <a:r>
              <a:rPr lang="en-US" sz="3200" u="sng">
                <a:solidFill>
                  <a:schemeClr val="lt2"/>
                </a:solidFill>
              </a:rPr>
              <a:t>Kahn</a:t>
            </a:r>
            <a:r>
              <a:rPr lang="en-US" sz="3200">
                <a:solidFill>
                  <a:schemeClr val="lt2"/>
                </a:solidFill>
              </a:rPr>
              <a:t>: </a:t>
            </a:r>
            <a:r>
              <a:rPr lang="en-US" sz="3200">
                <a:solidFill>
                  <a:srgbClr val="FFFF00"/>
                </a:solidFill>
              </a:rPr>
              <a:t>b</a:t>
            </a:r>
            <a:r>
              <a:rPr lang="en-US" sz="3200">
                <a:solidFill>
                  <a:srgbClr val="FFFF00"/>
                </a:solidFill>
              </a:rPr>
              <a:t>uruk Igzīabhier Ab ahazie kulu</a:t>
            </a:r>
            <a:r>
              <a:rPr lang="en-US" sz="3200">
                <a:solidFill>
                  <a:srgbClr val="00FF00"/>
                </a:solidFill>
              </a:rPr>
              <a:t> </a:t>
            </a:r>
            <a:endParaRPr sz="3200">
              <a:solidFill>
                <a:srgbClr val="00FF00"/>
              </a:solidFill>
            </a:endParaRPr>
          </a:p>
          <a:p>
            <a:pPr indent="-414337" lvl="0" marL="465137" rtl="0" algn="l">
              <a:spcBef>
                <a:spcPts val="800"/>
              </a:spcBef>
              <a:spcAft>
                <a:spcPts val="0"/>
              </a:spcAft>
              <a:buClr>
                <a:srgbClr val="FF0000"/>
              </a:buClr>
              <a:buSzPts val="3200"/>
              <a:buFont typeface="Noto Sans Symbols"/>
              <a:buChar char="❖"/>
            </a:pPr>
            <a:r>
              <a:rPr lang="en-US" sz="3200" u="sng">
                <a:solidFill>
                  <a:srgbClr val="FFFF00"/>
                </a:solidFill>
              </a:rPr>
              <a:t>Priest</a:t>
            </a:r>
            <a:r>
              <a:rPr lang="en-US" sz="3200">
                <a:solidFill>
                  <a:srgbClr val="FFFF00"/>
                </a:solidFill>
              </a:rPr>
              <a:t>:</a:t>
            </a:r>
            <a:r>
              <a:rPr lang="en-US" sz="3200">
                <a:solidFill>
                  <a:schemeClr val="lt2"/>
                </a:solidFill>
              </a:rPr>
              <a:t> Blessed be God, Almighty Father.</a:t>
            </a:r>
            <a:endParaRPr sz="3200">
              <a:solidFill>
                <a:schemeClr val="lt2"/>
              </a:solidFill>
            </a:endParaRPr>
          </a:p>
          <a:p>
            <a:pPr indent="0" lvl="0" marL="0" rtl="0" algn="l">
              <a:spcBef>
                <a:spcPts val="800"/>
              </a:spcBef>
              <a:spcAft>
                <a:spcPts val="0"/>
              </a:spcAft>
              <a:buNone/>
            </a:pPr>
            <a:r>
              <a:t/>
            </a:r>
            <a:endParaRPr sz="1000">
              <a:solidFill>
                <a:schemeClr val="lt2"/>
              </a:solidFill>
            </a:endParaRPr>
          </a:p>
          <a:p>
            <a:pPr indent="0" lvl="0" marL="0" rtl="0" algn="l">
              <a:spcBef>
                <a:spcPts val="800"/>
              </a:spcBef>
              <a:spcAft>
                <a:spcPts val="0"/>
              </a:spcAft>
              <a:buNone/>
            </a:pPr>
            <a:r>
              <a:t/>
            </a:r>
            <a:endParaRPr sz="1000">
              <a:solidFill>
                <a:schemeClr val="lt2"/>
              </a:solidFill>
            </a:endParaRPr>
          </a:p>
          <a:p>
            <a:pPr indent="-465137" lvl="0" marL="465137" rtl="0" algn="l">
              <a:spcBef>
                <a:spcPts val="640"/>
              </a:spcBef>
              <a:spcAft>
                <a:spcPts val="0"/>
              </a:spcAft>
              <a:buClr>
                <a:srgbClr val="0000FF"/>
              </a:buClr>
              <a:buSzPts val="3200"/>
              <a:buFont typeface="Noto Sans Symbols"/>
              <a:buChar char="❖"/>
            </a:pPr>
            <a:r>
              <a:rPr lang="en-US" sz="3200" u="sng">
                <a:solidFill>
                  <a:schemeClr val="lt2"/>
                </a:solidFill>
              </a:rPr>
              <a:t>Nifqe Kahn</a:t>
            </a:r>
            <a:r>
              <a:rPr lang="en-US" sz="3200">
                <a:solidFill>
                  <a:schemeClr val="lt2"/>
                </a:solidFill>
              </a:rPr>
              <a:t>: </a:t>
            </a:r>
            <a:r>
              <a:rPr lang="en-US" sz="3200">
                <a:solidFill>
                  <a:srgbClr val="FFFF00"/>
                </a:solidFill>
              </a:rPr>
              <a:t>a’</a:t>
            </a:r>
            <a:r>
              <a:rPr lang="en-US" sz="3200">
                <a:solidFill>
                  <a:srgbClr val="FFFF00"/>
                </a:solidFill>
              </a:rPr>
              <a:t>ikutiwo leAb</a:t>
            </a:r>
            <a:r>
              <a:rPr lang="en-US" sz="3200">
                <a:solidFill>
                  <a:srgbClr val="00FF00"/>
                </a:solidFill>
              </a:rPr>
              <a:t> </a:t>
            </a:r>
            <a:endParaRPr sz="3200">
              <a:solidFill>
                <a:srgbClr val="00FF00"/>
              </a:solidFill>
            </a:endParaRPr>
          </a:p>
          <a:p>
            <a:pPr indent="-414337" lvl="0" marL="465137" rtl="0" algn="l">
              <a:spcBef>
                <a:spcPts val="800"/>
              </a:spcBef>
              <a:spcAft>
                <a:spcPts val="0"/>
              </a:spcAft>
              <a:buClr>
                <a:srgbClr val="FF0000"/>
              </a:buClr>
              <a:buSzPts val="3200"/>
              <a:buFont typeface="Noto Sans Symbols"/>
              <a:buChar char="❖"/>
            </a:pPr>
            <a:r>
              <a:rPr lang="en-US" sz="3200" u="sng">
                <a:solidFill>
                  <a:srgbClr val="FFFF00"/>
                </a:solidFill>
              </a:rPr>
              <a:t>Asst. Priest</a:t>
            </a:r>
            <a:r>
              <a:rPr lang="en-US" sz="3200">
                <a:solidFill>
                  <a:srgbClr val="FFFF00"/>
                </a:solidFill>
              </a:rPr>
              <a:t>:</a:t>
            </a:r>
            <a:r>
              <a:rPr lang="en-US" sz="3200">
                <a:solidFill>
                  <a:schemeClr val="lt2"/>
                </a:solidFill>
              </a:rPr>
              <a:t> Give thanks unto the Father.</a:t>
            </a:r>
            <a:endParaRPr sz="3200">
              <a:solidFill>
                <a:schemeClr val="lt2"/>
              </a:solidFill>
            </a:endParaRPr>
          </a:p>
        </p:txBody>
      </p:sp>
    </p:spTree>
  </p:cSld>
  <p:clrMapOvr>
    <a:masterClrMapping/>
  </p:clrMapOvr>
  <p:transition spd="med">
    <p:fade thruBlk="1"/>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4" name="Shape 454"/>
        <p:cNvGrpSpPr/>
        <p:nvPr/>
      </p:nvGrpSpPr>
      <p:grpSpPr>
        <a:xfrm>
          <a:off x="0" y="0"/>
          <a:ext cx="0" cy="0"/>
          <a:chOff x="0" y="0"/>
          <a:chExt cx="0" cy="0"/>
        </a:xfrm>
      </p:grpSpPr>
      <p:sp>
        <p:nvSpPr>
          <p:cNvPr id="455" name="Google Shape;455;p65"/>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56" name="Google Shape;456;p65"/>
          <p:cNvSpPr txBox="1"/>
          <p:nvPr>
            <p:ph idx="1" type="body"/>
          </p:nvPr>
        </p:nvSpPr>
        <p:spPr>
          <a:xfrm>
            <a:off x="381000" y="419100"/>
            <a:ext cx="4407000" cy="6324600"/>
          </a:xfrm>
          <a:prstGeom prst="rect">
            <a:avLst/>
          </a:prstGeom>
          <a:noFill/>
          <a:ln>
            <a:noFill/>
          </a:ln>
        </p:spPr>
        <p:txBody>
          <a:bodyPr anchorCtr="0" anchor="t" bIns="46025" lIns="92075" spcFirstLastPara="1" rIns="92075" wrap="square" tIns="46025">
            <a:noAutofit/>
          </a:bodyPr>
          <a:lstStyle/>
          <a:p>
            <a:pPr indent="-458787" lvl="0" marL="465137" marR="0" rtl="0" algn="l">
              <a:lnSpc>
                <a:spcPct val="90000"/>
              </a:lnSpc>
              <a:spcBef>
                <a:spcPts val="0"/>
              </a:spcBef>
              <a:spcAft>
                <a:spcPts val="0"/>
              </a:spcAft>
              <a:buClr>
                <a:srgbClr val="33CC33"/>
              </a:buClr>
              <a:buSzPts val="3300"/>
              <a:buChar char="❖"/>
            </a:pPr>
            <a:r>
              <a:rPr b="0" i="0" lang="en-US" sz="3300" u="sng">
                <a:solidFill>
                  <a:schemeClr val="lt2"/>
                </a:solidFill>
                <a:latin typeface="Arial"/>
                <a:ea typeface="Arial"/>
                <a:cs typeface="Arial"/>
                <a:sym typeface="Arial"/>
              </a:rPr>
              <a:t>ካህን</a:t>
            </a:r>
            <a:r>
              <a:rPr b="0" i="0" lang="en-US" sz="3300">
                <a:solidFill>
                  <a:srgbClr val="FFFFFF"/>
                </a:solidFill>
                <a:latin typeface="Arial"/>
                <a:ea typeface="Arial"/>
                <a:cs typeface="Arial"/>
                <a:sym typeface="Arial"/>
              </a:rPr>
              <a:t>፡-</a:t>
            </a:r>
            <a:r>
              <a:rPr b="0" i="0" lang="en-US" sz="3300" u="none">
                <a:solidFill>
                  <a:srgbClr val="FFFF00"/>
                </a:solidFill>
                <a:latin typeface="Arial"/>
                <a:ea typeface="Arial"/>
                <a:cs typeface="Arial"/>
                <a:sym typeface="Arial"/>
              </a:rPr>
              <a:t> ወቡሩክ ወልድ ዋሕድ እግዚእነ ኢየሱስ ክርስቶስ። </a:t>
            </a:r>
            <a:endParaRPr sz="3300"/>
          </a:p>
          <a:p>
            <a:pPr indent="-471487" lvl="0" marL="465137" marR="0" rtl="0" algn="l">
              <a:lnSpc>
                <a:spcPct val="90000"/>
              </a:lnSpc>
              <a:spcBef>
                <a:spcPts val="640"/>
              </a:spcBef>
              <a:spcAft>
                <a:spcPts val="0"/>
              </a:spcAft>
              <a:buClr>
                <a:srgbClr val="FFFFFF"/>
              </a:buClr>
              <a:buSzPts val="3300"/>
              <a:buChar char="❖"/>
            </a:pPr>
            <a:r>
              <a:rPr b="0" i="0" lang="en-US" sz="3300" u="none">
                <a:solidFill>
                  <a:srgbClr val="FFFFFF"/>
                </a:solidFill>
                <a:latin typeface="Arial"/>
                <a:ea typeface="Arial"/>
                <a:cs typeface="Arial"/>
                <a:sym typeface="Arial"/>
              </a:rPr>
              <a:t>ወልድ ዋሕድ ኢየ</a:t>
            </a:r>
            <a:r>
              <a:rPr b="0" i="0" lang="en-US" sz="3300" u="none">
                <a:solidFill>
                  <a:srgbClr val="FFFFFF"/>
                </a:solidFill>
                <a:latin typeface="Arial"/>
                <a:ea typeface="Arial"/>
                <a:cs typeface="Arial"/>
                <a:sym typeface="Arial"/>
              </a:rPr>
              <a:t>ሱ</a:t>
            </a:r>
            <a:r>
              <a:rPr b="0" i="0" lang="en-US" sz="3300" u="none">
                <a:solidFill>
                  <a:srgbClr val="FFFFFF"/>
                </a:solidFill>
                <a:latin typeface="Arial"/>
                <a:ea typeface="Arial"/>
                <a:cs typeface="Arial"/>
                <a:sym typeface="Arial"/>
              </a:rPr>
              <a:t>ስ ክርስቶስውን ቡሩኽ እዩ፡</a:t>
            </a:r>
            <a:endParaRPr sz="3300" u="sng">
              <a:solidFill>
                <a:schemeClr val="lt2"/>
              </a:solidFill>
            </a:endParaRPr>
          </a:p>
          <a:p>
            <a:pPr indent="-465137" lvl="0" marL="465137" marR="0" rtl="0" algn="l">
              <a:lnSpc>
                <a:spcPct val="90000"/>
              </a:lnSpc>
              <a:spcBef>
                <a:spcPts val="240"/>
              </a:spcBef>
              <a:spcAft>
                <a:spcPts val="0"/>
              </a:spcAft>
              <a:buClr>
                <a:schemeClr val="accent1"/>
              </a:buClr>
              <a:buSzPts val="1200"/>
              <a:buFont typeface="Noto Sans Symbols"/>
              <a:buNone/>
            </a:pPr>
            <a:r>
              <a:t/>
            </a:r>
            <a:endParaRPr sz="3300" u="sng">
              <a:solidFill>
                <a:schemeClr val="lt2"/>
              </a:solidFill>
            </a:endParaRPr>
          </a:p>
          <a:p>
            <a:pPr indent="-458787" lvl="0" marL="465137" marR="0" rtl="0" algn="l">
              <a:lnSpc>
                <a:spcPct val="90000"/>
              </a:lnSpc>
              <a:spcBef>
                <a:spcPts val="680"/>
              </a:spcBef>
              <a:spcAft>
                <a:spcPts val="0"/>
              </a:spcAft>
              <a:buClr>
                <a:srgbClr val="33CC33"/>
              </a:buClr>
              <a:buSzPts val="3300"/>
              <a:buChar char="❖"/>
            </a:pPr>
            <a:r>
              <a:rPr b="0" i="0" lang="en-US" sz="3300" u="sng">
                <a:solidFill>
                  <a:schemeClr val="lt2"/>
                </a:solidFill>
                <a:latin typeface="Arial"/>
                <a:ea typeface="Arial"/>
                <a:cs typeface="Arial"/>
                <a:sym typeface="Arial"/>
              </a:rPr>
              <a:t>ንፍቅ ካህን</a:t>
            </a:r>
            <a:r>
              <a:rPr b="0" i="0" lang="en-US" sz="3300">
                <a:solidFill>
                  <a:srgbClr val="FFFFFF"/>
                </a:solidFill>
                <a:latin typeface="Arial"/>
                <a:ea typeface="Arial"/>
                <a:cs typeface="Arial"/>
                <a:sym typeface="Arial"/>
              </a:rPr>
              <a:t>፡-</a:t>
            </a:r>
            <a:r>
              <a:rPr b="0" i="0" lang="en-US" sz="3300" u="none">
                <a:solidFill>
                  <a:srgbClr val="FFFF00"/>
                </a:solidFill>
                <a:latin typeface="Arial"/>
                <a:ea typeface="Arial"/>
                <a:cs typeface="Arial"/>
                <a:sym typeface="Arial"/>
              </a:rPr>
              <a:t>  አእኵትዎ ለወልድ።</a:t>
            </a:r>
            <a:endParaRPr b="0" i="0" sz="3300" u="none">
              <a:solidFill>
                <a:srgbClr val="FFFF00"/>
              </a:solidFill>
              <a:latin typeface="Arial"/>
              <a:ea typeface="Arial"/>
              <a:cs typeface="Arial"/>
              <a:sym typeface="Arial"/>
            </a:endParaRPr>
          </a:p>
          <a:p>
            <a:pPr indent="-471487" lvl="0" marL="465137" marR="0" rtl="0" algn="l">
              <a:lnSpc>
                <a:spcPct val="90000"/>
              </a:lnSpc>
              <a:spcBef>
                <a:spcPts val="640"/>
              </a:spcBef>
              <a:spcAft>
                <a:spcPts val="0"/>
              </a:spcAft>
              <a:buClr>
                <a:srgbClr val="FFFFFF"/>
              </a:buClr>
              <a:buSzPts val="3300"/>
              <a:buChar char="❖"/>
            </a:pPr>
            <a:r>
              <a:rPr b="0" i="0" lang="en-US" sz="3300" u="none">
                <a:solidFill>
                  <a:srgbClr val="FFFFFF"/>
                </a:solidFill>
                <a:latin typeface="Arial"/>
                <a:ea typeface="Arial"/>
                <a:cs typeface="Arial"/>
                <a:sym typeface="Arial"/>
              </a:rPr>
              <a:t>ንወልድ ኣመስግንዎ</a:t>
            </a:r>
            <a:endParaRPr b="0" i="0" sz="3300" u="none">
              <a:solidFill>
                <a:srgbClr val="FFFFFF"/>
              </a:solidFill>
              <a:latin typeface="Arial"/>
              <a:ea typeface="Arial"/>
              <a:cs typeface="Arial"/>
              <a:sym typeface="Arial"/>
            </a:endParaRPr>
          </a:p>
          <a:p>
            <a:pPr indent="0" lvl="0" marL="0" marR="0" rtl="0" algn="l">
              <a:lnSpc>
                <a:spcPct val="90000"/>
              </a:lnSpc>
              <a:spcBef>
                <a:spcPts val="800"/>
              </a:spcBef>
              <a:spcAft>
                <a:spcPts val="0"/>
              </a:spcAft>
              <a:buNone/>
            </a:pPr>
            <a:r>
              <a:t/>
            </a:r>
            <a:endParaRPr sz="3300"/>
          </a:p>
        </p:txBody>
      </p:sp>
      <p:sp>
        <p:nvSpPr>
          <p:cNvPr id="457" name="Google Shape;457;p65"/>
          <p:cNvSpPr txBox="1"/>
          <p:nvPr/>
        </p:nvSpPr>
        <p:spPr>
          <a:xfrm>
            <a:off x="4301475" y="215850"/>
            <a:ext cx="4612200" cy="6333000"/>
          </a:xfrm>
          <a:prstGeom prst="rect">
            <a:avLst/>
          </a:prstGeom>
          <a:noFill/>
          <a:ln>
            <a:noFill/>
          </a:ln>
        </p:spPr>
        <p:txBody>
          <a:bodyPr anchorCtr="0" anchor="t" bIns="91425" lIns="91425" spcFirstLastPara="1" rIns="91425" wrap="square" tIns="91425">
            <a:noAutofit/>
          </a:bodyPr>
          <a:lstStyle/>
          <a:p>
            <a:pPr indent="-471487" lvl="0" marL="465137" rtl="0" algn="l">
              <a:lnSpc>
                <a:spcPct val="90000"/>
              </a:lnSpc>
              <a:spcBef>
                <a:spcPts val="640"/>
              </a:spcBef>
              <a:spcAft>
                <a:spcPts val="0"/>
              </a:spcAft>
              <a:buClr>
                <a:srgbClr val="0000FF"/>
              </a:buClr>
              <a:buSzPts val="3300"/>
              <a:buFont typeface="Noto Sans Symbols"/>
              <a:buChar char="❖"/>
            </a:pPr>
            <a:r>
              <a:rPr lang="en-US" sz="3300" u="sng">
                <a:solidFill>
                  <a:schemeClr val="lt2"/>
                </a:solidFill>
              </a:rPr>
              <a:t>Kahn</a:t>
            </a:r>
            <a:r>
              <a:rPr lang="en-US" sz="3300">
                <a:solidFill>
                  <a:schemeClr val="lt2"/>
                </a:solidFill>
              </a:rPr>
              <a:t>: </a:t>
            </a:r>
            <a:r>
              <a:rPr lang="en-US" sz="3300">
                <a:solidFill>
                  <a:srgbClr val="FFFF00"/>
                </a:solidFill>
              </a:rPr>
              <a:t>we-buruk weld wahid Igzī’ine Iyesus Kristos</a:t>
            </a:r>
            <a:r>
              <a:rPr lang="en-US" sz="3300">
                <a:solidFill>
                  <a:srgbClr val="00FF00"/>
                </a:solidFill>
              </a:rPr>
              <a:t> </a:t>
            </a:r>
            <a:endParaRPr sz="3300">
              <a:solidFill>
                <a:srgbClr val="00FF00"/>
              </a:solidFill>
            </a:endParaRPr>
          </a:p>
          <a:p>
            <a:pPr indent="-420687" lvl="0" marL="465137" rtl="0" algn="l">
              <a:lnSpc>
                <a:spcPct val="90000"/>
              </a:lnSpc>
              <a:spcBef>
                <a:spcPts val="800"/>
              </a:spcBef>
              <a:spcAft>
                <a:spcPts val="0"/>
              </a:spcAft>
              <a:buClr>
                <a:srgbClr val="FF0000"/>
              </a:buClr>
              <a:buSzPts val="3300"/>
              <a:buFont typeface="Noto Sans Symbols"/>
              <a:buChar char="❖"/>
            </a:pPr>
            <a:r>
              <a:rPr lang="en-US" sz="3300" u="sng">
                <a:solidFill>
                  <a:srgbClr val="FFFF00"/>
                </a:solidFill>
              </a:rPr>
              <a:t>Priest</a:t>
            </a:r>
            <a:r>
              <a:rPr lang="en-US" sz="3300">
                <a:solidFill>
                  <a:srgbClr val="FFFF00"/>
                </a:solidFill>
              </a:rPr>
              <a:t>:</a:t>
            </a:r>
            <a:r>
              <a:rPr lang="en-US" sz="3300">
                <a:solidFill>
                  <a:schemeClr val="lt2"/>
                </a:solidFill>
              </a:rPr>
              <a:t> And blessed be the only-begotten Son our Lord Jesus Christ.</a:t>
            </a:r>
            <a:endParaRPr sz="3300">
              <a:solidFill>
                <a:schemeClr val="lt2"/>
              </a:solidFill>
            </a:endParaRPr>
          </a:p>
          <a:p>
            <a:pPr indent="0" lvl="0" marL="0" rtl="0" algn="l">
              <a:lnSpc>
                <a:spcPct val="90000"/>
              </a:lnSpc>
              <a:spcBef>
                <a:spcPts val="800"/>
              </a:spcBef>
              <a:spcAft>
                <a:spcPts val="0"/>
              </a:spcAft>
              <a:buNone/>
            </a:pPr>
            <a:r>
              <a:t/>
            </a:r>
            <a:endParaRPr sz="3300">
              <a:solidFill>
                <a:schemeClr val="lt2"/>
              </a:solidFill>
            </a:endParaRPr>
          </a:p>
          <a:p>
            <a:pPr indent="-458787" lvl="0" marL="465137" rtl="0" algn="l">
              <a:lnSpc>
                <a:spcPct val="90000"/>
              </a:lnSpc>
              <a:spcBef>
                <a:spcPts val="640"/>
              </a:spcBef>
              <a:spcAft>
                <a:spcPts val="0"/>
              </a:spcAft>
              <a:buClr>
                <a:srgbClr val="0000FF"/>
              </a:buClr>
              <a:buSzPts val="3300"/>
              <a:buFont typeface="Noto Sans Symbols"/>
              <a:buChar char="❖"/>
            </a:pPr>
            <a:r>
              <a:rPr lang="en-US" sz="3300" u="sng">
                <a:solidFill>
                  <a:schemeClr val="lt2"/>
                </a:solidFill>
              </a:rPr>
              <a:t>Nifqe Kahn</a:t>
            </a:r>
            <a:r>
              <a:rPr lang="en-US" sz="3300">
                <a:solidFill>
                  <a:schemeClr val="lt2"/>
                </a:solidFill>
              </a:rPr>
              <a:t>: </a:t>
            </a:r>
            <a:r>
              <a:rPr lang="en-US" sz="3300">
                <a:solidFill>
                  <a:srgbClr val="FFFF00"/>
                </a:solidFill>
              </a:rPr>
              <a:t>a’</a:t>
            </a:r>
            <a:r>
              <a:rPr lang="en-US" sz="3300">
                <a:solidFill>
                  <a:srgbClr val="FFFF00"/>
                </a:solidFill>
              </a:rPr>
              <a:t>ikutiwo leWeld</a:t>
            </a:r>
            <a:endParaRPr sz="3300">
              <a:solidFill>
                <a:srgbClr val="FFFF00"/>
              </a:solidFill>
            </a:endParaRPr>
          </a:p>
          <a:p>
            <a:pPr indent="-458787" lvl="0" marL="465137" rtl="0" algn="l">
              <a:lnSpc>
                <a:spcPct val="90000"/>
              </a:lnSpc>
              <a:spcBef>
                <a:spcPts val="800"/>
              </a:spcBef>
              <a:spcAft>
                <a:spcPts val="0"/>
              </a:spcAft>
              <a:buClr>
                <a:srgbClr val="FF0000"/>
              </a:buClr>
              <a:buSzPts val="3300"/>
              <a:buFont typeface="Noto Sans Symbols"/>
              <a:buChar char="❖"/>
            </a:pPr>
            <a:r>
              <a:rPr lang="en-US" sz="3300" u="sng">
                <a:solidFill>
                  <a:srgbClr val="FFFF00"/>
                </a:solidFill>
              </a:rPr>
              <a:t>Asst. Priest</a:t>
            </a:r>
            <a:r>
              <a:rPr lang="en-US" sz="3300">
                <a:solidFill>
                  <a:srgbClr val="FFFF00"/>
                </a:solidFill>
              </a:rPr>
              <a:t>:</a:t>
            </a:r>
            <a:r>
              <a:rPr lang="en-US" sz="3300">
                <a:solidFill>
                  <a:schemeClr val="lt1"/>
                </a:solidFill>
              </a:rPr>
              <a:t> </a:t>
            </a:r>
            <a:r>
              <a:rPr lang="en-US" sz="3300">
                <a:solidFill>
                  <a:schemeClr val="lt2"/>
                </a:solidFill>
              </a:rPr>
              <a:t>Give thanks unto the Son.</a:t>
            </a:r>
            <a:endParaRPr sz="3300">
              <a:solidFill>
                <a:schemeClr val="lt2"/>
              </a:solidFill>
            </a:endParaRPr>
          </a:p>
        </p:txBody>
      </p:sp>
    </p:spTree>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1" name="Shape 461"/>
        <p:cNvGrpSpPr/>
        <p:nvPr/>
      </p:nvGrpSpPr>
      <p:grpSpPr>
        <a:xfrm>
          <a:off x="0" y="0"/>
          <a:ext cx="0" cy="0"/>
          <a:chOff x="0" y="0"/>
          <a:chExt cx="0" cy="0"/>
        </a:xfrm>
      </p:grpSpPr>
      <p:sp>
        <p:nvSpPr>
          <p:cNvPr id="462" name="Google Shape;462;p66"/>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63" name="Google Shape;463;p66"/>
          <p:cNvSpPr txBox="1"/>
          <p:nvPr>
            <p:ph idx="1" type="body"/>
          </p:nvPr>
        </p:nvSpPr>
        <p:spPr>
          <a:xfrm>
            <a:off x="381000" y="393050"/>
            <a:ext cx="4407000" cy="63246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33CC33"/>
              </a:buClr>
              <a:buSzPts val="3000"/>
              <a:buChar char="❖"/>
            </a:pPr>
            <a:r>
              <a:rPr b="0" i="0" lang="en-US" sz="3000" u="sng">
                <a:solidFill>
                  <a:schemeClr val="lt2"/>
                </a:solidFill>
                <a:latin typeface="Arial"/>
                <a:ea typeface="Arial"/>
                <a:cs typeface="Arial"/>
                <a:sym typeface="Arial"/>
              </a:rPr>
              <a:t>ካህን</a:t>
            </a:r>
            <a:r>
              <a:rPr b="0" i="0" lang="en-US" sz="3000">
                <a:solidFill>
                  <a:srgbClr val="FFFFFF"/>
                </a:solidFill>
                <a:latin typeface="Arial"/>
                <a:ea typeface="Arial"/>
                <a:cs typeface="Arial"/>
                <a:sym typeface="Arial"/>
              </a:rPr>
              <a:t>፡-</a:t>
            </a:r>
            <a:r>
              <a:rPr b="0" i="0" lang="en-US" sz="3000" u="none">
                <a:solidFill>
                  <a:srgbClr val="FFFF00"/>
                </a:solidFill>
                <a:latin typeface="Arial"/>
                <a:ea typeface="Arial"/>
                <a:cs typeface="Arial"/>
                <a:sym typeface="Arial"/>
              </a:rPr>
              <a:t> ወቡሩክ መንፈስ ቅዱስ ጰራቅሊጦስ። </a:t>
            </a:r>
            <a:endParaRPr sz="3000">
              <a:solidFill>
                <a:srgbClr val="FFFFFF"/>
              </a:solidFill>
            </a:endParaRPr>
          </a:p>
          <a:p>
            <a:pPr indent="-452437" lvl="0" marL="465137" marR="0" rtl="0" algn="l">
              <a:lnSpc>
                <a:spcPct val="100000"/>
              </a:lnSpc>
              <a:spcBef>
                <a:spcPts val="640"/>
              </a:spcBef>
              <a:spcAft>
                <a:spcPts val="0"/>
              </a:spcAft>
              <a:buClr>
                <a:srgbClr val="FFFFFF"/>
              </a:buClr>
              <a:buSzPts val="3000"/>
              <a:buChar char="❖"/>
            </a:pPr>
            <a:r>
              <a:rPr b="0" i="0" lang="en-US" sz="3000" u="none">
                <a:solidFill>
                  <a:srgbClr val="FFFFFF"/>
                </a:solidFill>
                <a:latin typeface="Arial"/>
                <a:ea typeface="Arial"/>
                <a:cs typeface="Arial"/>
                <a:sym typeface="Arial"/>
              </a:rPr>
              <a:t>ጰራቅሊጦስ መንፈስ ቅዱስውን ቡሩኽ እዩ።</a:t>
            </a:r>
            <a:endParaRPr b="0" i="0" sz="3000" u="none">
              <a:solidFill>
                <a:srgbClr val="FFFFFF"/>
              </a:solidFill>
              <a:latin typeface="Arial"/>
              <a:ea typeface="Arial"/>
              <a:cs typeface="Arial"/>
              <a:sym typeface="Arial"/>
            </a:endParaRPr>
          </a:p>
          <a:p>
            <a:pPr indent="0" lvl="0" marL="88900" marR="0" rtl="0" algn="l">
              <a:lnSpc>
                <a:spcPct val="100000"/>
              </a:lnSpc>
              <a:spcBef>
                <a:spcPts val="280"/>
              </a:spcBef>
              <a:spcAft>
                <a:spcPts val="0"/>
              </a:spcAft>
              <a:buClr>
                <a:schemeClr val="accent1"/>
              </a:buClr>
              <a:buSzPts val="1400"/>
              <a:buFont typeface="Noto Sans Symbols"/>
              <a:buNone/>
            </a:pPr>
            <a:r>
              <a:t/>
            </a:r>
            <a:endParaRPr sz="3000" u="sng">
              <a:solidFill>
                <a:schemeClr val="lt2"/>
              </a:solidFill>
            </a:endParaRPr>
          </a:p>
          <a:p>
            <a:pPr indent="0" lvl="0" marL="0" marR="0" rtl="0" algn="l">
              <a:lnSpc>
                <a:spcPct val="100000"/>
              </a:lnSpc>
              <a:spcBef>
                <a:spcPts val="280"/>
              </a:spcBef>
              <a:spcAft>
                <a:spcPts val="0"/>
              </a:spcAft>
              <a:buClr>
                <a:schemeClr val="accent1"/>
              </a:buClr>
              <a:buSzPts val="1400"/>
              <a:buFont typeface="Noto Sans Symbols"/>
              <a:buNone/>
            </a:pPr>
            <a:r>
              <a:t/>
            </a:r>
            <a:endParaRPr sz="3000" u="sng">
              <a:solidFill>
                <a:schemeClr val="lt2"/>
              </a:solidFill>
            </a:endParaRPr>
          </a:p>
          <a:p>
            <a:pPr indent="-439737" lvl="0" marL="465137" marR="0" rtl="0" algn="l">
              <a:lnSpc>
                <a:spcPct val="100000"/>
              </a:lnSpc>
              <a:spcBef>
                <a:spcPts val="680"/>
              </a:spcBef>
              <a:spcAft>
                <a:spcPts val="0"/>
              </a:spcAft>
              <a:buClr>
                <a:srgbClr val="33CC33"/>
              </a:buClr>
              <a:buSzPts val="3000"/>
              <a:buChar char="❖"/>
            </a:pPr>
            <a:r>
              <a:rPr b="0" i="0" lang="en-US" sz="3000" u="sng">
                <a:solidFill>
                  <a:schemeClr val="lt2"/>
                </a:solidFill>
                <a:latin typeface="Arial"/>
                <a:ea typeface="Arial"/>
                <a:cs typeface="Arial"/>
                <a:sym typeface="Arial"/>
              </a:rPr>
              <a:t>ንፍቅ ካህን</a:t>
            </a:r>
            <a:r>
              <a:rPr b="0" i="0" lang="en-US" sz="3000">
                <a:solidFill>
                  <a:srgbClr val="FFFFFF"/>
                </a:solidFill>
                <a:latin typeface="Arial"/>
                <a:ea typeface="Arial"/>
                <a:cs typeface="Arial"/>
                <a:sym typeface="Arial"/>
              </a:rPr>
              <a:t>፡-</a:t>
            </a:r>
            <a:r>
              <a:rPr b="0" i="0" lang="en-US" sz="3000" u="none">
                <a:solidFill>
                  <a:srgbClr val="FFFF00"/>
                </a:solidFill>
                <a:latin typeface="Arial"/>
                <a:ea typeface="Arial"/>
                <a:cs typeface="Arial"/>
                <a:sym typeface="Arial"/>
              </a:rPr>
              <a:t> አእኵትዎ ለመንፈስ ቅዱስ።</a:t>
            </a:r>
            <a:endParaRPr sz="3000"/>
          </a:p>
          <a:p>
            <a:pPr indent="-452437" lvl="0" marL="465137" marR="0" rtl="0" algn="l">
              <a:lnSpc>
                <a:spcPct val="100000"/>
              </a:lnSpc>
              <a:spcBef>
                <a:spcPts val="640"/>
              </a:spcBef>
              <a:spcAft>
                <a:spcPts val="0"/>
              </a:spcAft>
              <a:buClr>
                <a:srgbClr val="FFFFFF"/>
              </a:buClr>
              <a:buSzPts val="3000"/>
              <a:buChar char="❖"/>
            </a:pPr>
            <a:r>
              <a:rPr b="0" i="0" lang="en-US" sz="3000" u="none">
                <a:solidFill>
                  <a:srgbClr val="FFFFFF"/>
                </a:solidFill>
                <a:latin typeface="Arial"/>
                <a:ea typeface="Arial"/>
                <a:cs typeface="Arial"/>
                <a:sym typeface="Arial"/>
              </a:rPr>
              <a:t>ንመንፈስ ቅዱስ ኣመስግንዎ</a:t>
            </a:r>
            <a:endParaRPr b="0" i="0" sz="30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000"/>
          </a:p>
        </p:txBody>
      </p:sp>
      <p:sp>
        <p:nvSpPr>
          <p:cNvPr id="464" name="Google Shape;464;p66"/>
          <p:cNvSpPr txBox="1"/>
          <p:nvPr/>
        </p:nvSpPr>
        <p:spPr>
          <a:xfrm>
            <a:off x="4572000" y="292050"/>
            <a:ext cx="4307400" cy="6183300"/>
          </a:xfrm>
          <a:prstGeom prst="rect">
            <a:avLst/>
          </a:prstGeom>
          <a:noFill/>
          <a:ln>
            <a:noFill/>
          </a:ln>
        </p:spPr>
        <p:txBody>
          <a:bodyPr anchorCtr="0" anchor="t" bIns="91425" lIns="91425" spcFirstLastPara="1" rIns="91425" wrap="square" tIns="91425">
            <a:noAutofit/>
          </a:bodyPr>
          <a:lstStyle/>
          <a:p>
            <a:pPr indent="-452437" lvl="0" marL="465137" rtl="0" algn="l">
              <a:spcBef>
                <a:spcPts val="640"/>
              </a:spcBef>
              <a:spcAft>
                <a:spcPts val="0"/>
              </a:spcAft>
              <a:buClr>
                <a:srgbClr val="0000FF"/>
              </a:buClr>
              <a:buSzPts val="3000"/>
              <a:buFont typeface="Noto Sans Symbols"/>
              <a:buChar char="❖"/>
            </a:pPr>
            <a:r>
              <a:rPr lang="en-US" sz="3000" u="sng">
                <a:solidFill>
                  <a:schemeClr val="lt2"/>
                </a:solidFill>
              </a:rPr>
              <a:t>Kahn</a:t>
            </a:r>
            <a:r>
              <a:rPr lang="en-US" sz="3000">
                <a:solidFill>
                  <a:schemeClr val="lt2"/>
                </a:solidFill>
              </a:rPr>
              <a:t>: </a:t>
            </a:r>
            <a:r>
              <a:rPr lang="en-US" sz="3000">
                <a:solidFill>
                  <a:srgbClr val="FFFF00"/>
                </a:solidFill>
              </a:rPr>
              <a:t>we-buruk Menfes Qidus Peraqlītos</a:t>
            </a:r>
            <a:r>
              <a:rPr lang="en-US" sz="3000">
                <a:solidFill>
                  <a:srgbClr val="00FF00"/>
                </a:solidFill>
              </a:rPr>
              <a:t> </a:t>
            </a:r>
            <a:endParaRPr sz="3000">
              <a:solidFill>
                <a:srgbClr val="00FF00"/>
              </a:solidFill>
            </a:endParaRPr>
          </a:p>
          <a:p>
            <a:pPr indent="-401637" lvl="0" marL="465137" rtl="0" algn="l">
              <a:spcBef>
                <a:spcPts val="800"/>
              </a:spcBef>
              <a:spcAft>
                <a:spcPts val="0"/>
              </a:spcAft>
              <a:buClr>
                <a:srgbClr val="FF0000"/>
              </a:buClr>
              <a:buSzPts val="3000"/>
              <a:buFont typeface="Noto Sans Symbols"/>
              <a:buChar char="❖"/>
            </a:pPr>
            <a:r>
              <a:rPr lang="en-US" sz="3000" u="sng">
                <a:solidFill>
                  <a:srgbClr val="FFFF00"/>
                </a:solidFill>
              </a:rPr>
              <a:t>Priest</a:t>
            </a:r>
            <a:r>
              <a:rPr lang="en-US" sz="3000">
                <a:solidFill>
                  <a:srgbClr val="FFFF00"/>
                </a:solidFill>
              </a:rPr>
              <a:t>:</a:t>
            </a:r>
            <a:r>
              <a:rPr lang="en-US" sz="3000">
                <a:solidFill>
                  <a:schemeClr val="lt2"/>
                </a:solidFill>
              </a:rPr>
              <a:t> And blessed be the Holy Spirit the Paraclete.</a:t>
            </a:r>
            <a:endParaRPr sz="3000">
              <a:solidFill>
                <a:schemeClr val="lt2"/>
              </a:solidFill>
            </a:endParaRPr>
          </a:p>
          <a:p>
            <a:pPr indent="0" lvl="0" marL="0" rtl="0" algn="l">
              <a:spcBef>
                <a:spcPts val="800"/>
              </a:spcBef>
              <a:spcAft>
                <a:spcPts val="0"/>
              </a:spcAft>
              <a:buNone/>
            </a:pPr>
            <a:r>
              <a:t/>
            </a:r>
            <a:endParaRPr sz="1000">
              <a:solidFill>
                <a:schemeClr val="lt2"/>
              </a:solidFill>
            </a:endParaRPr>
          </a:p>
          <a:p>
            <a:pPr indent="0" lvl="0" marL="0" rtl="0" algn="l">
              <a:spcBef>
                <a:spcPts val="800"/>
              </a:spcBef>
              <a:spcAft>
                <a:spcPts val="0"/>
              </a:spcAft>
              <a:buNone/>
            </a:pPr>
            <a:r>
              <a:t/>
            </a:r>
            <a:endParaRPr sz="1000">
              <a:solidFill>
                <a:schemeClr val="lt2"/>
              </a:solidFill>
            </a:endParaRPr>
          </a:p>
          <a:p>
            <a:pPr indent="-439737" lvl="0" marL="465137" rtl="0" algn="l">
              <a:spcBef>
                <a:spcPts val="640"/>
              </a:spcBef>
              <a:spcAft>
                <a:spcPts val="0"/>
              </a:spcAft>
              <a:buClr>
                <a:srgbClr val="0000FF"/>
              </a:buClr>
              <a:buSzPts val="3000"/>
              <a:buFont typeface="Noto Sans Symbols"/>
              <a:buChar char="❖"/>
            </a:pPr>
            <a:r>
              <a:rPr lang="en-US" sz="3000" u="sng">
                <a:solidFill>
                  <a:schemeClr val="lt2"/>
                </a:solidFill>
              </a:rPr>
              <a:t>Nifqe Kahn</a:t>
            </a:r>
            <a:r>
              <a:rPr lang="en-US" sz="3000">
                <a:solidFill>
                  <a:schemeClr val="lt2"/>
                </a:solidFill>
              </a:rPr>
              <a:t>: </a:t>
            </a:r>
            <a:r>
              <a:rPr lang="en-US" sz="3000">
                <a:solidFill>
                  <a:srgbClr val="FFFF00"/>
                </a:solidFill>
              </a:rPr>
              <a:t>a’</a:t>
            </a:r>
            <a:r>
              <a:rPr lang="en-US" sz="3000">
                <a:solidFill>
                  <a:srgbClr val="FFFF00"/>
                </a:solidFill>
              </a:rPr>
              <a:t>ikutiwo leMenfes Qidus</a:t>
            </a:r>
            <a:r>
              <a:rPr lang="en-US" sz="3000">
                <a:solidFill>
                  <a:srgbClr val="00FF00"/>
                </a:solidFill>
              </a:rPr>
              <a:t> </a:t>
            </a:r>
            <a:endParaRPr sz="3000">
              <a:solidFill>
                <a:srgbClr val="00FF00"/>
              </a:solidFill>
            </a:endParaRPr>
          </a:p>
          <a:p>
            <a:pPr indent="-439737" lvl="0" marL="465137" rtl="0" algn="l">
              <a:spcBef>
                <a:spcPts val="800"/>
              </a:spcBef>
              <a:spcAft>
                <a:spcPts val="0"/>
              </a:spcAft>
              <a:buClr>
                <a:srgbClr val="FF0000"/>
              </a:buClr>
              <a:buSzPts val="3000"/>
              <a:buFont typeface="Noto Sans Symbols"/>
              <a:buChar char="❖"/>
            </a:pPr>
            <a:r>
              <a:rPr lang="en-US" sz="3000" u="sng">
                <a:solidFill>
                  <a:srgbClr val="FFFF00"/>
                </a:solidFill>
              </a:rPr>
              <a:t>Asst. Priest</a:t>
            </a:r>
            <a:r>
              <a:rPr lang="en-US" sz="3000">
                <a:solidFill>
                  <a:srgbClr val="FFFF00"/>
                </a:solidFill>
              </a:rPr>
              <a:t>:</a:t>
            </a:r>
            <a:r>
              <a:rPr lang="en-US" sz="3000">
                <a:solidFill>
                  <a:schemeClr val="lt1"/>
                </a:solidFill>
              </a:rPr>
              <a:t> </a:t>
            </a:r>
            <a:r>
              <a:rPr lang="en-US" sz="3000">
                <a:solidFill>
                  <a:schemeClr val="lt2"/>
                </a:solidFill>
              </a:rPr>
              <a:t>Give thanks unto the Holy Spirit.</a:t>
            </a:r>
            <a:endParaRPr sz="3000">
              <a:solidFill>
                <a:schemeClr val="lt2"/>
              </a:solidFill>
            </a:endParaRPr>
          </a:p>
          <a:p>
            <a:pPr indent="0" lvl="0" marL="0" rtl="0" algn="l">
              <a:spcBef>
                <a:spcPts val="0"/>
              </a:spcBef>
              <a:spcAft>
                <a:spcPts val="0"/>
              </a:spcAft>
              <a:buNone/>
            </a:pPr>
            <a:r>
              <a:t/>
            </a:r>
            <a:endParaRP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31"/>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14" name="Google Shape;214;p31"/>
          <p:cNvSpPr txBox="1"/>
          <p:nvPr>
            <p:ph idx="1" type="body"/>
          </p:nvPr>
        </p:nvSpPr>
        <p:spPr>
          <a:xfrm>
            <a:off x="414331" y="425450"/>
            <a:ext cx="4176900" cy="6180000"/>
          </a:xfrm>
          <a:prstGeom prst="rect">
            <a:avLst/>
          </a:prstGeom>
          <a:noFill/>
          <a:ln>
            <a:noFill/>
          </a:ln>
        </p:spPr>
        <p:txBody>
          <a:bodyPr anchorCtr="0" anchor="t" bIns="46025" lIns="92075" spcFirstLastPara="1" rIns="92075" wrap="square" tIns="46025">
            <a:noAutofit/>
          </a:bodyPr>
          <a:lstStyle/>
          <a:p>
            <a:pPr indent="-401637" lvl="0" marL="465137" marR="0" rtl="0" algn="l">
              <a:lnSpc>
                <a:spcPct val="100000"/>
              </a:lnSpc>
              <a:spcBef>
                <a:spcPts val="0"/>
              </a:spcBef>
              <a:spcAft>
                <a:spcPts val="0"/>
              </a:spcAft>
              <a:buClr>
                <a:srgbClr val="33CC33"/>
              </a:buClr>
              <a:buSzPts val="3000"/>
              <a:buChar char="❖"/>
            </a:pPr>
            <a:r>
              <a:rPr b="0" i="0" lang="en-US" sz="3000" u="none">
                <a:solidFill>
                  <a:srgbClr val="FFFF00"/>
                </a:solidFill>
                <a:latin typeface="Arial"/>
                <a:ea typeface="Arial"/>
                <a:cs typeface="Arial"/>
                <a:sym typeface="Arial"/>
              </a:rPr>
              <a:t>ቅዱስ እግዚአብሔር ቅዱስ ኃያል ቅዱስ ሕያው ዘኢይመውት ዘተንሥአ</a:t>
            </a:r>
            <a:r>
              <a:rPr b="0" i="0" lang="en-US" sz="3000" u="none">
                <a:solidFill>
                  <a:schemeClr val="lt1"/>
                </a:solidFill>
                <a:latin typeface="Arial"/>
                <a:ea typeface="Arial"/>
                <a:cs typeface="Arial"/>
                <a:sym typeface="Arial"/>
              </a:rPr>
              <a:t> </a:t>
            </a:r>
            <a:r>
              <a:rPr b="0" i="0" lang="en-US" sz="3000" u="none">
                <a:solidFill>
                  <a:srgbClr val="FFFF00"/>
                </a:solidFill>
                <a:latin typeface="Arial"/>
                <a:ea typeface="Arial"/>
                <a:cs typeface="Arial"/>
                <a:sym typeface="Arial"/>
              </a:rPr>
              <a:t>እሙታን አመ ሣልስት ዕለት </a:t>
            </a:r>
            <a:endParaRPr b="0" i="0" sz="3000" u="none">
              <a:solidFill>
                <a:srgbClr val="FFFF00"/>
              </a:solidFill>
              <a:latin typeface="Arial"/>
              <a:ea typeface="Arial"/>
              <a:cs typeface="Arial"/>
              <a:sym typeface="Arial"/>
            </a:endParaRPr>
          </a:p>
          <a:p>
            <a:pPr indent="-401637" lvl="0" marL="465137" marR="0" rtl="0" algn="l">
              <a:lnSpc>
                <a:spcPct val="100000"/>
              </a:lnSpc>
              <a:spcBef>
                <a:spcPts val="800"/>
              </a:spcBef>
              <a:spcAft>
                <a:spcPts val="0"/>
              </a:spcAft>
              <a:buClr>
                <a:srgbClr val="FFFFFF"/>
              </a:buClr>
              <a:buSzPts val="3000"/>
              <a:buChar char="❖"/>
            </a:pPr>
            <a:r>
              <a:rPr b="0" i="0" lang="en-US" sz="3000" u="none">
                <a:solidFill>
                  <a:srgbClr val="FFFFFF"/>
                </a:solidFill>
                <a:latin typeface="Arial"/>
                <a:ea typeface="Arial"/>
                <a:cs typeface="Arial"/>
                <a:sym typeface="Arial"/>
              </a:rPr>
              <a:t>ቅዱስ እግዚኣብሔር ቅዱስ ኃያል ቅዱስ ዘይመውት ሕያው፡ ኣብ ሣልሳይ መዓልቲ ካብ ምውታት ተፈልዩ ዝተንሥአ፡</a:t>
            </a:r>
            <a:endParaRPr sz="3000">
              <a:solidFill>
                <a:srgbClr val="FFFFFF"/>
              </a:solidFill>
            </a:endParaRPr>
          </a:p>
          <a:p>
            <a:pPr indent="0" lvl="0" marL="0" marR="0" rtl="0" algn="l">
              <a:lnSpc>
                <a:spcPct val="100000"/>
              </a:lnSpc>
              <a:spcBef>
                <a:spcPts val="800"/>
              </a:spcBef>
              <a:spcAft>
                <a:spcPts val="0"/>
              </a:spcAft>
              <a:buNone/>
            </a:pPr>
            <a:r>
              <a:t/>
            </a:r>
            <a:endParaRPr sz="3000"/>
          </a:p>
          <a:p>
            <a:pPr indent="-88900" lvl="0" marL="342900" marR="0" rtl="0" algn="l">
              <a:spcBef>
                <a:spcPts val="800"/>
              </a:spcBef>
              <a:spcAft>
                <a:spcPts val="0"/>
              </a:spcAft>
              <a:buClr>
                <a:schemeClr val="accent1"/>
              </a:buClr>
              <a:buSzPts val="4000"/>
              <a:buFont typeface="Noto Sans Symbols"/>
              <a:buNone/>
            </a:pPr>
            <a:r>
              <a:t/>
            </a:r>
            <a:endParaRPr b="0" i="0" sz="3000" u="none">
              <a:solidFill>
                <a:srgbClr val="00FF00"/>
              </a:solidFill>
              <a:latin typeface="Arial"/>
              <a:ea typeface="Arial"/>
              <a:cs typeface="Arial"/>
              <a:sym typeface="Arial"/>
            </a:endParaRPr>
          </a:p>
        </p:txBody>
      </p:sp>
      <p:sp>
        <p:nvSpPr>
          <p:cNvPr id="215" name="Google Shape;215;p31"/>
          <p:cNvSpPr txBox="1"/>
          <p:nvPr/>
        </p:nvSpPr>
        <p:spPr>
          <a:xfrm>
            <a:off x="4706700" y="238750"/>
            <a:ext cx="4206600" cy="6232800"/>
          </a:xfrm>
          <a:prstGeom prst="rect">
            <a:avLst/>
          </a:prstGeom>
          <a:noFill/>
          <a:ln>
            <a:noFill/>
          </a:ln>
        </p:spPr>
        <p:txBody>
          <a:bodyPr anchorCtr="0" anchor="t" bIns="91425" lIns="91425" spcFirstLastPara="1" rIns="91425" wrap="square" tIns="91425">
            <a:noAutofit/>
          </a:bodyPr>
          <a:lstStyle/>
          <a:p>
            <a:pPr indent="-401637" lvl="0" marL="465137" rtl="0" algn="l">
              <a:spcBef>
                <a:spcPts val="800"/>
              </a:spcBef>
              <a:spcAft>
                <a:spcPts val="0"/>
              </a:spcAft>
              <a:buClr>
                <a:srgbClr val="0000FF"/>
              </a:buClr>
              <a:buSzPts val="3000"/>
              <a:buFont typeface="Noto Sans Symbols"/>
              <a:buChar char="❖"/>
            </a:pPr>
            <a:r>
              <a:rPr lang="en-US" sz="3000">
                <a:solidFill>
                  <a:srgbClr val="FFFF00"/>
                </a:solidFill>
              </a:rPr>
              <a:t>Qidus Igzīabhier Qidus hayal Qidus Hiyaw ze-yimewit ze-tensi’a imutan ame salist ilet</a:t>
            </a:r>
            <a:endParaRPr sz="3000">
              <a:solidFill>
                <a:srgbClr val="FF0000"/>
              </a:solidFill>
            </a:endParaRPr>
          </a:p>
          <a:p>
            <a:pPr indent="-401637" lvl="0" marL="465137" rtl="0" algn="l">
              <a:spcBef>
                <a:spcPts val="800"/>
              </a:spcBef>
              <a:spcAft>
                <a:spcPts val="0"/>
              </a:spcAft>
              <a:buClr>
                <a:srgbClr val="FF0000"/>
              </a:buClr>
              <a:buSzPts val="3000"/>
              <a:buFont typeface="Noto Sans Symbols"/>
              <a:buChar char="❖"/>
            </a:pPr>
            <a:r>
              <a:rPr lang="en-US" sz="3000">
                <a:solidFill>
                  <a:schemeClr val="lt2"/>
                </a:solidFill>
              </a:rPr>
              <a:t>Holy God, Holy Mighty Holy Immortal, that arose from the dead on the third day</a:t>
            </a:r>
            <a:r>
              <a:rPr lang="en-US" sz="3000">
                <a:solidFill>
                  <a:srgbClr val="00FF00"/>
                </a:solidFill>
              </a:rPr>
              <a:t>	</a:t>
            </a:r>
            <a:endParaRPr/>
          </a:p>
        </p:txBody>
      </p:sp>
    </p:spTree>
  </p:cSld>
  <p:clrMapOvr>
    <a:masterClrMapping/>
  </p:clrMapOvr>
  <p:transition spd="med">
    <p:fade thruBlk="1"/>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8" name="Shape 468"/>
        <p:cNvGrpSpPr/>
        <p:nvPr/>
      </p:nvGrpSpPr>
      <p:grpSpPr>
        <a:xfrm>
          <a:off x="0" y="0"/>
          <a:ext cx="0" cy="0"/>
          <a:chOff x="0" y="0"/>
          <a:chExt cx="0" cy="0"/>
        </a:xfrm>
      </p:grpSpPr>
      <p:sp>
        <p:nvSpPr>
          <p:cNvPr id="469" name="Google Shape;469;p67"/>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70" name="Google Shape;470;p67"/>
          <p:cNvSpPr txBox="1"/>
          <p:nvPr>
            <p:ph idx="1" type="body"/>
          </p:nvPr>
        </p:nvSpPr>
        <p:spPr>
          <a:xfrm>
            <a:off x="414331" y="425450"/>
            <a:ext cx="4165500" cy="61800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33CC33"/>
              </a:buClr>
              <a:buSzPts val="3000"/>
              <a:buChar char="❖"/>
            </a:pPr>
            <a:r>
              <a:rPr i="0" lang="en-US" sz="3000" u="sng">
                <a:solidFill>
                  <a:schemeClr val="lt2"/>
                </a:solidFill>
              </a:rPr>
              <a:t>ዲያቆን</a:t>
            </a:r>
            <a:r>
              <a:rPr i="0" lang="en-US" sz="3000">
                <a:solidFill>
                  <a:schemeClr val="lt2"/>
                </a:solidFill>
              </a:rPr>
              <a:t>፡-</a:t>
            </a:r>
            <a:r>
              <a:rPr i="0" lang="en-US" sz="3000" u="none">
                <a:solidFill>
                  <a:srgbClr val="FFFF00"/>
                </a:solidFill>
              </a:rPr>
              <a:t> ሃሌ ሉያ ቁሙ ወአጽምኡ ወንጌለ ቅዱሰ፥ ዜናሁ ለእግዚእነ ወመድኃኒነ ኢየሱስ ክርስቶስ።</a:t>
            </a:r>
            <a:endParaRPr i="0" sz="3000" u="none">
              <a:solidFill>
                <a:schemeClr val="lt2"/>
              </a:solidFill>
            </a:endParaRPr>
          </a:p>
          <a:p>
            <a:pPr indent="-401637" lvl="0" marL="465137" marR="0" rtl="0" algn="l">
              <a:lnSpc>
                <a:spcPct val="100000"/>
              </a:lnSpc>
              <a:spcBef>
                <a:spcPts val="800"/>
              </a:spcBef>
              <a:spcAft>
                <a:spcPts val="0"/>
              </a:spcAft>
              <a:buClr>
                <a:srgbClr val="FFFFFF"/>
              </a:buClr>
              <a:buSzPts val="3000"/>
              <a:buChar char="❖"/>
            </a:pPr>
            <a:r>
              <a:rPr i="0" lang="en-US" sz="3000" u="none">
                <a:solidFill>
                  <a:srgbClr val="FFFFFF"/>
                </a:solidFill>
              </a:rPr>
              <a:t>ሃሌ ሉያ ናይ ጐይታናን ምድኃኒናን ኢየሱስ ክርስቶስ ዜና ቅዱስ ወንጌል ቌምኩም ስምዑ።</a:t>
            </a:r>
            <a:endParaRPr i="0" sz="3000" u="none">
              <a:solidFill>
                <a:srgbClr val="FFFFFF"/>
              </a:solidFill>
            </a:endParaRPr>
          </a:p>
          <a:p>
            <a:pPr indent="0" lvl="0" marL="0" marR="0" rtl="0" algn="l">
              <a:lnSpc>
                <a:spcPct val="100000"/>
              </a:lnSpc>
              <a:spcBef>
                <a:spcPts val="800"/>
              </a:spcBef>
              <a:spcAft>
                <a:spcPts val="0"/>
              </a:spcAft>
              <a:buNone/>
            </a:pPr>
            <a:r>
              <a:t/>
            </a:r>
            <a:endParaRPr i="0" sz="3000" u="none">
              <a:solidFill>
                <a:schemeClr val="lt2"/>
              </a:solidFill>
            </a:endParaRPr>
          </a:p>
          <a:p>
            <a:pPr indent="-249237" lvl="0" marL="465137" marR="0" rtl="0" algn="l">
              <a:lnSpc>
                <a:spcPct val="100000"/>
              </a:lnSpc>
              <a:spcBef>
                <a:spcPts val="680"/>
              </a:spcBef>
              <a:spcAft>
                <a:spcPts val="0"/>
              </a:spcAft>
              <a:buClr>
                <a:schemeClr val="accent1"/>
              </a:buClr>
              <a:buSzPts val="3400"/>
              <a:buFont typeface="Noto Sans Symbols"/>
              <a:buNone/>
            </a:pPr>
            <a:r>
              <a:t/>
            </a:r>
            <a:endParaRPr i="0" sz="3000" u="none">
              <a:solidFill>
                <a:schemeClr val="lt1"/>
              </a:solidFill>
            </a:endParaRPr>
          </a:p>
          <a:p>
            <a:pPr indent="-465137" lvl="0" marL="465137" marR="0" rtl="0" algn="l">
              <a:lnSpc>
                <a:spcPct val="100000"/>
              </a:lnSpc>
              <a:spcBef>
                <a:spcPts val="680"/>
              </a:spcBef>
              <a:spcAft>
                <a:spcPts val="0"/>
              </a:spcAft>
              <a:buClr>
                <a:schemeClr val="accent1"/>
              </a:buClr>
              <a:buSzPts val="3400"/>
              <a:buFont typeface="Noto Sans Symbols"/>
              <a:buNone/>
            </a:pPr>
            <a:r>
              <a:rPr i="0" lang="en-US" sz="3000" u="none">
                <a:solidFill>
                  <a:schemeClr val="lt1"/>
                </a:solidFill>
              </a:rPr>
              <a:t>		</a:t>
            </a:r>
            <a:endParaRPr sz="3000"/>
          </a:p>
        </p:txBody>
      </p:sp>
      <p:sp>
        <p:nvSpPr>
          <p:cNvPr id="471" name="Google Shape;471;p67"/>
          <p:cNvSpPr txBox="1"/>
          <p:nvPr/>
        </p:nvSpPr>
        <p:spPr>
          <a:xfrm>
            <a:off x="4674700" y="237200"/>
            <a:ext cx="4232400" cy="6238200"/>
          </a:xfrm>
          <a:prstGeom prst="rect">
            <a:avLst/>
          </a:prstGeom>
          <a:noFill/>
          <a:ln>
            <a:noFill/>
          </a:ln>
        </p:spPr>
        <p:txBody>
          <a:bodyPr anchorCtr="0" anchor="t" bIns="91425" lIns="91425" spcFirstLastPara="1" rIns="91425" wrap="square" tIns="91425">
            <a:noAutofit/>
          </a:bodyPr>
          <a:lstStyle/>
          <a:p>
            <a:pPr indent="-401637" lvl="0" marL="465137" rtl="0" algn="l">
              <a:spcBef>
                <a:spcPts val="800"/>
              </a:spcBef>
              <a:spcAft>
                <a:spcPts val="0"/>
              </a:spcAft>
              <a:buClr>
                <a:srgbClr val="0000FF"/>
              </a:buClr>
              <a:buSzPts val="3000"/>
              <a:buFont typeface="Noto Sans Symbols"/>
              <a:buChar char="❖"/>
            </a:pPr>
            <a:r>
              <a:rPr lang="en-US" sz="3000" u="sng">
                <a:solidFill>
                  <a:schemeClr val="lt2"/>
                </a:solidFill>
              </a:rPr>
              <a:t>Diyaqon</a:t>
            </a:r>
            <a:r>
              <a:rPr lang="en-US" sz="3000">
                <a:solidFill>
                  <a:schemeClr val="lt2"/>
                </a:solidFill>
              </a:rPr>
              <a:t>: </a:t>
            </a:r>
            <a:r>
              <a:rPr lang="en-US" sz="3000">
                <a:solidFill>
                  <a:srgbClr val="FFFF00"/>
                </a:solidFill>
              </a:rPr>
              <a:t>h</a:t>
            </a:r>
            <a:r>
              <a:rPr lang="en-US" sz="3000">
                <a:solidFill>
                  <a:srgbClr val="FFFF00"/>
                </a:solidFill>
              </a:rPr>
              <a:t>alie luya qumu we-atsmiu wengiel Qidus, zienahu leIgzī’ine weMedhanīne Iyesus Kristos</a:t>
            </a:r>
            <a:r>
              <a:rPr lang="en-US" sz="3000">
                <a:solidFill>
                  <a:srgbClr val="00FF00"/>
                </a:solidFill>
              </a:rPr>
              <a:t> </a:t>
            </a:r>
            <a:endParaRPr sz="3000">
              <a:solidFill>
                <a:schemeClr val="lt1"/>
              </a:solidFill>
            </a:endParaRPr>
          </a:p>
          <a:p>
            <a:pPr indent="-401637" lvl="0" marL="465137" rtl="0" algn="l">
              <a:spcBef>
                <a:spcPts val="800"/>
              </a:spcBef>
              <a:spcAft>
                <a:spcPts val="0"/>
              </a:spcAft>
              <a:buClr>
                <a:srgbClr val="FF0000"/>
              </a:buClr>
              <a:buSzPts val="3000"/>
              <a:buFont typeface="Noto Sans Symbols"/>
              <a:buChar char="❖"/>
            </a:pPr>
            <a:r>
              <a:rPr lang="en-US" sz="3000" u="sng">
                <a:solidFill>
                  <a:srgbClr val="FFFF00"/>
                </a:solidFill>
              </a:rPr>
              <a:t>Deacon</a:t>
            </a:r>
            <a:r>
              <a:rPr lang="en-US" sz="3000">
                <a:solidFill>
                  <a:srgbClr val="FFFF00"/>
                </a:solidFill>
              </a:rPr>
              <a:t>:</a:t>
            </a:r>
            <a:r>
              <a:rPr lang="en-US" sz="3000">
                <a:solidFill>
                  <a:schemeClr val="lt2"/>
                </a:solidFill>
              </a:rPr>
              <a:t> Halelujah, stand up and hearken to the Holy Gospel, the message of our Lord and Savior Jesus Christ.</a:t>
            </a:r>
            <a:endParaRPr/>
          </a:p>
        </p:txBody>
      </p:sp>
    </p:spTree>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5" name="Shape 475"/>
        <p:cNvGrpSpPr/>
        <p:nvPr/>
      </p:nvGrpSpPr>
      <p:grpSpPr>
        <a:xfrm>
          <a:off x="0" y="0"/>
          <a:ext cx="0" cy="0"/>
          <a:chOff x="0" y="0"/>
          <a:chExt cx="0" cy="0"/>
        </a:xfrm>
      </p:grpSpPr>
      <p:sp>
        <p:nvSpPr>
          <p:cNvPr id="476" name="Google Shape;476;p68"/>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77" name="Google Shape;477;p68"/>
          <p:cNvSpPr txBox="1"/>
          <p:nvPr>
            <p:ph idx="1" type="body"/>
          </p:nvPr>
        </p:nvSpPr>
        <p:spPr>
          <a:xfrm>
            <a:off x="414325" y="425450"/>
            <a:ext cx="4592100" cy="6180000"/>
          </a:xfrm>
          <a:prstGeom prst="rect">
            <a:avLst/>
          </a:prstGeom>
          <a:noFill/>
          <a:ln>
            <a:noFill/>
          </a:ln>
        </p:spPr>
        <p:txBody>
          <a:bodyPr anchorCtr="0" anchor="t" bIns="46025" lIns="92075" spcFirstLastPara="1" rIns="92075" wrap="square" tIns="46025">
            <a:noAutofit/>
          </a:bodyPr>
          <a:lstStyle/>
          <a:p>
            <a:pPr indent="-477837" lvl="0" marL="465137" marR="0" rtl="0" algn="l">
              <a:lnSpc>
                <a:spcPct val="100000"/>
              </a:lnSpc>
              <a:spcBef>
                <a:spcPts val="0"/>
              </a:spcBef>
              <a:spcAft>
                <a:spcPts val="0"/>
              </a:spcAft>
              <a:buClr>
                <a:srgbClr val="33CC33"/>
              </a:buClr>
              <a:buSzPts val="3600"/>
              <a:buFont typeface="Noto Sans Symbols"/>
              <a:buChar char="❖"/>
            </a:pPr>
            <a:r>
              <a:rPr b="0" i="0" lang="en-US" sz="3600" u="sng">
                <a:solidFill>
                  <a:schemeClr val="lt2"/>
                </a:solidFill>
                <a:latin typeface="Arial"/>
                <a:ea typeface="Arial"/>
                <a:cs typeface="Arial"/>
                <a:sym typeface="Arial"/>
              </a:rPr>
              <a:t>ካህን</a:t>
            </a:r>
            <a:r>
              <a:rPr b="0" i="0" lang="en-US" sz="3600">
                <a:solidFill>
                  <a:srgbClr val="FFFFFF"/>
                </a:solidFill>
                <a:latin typeface="Arial"/>
                <a:ea typeface="Arial"/>
                <a:cs typeface="Arial"/>
                <a:sym typeface="Arial"/>
              </a:rPr>
              <a:t>፡-</a:t>
            </a:r>
            <a:r>
              <a:rPr b="0" i="0" lang="en-US" sz="3600" u="none">
                <a:solidFill>
                  <a:srgbClr val="FFFF00"/>
                </a:solidFill>
                <a:latin typeface="Arial"/>
                <a:ea typeface="Arial"/>
                <a:cs typeface="Arial"/>
                <a:sym typeface="Arial"/>
              </a:rPr>
              <a:t> እግዚአብሔር ምስለ ኵልክሙ።</a:t>
            </a:r>
            <a:r>
              <a:rPr b="0" i="0" lang="en-US" sz="3600" u="none">
                <a:solidFill>
                  <a:schemeClr val="lt1"/>
                </a:solidFill>
                <a:latin typeface="Arial"/>
                <a:ea typeface="Arial"/>
                <a:cs typeface="Arial"/>
                <a:sym typeface="Arial"/>
              </a:rPr>
              <a:t> </a:t>
            </a:r>
            <a:endParaRPr b="0" i="0" sz="3600" u="none">
              <a:solidFill>
                <a:schemeClr val="lt2"/>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Font typeface="Noto Sans Symbols"/>
              <a:buChar char="❖"/>
            </a:pPr>
            <a:r>
              <a:rPr b="0" i="0" lang="en-US" sz="3600" u="none">
                <a:solidFill>
                  <a:srgbClr val="FFFFFF"/>
                </a:solidFill>
                <a:latin typeface="Arial"/>
                <a:ea typeface="Arial"/>
                <a:cs typeface="Arial"/>
                <a:sym typeface="Arial"/>
              </a:rPr>
              <a:t>እግዚኣብሔር ምስ ኵልኹም ይኹን።</a:t>
            </a:r>
            <a:endParaRPr b="0" i="0" sz="3600" u="none">
              <a:solidFill>
                <a:srgbClr val="FFFFFF"/>
              </a:solidFill>
              <a:latin typeface="Arial"/>
              <a:ea typeface="Arial"/>
              <a:cs typeface="Arial"/>
              <a:sym typeface="Arial"/>
            </a:endParaRPr>
          </a:p>
          <a:p>
            <a:pPr indent="0" lvl="0" marL="0" marR="0" rtl="0" algn="l">
              <a:lnSpc>
                <a:spcPct val="100000"/>
              </a:lnSpc>
              <a:spcBef>
                <a:spcPts val="680"/>
              </a:spcBef>
              <a:spcAft>
                <a:spcPts val="0"/>
              </a:spcAft>
              <a:buClr>
                <a:schemeClr val="accent1"/>
              </a:buClr>
              <a:buSzPts val="3400"/>
              <a:buFont typeface="Noto Sans Symbols"/>
              <a:buNone/>
            </a:pPr>
            <a:r>
              <a:t/>
            </a:r>
            <a:endParaRPr sz="3600" u="sng">
              <a:solidFill>
                <a:schemeClr val="lt2"/>
              </a:solidFill>
            </a:endParaRPr>
          </a:p>
          <a:p>
            <a:pPr indent="-477837" lvl="0" marL="465137" marR="0" rtl="0" algn="l">
              <a:lnSpc>
                <a:spcPct val="100000"/>
              </a:lnSpc>
              <a:spcBef>
                <a:spcPts val="680"/>
              </a:spcBef>
              <a:spcAft>
                <a:spcPts val="0"/>
              </a:spcAft>
              <a:buClr>
                <a:srgbClr val="33CC33"/>
              </a:buClr>
              <a:buSzPts val="3600"/>
              <a:buFont typeface="Noto Sans Symbols"/>
              <a:buChar char="❖"/>
            </a:pPr>
            <a:r>
              <a:rPr b="1" i="0" lang="en-US" sz="3600" u="sng">
                <a:solidFill>
                  <a:schemeClr val="lt2"/>
                </a:solidFill>
              </a:rPr>
              <a:t>ሕዝብ</a:t>
            </a:r>
            <a:r>
              <a:rPr b="1" i="0" lang="en-US" sz="3600">
                <a:solidFill>
                  <a:srgbClr val="FFFFFF"/>
                </a:solidFill>
              </a:rPr>
              <a:t>፡-</a:t>
            </a:r>
            <a:r>
              <a:rPr b="0" i="0" lang="en-US" sz="3600" u="none">
                <a:solidFill>
                  <a:srgbClr val="FFFF00"/>
                </a:solidFill>
                <a:latin typeface="Arial"/>
                <a:ea typeface="Arial"/>
                <a:cs typeface="Arial"/>
                <a:sym typeface="Arial"/>
              </a:rPr>
              <a:t> ምስለ መንፈስከ።</a:t>
            </a:r>
            <a:endParaRPr b="0" i="0" sz="3600" u="none">
              <a:solidFill>
                <a:srgbClr val="FFFF00"/>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Font typeface="Noto Sans Symbols"/>
              <a:buChar char="❖"/>
            </a:pPr>
            <a:r>
              <a:rPr b="0" i="0" lang="en-US" sz="3600" u="none">
                <a:solidFill>
                  <a:srgbClr val="FFFFFF"/>
                </a:solidFill>
                <a:latin typeface="Arial"/>
                <a:ea typeface="Arial"/>
                <a:cs typeface="Arial"/>
                <a:sym typeface="Arial"/>
              </a:rPr>
              <a:t>ምስ መንፈስካ።</a:t>
            </a:r>
            <a:endParaRPr b="0" i="0" sz="36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600"/>
          </a:p>
        </p:txBody>
      </p:sp>
      <p:sp>
        <p:nvSpPr>
          <p:cNvPr id="478" name="Google Shape;478;p68"/>
          <p:cNvSpPr txBox="1"/>
          <p:nvPr/>
        </p:nvSpPr>
        <p:spPr>
          <a:xfrm>
            <a:off x="4836925" y="276275"/>
            <a:ext cx="4133400" cy="6364500"/>
          </a:xfrm>
          <a:prstGeom prst="rect">
            <a:avLst/>
          </a:prstGeom>
          <a:noFill/>
          <a:ln>
            <a:noFill/>
          </a:ln>
        </p:spPr>
        <p:txBody>
          <a:bodyPr anchorCtr="0" anchor="t" bIns="91425" lIns="91425" spcFirstLastPara="1" rIns="91425" wrap="square" tIns="91425">
            <a:noAutofit/>
          </a:bodyPr>
          <a:lstStyle/>
          <a:p>
            <a:pPr indent="-490537" lvl="0" marL="465137" rtl="0" algn="l">
              <a:spcBef>
                <a:spcPts val="640"/>
              </a:spcBef>
              <a:spcAft>
                <a:spcPts val="0"/>
              </a:spcAft>
              <a:buClr>
                <a:srgbClr val="0000FF"/>
              </a:buClr>
              <a:buSzPts val="3600"/>
              <a:buFont typeface="Noto Sans Symbols"/>
              <a:buChar char="❖"/>
            </a:pPr>
            <a:r>
              <a:rPr lang="en-US" sz="3600" u="sng">
                <a:solidFill>
                  <a:schemeClr val="lt2"/>
                </a:solidFill>
              </a:rPr>
              <a:t>Kahn</a:t>
            </a:r>
            <a:r>
              <a:rPr lang="en-US" sz="3600">
                <a:solidFill>
                  <a:schemeClr val="lt2"/>
                </a:solidFill>
              </a:rPr>
              <a:t>: </a:t>
            </a:r>
            <a:r>
              <a:rPr lang="en-US" sz="3600">
                <a:solidFill>
                  <a:srgbClr val="FFFF00"/>
                </a:solidFill>
              </a:rPr>
              <a:t>Igzīabhier misle kulikimu</a:t>
            </a:r>
            <a:r>
              <a:rPr lang="en-US" sz="3600">
                <a:solidFill>
                  <a:srgbClr val="00FF00"/>
                </a:solidFill>
              </a:rPr>
              <a:t> </a:t>
            </a:r>
            <a:endParaRPr sz="3600">
              <a:solidFill>
                <a:srgbClr val="00FF00"/>
              </a:solidFill>
            </a:endParaRPr>
          </a:p>
          <a:p>
            <a:pPr indent="-439737" lvl="0" marL="465137" rtl="0" algn="l">
              <a:spcBef>
                <a:spcPts val="800"/>
              </a:spcBef>
              <a:spcAft>
                <a:spcPts val="0"/>
              </a:spcAft>
              <a:buClr>
                <a:srgbClr val="FF0000"/>
              </a:buClr>
              <a:buSzPts val="3600"/>
              <a:buFont typeface="Noto Sans Symbols"/>
              <a:buChar char="❖"/>
            </a:pPr>
            <a:r>
              <a:rPr lang="en-US" sz="3600" u="sng">
                <a:solidFill>
                  <a:srgbClr val="FFFF00"/>
                </a:solidFill>
              </a:rPr>
              <a:t>Priest</a:t>
            </a:r>
            <a:r>
              <a:rPr lang="en-US" sz="3600">
                <a:solidFill>
                  <a:srgbClr val="FFFF00"/>
                </a:solidFill>
              </a:rPr>
              <a:t>:</a:t>
            </a:r>
            <a:r>
              <a:rPr lang="en-US" sz="3600">
                <a:solidFill>
                  <a:schemeClr val="lt2"/>
                </a:solidFill>
              </a:rPr>
              <a:t> The Lord be with you all.</a:t>
            </a:r>
            <a:endParaRPr sz="3600">
              <a:solidFill>
                <a:schemeClr val="lt2"/>
              </a:solidFill>
            </a:endParaRPr>
          </a:p>
          <a:p>
            <a:pPr indent="0" lvl="0" marL="0" rtl="0" algn="l">
              <a:spcBef>
                <a:spcPts val="800"/>
              </a:spcBef>
              <a:spcAft>
                <a:spcPts val="0"/>
              </a:spcAft>
              <a:buNone/>
            </a:pPr>
            <a:r>
              <a:t/>
            </a:r>
            <a:endParaRPr sz="3600">
              <a:solidFill>
                <a:schemeClr val="lt2"/>
              </a:solidFill>
            </a:endParaRPr>
          </a:p>
          <a:p>
            <a:pPr indent="-477837" lvl="0" marL="465137" rtl="0" algn="l">
              <a:spcBef>
                <a:spcPts val="640"/>
              </a:spcBef>
              <a:spcAft>
                <a:spcPts val="0"/>
              </a:spcAft>
              <a:buClr>
                <a:srgbClr val="0000FF"/>
              </a:buClr>
              <a:buSzPts val="3600"/>
              <a:buFont typeface="Noto Sans Symbols"/>
              <a:buChar char="❖"/>
            </a:pPr>
            <a:r>
              <a:rPr b="1" lang="en-US" sz="3600" u="sng">
                <a:solidFill>
                  <a:schemeClr val="lt2"/>
                </a:solidFill>
              </a:rPr>
              <a:t>Hizb</a:t>
            </a:r>
            <a:r>
              <a:rPr b="1" lang="en-US" sz="3600">
                <a:solidFill>
                  <a:schemeClr val="lt2"/>
                </a:solidFill>
              </a:rPr>
              <a:t>: </a:t>
            </a:r>
            <a:r>
              <a:rPr lang="en-US" sz="3600">
                <a:solidFill>
                  <a:srgbClr val="FFFF00"/>
                </a:solidFill>
              </a:rPr>
              <a:t>m</a:t>
            </a:r>
            <a:r>
              <a:rPr lang="en-US" sz="3600">
                <a:solidFill>
                  <a:srgbClr val="FFFF00"/>
                </a:solidFill>
              </a:rPr>
              <a:t>isle menfesike</a:t>
            </a:r>
            <a:r>
              <a:rPr lang="en-US" sz="3600">
                <a:solidFill>
                  <a:srgbClr val="00FF00"/>
                </a:solidFill>
              </a:rPr>
              <a:t> </a:t>
            </a:r>
            <a:endParaRPr sz="3600">
              <a:solidFill>
                <a:srgbClr val="00FF00"/>
              </a:solidFill>
            </a:endParaRPr>
          </a:p>
          <a:p>
            <a:pPr indent="-477837" lvl="0" marL="465137" rtl="0" algn="l">
              <a:spcBef>
                <a:spcPts val="800"/>
              </a:spcBef>
              <a:spcAft>
                <a:spcPts val="0"/>
              </a:spcAft>
              <a:buClr>
                <a:srgbClr val="FF0000"/>
              </a:buClr>
              <a:buSzPts val="3600"/>
              <a:buFont typeface="Noto Sans Symbols"/>
              <a:buChar char="❖"/>
            </a:pPr>
            <a:r>
              <a:rPr lang="en-US" sz="3600" u="sng">
                <a:solidFill>
                  <a:srgbClr val="FFFF00"/>
                </a:solidFill>
              </a:rPr>
              <a:t>People</a:t>
            </a:r>
            <a:r>
              <a:rPr lang="en-US" sz="3600">
                <a:solidFill>
                  <a:srgbClr val="FFFF00"/>
                </a:solidFill>
              </a:rPr>
              <a:t>:</a:t>
            </a:r>
            <a:r>
              <a:rPr lang="en-US" sz="3600">
                <a:solidFill>
                  <a:schemeClr val="lt2"/>
                </a:solidFill>
              </a:rPr>
              <a:t> And with Thy spirit.</a:t>
            </a:r>
            <a:endParaRPr sz="3600">
              <a:solidFill>
                <a:schemeClr val="lt1"/>
              </a:solidFill>
            </a:endParaRPr>
          </a:p>
          <a:p>
            <a:pPr indent="0" lvl="0" marL="0" rtl="0" algn="l">
              <a:spcBef>
                <a:spcPts val="800"/>
              </a:spcBef>
              <a:spcAft>
                <a:spcPts val="0"/>
              </a:spcAft>
              <a:buNone/>
            </a:pPr>
            <a:r>
              <a:t/>
            </a:r>
            <a:endParaRPr sz="3600">
              <a:solidFill>
                <a:schemeClr val="lt2"/>
              </a:solidFill>
            </a:endParaRPr>
          </a:p>
        </p:txBody>
      </p:sp>
    </p:spTree>
  </p:cSld>
  <p:clrMapOvr>
    <a:masterClrMapping/>
  </p:clrMapOvr>
  <p:transition spd="med">
    <p:fade thruBlk="1"/>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2" name="Shape 482"/>
        <p:cNvGrpSpPr/>
        <p:nvPr/>
      </p:nvGrpSpPr>
      <p:grpSpPr>
        <a:xfrm>
          <a:off x="0" y="0"/>
          <a:ext cx="0" cy="0"/>
          <a:chOff x="0" y="0"/>
          <a:chExt cx="0" cy="0"/>
        </a:xfrm>
      </p:grpSpPr>
      <p:sp>
        <p:nvSpPr>
          <p:cNvPr id="483" name="Google Shape;483;p69"/>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84" name="Google Shape;484;p69"/>
          <p:cNvSpPr txBox="1"/>
          <p:nvPr>
            <p:ph idx="1" type="body"/>
          </p:nvPr>
        </p:nvSpPr>
        <p:spPr>
          <a:xfrm>
            <a:off x="453300" y="400925"/>
            <a:ext cx="4681800" cy="5946900"/>
          </a:xfrm>
          <a:prstGeom prst="rect">
            <a:avLst/>
          </a:prstGeom>
          <a:noFill/>
          <a:ln>
            <a:noFill/>
          </a:ln>
        </p:spPr>
        <p:txBody>
          <a:bodyPr anchorCtr="0" anchor="t" bIns="46025" lIns="92075" spcFirstLastPara="1" rIns="92075" wrap="square" tIns="46025">
            <a:noAutofit/>
          </a:bodyPr>
          <a:lstStyle/>
          <a:p>
            <a:pPr indent="-477837" lvl="0" marL="465137" marR="0" rtl="0" algn="l">
              <a:lnSpc>
                <a:spcPct val="100000"/>
              </a:lnSpc>
              <a:spcBef>
                <a:spcPts val="0"/>
              </a:spcBef>
              <a:spcAft>
                <a:spcPts val="0"/>
              </a:spcAft>
              <a:buClr>
                <a:srgbClr val="33CC33"/>
              </a:buClr>
              <a:buSzPts val="3600"/>
              <a:buChar char="❖"/>
            </a:pPr>
            <a:r>
              <a:rPr i="0" lang="en-US" sz="3600" u="sng">
                <a:solidFill>
                  <a:schemeClr val="lt2"/>
                </a:solidFill>
              </a:rPr>
              <a:t>ካህን</a:t>
            </a:r>
            <a:r>
              <a:rPr i="0" lang="en-US" sz="3600">
                <a:solidFill>
                  <a:srgbClr val="FFFFFF"/>
                </a:solidFill>
              </a:rPr>
              <a:t>፡-</a:t>
            </a:r>
            <a:r>
              <a:rPr i="0" lang="en-US" sz="3600" u="none">
                <a:solidFill>
                  <a:srgbClr val="FFFF00"/>
                </a:solidFill>
              </a:rPr>
              <a:t> ወንጌል ቅዱስ ዘዜነወ ማቴዎስ ማርቆስ ሉቃስ (ዘሰበከ ዮሐንስ) ቃለ ወልደ እግዚአብሔር</a:t>
            </a:r>
            <a:endParaRPr i="0" sz="3600" u="none">
              <a:solidFill>
                <a:schemeClr val="lt2"/>
              </a:solidFill>
            </a:endParaRPr>
          </a:p>
          <a:p>
            <a:pPr indent="-490537" lvl="0" marL="465137" marR="0" rtl="0" algn="l">
              <a:lnSpc>
                <a:spcPct val="100000"/>
              </a:lnSpc>
              <a:spcBef>
                <a:spcPts val="640"/>
              </a:spcBef>
              <a:spcAft>
                <a:spcPts val="0"/>
              </a:spcAft>
              <a:buClr>
                <a:srgbClr val="FFFFFF"/>
              </a:buClr>
              <a:buSzPts val="3600"/>
              <a:buChar char="❖"/>
            </a:pPr>
            <a:r>
              <a:rPr i="0" lang="en-US" sz="3600" u="none">
                <a:solidFill>
                  <a:srgbClr val="FFFFFF"/>
                </a:solidFill>
              </a:rPr>
              <a:t>ወንጌል ኣብ ማቴዎስ፡ ማርቆስ፡ ሉቃስ፡ ዘዘንተወ፡ ዮሓንስ ዝሰበኸ። ይበሃል። </a:t>
            </a:r>
            <a:endParaRPr i="0" sz="3600" u="none">
              <a:solidFill>
                <a:srgbClr val="FFFFFF"/>
              </a:solidFill>
            </a:endParaRPr>
          </a:p>
          <a:p>
            <a:pPr indent="0" lvl="0" marL="0" marR="0" rtl="0" algn="l">
              <a:lnSpc>
                <a:spcPct val="100000"/>
              </a:lnSpc>
              <a:spcBef>
                <a:spcPts val="800"/>
              </a:spcBef>
              <a:spcAft>
                <a:spcPts val="0"/>
              </a:spcAft>
              <a:buNone/>
            </a:pPr>
            <a:r>
              <a:t/>
            </a:r>
            <a:endParaRPr sz="3600"/>
          </a:p>
        </p:txBody>
      </p:sp>
      <p:sp>
        <p:nvSpPr>
          <p:cNvPr id="485" name="Google Shape;485;p69"/>
          <p:cNvSpPr txBox="1"/>
          <p:nvPr/>
        </p:nvSpPr>
        <p:spPr>
          <a:xfrm>
            <a:off x="4722075" y="339425"/>
            <a:ext cx="4248300" cy="6222300"/>
          </a:xfrm>
          <a:prstGeom prst="rect">
            <a:avLst/>
          </a:prstGeom>
          <a:noFill/>
          <a:ln>
            <a:noFill/>
          </a:ln>
        </p:spPr>
        <p:txBody>
          <a:bodyPr anchorCtr="0" anchor="t" bIns="91425" lIns="91425" spcFirstLastPara="1" rIns="91425" wrap="square" tIns="91425">
            <a:noAutofit/>
          </a:bodyPr>
          <a:lstStyle/>
          <a:p>
            <a:pPr indent="-452437" lvl="0" marL="465137" rtl="0" algn="l">
              <a:spcBef>
                <a:spcPts val="640"/>
              </a:spcBef>
              <a:spcAft>
                <a:spcPts val="0"/>
              </a:spcAft>
              <a:buClr>
                <a:srgbClr val="0000FF"/>
              </a:buClr>
              <a:buSzPts val="3000"/>
              <a:buFont typeface="Noto Sans Symbols"/>
              <a:buChar char="❖"/>
            </a:pPr>
            <a:r>
              <a:rPr lang="en-US" sz="3000" u="sng">
                <a:solidFill>
                  <a:schemeClr val="lt2"/>
                </a:solidFill>
              </a:rPr>
              <a:t>Kahn</a:t>
            </a:r>
            <a:r>
              <a:rPr lang="en-US" sz="3000">
                <a:solidFill>
                  <a:schemeClr val="lt2"/>
                </a:solidFill>
              </a:rPr>
              <a:t>: </a:t>
            </a:r>
            <a:r>
              <a:rPr lang="en-US" sz="3000">
                <a:solidFill>
                  <a:srgbClr val="FFFF00"/>
                </a:solidFill>
              </a:rPr>
              <a:t>wengiel Qidus ze-zienewe matiewos, mariqos luqas (ze-sebeke yohanes) qal Weld Igzīabhier </a:t>
            </a:r>
            <a:endParaRPr sz="3000">
              <a:solidFill>
                <a:srgbClr val="FFFF00"/>
              </a:solidFill>
            </a:endParaRPr>
          </a:p>
          <a:p>
            <a:pPr indent="-401637" lvl="0" marL="465137" rtl="0" algn="l">
              <a:spcBef>
                <a:spcPts val="800"/>
              </a:spcBef>
              <a:spcAft>
                <a:spcPts val="0"/>
              </a:spcAft>
              <a:buClr>
                <a:srgbClr val="FF0000"/>
              </a:buClr>
              <a:buSzPts val="3000"/>
              <a:buFont typeface="Noto Sans Symbols"/>
              <a:buChar char="❖"/>
            </a:pPr>
            <a:r>
              <a:rPr lang="en-US" sz="3000" u="sng">
                <a:solidFill>
                  <a:srgbClr val="FFFF00"/>
                </a:solidFill>
              </a:rPr>
              <a:t>Priest</a:t>
            </a:r>
            <a:r>
              <a:rPr lang="en-US" sz="3000">
                <a:solidFill>
                  <a:srgbClr val="FFFF00"/>
                </a:solidFill>
              </a:rPr>
              <a:t>:</a:t>
            </a:r>
            <a:r>
              <a:rPr lang="en-US" sz="3000">
                <a:solidFill>
                  <a:schemeClr val="lt2"/>
                </a:solidFill>
              </a:rPr>
              <a:t> The holy gospel which Matthew proclaimed the Word of the Son of God. (Or Mark, or Luke, or John) </a:t>
            </a:r>
            <a:endParaRPr/>
          </a:p>
        </p:txBody>
      </p:sp>
    </p:spTree>
  </p:cSld>
  <p:clrMapOvr>
    <a:masterClrMapping/>
  </p:clrMapOvr>
  <p:transition spd="med">
    <p:fade thruBlk="1"/>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9" name="Shape 489"/>
        <p:cNvGrpSpPr/>
        <p:nvPr/>
      </p:nvGrpSpPr>
      <p:grpSpPr>
        <a:xfrm>
          <a:off x="0" y="0"/>
          <a:ext cx="0" cy="0"/>
          <a:chOff x="0" y="0"/>
          <a:chExt cx="0" cy="0"/>
        </a:xfrm>
      </p:grpSpPr>
      <p:sp>
        <p:nvSpPr>
          <p:cNvPr id="490" name="Google Shape;490;p70"/>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91" name="Google Shape;491;p70"/>
          <p:cNvSpPr txBox="1"/>
          <p:nvPr>
            <p:ph idx="1" type="body"/>
          </p:nvPr>
        </p:nvSpPr>
        <p:spPr>
          <a:xfrm>
            <a:off x="414331" y="501650"/>
            <a:ext cx="4276200" cy="6180000"/>
          </a:xfrm>
          <a:prstGeom prst="rect">
            <a:avLst/>
          </a:prstGeom>
          <a:noFill/>
          <a:ln>
            <a:noFill/>
          </a:ln>
        </p:spPr>
        <p:txBody>
          <a:bodyPr anchorCtr="0" anchor="t" bIns="46025" lIns="92075" spcFirstLastPara="1" rIns="92075" wrap="square" tIns="46025">
            <a:noAutofit/>
          </a:bodyPr>
          <a:lstStyle/>
          <a:p>
            <a:pPr indent="-471487" lvl="0" marL="465137" marR="0" rtl="0" algn="l">
              <a:lnSpc>
                <a:spcPct val="100000"/>
              </a:lnSpc>
              <a:spcBef>
                <a:spcPts val="0"/>
              </a:spcBef>
              <a:spcAft>
                <a:spcPts val="0"/>
              </a:spcAft>
              <a:buClr>
                <a:srgbClr val="33CC33"/>
              </a:buClr>
              <a:buSzPts val="3500"/>
              <a:buFont typeface="Noto Sans Symbols"/>
              <a:buChar char="❖"/>
            </a:pPr>
            <a:r>
              <a:rPr b="1" i="0" lang="en-US" sz="3500" u="sng">
                <a:solidFill>
                  <a:schemeClr val="lt2"/>
                </a:solidFill>
              </a:rPr>
              <a:t>ሕዝብ</a:t>
            </a:r>
            <a:r>
              <a:rPr b="1" i="0" lang="en-US" sz="3500">
                <a:solidFill>
                  <a:srgbClr val="FFFFFF"/>
                </a:solidFill>
              </a:rPr>
              <a:t>፡-</a:t>
            </a:r>
            <a:r>
              <a:rPr i="0" lang="en-US" sz="3500" u="none">
                <a:solidFill>
                  <a:srgbClr val="FFFF00"/>
                </a:solidFill>
              </a:rPr>
              <a:t> ስብሐት ለከ ክርስቶስ እግዚእየ ወአምላኪየ ኵሎ ጊዜ፤</a:t>
            </a:r>
            <a:endParaRPr sz="3500"/>
          </a:p>
          <a:p>
            <a:pPr indent="-484187" lvl="0" marL="465137" marR="0" rtl="0" algn="l">
              <a:lnSpc>
                <a:spcPct val="100000"/>
              </a:lnSpc>
              <a:spcBef>
                <a:spcPts val="640"/>
              </a:spcBef>
              <a:spcAft>
                <a:spcPts val="0"/>
              </a:spcAft>
              <a:buClr>
                <a:srgbClr val="FFFFFF"/>
              </a:buClr>
              <a:buSzPts val="3500"/>
              <a:buFont typeface="Noto Sans Symbols"/>
              <a:buChar char="❖"/>
            </a:pPr>
            <a:r>
              <a:rPr i="0" lang="en-US" sz="3500" u="none">
                <a:solidFill>
                  <a:srgbClr val="FFFFFF"/>
                </a:solidFill>
              </a:rPr>
              <a:t>ኦ ጐይታይን ኣምላኸይን ክርስቶስ። ንኣኻ ኵሉ ጊዜ ምስጋና ይዅን።</a:t>
            </a:r>
            <a:endParaRPr sz="3500">
              <a:solidFill>
                <a:srgbClr val="FFFFFF"/>
              </a:solidFill>
            </a:endParaRPr>
          </a:p>
          <a:p>
            <a:pPr indent="0" lvl="0" marL="0" marR="0" rtl="0" algn="l">
              <a:lnSpc>
                <a:spcPct val="100000"/>
              </a:lnSpc>
              <a:spcBef>
                <a:spcPts val="800"/>
              </a:spcBef>
              <a:spcAft>
                <a:spcPts val="0"/>
              </a:spcAft>
              <a:buNone/>
            </a:pPr>
            <a:r>
              <a:t/>
            </a:r>
            <a:endParaRPr sz="3500"/>
          </a:p>
        </p:txBody>
      </p:sp>
      <p:sp>
        <p:nvSpPr>
          <p:cNvPr id="492" name="Google Shape;492;p70"/>
          <p:cNvSpPr txBox="1"/>
          <p:nvPr/>
        </p:nvSpPr>
        <p:spPr>
          <a:xfrm>
            <a:off x="4880025" y="371025"/>
            <a:ext cx="4027200" cy="6206400"/>
          </a:xfrm>
          <a:prstGeom prst="rect">
            <a:avLst/>
          </a:prstGeom>
          <a:noFill/>
          <a:ln>
            <a:noFill/>
          </a:ln>
        </p:spPr>
        <p:txBody>
          <a:bodyPr anchorCtr="0" anchor="t" bIns="91425" lIns="91425" spcFirstLastPara="1" rIns="91425" wrap="square" tIns="91425">
            <a:noAutofit/>
          </a:bodyPr>
          <a:lstStyle/>
          <a:p>
            <a:pPr indent="-490537" lvl="0" marL="465137" rtl="0" algn="l">
              <a:spcBef>
                <a:spcPts val="640"/>
              </a:spcBef>
              <a:spcAft>
                <a:spcPts val="0"/>
              </a:spcAft>
              <a:buClr>
                <a:srgbClr val="0000FF"/>
              </a:buClr>
              <a:buSzPts val="3600"/>
              <a:buFont typeface="Noto Sans Symbols"/>
              <a:buChar char="❖"/>
            </a:pPr>
            <a:r>
              <a:rPr b="1" lang="en-US" sz="3600" u="sng">
                <a:solidFill>
                  <a:schemeClr val="lt2"/>
                </a:solidFill>
              </a:rPr>
              <a:t>Hizb</a:t>
            </a:r>
            <a:r>
              <a:rPr b="1" lang="en-US" sz="3600">
                <a:solidFill>
                  <a:schemeClr val="lt2"/>
                </a:solidFill>
              </a:rPr>
              <a:t>:</a:t>
            </a:r>
            <a:r>
              <a:rPr lang="en-US" sz="3600">
                <a:solidFill>
                  <a:schemeClr val="lt2"/>
                </a:solidFill>
              </a:rPr>
              <a:t> </a:t>
            </a:r>
            <a:r>
              <a:rPr lang="en-US" sz="3600">
                <a:solidFill>
                  <a:srgbClr val="FFFF00"/>
                </a:solidFill>
              </a:rPr>
              <a:t>s</a:t>
            </a:r>
            <a:r>
              <a:rPr lang="en-US" sz="3600">
                <a:solidFill>
                  <a:srgbClr val="FFFF00"/>
                </a:solidFill>
              </a:rPr>
              <a:t>ibhat leke Kristos Igzī’iye weAmlakīye kulu gīzie</a:t>
            </a:r>
            <a:endParaRPr sz="3600">
              <a:solidFill>
                <a:srgbClr val="FFFF00"/>
              </a:solidFill>
            </a:endParaRPr>
          </a:p>
          <a:p>
            <a:pPr indent="-439737" lvl="0" marL="465137" rtl="0" algn="l">
              <a:spcBef>
                <a:spcPts val="800"/>
              </a:spcBef>
              <a:spcAft>
                <a:spcPts val="0"/>
              </a:spcAft>
              <a:buClr>
                <a:srgbClr val="FF0000"/>
              </a:buClr>
              <a:buSzPts val="3600"/>
              <a:buFont typeface="Noto Sans Symbols"/>
              <a:buChar char="❖"/>
            </a:pPr>
            <a:r>
              <a:rPr lang="en-US" sz="3600" u="sng">
                <a:solidFill>
                  <a:srgbClr val="FFFF00"/>
                </a:solidFill>
              </a:rPr>
              <a:t>People</a:t>
            </a:r>
            <a:r>
              <a:rPr lang="en-US" sz="3600">
                <a:solidFill>
                  <a:srgbClr val="FFFF00"/>
                </a:solidFill>
              </a:rPr>
              <a:t>:</a:t>
            </a:r>
            <a:r>
              <a:rPr lang="en-US" sz="3600">
                <a:solidFill>
                  <a:schemeClr val="lt2"/>
                </a:solidFill>
              </a:rPr>
              <a:t> Glory be to Thee, Christ my Lord and my God, at all times. </a:t>
            </a:r>
            <a:endParaRPr sz="3600"/>
          </a:p>
        </p:txBody>
      </p:sp>
    </p:spTree>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6" name="Shape 496"/>
        <p:cNvGrpSpPr/>
        <p:nvPr/>
      </p:nvGrpSpPr>
      <p:grpSpPr>
        <a:xfrm>
          <a:off x="0" y="0"/>
          <a:ext cx="0" cy="0"/>
          <a:chOff x="0" y="0"/>
          <a:chExt cx="0" cy="0"/>
        </a:xfrm>
      </p:grpSpPr>
      <p:sp>
        <p:nvSpPr>
          <p:cNvPr id="497" name="Google Shape;497;p71"/>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498" name="Google Shape;498;p71"/>
          <p:cNvSpPr txBox="1"/>
          <p:nvPr>
            <p:ph idx="1" type="body"/>
          </p:nvPr>
        </p:nvSpPr>
        <p:spPr>
          <a:xfrm>
            <a:off x="398450" y="397650"/>
            <a:ext cx="4153200" cy="60627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0"/>
              </a:spcBef>
              <a:spcAft>
                <a:spcPts val="0"/>
              </a:spcAft>
              <a:buClr>
                <a:srgbClr val="33CC33"/>
              </a:buClr>
              <a:buSzPts val="3000"/>
              <a:buChar char="❖"/>
            </a:pPr>
            <a:r>
              <a:rPr b="1" lang="en-US" sz="3000" u="sng">
                <a:solidFill>
                  <a:schemeClr val="lt2"/>
                </a:solidFill>
              </a:rPr>
              <a:t>ሕዝብ</a:t>
            </a:r>
            <a:r>
              <a:rPr b="1" lang="en-US" sz="3000">
                <a:solidFill>
                  <a:schemeClr val="lt2"/>
                </a:solidFill>
              </a:rPr>
              <a:t>፡- </a:t>
            </a:r>
            <a:r>
              <a:rPr b="0" i="0" lang="en-US" sz="3000" u="none">
                <a:solidFill>
                  <a:srgbClr val="FFFF00"/>
                </a:solidFill>
                <a:latin typeface="Arial"/>
                <a:ea typeface="Arial"/>
                <a:cs typeface="Arial"/>
                <a:sym typeface="Arial"/>
              </a:rPr>
              <a:t>ተፈሥሑ በእግዚአብሔር ዘረድአነ ወየብቡ ለአምላከ ያዕቆብ ንሥኡ መዝሙረ ወሀቡ ከበሮ።</a:t>
            </a:r>
            <a:endParaRPr sz="3000"/>
          </a:p>
          <a:p>
            <a:pPr indent="-452437" lvl="0" marL="465137" marR="0" rtl="0" algn="l">
              <a:lnSpc>
                <a:spcPct val="100000"/>
              </a:lnSpc>
              <a:spcBef>
                <a:spcPts val="640"/>
              </a:spcBef>
              <a:spcAft>
                <a:spcPts val="0"/>
              </a:spcAft>
              <a:buClr>
                <a:srgbClr val="FFFFFF"/>
              </a:buClr>
              <a:buSzPts val="3000"/>
              <a:buChar char="❖"/>
            </a:pPr>
            <a:r>
              <a:rPr b="0" i="0" lang="en-US" sz="3000" u="none">
                <a:solidFill>
                  <a:srgbClr val="FFFFFF"/>
                </a:solidFill>
                <a:latin typeface="Arial"/>
                <a:ea typeface="Arial"/>
                <a:cs typeface="Arial"/>
                <a:sym typeface="Arial"/>
              </a:rPr>
              <a:t>ብዝረድኣና ብእግዚኣብሔር ደስ ይበልኩም ንኣምላኽ ያዕቆብውን ዕልል በሉሉ።</a:t>
            </a:r>
            <a:endParaRPr b="0" i="0" sz="30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000"/>
          </a:p>
        </p:txBody>
      </p:sp>
      <p:sp>
        <p:nvSpPr>
          <p:cNvPr id="499" name="Google Shape;499;p71"/>
          <p:cNvSpPr txBox="1"/>
          <p:nvPr/>
        </p:nvSpPr>
        <p:spPr>
          <a:xfrm>
            <a:off x="4453600" y="228875"/>
            <a:ext cx="4500900" cy="6159300"/>
          </a:xfrm>
          <a:prstGeom prst="rect">
            <a:avLst/>
          </a:prstGeom>
          <a:noFill/>
          <a:ln>
            <a:noFill/>
          </a:ln>
        </p:spPr>
        <p:txBody>
          <a:bodyPr anchorCtr="0" anchor="t" bIns="91425" lIns="91425" spcFirstLastPara="1" rIns="91425" wrap="square" tIns="91425">
            <a:noAutofit/>
          </a:bodyPr>
          <a:lstStyle/>
          <a:p>
            <a:pPr indent="-452437" lvl="0" marL="465137" rtl="0" algn="l">
              <a:spcBef>
                <a:spcPts val="640"/>
              </a:spcBef>
              <a:spcAft>
                <a:spcPts val="0"/>
              </a:spcAft>
              <a:buClr>
                <a:srgbClr val="0000FF"/>
              </a:buClr>
              <a:buSzPts val="3000"/>
              <a:buFont typeface="Noto Sans Symbols"/>
              <a:buChar char="❖"/>
            </a:pPr>
            <a:r>
              <a:rPr b="1" lang="en-US" sz="3000" u="sng">
                <a:solidFill>
                  <a:schemeClr val="lt2"/>
                </a:solidFill>
              </a:rPr>
              <a:t>Hizb</a:t>
            </a:r>
            <a:r>
              <a:rPr b="1" lang="en-US" sz="3000">
                <a:solidFill>
                  <a:schemeClr val="lt2"/>
                </a:solidFill>
              </a:rPr>
              <a:t>:</a:t>
            </a:r>
            <a:r>
              <a:rPr lang="en-US" sz="3000">
                <a:solidFill>
                  <a:schemeClr val="lt2"/>
                </a:solidFill>
              </a:rPr>
              <a:t> </a:t>
            </a:r>
            <a:r>
              <a:rPr lang="en-US" sz="3000">
                <a:solidFill>
                  <a:srgbClr val="FFFF00"/>
                </a:solidFill>
              </a:rPr>
              <a:t>Tefesihu beIgzīabhier ze-redane we-yebibu leAmlak ya’iqob nisu mezmure we-habu kebero</a:t>
            </a:r>
            <a:endParaRPr sz="3000">
              <a:solidFill>
                <a:srgbClr val="FFFF00"/>
              </a:solidFill>
            </a:endParaRPr>
          </a:p>
          <a:p>
            <a:pPr indent="-401637" lvl="0" marL="465137" rtl="0" algn="l">
              <a:spcBef>
                <a:spcPts val="800"/>
              </a:spcBef>
              <a:spcAft>
                <a:spcPts val="0"/>
              </a:spcAft>
              <a:buClr>
                <a:srgbClr val="FF0000"/>
              </a:buClr>
              <a:buSzPts val="3000"/>
              <a:buFont typeface="Noto Sans Symbols"/>
              <a:buChar char="❖"/>
            </a:pPr>
            <a:r>
              <a:rPr lang="en-US" sz="3000" u="sng">
                <a:solidFill>
                  <a:srgbClr val="FFFF00"/>
                </a:solidFill>
              </a:rPr>
              <a:t>People</a:t>
            </a:r>
            <a:r>
              <a:rPr lang="en-US" sz="3000">
                <a:solidFill>
                  <a:srgbClr val="FFFF00"/>
                </a:solidFill>
              </a:rPr>
              <a:t>:</a:t>
            </a:r>
            <a:r>
              <a:rPr lang="en-US" sz="3000">
                <a:solidFill>
                  <a:schemeClr val="lt2"/>
                </a:solidFill>
              </a:rPr>
              <a:t> Sing aloud unto God our strength: make a joyful noise unto the God of Jacob. Take a psalm, and bring hither the timbrel</a:t>
            </a:r>
            <a:endParaRPr sz="3000">
              <a:solidFill>
                <a:schemeClr val="lt1"/>
              </a:solidFill>
            </a:endParaRPr>
          </a:p>
          <a:p>
            <a:pPr indent="0" lvl="0" marL="0" rtl="0" algn="l">
              <a:spcBef>
                <a:spcPts val="0"/>
              </a:spcBef>
              <a:spcAft>
                <a:spcPts val="0"/>
              </a:spcAft>
              <a:buNone/>
            </a:pPr>
            <a:r>
              <a:t/>
            </a:r>
            <a:endParaRPr/>
          </a:p>
        </p:txBody>
      </p:sp>
    </p:spTree>
  </p:cSld>
  <p:clrMapOvr>
    <a:masterClrMapping/>
  </p:clrMapOvr>
  <p:transition spd="med">
    <p:fade thruBlk="1"/>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3" name="Shape 503"/>
        <p:cNvGrpSpPr/>
        <p:nvPr/>
      </p:nvGrpSpPr>
      <p:grpSpPr>
        <a:xfrm>
          <a:off x="0" y="0"/>
          <a:ext cx="0" cy="0"/>
          <a:chOff x="0" y="0"/>
          <a:chExt cx="0" cy="0"/>
        </a:xfrm>
      </p:grpSpPr>
      <p:sp>
        <p:nvSpPr>
          <p:cNvPr id="504" name="Google Shape;504;p72"/>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505" name="Google Shape;505;p72"/>
          <p:cNvSpPr txBox="1"/>
          <p:nvPr>
            <p:ph idx="1" type="body"/>
          </p:nvPr>
        </p:nvSpPr>
        <p:spPr>
          <a:xfrm>
            <a:off x="414325" y="425450"/>
            <a:ext cx="4244400" cy="6180000"/>
          </a:xfrm>
          <a:prstGeom prst="rect">
            <a:avLst/>
          </a:prstGeom>
          <a:noFill/>
          <a:ln>
            <a:noFill/>
          </a:ln>
        </p:spPr>
        <p:txBody>
          <a:bodyPr anchorCtr="0" anchor="t" bIns="46025" lIns="92075" spcFirstLastPara="1" rIns="92075" wrap="square" tIns="46025">
            <a:noAutofit/>
          </a:bodyPr>
          <a:lstStyle/>
          <a:p>
            <a:pPr indent="-477837" lvl="0" marL="465137" marR="0" rtl="0" algn="l">
              <a:lnSpc>
                <a:spcPct val="100000"/>
              </a:lnSpc>
              <a:spcBef>
                <a:spcPts val="0"/>
              </a:spcBef>
              <a:spcAft>
                <a:spcPts val="0"/>
              </a:spcAft>
              <a:buClr>
                <a:srgbClr val="33CC33"/>
              </a:buClr>
              <a:buSzPts val="3600"/>
              <a:buChar char="❖"/>
            </a:pPr>
            <a:r>
              <a:rPr b="1" i="0" lang="en-US" sz="3600" u="sng">
                <a:solidFill>
                  <a:schemeClr val="lt2"/>
                </a:solidFill>
              </a:rPr>
              <a:t>ሕዝብ</a:t>
            </a:r>
            <a:r>
              <a:rPr b="1" i="0" lang="en-US" sz="3600">
                <a:solidFill>
                  <a:schemeClr val="lt2"/>
                </a:solidFill>
              </a:rPr>
              <a:t>፡</a:t>
            </a:r>
            <a:r>
              <a:rPr b="1" i="0" lang="en-US" sz="3600">
                <a:solidFill>
                  <a:srgbClr val="FFFFFF"/>
                </a:solidFill>
              </a:rPr>
              <a:t>-</a:t>
            </a:r>
            <a:r>
              <a:rPr b="0" i="0" lang="en-US" sz="3600" u="none">
                <a:solidFill>
                  <a:srgbClr val="FFFF00"/>
                </a:solidFill>
                <a:latin typeface="Arial"/>
                <a:ea typeface="Arial"/>
                <a:cs typeface="Arial"/>
                <a:sym typeface="Arial"/>
              </a:rPr>
              <a:t> መዝሙር ሐዋዝ ዘምስለ መሰንቆ </a:t>
            </a:r>
            <a:endParaRPr b="0" i="0" sz="3600" u="none">
              <a:solidFill>
                <a:schemeClr val="lt2"/>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Char char="❖"/>
            </a:pPr>
            <a:r>
              <a:rPr b="0" i="0" lang="en-US" sz="3600" u="none">
                <a:solidFill>
                  <a:srgbClr val="FFFFFF"/>
                </a:solidFill>
                <a:latin typeface="Arial"/>
                <a:ea typeface="Arial"/>
                <a:cs typeface="Arial"/>
                <a:sym typeface="Arial"/>
              </a:rPr>
              <a:t>ከበሮ ሃቡ መዝሙር መሰንቆ ጥዑም እዩ።</a:t>
            </a:r>
            <a:endParaRPr sz="3600">
              <a:solidFill>
                <a:srgbClr val="FFFFFF"/>
              </a:solidFill>
            </a:endParaRPr>
          </a:p>
          <a:p>
            <a:pPr indent="0" lvl="0" marL="0" marR="0" rtl="0" algn="l">
              <a:lnSpc>
                <a:spcPct val="100000"/>
              </a:lnSpc>
              <a:spcBef>
                <a:spcPts val="800"/>
              </a:spcBef>
              <a:spcAft>
                <a:spcPts val="0"/>
              </a:spcAft>
              <a:buNone/>
            </a:pPr>
            <a:r>
              <a:t/>
            </a:r>
            <a:endParaRPr sz="3600"/>
          </a:p>
          <a:p>
            <a:pPr indent="-261937" lvl="0" marL="465137" marR="0" rtl="0" algn="l">
              <a:lnSpc>
                <a:spcPct val="100000"/>
              </a:lnSpc>
              <a:spcBef>
                <a:spcPts val="640"/>
              </a:spcBef>
              <a:spcAft>
                <a:spcPts val="0"/>
              </a:spcAft>
              <a:buClr>
                <a:schemeClr val="accent1"/>
              </a:buClr>
              <a:buSzPts val="3200"/>
              <a:buFont typeface="Noto Sans Symbols"/>
              <a:buNone/>
            </a:pPr>
            <a:r>
              <a:t/>
            </a:r>
            <a:endParaRPr b="0" i="0" sz="3600" u="none">
              <a:solidFill>
                <a:schemeClr val="lt2"/>
              </a:solidFill>
              <a:latin typeface="Arial"/>
              <a:ea typeface="Arial"/>
              <a:cs typeface="Arial"/>
              <a:sym typeface="Arial"/>
            </a:endParaRPr>
          </a:p>
          <a:p>
            <a:pPr indent="-139700" lvl="0" marL="342900" marR="0" rtl="0" algn="l">
              <a:spcBef>
                <a:spcPts val="640"/>
              </a:spcBef>
              <a:spcAft>
                <a:spcPts val="0"/>
              </a:spcAft>
              <a:buClr>
                <a:schemeClr val="accent1"/>
              </a:buClr>
              <a:buSzPts val="3200"/>
              <a:buFont typeface="Noto Sans Symbols"/>
              <a:buNone/>
            </a:pPr>
            <a:r>
              <a:t/>
            </a:r>
            <a:endParaRPr b="0" i="0" sz="3600" u="none">
              <a:solidFill>
                <a:schemeClr val="lt2"/>
              </a:solidFill>
              <a:latin typeface="Arial"/>
              <a:ea typeface="Arial"/>
              <a:cs typeface="Arial"/>
              <a:sym typeface="Arial"/>
            </a:endParaRPr>
          </a:p>
        </p:txBody>
      </p:sp>
      <p:sp>
        <p:nvSpPr>
          <p:cNvPr id="506" name="Google Shape;506;p72"/>
          <p:cNvSpPr txBox="1"/>
          <p:nvPr/>
        </p:nvSpPr>
        <p:spPr>
          <a:xfrm>
            <a:off x="4753675" y="260475"/>
            <a:ext cx="4074600" cy="6348600"/>
          </a:xfrm>
          <a:prstGeom prst="rect">
            <a:avLst/>
          </a:prstGeom>
          <a:noFill/>
          <a:ln>
            <a:noFill/>
          </a:ln>
        </p:spPr>
        <p:txBody>
          <a:bodyPr anchorCtr="0" anchor="t" bIns="91425" lIns="91425" spcFirstLastPara="1" rIns="91425" wrap="square" tIns="91425">
            <a:noAutofit/>
          </a:bodyPr>
          <a:lstStyle/>
          <a:p>
            <a:pPr indent="-490537" lvl="0" marL="465137" rtl="0" algn="l">
              <a:spcBef>
                <a:spcPts val="640"/>
              </a:spcBef>
              <a:spcAft>
                <a:spcPts val="0"/>
              </a:spcAft>
              <a:buClr>
                <a:srgbClr val="0000FF"/>
              </a:buClr>
              <a:buSzPts val="3600"/>
              <a:buFont typeface="Noto Sans Symbols"/>
              <a:buChar char="❖"/>
            </a:pPr>
            <a:r>
              <a:rPr b="1" lang="en-US" sz="3600" u="sng">
                <a:solidFill>
                  <a:schemeClr val="lt2"/>
                </a:solidFill>
              </a:rPr>
              <a:t>Hizb</a:t>
            </a:r>
            <a:r>
              <a:rPr b="1" lang="en-US" sz="3600">
                <a:solidFill>
                  <a:schemeClr val="lt2"/>
                </a:solidFill>
              </a:rPr>
              <a:t>:</a:t>
            </a:r>
            <a:r>
              <a:rPr lang="en-US" sz="3600">
                <a:solidFill>
                  <a:schemeClr val="lt2"/>
                </a:solidFill>
              </a:rPr>
              <a:t> </a:t>
            </a:r>
            <a:r>
              <a:rPr lang="en-US" sz="3600">
                <a:solidFill>
                  <a:srgbClr val="FFFF00"/>
                </a:solidFill>
              </a:rPr>
              <a:t>m</a:t>
            </a:r>
            <a:r>
              <a:rPr lang="en-US" sz="3600">
                <a:solidFill>
                  <a:srgbClr val="FFFF00"/>
                </a:solidFill>
              </a:rPr>
              <a:t>ezmur hawaz ze-misle mesenqo</a:t>
            </a:r>
            <a:endParaRPr sz="3600">
              <a:solidFill>
                <a:srgbClr val="FFFF00"/>
              </a:solidFill>
            </a:endParaRPr>
          </a:p>
          <a:p>
            <a:pPr indent="-439737" lvl="0" marL="465137" rtl="0" algn="l">
              <a:spcBef>
                <a:spcPts val="800"/>
              </a:spcBef>
              <a:spcAft>
                <a:spcPts val="0"/>
              </a:spcAft>
              <a:buClr>
                <a:srgbClr val="FF0000"/>
              </a:buClr>
              <a:buSzPts val="3600"/>
              <a:buFont typeface="Noto Sans Symbols"/>
              <a:buChar char="❖"/>
            </a:pPr>
            <a:r>
              <a:rPr lang="en-US" sz="3600" u="sng">
                <a:solidFill>
                  <a:srgbClr val="FFFF00"/>
                </a:solidFill>
              </a:rPr>
              <a:t>People</a:t>
            </a:r>
            <a:r>
              <a:rPr lang="en-US" sz="3600">
                <a:solidFill>
                  <a:srgbClr val="FFFF00"/>
                </a:solidFill>
              </a:rPr>
              <a:t>:</a:t>
            </a:r>
            <a:r>
              <a:rPr lang="en-US" sz="3600">
                <a:solidFill>
                  <a:schemeClr val="lt2"/>
                </a:solidFill>
              </a:rPr>
              <a:t> the pleasant harp with the psaltery.</a:t>
            </a:r>
            <a:endParaRPr sz="360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32"/>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21" name="Google Shape;221;p32"/>
          <p:cNvSpPr txBox="1"/>
          <p:nvPr>
            <p:ph idx="1" type="body"/>
          </p:nvPr>
        </p:nvSpPr>
        <p:spPr>
          <a:xfrm>
            <a:off x="393950" y="375750"/>
            <a:ext cx="4273500" cy="61944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100000"/>
              </a:lnSpc>
              <a:spcBef>
                <a:spcPts val="0"/>
              </a:spcBef>
              <a:spcAft>
                <a:spcPts val="0"/>
              </a:spcAft>
              <a:buClr>
                <a:srgbClr val="33CC33"/>
              </a:buClr>
              <a:buSzPts val="2900"/>
              <a:buChar char="❖"/>
            </a:pPr>
            <a:r>
              <a:rPr b="0" i="0" lang="en-US" sz="2900" u="none">
                <a:solidFill>
                  <a:srgbClr val="FFFF00"/>
                </a:solidFill>
                <a:latin typeface="Arial"/>
                <a:ea typeface="Arial"/>
                <a:cs typeface="Arial"/>
                <a:sym typeface="Arial"/>
              </a:rPr>
              <a:t>ዐርገ በስብሐት ውስተ ሰማያት ወነበረ በየማነ አቡሁ ዳግመ ይመጽእ በስብሐት ይኰንን ሕያዋነ ወሙታነ ተሣሃለነ እግዚኦ።</a:t>
            </a:r>
            <a:r>
              <a:rPr b="0" i="0" lang="en-US" sz="2900" u="none">
                <a:solidFill>
                  <a:schemeClr val="lt1"/>
                </a:solidFill>
                <a:latin typeface="Arial"/>
                <a:ea typeface="Arial"/>
                <a:cs typeface="Arial"/>
                <a:sym typeface="Arial"/>
              </a:rPr>
              <a:t> </a:t>
            </a:r>
            <a:endParaRPr b="0" i="0" sz="2900" u="none">
              <a:solidFill>
                <a:schemeClr val="lt1"/>
              </a:solidFill>
              <a:latin typeface="Arial"/>
              <a:ea typeface="Arial"/>
              <a:cs typeface="Arial"/>
              <a:sym typeface="Arial"/>
            </a:endParaRPr>
          </a:p>
          <a:p>
            <a:pPr indent="-420687" lvl="0" marL="465137" marR="0" rtl="0" algn="l">
              <a:lnSpc>
                <a:spcPct val="100000"/>
              </a:lnSpc>
              <a:spcBef>
                <a:spcPts val="720"/>
              </a:spcBef>
              <a:spcAft>
                <a:spcPts val="0"/>
              </a:spcAft>
              <a:buClr>
                <a:srgbClr val="FFFFFF"/>
              </a:buClr>
              <a:buSzPts val="2900"/>
              <a:buChar char="❖"/>
            </a:pPr>
            <a:r>
              <a:rPr b="0" i="0" lang="en-US" sz="2900" u="none">
                <a:solidFill>
                  <a:srgbClr val="FFFFFF"/>
                </a:solidFill>
                <a:latin typeface="Arial"/>
                <a:ea typeface="Arial"/>
                <a:cs typeface="Arial"/>
                <a:sym typeface="Arial"/>
              </a:rPr>
              <a:t>ብምስጋና ናብ ሰማይ ዝዐረገ፡ ኣብ የማን ኣቦኡ ዝተቐመጠ፡ ንሕያዋንን ምዉታትን ኪፈርድ ከም ብሓድሽ ኪመጽእ እዩ።</a:t>
            </a:r>
            <a:endParaRPr b="0" i="0" sz="2900" u="none">
              <a:solidFill>
                <a:srgbClr val="FFFFFF"/>
              </a:solidFill>
              <a:latin typeface="Arial"/>
              <a:ea typeface="Arial"/>
              <a:cs typeface="Arial"/>
              <a:sym typeface="Arial"/>
            </a:endParaRPr>
          </a:p>
          <a:p>
            <a:pPr indent="0" lvl="0" marL="0" marR="0" rtl="0" algn="l">
              <a:lnSpc>
                <a:spcPct val="100000"/>
              </a:lnSpc>
              <a:spcBef>
                <a:spcPts val="0"/>
              </a:spcBef>
              <a:spcAft>
                <a:spcPts val="0"/>
              </a:spcAft>
              <a:buNone/>
            </a:pPr>
            <a:r>
              <a:t/>
            </a:r>
            <a:endParaRPr i="0" sz="2900" u="none">
              <a:solidFill>
                <a:srgbClr val="FFFFFF"/>
              </a:solidFill>
            </a:endParaRPr>
          </a:p>
          <a:p>
            <a:pPr indent="-63500" lvl="0" marL="342900" marR="0" rtl="0" algn="l">
              <a:spcBef>
                <a:spcPts val="880"/>
              </a:spcBef>
              <a:spcAft>
                <a:spcPts val="0"/>
              </a:spcAft>
              <a:buClr>
                <a:schemeClr val="accent1"/>
              </a:buClr>
              <a:buSzPts val="4400"/>
              <a:buFont typeface="Noto Sans Symbols"/>
              <a:buNone/>
            </a:pPr>
            <a:r>
              <a:t/>
            </a:r>
            <a:endParaRPr b="1" i="0" sz="2900" u="none">
              <a:solidFill>
                <a:schemeClr val="lt1"/>
              </a:solidFill>
              <a:latin typeface="Arial"/>
              <a:ea typeface="Arial"/>
              <a:cs typeface="Arial"/>
              <a:sym typeface="Arial"/>
            </a:endParaRPr>
          </a:p>
        </p:txBody>
      </p:sp>
      <p:sp>
        <p:nvSpPr>
          <p:cNvPr id="222" name="Google Shape;222;p32"/>
          <p:cNvSpPr txBox="1"/>
          <p:nvPr/>
        </p:nvSpPr>
        <p:spPr>
          <a:xfrm>
            <a:off x="4275575" y="223675"/>
            <a:ext cx="4868400" cy="6166200"/>
          </a:xfrm>
          <a:prstGeom prst="rect">
            <a:avLst/>
          </a:prstGeom>
          <a:noFill/>
          <a:ln>
            <a:noFill/>
          </a:ln>
        </p:spPr>
        <p:txBody>
          <a:bodyPr anchorCtr="0" anchor="t" bIns="91425" lIns="91425" spcFirstLastPara="1" rIns="91425" wrap="square" tIns="91425">
            <a:noAutofit/>
          </a:bodyPr>
          <a:lstStyle/>
          <a:p>
            <a:pPr indent="-414337" lvl="0" marL="465137" rtl="0" algn="l">
              <a:spcBef>
                <a:spcPts val="720"/>
              </a:spcBef>
              <a:spcAft>
                <a:spcPts val="0"/>
              </a:spcAft>
              <a:buClr>
                <a:srgbClr val="0000FF"/>
              </a:buClr>
              <a:buSzPts val="2800"/>
              <a:buFont typeface="Noto Sans Symbols"/>
              <a:buChar char="❖"/>
            </a:pPr>
            <a:r>
              <a:rPr lang="en-US" sz="2800">
                <a:solidFill>
                  <a:srgbClr val="FFFF00"/>
                </a:solidFill>
              </a:rPr>
              <a:t>a</a:t>
            </a:r>
            <a:r>
              <a:rPr lang="en-US" sz="2800">
                <a:solidFill>
                  <a:srgbClr val="FFFF00"/>
                </a:solidFill>
              </a:rPr>
              <a:t>rege be-sibhat wiste semayat we-nebere be-yemane abuhu dagime yimetsi’i be-sibhat yi’konene hiyawane we-mutane tesehalene Igzīo</a:t>
            </a:r>
            <a:r>
              <a:rPr lang="en-US" sz="2800">
                <a:solidFill>
                  <a:srgbClr val="00FF00"/>
                </a:solidFill>
              </a:rPr>
              <a:t> </a:t>
            </a:r>
            <a:endParaRPr sz="2800">
              <a:solidFill>
                <a:schemeClr val="lt1"/>
              </a:solidFill>
            </a:endParaRPr>
          </a:p>
          <a:p>
            <a:pPr indent="-363537" lvl="0" marL="465137" rtl="0" algn="l">
              <a:spcBef>
                <a:spcPts val="0"/>
              </a:spcBef>
              <a:spcAft>
                <a:spcPts val="0"/>
              </a:spcAft>
              <a:buClr>
                <a:srgbClr val="FF0000"/>
              </a:buClr>
              <a:buSzPts val="2800"/>
              <a:buFont typeface="Noto Sans Symbols"/>
              <a:buChar char="❖"/>
            </a:pPr>
            <a:r>
              <a:rPr lang="en-US" sz="2800">
                <a:solidFill>
                  <a:schemeClr val="lt2"/>
                </a:solidFill>
              </a:rPr>
              <a:t>ascended with glory to the heavens, and sits at the right hand of the father and shall come in glory to judge the quick and the dead, have mercy upon us, Lord. </a:t>
            </a:r>
            <a:endParaRPr sz="2800"/>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33"/>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28" name="Google Shape;228;p33"/>
          <p:cNvSpPr txBox="1"/>
          <p:nvPr>
            <p:ph idx="1" type="body"/>
          </p:nvPr>
        </p:nvSpPr>
        <p:spPr>
          <a:xfrm>
            <a:off x="416675" y="456775"/>
            <a:ext cx="4572300" cy="5850000"/>
          </a:xfrm>
          <a:prstGeom prst="rect">
            <a:avLst/>
          </a:prstGeom>
          <a:noFill/>
          <a:ln>
            <a:noFill/>
          </a:ln>
        </p:spPr>
        <p:txBody>
          <a:bodyPr anchorCtr="0" anchor="t" bIns="46025" lIns="92075" spcFirstLastPara="1" rIns="92075" wrap="square" tIns="46025">
            <a:noAutofit/>
          </a:bodyPr>
          <a:lstStyle/>
          <a:p>
            <a:pPr indent="-401637" lvl="0" marL="465137" marR="0" rtl="0" algn="l">
              <a:lnSpc>
                <a:spcPct val="100000"/>
              </a:lnSpc>
              <a:spcBef>
                <a:spcPts val="0"/>
              </a:spcBef>
              <a:spcAft>
                <a:spcPts val="0"/>
              </a:spcAft>
              <a:buClr>
                <a:srgbClr val="33CC33"/>
              </a:buClr>
              <a:buSzPts val="3000"/>
              <a:buChar char="❖"/>
            </a:pPr>
            <a:r>
              <a:rPr b="0" i="0" lang="en-US" sz="3000" u="none">
                <a:solidFill>
                  <a:srgbClr val="FFFF00"/>
                </a:solidFill>
                <a:latin typeface="Arial"/>
                <a:ea typeface="Arial"/>
                <a:cs typeface="Arial"/>
                <a:sym typeface="Arial"/>
              </a:rPr>
              <a:t>ስብሐት ለአብ ስብሐት ለወልድ ስብሐት ለመንፈስ ቅዱስ ይእዜኒ ወዘልፈኒ ወለዓለመ ዓለም አሜን ወአሜን ለይኩን።</a:t>
            </a:r>
            <a:endParaRPr b="0" i="0" sz="3000" u="none">
              <a:solidFill>
                <a:srgbClr val="FFFF00"/>
              </a:solidFill>
              <a:latin typeface="Arial"/>
              <a:ea typeface="Arial"/>
              <a:cs typeface="Arial"/>
              <a:sym typeface="Arial"/>
            </a:endParaRPr>
          </a:p>
          <a:p>
            <a:pPr indent="-401637" lvl="0" marL="465137" marR="0" rtl="0" algn="l">
              <a:lnSpc>
                <a:spcPct val="100000"/>
              </a:lnSpc>
              <a:spcBef>
                <a:spcPts val="800"/>
              </a:spcBef>
              <a:spcAft>
                <a:spcPts val="0"/>
              </a:spcAft>
              <a:buClr>
                <a:srgbClr val="FFFFFF"/>
              </a:buClr>
              <a:buSzPts val="3000"/>
              <a:buChar char="❖"/>
            </a:pPr>
            <a:r>
              <a:rPr b="0" i="0" lang="en-US" sz="3000" u="none">
                <a:solidFill>
                  <a:srgbClr val="FFFFFF"/>
                </a:solidFill>
                <a:latin typeface="Arial"/>
                <a:ea typeface="Arial"/>
                <a:cs typeface="Arial"/>
                <a:sym typeface="Arial"/>
              </a:rPr>
              <a:t>ምስጋና ንኣብ፡ ምስጋና ንወልድ፡ ምስጋና ንመንፈስ ቅዱስ ይኹን፡ ሎምን ኵሉ ሳዕን ንዘልዓለም ዓለም ኣሜን ኣሜን ይኹን ይኹነልና።</a:t>
            </a:r>
            <a:endParaRPr b="0" i="0" sz="3000" u="none">
              <a:solidFill>
                <a:srgbClr val="FFFFFF"/>
              </a:solidFill>
              <a:latin typeface="Arial"/>
              <a:ea typeface="Arial"/>
              <a:cs typeface="Arial"/>
              <a:sym typeface="Arial"/>
            </a:endParaRPr>
          </a:p>
          <a:p>
            <a:pPr indent="0" lvl="0" marL="0" marR="0" rtl="0" algn="l">
              <a:lnSpc>
                <a:spcPct val="100000"/>
              </a:lnSpc>
              <a:spcBef>
                <a:spcPts val="800"/>
              </a:spcBef>
              <a:spcAft>
                <a:spcPts val="0"/>
              </a:spcAft>
              <a:buNone/>
            </a:pPr>
            <a:r>
              <a:t/>
            </a:r>
            <a:endParaRPr sz="3000">
              <a:solidFill>
                <a:srgbClr val="FF0000"/>
              </a:solidFill>
            </a:endParaRPr>
          </a:p>
          <a:p>
            <a:pPr indent="-88900" lvl="0" marL="342900" marR="0" rtl="0" algn="l">
              <a:spcBef>
                <a:spcPts val="800"/>
              </a:spcBef>
              <a:spcAft>
                <a:spcPts val="0"/>
              </a:spcAft>
              <a:buClr>
                <a:schemeClr val="accent1"/>
              </a:buClr>
              <a:buSzPts val="4000"/>
              <a:buFont typeface="Noto Sans Symbols"/>
              <a:buNone/>
            </a:pPr>
            <a:r>
              <a:t/>
            </a:r>
            <a:endParaRPr b="0" i="0" sz="3000" u="none">
              <a:solidFill>
                <a:srgbClr val="00FF00"/>
              </a:solidFill>
              <a:latin typeface="Arial"/>
              <a:ea typeface="Arial"/>
              <a:cs typeface="Arial"/>
              <a:sym typeface="Arial"/>
            </a:endParaRPr>
          </a:p>
        </p:txBody>
      </p:sp>
      <p:sp>
        <p:nvSpPr>
          <p:cNvPr id="229" name="Google Shape;229;p33"/>
          <p:cNvSpPr txBox="1"/>
          <p:nvPr/>
        </p:nvSpPr>
        <p:spPr>
          <a:xfrm>
            <a:off x="5040150" y="250075"/>
            <a:ext cx="3885900" cy="6373800"/>
          </a:xfrm>
          <a:prstGeom prst="rect">
            <a:avLst/>
          </a:prstGeom>
          <a:noFill/>
          <a:ln>
            <a:noFill/>
          </a:ln>
        </p:spPr>
        <p:txBody>
          <a:bodyPr anchorCtr="0" anchor="t" bIns="91425" lIns="91425" spcFirstLastPara="1" rIns="91425" wrap="square" tIns="91425">
            <a:noAutofit/>
          </a:bodyPr>
          <a:lstStyle/>
          <a:p>
            <a:pPr indent="-401637" lvl="0" marL="465137" rtl="0" algn="l">
              <a:spcBef>
                <a:spcPts val="800"/>
              </a:spcBef>
              <a:spcAft>
                <a:spcPts val="0"/>
              </a:spcAft>
              <a:buClr>
                <a:srgbClr val="0000FF"/>
              </a:buClr>
              <a:buSzPts val="3000"/>
              <a:buFont typeface="Noto Sans Symbols"/>
              <a:buChar char="❖"/>
            </a:pPr>
            <a:r>
              <a:rPr lang="en-US" sz="3000">
                <a:solidFill>
                  <a:srgbClr val="FFFF00"/>
                </a:solidFill>
              </a:rPr>
              <a:t>s</a:t>
            </a:r>
            <a:r>
              <a:rPr lang="en-US" sz="3000">
                <a:solidFill>
                  <a:srgbClr val="FFFF00"/>
                </a:solidFill>
              </a:rPr>
              <a:t>ibhat leAb sibhat leWeld sibhat leMenfes Qidus yi’izienī we-zelfenī wele-Alem Alem amien we-amien le-yikun</a:t>
            </a:r>
            <a:endParaRPr sz="3000">
              <a:solidFill>
                <a:srgbClr val="FF0000"/>
              </a:solidFill>
            </a:endParaRPr>
          </a:p>
          <a:p>
            <a:pPr indent="-401637" lvl="0" marL="465137" rtl="0" algn="l">
              <a:spcBef>
                <a:spcPts val="800"/>
              </a:spcBef>
              <a:spcAft>
                <a:spcPts val="0"/>
              </a:spcAft>
              <a:buClr>
                <a:srgbClr val="FF0000"/>
              </a:buClr>
              <a:buSzPts val="3000"/>
              <a:buFont typeface="Noto Sans Symbols"/>
              <a:buChar char="❖"/>
            </a:pPr>
            <a:r>
              <a:rPr lang="en-US" sz="3000">
                <a:solidFill>
                  <a:schemeClr val="lt2"/>
                </a:solidFill>
              </a:rPr>
              <a:t>Glory to the Father Glory to the Son Glory to the Holy Spirit, now and unto the ages of ages Amen</a:t>
            </a:r>
            <a:endParaRP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34"/>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35" name="Google Shape;235;p34"/>
          <p:cNvSpPr txBox="1"/>
          <p:nvPr>
            <p:ph idx="1" type="body"/>
          </p:nvPr>
        </p:nvSpPr>
        <p:spPr>
          <a:xfrm>
            <a:off x="414331" y="501650"/>
            <a:ext cx="4138500" cy="6180000"/>
          </a:xfrm>
          <a:prstGeom prst="rect">
            <a:avLst/>
          </a:prstGeom>
          <a:noFill/>
          <a:ln>
            <a:noFill/>
          </a:ln>
        </p:spPr>
        <p:txBody>
          <a:bodyPr anchorCtr="0" anchor="t" bIns="46025" lIns="92075" spcFirstLastPara="1" rIns="92075" wrap="square" tIns="46025">
            <a:noAutofit/>
          </a:bodyPr>
          <a:lstStyle/>
          <a:p>
            <a:pPr indent="-420687" lvl="0" marL="465137" marR="0" rtl="0" algn="l">
              <a:lnSpc>
                <a:spcPct val="100000"/>
              </a:lnSpc>
              <a:spcBef>
                <a:spcPts val="0"/>
              </a:spcBef>
              <a:spcAft>
                <a:spcPts val="0"/>
              </a:spcAft>
              <a:buClr>
                <a:srgbClr val="33CC33"/>
              </a:buClr>
              <a:buSzPts val="3300"/>
              <a:buFont typeface="Noto Sans Symbols"/>
              <a:buChar char="❖"/>
            </a:pPr>
            <a:r>
              <a:rPr b="1" i="0" lang="en-US" sz="3300" u="sng">
                <a:solidFill>
                  <a:schemeClr val="lt2"/>
                </a:solidFill>
              </a:rPr>
              <a:t>በሕብረት</a:t>
            </a:r>
            <a:r>
              <a:rPr b="1" i="0" lang="en-US" sz="3300" u="none">
                <a:solidFill>
                  <a:schemeClr val="lt2"/>
                </a:solidFill>
              </a:rPr>
              <a:t>፡</a:t>
            </a:r>
            <a:r>
              <a:rPr b="1" i="0" lang="en-US" sz="3300" u="none">
                <a:solidFill>
                  <a:srgbClr val="FFFFFF"/>
                </a:solidFill>
              </a:rPr>
              <a:t>-</a:t>
            </a:r>
            <a:r>
              <a:rPr b="0" i="0" lang="en-US" sz="3300" u="none">
                <a:solidFill>
                  <a:srgbClr val="FFFF00"/>
                </a:solidFill>
                <a:latin typeface="Arial"/>
                <a:ea typeface="Arial"/>
                <a:cs typeface="Arial"/>
                <a:sym typeface="Arial"/>
              </a:rPr>
              <a:t> ቅዱስ ሥሉስ እግዚአብሔር ሕያው ተሣሃለነ። </a:t>
            </a:r>
            <a:endParaRPr sz="3300"/>
          </a:p>
          <a:p>
            <a:pPr indent="-471487" lvl="0" marL="465137" marR="0" rtl="0" algn="l">
              <a:lnSpc>
                <a:spcPct val="100000"/>
              </a:lnSpc>
              <a:spcBef>
                <a:spcPts val="640"/>
              </a:spcBef>
              <a:spcAft>
                <a:spcPts val="0"/>
              </a:spcAft>
              <a:buClr>
                <a:srgbClr val="F3F3F3"/>
              </a:buClr>
              <a:buSzPts val="3300"/>
              <a:buFont typeface="Noto Sans Symbols"/>
              <a:buChar char="❖"/>
            </a:pPr>
            <a:r>
              <a:rPr b="0" i="0" lang="en-US" sz="3300" u="none">
                <a:solidFill>
                  <a:srgbClr val="F3F3F3"/>
                </a:solidFill>
                <a:latin typeface="Arial"/>
                <a:ea typeface="Arial"/>
                <a:cs typeface="Arial"/>
                <a:sym typeface="Arial"/>
              </a:rPr>
              <a:t>ቅዱስ ሥሉስ፤ ሕያው እግዚኣብሔር ይቕረ በለልና።</a:t>
            </a:r>
            <a:endParaRPr sz="3300">
              <a:solidFill>
                <a:srgbClr val="F3F3F3"/>
              </a:solidFill>
            </a:endParaRPr>
          </a:p>
          <a:p>
            <a:pPr indent="0" lvl="0" marL="0" marR="0" rtl="0" algn="l">
              <a:lnSpc>
                <a:spcPct val="100000"/>
              </a:lnSpc>
              <a:spcBef>
                <a:spcPts val="800"/>
              </a:spcBef>
              <a:spcAft>
                <a:spcPts val="0"/>
              </a:spcAft>
              <a:buNone/>
            </a:pPr>
            <a:r>
              <a:t/>
            </a:r>
            <a:endParaRPr sz="3300"/>
          </a:p>
        </p:txBody>
      </p:sp>
      <p:sp>
        <p:nvSpPr>
          <p:cNvPr id="236" name="Google Shape;236;p34"/>
          <p:cNvSpPr txBox="1"/>
          <p:nvPr/>
        </p:nvSpPr>
        <p:spPr>
          <a:xfrm>
            <a:off x="4424550" y="403975"/>
            <a:ext cx="4411800" cy="6071400"/>
          </a:xfrm>
          <a:prstGeom prst="rect">
            <a:avLst/>
          </a:prstGeom>
          <a:noFill/>
          <a:ln>
            <a:noFill/>
          </a:ln>
        </p:spPr>
        <p:txBody>
          <a:bodyPr anchorCtr="0" anchor="t" bIns="91425" lIns="91425" spcFirstLastPara="1" rIns="91425" wrap="square" tIns="91425">
            <a:noAutofit/>
          </a:bodyPr>
          <a:lstStyle/>
          <a:p>
            <a:pPr indent="-471487" lvl="0" marL="465137" rtl="0" algn="l">
              <a:spcBef>
                <a:spcPts val="640"/>
              </a:spcBef>
              <a:spcAft>
                <a:spcPts val="0"/>
              </a:spcAft>
              <a:buClr>
                <a:srgbClr val="0000FF"/>
              </a:buClr>
              <a:buSzPts val="3300"/>
              <a:buFont typeface="Noto Sans Symbols"/>
              <a:buChar char="❖"/>
            </a:pPr>
            <a:r>
              <a:rPr b="1" lang="en-US" sz="3300" u="sng">
                <a:solidFill>
                  <a:schemeClr val="lt2"/>
                </a:solidFill>
              </a:rPr>
              <a:t>B’Hibret</a:t>
            </a:r>
            <a:r>
              <a:rPr b="1" lang="en-US" sz="3300">
                <a:solidFill>
                  <a:schemeClr val="lt2"/>
                </a:solidFill>
              </a:rPr>
              <a:t>: </a:t>
            </a:r>
            <a:r>
              <a:rPr lang="en-US" sz="3300">
                <a:solidFill>
                  <a:srgbClr val="FFFF00"/>
                </a:solidFill>
              </a:rPr>
              <a:t>Qidus Silus Igzīabhier hiyaw tesehalene</a:t>
            </a:r>
            <a:endParaRPr sz="3300">
              <a:solidFill>
                <a:srgbClr val="FFFF00"/>
              </a:solidFill>
            </a:endParaRPr>
          </a:p>
          <a:p>
            <a:pPr indent="-420687" lvl="0" marL="465137" rtl="0" algn="l">
              <a:spcBef>
                <a:spcPts val="800"/>
              </a:spcBef>
              <a:spcAft>
                <a:spcPts val="0"/>
              </a:spcAft>
              <a:buClr>
                <a:srgbClr val="FF0000"/>
              </a:buClr>
              <a:buSzPts val="3300"/>
              <a:buFont typeface="Noto Sans Symbols"/>
              <a:buChar char="❖"/>
            </a:pPr>
            <a:r>
              <a:rPr b="1" lang="en-US" sz="3300" u="sng">
                <a:solidFill>
                  <a:srgbClr val="FFFF00"/>
                </a:solidFill>
              </a:rPr>
              <a:t>Together</a:t>
            </a:r>
            <a:r>
              <a:rPr lang="en-US" sz="3300">
                <a:solidFill>
                  <a:srgbClr val="FFFF00"/>
                </a:solidFill>
              </a:rPr>
              <a:t>:</a:t>
            </a:r>
            <a:r>
              <a:rPr lang="en-US" sz="3300">
                <a:solidFill>
                  <a:schemeClr val="lt1"/>
                </a:solidFill>
              </a:rPr>
              <a:t> </a:t>
            </a:r>
            <a:r>
              <a:rPr lang="en-US" sz="3300">
                <a:solidFill>
                  <a:schemeClr val="lt2"/>
                </a:solidFill>
              </a:rPr>
              <a:t>O Holy Trinity, living God Have mercy on us.</a:t>
            </a:r>
            <a:r>
              <a:rPr lang="en-US" sz="3300">
                <a:solidFill>
                  <a:schemeClr val="lt1"/>
                </a:solidFill>
              </a:rPr>
              <a:t> </a:t>
            </a:r>
            <a:endParaRP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35"/>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42" name="Google Shape;242;p35"/>
          <p:cNvSpPr txBox="1"/>
          <p:nvPr>
            <p:ph idx="1" type="body"/>
          </p:nvPr>
        </p:nvSpPr>
        <p:spPr>
          <a:xfrm>
            <a:off x="367431" y="1630975"/>
            <a:ext cx="4159800" cy="6180000"/>
          </a:xfrm>
          <a:prstGeom prst="rect">
            <a:avLst/>
          </a:prstGeom>
          <a:noFill/>
          <a:ln>
            <a:noFill/>
          </a:ln>
        </p:spPr>
        <p:txBody>
          <a:bodyPr anchorCtr="0" anchor="t" bIns="46025" lIns="92075" spcFirstLastPara="1" rIns="92075" wrap="square" tIns="46025">
            <a:noAutofit/>
          </a:bodyPr>
          <a:lstStyle/>
          <a:p>
            <a:pPr indent="-439737" lvl="0" marL="465137" marR="0" rtl="0" algn="l">
              <a:lnSpc>
                <a:spcPct val="100000"/>
              </a:lnSpc>
              <a:spcBef>
                <a:spcPts val="800"/>
              </a:spcBef>
              <a:spcAft>
                <a:spcPts val="0"/>
              </a:spcAft>
              <a:buClr>
                <a:srgbClr val="33CC33"/>
              </a:buClr>
              <a:buSzPts val="3600"/>
              <a:buFont typeface="Noto Sans Symbols"/>
              <a:buChar char="❖"/>
            </a:pPr>
            <a:r>
              <a:rPr i="0" lang="en-US" sz="3600" u="sng">
                <a:solidFill>
                  <a:schemeClr val="lt2"/>
                </a:solidFill>
              </a:rPr>
              <a:t>ካህን</a:t>
            </a:r>
            <a:r>
              <a:rPr i="0" lang="en-US" sz="3600">
                <a:solidFill>
                  <a:srgbClr val="FFFFFF"/>
                </a:solidFill>
              </a:rPr>
              <a:t>፡-</a:t>
            </a:r>
            <a:r>
              <a:rPr b="0" i="0" lang="en-US" sz="3600" u="none">
                <a:solidFill>
                  <a:srgbClr val="FFFF00"/>
                </a:solidFill>
                <a:latin typeface="Arial"/>
                <a:ea typeface="Arial"/>
                <a:cs typeface="Arial"/>
                <a:sym typeface="Arial"/>
              </a:rPr>
              <a:t> ጸጋ ዘእግዚአብሔር የሀሉ ምስሌክሙ</a:t>
            </a:r>
            <a:r>
              <a:rPr b="0" i="0" lang="en-US" sz="3600" u="none">
                <a:solidFill>
                  <a:schemeClr val="lt1"/>
                </a:solidFill>
                <a:latin typeface="Arial"/>
                <a:ea typeface="Arial"/>
                <a:cs typeface="Arial"/>
                <a:sym typeface="Arial"/>
              </a:rPr>
              <a:t>።</a:t>
            </a:r>
            <a:endParaRPr b="0" i="0" sz="3600" u="none">
              <a:solidFill>
                <a:schemeClr val="lt1"/>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Font typeface="Noto Sans Symbols"/>
              <a:buChar char="❖"/>
            </a:pPr>
            <a:r>
              <a:rPr b="0" i="0" lang="en-US" sz="3600" u="none">
                <a:solidFill>
                  <a:srgbClr val="FFFFFF"/>
                </a:solidFill>
                <a:latin typeface="Arial"/>
                <a:ea typeface="Arial"/>
                <a:cs typeface="Arial"/>
                <a:sym typeface="Arial"/>
              </a:rPr>
              <a:t>ናይ እግዚኣብሔር ጸጋ ምሳኹም ይኹን።</a:t>
            </a:r>
            <a:endParaRPr sz="3600">
              <a:solidFill>
                <a:srgbClr val="FFFFFF"/>
              </a:solidFill>
            </a:endParaRPr>
          </a:p>
          <a:p>
            <a:pPr indent="0" lvl="0" marL="0" marR="0" rtl="0" algn="l">
              <a:lnSpc>
                <a:spcPct val="100000"/>
              </a:lnSpc>
              <a:spcBef>
                <a:spcPts val="880"/>
              </a:spcBef>
              <a:spcAft>
                <a:spcPts val="0"/>
              </a:spcAft>
              <a:buNone/>
            </a:pPr>
            <a:r>
              <a:t/>
            </a:r>
            <a:endParaRPr b="0" i="0" sz="3600" u="none">
              <a:solidFill>
                <a:schemeClr val="lt1"/>
              </a:solidFill>
              <a:latin typeface="Arial"/>
              <a:ea typeface="Arial"/>
              <a:cs typeface="Arial"/>
              <a:sym typeface="Arial"/>
            </a:endParaRPr>
          </a:p>
          <a:p>
            <a:pPr indent="-63500" lvl="0" marL="342900" marR="0" rtl="0" algn="l">
              <a:spcBef>
                <a:spcPts val="880"/>
              </a:spcBef>
              <a:spcAft>
                <a:spcPts val="0"/>
              </a:spcAft>
              <a:buClr>
                <a:schemeClr val="accent1"/>
              </a:buClr>
              <a:buSzPts val="4400"/>
              <a:buFont typeface="Noto Sans Symbols"/>
              <a:buNone/>
            </a:pPr>
            <a:r>
              <a:t/>
            </a:r>
            <a:endParaRPr b="0" i="0" sz="3600" u="none">
              <a:solidFill>
                <a:schemeClr val="lt1"/>
              </a:solidFill>
              <a:latin typeface="Arial"/>
              <a:ea typeface="Arial"/>
              <a:cs typeface="Arial"/>
              <a:sym typeface="Arial"/>
            </a:endParaRPr>
          </a:p>
        </p:txBody>
      </p:sp>
      <p:sp>
        <p:nvSpPr>
          <p:cNvPr id="243" name="Google Shape;243;p35"/>
          <p:cNvSpPr txBox="1"/>
          <p:nvPr/>
        </p:nvSpPr>
        <p:spPr>
          <a:xfrm>
            <a:off x="436075" y="288550"/>
            <a:ext cx="8336100" cy="602700"/>
          </a:xfrm>
          <a:prstGeom prst="rect">
            <a:avLst/>
          </a:prstGeom>
          <a:noFill/>
          <a:ln>
            <a:noFill/>
          </a:ln>
        </p:spPr>
        <p:txBody>
          <a:bodyPr anchorCtr="0" anchor="t" bIns="91425" lIns="91425" spcFirstLastPara="1" rIns="91425" wrap="square" tIns="91425">
            <a:noAutofit/>
          </a:bodyPr>
          <a:lstStyle/>
          <a:p>
            <a:pPr indent="-465137" lvl="0" marL="465137" rtl="0" algn="ctr">
              <a:spcBef>
                <a:spcPts val="0"/>
              </a:spcBef>
              <a:spcAft>
                <a:spcPts val="0"/>
              </a:spcAft>
              <a:buClr>
                <a:schemeClr val="accent1"/>
              </a:buClr>
              <a:buSzPts val="3200"/>
              <a:buFont typeface="Noto Sans Symbols"/>
              <a:buNone/>
            </a:pPr>
            <a:r>
              <a:rPr lang="en-US" sz="2800">
                <a:solidFill>
                  <a:schemeClr val="lt2"/>
                </a:solidFill>
              </a:rPr>
              <a:t>ኣብ ንጉሆ ዚጽለ</a:t>
            </a:r>
            <a:r>
              <a:rPr lang="en-US" sz="2800" u="sng">
                <a:solidFill>
                  <a:schemeClr val="lt2"/>
                </a:solidFill>
              </a:rPr>
              <a:t> ኪዳን።</a:t>
            </a:r>
            <a:r>
              <a:rPr lang="en-US" sz="2800">
                <a:solidFill>
                  <a:schemeClr val="lt2"/>
                </a:solidFill>
              </a:rPr>
              <a:t> </a:t>
            </a:r>
            <a:endParaRPr sz="2800">
              <a:solidFill>
                <a:schemeClr val="lt2"/>
              </a:solidFill>
            </a:endParaRPr>
          </a:p>
          <a:p>
            <a:pPr indent="-465137" lvl="0" marL="465137" rtl="0" algn="ctr">
              <a:spcBef>
                <a:spcPts val="0"/>
              </a:spcBef>
              <a:spcAft>
                <a:spcPts val="0"/>
              </a:spcAft>
              <a:buClr>
                <a:schemeClr val="accent1"/>
              </a:buClr>
              <a:buSzPts val="3200"/>
              <a:buFont typeface="Noto Sans Symbols"/>
              <a:buNone/>
            </a:pPr>
            <a:r>
              <a:rPr lang="en-US" sz="2800">
                <a:solidFill>
                  <a:schemeClr val="lt2"/>
                </a:solidFill>
              </a:rPr>
              <a:t>Ab nigho ziTsle</a:t>
            </a:r>
            <a:r>
              <a:rPr lang="en-US" sz="2800" u="sng">
                <a:solidFill>
                  <a:schemeClr val="lt2"/>
                </a:solidFill>
              </a:rPr>
              <a:t> Kidan</a:t>
            </a:r>
            <a:endParaRPr sz="2800" u="sng">
              <a:solidFill>
                <a:schemeClr val="lt2"/>
              </a:solidFill>
            </a:endParaRPr>
          </a:p>
          <a:p>
            <a:pPr indent="-465137" lvl="0" marL="465137" rtl="0" algn="ctr">
              <a:spcBef>
                <a:spcPts val="0"/>
              </a:spcBef>
              <a:spcAft>
                <a:spcPts val="0"/>
              </a:spcAft>
              <a:buClr>
                <a:schemeClr val="accent1"/>
              </a:buClr>
              <a:buSzPts val="3200"/>
              <a:buFont typeface="Noto Sans Symbols"/>
              <a:buNone/>
            </a:pPr>
            <a:r>
              <a:rPr lang="en-US" sz="2800" u="sng">
                <a:solidFill>
                  <a:schemeClr val="lt2"/>
                </a:solidFill>
              </a:rPr>
              <a:t>Covenant </a:t>
            </a:r>
            <a:r>
              <a:rPr lang="en-US" sz="2800">
                <a:solidFill>
                  <a:schemeClr val="lt2"/>
                </a:solidFill>
              </a:rPr>
              <a:t>that is prayed in the morning</a:t>
            </a:r>
            <a:endParaRPr/>
          </a:p>
        </p:txBody>
      </p:sp>
      <p:sp>
        <p:nvSpPr>
          <p:cNvPr id="244" name="Google Shape;244;p35"/>
          <p:cNvSpPr txBox="1"/>
          <p:nvPr/>
        </p:nvSpPr>
        <p:spPr>
          <a:xfrm>
            <a:off x="4373275" y="1630975"/>
            <a:ext cx="4398900" cy="4770900"/>
          </a:xfrm>
          <a:prstGeom prst="rect">
            <a:avLst/>
          </a:prstGeom>
          <a:noFill/>
          <a:ln>
            <a:noFill/>
          </a:ln>
        </p:spPr>
        <p:txBody>
          <a:bodyPr anchorCtr="0" anchor="t" bIns="91425" lIns="91425" spcFirstLastPara="1" rIns="91425" wrap="square" tIns="91425">
            <a:noAutofit/>
          </a:bodyPr>
          <a:lstStyle/>
          <a:p>
            <a:pPr indent="-490537" lvl="0" marL="465137" rtl="0" algn="l">
              <a:spcBef>
                <a:spcPts val="640"/>
              </a:spcBef>
              <a:spcAft>
                <a:spcPts val="0"/>
              </a:spcAft>
              <a:buClr>
                <a:srgbClr val="0000FF"/>
              </a:buClr>
              <a:buSzPts val="3600"/>
              <a:buFont typeface="Noto Sans Symbols"/>
              <a:buChar char="❖"/>
            </a:pPr>
            <a:r>
              <a:rPr lang="en-US" sz="3600" u="sng">
                <a:solidFill>
                  <a:schemeClr val="lt2"/>
                </a:solidFill>
              </a:rPr>
              <a:t>Kahn</a:t>
            </a:r>
            <a:r>
              <a:rPr lang="en-US" sz="3600">
                <a:solidFill>
                  <a:schemeClr val="lt2"/>
                </a:solidFill>
              </a:rPr>
              <a:t>: </a:t>
            </a:r>
            <a:r>
              <a:rPr lang="en-US" sz="3600">
                <a:solidFill>
                  <a:srgbClr val="FFFF00"/>
                </a:solidFill>
              </a:rPr>
              <a:t>t</a:t>
            </a:r>
            <a:r>
              <a:rPr lang="en-US" sz="3600">
                <a:solidFill>
                  <a:srgbClr val="FFFF00"/>
                </a:solidFill>
              </a:rPr>
              <a:t>sega zeIgzīabhier yihalu misliekimu</a:t>
            </a:r>
            <a:endParaRPr sz="3600">
              <a:solidFill>
                <a:srgbClr val="FFFF00"/>
              </a:solidFill>
            </a:endParaRPr>
          </a:p>
          <a:p>
            <a:pPr indent="-414337" lvl="0" marL="465137" rtl="0" algn="l">
              <a:spcBef>
                <a:spcPts val="880"/>
              </a:spcBef>
              <a:spcAft>
                <a:spcPts val="0"/>
              </a:spcAft>
              <a:buClr>
                <a:srgbClr val="FF0000"/>
              </a:buClr>
              <a:buSzPts val="3600"/>
              <a:buFont typeface="Noto Sans Symbols"/>
              <a:buChar char="❖"/>
            </a:pPr>
            <a:r>
              <a:rPr lang="en-US" sz="3600" u="sng">
                <a:solidFill>
                  <a:srgbClr val="FFFF00"/>
                </a:solidFill>
              </a:rPr>
              <a:t>Priest</a:t>
            </a:r>
            <a:r>
              <a:rPr lang="en-US" sz="3600">
                <a:solidFill>
                  <a:srgbClr val="FFFF00"/>
                </a:solidFill>
              </a:rPr>
              <a:t>:</a:t>
            </a:r>
            <a:r>
              <a:rPr lang="en-US" sz="3600">
                <a:solidFill>
                  <a:schemeClr val="lt1"/>
                </a:solidFill>
              </a:rPr>
              <a:t> </a:t>
            </a:r>
            <a:r>
              <a:rPr lang="en-US" sz="3600">
                <a:solidFill>
                  <a:schemeClr val="lt2"/>
                </a:solidFill>
              </a:rPr>
              <a:t>The grace of God be with you.</a:t>
            </a:r>
            <a:endParaRPr sz="3600"/>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36"/>
          <p:cNvSpPr txBox="1"/>
          <p:nvPr/>
        </p:nvSpPr>
        <p:spPr>
          <a:xfrm>
            <a:off x="6553200" y="6018212"/>
            <a:ext cx="1905000" cy="457200"/>
          </a:xfrm>
          <a:prstGeom prst="rect">
            <a:avLst/>
          </a:prstGeom>
          <a:noFill/>
          <a:ln>
            <a:noFill/>
          </a:ln>
        </p:spPr>
        <p:txBody>
          <a:bodyPr anchorCtr="0" anchor="ctr" bIns="46025" lIns="92075" spcFirstLastPara="1" rIns="92075" wrap="square" tIns="46025">
            <a:noAutofit/>
          </a:bodyPr>
          <a:lstStyle/>
          <a:p>
            <a:pPr indent="0" lvl="0" marL="0" marR="0" rtl="0" algn="r">
              <a:lnSpc>
                <a:spcPct val="100000"/>
              </a:lnSpc>
              <a:spcBef>
                <a:spcPts val="0"/>
              </a:spcBef>
              <a:spcAft>
                <a:spcPts val="0"/>
              </a:spcAft>
              <a:buClr>
                <a:schemeClr val="lt1"/>
              </a:buClr>
              <a:buSzPts val="1400"/>
              <a:buFont typeface="Arial"/>
              <a:buNone/>
            </a:pPr>
            <a:fld id="{00000000-1234-1234-1234-123412341234}" type="slidenum">
              <a:rPr b="0" i="0" lang="en-US" sz="1400" u="none" cap="none" strike="noStrike">
                <a:solidFill>
                  <a:schemeClr val="lt1"/>
                </a:solidFill>
                <a:latin typeface="Arial"/>
                <a:ea typeface="Arial"/>
                <a:cs typeface="Arial"/>
                <a:sym typeface="Arial"/>
              </a:rPr>
              <a:t>‹#›</a:t>
            </a:fld>
            <a:endParaRPr/>
          </a:p>
        </p:txBody>
      </p:sp>
      <p:sp>
        <p:nvSpPr>
          <p:cNvPr id="250" name="Google Shape;250;p36"/>
          <p:cNvSpPr txBox="1"/>
          <p:nvPr>
            <p:ph idx="1" type="body"/>
          </p:nvPr>
        </p:nvSpPr>
        <p:spPr>
          <a:xfrm>
            <a:off x="885000" y="816000"/>
            <a:ext cx="4253100" cy="6140400"/>
          </a:xfrm>
          <a:prstGeom prst="rect">
            <a:avLst/>
          </a:prstGeom>
          <a:noFill/>
          <a:ln>
            <a:noFill/>
          </a:ln>
        </p:spPr>
        <p:txBody>
          <a:bodyPr anchorCtr="0" anchor="t" bIns="46025" lIns="92075" spcFirstLastPara="1" rIns="92075" wrap="square" tIns="46025">
            <a:noAutofit/>
          </a:bodyPr>
          <a:lstStyle/>
          <a:p>
            <a:pPr indent="-490537" lvl="0" marL="465137" marR="0" rtl="0" algn="l">
              <a:lnSpc>
                <a:spcPct val="100000"/>
              </a:lnSpc>
              <a:spcBef>
                <a:spcPts val="0"/>
              </a:spcBef>
              <a:spcAft>
                <a:spcPts val="0"/>
              </a:spcAft>
              <a:buClr>
                <a:srgbClr val="33CC33"/>
              </a:buClr>
              <a:buSzPts val="3600"/>
              <a:buChar char="❖"/>
            </a:pPr>
            <a:r>
              <a:rPr b="1" i="0" lang="en-US" sz="3600" u="sng">
                <a:solidFill>
                  <a:schemeClr val="lt2"/>
                </a:solidFill>
              </a:rPr>
              <a:t>ሕዝብ</a:t>
            </a:r>
            <a:r>
              <a:rPr b="1" i="0" lang="en-US" sz="3600">
                <a:solidFill>
                  <a:schemeClr val="lt2"/>
                </a:solidFill>
              </a:rPr>
              <a:t>፡</a:t>
            </a:r>
            <a:r>
              <a:rPr b="0" i="0" lang="en-US" sz="3600" u="none">
                <a:solidFill>
                  <a:srgbClr val="FFFF00"/>
                </a:solidFill>
                <a:latin typeface="Arial"/>
                <a:ea typeface="Arial"/>
                <a:cs typeface="Arial"/>
                <a:sym typeface="Arial"/>
              </a:rPr>
              <a:t> ምስለ መንፈስከ</a:t>
            </a:r>
            <a:r>
              <a:rPr b="0" i="0" lang="en-US" sz="3600" u="none">
                <a:solidFill>
                  <a:schemeClr val="lt1"/>
                </a:solidFill>
                <a:latin typeface="Arial"/>
                <a:ea typeface="Arial"/>
                <a:cs typeface="Arial"/>
                <a:sym typeface="Arial"/>
              </a:rPr>
              <a:t>። </a:t>
            </a:r>
            <a:endParaRPr b="0" i="0" sz="3600" u="none">
              <a:solidFill>
                <a:schemeClr val="lt1"/>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Char char="❖"/>
            </a:pPr>
            <a:r>
              <a:rPr b="0" i="0" lang="en-US" sz="3600" u="none">
                <a:solidFill>
                  <a:srgbClr val="FFFFFF"/>
                </a:solidFill>
                <a:latin typeface="Arial"/>
                <a:ea typeface="Arial"/>
                <a:cs typeface="Arial"/>
                <a:sym typeface="Arial"/>
              </a:rPr>
              <a:t>ምስ መንፈስካ</a:t>
            </a:r>
            <a:endParaRPr b="0" i="0" sz="36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600">
              <a:solidFill>
                <a:srgbClr val="FFFFFF"/>
              </a:solidFill>
            </a:endParaRPr>
          </a:p>
          <a:p>
            <a:pPr indent="-465137" lvl="0" marL="465137" marR="0" rtl="0" algn="l">
              <a:lnSpc>
                <a:spcPct val="100000"/>
              </a:lnSpc>
              <a:spcBef>
                <a:spcPts val="680"/>
              </a:spcBef>
              <a:spcAft>
                <a:spcPts val="0"/>
              </a:spcAft>
              <a:buClr>
                <a:schemeClr val="accent1"/>
              </a:buClr>
              <a:buSzPts val="3400"/>
              <a:buFont typeface="Noto Sans Symbols"/>
              <a:buNone/>
            </a:pPr>
            <a:r>
              <a:t/>
            </a:r>
            <a:endParaRPr b="1" i="0" sz="3600" u="sng">
              <a:solidFill>
                <a:schemeClr val="lt2"/>
              </a:solidFill>
              <a:latin typeface="Arial"/>
              <a:ea typeface="Arial"/>
              <a:cs typeface="Arial"/>
              <a:sym typeface="Arial"/>
            </a:endParaRPr>
          </a:p>
          <a:p>
            <a:pPr indent="-477837" lvl="0" marL="465137" marR="0" rtl="0" algn="l">
              <a:lnSpc>
                <a:spcPct val="100000"/>
              </a:lnSpc>
              <a:spcBef>
                <a:spcPts val="680"/>
              </a:spcBef>
              <a:spcAft>
                <a:spcPts val="0"/>
              </a:spcAft>
              <a:buClr>
                <a:srgbClr val="33CC33"/>
              </a:buClr>
              <a:buSzPts val="3600"/>
              <a:buFont typeface="Noto Sans Symbols"/>
              <a:buChar char="❖"/>
            </a:pPr>
            <a:r>
              <a:rPr i="0" lang="en-US" sz="3600" u="sng">
                <a:solidFill>
                  <a:schemeClr val="lt2"/>
                </a:solidFill>
              </a:rPr>
              <a:t>ካህን</a:t>
            </a:r>
            <a:r>
              <a:rPr i="0" lang="en-US" sz="3600">
                <a:solidFill>
                  <a:schemeClr val="lt2"/>
                </a:solidFill>
              </a:rPr>
              <a:t>፡-</a:t>
            </a:r>
            <a:r>
              <a:rPr b="0" i="0" lang="en-US" sz="3600" u="none">
                <a:solidFill>
                  <a:schemeClr val="lt1"/>
                </a:solidFill>
                <a:latin typeface="Arial"/>
                <a:ea typeface="Arial"/>
                <a:cs typeface="Arial"/>
                <a:sym typeface="Arial"/>
              </a:rPr>
              <a:t> </a:t>
            </a:r>
            <a:r>
              <a:rPr b="0" i="0" lang="en-US" sz="3600" u="none">
                <a:solidFill>
                  <a:srgbClr val="FFFF00"/>
                </a:solidFill>
                <a:latin typeface="Arial"/>
                <a:ea typeface="Arial"/>
                <a:cs typeface="Arial"/>
                <a:sym typeface="Arial"/>
              </a:rPr>
              <a:t>ንሰብሖ ለአምላክነ።</a:t>
            </a:r>
            <a:endParaRPr b="0" i="0" sz="3600" u="none">
              <a:solidFill>
                <a:schemeClr val="lt1"/>
              </a:solidFill>
              <a:latin typeface="Arial"/>
              <a:ea typeface="Arial"/>
              <a:cs typeface="Arial"/>
              <a:sym typeface="Arial"/>
            </a:endParaRPr>
          </a:p>
          <a:p>
            <a:pPr indent="-490537" lvl="0" marL="465137" marR="0" rtl="0" algn="l">
              <a:lnSpc>
                <a:spcPct val="100000"/>
              </a:lnSpc>
              <a:spcBef>
                <a:spcPts val="640"/>
              </a:spcBef>
              <a:spcAft>
                <a:spcPts val="0"/>
              </a:spcAft>
              <a:buClr>
                <a:srgbClr val="FFFFFF"/>
              </a:buClr>
              <a:buSzPts val="3600"/>
              <a:buChar char="❖"/>
            </a:pPr>
            <a:r>
              <a:rPr b="0" i="0" lang="en-US" sz="3600" u="none">
                <a:solidFill>
                  <a:srgbClr val="FFFFFF"/>
                </a:solidFill>
                <a:latin typeface="Arial"/>
                <a:ea typeface="Arial"/>
                <a:cs typeface="Arial"/>
                <a:sym typeface="Arial"/>
              </a:rPr>
              <a:t>ንኣምላኽና ነመስግኖ፡</a:t>
            </a:r>
            <a:endParaRPr b="0" i="0" sz="3600" u="none">
              <a:solidFill>
                <a:srgbClr val="FFFFFF"/>
              </a:solidFill>
              <a:latin typeface="Arial"/>
              <a:ea typeface="Arial"/>
              <a:cs typeface="Arial"/>
              <a:sym typeface="Arial"/>
            </a:endParaRPr>
          </a:p>
          <a:p>
            <a:pPr indent="0" lvl="0" marL="0" marR="0" rtl="0" algn="l">
              <a:lnSpc>
                <a:spcPct val="100000"/>
              </a:lnSpc>
              <a:spcBef>
                <a:spcPts val="880"/>
              </a:spcBef>
              <a:spcAft>
                <a:spcPts val="0"/>
              </a:spcAft>
              <a:buNone/>
            </a:pPr>
            <a:r>
              <a:t/>
            </a:r>
            <a:endParaRPr sz="3600">
              <a:solidFill>
                <a:srgbClr val="FFFFFF"/>
              </a:solidFill>
            </a:endParaRPr>
          </a:p>
          <a:p>
            <a:pPr indent="-465137" lvl="0" marL="465137" marR="0" rtl="0" algn="l">
              <a:lnSpc>
                <a:spcPct val="100000"/>
              </a:lnSpc>
              <a:spcBef>
                <a:spcPts val="680"/>
              </a:spcBef>
              <a:spcAft>
                <a:spcPts val="0"/>
              </a:spcAft>
              <a:buClr>
                <a:schemeClr val="accent1"/>
              </a:buClr>
              <a:buSzPts val="3400"/>
              <a:buFont typeface="Noto Sans Symbols"/>
              <a:buNone/>
            </a:pPr>
            <a:r>
              <a:t/>
            </a:r>
            <a:endParaRPr sz="3600"/>
          </a:p>
        </p:txBody>
      </p:sp>
      <p:sp>
        <p:nvSpPr>
          <p:cNvPr id="251" name="Google Shape;251;p36"/>
          <p:cNvSpPr txBox="1"/>
          <p:nvPr/>
        </p:nvSpPr>
        <p:spPr>
          <a:xfrm>
            <a:off x="4517325" y="643900"/>
            <a:ext cx="4052700" cy="6156000"/>
          </a:xfrm>
          <a:prstGeom prst="rect">
            <a:avLst/>
          </a:prstGeom>
          <a:noFill/>
          <a:ln>
            <a:noFill/>
          </a:ln>
        </p:spPr>
        <p:txBody>
          <a:bodyPr anchorCtr="0" anchor="t" bIns="91425" lIns="91425" spcFirstLastPara="1" rIns="91425" wrap="square" tIns="91425">
            <a:noAutofit/>
          </a:bodyPr>
          <a:lstStyle/>
          <a:p>
            <a:pPr indent="-490537" lvl="0" marL="465137" rtl="0" algn="l">
              <a:spcBef>
                <a:spcPts val="640"/>
              </a:spcBef>
              <a:spcAft>
                <a:spcPts val="0"/>
              </a:spcAft>
              <a:buClr>
                <a:srgbClr val="0000FF"/>
              </a:buClr>
              <a:buSzPts val="3600"/>
              <a:buFont typeface="Noto Sans Symbols"/>
              <a:buChar char="❖"/>
            </a:pPr>
            <a:r>
              <a:rPr b="1" lang="en-US" sz="3600" u="sng">
                <a:solidFill>
                  <a:schemeClr val="lt2"/>
                </a:solidFill>
              </a:rPr>
              <a:t>Hizb</a:t>
            </a:r>
            <a:r>
              <a:rPr b="1" lang="en-US" sz="3600">
                <a:solidFill>
                  <a:schemeClr val="lt2"/>
                </a:solidFill>
              </a:rPr>
              <a:t>: </a:t>
            </a:r>
            <a:r>
              <a:rPr lang="en-US" sz="3600">
                <a:solidFill>
                  <a:srgbClr val="FFFF00"/>
                </a:solidFill>
              </a:rPr>
              <a:t>m</a:t>
            </a:r>
            <a:r>
              <a:rPr lang="en-US" sz="3600">
                <a:solidFill>
                  <a:srgbClr val="FFFF00"/>
                </a:solidFill>
              </a:rPr>
              <a:t>isle menfesike</a:t>
            </a:r>
            <a:r>
              <a:rPr lang="en-US" sz="3600">
                <a:solidFill>
                  <a:srgbClr val="00FF00"/>
                </a:solidFill>
              </a:rPr>
              <a:t> </a:t>
            </a:r>
            <a:endParaRPr sz="3600">
              <a:solidFill>
                <a:srgbClr val="00FF00"/>
              </a:solidFill>
            </a:endParaRPr>
          </a:p>
          <a:p>
            <a:pPr indent="-414337" lvl="0" marL="465137" rtl="0" algn="l">
              <a:spcBef>
                <a:spcPts val="880"/>
              </a:spcBef>
              <a:spcAft>
                <a:spcPts val="0"/>
              </a:spcAft>
              <a:buClr>
                <a:srgbClr val="FF0000"/>
              </a:buClr>
              <a:buSzPts val="3600"/>
              <a:buFont typeface="Noto Sans Symbols"/>
              <a:buChar char="❖"/>
            </a:pPr>
            <a:r>
              <a:rPr lang="en-US" sz="3600" u="sng">
                <a:solidFill>
                  <a:srgbClr val="FFFF00"/>
                </a:solidFill>
              </a:rPr>
              <a:t>People</a:t>
            </a:r>
            <a:r>
              <a:rPr lang="en-US" sz="3600">
                <a:solidFill>
                  <a:srgbClr val="FFFF00"/>
                </a:solidFill>
              </a:rPr>
              <a:t>:</a:t>
            </a:r>
            <a:r>
              <a:rPr lang="en-US" sz="3600">
                <a:solidFill>
                  <a:schemeClr val="lt1"/>
                </a:solidFill>
              </a:rPr>
              <a:t> </a:t>
            </a:r>
            <a:r>
              <a:rPr lang="en-US" sz="3600">
                <a:solidFill>
                  <a:schemeClr val="lt2"/>
                </a:solidFill>
              </a:rPr>
              <a:t>And with Thy spirit.</a:t>
            </a:r>
            <a:endParaRPr sz="3600">
              <a:solidFill>
                <a:schemeClr val="lt2"/>
              </a:solidFill>
            </a:endParaRPr>
          </a:p>
          <a:p>
            <a:pPr indent="0" lvl="0" marL="0" rtl="0" algn="l">
              <a:spcBef>
                <a:spcPts val="880"/>
              </a:spcBef>
              <a:spcAft>
                <a:spcPts val="0"/>
              </a:spcAft>
              <a:buNone/>
            </a:pPr>
            <a:r>
              <a:t/>
            </a:r>
            <a:endParaRPr sz="3600">
              <a:solidFill>
                <a:schemeClr val="lt2"/>
              </a:solidFill>
            </a:endParaRPr>
          </a:p>
          <a:p>
            <a:pPr indent="-490537" lvl="0" marL="465137" rtl="0" algn="l">
              <a:spcBef>
                <a:spcPts val="640"/>
              </a:spcBef>
              <a:spcAft>
                <a:spcPts val="0"/>
              </a:spcAft>
              <a:buClr>
                <a:srgbClr val="0000FF"/>
              </a:buClr>
              <a:buSzPts val="3600"/>
              <a:buFont typeface="Noto Sans Symbols"/>
              <a:buChar char="❖"/>
            </a:pPr>
            <a:r>
              <a:rPr lang="en-US" sz="3600" u="sng">
                <a:solidFill>
                  <a:schemeClr val="lt2"/>
                </a:solidFill>
              </a:rPr>
              <a:t>Kahn</a:t>
            </a:r>
            <a:r>
              <a:rPr lang="en-US" sz="3600">
                <a:solidFill>
                  <a:schemeClr val="lt2"/>
                </a:solidFill>
              </a:rPr>
              <a:t>: </a:t>
            </a:r>
            <a:r>
              <a:rPr lang="en-US" sz="3600">
                <a:solidFill>
                  <a:srgbClr val="FFFF00"/>
                </a:solidFill>
              </a:rPr>
              <a:t>n</a:t>
            </a:r>
            <a:r>
              <a:rPr lang="en-US" sz="3600">
                <a:solidFill>
                  <a:srgbClr val="FFFF00"/>
                </a:solidFill>
              </a:rPr>
              <a:t>i’siebiho leAmlakine</a:t>
            </a:r>
            <a:r>
              <a:rPr lang="en-US" sz="3600">
                <a:solidFill>
                  <a:srgbClr val="00FF00"/>
                </a:solidFill>
              </a:rPr>
              <a:t> </a:t>
            </a:r>
            <a:endParaRPr sz="3600">
              <a:solidFill>
                <a:srgbClr val="00FF00"/>
              </a:solidFill>
            </a:endParaRPr>
          </a:p>
          <a:p>
            <a:pPr indent="-490537" lvl="0" marL="465137" rtl="0" algn="l">
              <a:spcBef>
                <a:spcPts val="880"/>
              </a:spcBef>
              <a:spcAft>
                <a:spcPts val="0"/>
              </a:spcAft>
              <a:buClr>
                <a:srgbClr val="FF0000"/>
              </a:buClr>
              <a:buSzPts val="3600"/>
              <a:buFont typeface="Noto Sans Symbols"/>
              <a:buChar char="❖"/>
            </a:pPr>
            <a:r>
              <a:rPr lang="en-US" sz="3600" u="sng">
                <a:solidFill>
                  <a:srgbClr val="FFFF00"/>
                </a:solidFill>
              </a:rPr>
              <a:t>Priest</a:t>
            </a:r>
            <a:r>
              <a:rPr lang="en-US" sz="3600">
                <a:solidFill>
                  <a:srgbClr val="FFFF00"/>
                </a:solidFill>
              </a:rPr>
              <a:t>:</a:t>
            </a:r>
            <a:r>
              <a:rPr lang="en-US" sz="3600">
                <a:solidFill>
                  <a:schemeClr val="lt1"/>
                </a:solidFill>
              </a:rPr>
              <a:t> </a:t>
            </a:r>
            <a:r>
              <a:rPr lang="en-US" sz="3600">
                <a:solidFill>
                  <a:schemeClr val="lt2"/>
                </a:solidFill>
              </a:rPr>
              <a:t>Let us glorify our God.</a:t>
            </a:r>
            <a:endParaRPr sz="3600">
              <a:solidFill>
                <a:schemeClr val="lt2"/>
              </a:solidFill>
            </a:endParaRPr>
          </a:p>
        </p:txBody>
      </p:sp>
    </p:spTree>
  </p:cSld>
  <p:clrMapOvr>
    <a:masterClrMapping/>
  </p:clrMapOvr>
  <p:transition spd="med">
    <p:fade thruBlk="1"/>
  </p:transition>
</p:sld>
</file>

<file path=ppt/theme/theme1.xml><?xml version="1.0" encoding="utf-8"?>
<a:theme xmlns:a="http://schemas.openxmlformats.org/drawingml/2006/main" xmlns:r="http://schemas.openxmlformats.org/officeDocument/2006/relationships" name="Bevel">
  <a:themeElements>
    <a:clrScheme name="Bevel 1">
      <a:dk1>
        <a:srgbClr val="008080"/>
      </a:dk1>
      <a:lt1>
        <a:srgbClr val="DDDDDD"/>
      </a:lt1>
      <a:dk2>
        <a:srgbClr val="000000"/>
      </a:dk2>
      <a:lt2>
        <a:srgbClr val="FFFFFF"/>
      </a:lt2>
      <a:accent1>
        <a:srgbClr val="0099CC"/>
      </a:accent1>
      <a:accent2>
        <a:srgbClr val="9999FF"/>
      </a:accent2>
      <a:accent3>
        <a:srgbClr val="AAAAAA"/>
      </a:accent3>
      <a:accent4>
        <a:srgbClr val="BDBDBD"/>
      </a:accent4>
      <a:accent5>
        <a:srgbClr val="AACAE2"/>
      </a:accent5>
      <a:accent6>
        <a:srgbClr val="8A8AE7"/>
      </a:accent6>
      <a:hlink>
        <a:srgbClr val="00CCCC"/>
      </a:hlink>
      <a:folHlink>
        <a:srgbClr val="00FF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evel">
  <a:themeElements>
    <a:clrScheme name="Bevel 1">
      <a:dk1>
        <a:srgbClr val="008080"/>
      </a:dk1>
      <a:lt1>
        <a:srgbClr val="DDDDDD"/>
      </a:lt1>
      <a:dk2>
        <a:srgbClr val="000000"/>
      </a:dk2>
      <a:lt2>
        <a:srgbClr val="FFFFFF"/>
      </a:lt2>
      <a:accent1>
        <a:srgbClr val="0099CC"/>
      </a:accent1>
      <a:accent2>
        <a:srgbClr val="9999FF"/>
      </a:accent2>
      <a:accent3>
        <a:srgbClr val="AAAAAA"/>
      </a:accent3>
      <a:accent4>
        <a:srgbClr val="BDBDBD"/>
      </a:accent4>
      <a:accent5>
        <a:srgbClr val="AACAE2"/>
      </a:accent5>
      <a:accent6>
        <a:srgbClr val="8A8AE7"/>
      </a:accent6>
      <a:hlink>
        <a:srgbClr val="00CCCC"/>
      </a:hlink>
      <a:folHlink>
        <a:srgbClr val="00FF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