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1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854f1e3dd_0_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89" name="Google Shape;189;g3854f1e3dd_0_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3872da6fb9_0_415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3872da6fb9_0_4151: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3872da6fb9_0_433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86" name="Google Shape;986;g3872da6fb9_0_433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3872da6fb9_0_442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3872da6fb9_0_4427: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7a745680b8_0_81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00" name="Google Shape;1000;g7a745680b8_0_81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a745680b8_0_82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08" name="Google Shape;1008;g7a745680b8_0_82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7a745680b8_0_83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7a745680b8_0_83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7a745680b8_0_83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24" name="Google Shape;1024;g7a745680b8_0_83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7a745680b8_0_84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32" name="Google Shape;1032;g7a745680b8_0_84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7a745680b8_0_85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7a745680b8_0_853: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7a745680b8_0_86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48" name="Google Shape;1048;g7a745680b8_0_86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877fb5b9b_0_0:notes"/>
          <p:cNvSpPr txBox="1">
            <a:spLocks noGrp="1"/>
          </p:cNvSpPr>
          <p:nvPr>
            <p:ph type="body" idx="1"/>
          </p:nvPr>
        </p:nvSpPr>
        <p:spPr>
          <a:xfrm>
            <a:off x="731500" y="4560550"/>
            <a:ext cx="5852100" cy="432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3877fb5b9b_0_0: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7a745680b8_0_86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56" name="Google Shape;1056;g7a745680b8_0_86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7a745680b8_0_87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64" name="Google Shape;1064;g7a745680b8_0_87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3872da6fb9_0_507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72" name="Google Shape;1072;g3872da6fb9_0_507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7c89f22728_0_35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78" name="Google Shape;1078;g7c89f22728_0_35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7c89f22728_0_36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87" name="Google Shape;1087;g7c89f22728_0_36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7c89f22728_0_36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095" name="Google Shape;1095;g7c89f22728_0_36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7c89f22728_0_37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7c89f22728_0_37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7c89f22728_0_38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11" name="Google Shape;1111;g7c89f22728_0_381:notes"/>
          <p:cNvSpPr>
            <a:spLocks noGrp="1" noRot="1" noChangeAspect="1"/>
          </p:cNvSpPr>
          <p:nvPr>
            <p:ph type="sldImg" idx="2"/>
          </p:nvPr>
        </p:nvSpPr>
        <p:spPr>
          <a:xfrm>
            <a:off x="1219427"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7c89f22728_0_38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7c89f22728_0_388: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7c89f22728_0_39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27" name="Google Shape;1127;g7c89f22728_0_39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7c89f22728_0_40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7c89f22728_0_40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7c89f22728_0_40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43" name="Google Shape;1143;g7c89f22728_0_40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7c89f22728_0_41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7c89f22728_0_416: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7c89f22728_0_42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59" name="Google Shape;1159;g7c89f22728_0_42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7c89f22728_0_43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67" name="Google Shape;1167;g7c89f22728_0_43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7c89f22728_0_43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75" name="Google Shape;1175;g7c89f22728_0_43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7c89f22728_0_44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83" name="Google Shape;1183;g7c89f22728_0_44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7c89f22728_0_45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91" name="Google Shape;1191;g7c89f22728_0_45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7c89f22728_0_45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199" name="Google Shape;1199;g7c89f22728_0_45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7c89f22728_0_46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207" name="Google Shape;1207;g7c89f22728_0_46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877fb5b9b_0_5:notes"/>
          <p:cNvSpPr txBox="1">
            <a:spLocks noGrp="1"/>
          </p:cNvSpPr>
          <p:nvPr>
            <p:ph type="body" idx="1"/>
          </p:nvPr>
        </p:nvSpPr>
        <p:spPr>
          <a:xfrm>
            <a:off x="731500" y="4560550"/>
            <a:ext cx="5852100" cy="432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g3877fb5b9b_0_5: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7c89f22728_0_47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215" name="Google Shape;1215;g7c89f22728_0_47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7c89f22728_0_56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223" name="Google Shape;1223;g7c89f22728_0_56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7a745680b8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g7a745680b8_0_2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7a745680b8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g7a745680b8_0_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7a745680b8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g7a745680b8_0_2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7a745680b8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g7a745680b8_0_2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7a745680b8_0_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g7a745680b8_0_2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7a745680b8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g7a745680b8_0_2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7a745680b8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g7a745680b8_0_2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7a6821d180_0_32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289" name="Google Shape;1289;g7a6821d180_0_32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872da6fb9_0_27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02" name="Google Shape;302;g3872da6fb9_0_27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7a6821d180_0_32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297" name="Google Shape;1297;g7a6821d180_0_32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7a6821d180_0_33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05" name="Google Shape;1305;g7a6821d180_0_33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7a6821d180_0_34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13" name="Google Shape;1313;g7a6821d180_0_34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7a6821d180_0_34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21" name="Google Shape;1321;g7a6821d180_0_34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7a6821d180_0_35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29" name="Google Shape;1329;g7a6821d180_0_35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7a6821d180_0_36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37" name="Google Shape;1337;g7a6821d180_0_36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7a6821d180_0_37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45" name="Google Shape;1345;g7a6821d180_0_37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7a6821d180_0_37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53" name="Google Shape;1353;g7a6821d180_0_37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7a6821d180_0_38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61" name="Google Shape;1361;g7a6821d180_0_38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7c89f22728_0_23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69" name="Google Shape;1369;g7c89f22728_0_23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c89f22728_0_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09" name="Google Shape;309;g7c89f22728_0_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7c89f22728_0_24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78" name="Google Shape;1378;g7c89f22728_0_24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7c89f22728_0_25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86" name="Google Shape;1386;g7c89f22728_0_25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7c89f22728_0_25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394" name="Google Shape;1394;g7c89f22728_0_25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7a6821d180_0_5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02" name="Google Shape;1402;g7a6821d180_0_5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7a6821d180_0_6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11" name="Google Shape;1411;g7a6821d180_0_6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7a6821d180_0_7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20" name="Google Shape;1420;g7a6821d180_0_7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7a6821d180_0_8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28" name="Google Shape;1428;g7a6821d180_0_8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7a6821d180_0_8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36" name="Google Shape;1436;g7a6821d180_0_8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7a6821d180_0_9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44" name="Google Shape;1444;g7a6821d180_0_9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7a6821d180_0_10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52" name="Google Shape;1452;g7a6821d180_0_10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c89f22728_0_1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18" name="Google Shape;318;g7c89f22728_0_1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7a6821d180_0_10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60" name="Google Shape;1460;g7a6821d180_0_10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7a6821d180_0_11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68" name="Google Shape;1468;g7a6821d180_0_11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7a6821d180_0_12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76" name="Google Shape;1476;g7a6821d180_0_12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7a6821d180_0_13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1485" name="Google Shape;1485;g7a6821d180_0_13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c89f22728_0_1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26" name="Google Shape;326;g7c89f22728_0_1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c89f22728_0_2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34" name="Google Shape;334;g7c89f22728_0_2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c89f22728_0_3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42" name="Google Shape;342;g7c89f22728_0_3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c89f22728_0_4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50" name="Google Shape;350;g7c89f22728_0_4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c89f22728_0_4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58" name="Google Shape;358;g7c89f22728_0_4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c89f22728_0_5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66" name="Google Shape;366;g7c89f22728_0_5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c89f22728_0_6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74" name="Google Shape;374;g7c89f22728_0_6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c89f22728_0_6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82" name="Google Shape;382;g7c89f22728_0_6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c89f22728_0_7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90" name="Google Shape;390;g7c89f22728_0_7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7c89f22728_0_8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398" name="Google Shape;398;g7c89f22728_0_8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c89f22728_0_8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406" name="Google Shape;406;g7c89f22728_0_8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14" name="Google Shape;414;p16: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872da6fb9_0_55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422" name="Google Shape;422;g3872da6fb9_0_55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14" name="Google Shape;214;p5: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30" name="Google Shape;430;p17: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872da6fb9_0_64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438" name="Google Shape;438;g3872da6fb9_0_64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46" name="Google Shape;446;p18: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54" name="Google Shape;454;p19: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872da6fb9_0_74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462" name="Google Shape;462;g3872da6fb9_0_74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70" name="Google Shape;470;p20: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872da6fb9_0_83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478" name="Google Shape;478;g3872da6fb9_0_83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872da6fb9_0_92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486" name="Google Shape;486;g3872da6fb9_0_92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94" name="Google Shape;494;p22: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872da6fb9_0_101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502" name="Google Shape;502;g3872da6fb9_0_101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872da6fb9_0_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222" name="Google Shape;222;g3872da6fb9_0_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872da6fb9_0_110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510" name="Google Shape;510;g3872da6fb9_0_110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18" name="Google Shape;518;p25: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872da6fb9_0_120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526" name="Google Shape;526;g3872da6fb9_0_120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34" name="Google Shape;534;p26: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42" name="Google Shape;542;p27: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8: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872da6fb9_0_129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558" name="Google Shape;558;g3872da6fb9_0_129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66" name="Google Shape;566;p30: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74" name="Google Shape;574;p31: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582" name="Google Shape;582;p32: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872da6fb9_0_9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230" name="Google Shape;230;g3872da6fb9_0_9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3: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4: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06" name="Google Shape;606;p35: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14" name="Google Shape;614;p36: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22" name="Google Shape;622;p37: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8: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4c17ba040c_0_1:notes"/>
          <p:cNvSpPr txBox="1">
            <a:spLocks noGrp="1"/>
          </p:cNvSpPr>
          <p:nvPr>
            <p:ph type="body" idx="1"/>
          </p:nvPr>
        </p:nvSpPr>
        <p:spPr>
          <a:xfrm>
            <a:off x="731500" y="4560550"/>
            <a:ext cx="5852100" cy="432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g4c17ba040c_0_1: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3872da6fb9_0_138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646" name="Google Shape;646;g3872da6fb9_0_138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872da6fb9_0_147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654" name="Google Shape;654;g3872da6fb9_0_147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872da6fb9_0_156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662" name="Google Shape;662;g3872da6fb9_0_156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872da6fb9_0_18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238" name="Google Shape;238;g3872da6fb9_0_18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70" name="Google Shape;670;p42:notes"/>
          <p:cNvSpPr txBox="1">
            <a:spLocks noGrp="1"/>
          </p:cNvSpPr>
          <p:nvPr>
            <p:ph type="body" idx="1"/>
          </p:nvPr>
        </p:nvSpPr>
        <p:spPr>
          <a:xfrm>
            <a:off x="731838" y="4560888"/>
            <a:ext cx="5851525" cy="4319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872da6fb9_0_166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678" name="Google Shape;678;g3872da6fb9_0_166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7a6821d180_0_57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686" name="Google Shape;686;g7a6821d180_0_57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7a6821d180_0_58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695" name="Google Shape;695;g7a6821d180_0_58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a6821d180_0_589: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704" name="Google Shape;704;g7a6821d180_0_58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7a6821d180_0_59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712" name="Google Shape;712;g7a6821d180_0_59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7a6821d180_0_60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720" name="Google Shape;720;g7a6821d180_0_60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7c89f22728_0_661: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28" name="Google Shape;728;g7c89f22728_0_661: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c89f22728_0_669: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37" name="Google Shape;737;g7c89f22728_0_669: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7c89f22728_0_676: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45" name="Google Shape;745;g7c89f22728_0_676: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46" name="Google Shape;246;p8: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7c89f22728_0_683: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53" name="Google Shape;753;g7c89f22728_0_683: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7c89f22728_0_690: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61" name="Google Shape;761;g7c89f22728_0_690: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7c89f22728_0_697: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69" name="Google Shape;769;g7c89f22728_0_697: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7c89f22728_0_704: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77" name="Google Shape;777;g7c89f22728_0_704: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7c89f22728_0_711:notes"/>
          <p:cNvSpPr txBox="1">
            <a:spLocks noGrp="1"/>
          </p:cNvSpPr>
          <p:nvPr>
            <p:ph type="body" idx="1"/>
          </p:nvPr>
        </p:nvSpPr>
        <p:spPr>
          <a:xfrm>
            <a:off x="731500" y="4560550"/>
            <a:ext cx="5852100" cy="4320600"/>
          </a:xfrm>
          <a:prstGeom prst="rect">
            <a:avLst/>
          </a:prstGeom>
          <a:noFill/>
          <a:ln>
            <a:noFill/>
          </a:ln>
        </p:spPr>
        <p:txBody>
          <a:bodyPr spcFirstLastPara="1" wrap="square" lIns="91450" tIns="91450" rIns="91450" bIns="91450" anchor="ctr" anchorCtr="0">
            <a:noAutofit/>
          </a:bodyPr>
          <a:lstStyle/>
          <a:p>
            <a:pPr marL="0" lvl="0" indent="0" algn="l" rtl="0">
              <a:spcBef>
                <a:spcPts val="0"/>
              </a:spcBef>
              <a:spcAft>
                <a:spcPts val="0"/>
              </a:spcAft>
              <a:buNone/>
            </a:pPr>
            <a:endParaRPr sz="1400"/>
          </a:p>
        </p:txBody>
      </p:sp>
      <p:sp>
        <p:nvSpPr>
          <p:cNvPr id="785" name="Google Shape;785;g7c89f22728_0_711:notes"/>
          <p:cNvSpPr>
            <a:spLocks noGrp="1" noRot="1" noChangeAspect="1"/>
          </p:cNvSpPr>
          <p:nvPr>
            <p:ph type="sldImg" idx="2"/>
          </p:nvPr>
        </p:nvSpPr>
        <p:spPr>
          <a:xfrm>
            <a:off x="1219425" y="720075"/>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872da6fb9_0_221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793" name="Google Shape;793;g3872da6fb9_0_221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872da6fb9_0_230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00" name="Google Shape;800;g3872da6fb9_0_230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3872da6fb9_0_258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08" name="Google Shape;808;g3872da6fb9_0_258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872da6fb9_0_267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15" name="Google Shape;815;g3872da6fb9_0_267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872da6fb9_0_276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23" name="Google Shape;823;g3872da6fb9_0_276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7c89f22728_0_81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30" name="Google Shape;830;g7c89f22728_0_81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872da6fb9_0_295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38" name="Google Shape;838;g3872da6fb9_0_295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3872da6fb9_0_304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45" name="Google Shape;845;g3872da6fb9_0_3042: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9: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60: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872da6fb9_0_313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66" name="Google Shape;866;g3872da6fb9_0_3134: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7c89f22728_0_100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73" name="Google Shape;873;g7c89f22728_0_100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7c89f22728_0_101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82" name="Google Shape;882;g7c89f22728_0_101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7c89f22728_0_101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7c89f22728_0_1018: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3872da6fb9_0_322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898" name="Google Shape;898;g3872da6fb9_0_3226: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3872da6fb9_0_331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05" name="Google Shape;905;g3872da6fb9_0_3318: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872da6fb9_0_341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12" name="Google Shape;912;g3872da6fb9_0_3410: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3872da6fb9_0_350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19" name="Google Shape;919;g3872da6fb9_0_350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7c89f22728_0_90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27" name="Google Shape;927;g7c89f22728_0_90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3872da6fb9_0_369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37" name="Google Shape;937;g3872da6fb9_0_3691: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3872da6fb9_0_378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44" name="Google Shape;944;g3872da6fb9_0_378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872da6fb9_0_387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51" name="Google Shape;951;g3872da6fb9_0_3875: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3872da6fb9_0_396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58" name="Google Shape;958;g3872da6fb9_0_3967: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3872da6fb9_0_4059: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3872da6fb9_0_405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3872da6fb9_0_4243: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ctr" anchorCtr="0">
            <a:noAutofit/>
          </a:bodyPr>
          <a:lstStyle/>
          <a:p>
            <a:pPr marL="0" lvl="0" indent="0" algn="l" rtl="0">
              <a:spcBef>
                <a:spcPts val="0"/>
              </a:spcBef>
              <a:spcAft>
                <a:spcPts val="0"/>
              </a:spcAft>
              <a:buNone/>
            </a:pPr>
            <a:endParaRPr sz="1500"/>
          </a:p>
        </p:txBody>
      </p:sp>
      <p:sp>
        <p:nvSpPr>
          <p:cNvPr id="972" name="Google Shape;972;g3872da6fb9_0_4243:notes"/>
          <p:cNvSpPr>
            <a:spLocks noGrp="1" noRot="1" noChangeAspect="1"/>
          </p:cNvSpPr>
          <p:nvPr>
            <p:ph type="sldImg" idx="2"/>
          </p:nvPr>
        </p:nvSpPr>
        <p:spPr>
          <a:xfrm>
            <a:off x="1219440" y="720090"/>
            <a:ext cx="48771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6" name="Google Shape;16;p2"/>
          <p:cNvSpPr txBox="1">
            <a:spLocks noGrp="1"/>
          </p:cNvSpPr>
          <p:nvPr>
            <p:ph type="body" idx="1"/>
          </p:nvPr>
        </p:nvSpPr>
        <p:spPr>
          <a:xfrm>
            <a:off x="414338" y="425450"/>
            <a:ext cx="4038600" cy="6180138"/>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7" name="Google Shape;17;p2"/>
          <p:cNvSpPr txBox="1">
            <a:spLocks noGrp="1"/>
          </p:cNvSpPr>
          <p:nvPr>
            <p:ph type="body" idx="2"/>
          </p:nvPr>
        </p:nvSpPr>
        <p:spPr>
          <a:xfrm>
            <a:off x="4605338" y="425450"/>
            <a:ext cx="4038600" cy="3013075"/>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8" name="Google Shape;18;p2"/>
          <p:cNvSpPr txBox="1">
            <a:spLocks noGrp="1"/>
          </p:cNvSpPr>
          <p:nvPr>
            <p:ph type="body" idx="3"/>
          </p:nvPr>
        </p:nvSpPr>
        <p:spPr>
          <a:xfrm>
            <a:off x="4605338" y="3590925"/>
            <a:ext cx="4038600" cy="30146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9" name="Google Shape;19;p2"/>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0" name="Google Shape;20;p2"/>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1" name="Google Shape;21;p2"/>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6" name="Google Shape;76;p1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accent1"/>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77" name="Google Shape;77;p1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78" name="Google Shape;78;p11"/>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9" name="Google Shape;79;p11"/>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0" name="Google Shape;80;p11"/>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rot="5400000">
            <a:off x="1439069" y="-599281"/>
            <a:ext cx="6180138"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84" name="Google Shape;84;p12"/>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5" name="Google Shape;85;p12"/>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6" name="Google Shape;86;p12"/>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487862" y="2406651"/>
            <a:ext cx="6330950" cy="2066925"/>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89" name="Google Shape;89;p13"/>
          <p:cNvSpPr txBox="1">
            <a:spLocks noGrp="1"/>
          </p:cNvSpPr>
          <p:nvPr>
            <p:ph type="body" idx="1"/>
          </p:nvPr>
        </p:nvSpPr>
        <p:spPr>
          <a:xfrm rot="5400000">
            <a:off x="275431" y="413545"/>
            <a:ext cx="6330950" cy="6053137"/>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90" name="Google Shape;90;p13"/>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1" name="Google Shape;91;p13"/>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2" name="Google Shape;92;p13"/>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95" name="Google Shape;95;p14"/>
          <p:cNvSpPr txBox="1">
            <a:spLocks noGrp="1"/>
          </p:cNvSpPr>
          <p:nvPr>
            <p:ph type="body" idx="1"/>
          </p:nvPr>
        </p:nvSpPr>
        <p:spPr>
          <a:xfrm>
            <a:off x="414338" y="425450"/>
            <a:ext cx="4038600" cy="6180138"/>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96" name="Google Shape;96;p14"/>
          <p:cNvSpPr txBox="1">
            <a:spLocks noGrp="1"/>
          </p:cNvSpPr>
          <p:nvPr>
            <p:ph type="body" idx="2"/>
          </p:nvPr>
        </p:nvSpPr>
        <p:spPr>
          <a:xfrm>
            <a:off x="4605338" y="425450"/>
            <a:ext cx="4038600" cy="6180138"/>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97" name="Google Shape;97;p14"/>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8" name="Google Shape;98;p14"/>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9" name="Google Shape;99;p14"/>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11" name="Google Shape;111;p16"/>
          <p:cNvSpPr txBox="1">
            <a:spLocks noGrp="1"/>
          </p:cNvSpPr>
          <p:nvPr>
            <p:ph type="body" idx="1"/>
          </p:nvPr>
        </p:nvSpPr>
        <p:spPr>
          <a:xfrm>
            <a:off x="414337" y="425450"/>
            <a:ext cx="8229600" cy="6180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12" name="Google Shape;112;p16"/>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3" name="Google Shape;113;p16"/>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14" name="Google Shape;114;p16"/>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17" name="Google Shape;117;p17"/>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18" name="Google Shape;118;p17"/>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19" name="Google Shape;119;p17"/>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0" name="Google Shape;120;p17"/>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1" name="Google Shape;121;p17"/>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24" name="Google Shape;124;p18"/>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5" name="Google Shape;125;p18"/>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26" name="Google Shape;126;p18"/>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29" name="Google Shape;129;p19"/>
          <p:cNvSpPr txBox="1">
            <a:spLocks noGrp="1"/>
          </p:cNvSpPr>
          <p:nvPr>
            <p:ph type="body" idx="1"/>
          </p:nvPr>
        </p:nvSpPr>
        <p:spPr>
          <a:xfrm>
            <a:off x="414338" y="425450"/>
            <a:ext cx="4038600" cy="6180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30" name="Google Shape;130;p19"/>
          <p:cNvSpPr txBox="1">
            <a:spLocks noGrp="1"/>
          </p:cNvSpPr>
          <p:nvPr>
            <p:ph type="body" idx="2"/>
          </p:nvPr>
        </p:nvSpPr>
        <p:spPr>
          <a:xfrm>
            <a:off x="4605338" y="425450"/>
            <a:ext cx="4038600" cy="6180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31" name="Google Shape;131;p19"/>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2" name="Google Shape;132;p19"/>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33" name="Google Shape;133;p19"/>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36" name="Google Shape;136;p20"/>
          <p:cNvSpPr txBox="1">
            <a:spLocks noGrp="1"/>
          </p:cNvSpPr>
          <p:nvPr>
            <p:ph type="body" idx="1"/>
          </p:nvPr>
        </p:nvSpPr>
        <p:spPr>
          <a:xfrm>
            <a:off x="414338" y="425450"/>
            <a:ext cx="4038600" cy="6180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37" name="Google Shape;137;p20"/>
          <p:cNvSpPr txBox="1">
            <a:spLocks noGrp="1"/>
          </p:cNvSpPr>
          <p:nvPr>
            <p:ph type="body" idx="2"/>
          </p:nvPr>
        </p:nvSpPr>
        <p:spPr>
          <a:xfrm>
            <a:off x="4605338" y="425450"/>
            <a:ext cx="4038600" cy="30132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38" name="Google Shape;138;p20"/>
          <p:cNvSpPr txBox="1">
            <a:spLocks noGrp="1"/>
          </p:cNvSpPr>
          <p:nvPr>
            <p:ph type="body" idx="3"/>
          </p:nvPr>
        </p:nvSpPr>
        <p:spPr>
          <a:xfrm>
            <a:off x="4605338" y="3590925"/>
            <a:ext cx="4038600" cy="30147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39" name="Google Shape;139;p20"/>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0" name="Google Shape;140;p20"/>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1" name="Google Shape;141;p20"/>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rot="5400000">
            <a:off x="4487850" y="2406588"/>
            <a:ext cx="6330900" cy="2067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44" name="Google Shape;144;p21"/>
          <p:cNvSpPr txBox="1">
            <a:spLocks noGrp="1"/>
          </p:cNvSpPr>
          <p:nvPr>
            <p:ph type="body" idx="1"/>
          </p:nvPr>
        </p:nvSpPr>
        <p:spPr>
          <a:xfrm rot="5400000">
            <a:off x="275475" y="413538"/>
            <a:ext cx="6330900" cy="6053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45" name="Google Shape;145;p21"/>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6" name="Google Shape;146;p21"/>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47" name="Google Shape;147;p21"/>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4" name="Google Shape;24;p3"/>
          <p:cNvSpPr txBox="1">
            <a:spLocks noGrp="1"/>
          </p:cNvSpPr>
          <p:nvPr>
            <p:ph type="body" idx="1"/>
          </p:nvPr>
        </p:nvSpPr>
        <p:spPr>
          <a:xfrm>
            <a:off x="414338" y="425450"/>
            <a:ext cx="8229600" cy="6180138"/>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25" name="Google Shape;25;p3"/>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6" name="Google Shape;26;p3"/>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27" name="Google Shape;27;p3"/>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50" name="Google Shape;150;p22"/>
          <p:cNvSpPr txBox="1">
            <a:spLocks noGrp="1"/>
          </p:cNvSpPr>
          <p:nvPr>
            <p:ph type="body" idx="1"/>
          </p:nvPr>
        </p:nvSpPr>
        <p:spPr>
          <a:xfrm rot="5400000">
            <a:off x="1439137" y="-599350"/>
            <a:ext cx="6180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51" name="Google Shape;151;p22"/>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52" name="Google Shape;152;p22"/>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53" name="Google Shape;153;p22"/>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56" name="Google Shape;156;p2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accent1"/>
              </a:buClr>
              <a:buSzPts val="3200"/>
              <a:buFont typeface="Noto Sans Symbols"/>
              <a:buNone/>
              <a:defRPr sz="3200">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57" name="Google Shape;157;p23"/>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158" name="Google Shape;158;p23"/>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59" name="Google Shape;159;p23"/>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60" name="Google Shape;160;p23"/>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24"/>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63" name="Google Shape;163;p24"/>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64" name="Google Shape;164;p24"/>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67" name="Google Shape;167;p25"/>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68" name="Google Shape;168;p25"/>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69" name="Google Shape;169;p25"/>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70" name="Google Shape;170;p25"/>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71" name="Google Shape;171;p25"/>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72" name="Google Shape;172;p25"/>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73" name="Google Shape;173;p25"/>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76" name="Google Shape;176;p26"/>
          <p:cNvSpPr txBox="1">
            <a:spLocks noGrp="1"/>
          </p:cNvSpPr>
          <p:nvPr>
            <p:ph type="body" idx="1"/>
          </p:nvPr>
        </p:nvSpPr>
        <p:spPr>
          <a:xfrm>
            <a:off x="414338" y="425450"/>
            <a:ext cx="4038600" cy="6180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77" name="Google Shape;177;p26"/>
          <p:cNvSpPr txBox="1">
            <a:spLocks noGrp="1"/>
          </p:cNvSpPr>
          <p:nvPr>
            <p:ph type="body" idx="2"/>
          </p:nvPr>
        </p:nvSpPr>
        <p:spPr>
          <a:xfrm>
            <a:off x="4605338" y="425450"/>
            <a:ext cx="4038600" cy="6180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78" name="Google Shape;178;p26"/>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79" name="Google Shape;179;p26"/>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80" name="Google Shape;180;p26"/>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83" name="Google Shape;183;p2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accent1"/>
              </a:buClr>
              <a:buSzPts val="2000"/>
              <a:buFont typeface="Noto Sans Symbols"/>
              <a:buNone/>
              <a:defRPr sz="2000">
                <a:solidFill>
                  <a:schemeClr val="lt1"/>
                </a:solidFill>
                <a:latin typeface="Arial"/>
                <a:ea typeface="Arial"/>
                <a:cs typeface="Arial"/>
                <a:sym typeface="Arial"/>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84" name="Google Shape;184;p27"/>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85" name="Google Shape;185;p27"/>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86" name="Google Shape;186;p27"/>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pic>
        <p:nvPicPr>
          <p:cNvPr id="29" name="Google Shape;29;p4" descr="Sirate-Qidassie v3[Converted]"/>
          <p:cNvPicPr preferRelativeResize="0"/>
          <p:nvPr/>
        </p:nvPicPr>
        <p:blipFill rotWithShape="1">
          <a:blip r:embed="rId2">
            <a:alphaModFix/>
          </a:blip>
          <a:srcRect/>
          <a:stretch/>
        </p:blipFill>
        <p:spPr>
          <a:xfrm>
            <a:off x="1588" y="6586538"/>
            <a:ext cx="9193212" cy="347662"/>
          </a:xfrm>
          <a:prstGeom prst="rect">
            <a:avLst/>
          </a:prstGeom>
          <a:noFill/>
          <a:ln>
            <a:noFill/>
          </a:ln>
        </p:spPr>
      </p:pic>
      <p:pic>
        <p:nvPicPr>
          <p:cNvPr id="30" name="Google Shape;30;p4" descr="Sirate-Qidassie v3[Converted]"/>
          <p:cNvPicPr preferRelativeResize="0"/>
          <p:nvPr/>
        </p:nvPicPr>
        <p:blipFill rotWithShape="1">
          <a:blip r:embed="rId3">
            <a:alphaModFix/>
          </a:blip>
          <a:srcRect/>
          <a:stretch/>
        </p:blipFill>
        <p:spPr>
          <a:xfrm>
            <a:off x="0" y="322263"/>
            <a:ext cx="347663" cy="6535737"/>
          </a:xfrm>
          <a:prstGeom prst="rect">
            <a:avLst/>
          </a:prstGeom>
          <a:noFill/>
          <a:ln>
            <a:noFill/>
          </a:ln>
        </p:spPr>
      </p:pic>
      <p:pic>
        <p:nvPicPr>
          <p:cNvPr id="31" name="Google Shape;31;p4" descr="Sirate-Qidassie v3[Converted]"/>
          <p:cNvPicPr preferRelativeResize="0"/>
          <p:nvPr/>
        </p:nvPicPr>
        <p:blipFill rotWithShape="1">
          <a:blip r:embed="rId3">
            <a:alphaModFix/>
          </a:blip>
          <a:srcRect/>
          <a:stretch/>
        </p:blipFill>
        <p:spPr>
          <a:xfrm>
            <a:off x="8867775" y="322263"/>
            <a:ext cx="347663" cy="6535737"/>
          </a:xfrm>
          <a:prstGeom prst="rect">
            <a:avLst/>
          </a:prstGeom>
          <a:noFill/>
          <a:ln>
            <a:noFill/>
          </a:ln>
        </p:spPr>
      </p:pic>
      <p:sp>
        <p:nvSpPr>
          <p:cNvPr id="32" name="Google Shape;32;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33" name="Google Shape;33;p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34" name="Google Shape;34;p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35" name="Google Shape;35;p4"/>
          <p:cNvSpPr txBox="1">
            <a:spLocks noGrp="1"/>
          </p:cNvSpPr>
          <p:nvPr>
            <p:ph type="sldNum" idx="12"/>
          </p:nvPr>
        </p:nvSpPr>
        <p:spPr>
          <a:xfrm>
            <a:off x="6553200" y="6245225"/>
            <a:ext cx="2133600" cy="47625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8" name="Google Shape;38;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accent1"/>
              </a:buClr>
              <a:buSzPts val="2000"/>
              <a:buFont typeface="Noto Sans Symbols"/>
              <a:buNone/>
              <a:defRPr sz="20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40" name="Google Shape;40;p5"/>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41" name="Google Shape;41;p5"/>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414338" y="425450"/>
            <a:ext cx="4038600" cy="6180138"/>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5" name="Google Shape;45;p6"/>
          <p:cNvSpPr txBox="1">
            <a:spLocks noGrp="1"/>
          </p:cNvSpPr>
          <p:nvPr>
            <p:ph type="body" idx="2"/>
          </p:nvPr>
        </p:nvSpPr>
        <p:spPr>
          <a:xfrm>
            <a:off x="4605338" y="425450"/>
            <a:ext cx="4038600" cy="6180138"/>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6" name="Google Shape;46;p6"/>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47" name="Google Shape;47;p6"/>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48" name="Google Shape;48;p6"/>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53" name="Google Shape;53;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accent1"/>
              </a:buClr>
              <a:buSzPts val="2400"/>
              <a:buFont typeface="Noto Sans Symbols"/>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54" name="Google Shape;54;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55" name="Google Shape;55;p7"/>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56" name="Google Shape;56;p7"/>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57" name="Google Shape;57;p7"/>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0" name="Google Shape;60;p8"/>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1" name="Google Shape;61;p8"/>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2" name="Google Shape;62;p8"/>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70" name="Google Shape;70;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71" name="Google Shape;71;p10"/>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2" name="Google Shape;72;p10"/>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73" name="Google Shape;73;p10"/>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14338" y="425450"/>
            <a:ext cx="8229600" cy="6180138"/>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7" name="Google Shape;7;p1"/>
          <p:cNvSpPr txBox="1">
            <a:spLocks noGrp="1"/>
          </p:cNvSpPr>
          <p:nvPr>
            <p:ph type="dt" idx="10"/>
          </p:nvPr>
        </p:nvSpPr>
        <p:spPr>
          <a:xfrm>
            <a:off x="685800" y="6018213"/>
            <a:ext cx="1905000" cy="457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3124200" y="6018213"/>
            <a:ext cx="2895600" cy="4572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p>
        </p:txBody>
      </p:sp>
      <p:pic>
        <p:nvPicPr>
          <p:cNvPr id="10" name="Google Shape;10;p1" descr="Sirate-Qidassie v3[Converted]"/>
          <p:cNvPicPr preferRelativeResize="0"/>
          <p:nvPr/>
        </p:nvPicPr>
        <p:blipFill rotWithShape="1">
          <a:blip r:embed="rId15">
            <a:alphaModFix/>
          </a:blip>
          <a:srcRect/>
          <a:stretch/>
        </p:blipFill>
        <p:spPr>
          <a:xfrm>
            <a:off x="15875" y="-9525"/>
            <a:ext cx="9193213" cy="347663"/>
          </a:xfrm>
          <a:prstGeom prst="rect">
            <a:avLst/>
          </a:prstGeom>
          <a:noFill/>
          <a:ln>
            <a:noFill/>
          </a:ln>
        </p:spPr>
      </p:pic>
      <p:pic>
        <p:nvPicPr>
          <p:cNvPr id="11" name="Google Shape;11;p1" descr="Sirate-Qidassie v3[Converted]"/>
          <p:cNvPicPr preferRelativeResize="0"/>
          <p:nvPr/>
        </p:nvPicPr>
        <p:blipFill rotWithShape="1">
          <a:blip r:embed="rId15">
            <a:alphaModFix/>
          </a:blip>
          <a:srcRect/>
          <a:stretch/>
        </p:blipFill>
        <p:spPr>
          <a:xfrm>
            <a:off x="1588" y="6586538"/>
            <a:ext cx="9193212" cy="347662"/>
          </a:xfrm>
          <a:prstGeom prst="rect">
            <a:avLst/>
          </a:prstGeom>
          <a:noFill/>
          <a:ln>
            <a:noFill/>
          </a:ln>
        </p:spPr>
      </p:pic>
      <p:pic>
        <p:nvPicPr>
          <p:cNvPr id="12" name="Google Shape;12;p1" descr="Sirate-Qidassie v3[Converted]"/>
          <p:cNvPicPr preferRelativeResize="0"/>
          <p:nvPr/>
        </p:nvPicPr>
        <p:blipFill rotWithShape="1">
          <a:blip r:embed="rId16">
            <a:alphaModFix/>
          </a:blip>
          <a:srcRect/>
          <a:stretch/>
        </p:blipFill>
        <p:spPr>
          <a:xfrm>
            <a:off x="0" y="322263"/>
            <a:ext cx="347663" cy="6535737"/>
          </a:xfrm>
          <a:prstGeom prst="rect">
            <a:avLst/>
          </a:prstGeom>
          <a:noFill/>
          <a:ln>
            <a:noFill/>
          </a:ln>
        </p:spPr>
      </p:pic>
      <p:pic>
        <p:nvPicPr>
          <p:cNvPr id="13" name="Google Shape;13;p1" descr="Sirate-Qidassie v3[Converted]"/>
          <p:cNvPicPr preferRelativeResize="0"/>
          <p:nvPr/>
        </p:nvPicPr>
        <p:blipFill rotWithShape="1">
          <a:blip r:embed="rId16">
            <a:alphaModFix/>
          </a:blip>
          <a:srcRect/>
          <a:stretch/>
        </p:blipFill>
        <p:spPr>
          <a:xfrm>
            <a:off x="8867775" y="322263"/>
            <a:ext cx="347663" cy="65357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414337" y="425450"/>
            <a:ext cx="8229600" cy="6180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02" name="Google Shape;102;p15"/>
          <p:cNvSpPr txBox="1">
            <a:spLocks noGrp="1"/>
          </p:cNvSpPr>
          <p:nvPr>
            <p:ph type="dt" idx="10"/>
          </p:nvPr>
        </p:nvSpPr>
        <p:spPr>
          <a:xfrm>
            <a:off x="685800" y="6018212"/>
            <a:ext cx="19050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3" name="Google Shape;103;p15"/>
          <p:cNvSpPr txBox="1">
            <a:spLocks noGrp="1"/>
          </p:cNvSpPr>
          <p:nvPr>
            <p:ph type="ftr" idx="11"/>
          </p:nvPr>
        </p:nvSpPr>
        <p:spPr>
          <a:xfrm>
            <a:off x="3124200" y="6018212"/>
            <a:ext cx="2895600"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400" b="0" i="0" u="none" strike="noStrike" cap="none">
                <a:solidFill>
                  <a:schemeClr val="lt1"/>
                </a:solidFill>
                <a:latin typeface="Arial"/>
                <a:ea typeface="Arial"/>
                <a:cs typeface="Arial"/>
                <a:sym typeface="Arial"/>
              </a:defRPr>
            </a:lvl9pPr>
          </a:lstStyle>
          <a:p>
            <a:endParaRPr/>
          </a:p>
        </p:txBody>
      </p:sp>
      <p:sp>
        <p:nvSpPr>
          <p:cNvPr id="104" name="Google Shape;104;p15"/>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am"/>
              <a:t>‹#›</a:t>
            </a:fld>
            <a:endParaRPr>
              <a:solidFill>
                <a:srgbClr val="000000"/>
              </a:solidFill>
            </a:endParaRPr>
          </a:p>
        </p:txBody>
      </p:sp>
      <p:pic>
        <p:nvPicPr>
          <p:cNvPr id="105" name="Google Shape;105;p15" descr="Sirate-Qidassie v3[Converted]"/>
          <p:cNvPicPr preferRelativeResize="0"/>
          <p:nvPr/>
        </p:nvPicPr>
        <p:blipFill rotWithShape="1">
          <a:blip r:embed="rId14">
            <a:alphaModFix/>
          </a:blip>
          <a:srcRect/>
          <a:stretch/>
        </p:blipFill>
        <p:spPr>
          <a:xfrm>
            <a:off x="15875" y="-9525"/>
            <a:ext cx="9193213" cy="347662"/>
          </a:xfrm>
          <a:prstGeom prst="rect">
            <a:avLst/>
          </a:prstGeom>
          <a:noFill/>
          <a:ln>
            <a:noFill/>
          </a:ln>
        </p:spPr>
      </p:pic>
      <p:pic>
        <p:nvPicPr>
          <p:cNvPr id="106" name="Google Shape;106;p15" descr="Sirate-Qidassie v3[Converted]"/>
          <p:cNvPicPr preferRelativeResize="0"/>
          <p:nvPr/>
        </p:nvPicPr>
        <p:blipFill rotWithShape="1">
          <a:blip r:embed="rId14">
            <a:alphaModFix/>
          </a:blip>
          <a:srcRect/>
          <a:stretch/>
        </p:blipFill>
        <p:spPr>
          <a:xfrm>
            <a:off x="1587" y="6586537"/>
            <a:ext cx="9193213" cy="347662"/>
          </a:xfrm>
          <a:prstGeom prst="rect">
            <a:avLst/>
          </a:prstGeom>
          <a:noFill/>
          <a:ln>
            <a:noFill/>
          </a:ln>
        </p:spPr>
      </p:pic>
      <p:pic>
        <p:nvPicPr>
          <p:cNvPr id="107" name="Google Shape;107;p15" descr="Sirate-Qidassie v3[Converted]"/>
          <p:cNvPicPr preferRelativeResize="0"/>
          <p:nvPr/>
        </p:nvPicPr>
        <p:blipFill rotWithShape="1">
          <a:blip r:embed="rId15">
            <a:alphaModFix/>
          </a:blip>
          <a:srcRect/>
          <a:stretch/>
        </p:blipFill>
        <p:spPr>
          <a:xfrm>
            <a:off x="0" y="322262"/>
            <a:ext cx="347662" cy="6535737"/>
          </a:xfrm>
          <a:prstGeom prst="rect">
            <a:avLst/>
          </a:prstGeom>
          <a:noFill/>
          <a:ln>
            <a:noFill/>
          </a:ln>
        </p:spPr>
      </p:pic>
      <p:pic>
        <p:nvPicPr>
          <p:cNvPr id="108" name="Google Shape;108;p15" descr="Sirate-Qidassie v3[Converted]"/>
          <p:cNvPicPr preferRelativeResize="0"/>
          <p:nvPr/>
        </p:nvPicPr>
        <p:blipFill rotWithShape="1">
          <a:blip r:embed="rId15">
            <a:alphaModFix/>
          </a:blip>
          <a:srcRect/>
          <a:stretch/>
        </p:blipFill>
        <p:spPr>
          <a:xfrm>
            <a:off x="8867775" y="322262"/>
            <a:ext cx="347662" cy="65357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2.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8.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0.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1.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2.xml"/><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457200" y="354850"/>
            <a:ext cx="8229600" cy="100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400"/>
              <a:buFont typeface="Arial"/>
              <a:buNone/>
            </a:pPr>
            <a:r>
              <a:rPr lang="am" sz="2400" b="1" i="0" u="none" strike="noStrike" cap="none">
                <a:solidFill>
                  <a:srgbClr val="FFFF00"/>
                </a:solidFill>
                <a:latin typeface="Arial"/>
                <a:ea typeface="Arial"/>
                <a:cs typeface="Arial"/>
                <a:sym typeface="Arial"/>
              </a:rPr>
              <a:t>ናይ ኤርትራ ኦርቶዶክስ ተዋሕዶ ቤተ ክርስቲያን</a:t>
            </a:r>
            <a:endParaRPr sz="2400" b="1" i="0" u="none" strike="noStrike" cap="none">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FFFF00"/>
              </a:buClr>
              <a:buSzPts val="2400"/>
              <a:buFont typeface="Arial"/>
              <a:buNone/>
            </a:pPr>
            <a:r>
              <a:rPr lang="am" sz="2400" b="1">
                <a:solidFill>
                  <a:srgbClr val="FFFF00"/>
                </a:solidFill>
              </a:rPr>
              <a:t>Nay Eritrea Orthodox Tewahdo Biet Kristīyan</a:t>
            </a:r>
            <a:endParaRPr sz="2400" b="1">
              <a:solidFill>
                <a:srgbClr val="FFFF00"/>
              </a:solidFill>
            </a:endParaRPr>
          </a:p>
          <a:p>
            <a:pPr marL="0" marR="0" lvl="0" indent="0" algn="ctr" rtl="0">
              <a:lnSpc>
                <a:spcPct val="100000"/>
              </a:lnSpc>
              <a:spcBef>
                <a:spcPts val="0"/>
              </a:spcBef>
              <a:spcAft>
                <a:spcPts val="0"/>
              </a:spcAft>
              <a:buClr>
                <a:srgbClr val="FFFF00"/>
              </a:buClr>
              <a:buSzPts val="2400"/>
              <a:buFont typeface="Arial"/>
              <a:buNone/>
            </a:pPr>
            <a:r>
              <a:rPr lang="am" sz="2400" b="1">
                <a:solidFill>
                  <a:srgbClr val="FFFF00"/>
                </a:solidFill>
              </a:rPr>
              <a:t>Eritrean Orthodox Tewahdo Church</a:t>
            </a:r>
            <a:r>
              <a:rPr lang="am" sz="2400" b="1" i="0" u="none" strike="noStrike" cap="none">
                <a:solidFill>
                  <a:srgbClr val="FFFF00"/>
                </a:solidFill>
                <a:latin typeface="Arial"/>
                <a:ea typeface="Arial"/>
                <a:cs typeface="Arial"/>
                <a:sym typeface="Arial"/>
              </a:rPr>
              <a:t> </a:t>
            </a:r>
            <a:br>
              <a:rPr lang="am" sz="2400" b="1" i="0" u="none" strike="noStrike" cap="none">
                <a:solidFill>
                  <a:srgbClr val="FFFF00"/>
                </a:solidFill>
                <a:latin typeface="Arial"/>
                <a:ea typeface="Arial"/>
                <a:cs typeface="Arial"/>
                <a:sym typeface="Arial"/>
              </a:rPr>
            </a:br>
            <a:endParaRPr sz="2400" b="0" i="0" u="none" strike="noStrike" cap="none">
              <a:solidFill>
                <a:schemeClr val="lt2"/>
              </a:solidFill>
              <a:latin typeface="Arial"/>
              <a:ea typeface="Arial"/>
              <a:cs typeface="Arial"/>
              <a:sym typeface="Arial"/>
            </a:endParaRPr>
          </a:p>
        </p:txBody>
      </p:sp>
      <p:sp>
        <p:nvSpPr>
          <p:cNvPr id="192" name="Google Shape;192;p2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a:t>
            </a:fld>
            <a:endParaRPr/>
          </a:p>
        </p:txBody>
      </p:sp>
      <p:sp>
        <p:nvSpPr>
          <p:cNvPr id="193" name="Google Shape;193;p2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am" sz="1400" b="0" i="0" u="none" strike="noStrike" cap="none">
                <a:solidFill>
                  <a:srgbClr val="DDDDDD"/>
                </a:solidFill>
                <a:latin typeface="Arial"/>
                <a:ea typeface="Arial"/>
                <a:cs typeface="Arial"/>
                <a:sym typeface="Arial"/>
              </a:rPr>
              <a:t>1</a:t>
            </a:fld>
            <a:endParaRPr/>
          </a:p>
        </p:txBody>
      </p:sp>
      <p:pic>
        <p:nvPicPr>
          <p:cNvPr id="194" name="Google Shape;194;p28"/>
          <p:cNvPicPr preferRelativeResize="0"/>
          <p:nvPr/>
        </p:nvPicPr>
        <p:blipFill>
          <a:blip r:embed="rId3">
            <a:alphaModFix/>
          </a:blip>
          <a:stretch>
            <a:fillRect/>
          </a:stretch>
        </p:blipFill>
        <p:spPr>
          <a:xfrm>
            <a:off x="355150" y="1719000"/>
            <a:ext cx="8552100" cy="3661375"/>
          </a:xfrm>
          <a:prstGeom prst="rect">
            <a:avLst/>
          </a:prstGeom>
          <a:noFill/>
          <a:ln>
            <a:noFill/>
          </a:ln>
        </p:spPr>
      </p:pic>
      <p:sp>
        <p:nvSpPr>
          <p:cNvPr id="195" name="Google Shape;195;p2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am" sz="1400" b="0" i="0" u="none" strike="noStrike" cap="none">
                <a:solidFill>
                  <a:srgbClr val="DDDDDD"/>
                </a:solidFill>
                <a:latin typeface="Arial"/>
                <a:ea typeface="Arial"/>
                <a:cs typeface="Arial"/>
                <a:sym typeface="Arial"/>
              </a:rPr>
              <a:t>1</a:t>
            </a:fld>
            <a:endParaRPr/>
          </a:p>
        </p:txBody>
      </p:sp>
      <p:pic>
        <p:nvPicPr>
          <p:cNvPr id="196" name="Google Shape;196;p28"/>
          <p:cNvPicPr preferRelativeResize="0"/>
          <p:nvPr/>
        </p:nvPicPr>
        <p:blipFill>
          <a:blip r:embed="rId4">
            <a:alphaModFix/>
          </a:blip>
          <a:stretch>
            <a:fillRect/>
          </a:stretch>
        </p:blipFill>
        <p:spPr>
          <a:xfrm>
            <a:off x="7823321" y="5380375"/>
            <a:ext cx="1025453" cy="1371526"/>
          </a:xfrm>
          <a:prstGeom prst="rect">
            <a:avLst/>
          </a:prstGeom>
          <a:noFill/>
          <a:ln>
            <a:noFill/>
          </a:ln>
        </p:spPr>
      </p:pic>
      <p:pic>
        <p:nvPicPr>
          <p:cNvPr id="197" name="Google Shape;197;p28"/>
          <p:cNvPicPr preferRelativeResize="0"/>
          <p:nvPr/>
        </p:nvPicPr>
        <p:blipFill>
          <a:blip r:embed="rId5">
            <a:alphaModFix/>
          </a:blip>
          <a:stretch>
            <a:fillRect/>
          </a:stretch>
        </p:blipFill>
        <p:spPr>
          <a:xfrm>
            <a:off x="114275" y="5375175"/>
            <a:ext cx="1826949" cy="1303625"/>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body" idx="1"/>
          </p:nvPr>
        </p:nvSpPr>
        <p:spPr>
          <a:xfrm>
            <a:off x="403950" y="349250"/>
            <a:ext cx="4244100" cy="6180000"/>
          </a:xfrm>
          <a:prstGeom prst="rect">
            <a:avLst/>
          </a:prstGeom>
          <a:noFill/>
          <a:ln>
            <a:noFill/>
          </a:ln>
        </p:spPr>
        <p:txBody>
          <a:bodyPr spcFirstLastPara="1" wrap="square" lIns="92075" tIns="46025" rIns="92075" bIns="46025" anchor="t" anchorCtr="0">
            <a:noAutofit/>
          </a:bodyPr>
          <a:lstStyle/>
          <a:p>
            <a:pPr marL="342900" marR="0" lvl="0" indent="-330200" algn="l" rtl="0">
              <a:spcBef>
                <a:spcPts val="0"/>
              </a:spcBef>
              <a:spcAft>
                <a:spcPts val="0"/>
              </a:spcAft>
              <a:buClr>
                <a:srgbClr val="00CC00"/>
              </a:buClr>
              <a:buSzPts val="3000"/>
              <a:buFont typeface="Noto Sans Symbols"/>
              <a:buChar char="❖"/>
            </a:pPr>
            <a:r>
              <a:rPr lang="am" sz="3000" b="0" i="0" u="none" strike="noStrike" cap="none">
                <a:solidFill>
                  <a:srgbClr val="00CC00"/>
                </a:solidFill>
                <a:latin typeface="Arial"/>
                <a:ea typeface="Arial"/>
                <a:cs typeface="Arial"/>
                <a:sym typeface="Arial"/>
              </a:rPr>
              <a:t> </a:t>
            </a:r>
            <a:r>
              <a:rPr lang="am" sz="3000" b="0" i="0" u="sng" strike="noStrike" cap="none">
                <a:solidFill>
                  <a:schemeClr val="lt2"/>
                </a:solidFill>
                <a:latin typeface="Arial"/>
                <a:ea typeface="Arial"/>
                <a:cs typeface="Arial"/>
                <a:sym typeface="Arial"/>
              </a:rPr>
              <a:t>ካህን</a:t>
            </a:r>
            <a:r>
              <a:rPr lang="am" sz="3000" b="0" i="0" u="none" strike="noStrike" cap="none">
                <a:solidFill>
                  <a:schemeClr val="lt2"/>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እምቅድመ ፀሓይ ወወርኅ ወክዋክብት ወእምቅድመ ሚጠታት ዘብርሃናት ሀሎ እግዚአብሔር በመንግሥቱ።</a:t>
            </a:r>
            <a:endParaRPr sz="3000"/>
          </a:p>
          <a:p>
            <a:pPr marL="342900" marR="0" lvl="0" indent="-304800" algn="l" rtl="0">
              <a:spcBef>
                <a:spcPts val="72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ቅድሚ ፀሓይን ወርሕን ክዋኽብትን ቅድሚ ምምልላስ ብርሃናትን እግዚአብሔር አብ መንግሥቱ አሎ። </a:t>
            </a:r>
            <a:endParaRPr sz="3000">
              <a:solidFill>
                <a:srgbClr val="FF0000"/>
              </a:solidFill>
            </a:endParaRPr>
          </a:p>
        </p:txBody>
      </p:sp>
      <p:sp>
        <p:nvSpPr>
          <p:cNvPr id="273" name="Google Shape;273;p37"/>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10</a:t>
            </a:fld>
            <a:endParaRPr sz="1400" b="0" i="0" u="none" strike="noStrike" cap="none">
              <a:solidFill>
                <a:schemeClr val="lt1"/>
              </a:solidFill>
              <a:latin typeface="Arial"/>
              <a:ea typeface="Arial"/>
              <a:cs typeface="Arial"/>
              <a:sym typeface="Arial"/>
            </a:endParaRPr>
          </a:p>
        </p:txBody>
      </p:sp>
      <p:sp>
        <p:nvSpPr>
          <p:cNvPr id="274" name="Google Shape;274;p37"/>
          <p:cNvSpPr txBox="1"/>
          <p:nvPr/>
        </p:nvSpPr>
        <p:spPr>
          <a:xfrm>
            <a:off x="4455675" y="167875"/>
            <a:ext cx="4480200" cy="6155100"/>
          </a:xfrm>
          <a:prstGeom prst="rect">
            <a:avLst/>
          </a:prstGeom>
          <a:noFill/>
          <a:ln>
            <a:noFill/>
          </a:ln>
        </p:spPr>
        <p:txBody>
          <a:bodyPr spcFirstLastPara="1" wrap="square" lIns="91425" tIns="91425" rIns="91425" bIns="91425" anchor="t" anchorCtr="0">
            <a:noAutofit/>
          </a:bodyPr>
          <a:lstStyle/>
          <a:p>
            <a:pPr marL="342900" lvl="0" indent="-311150" algn="l" rtl="0">
              <a:spcBef>
                <a:spcPts val="720"/>
              </a:spcBef>
              <a:spcAft>
                <a:spcPts val="0"/>
              </a:spcAft>
              <a:buClr>
                <a:srgbClr val="0000FF"/>
              </a:buClr>
              <a:buSzPts val="3100"/>
              <a:buFont typeface="Noto Sans Symbols"/>
              <a:buChar char="❖"/>
            </a:pPr>
            <a:r>
              <a:rPr lang="am" sz="3100" u="sng">
                <a:solidFill>
                  <a:schemeClr val="lt2"/>
                </a:solidFill>
              </a:rPr>
              <a:t>Kahn</a:t>
            </a:r>
            <a:r>
              <a:rPr lang="am" sz="3100">
                <a:solidFill>
                  <a:schemeClr val="lt2"/>
                </a:solidFill>
              </a:rPr>
              <a:t>: </a:t>
            </a:r>
            <a:r>
              <a:rPr lang="am" sz="3100">
                <a:solidFill>
                  <a:srgbClr val="FFFF00"/>
                </a:solidFill>
              </a:rPr>
              <a:t>im-qidme tsehay we-werhi we-kewakibt weim-qidme mīTetat ze-birhanat halo Igzī'abhier be-mengistu</a:t>
            </a:r>
            <a:endParaRPr sz="3100">
              <a:solidFill>
                <a:srgbClr val="FF0000"/>
              </a:solidFill>
            </a:endParaRPr>
          </a:p>
          <a:p>
            <a:pPr marL="342900" lvl="0" indent="-311150" algn="l" rtl="0">
              <a:spcBef>
                <a:spcPts val="720"/>
              </a:spcBef>
              <a:spcAft>
                <a:spcPts val="0"/>
              </a:spcAft>
              <a:buClr>
                <a:srgbClr val="FF0000"/>
              </a:buClr>
              <a:buSzPts val="3100"/>
              <a:buFont typeface="Noto Sans Symbols"/>
              <a:buChar char="❖"/>
            </a:pPr>
            <a:r>
              <a:rPr lang="am" sz="3100" u="sng">
                <a:solidFill>
                  <a:srgbClr val="FFFF00"/>
                </a:solidFill>
              </a:rPr>
              <a:t>Priest</a:t>
            </a:r>
            <a:r>
              <a:rPr lang="am" sz="3100">
                <a:solidFill>
                  <a:srgbClr val="FFFF00"/>
                </a:solidFill>
              </a:rPr>
              <a:t>: </a:t>
            </a:r>
            <a:r>
              <a:rPr lang="am" sz="3100">
                <a:solidFill>
                  <a:srgbClr val="FFFFFF"/>
                </a:solidFill>
              </a:rPr>
              <a:t>Before the sun, the moon, the stars, and before the motion of lights, God was in His kingdom.</a:t>
            </a:r>
            <a:endParaRPr sz="3100">
              <a:solidFill>
                <a:srgbClr val="FFFFFF"/>
              </a:solidFill>
            </a:endParaRPr>
          </a:p>
        </p:txBody>
      </p:sp>
      <p:pic>
        <p:nvPicPr>
          <p:cNvPr id="275" name="Google Shape;275;p3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27"/>
          <p:cNvSpPr txBox="1">
            <a:spLocks noGrp="1"/>
          </p:cNvSpPr>
          <p:nvPr>
            <p:ph type="body" idx="1"/>
          </p:nvPr>
        </p:nvSpPr>
        <p:spPr>
          <a:xfrm>
            <a:off x="1328731" y="425450"/>
            <a:ext cx="4069500" cy="6180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u="sng">
                <a:solidFill>
                  <a:schemeClr val="lt2"/>
                </a:solidFill>
              </a:rPr>
              <a:t>ሕዝብ</a:t>
            </a:r>
            <a:r>
              <a:rPr lang="am" sz="3400">
                <a:solidFill>
                  <a:srgbClr val="FFFFFF"/>
                </a:solidFill>
              </a:rPr>
              <a:t>፡-</a:t>
            </a:r>
            <a:r>
              <a:rPr lang="am" sz="3400">
                <a:solidFill>
                  <a:srgbClr val="FFFF00"/>
                </a:solidFill>
              </a:rPr>
              <a:t> አሜን</a:t>
            </a:r>
            <a:endParaRPr/>
          </a:p>
          <a:p>
            <a:pPr marL="465137" lvl="0" indent="-465137" algn="l" rtl="0">
              <a:spcBef>
                <a:spcPts val="680"/>
              </a:spcBef>
              <a:spcAft>
                <a:spcPts val="0"/>
              </a:spcAft>
              <a:buClr>
                <a:srgbClr val="FFFFFF"/>
              </a:buClr>
              <a:buSzPts val="3400"/>
              <a:buChar char="❖"/>
            </a:pPr>
            <a:r>
              <a:rPr lang="am" sz="3400">
                <a:solidFill>
                  <a:srgbClr val="FFFFFF"/>
                </a:solidFill>
              </a:rPr>
              <a:t>አሜን</a:t>
            </a:r>
            <a:endParaRPr sz="3400">
              <a:solidFill>
                <a:srgbClr val="FFFFFF"/>
              </a:solidFill>
            </a:endParaRPr>
          </a:p>
          <a:p>
            <a:pPr marL="465137" lvl="0" indent="0" algn="l" rtl="0">
              <a:spcBef>
                <a:spcPts val="680"/>
              </a:spcBef>
              <a:spcAft>
                <a:spcPts val="0"/>
              </a:spcAft>
              <a:buNone/>
            </a:pPr>
            <a:endParaRPr/>
          </a:p>
        </p:txBody>
      </p:sp>
      <p:sp>
        <p:nvSpPr>
          <p:cNvPr id="982" name="Google Shape;982;p127"/>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100</a:t>
            </a:fld>
            <a:endParaRPr/>
          </a:p>
        </p:txBody>
      </p:sp>
      <p:sp>
        <p:nvSpPr>
          <p:cNvPr id="983" name="Google Shape;983;p127"/>
          <p:cNvSpPr txBox="1"/>
          <p:nvPr/>
        </p:nvSpPr>
        <p:spPr>
          <a:xfrm>
            <a:off x="4700375" y="400350"/>
            <a:ext cx="4291800" cy="62133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am" sz="3400" u="sng">
                <a:solidFill>
                  <a:schemeClr val="lt2"/>
                </a:solidFill>
              </a:rPr>
              <a:t>Hizb</a:t>
            </a:r>
            <a:r>
              <a:rPr lang="am" sz="3400">
                <a:solidFill>
                  <a:schemeClr val="lt2"/>
                </a:solidFill>
              </a:rPr>
              <a:t>: </a:t>
            </a:r>
            <a:r>
              <a:rPr lang="am"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am" sz="3400" u="sng">
                <a:solidFill>
                  <a:srgbClr val="FFFF00"/>
                </a:solidFill>
              </a:rPr>
              <a:t>People</a:t>
            </a:r>
            <a:r>
              <a:rPr lang="am" sz="3400">
                <a:solidFill>
                  <a:srgbClr val="FFFF00"/>
                </a:solidFill>
              </a:rPr>
              <a:t>:</a:t>
            </a:r>
            <a:r>
              <a:rPr lang="am" sz="3400">
                <a:solidFill>
                  <a:schemeClr val="lt2"/>
                </a:solidFill>
              </a:rPr>
              <a:t> Amen.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2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101</a:t>
            </a:fld>
            <a:endParaRPr/>
          </a:p>
        </p:txBody>
      </p:sp>
      <p:sp>
        <p:nvSpPr>
          <p:cNvPr id="989" name="Google Shape;989;p128"/>
          <p:cNvSpPr txBox="1">
            <a:spLocks noGrp="1"/>
          </p:cNvSpPr>
          <p:nvPr>
            <p:ph type="body" idx="1"/>
          </p:nvPr>
        </p:nvSpPr>
        <p:spPr>
          <a:xfrm>
            <a:off x="765375" y="676400"/>
            <a:ext cx="4251900" cy="6180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am" sz="3400" b="0" i="0" u="sng">
                <a:solidFill>
                  <a:schemeClr val="lt2"/>
                </a:solidFill>
                <a:latin typeface="Arial"/>
                <a:ea typeface="Arial"/>
                <a:cs typeface="Arial"/>
                <a:sym typeface="Arial"/>
              </a:rPr>
              <a:t>ካህን</a:t>
            </a:r>
            <a:r>
              <a:rPr lang="am" sz="3400" b="0" i="0">
                <a:solidFill>
                  <a:schemeClr val="lt2"/>
                </a:solidFill>
                <a:latin typeface="Arial"/>
                <a:ea typeface="Arial"/>
                <a:cs typeface="Arial"/>
                <a:sym typeface="Arial"/>
              </a:rPr>
              <a:t>፡</a:t>
            </a:r>
            <a:r>
              <a:rPr lang="am" sz="3400" b="0" i="0" u="none">
                <a:solidFill>
                  <a:srgbClr val="00FF00"/>
                </a:solidFill>
                <a:latin typeface="Arial"/>
                <a:ea typeface="Arial"/>
                <a:cs typeface="Arial"/>
                <a:sym typeface="Arial"/>
              </a:rPr>
              <a:t>  </a:t>
            </a:r>
            <a:r>
              <a:rPr lang="am" sz="3400" b="0" i="0" u="none">
                <a:solidFill>
                  <a:srgbClr val="FFFF00"/>
                </a:solidFill>
                <a:latin typeface="Arial"/>
                <a:ea typeface="Arial"/>
                <a:cs typeface="Arial"/>
                <a:sym typeface="Arial"/>
              </a:rPr>
              <a:t>እስመ ዝንቱ ውእቱ “እማሬ” ሥጋሁ ወደሙ ለአማኑኤል አምላክነ ዘበአማን። </a:t>
            </a:r>
            <a:endParaRPr sz="2400" b="0" i="0" u="sng">
              <a:solidFill>
                <a:schemeClr val="lt2"/>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am" sz="3200" b="0" i="0" u="none">
                <a:solidFill>
                  <a:srgbClr val="FFFFFF"/>
                </a:solidFill>
                <a:latin typeface="Arial"/>
                <a:ea typeface="Arial"/>
                <a:cs typeface="Arial"/>
                <a:sym typeface="Arial"/>
              </a:rPr>
              <a:t>እዚ ናይ ኣማኑኤል ኣምላኽና ናይ ብሓቂ ሥጋኡን ደሙን እዩ። </a:t>
            </a:r>
            <a:endParaRPr sz="3200" b="0" i="0" u="none">
              <a:solidFill>
                <a:srgbClr val="FFFFFF"/>
              </a:solidFill>
              <a:latin typeface="Arial"/>
              <a:ea typeface="Arial"/>
              <a:cs typeface="Arial"/>
              <a:sym typeface="Arial"/>
            </a:endParaRPr>
          </a:p>
          <a:p>
            <a:pPr marL="465137" marR="0" lvl="0" indent="0" algn="l" rtl="0">
              <a:lnSpc>
                <a:spcPct val="100000"/>
              </a:lnSpc>
              <a:spcBef>
                <a:spcPts val="640"/>
              </a:spcBef>
              <a:spcAft>
                <a:spcPts val="0"/>
              </a:spcAft>
              <a:buNone/>
            </a:pPr>
            <a:endParaRPr>
              <a:solidFill>
                <a:srgbClr val="FFFFFF"/>
              </a:solidFill>
            </a:endParaRPr>
          </a:p>
          <a:p>
            <a:pPr marL="465137" marR="0" lvl="0" indent="-388937" algn="l" rtl="0">
              <a:lnSpc>
                <a:spcPct val="100000"/>
              </a:lnSpc>
              <a:spcBef>
                <a:spcPts val="240"/>
              </a:spcBef>
              <a:spcAft>
                <a:spcPts val="0"/>
              </a:spcAft>
              <a:buClr>
                <a:schemeClr val="accent1"/>
              </a:buClr>
              <a:buSzPts val="1200"/>
              <a:buFont typeface="Noto Sans Symbols"/>
              <a:buNone/>
            </a:pPr>
            <a:endParaRPr sz="1200" b="0" i="0" u="none">
              <a:solidFill>
                <a:srgbClr val="00FF00"/>
              </a:solidFill>
              <a:latin typeface="Arial"/>
              <a:ea typeface="Arial"/>
              <a:cs typeface="Arial"/>
              <a:sym typeface="Arial"/>
            </a:endParaRPr>
          </a:p>
          <a:p>
            <a:pPr marL="0" marR="0" lvl="0" indent="0" algn="l" rtl="0">
              <a:lnSpc>
                <a:spcPct val="100000"/>
              </a:lnSpc>
              <a:spcBef>
                <a:spcPts val="680"/>
              </a:spcBef>
              <a:spcAft>
                <a:spcPts val="0"/>
              </a:spcAft>
              <a:buNone/>
            </a:pPr>
            <a:endParaRPr/>
          </a:p>
        </p:txBody>
      </p:sp>
      <p:sp>
        <p:nvSpPr>
          <p:cNvPr id="990" name="Google Shape;990;p128"/>
          <p:cNvSpPr txBox="1"/>
          <p:nvPr/>
        </p:nvSpPr>
        <p:spPr>
          <a:xfrm>
            <a:off x="4547975" y="881850"/>
            <a:ext cx="4323900" cy="6277500"/>
          </a:xfrm>
          <a:prstGeom prst="rect">
            <a:avLst/>
          </a:prstGeom>
          <a:noFill/>
          <a:ln>
            <a:noFill/>
          </a:ln>
        </p:spPr>
        <p:txBody>
          <a:bodyPr spcFirstLastPara="1" wrap="square" lIns="91425" tIns="91425" rIns="91425" bIns="91425" anchor="t" anchorCtr="0">
            <a:noAutofit/>
          </a:bodyPr>
          <a:lstStyle/>
          <a:p>
            <a:pPr marL="465137" lvl="0" indent="-477837" algn="l" rtl="0">
              <a:spcBef>
                <a:spcPts val="640"/>
              </a:spcBef>
              <a:spcAft>
                <a:spcPts val="0"/>
              </a:spcAft>
              <a:buClr>
                <a:srgbClr val="0000FF"/>
              </a:buClr>
              <a:buSzPts val="3400"/>
              <a:buFont typeface="Noto Sans Symbols"/>
              <a:buChar char="❖"/>
            </a:pPr>
            <a:r>
              <a:rPr lang="am" sz="3200" u="sng">
                <a:solidFill>
                  <a:schemeClr val="lt2"/>
                </a:solidFill>
              </a:rPr>
              <a:t>Kahn</a:t>
            </a:r>
            <a:r>
              <a:rPr lang="am" sz="3200">
                <a:solidFill>
                  <a:schemeClr val="lt2"/>
                </a:solidFill>
              </a:rPr>
              <a:t>: </a:t>
            </a:r>
            <a:r>
              <a:rPr lang="am" sz="3200">
                <a:solidFill>
                  <a:srgbClr val="FFFF00"/>
                </a:solidFill>
              </a:rPr>
              <a:t>isme zintu wi’itu “Imrie” sigahu wedemu leAmanuiel Amlakine zebe-aman</a:t>
            </a:r>
            <a:endParaRPr sz="3200">
              <a:solidFill>
                <a:srgbClr val="FF6600"/>
              </a:solidFill>
            </a:endParaRPr>
          </a:p>
          <a:p>
            <a:pPr marL="465137" lvl="0" indent="-477837" algn="l" rtl="0">
              <a:spcBef>
                <a:spcPts val="640"/>
              </a:spcBef>
              <a:spcAft>
                <a:spcPts val="0"/>
              </a:spcAft>
              <a:buClr>
                <a:srgbClr val="FF0000"/>
              </a:buClr>
              <a:buSzPts val="3400"/>
              <a:buFont typeface="Noto Sans Symbols"/>
              <a:buChar char="❖"/>
            </a:pPr>
            <a:r>
              <a:rPr lang="am" sz="3200" u="sng">
                <a:solidFill>
                  <a:srgbClr val="FFFF00"/>
                </a:solidFill>
              </a:rPr>
              <a:t>Priest</a:t>
            </a:r>
            <a:r>
              <a:rPr lang="am" sz="3200">
                <a:solidFill>
                  <a:srgbClr val="FFFF00"/>
                </a:solidFill>
              </a:rPr>
              <a:t>: </a:t>
            </a:r>
            <a:r>
              <a:rPr lang="am" sz="3200">
                <a:solidFill>
                  <a:schemeClr val="lt2"/>
                </a:solidFill>
              </a:rPr>
              <a:t>this is “Imirie” the flesh &amp; blood of Amanuel our God, truly</a:t>
            </a:r>
            <a:endParaRPr/>
          </a:p>
        </p:txBody>
      </p:sp>
    </p:spTree>
  </p:cSld>
  <p:clrMapOvr>
    <a:masterClrMapping/>
  </p:clrMapOvr>
  <p:transition spd="med">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29"/>
          <p:cNvSpPr txBox="1">
            <a:spLocks noGrp="1"/>
          </p:cNvSpPr>
          <p:nvPr>
            <p:ph type="body" idx="1"/>
          </p:nvPr>
        </p:nvSpPr>
        <p:spPr>
          <a:xfrm>
            <a:off x="1252531" y="425450"/>
            <a:ext cx="3781200" cy="6180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u="sng">
                <a:solidFill>
                  <a:schemeClr val="lt2"/>
                </a:solidFill>
              </a:rPr>
              <a:t>ሕዝብ</a:t>
            </a:r>
            <a:r>
              <a:rPr lang="am" sz="3400">
                <a:solidFill>
                  <a:srgbClr val="FFFFFF"/>
                </a:solidFill>
              </a:rPr>
              <a:t>፡-</a:t>
            </a:r>
            <a:r>
              <a:rPr lang="am" sz="3400">
                <a:solidFill>
                  <a:srgbClr val="FFFF00"/>
                </a:solidFill>
              </a:rPr>
              <a:t> አሜን</a:t>
            </a:r>
            <a:endParaRPr/>
          </a:p>
          <a:p>
            <a:pPr marL="465137" lvl="0" indent="-465137" algn="l" rtl="0">
              <a:spcBef>
                <a:spcPts val="680"/>
              </a:spcBef>
              <a:spcAft>
                <a:spcPts val="0"/>
              </a:spcAft>
              <a:buClr>
                <a:srgbClr val="FFFFFF"/>
              </a:buClr>
              <a:buSzPts val="3400"/>
              <a:buChar char="❖"/>
            </a:pPr>
            <a:r>
              <a:rPr lang="am" sz="3400">
                <a:solidFill>
                  <a:srgbClr val="FFFFFF"/>
                </a:solidFill>
              </a:rPr>
              <a:t>አሜን</a:t>
            </a:r>
            <a:endParaRPr sz="3400">
              <a:solidFill>
                <a:srgbClr val="FFFFFF"/>
              </a:solidFill>
            </a:endParaRPr>
          </a:p>
          <a:p>
            <a:pPr marL="465137" lvl="0" indent="0" algn="l" rtl="0">
              <a:spcBef>
                <a:spcPts val="680"/>
              </a:spcBef>
              <a:spcAft>
                <a:spcPts val="0"/>
              </a:spcAft>
              <a:buNone/>
            </a:pPr>
            <a:endParaRPr/>
          </a:p>
          <a:p>
            <a:pPr marL="0" lvl="0" indent="0" algn="l" rtl="0">
              <a:spcBef>
                <a:spcPts val="640"/>
              </a:spcBef>
              <a:spcAft>
                <a:spcPts val="0"/>
              </a:spcAft>
              <a:buNone/>
            </a:pPr>
            <a:endParaRPr/>
          </a:p>
        </p:txBody>
      </p:sp>
      <p:sp>
        <p:nvSpPr>
          <p:cNvPr id="996" name="Google Shape;996;p129"/>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102</a:t>
            </a:fld>
            <a:endParaRPr/>
          </a:p>
        </p:txBody>
      </p:sp>
      <p:sp>
        <p:nvSpPr>
          <p:cNvPr id="997" name="Google Shape;997;p129"/>
          <p:cNvSpPr txBox="1"/>
          <p:nvPr/>
        </p:nvSpPr>
        <p:spPr>
          <a:xfrm>
            <a:off x="4700925" y="384325"/>
            <a:ext cx="4644000" cy="62454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am" sz="3400" u="sng">
                <a:solidFill>
                  <a:schemeClr val="lt2"/>
                </a:solidFill>
              </a:rPr>
              <a:t>Hizb</a:t>
            </a:r>
            <a:r>
              <a:rPr lang="am" sz="3400">
                <a:solidFill>
                  <a:schemeClr val="lt2"/>
                </a:solidFill>
              </a:rPr>
              <a:t>: </a:t>
            </a:r>
            <a:r>
              <a:rPr lang="am"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am" sz="3400" u="sng">
                <a:solidFill>
                  <a:srgbClr val="FFFF00"/>
                </a:solidFill>
              </a:rPr>
              <a:t>People</a:t>
            </a:r>
            <a:r>
              <a:rPr lang="am" sz="3400">
                <a:solidFill>
                  <a:srgbClr val="FFFF00"/>
                </a:solidFill>
              </a:rPr>
              <a:t>:-</a:t>
            </a:r>
            <a:r>
              <a:rPr lang="am" sz="3400">
                <a:solidFill>
                  <a:schemeClr val="lt2"/>
                </a:solidFill>
              </a:rPr>
              <a:t> Amen.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3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103</a:t>
            </a:fld>
            <a:endParaRPr/>
          </a:p>
        </p:txBody>
      </p:sp>
      <p:sp>
        <p:nvSpPr>
          <p:cNvPr id="1003" name="Google Shape;1003;p130"/>
          <p:cNvSpPr txBox="1">
            <a:spLocks noGrp="1"/>
          </p:cNvSpPr>
          <p:nvPr>
            <p:ph type="body" idx="1"/>
          </p:nvPr>
        </p:nvSpPr>
        <p:spPr>
          <a:xfrm>
            <a:off x="497600" y="371600"/>
            <a:ext cx="4335300" cy="6180000"/>
          </a:xfrm>
          <a:prstGeom prst="rect">
            <a:avLst/>
          </a:prstGeom>
          <a:noFill/>
          <a:ln>
            <a:noFill/>
          </a:ln>
        </p:spPr>
        <p:txBody>
          <a:bodyPr spcFirstLastPara="1" wrap="square" lIns="92075" tIns="46025" rIns="92075" bIns="46025" anchor="t" anchorCtr="0">
            <a:noAutofit/>
          </a:bodyPr>
          <a:lstStyle/>
          <a:p>
            <a:pPr marL="465137" marR="0" lvl="0" indent="-401637" algn="l" rtl="0">
              <a:lnSpc>
                <a:spcPct val="100000"/>
              </a:lnSpc>
              <a:spcBef>
                <a:spcPts val="0"/>
              </a:spcBef>
              <a:spcAft>
                <a:spcPts val="0"/>
              </a:spcAft>
              <a:buClr>
                <a:srgbClr val="33CC33"/>
              </a:buClr>
              <a:buSzPts val="2400"/>
              <a:buChar char="❖"/>
            </a:pPr>
            <a:r>
              <a:rPr lang="am" sz="2400" i="0" u="sng">
                <a:solidFill>
                  <a:schemeClr val="lt2"/>
                </a:solidFill>
              </a:rPr>
              <a:t>ካህን</a:t>
            </a:r>
            <a:r>
              <a:rPr lang="am" sz="2400" i="0">
                <a:solidFill>
                  <a:schemeClr val="lt2"/>
                </a:solidFill>
              </a:rPr>
              <a:t>፡</a:t>
            </a:r>
            <a:r>
              <a:rPr lang="am" sz="2400">
                <a:solidFill>
                  <a:srgbClr val="00FF00"/>
                </a:solidFill>
              </a:rPr>
              <a:t> </a:t>
            </a:r>
            <a:r>
              <a:rPr lang="am" sz="2400">
                <a:solidFill>
                  <a:srgbClr val="FFFF00"/>
                </a:solidFill>
              </a:rPr>
              <a:t>አአምን አአምን አአምን ወእትአመን እስከ ደኃሪት እስትንፋስ ከመ ዝንቱ ውእቱ ሥጋሁ ወደሙ ለእግዚእነ ወአምላክነ ወመድኃኒነ ኢየሱስ  ክርስቶስ ዘነሥአ እምእግዝእተ ኵልነ ቅድስት ድንግል በ፪ኤ ማርያም።</a:t>
            </a:r>
            <a:endParaRPr sz="2400">
              <a:solidFill>
                <a:srgbClr val="00FF00"/>
              </a:solidFill>
            </a:endParaRPr>
          </a:p>
          <a:p>
            <a:pPr marL="465137" marR="0" lvl="0" indent="-401637" algn="l" rtl="0">
              <a:lnSpc>
                <a:spcPct val="100000"/>
              </a:lnSpc>
              <a:spcBef>
                <a:spcPts val="0"/>
              </a:spcBef>
              <a:spcAft>
                <a:spcPts val="0"/>
              </a:spcAft>
              <a:buClr>
                <a:srgbClr val="FFFFFF"/>
              </a:buClr>
              <a:buSzPts val="2400"/>
              <a:buChar char="❖"/>
            </a:pPr>
            <a:r>
              <a:rPr lang="am" sz="2400" b="0" i="0" u="none">
                <a:solidFill>
                  <a:srgbClr val="FFFFFF"/>
                </a:solidFill>
                <a:latin typeface="Arial"/>
                <a:ea typeface="Arial"/>
                <a:cs typeface="Arial"/>
                <a:sym typeface="Arial"/>
              </a:rPr>
              <a:t>ኣኣምን ኣኣምን ኣኣምን ክሳዕ ዳሕረይቲ እስትንፋስ፡ እዚ ናይ ጐይታናን ኣምላኽናን መድኃኒናን ኢየሱስ ክርስቶስ፡ ብኽልተ ወገን ድንግል ዝኾነት ካብ ቅድስቲ እግዝእትነ ማርያም ዝወሰዶ፡</a:t>
            </a:r>
            <a:endParaRPr sz="2400" b="0" i="0" u="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400">
              <a:solidFill>
                <a:srgbClr val="FF0000"/>
              </a:solidFill>
            </a:endParaRPr>
          </a:p>
        </p:txBody>
      </p:sp>
      <p:sp>
        <p:nvSpPr>
          <p:cNvPr id="1004" name="Google Shape;1004;p130"/>
          <p:cNvSpPr txBox="1"/>
          <p:nvPr/>
        </p:nvSpPr>
        <p:spPr>
          <a:xfrm>
            <a:off x="4524250" y="267200"/>
            <a:ext cx="4494900" cy="6432300"/>
          </a:xfrm>
          <a:prstGeom prst="rect">
            <a:avLst/>
          </a:prstGeom>
          <a:noFill/>
          <a:ln>
            <a:noFill/>
          </a:ln>
        </p:spPr>
        <p:txBody>
          <a:bodyPr spcFirstLastPara="1" wrap="square" lIns="91425" tIns="91425" rIns="91425" bIns="91425" anchor="t" anchorCtr="0">
            <a:noAutofit/>
          </a:bodyPr>
          <a:lstStyle/>
          <a:p>
            <a:pPr marL="465137" lvl="0" indent="-414337" algn="l" rtl="0">
              <a:spcBef>
                <a:spcPts val="0"/>
              </a:spcBef>
              <a:spcAft>
                <a:spcPts val="0"/>
              </a:spcAft>
              <a:buClr>
                <a:srgbClr val="0000FF"/>
              </a:buClr>
              <a:buSzPts val="2600"/>
              <a:buFont typeface="Noto Sans Symbols"/>
              <a:buChar char="❖"/>
            </a:pPr>
            <a:r>
              <a:rPr lang="am" sz="2600" u="sng">
                <a:solidFill>
                  <a:schemeClr val="lt2"/>
                </a:solidFill>
              </a:rPr>
              <a:t>Kahn</a:t>
            </a:r>
            <a:r>
              <a:rPr lang="am" sz="2600">
                <a:solidFill>
                  <a:schemeClr val="lt2"/>
                </a:solidFill>
              </a:rPr>
              <a:t>: </a:t>
            </a:r>
            <a:r>
              <a:rPr lang="am" sz="2600">
                <a:solidFill>
                  <a:srgbClr val="FFFF00"/>
                </a:solidFill>
              </a:rPr>
              <a:t>a’amin, a’amin, a’amin, kisA dihryetī istenfas, izī nay Goytanan Amlaknan Medhanīnan Iyesus Kristos, bi’klite wegen Dingl zi’konet kab qidisti Igzitine Maryam zi’wesede,</a:t>
            </a:r>
            <a:r>
              <a:rPr lang="am" sz="2600">
                <a:solidFill>
                  <a:srgbClr val="28F82D"/>
                </a:solidFill>
              </a:rPr>
              <a:t> </a:t>
            </a:r>
            <a:endParaRPr sz="2600">
              <a:solidFill>
                <a:srgbClr val="FF0000"/>
              </a:solidFill>
            </a:endParaRPr>
          </a:p>
          <a:p>
            <a:pPr marL="465137" lvl="0" indent="-414337" algn="l" rtl="0">
              <a:spcBef>
                <a:spcPts val="0"/>
              </a:spcBef>
              <a:spcAft>
                <a:spcPts val="0"/>
              </a:spcAft>
              <a:buClr>
                <a:srgbClr val="FF0000"/>
              </a:buClr>
              <a:buSzPts val="2600"/>
              <a:buFont typeface="Noto Sans Symbols"/>
              <a:buChar char="❖"/>
            </a:pPr>
            <a:r>
              <a:rPr lang="am" sz="2600" u="sng">
                <a:solidFill>
                  <a:srgbClr val="FFFF00"/>
                </a:solidFill>
              </a:rPr>
              <a:t>Priest</a:t>
            </a:r>
            <a:r>
              <a:rPr lang="am" sz="2600">
                <a:solidFill>
                  <a:srgbClr val="FFFF00"/>
                </a:solidFill>
              </a:rPr>
              <a:t>:</a:t>
            </a:r>
            <a:r>
              <a:rPr lang="am" sz="2600">
                <a:solidFill>
                  <a:schemeClr val="lt2"/>
                </a:solidFill>
              </a:rPr>
              <a:t> I believe, I believe, I believe, until my last breath, this is our Lord, God, &amp; Savior Jesus Christ, from the two-fold virgin Holy Lady, Maryam that He took,</a:t>
            </a:r>
            <a:endParaRPr sz="2600"/>
          </a:p>
        </p:txBody>
      </p:sp>
      <p:pic>
        <p:nvPicPr>
          <p:cNvPr id="1005" name="Google Shape;1005;p13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3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104</a:t>
            </a:fld>
            <a:endParaRPr/>
          </a:p>
        </p:txBody>
      </p:sp>
      <p:sp>
        <p:nvSpPr>
          <p:cNvPr id="1011" name="Google Shape;1011;p131"/>
          <p:cNvSpPr txBox="1">
            <a:spLocks noGrp="1"/>
          </p:cNvSpPr>
          <p:nvPr>
            <p:ph type="body" idx="1"/>
          </p:nvPr>
        </p:nvSpPr>
        <p:spPr>
          <a:xfrm>
            <a:off x="338125" y="339000"/>
            <a:ext cx="4517700" cy="6180000"/>
          </a:xfrm>
          <a:prstGeom prst="rect">
            <a:avLst/>
          </a:prstGeom>
          <a:noFill/>
          <a:ln>
            <a:noFill/>
          </a:ln>
        </p:spPr>
        <p:txBody>
          <a:bodyPr spcFirstLastPara="1" wrap="square" lIns="92075" tIns="46025" rIns="92075" bIns="46025" anchor="t" anchorCtr="0">
            <a:noAutofit/>
          </a:bodyPr>
          <a:lstStyle/>
          <a:p>
            <a:pPr marL="465137" lvl="0" indent="-414337" algn="l" rtl="0">
              <a:lnSpc>
                <a:spcPct val="100000"/>
              </a:lnSpc>
              <a:spcBef>
                <a:spcPts val="0"/>
              </a:spcBef>
              <a:spcAft>
                <a:spcPts val="0"/>
              </a:spcAft>
              <a:buClr>
                <a:srgbClr val="FFFF00"/>
              </a:buClr>
              <a:buSzPts val="2400"/>
              <a:buChar char="❖"/>
            </a:pPr>
            <a:r>
              <a:rPr lang="am" sz="2400">
                <a:solidFill>
                  <a:srgbClr val="FFFF00"/>
                </a:solidFill>
              </a:rPr>
              <a:t>ወረሰዮ ፩ደ ምስለ መለኮቱ ዘእንበለ ቱስሕት ወኢትድምርት ዘእንበለ ፍልጠት ወኢውላጤ ወኮነ  ሰማዕተ በስምዕ  ሠናይ በመዋዕለ  ጲላጦስ  ጰንጤናዊ ወመጠዎ በእንቲአነ ወበእንተ ሕይወተ ኵልነ  ።</a:t>
            </a:r>
            <a:endParaRPr sz="2400">
              <a:solidFill>
                <a:srgbClr val="00FF00"/>
              </a:solidFill>
            </a:endParaRPr>
          </a:p>
          <a:p>
            <a:pPr marL="465137" marR="0" lvl="0" indent="-414337" algn="l" rtl="0">
              <a:lnSpc>
                <a:spcPct val="100000"/>
              </a:lnSpc>
              <a:spcBef>
                <a:spcPts val="0"/>
              </a:spcBef>
              <a:spcAft>
                <a:spcPts val="0"/>
              </a:spcAft>
              <a:buClr>
                <a:srgbClr val="FFFFFF"/>
              </a:buClr>
              <a:buSzPts val="2400"/>
              <a:buChar char="❖"/>
            </a:pPr>
            <a:r>
              <a:rPr lang="am" sz="2400" i="0" u="none">
                <a:solidFill>
                  <a:srgbClr val="FFFFFF"/>
                </a:solidFill>
              </a:rPr>
              <a:t>ብዘይ ምትሕውዋስን ምድብላቕን፡ ብዘይምፍልላይን ምልውዋጥን ብዘመን ጴንጤናዊ ጲላጦስ ብሠናይ ምስክርነት ሰማዕት ዝኾነ፡ ምእንታና ምእንቲ ሕይወት ኵልና ኣኅሊፉ ዝሃቦ እዩ። </a:t>
            </a:r>
            <a:endParaRPr sz="2400">
              <a:solidFill>
                <a:srgbClr val="FFFFFF"/>
              </a:solidFill>
            </a:endParaRPr>
          </a:p>
        </p:txBody>
      </p:sp>
      <p:sp>
        <p:nvSpPr>
          <p:cNvPr id="1012" name="Google Shape;1012;p131"/>
          <p:cNvSpPr txBox="1"/>
          <p:nvPr/>
        </p:nvSpPr>
        <p:spPr>
          <a:xfrm>
            <a:off x="4490950" y="230575"/>
            <a:ext cx="4396200" cy="6294000"/>
          </a:xfrm>
          <a:prstGeom prst="rect">
            <a:avLst/>
          </a:prstGeom>
          <a:noFill/>
          <a:ln>
            <a:noFill/>
          </a:ln>
        </p:spPr>
        <p:txBody>
          <a:bodyPr spcFirstLastPara="1" wrap="square" lIns="91425" tIns="91425" rIns="91425" bIns="91425" anchor="t" anchorCtr="0">
            <a:noAutofit/>
          </a:bodyPr>
          <a:lstStyle/>
          <a:p>
            <a:pPr marL="465137" lvl="0" indent="-420687" algn="l" rtl="0">
              <a:spcBef>
                <a:spcPts val="0"/>
              </a:spcBef>
              <a:spcAft>
                <a:spcPts val="0"/>
              </a:spcAft>
              <a:buClr>
                <a:srgbClr val="0000FF"/>
              </a:buClr>
              <a:buSzPts val="2500"/>
              <a:buFont typeface="Noto Sans Symbols"/>
              <a:buChar char="❖"/>
            </a:pPr>
            <a:r>
              <a:rPr lang="am" sz="2500">
                <a:solidFill>
                  <a:srgbClr val="FFFF00"/>
                </a:solidFill>
              </a:rPr>
              <a:t>bizey miti’hiwasin midiblaqn, bi’zeymifililayin miliwiwatin bi’zemen pentenawī pīlatos bi’senay misi’kirnet semAt zekone, m’intana m’intī hiywet kulina ahlīfu zehabo iyu</a:t>
            </a:r>
            <a:endParaRPr sz="2500">
              <a:solidFill>
                <a:srgbClr val="FFFF00"/>
              </a:solidFill>
            </a:endParaRPr>
          </a:p>
          <a:p>
            <a:pPr marL="465137" lvl="0" indent="-407987" algn="l" rtl="0">
              <a:spcBef>
                <a:spcPts val="680"/>
              </a:spcBef>
              <a:spcAft>
                <a:spcPts val="0"/>
              </a:spcAft>
              <a:buClr>
                <a:srgbClr val="FF0000"/>
              </a:buClr>
              <a:buSzPts val="2500"/>
              <a:buFont typeface="Noto Sans Symbols"/>
              <a:buChar char="❖"/>
            </a:pPr>
            <a:r>
              <a:rPr lang="am" sz="2500">
                <a:solidFill>
                  <a:schemeClr val="lt2"/>
                </a:solidFill>
              </a:rPr>
              <a:t>Without mixture or confusion, without division or alteration, in the days of Pontius Pilate, he verily confessed with a good testimony this body he gave up for our sakes, &amp; for the life of us all.</a:t>
            </a:r>
            <a:endParaRPr sz="2500"/>
          </a:p>
        </p:txBody>
      </p:sp>
      <p:pic>
        <p:nvPicPr>
          <p:cNvPr id="1013" name="Google Shape;1013;p13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32"/>
          <p:cNvSpPr txBox="1">
            <a:spLocks noGrp="1"/>
          </p:cNvSpPr>
          <p:nvPr>
            <p:ph type="body" idx="1"/>
          </p:nvPr>
        </p:nvSpPr>
        <p:spPr>
          <a:xfrm>
            <a:off x="909125" y="2075500"/>
            <a:ext cx="4019100" cy="34638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b="1" u="sng">
                <a:solidFill>
                  <a:schemeClr val="lt2"/>
                </a:solidFill>
              </a:rPr>
              <a:t>ሕዝብ</a:t>
            </a:r>
            <a:r>
              <a:rPr lang="am" sz="3400" b="1">
                <a:solidFill>
                  <a:srgbClr val="FFFFFF"/>
                </a:solidFill>
              </a:rPr>
              <a:t>፡-</a:t>
            </a:r>
            <a:r>
              <a:rPr lang="am" sz="3400">
                <a:solidFill>
                  <a:srgbClr val="FFFF00"/>
                </a:solidFill>
              </a:rPr>
              <a:t> አሜን</a:t>
            </a:r>
            <a:endParaRPr/>
          </a:p>
          <a:p>
            <a:pPr marL="465137" lvl="0" indent="-465137" algn="l" rtl="0">
              <a:spcBef>
                <a:spcPts val="680"/>
              </a:spcBef>
              <a:spcAft>
                <a:spcPts val="0"/>
              </a:spcAft>
              <a:buClr>
                <a:srgbClr val="FFFFFF"/>
              </a:buClr>
              <a:buSzPts val="3400"/>
              <a:buChar char="❖"/>
            </a:pPr>
            <a:r>
              <a:rPr lang="am" sz="3400">
                <a:solidFill>
                  <a:srgbClr val="FFFFFF"/>
                </a:solidFill>
              </a:rPr>
              <a:t>አሜን</a:t>
            </a:r>
            <a:endParaRPr>
              <a:solidFill>
                <a:srgbClr val="FFFFFF"/>
              </a:solidFill>
            </a:endParaRPr>
          </a:p>
        </p:txBody>
      </p:sp>
      <p:sp>
        <p:nvSpPr>
          <p:cNvPr id="1019" name="Google Shape;1019;p132"/>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105</a:t>
            </a:fld>
            <a:endParaRPr/>
          </a:p>
        </p:txBody>
      </p:sp>
      <p:sp>
        <p:nvSpPr>
          <p:cNvPr id="1020" name="Google Shape;1020;p132"/>
          <p:cNvSpPr txBox="1"/>
          <p:nvPr/>
        </p:nvSpPr>
        <p:spPr>
          <a:xfrm>
            <a:off x="4487375" y="2075500"/>
            <a:ext cx="4195800" cy="38100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am" sz="3400" b="1" u="sng">
                <a:solidFill>
                  <a:schemeClr val="lt2"/>
                </a:solidFill>
              </a:rPr>
              <a:t>Hizb</a:t>
            </a:r>
            <a:r>
              <a:rPr lang="am" sz="3400">
                <a:solidFill>
                  <a:schemeClr val="lt2"/>
                </a:solidFill>
              </a:rPr>
              <a:t>: </a:t>
            </a:r>
            <a:r>
              <a:rPr lang="am" sz="3400">
                <a:solidFill>
                  <a:srgbClr val="FFFF66"/>
                </a:solidFill>
              </a:rPr>
              <a:t>Amien</a:t>
            </a:r>
            <a:endParaRPr sz="3400">
              <a:solidFill>
                <a:srgbClr val="FFFF66"/>
              </a:solidFill>
            </a:endParaRPr>
          </a:p>
          <a:p>
            <a:pPr marL="465137" lvl="0" indent="-465137" algn="l" rtl="0">
              <a:spcBef>
                <a:spcPts val="680"/>
              </a:spcBef>
              <a:spcAft>
                <a:spcPts val="0"/>
              </a:spcAft>
              <a:buClr>
                <a:srgbClr val="FF0000"/>
              </a:buClr>
              <a:buSzPts val="3400"/>
              <a:buFont typeface="Noto Sans Symbols"/>
              <a:buChar char="❖"/>
            </a:pPr>
            <a:r>
              <a:rPr lang="am" sz="3400" b="1" u="sng">
                <a:solidFill>
                  <a:srgbClr val="FFFF00"/>
                </a:solidFill>
              </a:rPr>
              <a:t>People</a:t>
            </a:r>
            <a:r>
              <a:rPr lang="am" sz="3400" b="1">
                <a:solidFill>
                  <a:srgbClr val="FFFF00"/>
                </a:solidFill>
              </a:rPr>
              <a:t>:</a:t>
            </a:r>
            <a:r>
              <a:rPr lang="am" sz="3400">
                <a:solidFill>
                  <a:schemeClr val="lt2"/>
                </a:solidFill>
              </a:rPr>
              <a:t> Amen.</a:t>
            </a:r>
            <a:endParaRPr/>
          </a:p>
        </p:txBody>
      </p:sp>
      <p:pic>
        <p:nvPicPr>
          <p:cNvPr id="1021" name="Google Shape;1021;p13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3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106</a:t>
            </a:fld>
            <a:endParaRPr/>
          </a:p>
        </p:txBody>
      </p:sp>
      <p:sp>
        <p:nvSpPr>
          <p:cNvPr id="1027" name="Google Shape;1027;p133"/>
          <p:cNvSpPr txBox="1">
            <a:spLocks noGrp="1"/>
          </p:cNvSpPr>
          <p:nvPr>
            <p:ph type="body" idx="1"/>
          </p:nvPr>
        </p:nvSpPr>
        <p:spPr>
          <a:xfrm>
            <a:off x="414325" y="425450"/>
            <a:ext cx="42726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02CA02"/>
              </a:buClr>
              <a:buSzPts val="3000"/>
              <a:buChar char="❖"/>
            </a:pPr>
            <a:r>
              <a:rPr lang="am" sz="3000" b="0" i="0" u="sng">
                <a:solidFill>
                  <a:schemeClr val="lt2"/>
                </a:solidFill>
                <a:latin typeface="Arial"/>
                <a:ea typeface="Arial"/>
                <a:cs typeface="Arial"/>
                <a:sym typeface="Arial"/>
              </a:rPr>
              <a:t>ካህን፡</a:t>
            </a:r>
            <a:r>
              <a:rPr lang="am" sz="3000" b="0" i="0" u="none">
                <a:solidFill>
                  <a:srgbClr val="00FF00"/>
                </a:solidFill>
                <a:latin typeface="Arial"/>
                <a:ea typeface="Arial"/>
                <a:cs typeface="Arial"/>
                <a:sym typeface="Arial"/>
              </a:rPr>
              <a:t> </a:t>
            </a:r>
            <a:r>
              <a:rPr lang="am" sz="3000">
                <a:solidFill>
                  <a:srgbClr val="FFFF00"/>
                </a:solidFill>
              </a:rPr>
              <a:t>አአምን አአምን አአምን ወእትአመን ከመ ኢተፈልጠ መለኮቱ እምትስብእቱ ኢአሐተ ሰዓተ ወኢ ከመ ቅጽበተ ዐይን</a:t>
            </a:r>
            <a:endParaRPr sz="3000" b="0" i="0" u="none">
              <a:solidFill>
                <a:srgbClr val="00FF00"/>
              </a:solidFill>
              <a:latin typeface="Arial"/>
              <a:ea typeface="Arial"/>
              <a:cs typeface="Arial"/>
              <a:sym typeface="Arial"/>
            </a:endParaRPr>
          </a:p>
          <a:p>
            <a:pPr marL="465137" marR="0" lvl="0" indent="-439737" algn="l" rtl="0">
              <a:lnSpc>
                <a:spcPct val="100000"/>
              </a:lnSpc>
              <a:spcBef>
                <a:spcPts val="0"/>
              </a:spcBef>
              <a:spcAft>
                <a:spcPts val="0"/>
              </a:spcAft>
              <a:buClr>
                <a:srgbClr val="FFFFFF"/>
              </a:buClr>
              <a:buSzPts val="3000"/>
              <a:buChar char="❖"/>
            </a:pPr>
            <a:r>
              <a:rPr lang="am" sz="3000" b="0" i="0" u="none">
                <a:solidFill>
                  <a:srgbClr val="FFFFFF"/>
                </a:solidFill>
                <a:latin typeface="Arial"/>
                <a:ea typeface="Arial"/>
                <a:cs typeface="Arial"/>
                <a:sym typeface="Arial"/>
              </a:rPr>
              <a:t>ኣኣምን ኣኣምን ኣኣምን መለኮቱ ካብ ትስብእቱ ከቶ ሓንቲ ሰዓት ወይ ከም ቅጽበት ዓይኒ ከም ዘይተፈልየ እእመን።</a:t>
            </a:r>
            <a:endParaRPr sz="3000">
              <a:solidFill>
                <a:srgbClr val="FFFFFF"/>
              </a:solidFill>
            </a:endParaRPr>
          </a:p>
        </p:txBody>
      </p:sp>
      <p:sp>
        <p:nvSpPr>
          <p:cNvPr id="1028" name="Google Shape;1028;p133"/>
          <p:cNvSpPr txBox="1"/>
          <p:nvPr/>
        </p:nvSpPr>
        <p:spPr>
          <a:xfrm>
            <a:off x="4422775" y="300850"/>
            <a:ext cx="4539900" cy="6472200"/>
          </a:xfrm>
          <a:prstGeom prst="rect">
            <a:avLst/>
          </a:prstGeom>
          <a:noFill/>
          <a:ln>
            <a:noFill/>
          </a:ln>
        </p:spPr>
        <p:txBody>
          <a:bodyPr spcFirstLastPara="1" wrap="square" lIns="91425" tIns="91425" rIns="91425" bIns="91425" anchor="t" anchorCtr="0">
            <a:noAutofit/>
          </a:bodyPr>
          <a:lstStyle/>
          <a:p>
            <a:pPr marL="465137" lvl="0" indent="-427037" algn="l" rtl="0">
              <a:spcBef>
                <a:spcPts val="0"/>
              </a:spcBef>
              <a:spcAft>
                <a:spcPts val="0"/>
              </a:spcAft>
              <a:buClr>
                <a:srgbClr val="0000FF"/>
              </a:buClr>
              <a:buSzPts val="2800"/>
              <a:buFont typeface="Noto Sans Symbols"/>
              <a:buChar char="❖"/>
            </a:pPr>
            <a:r>
              <a:rPr lang="am" sz="2800" u="sng">
                <a:solidFill>
                  <a:schemeClr val="lt2"/>
                </a:solidFill>
              </a:rPr>
              <a:t>Kahn</a:t>
            </a:r>
            <a:r>
              <a:rPr lang="am" sz="2800">
                <a:solidFill>
                  <a:schemeClr val="lt2"/>
                </a:solidFill>
              </a:rPr>
              <a:t>: </a:t>
            </a:r>
            <a:r>
              <a:rPr lang="am" sz="2800">
                <a:solidFill>
                  <a:srgbClr val="FFFF00"/>
                </a:solidFill>
              </a:rPr>
              <a:t>a’amin, a’amin, a’amin melkotu kab tesebitu keto hantī seAt wey kem qitsbt Aynī keme ze-yitefeleye i’imn.</a:t>
            </a:r>
            <a:r>
              <a:rPr lang="am" sz="2800">
                <a:solidFill>
                  <a:srgbClr val="28F82D"/>
                </a:solidFill>
              </a:rPr>
              <a:t> </a:t>
            </a:r>
            <a:endParaRPr sz="2800">
              <a:solidFill>
                <a:srgbClr val="28F82D"/>
              </a:solidFill>
            </a:endParaRPr>
          </a:p>
          <a:p>
            <a:pPr marL="465137" lvl="0" indent="-427037" algn="l" rtl="0">
              <a:spcBef>
                <a:spcPts val="0"/>
              </a:spcBef>
              <a:spcAft>
                <a:spcPts val="0"/>
              </a:spcAft>
              <a:buClr>
                <a:srgbClr val="FF0000"/>
              </a:buClr>
              <a:buSzPts val="2800"/>
              <a:buFont typeface="Noto Sans Symbols"/>
              <a:buChar char="❖"/>
            </a:pPr>
            <a:r>
              <a:rPr lang="am" sz="2800" u="sng">
                <a:solidFill>
                  <a:srgbClr val="FFFF00"/>
                </a:solidFill>
              </a:rPr>
              <a:t>Priest</a:t>
            </a:r>
            <a:r>
              <a:rPr lang="am" sz="2800">
                <a:solidFill>
                  <a:srgbClr val="FFFF00"/>
                </a:solidFill>
              </a:rPr>
              <a:t>:</a:t>
            </a:r>
            <a:r>
              <a:rPr lang="am" sz="2800">
                <a:solidFill>
                  <a:srgbClr val="28F82D"/>
                </a:solidFill>
              </a:rPr>
              <a:t> </a:t>
            </a:r>
            <a:r>
              <a:rPr lang="am" sz="2800">
                <a:solidFill>
                  <a:srgbClr val="FFFFFF"/>
                </a:solidFill>
              </a:rPr>
              <a:t>I believe, I believe, I believe, </a:t>
            </a:r>
            <a:r>
              <a:rPr lang="am" sz="2800">
                <a:solidFill>
                  <a:schemeClr val="lt2"/>
                </a:solidFill>
              </a:rPr>
              <a:t>and I confess that His Godhead (Divinity) was not separated from His manhood, not for an hour nor for the twinkling of an eye, </a:t>
            </a:r>
            <a:endParaRPr sz="2800">
              <a:solidFill>
                <a:schemeClr val="lt2"/>
              </a:solidFill>
            </a:endParaRPr>
          </a:p>
          <a:p>
            <a:pPr marL="0" lvl="0" indent="0" algn="l" rtl="0">
              <a:spcBef>
                <a:spcPts val="0"/>
              </a:spcBef>
              <a:spcAft>
                <a:spcPts val="0"/>
              </a:spcAft>
              <a:buNone/>
            </a:pPr>
            <a:endParaRPr sz="2800">
              <a:solidFill>
                <a:srgbClr val="FFFFFF"/>
              </a:solidFill>
            </a:endParaRPr>
          </a:p>
        </p:txBody>
      </p:sp>
      <p:pic>
        <p:nvPicPr>
          <p:cNvPr id="1029" name="Google Shape;1029;p13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3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107</a:t>
            </a:fld>
            <a:endParaRPr/>
          </a:p>
        </p:txBody>
      </p:sp>
      <p:sp>
        <p:nvSpPr>
          <p:cNvPr id="1035" name="Google Shape;1035;p134"/>
          <p:cNvSpPr txBox="1">
            <a:spLocks noGrp="1"/>
          </p:cNvSpPr>
          <p:nvPr>
            <p:ph type="body" idx="1"/>
          </p:nvPr>
        </p:nvSpPr>
        <p:spPr>
          <a:xfrm>
            <a:off x="414325" y="349250"/>
            <a:ext cx="41379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FFFF66"/>
              </a:buClr>
              <a:buSzPts val="3000"/>
              <a:buChar char="❖"/>
            </a:pPr>
            <a:r>
              <a:rPr lang="am" sz="3000" b="0" i="0" u="sng">
                <a:solidFill>
                  <a:schemeClr val="lt2"/>
                </a:solidFill>
                <a:latin typeface="Arial"/>
                <a:ea typeface="Arial"/>
                <a:cs typeface="Arial"/>
                <a:sym typeface="Arial"/>
              </a:rPr>
              <a:t>ካህን</a:t>
            </a:r>
            <a:r>
              <a:rPr lang="am" sz="3000" b="0" i="0">
                <a:solidFill>
                  <a:schemeClr val="lt2"/>
                </a:solidFill>
                <a:latin typeface="Arial"/>
                <a:ea typeface="Arial"/>
                <a:cs typeface="Arial"/>
                <a:sym typeface="Arial"/>
              </a:rPr>
              <a:t>፡</a:t>
            </a:r>
            <a:r>
              <a:rPr lang="am" sz="3000" b="0" i="0" u="none">
                <a:solidFill>
                  <a:srgbClr val="00FF00"/>
                </a:solidFill>
                <a:latin typeface="Arial"/>
                <a:ea typeface="Arial"/>
                <a:cs typeface="Arial"/>
                <a:sym typeface="Arial"/>
              </a:rPr>
              <a:t> </a:t>
            </a:r>
            <a:r>
              <a:rPr lang="am" sz="3000">
                <a:solidFill>
                  <a:srgbClr val="FFFF00"/>
                </a:solidFill>
              </a:rPr>
              <a:t>አላ መጠዎ በእንቲአነ ለሕይወት ወለመድኃኒት  ወለሥርየተ ኃጢአት ለእለ ይትሜጠዉ እምኔሁ በአሚን </a:t>
            </a:r>
            <a:endParaRPr sz="3000" b="0" i="0" u="none">
              <a:solidFill>
                <a:srgbClr val="00FF00"/>
              </a:solidFill>
              <a:latin typeface="Arial"/>
              <a:ea typeface="Arial"/>
              <a:cs typeface="Arial"/>
              <a:sym typeface="Arial"/>
            </a:endParaRPr>
          </a:p>
          <a:p>
            <a:pPr marL="465137" marR="0" lvl="0" indent="-439737" algn="l" rtl="0">
              <a:lnSpc>
                <a:spcPct val="100000"/>
              </a:lnSpc>
              <a:spcBef>
                <a:spcPts val="0"/>
              </a:spcBef>
              <a:spcAft>
                <a:spcPts val="0"/>
              </a:spcAft>
              <a:buClr>
                <a:srgbClr val="FFFFFF"/>
              </a:buClr>
              <a:buSzPts val="3000"/>
              <a:buChar char="❖"/>
            </a:pPr>
            <a:r>
              <a:rPr lang="am" sz="3000" b="0" i="0" u="none">
                <a:solidFill>
                  <a:srgbClr val="FFFFFF"/>
                </a:solidFill>
                <a:latin typeface="Arial"/>
                <a:ea typeface="Arial"/>
                <a:cs typeface="Arial"/>
                <a:sym typeface="Arial"/>
              </a:rPr>
              <a:t>ካብኡ ብእምነት ንዚቕበሉ ንሕይወትን መድኃኒትን ንኅድገት ኃጢኣትን ኪኸውን ምእንታና ኣኅሊፉ ሃቦ።</a:t>
            </a:r>
            <a:endParaRPr sz="3000">
              <a:solidFill>
                <a:srgbClr val="FFFFFF"/>
              </a:solidFill>
            </a:endParaRPr>
          </a:p>
        </p:txBody>
      </p:sp>
      <p:sp>
        <p:nvSpPr>
          <p:cNvPr id="1036" name="Google Shape;1036;p134"/>
          <p:cNvSpPr txBox="1"/>
          <p:nvPr/>
        </p:nvSpPr>
        <p:spPr>
          <a:xfrm>
            <a:off x="4482025" y="300850"/>
            <a:ext cx="4480800" cy="6472200"/>
          </a:xfrm>
          <a:prstGeom prst="rect">
            <a:avLst/>
          </a:prstGeom>
          <a:noFill/>
          <a:ln>
            <a:noFill/>
          </a:ln>
        </p:spPr>
        <p:txBody>
          <a:bodyPr spcFirstLastPara="1" wrap="square" lIns="91425" tIns="91425" rIns="91425" bIns="91425" anchor="t" anchorCtr="0">
            <a:noAutofit/>
          </a:bodyPr>
          <a:lstStyle/>
          <a:p>
            <a:pPr marL="465137" lvl="0" indent="-439737" algn="l" rtl="0">
              <a:spcBef>
                <a:spcPts val="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Kabu b’imnet niziqebelu n’hiwetn Medhanītin ni’hidget haTīatn kikewin mi’intana ahlīfu habo</a:t>
            </a:r>
            <a:endParaRPr sz="3000">
              <a:solidFill>
                <a:srgbClr val="FFFF00"/>
              </a:solidFill>
            </a:endParaRPr>
          </a:p>
          <a:p>
            <a:pPr marL="465137" lvl="0" indent="-439737" algn="l" rtl="0">
              <a:spcBef>
                <a:spcPts val="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a:t>
            </a:r>
            <a:r>
              <a:rPr lang="am" sz="3000">
                <a:solidFill>
                  <a:srgbClr val="28F82D"/>
                </a:solidFill>
              </a:rPr>
              <a:t> </a:t>
            </a:r>
            <a:r>
              <a:rPr lang="am" sz="3000">
                <a:solidFill>
                  <a:schemeClr val="lt2"/>
                </a:solidFill>
              </a:rPr>
              <a:t>but He gave it up for our sakes for life and for salvation and for remission of sin unto them that partake of it in faith.</a:t>
            </a:r>
            <a:endParaRPr sz="3000">
              <a:solidFill>
                <a:srgbClr val="FFFFFF"/>
              </a:solidFill>
            </a:endParaRPr>
          </a:p>
        </p:txBody>
      </p:sp>
      <p:pic>
        <p:nvPicPr>
          <p:cNvPr id="1037" name="Google Shape;1037;p13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35"/>
          <p:cNvSpPr txBox="1">
            <a:spLocks noGrp="1"/>
          </p:cNvSpPr>
          <p:nvPr>
            <p:ph type="body" idx="1"/>
          </p:nvPr>
        </p:nvSpPr>
        <p:spPr>
          <a:xfrm>
            <a:off x="1041775" y="1998225"/>
            <a:ext cx="4157700" cy="35748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b="1" u="sng">
                <a:solidFill>
                  <a:schemeClr val="lt2"/>
                </a:solidFill>
              </a:rPr>
              <a:t>ሕዝብ</a:t>
            </a:r>
            <a:r>
              <a:rPr lang="am" sz="3400" b="1">
                <a:solidFill>
                  <a:srgbClr val="FFFFFF"/>
                </a:solidFill>
              </a:rPr>
              <a:t>፡-</a:t>
            </a:r>
            <a:r>
              <a:rPr lang="am" sz="3400">
                <a:solidFill>
                  <a:srgbClr val="FFFF00"/>
                </a:solidFill>
              </a:rPr>
              <a:t> አሜን</a:t>
            </a:r>
            <a:endParaRPr/>
          </a:p>
          <a:p>
            <a:pPr marL="465137" lvl="0" indent="-465137" algn="l" rtl="0">
              <a:spcBef>
                <a:spcPts val="680"/>
              </a:spcBef>
              <a:spcAft>
                <a:spcPts val="0"/>
              </a:spcAft>
              <a:buClr>
                <a:srgbClr val="FFFFFF"/>
              </a:buClr>
              <a:buSzPts val="3400"/>
              <a:buChar char="❖"/>
            </a:pPr>
            <a:r>
              <a:rPr lang="am" sz="3400">
                <a:solidFill>
                  <a:srgbClr val="FFFFFF"/>
                </a:solidFill>
              </a:rPr>
              <a:t>አሜን</a:t>
            </a:r>
            <a:endParaRPr sz="3400">
              <a:solidFill>
                <a:srgbClr val="FFFFFF"/>
              </a:solidFill>
            </a:endParaRPr>
          </a:p>
          <a:p>
            <a:pPr marL="0" lvl="0" indent="0" algn="l" rtl="0">
              <a:spcBef>
                <a:spcPts val="680"/>
              </a:spcBef>
              <a:spcAft>
                <a:spcPts val="0"/>
              </a:spcAft>
              <a:buNone/>
            </a:pPr>
            <a:endParaRPr/>
          </a:p>
          <a:p>
            <a:pPr marL="0" lvl="0" indent="0" algn="l" rtl="0">
              <a:spcBef>
                <a:spcPts val="640"/>
              </a:spcBef>
              <a:spcAft>
                <a:spcPts val="0"/>
              </a:spcAft>
              <a:buNone/>
            </a:pPr>
            <a:endParaRPr/>
          </a:p>
        </p:txBody>
      </p:sp>
      <p:sp>
        <p:nvSpPr>
          <p:cNvPr id="1043" name="Google Shape;1043;p135"/>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108</a:t>
            </a:fld>
            <a:endParaRPr/>
          </a:p>
        </p:txBody>
      </p:sp>
      <p:sp>
        <p:nvSpPr>
          <p:cNvPr id="1044" name="Google Shape;1044;p135"/>
          <p:cNvSpPr txBox="1"/>
          <p:nvPr/>
        </p:nvSpPr>
        <p:spPr>
          <a:xfrm>
            <a:off x="4572000" y="1939100"/>
            <a:ext cx="4572000" cy="40029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am" sz="3400" b="1" u="sng">
                <a:solidFill>
                  <a:schemeClr val="lt2"/>
                </a:solidFill>
              </a:rPr>
              <a:t>Hizb</a:t>
            </a:r>
            <a:r>
              <a:rPr lang="am" sz="3400">
                <a:solidFill>
                  <a:schemeClr val="lt2"/>
                </a:solidFill>
              </a:rPr>
              <a:t>: </a:t>
            </a:r>
            <a:r>
              <a:rPr lang="am"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am" sz="3400" b="1" u="sng">
                <a:solidFill>
                  <a:srgbClr val="FFFF00"/>
                </a:solidFill>
              </a:rPr>
              <a:t>People</a:t>
            </a:r>
            <a:r>
              <a:rPr lang="am" sz="3400" b="1">
                <a:solidFill>
                  <a:srgbClr val="FFFF00"/>
                </a:solidFill>
              </a:rPr>
              <a:t>:</a:t>
            </a:r>
            <a:r>
              <a:rPr lang="am" sz="3400">
                <a:solidFill>
                  <a:schemeClr val="lt2"/>
                </a:solidFill>
              </a:rPr>
              <a:t> Amen.</a:t>
            </a:r>
            <a:endParaRPr/>
          </a:p>
        </p:txBody>
      </p:sp>
      <p:pic>
        <p:nvPicPr>
          <p:cNvPr id="1045" name="Google Shape;1045;p13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3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109</a:t>
            </a:fld>
            <a:endParaRPr/>
          </a:p>
        </p:txBody>
      </p:sp>
      <p:sp>
        <p:nvSpPr>
          <p:cNvPr id="1051" name="Google Shape;1051;p136"/>
          <p:cNvSpPr txBox="1">
            <a:spLocks noGrp="1"/>
          </p:cNvSpPr>
          <p:nvPr>
            <p:ph type="body" idx="1"/>
          </p:nvPr>
        </p:nvSpPr>
        <p:spPr>
          <a:xfrm>
            <a:off x="533400" y="395275"/>
            <a:ext cx="4274400" cy="60801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00CC00"/>
              </a:buClr>
              <a:buSzPts val="2600"/>
              <a:buChar char="❖"/>
            </a:pPr>
            <a:r>
              <a:rPr lang="am" sz="2600" b="0" i="0" u="sng">
                <a:solidFill>
                  <a:schemeClr val="lt2"/>
                </a:solidFill>
                <a:latin typeface="Arial"/>
                <a:ea typeface="Arial"/>
                <a:cs typeface="Arial"/>
                <a:sym typeface="Arial"/>
              </a:rPr>
              <a:t>ካህን</a:t>
            </a:r>
            <a:r>
              <a:rPr lang="am" sz="2600" b="0" i="0">
                <a:solidFill>
                  <a:schemeClr val="lt2"/>
                </a:solidFill>
                <a:latin typeface="Arial"/>
                <a:ea typeface="Arial"/>
                <a:cs typeface="Arial"/>
                <a:sym typeface="Arial"/>
              </a:rPr>
              <a:t>፡-</a:t>
            </a:r>
            <a:r>
              <a:rPr lang="am" sz="2600" b="0" i="0" u="none">
                <a:solidFill>
                  <a:srgbClr val="00FF00"/>
                </a:solidFill>
                <a:latin typeface="Arial"/>
                <a:ea typeface="Arial"/>
                <a:cs typeface="Arial"/>
                <a:sym typeface="Arial"/>
              </a:rPr>
              <a:t> </a:t>
            </a:r>
            <a:r>
              <a:rPr lang="am" sz="2600">
                <a:solidFill>
                  <a:srgbClr val="FFFF00"/>
                </a:solidFill>
              </a:rPr>
              <a:t>አአምን አአምን አአምን ወእትአመን ከመ ዝንቱ ውእቱ ሥጋሁ ወደሙ ለእግዚእነ ወአምላክነ ወመድኃኒነ ኢየሱስ ክርስቶስ ዝውእቱ  ዘሎቱ ይደሉ ክብር ወስብሐት </a:t>
            </a:r>
            <a:endParaRPr sz="2600">
              <a:solidFill>
                <a:srgbClr val="FFFF00"/>
              </a:solidFill>
            </a:endParaRPr>
          </a:p>
          <a:p>
            <a:pPr marL="465137" marR="0" lvl="0" indent="-414337" algn="l" rtl="0">
              <a:lnSpc>
                <a:spcPct val="100000"/>
              </a:lnSpc>
              <a:spcBef>
                <a:spcPts val="0"/>
              </a:spcBef>
              <a:spcAft>
                <a:spcPts val="0"/>
              </a:spcAft>
              <a:buClr>
                <a:srgbClr val="FFFFFF"/>
              </a:buClr>
              <a:buSzPts val="2600"/>
              <a:buChar char="❖"/>
            </a:pPr>
            <a:r>
              <a:rPr lang="am" sz="2600" b="0" i="0" u="none">
                <a:solidFill>
                  <a:srgbClr val="FFFFFF"/>
                </a:solidFill>
                <a:latin typeface="Arial"/>
                <a:ea typeface="Arial"/>
                <a:cs typeface="Arial"/>
                <a:sym typeface="Arial"/>
              </a:rPr>
              <a:t>ኣኣምን ኣኣምን ኣኣምን እእመንውን። እዚ ናይ ጐይታናን ኣምላኽናን መድኃኒናን ኢየሱስ ክርስቶስ ሥጋኡን ደሙን ከም ዝኾነ ንእኡ ምስጋናን ክብርን፡</a:t>
            </a:r>
            <a:endParaRPr sz="2600" b="0" i="0" u="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600">
              <a:solidFill>
                <a:srgbClr val="FFFFFF"/>
              </a:solidFill>
            </a:endParaRPr>
          </a:p>
        </p:txBody>
      </p:sp>
      <p:sp>
        <p:nvSpPr>
          <p:cNvPr id="1052" name="Google Shape;1052;p136"/>
          <p:cNvSpPr txBox="1"/>
          <p:nvPr/>
        </p:nvSpPr>
        <p:spPr>
          <a:xfrm>
            <a:off x="4207300" y="270175"/>
            <a:ext cx="4523700" cy="6294000"/>
          </a:xfrm>
          <a:prstGeom prst="rect">
            <a:avLst/>
          </a:prstGeom>
          <a:noFill/>
          <a:ln>
            <a:noFill/>
          </a:ln>
        </p:spPr>
        <p:txBody>
          <a:bodyPr spcFirstLastPara="1" wrap="square" lIns="91425" tIns="91425" rIns="91425" bIns="91425" anchor="t" anchorCtr="0">
            <a:noAutofit/>
          </a:bodyPr>
          <a:lstStyle/>
          <a:p>
            <a:pPr marL="465137" lvl="0" indent="-414337" algn="l" rtl="0">
              <a:spcBef>
                <a:spcPts val="0"/>
              </a:spcBef>
              <a:spcAft>
                <a:spcPts val="0"/>
              </a:spcAft>
              <a:buClr>
                <a:srgbClr val="0000FF"/>
              </a:buClr>
              <a:buSzPts val="2600"/>
              <a:buFont typeface="Noto Sans Symbols"/>
              <a:buChar char="❖"/>
            </a:pPr>
            <a:r>
              <a:rPr lang="am" sz="2600" u="sng">
                <a:solidFill>
                  <a:schemeClr val="lt2"/>
                </a:solidFill>
              </a:rPr>
              <a:t>Kahn</a:t>
            </a:r>
            <a:r>
              <a:rPr lang="am" sz="2600">
                <a:solidFill>
                  <a:schemeClr val="lt2"/>
                </a:solidFill>
              </a:rPr>
              <a:t>: </a:t>
            </a:r>
            <a:r>
              <a:rPr lang="am" sz="2600">
                <a:solidFill>
                  <a:srgbClr val="FFFF00"/>
                </a:solidFill>
              </a:rPr>
              <a:t>a’amin a’amin a’amin I’imin’win. Izī nay Goytana’n Amlakna’n Medhanīna’n Eyesus Kristos segi’un dem’n kem zikone ni’u misgana’n kibri’n</a:t>
            </a:r>
            <a:r>
              <a:rPr lang="am" sz="2600">
                <a:solidFill>
                  <a:srgbClr val="28F82D"/>
                </a:solidFill>
              </a:rPr>
              <a:t> </a:t>
            </a:r>
            <a:endParaRPr sz="2600">
              <a:solidFill>
                <a:srgbClr val="FF0000"/>
              </a:solidFill>
            </a:endParaRPr>
          </a:p>
          <a:p>
            <a:pPr marL="465137" lvl="0" indent="-414337" algn="l" rtl="0">
              <a:spcBef>
                <a:spcPts val="0"/>
              </a:spcBef>
              <a:spcAft>
                <a:spcPts val="0"/>
              </a:spcAft>
              <a:buClr>
                <a:srgbClr val="FF0000"/>
              </a:buClr>
              <a:buSzPts val="2600"/>
              <a:buFont typeface="Noto Sans Symbols"/>
              <a:buChar char="❖"/>
            </a:pPr>
            <a:r>
              <a:rPr lang="am" sz="2600" u="sng">
                <a:solidFill>
                  <a:srgbClr val="FFFF00"/>
                </a:solidFill>
              </a:rPr>
              <a:t>Priest</a:t>
            </a:r>
            <a:r>
              <a:rPr lang="am" sz="2600">
                <a:solidFill>
                  <a:srgbClr val="FFFF00"/>
                </a:solidFill>
              </a:rPr>
              <a:t>:</a:t>
            </a:r>
            <a:r>
              <a:rPr lang="am" sz="2600">
                <a:solidFill>
                  <a:schemeClr val="lt2"/>
                </a:solidFill>
              </a:rPr>
              <a:t> I believe I believe I believe It is makes to believe. This is our Lord, God &amp; Savior’s Jesus Christ’s Flesh &amp; Blood, and that to Him are rightly due honor and glory</a:t>
            </a:r>
            <a:endParaRPr sz="2600"/>
          </a:p>
        </p:txBody>
      </p:sp>
      <p:pic>
        <p:nvPicPr>
          <p:cNvPr id="1053" name="Google Shape;1053;p13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txBox="1">
            <a:spLocks noGrp="1"/>
          </p:cNvSpPr>
          <p:nvPr>
            <p:ph type="body" idx="1"/>
          </p:nvPr>
        </p:nvSpPr>
        <p:spPr>
          <a:xfrm>
            <a:off x="396475" y="349250"/>
            <a:ext cx="4532100" cy="6202500"/>
          </a:xfrm>
          <a:prstGeom prst="rect">
            <a:avLst/>
          </a:prstGeom>
          <a:noFill/>
          <a:ln>
            <a:noFill/>
          </a:ln>
        </p:spPr>
        <p:txBody>
          <a:bodyPr spcFirstLastPara="1" wrap="square" lIns="92075" tIns="46025" rIns="92075" bIns="46025" anchor="t" anchorCtr="0">
            <a:noAutofit/>
          </a:bodyPr>
          <a:lstStyle/>
          <a:p>
            <a:pPr marL="342900" marR="0" lvl="0" indent="-330200" algn="l" rtl="0">
              <a:spcBef>
                <a:spcPts val="0"/>
              </a:spcBef>
              <a:spcAft>
                <a:spcPts val="0"/>
              </a:spcAft>
              <a:buClr>
                <a:srgbClr val="00CC00"/>
              </a:buClr>
              <a:buSzPts val="3000"/>
              <a:buFont typeface="Noto Sans Symbols"/>
              <a:buChar char="❖"/>
            </a:pPr>
            <a:r>
              <a:rPr lang="am" sz="3000" b="0" i="0" u="sng" strike="noStrike" cap="none">
                <a:solidFill>
                  <a:schemeClr val="lt2"/>
                </a:solidFill>
                <a:latin typeface="Arial"/>
                <a:ea typeface="Arial"/>
                <a:cs typeface="Arial"/>
                <a:sym typeface="Arial"/>
              </a:rPr>
              <a:t>ካህን</a:t>
            </a:r>
            <a:r>
              <a:rPr lang="am" sz="3000" b="0" i="0" u="none" strike="noStrike" cap="none">
                <a:solidFill>
                  <a:schemeClr val="lt2"/>
                </a:solidFill>
                <a:latin typeface="Arial"/>
                <a:ea typeface="Arial"/>
                <a:cs typeface="Arial"/>
                <a:sym typeface="Arial"/>
              </a:rPr>
              <a:t>፦</a:t>
            </a:r>
            <a:r>
              <a:rPr lang="am" sz="3000" b="0" i="0" u="none" strike="noStrike" cap="none">
                <a:solidFill>
                  <a:srgbClr val="FFFF00"/>
                </a:solidFill>
                <a:latin typeface="Arial"/>
                <a:ea typeface="Arial"/>
                <a:cs typeface="Arial"/>
                <a:sym typeface="Arial"/>
              </a:rPr>
              <a:t> እምቅድመ እንሰሳ ዘይትሐወስ ወእምቅድመ አዕዋፍ ዘይሰርር እምቅድመ አራዊት ዘባሕር ሀሎ እግዚአብሔር በመንግሥቱ። </a:t>
            </a:r>
            <a:endParaRPr sz="3000"/>
          </a:p>
          <a:p>
            <a:pPr marL="342900" marR="0" lvl="0" indent="-304800" algn="l" rtl="0">
              <a:spcBef>
                <a:spcPts val="72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ቅድሚ ዚንቀሳቐስ እንስሳን ቅድሚ ዚነፍሩ አዕዋፍን ቅድሚ አራዊት ባሕርን እግዚአብሔር አብ መንግሥቱ አሎ።</a:t>
            </a:r>
            <a:endParaRPr sz="3000">
              <a:solidFill>
                <a:srgbClr val="FF0000"/>
              </a:solidFill>
            </a:endParaRPr>
          </a:p>
        </p:txBody>
      </p:sp>
      <p:sp>
        <p:nvSpPr>
          <p:cNvPr id="281" name="Google Shape;281;p38"/>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a:t>
            </a:fld>
            <a:endParaRPr sz="1400" b="0" i="0" u="none" strike="noStrike" cap="none">
              <a:solidFill>
                <a:schemeClr val="lt1"/>
              </a:solidFill>
              <a:latin typeface="Arial"/>
              <a:ea typeface="Arial"/>
              <a:cs typeface="Arial"/>
              <a:sym typeface="Arial"/>
            </a:endParaRPr>
          </a:p>
        </p:txBody>
      </p:sp>
      <p:sp>
        <p:nvSpPr>
          <p:cNvPr id="282" name="Google Shape;282;p38"/>
          <p:cNvSpPr txBox="1"/>
          <p:nvPr/>
        </p:nvSpPr>
        <p:spPr>
          <a:xfrm>
            <a:off x="4812625" y="224200"/>
            <a:ext cx="4107300" cy="6341400"/>
          </a:xfrm>
          <a:prstGeom prst="rect">
            <a:avLst/>
          </a:prstGeom>
          <a:noFill/>
          <a:ln>
            <a:noFill/>
          </a:ln>
        </p:spPr>
        <p:txBody>
          <a:bodyPr spcFirstLastPara="1" wrap="square" lIns="91425" tIns="91425" rIns="91425" bIns="91425" anchor="t" anchorCtr="0">
            <a:noAutofit/>
          </a:bodyPr>
          <a:lstStyle/>
          <a:p>
            <a:pPr marL="342900" lvl="0" indent="-304800" algn="l" rtl="0">
              <a:spcBef>
                <a:spcPts val="72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im-qidme insesa ze-yit’hawes weim-qidme a’iwaf ze-yiserir im-qidme arawīt ze-bahr halo Igzī'abhier be-mengistu</a:t>
            </a:r>
            <a:endParaRPr sz="3000">
              <a:solidFill>
                <a:srgbClr val="FF0000"/>
              </a:solidFill>
            </a:endParaRPr>
          </a:p>
          <a:p>
            <a:pPr marL="342900" lvl="0" indent="-304800" algn="l" rtl="0">
              <a:spcBef>
                <a:spcPts val="72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2800">
                <a:solidFill>
                  <a:srgbClr val="FFFFFF"/>
                </a:solidFill>
              </a:rPr>
              <a:t>Before the moving beasts, the flying birds, and before the beasts of the sea, God was in His kingdom.</a:t>
            </a:r>
            <a:endParaRPr sz="2800">
              <a:solidFill>
                <a:srgbClr val="FFFFFF"/>
              </a:solidFill>
            </a:endParaRPr>
          </a:p>
        </p:txBody>
      </p:sp>
      <p:pic>
        <p:nvPicPr>
          <p:cNvPr id="283" name="Google Shape;283;p3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3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110</a:t>
            </a:fld>
            <a:endParaRPr/>
          </a:p>
        </p:txBody>
      </p:sp>
      <p:sp>
        <p:nvSpPr>
          <p:cNvPr id="1059" name="Google Shape;1059;p137"/>
          <p:cNvSpPr txBox="1">
            <a:spLocks noGrp="1"/>
          </p:cNvSpPr>
          <p:nvPr>
            <p:ph type="body" idx="1"/>
          </p:nvPr>
        </p:nvSpPr>
        <p:spPr>
          <a:xfrm>
            <a:off x="381000" y="395275"/>
            <a:ext cx="3996900" cy="61977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100000"/>
              </a:lnSpc>
              <a:spcBef>
                <a:spcPts val="0"/>
              </a:spcBef>
              <a:spcAft>
                <a:spcPts val="0"/>
              </a:spcAft>
              <a:buClr>
                <a:srgbClr val="00CC00"/>
              </a:buClr>
              <a:buSzPts val="2800"/>
              <a:buChar char="❖"/>
            </a:pPr>
            <a:r>
              <a:rPr lang="am" sz="2800" i="0" u="sng">
                <a:solidFill>
                  <a:schemeClr val="lt2"/>
                </a:solidFill>
              </a:rPr>
              <a:t>ካህን</a:t>
            </a:r>
            <a:r>
              <a:rPr lang="am" sz="2800" i="0">
                <a:solidFill>
                  <a:schemeClr val="lt2"/>
                </a:solidFill>
              </a:rPr>
              <a:t>፡-</a:t>
            </a:r>
            <a:r>
              <a:rPr lang="am" sz="2800" i="0" u="none">
                <a:solidFill>
                  <a:srgbClr val="00FF00"/>
                </a:solidFill>
              </a:rPr>
              <a:t> </a:t>
            </a:r>
            <a:r>
              <a:rPr lang="am" sz="2800">
                <a:solidFill>
                  <a:srgbClr val="FFFF00"/>
                </a:solidFill>
              </a:rPr>
              <a:t>ወስግደት ምስለ አቡሁ ኄር ሰማያዊ  ወመንፈስ ቅዱስ ማኅየዊ ይእዜኒ ወዘልፈኒ  ወለዓለመ  ዓለም  አሜን ።</a:t>
            </a:r>
            <a:endParaRPr sz="2800">
              <a:solidFill>
                <a:srgbClr val="FFFF00"/>
              </a:solidFill>
            </a:endParaRPr>
          </a:p>
          <a:p>
            <a:pPr marL="465137" marR="0" lvl="0" indent="-427037" algn="l" rtl="0">
              <a:lnSpc>
                <a:spcPct val="100000"/>
              </a:lnSpc>
              <a:spcBef>
                <a:spcPts val="0"/>
              </a:spcBef>
              <a:spcAft>
                <a:spcPts val="0"/>
              </a:spcAft>
              <a:buClr>
                <a:srgbClr val="FFFFFF"/>
              </a:buClr>
              <a:buSzPts val="2800"/>
              <a:buChar char="❖"/>
            </a:pPr>
            <a:r>
              <a:rPr lang="am" sz="2800" i="0" u="none">
                <a:solidFill>
                  <a:srgbClr val="FFFFFF"/>
                </a:solidFill>
              </a:rPr>
              <a:t>ስግደትን ዚግብኦ እዩ።  ምስ ለዋህ ሰማያዊ ኣቡኡን ምስ መሕወዪ መንፈስ ቅዱስን </a:t>
            </a:r>
            <a:r>
              <a:rPr lang="am" sz="2800">
                <a:solidFill>
                  <a:srgbClr val="FFFFFF"/>
                </a:solidFill>
              </a:rPr>
              <a:t>ሎ</a:t>
            </a:r>
            <a:r>
              <a:rPr lang="am" sz="2800" i="0" u="none">
                <a:solidFill>
                  <a:srgbClr val="FFFFFF"/>
                </a:solidFill>
              </a:rPr>
              <a:t>ምን ኵሉ ሳዕን ንዘለዓለም ዓለም ኣሜን።</a:t>
            </a:r>
            <a:endParaRPr sz="2800" i="0" u="none">
              <a:solidFill>
                <a:srgbClr val="FFFFFF"/>
              </a:solidFill>
            </a:endParaRPr>
          </a:p>
          <a:p>
            <a:pPr marL="0" marR="0" lvl="0" indent="0" algn="l" rtl="0">
              <a:lnSpc>
                <a:spcPct val="100000"/>
              </a:lnSpc>
              <a:spcBef>
                <a:spcPts val="0"/>
              </a:spcBef>
              <a:spcAft>
                <a:spcPts val="0"/>
              </a:spcAft>
              <a:buNone/>
            </a:pPr>
            <a:endParaRPr sz="2800">
              <a:solidFill>
                <a:srgbClr val="FFFFFF"/>
              </a:solidFill>
            </a:endParaRPr>
          </a:p>
        </p:txBody>
      </p:sp>
      <p:sp>
        <p:nvSpPr>
          <p:cNvPr id="1060" name="Google Shape;1060;p137"/>
          <p:cNvSpPr txBox="1"/>
          <p:nvPr/>
        </p:nvSpPr>
        <p:spPr>
          <a:xfrm>
            <a:off x="3951800" y="346375"/>
            <a:ext cx="4935300" cy="6294000"/>
          </a:xfrm>
          <a:prstGeom prst="rect">
            <a:avLst/>
          </a:prstGeom>
          <a:noFill/>
          <a:ln>
            <a:noFill/>
          </a:ln>
        </p:spPr>
        <p:txBody>
          <a:bodyPr spcFirstLastPara="1" wrap="square" lIns="91425" tIns="91425" rIns="91425" bIns="91425" anchor="t" anchorCtr="0">
            <a:noAutofit/>
          </a:bodyPr>
          <a:lstStyle/>
          <a:p>
            <a:pPr marL="465137" lvl="0" indent="-439737" algn="l" rtl="0">
              <a:spcBef>
                <a:spcPts val="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sigdet’n zi’giba iyu:: mis lewah semayawī Abu’un mis mahyewī Menfes Qidus’n lomi’n kulu sa’in ni’zele-Alem Alem amien</a:t>
            </a:r>
            <a:endParaRPr sz="3000">
              <a:solidFill>
                <a:srgbClr val="FFFF00"/>
              </a:solidFill>
            </a:endParaRPr>
          </a:p>
          <a:p>
            <a:pPr marL="465137" lvl="0" indent="-439737" algn="l" rtl="0">
              <a:spcBef>
                <a:spcPts val="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a:t>
            </a:r>
            <a:r>
              <a:rPr lang="am" sz="3000">
                <a:solidFill>
                  <a:schemeClr val="lt2"/>
                </a:solidFill>
              </a:rPr>
              <a:t> </a:t>
            </a:r>
            <a:r>
              <a:rPr lang="am" sz="3000">
                <a:solidFill>
                  <a:srgbClr val="FFFFFF"/>
                </a:solidFill>
              </a:rPr>
              <a:t>and adoration with His kind heavenly Father and the Holy Spirit, the life-giver, both now and ever and world without end. Amen.</a:t>
            </a:r>
            <a:endParaRPr sz="3000">
              <a:solidFill>
                <a:srgbClr val="FFFFFF"/>
              </a:solidFill>
            </a:endParaRPr>
          </a:p>
          <a:p>
            <a:pPr marL="0" lvl="0" indent="0" algn="l" rtl="0">
              <a:spcBef>
                <a:spcPts val="0"/>
              </a:spcBef>
              <a:spcAft>
                <a:spcPts val="0"/>
              </a:spcAft>
              <a:buNone/>
            </a:pPr>
            <a:endParaRPr sz="3000">
              <a:solidFill>
                <a:schemeClr val="lt2"/>
              </a:solidFill>
            </a:endParaRPr>
          </a:p>
        </p:txBody>
      </p:sp>
      <p:pic>
        <p:nvPicPr>
          <p:cNvPr id="1061" name="Google Shape;1061;p13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3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111</a:t>
            </a:fld>
            <a:endParaRPr/>
          </a:p>
        </p:txBody>
      </p:sp>
      <p:sp>
        <p:nvSpPr>
          <p:cNvPr id="1067" name="Google Shape;1067;p138"/>
          <p:cNvSpPr txBox="1">
            <a:spLocks noGrp="1"/>
          </p:cNvSpPr>
          <p:nvPr>
            <p:ph type="body" idx="1"/>
          </p:nvPr>
        </p:nvSpPr>
        <p:spPr>
          <a:xfrm>
            <a:off x="381000" y="277700"/>
            <a:ext cx="3996000" cy="61977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ካህን</a:t>
            </a:r>
            <a:r>
              <a:rPr lang="am" sz="3000" b="0" i="0">
                <a:solidFill>
                  <a:srgbClr val="FFFFFF"/>
                </a:solidFill>
                <a:latin typeface="Arial"/>
                <a:ea typeface="Arial"/>
                <a:cs typeface="Arial"/>
                <a:sym typeface="Arial"/>
              </a:rPr>
              <a:t>፡- </a:t>
            </a:r>
            <a:r>
              <a:rPr lang="am" sz="3000" b="0" i="0" u="none">
                <a:solidFill>
                  <a:srgbClr val="FFFF00"/>
                </a:solidFill>
                <a:latin typeface="Arial"/>
                <a:ea typeface="Arial"/>
                <a:cs typeface="Arial"/>
                <a:sym typeface="Arial"/>
              </a:rPr>
              <a:t>ኦ እግዚኣብሔር ኣምላኸይ፡ ባህ ዜብለካ መሥዋዕቲ ሥጋ ወድኻ እነሆ ሓደ ወድኻ ምእንታይ  ሞይቱ እዩ እሞ፡ በዚ ኩሉ ኃጢኣተይ ኣናሕስየለይ። …</a:t>
            </a:r>
            <a:endParaRPr sz="3000">
              <a:solidFill>
                <a:srgbClr val="FFFF00"/>
              </a:solidFill>
            </a:endParaRPr>
          </a:p>
          <a:p>
            <a:pPr marL="0" marR="0" lvl="0" indent="0" algn="l" rtl="0">
              <a:lnSpc>
                <a:spcPct val="100000"/>
              </a:lnSpc>
              <a:spcBef>
                <a:spcPts val="680"/>
              </a:spcBef>
              <a:spcAft>
                <a:spcPts val="0"/>
              </a:spcAft>
              <a:buNone/>
            </a:pPr>
            <a:endParaRPr sz="3000"/>
          </a:p>
        </p:txBody>
      </p:sp>
      <p:sp>
        <p:nvSpPr>
          <p:cNvPr id="1068" name="Google Shape;1068;p138"/>
          <p:cNvSpPr txBox="1"/>
          <p:nvPr/>
        </p:nvSpPr>
        <p:spPr>
          <a:xfrm>
            <a:off x="4098725" y="264225"/>
            <a:ext cx="4748400" cy="6452100"/>
          </a:xfrm>
          <a:prstGeom prst="rect">
            <a:avLst/>
          </a:prstGeom>
          <a:noFill/>
          <a:ln>
            <a:noFill/>
          </a:ln>
        </p:spPr>
        <p:txBody>
          <a:bodyPr spcFirstLastPara="1" wrap="square" lIns="91425" tIns="91425" rIns="91425" bIns="91425" anchor="t" anchorCtr="0">
            <a:noAutofit/>
          </a:bodyPr>
          <a:lstStyle/>
          <a:p>
            <a:pPr marL="465137" lvl="0" indent="-420687" algn="l" rtl="0">
              <a:spcBef>
                <a:spcPts val="0"/>
              </a:spcBef>
              <a:spcAft>
                <a:spcPts val="0"/>
              </a:spcAft>
              <a:buClr>
                <a:srgbClr val="0000FF"/>
              </a:buClr>
              <a:buSzPts val="2700"/>
              <a:buFont typeface="Noto Sans Symbols"/>
              <a:buChar char="❖"/>
            </a:pPr>
            <a:r>
              <a:rPr lang="am" sz="2700" u="sng">
                <a:solidFill>
                  <a:schemeClr val="lt2"/>
                </a:solidFill>
              </a:rPr>
              <a:t>Kahn</a:t>
            </a:r>
            <a:r>
              <a:rPr lang="am" sz="2700">
                <a:solidFill>
                  <a:schemeClr val="lt2"/>
                </a:solidFill>
              </a:rPr>
              <a:t>: </a:t>
            </a:r>
            <a:r>
              <a:rPr lang="am" sz="2700">
                <a:solidFill>
                  <a:srgbClr val="FFFF00"/>
                </a:solidFill>
              </a:rPr>
              <a:t>O Igzī'abhier amlakey, boha ziebleka meswaitī siga wedika Ineho had wedika mi’intay moytu iyu imo, Beza kulu hatiatay Inahaseyelay</a:t>
            </a:r>
            <a:endParaRPr sz="2700">
              <a:solidFill>
                <a:srgbClr val="FFFF00"/>
              </a:solidFill>
            </a:endParaRPr>
          </a:p>
          <a:p>
            <a:pPr marL="465137" lvl="0" indent="-420687" algn="l" rtl="0">
              <a:spcBef>
                <a:spcPts val="680"/>
              </a:spcBef>
              <a:spcAft>
                <a:spcPts val="0"/>
              </a:spcAft>
              <a:buClr>
                <a:srgbClr val="FF0000"/>
              </a:buClr>
              <a:buSzPts val="2700"/>
              <a:buFont typeface="Noto Sans Symbols"/>
              <a:buChar char="❖"/>
            </a:pPr>
            <a:r>
              <a:rPr lang="am" sz="2700" u="sng">
                <a:solidFill>
                  <a:srgbClr val="FFFF00"/>
                </a:solidFill>
              </a:rPr>
              <a:t>Priest</a:t>
            </a:r>
            <a:r>
              <a:rPr lang="am" sz="2700">
                <a:solidFill>
                  <a:srgbClr val="FFFF00"/>
                </a:solidFill>
              </a:rPr>
              <a:t>፡</a:t>
            </a:r>
            <a:r>
              <a:rPr lang="am" sz="2700">
                <a:solidFill>
                  <a:schemeClr val="lt2"/>
                </a:solidFill>
              </a:rPr>
              <a:t> Lord my God, behold the sacrifice of Thy Son’s body which pleaseth Thee. Through it blot out all my sins because Thy only-begotten Son died for me. …</a:t>
            </a:r>
            <a:endParaRPr sz="2700"/>
          </a:p>
        </p:txBody>
      </p:sp>
      <p:pic>
        <p:nvPicPr>
          <p:cNvPr id="1069" name="Google Shape;1069;p13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3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112</a:t>
            </a:fld>
            <a:endParaRPr/>
          </a:p>
        </p:txBody>
      </p:sp>
      <p:sp>
        <p:nvSpPr>
          <p:cNvPr id="1075" name="Google Shape;1075;p139"/>
          <p:cNvSpPr txBox="1"/>
          <p:nvPr/>
        </p:nvSpPr>
        <p:spPr>
          <a:xfrm>
            <a:off x="1782750" y="2034250"/>
            <a:ext cx="5578500" cy="2399400"/>
          </a:xfrm>
          <a:prstGeom prst="rect">
            <a:avLst/>
          </a:prstGeom>
          <a:solidFill>
            <a:srgbClr val="FFFF00"/>
          </a:solidFill>
          <a:ln w="28575" cap="flat" cmpd="sng">
            <a:solidFill>
              <a:srgbClr val="00FF00"/>
            </a:solidFill>
            <a:prstDash val="solid"/>
            <a:miter lim="800000"/>
            <a:headEnd type="none" w="sm" len="sm"/>
            <a:tailEnd type="none" w="sm" len="sm"/>
          </a:ln>
        </p:spPr>
        <p:txBody>
          <a:bodyPr spcFirstLastPara="1" wrap="square" lIns="92075" tIns="46025" rIns="92075" bIns="46025" anchor="t" anchorCtr="0">
            <a:noAutofit/>
          </a:bodyPr>
          <a:lstStyle/>
          <a:p>
            <a:pPr marL="342900" marR="0" lvl="0" indent="-342900" algn="ctr" rtl="0">
              <a:lnSpc>
                <a:spcPct val="100000"/>
              </a:lnSpc>
              <a:spcBef>
                <a:spcPts val="0"/>
              </a:spcBef>
              <a:spcAft>
                <a:spcPts val="0"/>
              </a:spcAft>
              <a:buClr>
                <a:srgbClr val="FF0000"/>
              </a:buClr>
              <a:buSzPts val="5400"/>
              <a:buFont typeface="Arial"/>
              <a:buNone/>
            </a:pPr>
            <a:r>
              <a:rPr lang="am" sz="5400" b="0" i="1" u="none" strike="noStrike" cap="none">
                <a:solidFill>
                  <a:srgbClr val="FF0000"/>
                </a:solidFill>
                <a:latin typeface="Arial"/>
                <a:ea typeface="Arial"/>
                <a:cs typeface="Arial"/>
                <a:sym typeface="Arial"/>
              </a:rPr>
              <a:t>መልክዓ ቁርባን</a:t>
            </a:r>
            <a:endParaRPr sz="5400" b="0" i="1" u="none" strike="noStrike" cap="none">
              <a:solidFill>
                <a:srgbClr val="FF0000"/>
              </a:solidFill>
              <a:latin typeface="Arial"/>
              <a:ea typeface="Arial"/>
              <a:cs typeface="Arial"/>
              <a:sym typeface="Arial"/>
            </a:endParaRPr>
          </a:p>
          <a:p>
            <a:pPr marL="342900" marR="0" lvl="0" indent="-342900" algn="ctr" rtl="0">
              <a:lnSpc>
                <a:spcPct val="100000"/>
              </a:lnSpc>
              <a:spcBef>
                <a:spcPts val="0"/>
              </a:spcBef>
              <a:spcAft>
                <a:spcPts val="0"/>
              </a:spcAft>
              <a:buClr>
                <a:srgbClr val="FF0000"/>
              </a:buClr>
              <a:buSzPts val="5400"/>
              <a:buFont typeface="Arial"/>
              <a:buNone/>
            </a:pPr>
            <a:r>
              <a:rPr lang="am" sz="5400" i="1">
                <a:solidFill>
                  <a:srgbClr val="FF0000"/>
                </a:solidFill>
              </a:rPr>
              <a:t>MelkeA Qurban</a:t>
            </a:r>
            <a:endParaRPr sz="5400" i="1">
              <a:solidFill>
                <a:srgbClr val="FF0000"/>
              </a:solidFill>
            </a:endParaRPr>
          </a:p>
          <a:p>
            <a:pPr marL="342900" marR="0" lvl="0" indent="-342900" algn="l" rtl="0">
              <a:lnSpc>
                <a:spcPct val="100000"/>
              </a:lnSpc>
              <a:spcBef>
                <a:spcPts val="0"/>
              </a:spcBef>
              <a:spcAft>
                <a:spcPts val="0"/>
              </a:spcAft>
              <a:buClr>
                <a:srgbClr val="FF0000"/>
              </a:buClr>
              <a:buSzPts val="5400"/>
              <a:buFont typeface="Arial"/>
              <a:buNone/>
            </a:pPr>
            <a:r>
              <a:rPr lang="am" sz="4500" i="1">
                <a:solidFill>
                  <a:srgbClr val="FF0000"/>
                </a:solidFill>
              </a:rPr>
              <a:t>The Rite of Eucharist</a:t>
            </a:r>
            <a:endParaRPr sz="4500" i="1">
              <a:solidFill>
                <a:srgbClr val="FF00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fade">
                                      <p:cBhvr>
                                        <p:cTn id="7" dur="5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4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113</a:t>
            </a:fld>
            <a:endParaRPr/>
          </a:p>
        </p:txBody>
      </p:sp>
      <p:sp>
        <p:nvSpPr>
          <p:cNvPr id="1081" name="Google Shape;1081;p140"/>
          <p:cNvSpPr txBox="1">
            <a:spLocks noGrp="1"/>
          </p:cNvSpPr>
          <p:nvPr>
            <p:ph type="body" idx="1"/>
          </p:nvPr>
        </p:nvSpPr>
        <p:spPr>
          <a:xfrm>
            <a:off x="401800" y="903525"/>
            <a:ext cx="4328700" cy="55896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680"/>
              </a:spcBef>
              <a:spcAft>
                <a:spcPts val="0"/>
              </a:spcAft>
              <a:buClr>
                <a:srgbClr val="33CC33"/>
              </a:buClr>
              <a:buSzPts val="3300"/>
              <a:buChar char="❖"/>
            </a:pPr>
            <a:r>
              <a:rPr lang="am" sz="3300" b="0" i="0" u="sng">
                <a:solidFill>
                  <a:schemeClr val="lt2"/>
                </a:solidFill>
                <a:latin typeface="Arial"/>
                <a:ea typeface="Arial"/>
                <a:cs typeface="Arial"/>
                <a:sym typeface="Arial"/>
              </a:rPr>
              <a:t>ካህን</a:t>
            </a:r>
            <a:r>
              <a:rPr lang="am" sz="3300" b="0" i="0">
                <a:solidFill>
                  <a:srgbClr val="FFFFFF"/>
                </a:solidFill>
                <a:latin typeface="Arial"/>
                <a:ea typeface="Arial"/>
                <a:cs typeface="Arial"/>
                <a:sym typeface="Arial"/>
              </a:rPr>
              <a:t>፡-</a:t>
            </a:r>
            <a:r>
              <a:rPr lang="am" sz="3300" b="0" i="0" u="none">
                <a:solidFill>
                  <a:srgbClr val="FFFF00"/>
                </a:solidFill>
                <a:latin typeface="Arial"/>
                <a:ea typeface="Arial"/>
                <a:cs typeface="Arial"/>
                <a:sym typeface="Arial"/>
              </a:rPr>
              <a:t> ሰላም ለኪ፥ እንዘ ንሰግድ ንብለኪ፥ ማርያም እምነ ናስተብቊዓኪ፥</a:t>
            </a:r>
            <a:r>
              <a:rPr lang="am" sz="3300" b="0" i="0" u="none">
                <a:solidFill>
                  <a:srgbClr val="FFFFFF"/>
                </a:solidFill>
                <a:latin typeface="Arial"/>
                <a:ea typeface="Arial"/>
                <a:cs typeface="Arial"/>
                <a:sym typeface="Arial"/>
              </a:rPr>
              <a:t> (መልክዓ ቁርባን)</a:t>
            </a:r>
            <a:endParaRPr sz="3300" b="0" i="0" u="none">
              <a:solidFill>
                <a:schemeClr val="lt1"/>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ሰላም ንኣኺ ይኹን እናበልና ንሰግደልክን ንልምነክን ኣዴና ማርያም</a:t>
            </a:r>
            <a:endParaRPr sz="3300" b="0" i="0" u="none">
              <a:solidFill>
                <a:srgbClr val="FFFFFF"/>
              </a:solidFill>
              <a:latin typeface="Arial"/>
              <a:ea typeface="Arial"/>
              <a:cs typeface="Arial"/>
              <a:sym typeface="Arial"/>
            </a:endParaRPr>
          </a:p>
          <a:p>
            <a:pPr marL="254000" marR="0" lvl="0" indent="0" algn="l" rtl="0">
              <a:spcBef>
                <a:spcPts val="800"/>
              </a:spcBef>
              <a:spcAft>
                <a:spcPts val="0"/>
              </a:spcAft>
              <a:buClr>
                <a:schemeClr val="accent1"/>
              </a:buClr>
              <a:buSzPts val="4000"/>
              <a:buFont typeface="Noto Sans Symbols"/>
              <a:buNone/>
            </a:pPr>
            <a:endParaRPr sz="4000" b="1" i="0" u="none">
              <a:solidFill>
                <a:schemeClr val="lt1"/>
              </a:solidFill>
              <a:latin typeface="Arial"/>
              <a:ea typeface="Arial"/>
              <a:cs typeface="Arial"/>
              <a:sym typeface="Arial"/>
            </a:endParaRPr>
          </a:p>
        </p:txBody>
      </p:sp>
      <p:sp>
        <p:nvSpPr>
          <p:cNvPr id="1082" name="Google Shape;1082;p140"/>
          <p:cNvSpPr txBox="1"/>
          <p:nvPr/>
        </p:nvSpPr>
        <p:spPr>
          <a:xfrm>
            <a:off x="455300" y="346375"/>
            <a:ext cx="8550300" cy="613500"/>
          </a:xfrm>
          <a:prstGeom prst="rect">
            <a:avLst/>
          </a:prstGeom>
          <a:noFill/>
          <a:ln>
            <a:noFill/>
          </a:ln>
        </p:spPr>
        <p:txBody>
          <a:bodyPr spcFirstLastPara="1" wrap="square" lIns="91425" tIns="91425" rIns="91425" bIns="91425" anchor="t" anchorCtr="0">
            <a:noAutofit/>
          </a:bodyPr>
          <a:lstStyle/>
          <a:p>
            <a:pPr marL="465137" lvl="0" indent="-465137" algn="l" rtl="0">
              <a:spcBef>
                <a:spcPts val="0"/>
              </a:spcBef>
              <a:spcAft>
                <a:spcPts val="0"/>
              </a:spcAft>
              <a:buClr>
                <a:schemeClr val="accent1"/>
              </a:buClr>
              <a:buSzPts val="3400"/>
              <a:buFont typeface="Noto Sans Symbols"/>
              <a:buNone/>
            </a:pPr>
            <a:r>
              <a:rPr lang="am" sz="2700" i="1" u="sng">
                <a:solidFill>
                  <a:schemeClr val="lt2"/>
                </a:solidFill>
              </a:rPr>
              <a:t>መልክዓ ቁርባን</a:t>
            </a:r>
            <a:r>
              <a:rPr lang="am" sz="2700" i="1">
                <a:solidFill>
                  <a:schemeClr val="lt2"/>
                </a:solidFill>
              </a:rPr>
              <a:t>;	   </a:t>
            </a:r>
            <a:r>
              <a:rPr lang="am" sz="2700" i="1" u="sng">
                <a:solidFill>
                  <a:schemeClr val="lt2"/>
                </a:solidFill>
              </a:rPr>
              <a:t>MelkA Qurban</a:t>
            </a:r>
            <a:r>
              <a:rPr lang="am" sz="2700" i="1">
                <a:solidFill>
                  <a:schemeClr val="lt2"/>
                </a:solidFill>
              </a:rPr>
              <a:t>;  </a:t>
            </a:r>
            <a:r>
              <a:rPr lang="am" sz="2700" i="1" u="sng">
                <a:solidFill>
                  <a:schemeClr val="lt2"/>
                </a:solidFill>
              </a:rPr>
              <a:t>The Rite of Eucharist</a:t>
            </a:r>
            <a:endParaRPr/>
          </a:p>
        </p:txBody>
      </p:sp>
      <p:sp>
        <p:nvSpPr>
          <p:cNvPr id="1083" name="Google Shape;1083;p140"/>
          <p:cNvSpPr txBox="1"/>
          <p:nvPr/>
        </p:nvSpPr>
        <p:spPr>
          <a:xfrm>
            <a:off x="4651225" y="827325"/>
            <a:ext cx="4328700" cy="56013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Selam lekī, inze nisegid niblekī, Maryam imine naste’bequ’akī</a:t>
            </a:r>
            <a:r>
              <a:rPr lang="am" sz="3000">
                <a:solidFill>
                  <a:srgbClr val="00FF00"/>
                </a:solidFill>
              </a:rPr>
              <a:t> </a:t>
            </a:r>
            <a:endParaRPr sz="3000">
              <a:solidFill>
                <a:srgbClr val="00FF00"/>
              </a:solidFill>
            </a:endParaRPr>
          </a:p>
          <a:p>
            <a:pPr marL="465137" lvl="0" indent="-420687" algn="l" rtl="0">
              <a:lnSpc>
                <a:spcPct val="110000"/>
              </a:lnSpc>
              <a:spcBef>
                <a:spcPts val="0"/>
              </a:spcBef>
              <a:spcAft>
                <a:spcPts val="0"/>
              </a:spcAft>
              <a:buClr>
                <a:srgbClr val="FF0000"/>
              </a:buClr>
              <a:buSzPts val="3300"/>
              <a:buFont typeface="Noto Sans Symbols"/>
              <a:buChar char="❖"/>
            </a:pPr>
            <a:r>
              <a:rPr lang="am" sz="3300" u="sng">
                <a:solidFill>
                  <a:srgbClr val="FFFF00"/>
                </a:solidFill>
              </a:rPr>
              <a:t>Priest</a:t>
            </a:r>
            <a:r>
              <a:rPr lang="am" sz="3300">
                <a:solidFill>
                  <a:srgbClr val="FFFF00"/>
                </a:solidFill>
              </a:rPr>
              <a:t>:</a:t>
            </a:r>
            <a:r>
              <a:rPr lang="am" sz="3300" b="1">
                <a:solidFill>
                  <a:schemeClr val="lt1"/>
                </a:solidFill>
              </a:rPr>
              <a:t> </a:t>
            </a:r>
            <a:r>
              <a:rPr lang="am" sz="3300">
                <a:solidFill>
                  <a:schemeClr val="lt2"/>
                </a:solidFill>
              </a:rPr>
              <a:t>Peace be unto you, while bowing unto you, Our mother Mary, we ask for your prayers.(MQ)</a:t>
            </a:r>
            <a:endParaRPr sz="3300">
              <a:solidFill>
                <a:schemeClr val="lt2"/>
              </a:solidFill>
            </a:endParaRPr>
          </a:p>
          <a:p>
            <a:pPr marL="0" lvl="0" indent="0" algn="l" rtl="0">
              <a:spcBef>
                <a:spcPts val="0"/>
              </a:spcBef>
              <a:spcAft>
                <a:spcPts val="0"/>
              </a:spcAft>
              <a:buNone/>
            </a:pPr>
            <a:endParaRPr/>
          </a:p>
        </p:txBody>
      </p:sp>
      <p:pic>
        <p:nvPicPr>
          <p:cNvPr id="1084" name="Google Shape;1084;p14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4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114</a:t>
            </a:fld>
            <a:endParaRPr/>
          </a:p>
        </p:txBody>
      </p:sp>
      <p:sp>
        <p:nvSpPr>
          <p:cNvPr id="1090" name="Google Shape;1090;p141"/>
          <p:cNvSpPr txBox="1">
            <a:spLocks noGrp="1"/>
          </p:cNvSpPr>
          <p:nvPr>
            <p:ph type="body" idx="1"/>
          </p:nvPr>
        </p:nvSpPr>
        <p:spPr>
          <a:xfrm>
            <a:off x="350681" y="447800"/>
            <a:ext cx="40659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1" i="0" u="sng">
                <a:solidFill>
                  <a:schemeClr val="lt2"/>
                </a:solidFill>
              </a:rPr>
              <a:t>ሕዝብ</a:t>
            </a:r>
            <a:r>
              <a:rPr lang="am" sz="3000" b="1" i="0">
                <a:solidFill>
                  <a:srgbClr val="FFFFFF"/>
                </a:solidFill>
              </a:rPr>
              <a:t>፡-</a:t>
            </a:r>
            <a:r>
              <a:rPr lang="am" sz="3000" b="0" i="0" u="none">
                <a:solidFill>
                  <a:srgbClr val="FFFF00"/>
                </a:solidFill>
                <a:latin typeface="Arial"/>
                <a:ea typeface="Arial"/>
                <a:cs typeface="Arial"/>
                <a:sym typeface="Arial"/>
              </a:rPr>
              <a:t> እምአርዌ ነዓዊ ተማኅፀነ ብኪ፥ በእንተ </a:t>
            </a:r>
            <a:r>
              <a:rPr lang="am" sz="3000">
                <a:solidFill>
                  <a:srgbClr val="FFFF00"/>
                </a:solidFill>
              </a:rPr>
              <a:t>ሃ</a:t>
            </a:r>
            <a:r>
              <a:rPr lang="am" sz="3000" b="0" i="0" u="none">
                <a:solidFill>
                  <a:srgbClr val="FFFF00"/>
                </a:solidFill>
                <a:latin typeface="Arial"/>
                <a:ea typeface="Arial"/>
                <a:cs typeface="Arial"/>
                <a:sym typeface="Arial"/>
              </a:rPr>
              <a:t>ና እምኪ፥ ወኢያቄም አቡኪ፥ ማኅበረነ ዮም ድንግል ባርኪ</a:t>
            </a:r>
            <a:r>
              <a:rPr lang="am" sz="3000" b="0" i="0" u="none">
                <a:solidFill>
                  <a:srgbClr val="FFFF66"/>
                </a:solidFill>
                <a:latin typeface="Arial"/>
                <a:ea typeface="Arial"/>
                <a:cs typeface="Arial"/>
                <a:sym typeface="Arial"/>
              </a:rPr>
              <a:t>። </a:t>
            </a:r>
            <a:r>
              <a:rPr lang="am" sz="3000" b="0" i="0" u="none">
                <a:solidFill>
                  <a:srgbClr val="FFFFFF"/>
                </a:solidFill>
                <a:latin typeface="Arial"/>
                <a:ea typeface="Arial"/>
                <a:cs typeface="Arial"/>
                <a:sym typeface="Arial"/>
              </a:rPr>
              <a:t>(መቁ)</a:t>
            </a:r>
            <a:endParaRPr sz="3000" b="0" i="0" u="none">
              <a:solidFill>
                <a:srgbClr val="FFFFFF"/>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ካብ ሃዳናይ ኣራዊት ንምሕጸነኪ፡ ምእንቲ ሃና ኣዴኺን ኢያቄም ኣቦኽን፡ ማኅበርና ድንግል ባርኽልና። </a:t>
            </a:r>
            <a:endParaRPr sz="30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0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000" i="0" u="none">
              <a:solidFill>
                <a:srgbClr val="FFFFFF"/>
              </a:solidFill>
            </a:endParaRPr>
          </a:p>
        </p:txBody>
      </p:sp>
      <p:sp>
        <p:nvSpPr>
          <p:cNvPr id="1091" name="Google Shape;1091;p141"/>
          <p:cNvSpPr txBox="1"/>
          <p:nvPr/>
        </p:nvSpPr>
        <p:spPr>
          <a:xfrm>
            <a:off x="4261100" y="267200"/>
            <a:ext cx="4625700" cy="63732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b="1" u="sng">
                <a:solidFill>
                  <a:schemeClr val="lt2"/>
                </a:solidFill>
              </a:rPr>
              <a:t>Hizb</a:t>
            </a:r>
            <a:r>
              <a:rPr lang="am" sz="3000" b="1">
                <a:solidFill>
                  <a:schemeClr val="lt2"/>
                </a:solidFill>
              </a:rPr>
              <a:t>:</a:t>
            </a:r>
            <a:r>
              <a:rPr lang="am" sz="3000">
                <a:solidFill>
                  <a:schemeClr val="lt2"/>
                </a:solidFill>
              </a:rPr>
              <a:t> </a:t>
            </a:r>
            <a:r>
              <a:rPr lang="am" sz="3000">
                <a:solidFill>
                  <a:srgbClr val="FFFF00"/>
                </a:solidFill>
              </a:rPr>
              <a:t>Im-arwie ne’awī temahitsene bikī, be’inte hana imikī, we-īyaqiem abukī, mahiberene yom Dingil barikī.</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am" sz="3000" b="1" u="sng">
                <a:solidFill>
                  <a:srgbClr val="FFFF00"/>
                </a:solidFill>
              </a:rPr>
              <a:t>People</a:t>
            </a:r>
            <a:r>
              <a:rPr lang="am" sz="3000" b="1">
                <a:solidFill>
                  <a:srgbClr val="FFFF00"/>
                </a:solidFill>
              </a:rPr>
              <a:t>:</a:t>
            </a:r>
            <a:r>
              <a:rPr lang="am" sz="3000" b="1">
                <a:solidFill>
                  <a:schemeClr val="lt1"/>
                </a:solidFill>
              </a:rPr>
              <a:t> </a:t>
            </a:r>
            <a:r>
              <a:rPr lang="am" sz="3000">
                <a:solidFill>
                  <a:schemeClr val="lt2"/>
                </a:solidFill>
              </a:rPr>
              <a:t>Protect us from evil animals. For  the sake of thy mother, Hanna, and thy father, Joachim, O Virgin bless our congregation this day. (MQ)</a:t>
            </a:r>
            <a:endParaRPr/>
          </a:p>
        </p:txBody>
      </p:sp>
      <p:pic>
        <p:nvPicPr>
          <p:cNvPr id="1092" name="Google Shape;1092;p14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4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115</a:t>
            </a:fld>
            <a:endParaRPr/>
          </a:p>
        </p:txBody>
      </p:sp>
      <p:sp>
        <p:nvSpPr>
          <p:cNvPr id="1098" name="Google Shape;1098;p142"/>
          <p:cNvSpPr txBox="1">
            <a:spLocks noGrp="1"/>
          </p:cNvSpPr>
          <p:nvPr>
            <p:ph type="body" idx="1"/>
          </p:nvPr>
        </p:nvSpPr>
        <p:spPr>
          <a:xfrm>
            <a:off x="490532" y="425450"/>
            <a:ext cx="37422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00CC00"/>
              </a:buClr>
              <a:buSzPts val="3600"/>
              <a:buChar char="❖"/>
            </a:pPr>
            <a:r>
              <a:rPr lang="am" sz="3600" b="0" i="0" u="sng">
                <a:solidFill>
                  <a:schemeClr val="lt2"/>
                </a:solidFill>
                <a:latin typeface="Arial"/>
                <a:ea typeface="Arial"/>
                <a:cs typeface="Arial"/>
                <a:sym typeface="Arial"/>
              </a:rPr>
              <a:t>ካህን</a:t>
            </a:r>
            <a:r>
              <a:rPr lang="am" sz="3600" b="0" i="0">
                <a:solidFill>
                  <a:srgbClr val="FFFFFF"/>
                </a:solidFill>
                <a:latin typeface="Arial"/>
                <a:ea typeface="Arial"/>
                <a:cs typeface="Arial"/>
                <a:sym typeface="Arial"/>
              </a:rPr>
              <a:t>፡-</a:t>
            </a:r>
            <a:r>
              <a:rPr lang="am" sz="3600" b="0" i="0" u="none">
                <a:solidFill>
                  <a:srgbClr val="FFFF00"/>
                </a:solidFill>
                <a:latin typeface="Arial"/>
                <a:ea typeface="Arial"/>
                <a:cs typeface="Arial"/>
                <a:sym typeface="Arial"/>
              </a:rPr>
              <a:t> ሰላም ሰላም ለመልክዐ </a:t>
            </a:r>
            <a:r>
              <a:rPr lang="am" sz="3600">
                <a:solidFill>
                  <a:srgbClr val="FFFF00"/>
                </a:solidFill>
              </a:rPr>
              <a:t>ሃ</a:t>
            </a:r>
            <a:r>
              <a:rPr lang="am" sz="3600" b="0" i="0" u="none">
                <a:solidFill>
                  <a:srgbClr val="FFFF00"/>
                </a:solidFill>
                <a:latin typeface="Arial"/>
                <a:ea typeface="Arial"/>
                <a:cs typeface="Arial"/>
                <a:sym typeface="Arial"/>
              </a:rPr>
              <a:t>ና ወኢያቄም ። በርስዓኖሙ ጥሉል ዘወለድዋ ለማርያም። </a:t>
            </a:r>
            <a:r>
              <a:rPr lang="am" sz="3600" b="0" i="0" u="none">
                <a:solidFill>
                  <a:srgbClr val="FFFFFF"/>
                </a:solidFill>
                <a:latin typeface="Arial"/>
                <a:ea typeface="Arial"/>
                <a:cs typeface="Arial"/>
                <a:sym typeface="Arial"/>
              </a:rPr>
              <a:t>(መቁ)</a:t>
            </a:r>
            <a:endParaRPr sz="3600">
              <a:solidFill>
                <a:srgbClr val="FFFFFF"/>
              </a:solidFill>
            </a:endParaRPr>
          </a:p>
        </p:txBody>
      </p:sp>
      <p:sp>
        <p:nvSpPr>
          <p:cNvPr id="1099" name="Google Shape;1099;p142"/>
          <p:cNvSpPr txBox="1"/>
          <p:nvPr/>
        </p:nvSpPr>
        <p:spPr>
          <a:xfrm>
            <a:off x="3969250" y="419600"/>
            <a:ext cx="4914600" cy="6294000"/>
          </a:xfrm>
          <a:prstGeom prst="rect">
            <a:avLst/>
          </a:prstGeom>
          <a:noFill/>
          <a:ln>
            <a:noFill/>
          </a:ln>
        </p:spPr>
        <p:txBody>
          <a:bodyPr spcFirstLastPara="1" wrap="square" lIns="91425" tIns="91425" rIns="91425" bIns="91425" anchor="t" anchorCtr="0">
            <a:noAutofit/>
          </a:bodyPr>
          <a:lstStyle/>
          <a:p>
            <a:pPr marL="465137" lvl="0" indent="-452437" algn="l" rtl="0">
              <a:spcBef>
                <a:spcPts val="0"/>
              </a:spcBef>
              <a:spcAft>
                <a:spcPts val="0"/>
              </a:spcAft>
              <a:buClr>
                <a:srgbClr val="0000FF"/>
              </a:buClr>
              <a:buSzPts val="3200"/>
              <a:buFont typeface="Noto Sans Symbols"/>
              <a:buChar char="❖"/>
            </a:pPr>
            <a:r>
              <a:rPr lang="am" sz="3200" u="sng">
                <a:solidFill>
                  <a:schemeClr val="lt2"/>
                </a:solidFill>
              </a:rPr>
              <a:t>Kahn</a:t>
            </a:r>
            <a:r>
              <a:rPr lang="am" sz="3200">
                <a:solidFill>
                  <a:schemeClr val="lt2"/>
                </a:solidFill>
              </a:rPr>
              <a:t>: </a:t>
            </a:r>
            <a:r>
              <a:rPr lang="am" sz="3200">
                <a:solidFill>
                  <a:srgbClr val="FFFF00"/>
                </a:solidFill>
              </a:rPr>
              <a:t>selam selam le-meki’a hanna we-īyaqiem:: be-ris’anomu Tilul ze-welediwa le-Maryam::</a:t>
            </a:r>
            <a:endParaRPr sz="3200">
              <a:solidFill>
                <a:srgbClr val="FFFF00"/>
              </a:solidFill>
            </a:endParaRPr>
          </a:p>
          <a:p>
            <a:pPr marL="465137" lvl="0" indent="-452437" algn="l" rtl="0">
              <a:spcBef>
                <a:spcPts val="680"/>
              </a:spcBef>
              <a:spcAft>
                <a:spcPts val="0"/>
              </a:spcAft>
              <a:buClr>
                <a:srgbClr val="FF0000"/>
              </a:buClr>
              <a:buSzPts val="3200"/>
              <a:buFont typeface="Noto Sans Symbols"/>
              <a:buChar char="❖"/>
            </a:pPr>
            <a:r>
              <a:rPr lang="am" sz="3200" u="sng">
                <a:solidFill>
                  <a:srgbClr val="FFFF00"/>
                </a:solidFill>
              </a:rPr>
              <a:t>Priest</a:t>
            </a:r>
            <a:r>
              <a:rPr lang="am" sz="3200">
                <a:solidFill>
                  <a:srgbClr val="FFFF00"/>
                </a:solidFill>
              </a:rPr>
              <a:t>: </a:t>
            </a:r>
            <a:r>
              <a:rPr lang="am" sz="3200">
                <a:solidFill>
                  <a:srgbClr val="FFFFFF"/>
                </a:solidFill>
              </a:rPr>
              <a:t>Peace be to the appearance of Hanna and Joakim for they have given birth to Mary in their olden age</a:t>
            </a:r>
            <a:endParaRPr sz="3200"/>
          </a:p>
        </p:txBody>
      </p:sp>
      <p:pic>
        <p:nvPicPr>
          <p:cNvPr id="1100" name="Google Shape;1100;p14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43"/>
          <p:cNvSpPr txBox="1">
            <a:spLocks noGrp="1"/>
          </p:cNvSpPr>
          <p:nvPr>
            <p:ph type="body" idx="1"/>
          </p:nvPr>
        </p:nvSpPr>
        <p:spPr>
          <a:xfrm>
            <a:off x="414331" y="273050"/>
            <a:ext cx="3920100" cy="6180000"/>
          </a:xfrm>
          <a:prstGeom prst="rect">
            <a:avLst/>
          </a:prstGeom>
        </p:spPr>
        <p:txBody>
          <a:bodyPr spcFirstLastPara="1" wrap="square" lIns="91425" tIns="91425" rIns="91425" bIns="91425" anchor="t" anchorCtr="0">
            <a:noAutofit/>
          </a:bodyPr>
          <a:lstStyle/>
          <a:p>
            <a:pPr marL="465137" lvl="0" indent="-477837" algn="l" rtl="0">
              <a:spcBef>
                <a:spcPts val="680"/>
              </a:spcBef>
              <a:spcAft>
                <a:spcPts val="0"/>
              </a:spcAft>
              <a:buClr>
                <a:srgbClr val="00CC00"/>
              </a:buClr>
              <a:buSzPts val="3600"/>
              <a:buChar char="❖"/>
            </a:pPr>
            <a:r>
              <a:rPr lang="am" sz="3600" b="1" u="sng">
                <a:solidFill>
                  <a:schemeClr val="lt2"/>
                </a:solidFill>
              </a:rPr>
              <a:t>ሕዝብ</a:t>
            </a:r>
            <a:r>
              <a:rPr lang="am" sz="3600" b="1">
                <a:solidFill>
                  <a:srgbClr val="FFFFFF"/>
                </a:solidFill>
              </a:rPr>
              <a:t>፡-</a:t>
            </a:r>
            <a:r>
              <a:rPr lang="am" sz="3600">
                <a:solidFill>
                  <a:srgbClr val="FFFF00"/>
                </a:solidFill>
              </a:rPr>
              <a:t> እትመኀፀን አንሰ በመልክዖሙ ፍጹም። ወእትዓተብ መልክዕየ በወርኀ ግሩም። ለዐለመ ዓለም ወዓዲ በሰላም።</a:t>
            </a:r>
            <a:endParaRPr/>
          </a:p>
        </p:txBody>
      </p:sp>
      <p:sp>
        <p:nvSpPr>
          <p:cNvPr id="1106" name="Google Shape;1106;p143"/>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116</a:t>
            </a:fld>
            <a:endParaRPr/>
          </a:p>
        </p:txBody>
      </p:sp>
      <p:sp>
        <p:nvSpPr>
          <p:cNvPr id="1107" name="Google Shape;1107;p143"/>
          <p:cNvSpPr txBox="1"/>
          <p:nvPr/>
        </p:nvSpPr>
        <p:spPr>
          <a:xfrm>
            <a:off x="4151950" y="247400"/>
            <a:ext cx="4596300" cy="6228000"/>
          </a:xfrm>
          <a:prstGeom prst="rect">
            <a:avLst/>
          </a:prstGeom>
          <a:noFill/>
          <a:ln>
            <a:noFill/>
          </a:ln>
        </p:spPr>
        <p:txBody>
          <a:bodyPr spcFirstLastPara="1" wrap="square" lIns="91425" tIns="91425" rIns="91425" bIns="91425" anchor="t" anchorCtr="0">
            <a:noAutofit/>
          </a:bodyPr>
          <a:lstStyle/>
          <a:p>
            <a:pPr marL="465137" lvl="0" indent="-427037" algn="l" rtl="0">
              <a:spcBef>
                <a:spcPts val="680"/>
              </a:spcBef>
              <a:spcAft>
                <a:spcPts val="0"/>
              </a:spcAft>
              <a:buClr>
                <a:srgbClr val="0000FF"/>
              </a:buClr>
              <a:buSzPts val="2800"/>
              <a:buFont typeface="Noto Sans Symbols"/>
              <a:buChar char="❖"/>
            </a:pPr>
            <a:r>
              <a:rPr lang="am" sz="2800" b="1" u="sng">
                <a:solidFill>
                  <a:schemeClr val="lt2"/>
                </a:solidFill>
              </a:rPr>
              <a:t>Hizb</a:t>
            </a:r>
            <a:r>
              <a:rPr lang="am" sz="2800" b="1">
                <a:solidFill>
                  <a:schemeClr val="lt2"/>
                </a:solidFill>
              </a:rPr>
              <a:t>:</a:t>
            </a:r>
            <a:r>
              <a:rPr lang="am" sz="2800">
                <a:solidFill>
                  <a:schemeClr val="lt2"/>
                </a:solidFill>
              </a:rPr>
              <a:t> </a:t>
            </a:r>
            <a:r>
              <a:rPr lang="am" sz="2800">
                <a:solidFill>
                  <a:srgbClr val="FFFF00"/>
                </a:solidFill>
              </a:rPr>
              <a:t>Itimehatsen anse be-melki’omu fitsum:: we-it’ateb melk’iye be-weriha girum le-Aleme Alem we-Adī be-selam</a:t>
            </a:r>
            <a:endParaRPr sz="2800">
              <a:solidFill>
                <a:srgbClr val="FFFF00"/>
              </a:solidFill>
            </a:endParaRPr>
          </a:p>
          <a:p>
            <a:pPr marL="465137" lvl="0" indent="-427037" algn="l" rtl="0">
              <a:spcBef>
                <a:spcPts val="680"/>
              </a:spcBef>
              <a:spcAft>
                <a:spcPts val="0"/>
              </a:spcAft>
              <a:buClr>
                <a:srgbClr val="FF0000"/>
              </a:buClr>
              <a:buSzPts val="2800"/>
              <a:buFont typeface="Noto Sans Symbols"/>
              <a:buChar char="❖"/>
            </a:pPr>
            <a:r>
              <a:rPr lang="am" sz="2800" u="sng">
                <a:solidFill>
                  <a:srgbClr val="FFFF00"/>
                </a:solidFill>
              </a:rPr>
              <a:t>People</a:t>
            </a:r>
            <a:r>
              <a:rPr lang="am" sz="2800">
                <a:solidFill>
                  <a:srgbClr val="FFFF00"/>
                </a:solidFill>
              </a:rPr>
              <a:t>: </a:t>
            </a:r>
            <a:r>
              <a:rPr lang="am" sz="2800">
                <a:solidFill>
                  <a:srgbClr val="FFFFFF"/>
                </a:solidFill>
              </a:rPr>
              <a:t>I beseech their intercession with their holy righteousness forever and ever with the holy peace.</a:t>
            </a:r>
            <a:endParaRPr sz="2800">
              <a:solidFill>
                <a:srgbClr val="FFFFFF"/>
              </a:solidFill>
            </a:endParaRPr>
          </a:p>
        </p:txBody>
      </p:sp>
      <p:pic>
        <p:nvPicPr>
          <p:cNvPr id="1108" name="Google Shape;1108;p14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4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117</a:t>
            </a:fld>
            <a:endParaRPr/>
          </a:p>
        </p:txBody>
      </p:sp>
      <p:sp>
        <p:nvSpPr>
          <p:cNvPr id="1114" name="Google Shape;1114;p144"/>
          <p:cNvSpPr txBox="1">
            <a:spLocks noGrp="1"/>
          </p:cNvSpPr>
          <p:nvPr>
            <p:ph type="body" idx="1"/>
          </p:nvPr>
        </p:nvSpPr>
        <p:spPr>
          <a:xfrm>
            <a:off x="1208125" y="901650"/>
            <a:ext cx="3558000" cy="61215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2600"/>
              <a:buChar char="❖"/>
            </a:pPr>
            <a:r>
              <a:rPr lang="am" sz="2600" u="sng">
                <a:solidFill>
                  <a:schemeClr val="lt2"/>
                </a:solidFill>
              </a:rPr>
              <a:t>ካህን</a:t>
            </a:r>
            <a:r>
              <a:rPr lang="am" sz="2600" i="0" u="none">
                <a:solidFill>
                  <a:schemeClr val="lt2"/>
                </a:solidFill>
              </a:rPr>
              <a:t>፡</a:t>
            </a:r>
            <a:r>
              <a:rPr lang="am" sz="2600">
                <a:solidFill>
                  <a:srgbClr val="FFFF00"/>
                </a:solidFill>
              </a:rPr>
              <a:t> ተማኅፀነ ድንግል ሥጋኪ ንጹሐ በዘለብሶ። ወበኪዳንኪ ጽኑዕ ዘኢይትሄሶ ።</a:t>
            </a:r>
            <a:endParaRPr sz="2600"/>
          </a:p>
          <a:p>
            <a:pPr marL="0" marR="0" lvl="0" indent="0" algn="l" rtl="0">
              <a:lnSpc>
                <a:spcPct val="100000"/>
              </a:lnSpc>
              <a:spcBef>
                <a:spcPts val="0"/>
              </a:spcBef>
              <a:spcAft>
                <a:spcPts val="0"/>
              </a:spcAft>
              <a:buNone/>
            </a:pPr>
            <a:endParaRPr sz="2600">
              <a:solidFill>
                <a:srgbClr val="FFFFFF"/>
              </a:solidFill>
            </a:endParaRPr>
          </a:p>
          <a:p>
            <a:pPr marL="0" marR="0" lvl="0" indent="0" algn="l" rtl="0">
              <a:lnSpc>
                <a:spcPct val="100000"/>
              </a:lnSpc>
              <a:spcBef>
                <a:spcPts val="800"/>
              </a:spcBef>
              <a:spcAft>
                <a:spcPts val="0"/>
              </a:spcAft>
              <a:buNone/>
            </a:pPr>
            <a:endParaRPr sz="26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600" i="0" u="none">
              <a:solidFill>
                <a:schemeClr val="lt1"/>
              </a:solidFill>
            </a:endParaRPr>
          </a:p>
        </p:txBody>
      </p:sp>
      <p:sp>
        <p:nvSpPr>
          <p:cNvPr id="1115" name="Google Shape;1115;p144"/>
          <p:cNvSpPr txBox="1"/>
          <p:nvPr/>
        </p:nvSpPr>
        <p:spPr>
          <a:xfrm>
            <a:off x="4498700" y="746675"/>
            <a:ext cx="3895800" cy="6190800"/>
          </a:xfrm>
          <a:prstGeom prst="rect">
            <a:avLst/>
          </a:prstGeom>
          <a:noFill/>
          <a:ln>
            <a:noFill/>
          </a:ln>
        </p:spPr>
        <p:txBody>
          <a:bodyPr spcFirstLastPara="1" wrap="square" lIns="91425" tIns="91425" rIns="91425" bIns="91425" anchor="t" anchorCtr="0">
            <a:noAutofit/>
          </a:bodyPr>
          <a:lstStyle/>
          <a:p>
            <a:pPr marL="465137" lvl="0" indent="-427037" algn="l" rtl="0">
              <a:spcBef>
                <a:spcPts val="640"/>
              </a:spcBef>
              <a:spcAft>
                <a:spcPts val="0"/>
              </a:spcAft>
              <a:buClr>
                <a:srgbClr val="0000FF"/>
              </a:buClr>
              <a:buSzPts val="2600"/>
              <a:buFont typeface="Noto Sans Symbols"/>
              <a:buChar char="❖"/>
            </a:pPr>
            <a:r>
              <a:rPr lang="am" sz="2600" u="sng">
                <a:solidFill>
                  <a:schemeClr val="lt2"/>
                </a:solidFill>
              </a:rPr>
              <a:t>Kahn</a:t>
            </a:r>
            <a:r>
              <a:rPr lang="am" sz="2600">
                <a:solidFill>
                  <a:schemeClr val="lt2"/>
                </a:solidFill>
              </a:rPr>
              <a:t>: </a:t>
            </a:r>
            <a:r>
              <a:rPr lang="am" sz="2600">
                <a:solidFill>
                  <a:srgbClr val="FFFF00"/>
                </a:solidFill>
              </a:rPr>
              <a:t>temahitsene dingil sigakī nitsuh beze-lebiso:: webe-kīdanikī tsinu ze-īyithieso:: </a:t>
            </a:r>
            <a:endParaRPr sz="2600">
              <a:solidFill>
                <a:srgbClr val="00FF00"/>
              </a:solidFill>
            </a:endParaRPr>
          </a:p>
          <a:p>
            <a:pPr marL="465137" lvl="0" indent="-376237" algn="l" rtl="0">
              <a:spcBef>
                <a:spcPts val="800"/>
              </a:spcBef>
              <a:spcAft>
                <a:spcPts val="0"/>
              </a:spcAft>
              <a:buClr>
                <a:srgbClr val="FF0000"/>
              </a:buClr>
              <a:buSzPts val="2600"/>
              <a:buFont typeface="Noto Sans Symbols"/>
              <a:buChar char="❖"/>
            </a:pPr>
            <a:r>
              <a:rPr lang="am" sz="2600" u="sng">
                <a:solidFill>
                  <a:srgbClr val="FFFF00"/>
                </a:solidFill>
              </a:rPr>
              <a:t>Priest</a:t>
            </a:r>
            <a:r>
              <a:rPr lang="am" sz="2600">
                <a:solidFill>
                  <a:srgbClr val="FFFF00"/>
                </a:solidFill>
              </a:rPr>
              <a:t>:</a:t>
            </a:r>
            <a:r>
              <a:rPr lang="am" sz="2600">
                <a:solidFill>
                  <a:schemeClr val="lt1"/>
                </a:solidFill>
              </a:rPr>
              <a:t> </a:t>
            </a:r>
            <a:r>
              <a:rPr lang="am" sz="2600">
                <a:solidFill>
                  <a:schemeClr val="lt2"/>
                </a:solidFill>
              </a:rPr>
              <a:t>We beseech you Virgin with your pure flesh that He has taken from you and unfailing covenant He gave to you</a:t>
            </a: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800"/>
              </a:spcBef>
              <a:spcAft>
                <a:spcPts val="0"/>
              </a:spcAft>
              <a:buNone/>
            </a:pPr>
            <a:endParaRPr sz="2600">
              <a:solidFill>
                <a:schemeClr val="lt2"/>
              </a:solidFill>
            </a:endParaRPr>
          </a:p>
          <a:p>
            <a:pPr marL="0" lvl="0" indent="0" algn="l" rtl="0">
              <a:spcBef>
                <a:spcPts val="0"/>
              </a:spcBef>
              <a:spcAft>
                <a:spcPts val="0"/>
              </a:spcAft>
              <a:buNone/>
            </a:pPr>
            <a:endParaRPr sz="2600"/>
          </a:p>
        </p:txBody>
      </p:sp>
      <p:pic>
        <p:nvPicPr>
          <p:cNvPr id="1116" name="Google Shape;1116;p144"/>
          <p:cNvPicPr preferRelativeResize="0"/>
          <p:nvPr/>
        </p:nvPicPr>
        <p:blipFill>
          <a:blip r:embed="rId3">
            <a:alphaModFix/>
          </a:blip>
          <a:stretch>
            <a:fillRect/>
          </a:stretch>
        </p:blipFill>
        <p:spPr>
          <a:xfrm>
            <a:off x="8159524" y="5942001"/>
            <a:ext cx="545776" cy="556406"/>
          </a:xfrm>
          <a:prstGeom prst="rect">
            <a:avLst/>
          </a:prstGeom>
          <a:noFill/>
          <a:ln>
            <a:noFill/>
          </a:ln>
        </p:spPr>
      </p:pic>
    </p:spTree>
  </p:cSld>
  <p:clrMapOvr>
    <a:masterClrMapping/>
  </p:clrMapOvr>
  <p:transition spd="med">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20"/>
        <p:cNvGrpSpPr/>
        <p:nvPr/>
      </p:nvGrpSpPr>
      <p:grpSpPr>
        <a:xfrm>
          <a:off x="0" y="0"/>
          <a:ext cx="0" cy="0"/>
          <a:chOff x="0" y="0"/>
          <a:chExt cx="0" cy="0"/>
        </a:xfrm>
      </p:grpSpPr>
      <p:sp>
        <p:nvSpPr>
          <p:cNvPr id="1121" name="Google Shape;1121;p145"/>
          <p:cNvSpPr txBox="1">
            <a:spLocks noGrp="1"/>
          </p:cNvSpPr>
          <p:nvPr>
            <p:ph type="body" idx="1"/>
          </p:nvPr>
        </p:nvSpPr>
        <p:spPr>
          <a:xfrm>
            <a:off x="414331" y="349250"/>
            <a:ext cx="4118100" cy="6180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b="1" u="sng">
                <a:solidFill>
                  <a:srgbClr val="FFFFFF"/>
                </a:solidFill>
              </a:rPr>
              <a:t>ሕዝብ</a:t>
            </a:r>
            <a:r>
              <a:rPr lang="am" sz="3400" b="1">
                <a:solidFill>
                  <a:srgbClr val="FFFFFF"/>
                </a:solidFill>
              </a:rPr>
              <a:t>፡-</a:t>
            </a:r>
            <a:r>
              <a:rPr lang="am" sz="3400">
                <a:solidFill>
                  <a:srgbClr val="FFFF00"/>
                </a:solidFill>
              </a:rPr>
              <a:t> መፍቀሬ አምላክ ገብርኪ ዘአወፈየኪ ንግሦ። ታግርሪ ፀሮ ታሕተ አትሮንሶ። ወሀበኪ ምዕቅብና ሥጋሁ ወነፍሶ። (መቁ)</a:t>
            </a:r>
            <a:endParaRPr sz="3400">
              <a:solidFill>
                <a:srgbClr val="FFFF00"/>
              </a:solidFill>
            </a:endParaRPr>
          </a:p>
          <a:p>
            <a:pPr marL="0" lvl="0" indent="0" algn="l" rtl="0">
              <a:spcBef>
                <a:spcPts val="680"/>
              </a:spcBef>
              <a:spcAft>
                <a:spcPts val="0"/>
              </a:spcAft>
              <a:buNone/>
            </a:pPr>
            <a:endParaRPr sz="3400">
              <a:solidFill>
                <a:srgbClr val="FFFFFF"/>
              </a:solidFill>
            </a:endParaRPr>
          </a:p>
          <a:p>
            <a:pPr marL="0" lvl="0" indent="0" algn="l" rtl="0">
              <a:spcBef>
                <a:spcPts val="640"/>
              </a:spcBef>
              <a:spcAft>
                <a:spcPts val="0"/>
              </a:spcAft>
              <a:buNone/>
            </a:pPr>
            <a:endParaRPr/>
          </a:p>
        </p:txBody>
      </p:sp>
      <p:sp>
        <p:nvSpPr>
          <p:cNvPr id="1122" name="Google Shape;1122;p145"/>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118</a:t>
            </a:fld>
            <a:endParaRPr/>
          </a:p>
        </p:txBody>
      </p:sp>
      <p:sp>
        <p:nvSpPr>
          <p:cNvPr id="1123" name="Google Shape;1123;p145"/>
          <p:cNvSpPr txBox="1"/>
          <p:nvPr/>
        </p:nvSpPr>
        <p:spPr>
          <a:xfrm>
            <a:off x="4343775" y="306775"/>
            <a:ext cx="4542900" cy="6254400"/>
          </a:xfrm>
          <a:prstGeom prst="rect">
            <a:avLst/>
          </a:prstGeom>
          <a:noFill/>
          <a:ln>
            <a:noFill/>
          </a:ln>
        </p:spPr>
        <p:txBody>
          <a:bodyPr spcFirstLastPara="1" wrap="square" lIns="91425" tIns="91425" rIns="91425" bIns="91425" anchor="t" anchorCtr="0">
            <a:noAutofit/>
          </a:bodyPr>
          <a:lstStyle/>
          <a:p>
            <a:pPr marL="465137" lvl="0" indent="-452437" algn="l" rtl="0">
              <a:spcBef>
                <a:spcPts val="680"/>
              </a:spcBef>
              <a:spcAft>
                <a:spcPts val="0"/>
              </a:spcAft>
              <a:buClr>
                <a:srgbClr val="0000FF"/>
              </a:buClr>
              <a:buSzPts val="3200"/>
              <a:buFont typeface="Noto Sans Symbols"/>
              <a:buChar char="❖"/>
            </a:pPr>
            <a:r>
              <a:rPr lang="am" sz="3200" b="1" u="sng">
                <a:solidFill>
                  <a:schemeClr val="lt2"/>
                </a:solidFill>
              </a:rPr>
              <a:t>Hizb</a:t>
            </a:r>
            <a:r>
              <a:rPr lang="am" sz="3200" b="1">
                <a:solidFill>
                  <a:schemeClr val="lt2"/>
                </a:solidFill>
              </a:rPr>
              <a:t>:</a:t>
            </a:r>
            <a:r>
              <a:rPr lang="am" sz="3200">
                <a:solidFill>
                  <a:schemeClr val="lt2"/>
                </a:solidFill>
              </a:rPr>
              <a:t> </a:t>
            </a:r>
            <a:r>
              <a:rPr lang="am" sz="3200">
                <a:solidFill>
                  <a:srgbClr val="FFFF00"/>
                </a:solidFill>
              </a:rPr>
              <a:t>Mefqerie amlak Gebrekī ze-awefyekī nigiso, tagrirī tsero tahete atranesa, we-habekī m’iqibina sigahu we-nefso</a:t>
            </a:r>
            <a:endParaRPr sz="3200">
              <a:solidFill>
                <a:srgbClr val="FFFF00"/>
              </a:solidFill>
            </a:endParaRPr>
          </a:p>
          <a:p>
            <a:pPr marL="465137" lvl="0" indent="-452437" algn="l" rtl="0">
              <a:spcBef>
                <a:spcPts val="680"/>
              </a:spcBef>
              <a:spcAft>
                <a:spcPts val="0"/>
              </a:spcAft>
              <a:buClr>
                <a:srgbClr val="FF0000"/>
              </a:buClr>
              <a:buSzPts val="3200"/>
              <a:buFont typeface="Noto Sans Symbols"/>
              <a:buChar char="❖"/>
            </a:pPr>
            <a:r>
              <a:rPr lang="am" sz="3200" u="sng">
                <a:solidFill>
                  <a:srgbClr val="FFFF00"/>
                </a:solidFill>
              </a:rPr>
              <a:t>People</a:t>
            </a:r>
            <a:r>
              <a:rPr lang="am" sz="3200">
                <a:solidFill>
                  <a:srgbClr val="FFFF00"/>
                </a:solidFill>
              </a:rPr>
              <a:t>: </a:t>
            </a:r>
            <a:r>
              <a:rPr lang="am" sz="3200">
                <a:solidFill>
                  <a:srgbClr val="FFFFFF"/>
                </a:solidFill>
              </a:rPr>
              <a:t>Protect and preserve your servant’s country [kingdom] and give him power over all evil. </a:t>
            </a:r>
            <a:endParaRPr sz="3200">
              <a:solidFill>
                <a:srgbClr val="FFFFFF"/>
              </a:solidFill>
            </a:endParaRPr>
          </a:p>
        </p:txBody>
      </p:sp>
      <p:pic>
        <p:nvPicPr>
          <p:cNvPr id="1124" name="Google Shape;1124;p14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4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119</a:t>
            </a:fld>
            <a:endParaRPr/>
          </a:p>
        </p:txBody>
      </p:sp>
      <p:sp>
        <p:nvSpPr>
          <p:cNvPr id="1130" name="Google Shape;1130;p146"/>
          <p:cNvSpPr txBox="1">
            <a:spLocks noGrp="1"/>
          </p:cNvSpPr>
          <p:nvPr>
            <p:ph type="body" idx="1"/>
          </p:nvPr>
        </p:nvSpPr>
        <p:spPr>
          <a:xfrm>
            <a:off x="414331" y="368925"/>
            <a:ext cx="4256700" cy="6180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00CC00"/>
              </a:buClr>
              <a:buSzPts val="3400"/>
              <a:buFont typeface="Noto Sans Symbols"/>
              <a:buChar char="❖"/>
            </a:pPr>
            <a:r>
              <a:rPr lang="am" sz="3400" b="0" i="0" u="sng">
                <a:solidFill>
                  <a:schemeClr val="lt2"/>
                </a:solidFill>
                <a:latin typeface="Arial"/>
                <a:ea typeface="Arial"/>
                <a:cs typeface="Arial"/>
                <a:sym typeface="Arial"/>
              </a:rPr>
              <a:t>ካህን</a:t>
            </a:r>
            <a:r>
              <a:rPr lang="am" sz="3400" b="0" i="0">
                <a:solidFill>
                  <a:srgbClr val="FFFFFF"/>
                </a:solidFill>
                <a:latin typeface="Arial"/>
                <a:ea typeface="Arial"/>
                <a:cs typeface="Arial"/>
                <a:sym typeface="Arial"/>
              </a:rPr>
              <a:t>፡-</a:t>
            </a:r>
            <a:r>
              <a:rPr lang="am" sz="3400" b="0" i="0" u="none">
                <a:solidFill>
                  <a:srgbClr val="FFFF00"/>
                </a:solidFill>
                <a:latin typeface="Arial"/>
                <a:ea typeface="Arial"/>
                <a:cs typeface="Arial"/>
                <a:sym typeface="Arial"/>
              </a:rPr>
              <a:t> ናዛዚትነ እምኃዘን ወኀይለ ውርዙትነ እምርስዓን። በማሥፀንኪ ተፀውረ ብሉየ መዋዕል ሕፃን።</a:t>
            </a:r>
            <a:endParaRPr sz="34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None/>
            </a:pPr>
            <a:endParaRPr sz="3400">
              <a:solidFill>
                <a:srgbClr val="FF0000"/>
              </a:solidFill>
            </a:endParaRPr>
          </a:p>
        </p:txBody>
      </p:sp>
      <p:sp>
        <p:nvSpPr>
          <p:cNvPr id="1131" name="Google Shape;1131;p146"/>
          <p:cNvSpPr txBox="1"/>
          <p:nvPr/>
        </p:nvSpPr>
        <p:spPr>
          <a:xfrm>
            <a:off x="4314775" y="306775"/>
            <a:ext cx="4512600" cy="6294000"/>
          </a:xfrm>
          <a:prstGeom prst="rect">
            <a:avLst/>
          </a:prstGeom>
          <a:noFill/>
          <a:ln>
            <a:noFill/>
          </a:ln>
        </p:spPr>
        <p:txBody>
          <a:bodyPr spcFirstLastPara="1" wrap="square" lIns="91425" tIns="91425" rIns="91425" bIns="91425" anchor="t" anchorCtr="0">
            <a:noAutofit/>
          </a:bodyPr>
          <a:lstStyle/>
          <a:p>
            <a:pPr marL="465137" lvl="0" indent="-427037" algn="l" rtl="0">
              <a:spcBef>
                <a:spcPts val="0"/>
              </a:spcBef>
              <a:spcAft>
                <a:spcPts val="0"/>
              </a:spcAft>
              <a:buClr>
                <a:srgbClr val="0000FF"/>
              </a:buClr>
              <a:buSzPts val="2800"/>
              <a:buFont typeface="Arial"/>
              <a:buChar char="❖"/>
            </a:pPr>
            <a:r>
              <a:rPr lang="am" sz="2800" u="sng">
                <a:solidFill>
                  <a:schemeClr val="lt2"/>
                </a:solidFill>
              </a:rPr>
              <a:t>Kahn</a:t>
            </a:r>
            <a:r>
              <a:rPr lang="am" sz="2800">
                <a:solidFill>
                  <a:schemeClr val="lt2"/>
                </a:solidFill>
              </a:rPr>
              <a:t>: </a:t>
            </a:r>
            <a:r>
              <a:rPr lang="am" sz="2800">
                <a:solidFill>
                  <a:srgbClr val="FFFF00"/>
                </a:solidFill>
              </a:rPr>
              <a:t>nazazītine im-hazen we-hayle wiriztine im-dikam be-mahtsenikī tetsewire biluye mewaol hatsen</a:t>
            </a:r>
            <a:endParaRPr sz="2800">
              <a:solidFill>
                <a:srgbClr val="FF0000"/>
              </a:solidFill>
            </a:endParaRPr>
          </a:p>
          <a:p>
            <a:pPr marL="465137" lvl="0" indent="-427037" algn="l" rtl="0">
              <a:spcBef>
                <a:spcPts val="0"/>
              </a:spcBef>
              <a:spcAft>
                <a:spcPts val="0"/>
              </a:spcAft>
              <a:buClr>
                <a:srgbClr val="FF0000"/>
              </a:buClr>
              <a:buSzPts val="2800"/>
              <a:buFont typeface="Noto Sans Symbols"/>
              <a:buChar char="❖"/>
            </a:pPr>
            <a:r>
              <a:rPr lang="am" sz="2800" u="sng">
                <a:solidFill>
                  <a:srgbClr val="FFFF66"/>
                </a:solidFill>
              </a:rPr>
              <a:t>Priest</a:t>
            </a:r>
            <a:r>
              <a:rPr lang="am" sz="2800">
                <a:solidFill>
                  <a:srgbClr val="FFFF66"/>
                </a:solidFill>
              </a:rPr>
              <a:t>:</a:t>
            </a:r>
            <a:r>
              <a:rPr lang="am" sz="2800">
                <a:solidFill>
                  <a:schemeClr val="lt2"/>
                </a:solidFill>
              </a:rPr>
              <a:t> </a:t>
            </a:r>
            <a:r>
              <a:rPr lang="am" sz="2800">
                <a:solidFill>
                  <a:srgbClr val="FFFFFF"/>
                </a:solidFill>
              </a:rPr>
              <a:t>You are our counselor in times of mourning, our strength when we are weak [and weary], for you were able to bare the alpha and Omega in your womb.</a:t>
            </a:r>
            <a:endParaRPr sz="2800">
              <a:solidFill>
                <a:srgbClr val="FF0000"/>
              </a:solidFill>
            </a:endParaRPr>
          </a:p>
          <a:p>
            <a:pPr marL="0" lvl="0" indent="0" algn="l" rtl="0">
              <a:spcBef>
                <a:spcPts val="0"/>
              </a:spcBef>
              <a:spcAft>
                <a:spcPts val="0"/>
              </a:spcAft>
              <a:buNone/>
            </a:pPr>
            <a:endParaRPr sz="3000"/>
          </a:p>
        </p:txBody>
      </p:sp>
      <p:pic>
        <p:nvPicPr>
          <p:cNvPr id="1132" name="Google Shape;1132;p14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body" idx="1"/>
          </p:nvPr>
        </p:nvSpPr>
        <p:spPr>
          <a:xfrm>
            <a:off x="414350" y="425450"/>
            <a:ext cx="4449900" cy="6180000"/>
          </a:xfrm>
          <a:prstGeom prst="rect">
            <a:avLst/>
          </a:prstGeom>
          <a:noFill/>
          <a:ln>
            <a:noFill/>
          </a:ln>
        </p:spPr>
        <p:txBody>
          <a:bodyPr spcFirstLastPara="1" wrap="square" lIns="92075" tIns="46025" rIns="92075" bIns="46025" anchor="t" anchorCtr="0">
            <a:noAutofit/>
          </a:bodyPr>
          <a:lstStyle/>
          <a:p>
            <a:pPr marL="342900" marR="0" lvl="0" indent="-304800" algn="l" rtl="0">
              <a:spcBef>
                <a:spcPts val="0"/>
              </a:spcBef>
              <a:spcAft>
                <a:spcPts val="0"/>
              </a:spcAft>
              <a:buClr>
                <a:srgbClr val="00CC00"/>
              </a:buClr>
              <a:buSzPts val="3000"/>
              <a:buFont typeface="Noto Sans Symbols"/>
              <a:buChar char="❖"/>
            </a:pPr>
            <a:r>
              <a:rPr lang="am" sz="3000" b="0" i="0" u="sng" strike="noStrike" cap="none">
                <a:solidFill>
                  <a:srgbClr val="FFFFFF"/>
                </a:solidFill>
                <a:latin typeface="Arial"/>
                <a:ea typeface="Arial"/>
                <a:cs typeface="Arial"/>
                <a:sym typeface="Arial"/>
              </a:rPr>
              <a:t>ካህን</a:t>
            </a:r>
            <a:r>
              <a:rPr lang="am" sz="3000" b="0" i="0" u="none" strike="noStrike" cap="none">
                <a:solidFill>
                  <a:srgbClr val="FFFFFF"/>
                </a:solidFill>
                <a:latin typeface="Arial"/>
                <a:ea typeface="Arial"/>
                <a:cs typeface="Arial"/>
                <a:sym typeface="Arial"/>
              </a:rPr>
              <a:t>፦</a:t>
            </a:r>
            <a:r>
              <a:rPr lang="am" sz="3000" b="0" i="0" u="none" strike="noStrike" cap="none">
                <a:solidFill>
                  <a:schemeClr val="lt1"/>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እምቅድመ ይፍጥሮ ለአዳም በዘዚአሁ አርኣያ ወአምሳል ወእምቅድመ ይዕሉ ትእዛዞ ሀሎ እግዚአብሔር በመንግሥቱ።</a:t>
            </a:r>
            <a:endParaRPr sz="3000"/>
          </a:p>
          <a:p>
            <a:pPr marL="342900" marR="0" lvl="0" indent="-304800" algn="l" rtl="0">
              <a:spcBef>
                <a:spcPts val="72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ንኣዳም በርአያኡን በምሳሉን ከይፈጠሮን ትእዛዙ እውን ከየፍረሰን እግዚአብሔር አብ መንግሥቱ አሎ። </a:t>
            </a:r>
            <a:endParaRPr sz="3000">
              <a:solidFill>
                <a:srgbClr val="FF0000"/>
              </a:solidFill>
            </a:endParaRPr>
          </a:p>
        </p:txBody>
      </p:sp>
      <p:sp>
        <p:nvSpPr>
          <p:cNvPr id="289" name="Google Shape;289;p39"/>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a:t>
            </a:fld>
            <a:endParaRPr sz="1400" b="0" i="0" u="none" strike="noStrike" cap="none">
              <a:solidFill>
                <a:schemeClr val="lt1"/>
              </a:solidFill>
              <a:latin typeface="Arial"/>
              <a:ea typeface="Arial"/>
              <a:cs typeface="Arial"/>
              <a:sym typeface="Arial"/>
            </a:endParaRPr>
          </a:p>
        </p:txBody>
      </p:sp>
      <p:sp>
        <p:nvSpPr>
          <p:cNvPr id="290" name="Google Shape;290;p39"/>
          <p:cNvSpPr txBox="1"/>
          <p:nvPr/>
        </p:nvSpPr>
        <p:spPr>
          <a:xfrm>
            <a:off x="4453800" y="276100"/>
            <a:ext cx="4449900" cy="6229500"/>
          </a:xfrm>
          <a:prstGeom prst="rect">
            <a:avLst/>
          </a:prstGeom>
          <a:noFill/>
          <a:ln>
            <a:noFill/>
          </a:ln>
        </p:spPr>
        <p:txBody>
          <a:bodyPr spcFirstLastPara="1" wrap="square" lIns="91425" tIns="91425" rIns="91425" bIns="91425" anchor="t" anchorCtr="0">
            <a:noAutofit/>
          </a:bodyPr>
          <a:lstStyle/>
          <a:p>
            <a:pPr marL="342900" lvl="0" indent="-298450" algn="l" rtl="0">
              <a:spcBef>
                <a:spcPts val="720"/>
              </a:spcBef>
              <a:spcAft>
                <a:spcPts val="0"/>
              </a:spcAft>
              <a:buClr>
                <a:srgbClr val="0000FF"/>
              </a:buClr>
              <a:buSzPts val="2900"/>
              <a:buFont typeface="Noto Sans Symbols"/>
              <a:buChar char="❖"/>
            </a:pPr>
            <a:r>
              <a:rPr lang="am" sz="2900" u="sng">
                <a:solidFill>
                  <a:schemeClr val="lt2"/>
                </a:solidFill>
              </a:rPr>
              <a:t>Kahn</a:t>
            </a:r>
            <a:r>
              <a:rPr lang="am" sz="2900">
                <a:solidFill>
                  <a:schemeClr val="lt2"/>
                </a:solidFill>
              </a:rPr>
              <a:t>: </a:t>
            </a:r>
            <a:r>
              <a:rPr lang="am" sz="2900">
                <a:solidFill>
                  <a:srgbClr val="FFFF00"/>
                </a:solidFill>
              </a:rPr>
              <a:t>im-qidme yifeTiro le-adam beze-zīahu ari’aya we-amsal weim-qidme yi’ilu ti’izazo halo Igzī'abhier be-mengstu::</a:t>
            </a:r>
            <a:endParaRPr sz="2900">
              <a:solidFill>
                <a:srgbClr val="FF0000"/>
              </a:solidFill>
            </a:endParaRPr>
          </a:p>
          <a:p>
            <a:pPr marL="342900" lvl="0" indent="-298450" algn="l" rtl="0">
              <a:spcBef>
                <a:spcPts val="720"/>
              </a:spcBef>
              <a:spcAft>
                <a:spcPts val="0"/>
              </a:spcAft>
              <a:buClr>
                <a:srgbClr val="FF0000"/>
              </a:buClr>
              <a:buSzPts val="2900"/>
              <a:buFont typeface="Noto Sans Symbols"/>
              <a:buChar char="❖"/>
            </a:pPr>
            <a:r>
              <a:rPr lang="am" sz="2900" u="sng">
                <a:solidFill>
                  <a:srgbClr val="FFFF00"/>
                </a:solidFill>
              </a:rPr>
              <a:t>Priest</a:t>
            </a:r>
            <a:r>
              <a:rPr lang="am" sz="2900">
                <a:solidFill>
                  <a:srgbClr val="FFFF00"/>
                </a:solidFill>
              </a:rPr>
              <a:t>: </a:t>
            </a:r>
            <a:r>
              <a:rPr lang="am" sz="2900">
                <a:solidFill>
                  <a:srgbClr val="FFFFFF"/>
                </a:solidFill>
              </a:rPr>
              <a:t>Before He created Adam after His image and likeness and before Adam transgressed His commandment, God was in His kingdom.</a:t>
            </a:r>
            <a:endParaRPr sz="2900">
              <a:solidFill>
                <a:srgbClr val="FFFFFF"/>
              </a:solidFill>
            </a:endParaRPr>
          </a:p>
        </p:txBody>
      </p:sp>
      <p:pic>
        <p:nvPicPr>
          <p:cNvPr id="291" name="Google Shape;291;p3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47"/>
          <p:cNvSpPr txBox="1">
            <a:spLocks noGrp="1"/>
          </p:cNvSpPr>
          <p:nvPr>
            <p:ph type="body" idx="1"/>
          </p:nvPr>
        </p:nvSpPr>
        <p:spPr>
          <a:xfrm>
            <a:off x="414331" y="196850"/>
            <a:ext cx="4098300" cy="6180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00CC00"/>
              </a:buClr>
              <a:buSzPts val="3400"/>
              <a:buChar char="❖"/>
            </a:pPr>
            <a:r>
              <a:rPr lang="am" sz="3400" b="1" u="sng">
                <a:solidFill>
                  <a:schemeClr val="lt2"/>
                </a:solidFill>
              </a:rPr>
              <a:t>ሕዝብ</a:t>
            </a:r>
            <a:r>
              <a:rPr lang="am" sz="3400" b="1">
                <a:solidFill>
                  <a:srgbClr val="FFFFFF"/>
                </a:solidFill>
              </a:rPr>
              <a:t>፡-</a:t>
            </a:r>
            <a:r>
              <a:rPr lang="am" sz="3400">
                <a:solidFill>
                  <a:srgbClr val="FFFF00"/>
                </a:solidFill>
              </a:rPr>
              <a:t> ኦ ማርያም ተስፋ ለቅቡጻን። በጊዜ ጸሎት ወዕጣን ወበጊዜ ንጹሕ ቍርባን ። ለናዝዞትነ ንዒ ውስተ ዝ መካን። (መቁ)</a:t>
            </a:r>
            <a:endParaRPr sz="3400">
              <a:solidFill>
                <a:srgbClr val="FFFF00"/>
              </a:solidFill>
            </a:endParaRPr>
          </a:p>
          <a:p>
            <a:pPr marL="0" lvl="0" indent="0" algn="l" rtl="0">
              <a:spcBef>
                <a:spcPts val="680"/>
              </a:spcBef>
              <a:spcAft>
                <a:spcPts val="0"/>
              </a:spcAft>
              <a:buNone/>
            </a:pPr>
            <a:endParaRPr sz="3400">
              <a:solidFill>
                <a:srgbClr val="FFFFFF"/>
              </a:solidFill>
            </a:endParaRPr>
          </a:p>
          <a:p>
            <a:pPr marL="0" lvl="0" indent="0" algn="l" rtl="0">
              <a:spcBef>
                <a:spcPts val="640"/>
              </a:spcBef>
              <a:spcAft>
                <a:spcPts val="0"/>
              </a:spcAft>
              <a:buNone/>
            </a:pPr>
            <a:endParaRPr/>
          </a:p>
        </p:txBody>
      </p:sp>
      <p:sp>
        <p:nvSpPr>
          <p:cNvPr id="1138" name="Google Shape;1138;p147"/>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120</a:t>
            </a:fld>
            <a:endParaRPr/>
          </a:p>
        </p:txBody>
      </p:sp>
      <p:sp>
        <p:nvSpPr>
          <p:cNvPr id="1139" name="Google Shape;1139;p147"/>
          <p:cNvSpPr txBox="1"/>
          <p:nvPr/>
        </p:nvSpPr>
        <p:spPr>
          <a:xfrm>
            <a:off x="3832225" y="233550"/>
            <a:ext cx="5034900" cy="6254400"/>
          </a:xfrm>
          <a:prstGeom prst="rect">
            <a:avLst/>
          </a:prstGeom>
          <a:noFill/>
          <a:ln>
            <a:noFill/>
          </a:ln>
        </p:spPr>
        <p:txBody>
          <a:bodyPr spcFirstLastPara="1" wrap="square" lIns="91425" tIns="91425" rIns="91425" bIns="91425" anchor="t" anchorCtr="0">
            <a:noAutofit/>
          </a:bodyPr>
          <a:lstStyle/>
          <a:p>
            <a:pPr marL="465137" lvl="0" indent="-427037" algn="l" rtl="0">
              <a:spcBef>
                <a:spcPts val="680"/>
              </a:spcBef>
              <a:spcAft>
                <a:spcPts val="0"/>
              </a:spcAft>
              <a:buClr>
                <a:srgbClr val="0000FF"/>
              </a:buClr>
              <a:buSzPts val="2800"/>
              <a:buFont typeface="Noto Sans Symbols"/>
              <a:buChar char="❖"/>
            </a:pPr>
            <a:r>
              <a:rPr lang="am" sz="2800" b="1" u="sng">
                <a:solidFill>
                  <a:schemeClr val="lt2"/>
                </a:solidFill>
              </a:rPr>
              <a:t>Hizb</a:t>
            </a:r>
            <a:r>
              <a:rPr lang="am" sz="2800" b="1">
                <a:solidFill>
                  <a:schemeClr val="lt2"/>
                </a:solidFill>
              </a:rPr>
              <a:t>:</a:t>
            </a:r>
            <a:r>
              <a:rPr lang="am" sz="2800">
                <a:solidFill>
                  <a:schemeClr val="lt2"/>
                </a:solidFill>
              </a:rPr>
              <a:t> </a:t>
            </a:r>
            <a:r>
              <a:rPr lang="am" sz="2800">
                <a:solidFill>
                  <a:srgbClr val="FFFF00"/>
                </a:solidFill>
              </a:rPr>
              <a:t>O Maryam tesfa le-qibutsan be-gīzie tselot we-iTan:: webe-gīzie nitsuh qurban:: le-nazizotine nī wiste zi mekan</a:t>
            </a:r>
            <a:endParaRPr sz="2800">
              <a:solidFill>
                <a:srgbClr val="FF0000"/>
              </a:solidFill>
            </a:endParaRPr>
          </a:p>
          <a:p>
            <a:pPr marL="465137" lvl="0" indent="-427037" algn="l" rtl="0">
              <a:spcBef>
                <a:spcPts val="680"/>
              </a:spcBef>
              <a:spcAft>
                <a:spcPts val="0"/>
              </a:spcAft>
              <a:buClr>
                <a:srgbClr val="FF0000"/>
              </a:buClr>
              <a:buSzPts val="2800"/>
              <a:buFont typeface="Noto Sans Symbols"/>
              <a:buChar char="❖"/>
            </a:pPr>
            <a:r>
              <a:rPr lang="am" sz="2800" u="sng">
                <a:solidFill>
                  <a:srgbClr val="FFFF00"/>
                </a:solidFill>
              </a:rPr>
              <a:t>People</a:t>
            </a:r>
            <a:r>
              <a:rPr lang="am" sz="2800">
                <a:solidFill>
                  <a:srgbClr val="FFFF00"/>
                </a:solidFill>
              </a:rPr>
              <a:t>: </a:t>
            </a:r>
            <a:r>
              <a:rPr lang="am" sz="2800">
                <a:solidFill>
                  <a:srgbClr val="FFFFFF"/>
                </a:solidFill>
              </a:rPr>
              <a:t>O Mary! You are the hope for the needy, we supplicate unto you to accompany and guide us in this Holy place during the time of the prayer of incense and Holy Communion.</a:t>
            </a:r>
            <a:endParaRPr sz="2800">
              <a:solidFill>
                <a:srgbClr val="FFFFFF"/>
              </a:solidFill>
            </a:endParaRPr>
          </a:p>
          <a:p>
            <a:pPr marL="465137" lvl="0" indent="0" algn="l" rtl="0">
              <a:spcBef>
                <a:spcPts val="680"/>
              </a:spcBef>
              <a:spcAft>
                <a:spcPts val="0"/>
              </a:spcAft>
              <a:buNone/>
            </a:pPr>
            <a:r>
              <a:rPr lang="am" sz="2900">
                <a:solidFill>
                  <a:schemeClr val="lt2"/>
                </a:solidFill>
              </a:rPr>
              <a:t> </a:t>
            </a:r>
            <a:endParaRPr sz="2900"/>
          </a:p>
        </p:txBody>
      </p:sp>
      <p:pic>
        <p:nvPicPr>
          <p:cNvPr id="1140" name="Google Shape;1140;p14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44"/>
        <p:cNvGrpSpPr/>
        <p:nvPr/>
      </p:nvGrpSpPr>
      <p:grpSpPr>
        <a:xfrm>
          <a:off x="0" y="0"/>
          <a:ext cx="0" cy="0"/>
          <a:chOff x="0" y="0"/>
          <a:chExt cx="0" cy="0"/>
        </a:xfrm>
      </p:grpSpPr>
      <p:sp>
        <p:nvSpPr>
          <p:cNvPr id="1145" name="Google Shape;1145;p14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am" sz="1400" b="0" i="0" u="none" strike="noStrike" cap="none">
                <a:solidFill>
                  <a:schemeClr val="dk1"/>
                </a:solidFill>
                <a:latin typeface="Arial"/>
                <a:ea typeface="Arial"/>
                <a:cs typeface="Arial"/>
                <a:sym typeface="Arial"/>
              </a:rPr>
              <a:t>121</a:t>
            </a:fld>
            <a:endParaRPr/>
          </a:p>
        </p:txBody>
      </p:sp>
      <p:sp>
        <p:nvSpPr>
          <p:cNvPr id="1146" name="Google Shape;1146;p148"/>
          <p:cNvSpPr txBox="1">
            <a:spLocks noGrp="1"/>
          </p:cNvSpPr>
          <p:nvPr>
            <p:ph type="body" idx="1"/>
          </p:nvPr>
        </p:nvSpPr>
        <p:spPr>
          <a:xfrm>
            <a:off x="414331" y="501650"/>
            <a:ext cx="4217100" cy="6180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00CC00"/>
              </a:buClr>
              <a:buSzPts val="3400"/>
              <a:buChar char="❖"/>
            </a:pPr>
            <a:r>
              <a:rPr lang="am" sz="3400" b="0" i="0" u="sng">
                <a:solidFill>
                  <a:srgbClr val="FFFFFF"/>
                </a:solidFill>
                <a:latin typeface="Arial"/>
                <a:ea typeface="Arial"/>
                <a:cs typeface="Arial"/>
                <a:sym typeface="Arial"/>
              </a:rPr>
              <a:t>ካህን</a:t>
            </a:r>
            <a:r>
              <a:rPr lang="am" sz="3400" b="0" i="0">
                <a:solidFill>
                  <a:srgbClr val="FFFFFF"/>
                </a:solidFill>
                <a:latin typeface="Arial"/>
                <a:ea typeface="Arial"/>
                <a:cs typeface="Arial"/>
                <a:sym typeface="Arial"/>
              </a:rPr>
              <a:t>፡-</a:t>
            </a:r>
            <a:r>
              <a:rPr lang="am" sz="3400" b="0" i="0" u="none">
                <a:solidFill>
                  <a:srgbClr val="FFFF00"/>
                </a:solidFill>
                <a:latin typeface="Arial"/>
                <a:ea typeface="Arial"/>
                <a:cs typeface="Arial"/>
                <a:sym typeface="Arial"/>
              </a:rPr>
              <a:t> ወላዲተ አምላክ ማርያም እንበለ ሰብሳብ ወሩካቤ። በይነ ዘአቅረብኩ ለኪ ንስቲተ ቃለ ይባቤ።</a:t>
            </a:r>
            <a:endParaRPr sz="3400" b="0" i="0" u="none">
              <a:solidFill>
                <a:srgbClr val="FFFF00"/>
              </a:solidFill>
              <a:latin typeface="Arial"/>
              <a:ea typeface="Arial"/>
              <a:cs typeface="Arial"/>
              <a:sym typeface="Arial"/>
            </a:endParaRPr>
          </a:p>
          <a:p>
            <a:pPr marL="0" marR="0" lvl="0" indent="0" algn="l" rtl="0">
              <a:lnSpc>
                <a:spcPct val="100000"/>
              </a:lnSpc>
              <a:spcBef>
                <a:spcPts val="680"/>
              </a:spcBef>
              <a:spcAft>
                <a:spcPts val="0"/>
              </a:spcAft>
              <a:buNone/>
            </a:pPr>
            <a:endParaRPr>
              <a:solidFill>
                <a:schemeClr val="accent2"/>
              </a:solidFill>
            </a:endParaRPr>
          </a:p>
        </p:txBody>
      </p:sp>
      <p:sp>
        <p:nvSpPr>
          <p:cNvPr id="1147" name="Google Shape;1147;p148"/>
          <p:cNvSpPr txBox="1"/>
          <p:nvPr/>
        </p:nvSpPr>
        <p:spPr>
          <a:xfrm>
            <a:off x="4380300" y="422575"/>
            <a:ext cx="4526100" cy="6333600"/>
          </a:xfrm>
          <a:prstGeom prst="rect">
            <a:avLst/>
          </a:prstGeom>
          <a:noFill/>
          <a:ln>
            <a:noFill/>
          </a:ln>
        </p:spPr>
        <p:txBody>
          <a:bodyPr spcFirstLastPara="1" wrap="square" lIns="91425" tIns="91425" rIns="91425" bIns="91425" anchor="t" anchorCtr="0">
            <a:noAutofit/>
          </a:bodyPr>
          <a:lstStyle/>
          <a:p>
            <a:pPr marL="465137" lvl="0" indent="-433387" algn="l" rtl="0">
              <a:spcBef>
                <a:spcPts val="680"/>
              </a:spcBef>
              <a:spcAft>
                <a:spcPts val="0"/>
              </a:spcAft>
              <a:buClr>
                <a:srgbClr val="0000FF"/>
              </a:buClr>
              <a:buSzPts val="2900"/>
              <a:buFont typeface="Arial"/>
              <a:buChar char="❖"/>
            </a:pPr>
            <a:r>
              <a:rPr lang="am" sz="2900" u="sng">
                <a:solidFill>
                  <a:schemeClr val="lt2"/>
                </a:solidFill>
              </a:rPr>
              <a:t>Kahn</a:t>
            </a:r>
            <a:r>
              <a:rPr lang="am" sz="2900">
                <a:solidFill>
                  <a:schemeClr val="lt2"/>
                </a:solidFill>
              </a:rPr>
              <a:t>: </a:t>
            </a:r>
            <a:r>
              <a:rPr lang="am" sz="2900">
                <a:solidFill>
                  <a:srgbClr val="FFFF00"/>
                </a:solidFill>
              </a:rPr>
              <a:t>weladīte amlak Maryam inbele sebsab we-rukabie:: beyne ze-aqrebku lekī nistīte qal yibabie::</a:t>
            </a:r>
            <a:endParaRPr sz="2900">
              <a:solidFill>
                <a:srgbClr val="FFFF00"/>
              </a:solidFill>
            </a:endParaRPr>
          </a:p>
          <a:p>
            <a:pPr marL="465137" lvl="0" indent="-433387" algn="l" rtl="0">
              <a:spcBef>
                <a:spcPts val="680"/>
              </a:spcBef>
              <a:spcAft>
                <a:spcPts val="0"/>
              </a:spcAft>
              <a:buClr>
                <a:srgbClr val="FF0000"/>
              </a:buClr>
              <a:buSzPts val="2900"/>
              <a:buFont typeface="Noto Sans Symbols"/>
              <a:buChar char="❖"/>
            </a:pPr>
            <a:r>
              <a:rPr lang="am" sz="2900" u="sng">
                <a:solidFill>
                  <a:srgbClr val="FFFF00"/>
                </a:solidFill>
              </a:rPr>
              <a:t>Priest</a:t>
            </a:r>
            <a:r>
              <a:rPr lang="am" sz="2900">
                <a:solidFill>
                  <a:srgbClr val="FFFF00"/>
                </a:solidFill>
              </a:rPr>
              <a:t>:</a:t>
            </a:r>
            <a:r>
              <a:rPr lang="am" sz="2900">
                <a:solidFill>
                  <a:schemeClr val="lt2"/>
                </a:solidFill>
              </a:rPr>
              <a:t> </a:t>
            </a:r>
            <a:r>
              <a:rPr lang="am" sz="2900">
                <a:solidFill>
                  <a:srgbClr val="FFFFFF"/>
                </a:solidFill>
              </a:rPr>
              <a:t>O Mary, who became the Mother of God without a man’s seed, accept my few offerings of praise [that flow from my heart with a good theme Ps.45:1, Anaphora of St.Mary].</a:t>
            </a:r>
            <a:endParaRPr sz="2900" i="1">
              <a:solidFill>
                <a:srgbClr val="FFFFFF"/>
              </a:solidFill>
            </a:endParaRPr>
          </a:p>
          <a:p>
            <a:pPr marL="0" lvl="0" indent="0" algn="l" rtl="0">
              <a:spcBef>
                <a:spcPts val="680"/>
              </a:spcBef>
              <a:spcAft>
                <a:spcPts val="0"/>
              </a:spcAft>
              <a:buNone/>
            </a:pPr>
            <a:endParaRPr sz="2900">
              <a:solidFill>
                <a:schemeClr val="lt2"/>
              </a:solidFill>
            </a:endParaRPr>
          </a:p>
          <a:p>
            <a:pPr marL="0" lvl="0" indent="0" algn="l" rtl="0">
              <a:spcBef>
                <a:spcPts val="0"/>
              </a:spcBef>
              <a:spcAft>
                <a:spcPts val="0"/>
              </a:spcAft>
              <a:buNone/>
            </a:pPr>
            <a:endParaRPr sz="2900"/>
          </a:p>
        </p:txBody>
      </p:sp>
      <p:pic>
        <p:nvPicPr>
          <p:cNvPr id="1148" name="Google Shape;1148;p14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52"/>
        <p:cNvGrpSpPr/>
        <p:nvPr/>
      </p:nvGrpSpPr>
      <p:grpSpPr>
        <a:xfrm>
          <a:off x="0" y="0"/>
          <a:ext cx="0" cy="0"/>
          <a:chOff x="0" y="0"/>
          <a:chExt cx="0" cy="0"/>
        </a:xfrm>
      </p:grpSpPr>
      <p:sp>
        <p:nvSpPr>
          <p:cNvPr id="1153" name="Google Shape;1153;p149"/>
          <p:cNvSpPr txBox="1">
            <a:spLocks noGrp="1"/>
          </p:cNvSpPr>
          <p:nvPr>
            <p:ph type="body" idx="1"/>
          </p:nvPr>
        </p:nvSpPr>
        <p:spPr>
          <a:xfrm>
            <a:off x="457200" y="1327400"/>
            <a:ext cx="4118100" cy="46146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b="1" u="sng">
                <a:solidFill>
                  <a:srgbClr val="FFFFFF"/>
                </a:solidFill>
              </a:rPr>
              <a:t>ሕዝብ</a:t>
            </a:r>
            <a:r>
              <a:rPr lang="am" sz="3400" b="1">
                <a:solidFill>
                  <a:srgbClr val="FFFFFF"/>
                </a:solidFill>
              </a:rPr>
              <a:t>፡-</a:t>
            </a:r>
            <a:r>
              <a:rPr lang="am" sz="3400">
                <a:solidFill>
                  <a:srgbClr val="FFFF00"/>
                </a:solidFill>
              </a:rPr>
              <a:t> ፈትቲ እሙ በረከተ አፉኪ መዓዛ ከርቤ። ለነዳይ ብእሲ ወለዘረከቦ ምንዳቤ። ኅብስተከ ፈትት ኢሳይያስ ይቤ። (መቁ)</a:t>
            </a:r>
            <a:endParaRPr sz="3400">
              <a:solidFill>
                <a:srgbClr val="FFFF00"/>
              </a:solidFill>
            </a:endParaRPr>
          </a:p>
          <a:p>
            <a:pPr marL="0" lvl="0" indent="0" algn="l" rtl="0">
              <a:spcBef>
                <a:spcPts val="680"/>
              </a:spcBef>
              <a:spcAft>
                <a:spcPts val="0"/>
              </a:spcAft>
              <a:buNone/>
            </a:pPr>
            <a:endParaRPr sz="3400">
              <a:solidFill>
                <a:srgbClr val="00CC00"/>
              </a:solidFill>
            </a:endParaRPr>
          </a:p>
          <a:p>
            <a:pPr marL="0" lvl="0" indent="0" algn="l" rtl="0">
              <a:spcBef>
                <a:spcPts val="640"/>
              </a:spcBef>
              <a:spcAft>
                <a:spcPts val="0"/>
              </a:spcAft>
              <a:buNone/>
            </a:pPr>
            <a:endParaRPr/>
          </a:p>
        </p:txBody>
      </p:sp>
      <p:sp>
        <p:nvSpPr>
          <p:cNvPr id="1154" name="Google Shape;1154;p149"/>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122</a:t>
            </a:fld>
            <a:endParaRPr/>
          </a:p>
        </p:txBody>
      </p:sp>
      <p:sp>
        <p:nvSpPr>
          <p:cNvPr id="1155" name="Google Shape;1155;p149"/>
          <p:cNvSpPr txBox="1"/>
          <p:nvPr/>
        </p:nvSpPr>
        <p:spPr>
          <a:xfrm>
            <a:off x="4243300" y="329550"/>
            <a:ext cx="4584300" cy="6333600"/>
          </a:xfrm>
          <a:prstGeom prst="rect">
            <a:avLst/>
          </a:prstGeom>
          <a:noFill/>
          <a:ln>
            <a:noFill/>
          </a:ln>
        </p:spPr>
        <p:txBody>
          <a:bodyPr spcFirstLastPara="1" wrap="square" lIns="91425" tIns="91425" rIns="91425" bIns="91425" anchor="t" anchorCtr="0">
            <a:noAutofit/>
          </a:bodyPr>
          <a:lstStyle/>
          <a:p>
            <a:pPr marL="465137" lvl="0" indent="-401637" algn="l" rtl="0">
              <a:spcBef>
                <a:spcPts val="680"/>
              </a:spcBef>
              <a:spcAft>
                <a:spcPts val="0"/>
              </a:spcAft>
              <a:buClr>
                <a:srgbClr val="33CC33"/>
              </a:buClr>
              <a:buSzPts val="2400"/>
              <a:buFont typeface="Noto Sans Symbols"/>
              <a:buChar char="❖"/>
            </a:pPr>
            <a:r>
              <a:rPr lang="am" sz="2400" b="1" u="sng">
                <a:solidFill>
                  <a:schemeClr val="lt2"/>
                </a:solidFill>
              </a:rPr>
              <a:t>Hizb</a:t>
            </a:r>
            <a:r>
              <a:rPr lang="am" sz="2400" b="1">
                <a:solidFill>
                  <a:schemeClr val="lt2"/>
                </a:solidFill>
              </a:rPr>
              <a:t>:</a:t>
            </a:r>
            <a:r>
              <a:rPr lang="am" sz="2400">
                <a:solidFill>
                  <a:schemeClr val="lt2"/>
                </a:solidFill>
              </a:rPr>
              <a:t> </a:t>
            </a:r>
            <a:r>
              <a:rPr lang="am" sz="2400">
                <a:solidFill>
                  <a:srgbClr val="FFFF00"/>
                </a:solidFill>
              </a:rPr>
              <a:t>fetitī imu berekete afukī muhaze kerbie le-neday bi’isī wele-zerekebo mindabie:: hibisteke fetit Īsayiyas yibie</a:t>
            </a:r>
            <a:endParaRPr sz="2400">
              <a:solidFill>
                <a:srgbClr val="FFFF00"/>
              </a:solidFill>
            </a:endParaRPr>
          </a:p>
          <a:p>
            <a:pPr marL="465137" lvl="0" indent="-401637" algn="l" rtl="0">
              <a:spcBef>
                <a:spcPts val="0"/>
              </a:spcBef>
              <a:spcAft>
                <a:spcPts val="0"/>
              </a:spcAft>
              <a:buClr>
                <a:srgbClr val="FF0000"/>
              </a:buClr>
              <a:buSzPts val="2400"/>
              <a:buFont typeface="Arial"/>
              <a:buChar char="❖"/>
            </a:pPr>
            <a:r>
              <a:rPr lang="am" sz="2400" b="1" u="sng">
                <a:solidFill>
                  <a:srgbClr val="FFFF00"/>
                </a:solidFill>
              </a:rPr>
              <a:t>People</a:t>
            </a:r>
            <a:r>
              <a:rPr lang="am" sz="2400" u="sng">
                <a:solidFill>
                  <a:srgbClr val="FFFF00"/>
                </a:solidFill>
              </a:rPr>
              <a:t>:</a:t>
            </a:r>
            <a:r>
              <a:rPr lang="am" sz="2400" i="1">
                <a:solidFill>
                  <a:srgbClr val="FFFF00"/>
                </a:solidFill>
              </a:rPr>
              <a:t> </a:t>
            </a:r>
            <a:r>
              <a:rPr lang="am" sz="2400">
                <a:solidFill>
                  <a:srgbClr val="FFFFFF"/>
                </a:solidFill>
              </a:rPr>
              <a:t>Give your blessing of sweet fragrance of myrrh from your mouth, for your weary and afflicted servant by the blessed Holy communion as Prophet Isaiah said [or as Prophet  Isaiah was healed from his affliction with the touching of “coal” on his mouth Is. 6].</a:t>
            </a:r>
            <a:endParaRPr sz="2400">
              <a:solidFill>
                <a:srgbClr val="FFFF00"/>
              </a:solidFill>
            </a:endParaRPr>
          </a:p>
        </p:txBody>
      </p:sp>
      <p:pic>
        <p:nvPicPr>
          <p:cNvPr id="1156" name="Google Shape;1156;p14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5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123</a:t>
            </a:fld>
            <a:endParaRPr/>
          </a:p>
        </p:txBody>
      </p:sp>
      <p:sp>
        <p:nvSpPr>
          <p:cNvPr id="1162" name="Google Shape;1162;p150"/>
          <p:cNvSpPr txBox="1">
            <a:spLocks noGrp="1"/>
          </p:cNvSpPr>
          <p:nvPr>
            <p:ph type="body" idx="1"/>
          </p:nvPr>
        </p:nvSpPr>
        <p:spPr>
          <a:xfrm>
            <a:off x="604175" y="425450"/>
            <a:ext cx="4001400" cy="6180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Char char="❖"/>
            </a:pPr>
            <a:r>
              <a:rPr lang="am" sz="3300" b="0" i="0" u="sng">
                <a:solidFill>
                  <a:schemeClr val="lt2"/>
                </a:solidFill>
                <a:latin typeface="Arial"/>
                <a:ea typeface="Arial"/>
                <a:cs typeface="Arial"/>
                <a:sym typeface="Arial"/>
              </a:rPr>
              <a:t>ካህን</a:t>
            </a:r>
            <a:r>
              <a:rPr lang="am" sz="3300" b="0" i="0" u="none">
                <a:solidFill>
                  <a:srgbClr val="FFFFFF"/>
                </a:solidFill>
                <a:latin typeface="Arial"/>
                <a:ea typeface="Arial"/>
                <a:cs typeface="Arial"/>
                <a:sym typeface="Arial"/>
              </a:rPr>
              <a:t>፡-</a:t>
            </a:r>
            <a:r>
              <a:rPr lang="am" sz="3300" b="0" i="0" u="none">
                <a:solidFill>
                  <a:srgbClr val="FFFF00"/>
                </a:solidFill>
                <a:latin typeface="Arial"/>
                <a:ea typeface="Arial"/>
                <a:cs typeface="Arial"/>
                <a:sym typeface="Arial"/>
              </a:rPr>
              <a:t> ይወርድ መንፈስ ቅዱስ በላዕለ ኅብስቱ ወወይኑ፥ ሶበ ይብል ካህን ጸጋ መንፈስ ቅዱስ ፈኑ፥</a:t>
            </a:r>
            <a:endParaRPr sz="3300" b="0" i="0" u="none">
              <a:solidFill>
                <a:srgbClr val="FFFF00"/>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ጸጋ መንፈስ ቅዱስ ናብ ልዕሊ ኅብስትን ወይንን ይውረድ ኣብ ዚብለሉ ጊዜ</a:t>
            </a:r>
            <a:endParaRPr sz="3300">
              <a:solidFill>
                <a:srgbClr val="FFFFFF"/>
              </a:solidFill>
            </a:endParaRPr>
          </a:p>
          <a:p>
            <a:pPr marL="0" marR="0" lvl="0" indent="0" algn="l" rtl="0">
              <a:lnSpc>
                <a:spcPct val="100000"/>
              </a:lnSpc>
              <a:spcBef>
                <a:spcPts val="800"/>
              </a:spcBef>
              <a:spcAft>
                <a:spcPts val="0"/>
              </a:spcAft>
              <a:buNone/>
            </a:pPr>
            <a:endParaRPr sz="3300">
              <a:solidFill>
                <a:srgbClr val="FFFFFF"/>
              </a:solidFill>
            </a:endParaRPr>
          </a:p>
        </p:txBody>
      </p:sp>
      <p:sp>
        <p:nvSpPr>
          <p:cNvPr id="1163" name="Google Shape;1163;p150"/>
          <p:cNvSpPr txBox="1"/>
          <p:nvPr/>
        </p:nvSpPr>
        <p:spPr>
          <a:xfrm>
            <a:off x="4371100" y="306775"/>
            <a:ext cx="4479000" cy="62544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am" sz="3300" u="sng">
                <a:solidFill>
                  <a:schemeClr val="lt2"/>
                </a:solidFill>
              </a:rPr>
              <a:t>Kahn</a:t>
            </a:r>
            <a:r>
              <a:rPr lang="am" sz="3300">
                <a:solidFill>
                  <a:schemeClr val="lt2"/>
                </a:solidFill>
              </a:rPr>
              <a:t>: </a:t>
            </a:r>
            <a:r>
              <a:rPr lang="am" sz="3300">
                <a:solidFill>
                  <a:srgbClr val="FFFF00"/>
                </a:solidFill>
              </a:rPr>
              <a:t>Yiwerid Menfes Qidus be-laile hibistu we-weynu, sobe yibil kahn tsega Menfes Qidus fenu::</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am" sz="3300" u="sng">
                <a:solidFill>
                  <a:srgbClr val="FFFF00"/>
                </a:solidFill>
              </a:rPr>
              <a:t>Asst. Priest</a:t>
            </a:r>
            <a:r>
              <a:rPr lang="am" sz="3300">
                <a:solidFill>
                  <a:srgbClr val="FFFF00"/>
                </a:solidFill>
              </a:rPr>
              <a:t>:-</a:t>
            </a:r>
            <a:r>
              <a:rPr lang="am" sz="3300" b="1">
                <a:solidFill>
                  <a:schemeClr val="lt1"/>
                </a:solidFill>
              </a:rPr>
              <a:t> </a:t>
            </a:r>
            <a:r>
              <a:rPr lang="am" sz="3300">
                <a:solidFill>
                  <a:schemeClr val="lt2"/>
                </a:solidFill>
              </a:rPr>
              <a:t>As the priest says let the Holy Spirit descend on this revered Holy of Holies</a:t>
            </a:r>
            <a:endParaRPr/>
          </a:p>
        </p:txBody>
      </p:sp>
      <p:pic>
        <p:nvPicPr>
          <p:cNvPr id="1164" name="Google Shape;1164;p15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5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124</a:t>
            </a:fld>
            <a:endParaRPr/>
          </a:p>
        </p:txBody>
      </p:sp>
      <p:sp>
        <p:nvSpPr>
          <p:cNvPr id="1170" name="Google Shape;1170;p151"/>
          <p:cNvSpPr txBox="1">
            <a:spLocks noGrp="1"/>
          </p:cNvSpPr>
          <p:nvPr>
            <p:ph type="body" idx="1"/>
          </p:nvPr>
        </p:nvSpPr>
        <p:spPr>
          <a:xfrm>
            <a:off x="642931" y="524000"/>
            <a:ext cx="43359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90000"/>
              </a:lnSpc>
              <a:spcBef>
                <a:spcPts val="0"/>
              </a:spcBef>
              <a:spcAft>
                <a:spcPts val="0"/>
              </a:spcAft>
              <a:buClr>
                <a:srgbClr val="33CC33"/>
              </a:buClr>
              <a:buSzPts val="3000"/>
              <a:buChar char="❖"/>
            </a:pPr>
            <a:r>
              <a:rPr lang="am" sz="3000" b="1" i="0" u="sng">
                <a:solidFill>
                  <a:schemeClr val="lt2"/>
                </a:solidFill>
              </a:rPr>
              <a:t>ሕዝብ</a:t>
            </a:r>
            <a:r>
              <a:rPr lang="am" sz="3000" b="1" i="0">
                <a:solidFill>
                  <a:srgbClr val="FFFFFF"/>
                </a:solidFill>
              </a:rPr>
              <a:t>፡-</a:t>
            </a:r>
            <a:r>
              <a:rPr lang="am" sz="3000" b="0" i="0" u="none">
                <a:solidFill>
                  <a:srgbClr val="FFFF00"/>
                </a:solidFill>
                <a:latin typeface="Arial"/>
                <a:ea typeface="Arial"/>
                <a:cs typeface="Arial"/>
                <a:sym typeface="Arial"/>
              </a:rPr>
              <a:t> ማዕከለ ዛቲ ቅድስት ቤተ ክርስቲያኑ፥ ይዌልጦሙ በቅጽበት አባላተ ክርስቶስ ይኩኑ፤ በኃይለ ጥበቡ መንክር ወዕፁብ ኪኑ።</a:t>
            </a:r>
            <a:endParaRPr sz="3000" b="0" i="0" u="none">
              <a:solidFill>
                <a:srgbClr val="FFFF00"/>
              </a:solidFill>
              <a:latin typeface="Arial"/>
              <a:ea typeface="Arial"/>
              <a:cs typeface="Arial"/>
              <a:sym typeface="Arial"/>
            </a:endParaRPr>
          </a:p>
          <a:p>
            <a:pPr marL="465137" marR="0" lvl="0" indent="-452437" algn="l" rtl="0">
              <a:lnSpc>
                <a:spcPct val="9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ኣብ ማእከል ቅድስት ቤተ ክርስቲያኑ፡ ብዘደንቕ ግሩም ሥልጣኑ ኣባላት ክርስቶስ ንኺኾኑ ይልውጦም። </a:t>
            </a:r>
            <a:endParaRPr sz="3000" b="0" i="0" u="none">
              <a:solidFill>
                <a:srgbClr val="FFFFFF"/>
              </a:solidFill>
              <a:latin typeface="Arial"/>
              <a:ea typeface="Arial"/>
              <a:cs typeface="Arial"/>
              <a:sym typeface="Arial"/>
            </a:endParaRPr>
          </a:p>
          <a:p>
            <a:pPr marL="0" marR="0" lvl="0" indent="0" algn="l" rtl="0">
              <a:lnSpc>
                <a:spcPct val="85000"/>
              </a:lnSpc>
              <a:spcBef>
                <a:spcPts val="800"/>
              </a:spcBef>
              <a:spcAft>
                <a:spcPts val="0"/>
              </a:spcAft>
              <a:buNone/>
            </a:pPr>
            <a:endParaRPr sz="30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000" i="0" u="none">
              <a:solidFill>
                <a:srgbClr val="FF0000"/>
              </a:solidFill>
            </a:endParaRPr>
          </a:p>
        </p:txBody>
      </p:sp>
      <p:sp>
        <p:nvSpPr>
          <p:cNvPr id="1171" name="Google Shape;1171;p151"/>
          <p:cNvSpPr txBox="1"/>
          <p:nvPr/>
        </p:nvSpPr>
        <p:spPr>
          <a:xfrm>
            <a:off x="4550975" y="343400"/>
            <a:ext cx="4434900" cy="6294000"/>
          </a:xfrm>
          <a:prstGeom prst="rect">
            <a:avLst/>
          </a:prstGeom>
          <a:noFill/>
          <a:ln>
            <a:noFill/>
          </a:ln>
        </p:spPr>
        <p:txBody>
          <a:bodyPr spcFirstLastPara="1" wrap="square" lIns="91425" tIns="91425" rIns="91425" bIns="91425" anchor="t" anchorCtr="0">
            <a:noAutofit/>
          </a:bodyPr>
          <a:lstStyle/>
          <a:p>
            <a:pPr marL="465137" lvl="0" indent="-446087" algn="l" rtl="0">
              <a:lnSpc>
                <a:spcPct val="90000"/>
              </a:lnSpc>
              <a:spcBef>
                <a:spcPts val="640"/>
              </a:spcBef>
              <a:spcAft>
                <a:spcPts val="0"/>
              </a:spcAft>
              <a:buClr>
                <a:srgbClr val="0000FF"/>
              </a:buClr>
              <a:buSzPts val="2900"/>
              <a:buFont typeface="Noto Sans Symbols"/>
              <a:buChar char="❖"/>
            </a:pPr>
            <a:r>
              <a:rPr lang="am" sz="2900" b="1" u="sng">
                <a:solidFill>
                  <a:schemeClr val="lt2"/>
                </a:solidFill>
              </a:rPr>
              <a:t>Hizb</a:t>
            </a:r>
            <a:r>
              <a:rPr lang="am" sz="2900" b="1">
                <a:solidFill>
                  <a:schemeClr val="lt2"/>
                </a:solidFill>
              </a:rPr>
              <a:t>:</a:t>
            </a:r>
            <a:r>
              <a:rPr lang="am" sz="2900">
                <a:solidFill>
                  <a:schemeClr val="lt2"/>
                </a:solidFill>
              </a:rPr>
              <a:t> </a:t>
            </a:r>
            <a:r>
              <a:rPr lang="am" sz="2900">
                <a:solidFill>
                  <a:srgbClr val="FFFF00"/>
                </a:solidFill>
              </a:rPr>
              <a:t>maikel zatī qidist biet kristīyan, yiwielTamu be-qitsbet abalate Kristos yikunu, be-hayle Tibebu menkir we-itsb kīnu</a:t>
            </a:r>
            <a:endParaRPr sz="2900">
              <a:solidFill>
                <a:srgbClr val="FFFF00"/>
              </a:solidFill>
            </a:endParaRPr>
          </a:p>
          <a:p>
            <a:pPr marL="465137" lvl="0" indent="-395287" algn="l" rtl="0">
              <a:lnSpc>
                <a:spcPct val="85000"/>
              </a:lnSpc>
              <a:spcBef>
                <a:spcPts val="800"/>
              </a:spcBef>
              <a:spcAft>
                <a:spcPts val="0"/>
              </a:spcAft>
              <a:buClr>
                <a:srgbClr val="FF0000"/>
              </a:buClr>
              <a:buSzPts val="2900"/>
              <a:buFont typeface="Noto Sans Symbols"/>
              <a:buChar char="❖"/>
            </a:pPr>
            <a:r>
              <a:rPr lang="am" sz="2900" u="sng">
                <a:solidFill>
                  <a:srgbClr val="FFFF00"/>
                </a:solidFill>
              </a:rPr>
              <a:t>People</a:t>
            </a:r>
            <a:r>
              <a:rPr lang="am" sz="2900">
                <a:solidFill>
                  <a:srgbClr val="FFFF00"/>
                </a:solidFill>
              </a:rPr>
              <a:t>:</a:t>
            </a:r>
            <a:r>
              <a:rPr lang="am" sz="2900">
                <a:solidFill>
                  <a:schemeClr val="lt1"/>
                </a:solidFill>
              </a:rPr>
              <a:t> </a:t>
            </a:r>
            <a:r>
              <a:rPr lang="am" sz="2900">
                <a:solidFill>
                  <a:schemeClr val="lt2"/>
                </a:solidFill>
              </a:rPr>
              <a:t>In the center of the Holy Church, they (the bread and the wine) transform ,within a twinkle of an eye, into the members of Christ with the astonishingly mystical power of His wisdom.</a:t>
            </a:r>
            <a:endParaRPr sz="2900">
              <a:solidFill>
                <a:schemeClr val="lt2"/>
              </a:solidFill>
            </a:endParaRPr>
          </a:p>
          <a:p>
            <a:pPr marL="465137" lvl="0" indent="0" algn="l" rtl="0">
              <a:lnSpc>
                <a:spcPct val="85000"/>
              </a:lnSpc>
              <a:spcBef>
                <a:spcPts val="800"/>
              </a:spcBef>
              <a:spcAft>
                <a:spcPts val="0"/>
              </a:spcAft>
              <a:buNone/>
            </a:pPr>
            <a:endParaRPr sz="2900">
              <a:solidFill>
                <a:schemeClr val="lt2"/>
              </a:solidFill>
            </a:endParaRPr>
          </a:p>
        </p:txBody>
      </p:sp>
      <p:pic>
        <p:nvPicPr>
          <p:cNvPr id="1172" name="Google Shape;1172;p15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5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125</a:t>
            </a:fld>
            <a:endParaRPr/>
          </a:p>
        </p:txBody>
      </p:sp>
      <p:sp>
        <p:nvSpPr>
          <p:cNvPr id="1178" name="Google Shape;1178;p152"/>
          <p:cNvSpPr txBox="1">
            <a:spLocks noGrp="1"/>
          </p:cNvSpPr>
          <p:nvPr>
            <p:ph type="body" idx="1"/>
          </p:nvPr>
        </p:nvSpPr>
        <p:spPr>
          <a:xfrm>
            <a:off x="871525" y="501650"/>
            <a:ext cx="3920100" cy="61800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Font typeface="Noto Sans Symbols"/>
              <a:buChar char="❖"/>
            </a:pPr>
            <a:r>
              <a:rPr lang="am" sz="3500" i="0" u="sng">
                <a:solidFill>
                  <a:srgbClr val="FFFFFF"/>
                </a:solidFill>
              </a:rPr>
              <a:t>ካህን</a:t>
            </a:r>
            <a:r>
              <a:rPr lang="am" sz="3500" i="0">
                <a:solidFill>
                  <a:srgbClr val="FFFFFF"/>
                </a:solidFill>
              </a:rPr>
              <a:t>፡-</a:t>
            </a:r>
            <a:r>
              <a:rPr lang="am" sz="3500" b="0" i="0" u="none">
                <a:solidFill>
                  <a:srgbClr val="FFFF00"/>
                </a:solidFill>
                <a:latin typeface="Arial"/>
                <a:ea typeface="Arial"/>
                <a:cs typeface="Arial"/>
                <a:sym typeface="Arial"/>
              </a:rPr>
              <a:t> ሰላም ለክሙ ጻድቃን ወሰማዕት፥ እለ አዕረፍክሙ በሃይማኖት።</a:t>
            </a:r>
            <a:endParaRPr sz="3500" b="0" i="0" u="none">
              <a:solidFill>
                <a:srgbClr val="FFFF00"/>
              </a:solidFill>
              <a:latin typeface="Arial"/>
              <a:ea typeface="Arial"/>
              <a:cs typeface="Arial"/>
              <a:sym typeface="Arial"/>
            </a:endParaRPr>
          </a:p>
          <a:p>
            <a:pPr marL="465137" marR="0" lvl="0" indent="-4841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ሰላም ንኣኹም፡ ብእምነት ዘዕረፍኩም ጻድቃን</a:t>
            </a:r>
            <a:endParaRPr sz="3500">
              <a:solidFill>
                <a:srgbClr val="FFFFFF"/>
              </a:solidFill>
            </a:endParaRPr>
          </a:p>
          <a:p>
            <a:pPr marL="0" marR="0" lvl="0" indent="0" algn="l" rtl="0">
              <a:lnSpc>
                <a:spcPct val="100000"/>
              </a:lnSpc>
              <a:spcBef>
                <a:spcPts val="800"/>
              </a:spcBef>
              <a:spcAft>
                <a:spcPts val="0"/>
              </a:spcAft>
              <a:buNone/>
            </a:pPr>
            <a:endParaRPr sz="35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500" b="1" i="0" u="none">
              <a:solidFill>
                <a:schemeClr val="lt1"/>
              </a:solidFill>
              <a:latin typeface="Arial"/>
              <a:ea typeface="Arial"/>
              <a:cs typeface="Arial"/>
              <a:sym typeface="Arial"/>
            </a:endParaRPr>
          </a:p>
        </p:txBody>
      </p:sp>
      <p:sp>
        <p:nvSpPr>
          <p:cNvPr id="1179" name="Google Shape;1179;p152"/>
          <p:cNvSpPr txBox="1"/>
          <p:nvPr/>
        </p:nvSpPr>
        <p:spPr>
          <a:xfrm>
            <a:off x="4334425" y="309750"/>
            <a:ext cx="4532400" cy="6175200"/>
          </a:xfrm>
          <a:prstGeom prst="rect">
            <a:avLst/>
          </a:prstGeom>
          <a:noFill/>
          <a:ln>
            <a:noFill/>
          </a:ln>
        </p:spPr>
        <p:txBody>
          <a:bodyPr spcFirstLastPara="1" wrap="square" lIns="91425" tIns="91425" rIns="91425" bIns="91425" anchor="t" anchorCtr="0">
            <a:noAutofit/>
          </a:bodyPr>
          <a:lstStyle/>
          <a:p>
            <a:pPr marL="465137" lvl="0" indent="-484187" algn="l" rtl="0">
              <a:spcBef>
                <a:spcPts val="640"/>
              </a:spcBef>
              <a:spcAft>
                <a:spcPts val="0"/>
              </a:spcAft>
              <a:buClr>
                <a:srgbClr val="0000FF"/>
              </a:buClr>
              <a:buSzPts val="3500"/>
              <a:buFont typeface="Noto Sans Symbols"/>
              <a:buChar char="❖"/>
            </a:pPr>
            <a:r>
              <a:rPr lang="am" sz="3500" u="sng">
                <a:solidFill>
                  <a:schemeClr val="lt2"/>
                </a:solidFill>
              </a:rPr>
              <a:t>Kahn</a:t>
            </a:r>
            <a:r>
              <a:rPr lang="am" sz="3500">
                <a:solidFill>
                  <a:schemeClr val="lt2"/>
                </a:solidFill>
              </a:rPr>
              <a:t>: </a:t>
            </a:r>
            <a:r>
              <a:rPr lang="am" sz="3500">
                <a:solidFill>
                  <a:srgbClr val="FFFF00"/>
                </a:solidFill>
              </a:rPr>
              <a:t>Selam le-kimu tsadqan we-sema’it, ile a’irefkimu be-haymanot</a:t>
            </a:r>
            <a:endParaRPr sz="3500">
              <a:solidFill>
                <a:srgbClr val="FFFF00"/>
              </a:solidFill>
            </a:endParaRPr>
          </a:p>
          <a:p>
            <a:pPr marL="465137" lvl="0" indent="-433387" algn="l" rtl="0">
              <a:spcBef>
                <a:spcPts val="800"/>
              </a:spcBef>
              <a:spcAft>
                <a:spcPts val="0"/>
              </a:spcAft>
              <a:buClr>
                <a:srgbClr val="FF0000"/>
              </a:buClr>
              <a:buSzPts val="3500"/>
              <a:buFont typeface="Noto Sans Symbols"/>
              <a:buChar char="❖"/>
            </a:pPr>
            <a:r>
              <a:rPr lang="am" sz="3500" u="sng">
                <a:solidFill>
                  <a:srgbClr val="FFFF00"/>
                </a:solidFill>
              </a:rPr>
              <a:t>Priest</a:t>
            </a:r>
            <a:r>
              <a:rPr lang="am" sz="3500">
                <a:solidFill>
                  <a:srgbClr val="FFFF00"/>
                </a:solidFill>
              </a:rPr>
              <a:t>:</a:t>
            </a:r>
            <a:r>
              <a:rPr lang="am" sz="3500" b="1">
                <a:solidFill>
                  <a:schemeClr val="lt1"/>
                </a:solidFill>
              </a:rPr>
              <a:t> </a:t>
            </a:r>
            <a:r>
              <a:rPr lang="am" sz="3500">
                <a:solidFill>
                  <a:schemeClr val="lt2"/>
                </a:solidFill>
              </a:rPr>
              <a:t>Peace be unto you, blessed and martyrs, who have died for the faith.</a:t>
            </a:r>
            <a:endParaRPr sz="3500">
              <a:solidFill>
                <a:schemeClr val="lt2"/>
              </a:solidFill>
            </a:endParaRPr>
          </a:p>
          <a:p>
            <a:pPr marL="465137" lvl="0" indent="0" algn="l" rtl="0">
              <a:spcBef>
                <a:spcPts val="800"/>
              </a:spcBef>
              <a:spcAft>
                <a:spcPts val="0"/>
              </a:spcAft>
              <a:buNone/>
            </a:pPr>
            <a:endParaRPr sz="3500">
              <a:solidFill>
                <a:schemeClr val="lt2"/>
              </a:solidFill>
            </a:endParaRPr>
          </a:p>
        </p:txBody>
      </p:sp>
      <p:pic>
        <p:nvPicPr>
          <p:cNvPr id="1180" name="Google Shape;1180;p15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5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126</a:t>
            </a:fld>
            <a:endParaRPr/>
          </a:p>
        </p:txBody>
      </p:sp>
      <p:sp>
        <p:nvSpPr>
          <p:cNvPr id="1186" name="Google Shape;1186;p153"/>
          <p:cNvSpPr txBox="1">
            <a:spLocks noGrp="1"/>
          </p:cNvSpPr>
          <p:nvPr>
            <p:ph type="body" idx="1"/>
          </p:nvPr>
        </p:nvSpPr>
        <p:spPr>
          <a:xfrm>
            <a:off x="569900" y="504825"/>
            <a:ext cx="4177500" cy="60483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90000"/>
              </a:lnSpc>
              <a:spcBef>
                <a:spcPts val="0"/>
              </a:spcBef>
              <a:spcAft>
                <a:spcPts val="0"/>
              </a:spcAft>
              <a:buClr>
                <a:srgbClr val="33CC33"/>
              </a:buClr>
              <a:buSzPts val="2900"/>
              <a:buChar char="❖"/>
            </a:pPr>
            <a:r>
              <a:rPr lang="am" sz="2900" b="1" i="0" u="sng">
                <a:solidFill>
                  <a:srgbClr val="FFFFFF"/>
                </a:solidFill>
              </a:rPr>
              <a:t>ሕዝብ</a:t>
            </a:r>
            <a:r>
              <a:rPr lang="am" sz="2900" b="1" i="0">
                <a:solidFill>
                  <a:srgbClr val="FFFFFF"/>
                </a:solidFill>
              </a:rPr>
              <a:t>፡-</a:t>
            </a:r>
            <a:r>
              <a:rPr lang="am" sz="2900" b="0" i="0" u="none">
                <a:solidFill>
                  <a:srgbClr val="FFFF00"/>
                </a:solidFill>
                <a:latin typeface="Arial"/>
                <a:ea typeface="Arial"/>
                <a:cs typeface="Arial"/>
                <a:sym typeface="Arial"/>
              </a:rPr>
              <a:t>  መዋዕያነ ዓለም አንትሙ በብዙኅ ትዕግሥት፤ ሰአሉ ቅድመ ፈጣሪ በኵሉ ሰዓት እንበለ ንሥሐ ኪያነ ኢይንሣእ ሞት።</a:t>
            </a:r>
            <a:endParaRPr sz="2900" b="0" i="0" u="none">
              <a:solidFill>
                <a:srgbClr val="FFFF00"/>
              </a:solidFill>
              <a:latin typeface="Arial"/>
              <a:ea typeface="Arial"/>
              <a:cs typeface="Arial"/>
              <a:sym typeface="Arial"/>
            </a:endParaRPr>
          </a:p>
          <a:p>
            <a:pPr marL="465137" marR="0" lvl="0" indent="-446087" algn="l" rtl="0">
              <a:lnSpc>
                <a:spcPct val="90000"/>
              </a:lnSpc>
              <a:spcBef>
                <a:spcPts val="640"/>
              </a:spcBef>
              <a:spcAft>
                <a:spcPts val="0"/>
              </a:spcAft>
              <a:buClr>
                <a:srgbClr val="FFFFFF"/>
              </a:buClr>
              <a:buSzPts val="2900"/>
              <a:buChar char="❖"/>
            </a:pPr>
            <a:r>
              <a:rPr lang="am" sz="2900" b="0" i="0" u="none">
                <a:solidFill>
                  <a:srgbClr val="FFFFFF"/>
                </a:solidFill>
                <a:latin typeface="Arial"/>
                <a:ea typeface="Arial"/>
                <a:cs typeface="Arial"/>
                <a:sym typeface="Arial"/>
              </a:rPr>
              <a:t>ብብዙኅ ትዕግስቲ ንዓለም ዝሰዓርኩም፡ ኣብ ቅድሚ ፈጣሪ ኩሉ ጊዜ ጸልዩልና፡ ብዘይንስሓ ሞት ከይወስደና።</a:t>
            </a:r>
            <a:endParaRPr sz="29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900">
              <a:solidFill>
                <a:srgbClr val="FFFFFF"/>
              </a:solidFill>
            </a:endParaRPr>
          </a:p>
        </p:txBody>
      </p:sp>
      <p:sp>
        <p:nvSpPr>
          <p:cNvPr id="1187" name="Google Shape;1187;p153"/>
          <p:cNvSpPr txBox="1"/>
          <p:nvPr/>
        </p:nvSpPr>
        <p:spPr>
          <a:xfrm>
            <a:off x="4179200" y="346375"/>
            <a:ext cx="4572000" cy="6234600"/>
          </a:xfrm>
          <a:prstGeom prst="rect">
            <a:avLst/>
          </a:prstGeom>
          <a:noFill/>
          <a:ln>
            <a:noFill/>
          </a:ln>
        </p:spPr>
        <p:txBody>
          <a:bodyPr spcFirstLastPara="1" wrap="square" lIns="91425" tIns="91425" rIns="91425" bIns="91425" anchor="t" anchorCtr="0">
            <a:noAutofit/>
          </a:bodyPr>
          <a:lstStyle/>
          <a:p>
            <a:pPr marL="465137" lvl="0" indent="-446087" algn="l" rtl="0">
              <a:lnSpc>
                <a:spcPct val="90000"/>
              </a:lnSpc>
              <a:spcBef>
                <a:spcPts val="640"/>
              </a:spcBef>
              <a:spcAft>
                <a:spcPts val="0"/>
              </a:spcAft>
              <a:buClr>
                <a:srgbClr val="0000FF"/>
              </a:buClr>
              <a:buSzPts val="2900"/>
              <a:buFont typeface="Noto Sans Symbols"/>
              <a:buChar char="❖"/>
            </a:pPr>
            <a:r>
              <a:rPr lang="am" sz="2900" b="1" u="sng">
                <a:solidFill>
                  <a:schemeClr val="lt2"/>
                </a:solidFill>
              </a:rPr>
              <a:t>Hizb</a:t>
            </a:r>
            <a:r>
              <a:rPr lang="am" sz="2900" b="1">
                <a:solidFill>
                  <a:schemeClr val="lt2"/>
                </a:solidFill>
              </a:rPr>
              <a:t>:</a:t>
            </a:r>
            <a:r>
              <a:rPr lang="am" sz="2900">
                <a:solidFill>
                  <a:schemeClr val="lt2"/>
                </a:solidFill>
              </a:rPr>
              <a:t> </a:t>
            </a:r>
            <a:r>
              <a:rPr lang="am" sz="2900">
                <a:solidFill>
                  <a:srgbClr val="FFFF00"/>
                </a:solidFill>
              </a:rPr>
              <a:t>mewaiyane Alem antimu be-bizuh tigist, sealu qidme feTarī be-kulu seAt inbele nisiha kīyane īyinisi mot::</a:t>
            </a:r>
            <a:endParaRPr sz="2900">
              <a:solidFill>
                <a:schemeClr val="lt1"/>
              </a:solidFill>
            </a:endParaRPr>
          </a:p>
          <a:p>
            <a:pPr marL="465137" lvl="0" indent="-395287" algn="l" rtl="0">
              <a:lnSpc>
                <a:spcPct val="90000"/>
              </a:lnSpc>
              <a:spcBef>
                <a:spcPts val="800"/>
              </a:spcBef>
              <a:spcAft>
                <a:spcPts val="0"/>
              </a:spcAft>
              <a:buClr>
                <a:srgbClr val="FF0000"/>
              </a:buClr>
              <a:buSzPts val="2900"/>
              <a:buFont typeface="Noto Sans Symbols"/>
              <a:buChar char="❖"/>
            </a:pPr>
            <a:r>
              <a:rPr lang="am" sz="2900" u="sng">
                <a:solidFill>
                  <a:srgbClr val="FFFF00"/>
                </a:solidFill>
              </a:rPr>
              <a:t>People</a:t>
            </a:r>
            <a:r>
              <a:rPr lang="am" sz="2900">
                <a:solidFill>
                  <a:srgbClr val="FFFF00"/>
                </a:solidFill>
              </a:rPr>
              <a:t>:</a:t>
            </a:r>
            <a:r>
              <a:rPr lang="am" sz="2900" b="1">
                <a:solidFill>
                  <a:schemeClr val="lt1"/>
                </a:solidFill>
              </a:rPr>
              <a:t> </a:t>
            </a:r>
            <a:r>
              <a:rPr lang="am" sz="2900">
                <a:solidFill>
                  <a:schemeClr val="lt2"/>
                </a:solidFill>
              </a:rPr>
              <a:t>You all who have conquered the world by patience, pray for us day and night standing in front of our Creator, so that death will not take us before we have repented</a:t>
            </a:r>
            <a:endParaRPr/>
          </a:p>
        </p:txBody>
      </p:sp>
      <p:pic>
        <p:nvPicPr>
          <p:cNvPr id="1188" name="Google Shape;1188;p15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15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127</a:t>
            </a:fld>
            <a:endParaRPr/>
          </a:p>
        </p:txBody>
      </p:sp>
      <p:sp>
        <p:nvSpPr>
          <p:cNvPr id="1194" name="Google Shape;1194;p154"/>
          <p:cNvSpPr txBox="1">
            <a:spLocks noGrp="1"/>
          </p:cNvSpPr>
          <p:nvPr>
            <p:ph type="body" idx="1"/>
          </p:nvPr>
        </p:nvSpPr>
        <p:spPr>
          <a:xfrm>
            <a:off x="566725" y="425450"/>
            <a:ext cx="41745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90000"/>
              </a:lnSpc>
              <a:spcBef>
                <a:spcPts val="0"/>
              </a:spcBef>
              <a:spcAft>
                <a:spcPts val="0"/>
              </a:spcAft>
              <a:buClr>
                <a:srgbClr val="33CC33"/>
              </a:buClr>
              <a:buSzPts val="3600"/>
              <a:buChar char="❖"/>
            </a:pPr>
            <a:r>
              <a:rPr lang="am" sz="3600" b="0" i="0" u="sng">
                <a:solidFill>
                  <a:schemeClr val="lt2"/>
                </a:solidFill>
                <a:latin typeface="Arial"/>
                <a:ea typeface="Arial"/>
                <a:cs typeface="Arial"/>
                <a:sym typeface="Arial"/>
              </a:rPr>
              <a:t>ንፍቀ ካህን</a:t>
            </a:r>
            <a:r>
              <a:rPr lang="am" sz="3600" b="0" i="0">
                <a:solidFill>
                  <a:srgbClr val="FFFFFF"/>
                </a:solidFill>
                <a:latin typeface="Arial"/>
                <a:ea typeface="Arial"/>
                <a:cs typeface="Arial"/>
                <a:sym typeface="Arial"/>
              </a:rPr>
              <a:t>፡-</a:t>
            </a:r>
            <a:r>
              <a:rPr lang="am" sz="3600" b="0" i="0" u="none">
                <a:solidFill>
                  <a:schemeClr val="lt1"/>
                </a:solidFill>
                <a:latin typeface="Arial"/>
                <a:ea typeface="Arial"/>
                <a:cs typeface="Arial"/>
                <a:sym typeface="Arial"/>
              </a:rPr>
              <a:t> </a:t>
            </a:r>
            <a:r>
              <a:rPr lang="am" sz="3600" b="0" i="0" u="none">
                <a:solidFill>
                  <a:srgbClr val="FFFF00"/>
                </a:solidFill>
                <a:latin typeface="Arial"/>
                <a:ea typeface="Arial"/>
                <a:cs typeface="Arial"/>
                <a:sym typeface="Arial"/>
              </a:rPr>
              <a:t>ሰላም ለክሙ ጻድቃነ ዛቲ ዕለት ኵልክሙ፤ ዕድ ወአንስት በበአስማቲክሙ።</a:t>
            </a:r>
            <a:endParaRPr sz="3600" b="0" i="0" u="none">
              <a:solidFill>
                <a:srgbClr val="FFFF00"/>
              </a:solidFill>
              <a:latin typeface="Arial"/>
              <a:ea typeface="Arial"/>
              <a:cs typeface="Arial"/>
              <a:sym typeface="Arial"/>
            </a:endParaRPr>
          </a:p>
          <a:p>
            <a:pPr marL="465137" marR="0" lvl="0" indent="-490537" algn="l" rtl="0">
              <a:lnSpc>
                <a:spcPct val="9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ሰላም ንኣኹም ናይ ዚ መዓልቲዚ ጻድቃን ኵልኹም፡ በብኣስማትኩም፡ </a:t>
            </a:r>
            <a:endParaRPr sz="3600" b="0" i="0" u="none">
              <a:solidFill>
                <a:srgbClr val="FFFFFF"/>
              </a:solidFill>
              <a:latin typeface="Arial"/>
              <a:ea typeface="Arial"/>
              <a:cs typeface="Arial"/>
              <a:sym typeface="Arial"/>
            </a:endParaRPr>
          </a:p>
          <a:p>
            <a:pPr marL="0" marR="0" lvl="0" indent="0" algn="l" rtl="0">
              <a:lnSpc>
                <a:spcPct val="90000"/>
              </a:lnSpc>
              <a:spcBef>
                <a:spcPts val="0"/>
              </a:spcBef>
              <a:spcAft>
                <a:spcPts val="0"/>
              </a:spcAft>
              <a:buNone/>
            </a:pPr>
            <a:endParaRPr sz="3600" b="0" i="0" u="none">
              <a:solidFill>
                <a:srgbClr val="FFFFFF"/>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600" b="0" i="0" u="none">
              <a:solidFill>
                <a:srgbClr val="FF0000"/>
              </a:solidFill>
              <a:latin typeface="Arial"/>
              <a:ea typeface="Arial"/>
              <a:cs typeface="Arial"/>
              <a:sym typeface="Arial"/>
            </a:endParaRPr>
          </a:p>
        </p:txBody>
      </p:sp>
      <p:sp>
        <p:nvSpPr>
          <p:cNvPr id="1195" name="Google Shape;1195;p154"/>
          <p:cNvSpPr txBox="1"/>
          <p:nvPr/>
        </p:nvSpPr>
        <p:spPr>
          <a:xfrm>
            <a:off x="4525975" y="253350"/>
            <a:ext cx="4437000" cy="6069600"/>
          </a:xfrm>
          <a:prstGeom prst="rect">
            <a:avLst/>
          </a:prstGeom>
          <a:noFill/>
          <a:ln>
            <a:noFill/>
          </a:ln>
        </p:spPr>
        <p:txBody>
          <a:bodyPr spcFirstLastPara="1" wrap="square" lIns="91425" tIns="91425" rIns="91425" bIns="91425" anchor="t" anchorCtr="0">
            <a:noAutofit/>
          </a:bodyPr>
          <a:lstStyle/>
          <a:p>
            <a:pPr marL="465137" lvl="0" indent="-477837" algn="l" rtl="0">
              <a:lnSpc>
                <a:spcPct val="90000"/>
              </a:lnSpc>
              <a:spcBef>
                <a:spcPts val="640"/>
              </a:spcBef>
              <a:spcAft>
                <a:spcPts val="0"/>
              </a:spcAft>
              <a:buClr>
                <a:srgbClr val="0000FF"/>
              </a:buClr>
              <a:buSzPts val="3400"/>
              <a:buFont typeface="Noto Sans Symbols"/>
              <a:buChar char="❖"/>
            </a:pPr>
            <a:r>
              <a:rPr lang="am" sz="3400" u="sng">
                <a:solidFill>
                  <a:schemeClr val="lt2"/>
                </a:solidFill>
              </a:rPr>
              <a:t>Nifqe kahn</a:t>
            </a:r>
            <a:r>
              <a:rPr lang="am" sz="3400">
                <a:solidFill>
                  <a:schemeClr val="lt2"/>
                </a:solidFill>
              </a:rPr>
              <a:t>: </a:t>
            </a:r>
            <a:r>
              <a:rPr lang="am" sz="3400">
                <a:solidFill>
                  <a:srgbClr val="FFFF00"/>
                </a:solidFill>
              </a:rPr>
              <a:t>Selam le-kimu tsadqane zatī ilet kulikimu: id we-anist bebe-asmatīkimu</a:t>
            </a:r>
            <a:endParaRPr sz="3400">
              <a:solidFill>
                <a:srgbClr val="FFFF00"/>
              </a:solidFill>
            </a:endParaRPr>
          </a:p>
          <a:p>
            <a:pPr marL="465137" lvl="0" indent="-427037" algn="l" rtl="0">
              <a:lnSpc>
                <a:spcPct val="90000"/>
              </a:lnSpc>
              <a:spcBef>
                <a:spcPts val="0"/>
              </a:spcBef>
              <a:spcAft>
                <a:spcPts val="0"/>
              </a:spcAft>
              <a:buClr>
                <a:srgbClr val="FF0000"/>
              </a:buClr>
              <a:buSzPts val="3400"/>
              <a:buFont typeface="Noto Sans Symbols"/>
              <a:buChar char="❖"/>
            </a:pPr>
            <a:r>
              <a:rPr lang="am" sz="3400" u="sng">
                <a:solidFill>
                  <a:srgbClr val="FFFF00"/>
                </a:solidFill>
              </a:rPr>
              <a:t>Asst. Priest</a:t>
            </a:r>
            <a:r>
              <a:rPr lang="am" sz="3400">
                <a:solidFill>
                  <a:srgbClr val="FFFF00"/>
                </a:solidFill>
              </a:rPr>
              <a:t>:-</a:t>
            </a:r>
            <a:r>
              <a:rPr lang="am" sz="3400" b="1">
                <a:solidFill>
                  <a:schemeClr val="lt1"/>
                </a:solidFill>
              </a:rPr>
              <a:t> </a:t>
            </a:r>
            <a:r>
              <a:rPr lang="am" sz="3400">
                <a:solidFill>
                  <a:schemeClr val="lt2"/>
                </a:solidFill>
              </a:rPr>
              <a:t>Peace be unto you, all those blessed on this day, men and women according to your name.</a:t>
            </a:r>
            <a:endParaRPr/>
          </a:p>
        </p:txBody>
      </p:sp>
      <p:pic>
        <p:nvPicPr>
          <p:cNvPr id="1196" name="Google Shape;1196;p15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55"/>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128</a:t>
            </a:fld>
            <a:endParaRPr/>
          </a:p>
        </p:txBody>
      </p:sp>
      <p:sp>
        <p:nvSpPr>
          <p:cNvPr id="1202" name="Google Shape;1202;p155"/>
          <p:cNvSpPr txBox="1">
            <a:spLocks noGrp="1"/>
          </p:cNvSpPr>
          <p:nvPr>
            <p:ph type="body" idx="1"/>
          </p:nvPr>
        </p:nvSpPr>
        <p:spPr>
          <a:xfrm>
            <a:off x="395275" y="522525"/>
            <a:ext cx="4336800" cy="61245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80000"/>
              </a:lnSpc>
              <a:spcBef>
                <a:spcPts val="0"/>
              </a:spcBef>
              <a:spcAft>
                <a:spcPts val="0"/>
              </a:spcAft>
              <a:buClr>
                <a:srgbClr val="33CC33"/>
              </a:buClr>
              <a:buSzPts val="3000"/>
              <a:buChar char="❖"/>
            </a:pPr>
            <a:r>
              <a:rPr lang="am" sz="3000" b="1" i="0" u="sng">
                <a:solidFill>
                  <a:srgbClr val="FFFFFF"/>
                </a:solidFill>
              </a:rPr>
              <a:t>ሕዝብ</a:t>
            </a:r>
            <a:r>
              <a:rPr lang="am" sz="3000" b="1" i="0">
                <a:solidFill>
                  <a:srgbClr val="FFFFFF"/>
                </a:solidFill>
              </a:rPr>
              <a:t>፡-</a:t>
            </a:r>
            <a:r>
              <a:rPr lang="am" sz="3000" b="0" i="0" u="none">
                <a:solidFill>
                  <a:srgbClr val="FFFF00"/>
                </a:solidFill>
                <a:latin typeface="Arial"/>
                <a:ea typeface="Arial"/>
                <a:cs typeface="Arial"/>
                <a:sym typeface="Arial"/>
              </a:rPr>
              <a:t> ቅዱሳነ ሰማይ ወምድር ማኀበረ ሥላሴ አንትሙ፤ ዝክሩነ በጸሎትክሙ በእንተ ማርያም እሙ፤ ተማኀፀነ ለክርስቶስ በሥጋሁ ወበደሙ። </a:t>
            </a:r>
            <a:endParaRPr sz="3000"/>
          </a:p>
          <a:p>
            <a:pPr marL="465137" marR="0" lvl="0" indent="-452437" algn="l" rtl="0">
              <a:lnSpc>
                <a:spcPct val="8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ኣብ ሰማይን ምድርን ማኅበር ሥላሴ ዝኸበርኩም፡ ኣብ ጸሎትኩም ዘክሩና፡ ምእንቲ ማርያም ኣዲኡ፡ ብናይ ክርስቶስ ሥጋን ደምን ንምሕጸነኩም። </a:t>
            </a:r>
            <a:endParaRPr sz="3000" b="0" i="0" u="none">
              <a:solidFill>
                <a:srgbClr val="FFFFFF"/>
              </a:solidFill>
              <a:latin typeface="Arial"/>
              <a:ea typeface="Arial"/>
              <a:cs typeface="Arial"/>
              <a:sym typeface="Arial"/>
            </a:endParaRPr>
          </a:p>
          <a:p>
            <a:pPr marL="0" marR="0" lvl="0" indent="0" algn="l" rtl="0">
              <a:lnSpc>
                <a:spcPct val="80000"/>
              </a:lnSpc>
              <a:spcBef>
                <a:spcPts val="0"/>
              </a:spcBef>
              <a:spcAft>
                <a:spcPts val="0"/>
              </a:spcAft>
              <a:buNone/>
            </a:pPr>
            <a:endParaRPr sz="3000">
              <a:solidFill>
                <a:srgbClr val="FFFFFF"/>
              </a:solidFill>
            </a:endParaRPr>
          </a:p>
        </p:txBody>
      </p:sp>
      <p:sp>
        <p:nvSpPr>
          <p:cNvPr id="1203" name="Google Shape;1203;p155"/>
          <p:cNvSpPr txBox="1"/>
          <p:nvPr/>
        </p:nvSpPr>
        <p:spPr>
          <a:xfrm>
            <a:off x="4062625" y="442350"/>
            <a:ext cx="4443600" cy="6214800"/>
          </a:xfrm>
          <a:prstGeom prst="rect">
            <a:avLst/>
          </a:prstGeom>
          <a:noFill/>
          <a:ln>
            <a:noFill/>
          </a:ln>
        </p:spPr>
        <p:txBody>
          <a:bodyPr spcFirstLastPara="1" wrap="square" lIns="91425" tIns="91425" rIns="91425" bIns="91425" anchor="t" anchorCtr="0">
            <a:noAutofit/>
          </a:bodyPr>
          <a:lstStyle/>
          <a:p>
            <a:pPr marL="465137" lvl="0" indent="-433387" algn="l" rtl="0">
              <a:lnSpc>
                <a:spcPct val="80000"/>
              </a:lnSpc>
              <a:spcBef>
                <a:spcPts val="640"/>
              </a:spcBef>
              <a:spcAft>
                <a:spcPts val="0"/>
              </a:spcAft>
              <a:buClr>
                <a:srgbClr val="0000FF"/>
              </a:buClr>
              <a:buSzPts val="2700"/>
              <a:buFont typeface="Noto Sans Symbols"/>
              <a:buChar char="❖"/>
            </a:pPr>
            <a:r>
              <a:rPr lang="am" sz="2700" b="1" u="sng">
                <a:solidFill>
                  <a:schemeClr val="lt2"/>
                </a:solidFill>
              </a:rPr>
              <a:t>Hizb</a:t>
            </a:r>
            <a:r>
              <a:rPr lang="am" sz="2700" b="1">
                <a:solidFill>
                  <a:schemeClr val="lt2"/>
                </a:solidFill>
              </a:rPr>
              <a:t>:</a:t>
            </a:r>
            <a:r>
              <a:rPr lang="am" sz="2700">
                <a:solidFill>
                  <a:schemeClr val="lt2"/>
                </a:solidFill>
              </a:rPr>
              <a:t> </a:t>
            </a:r>
            <a:r>
              <a:rPr lang="am" sz="2700">
                <a:solidFill>
                  <a:srgbClr val="FFFF00"/>
                </a:solidFill>
              </a:rPr>
              <a:t>Qidusan semay we-midr mahber Silasie antimu, zkirune be-tselotikimu be-inte Maryam imu, temahitsene le-Kristos be-sigahu webe-demu</a:t>
            </a:r>
            <a:endParaRPr sz="2700">
              <a:solidFill>
                <a:srgbClr val="FFFF00"/>
              </a:solidFill>
            </a:endParaRPr>
          </a:p>
          <a:p>
            <a:pPr marL="465137" lvl="0" indent="-382587" algn="l" rtl="0">
              <a:lnSpc>
                <a:spcPct val="80000"/>
              </a:lnSpc>
              <a:spcBef>
                <a:spcPts val="0"/>
              </a:spcBef>
              <a:spcAft>
                <a:spcPts val="0"/>
              </a:spcAft>
              <a:buClr>
                <a:srgbClr val="FF0000"/>
              </a:buClr>
              <a:buSzPts val="2700"/>
              <a:buFont typeface="Noto Sans Symbols"/>
              <a:buChar char="❖"/>
            </a:pPr>
            <a:r>
              <a:rPr lang="am" sz="2700" u="sng">
                <a:solidFill>
                  <a:srgbClr val="FFFF00"/>
                </a:solidFill>
              </a:rPr>
              <a:t>People</a:t>
            </a:r>
            <a:r>
              <a:rPr lang="am" sz="2700">
                <a:solidFill>
                  <a:srgbClr val="FFFF00"/>
                </a:solidFill>
              </a:rPr>
              <a:t>:-</a:t>
            </a:r>
            <a:r>
              <a:rPr lang="am" sz="2700">
                <a:solidFill>
                  <a:srgbClr val="00FF00"/>
                </a:solidFill>
              </a:rPr>
              <a:t> </a:t>
            </a:r>
            <a:r>
              <a:rPr lang="am" sz="2700">
                <a:solidFill>
                  <a:schemeClr val="lt2"/>
                </a:solidFill>
              </a:rPr>
              <a:t>Ye that are glorified in heaven and on earth, friends of the Holy Trinity; remember us in your prayers for the sake of Mary and for the sake of Christ's flesh and blood, we beseech You.</a:t>
            </a:r>
            <a:endParaRPr/>
          </a:p>
        </p:txBody>
      </p:sp>
      <p:pic>
        <p:nvPicPr>
          <p:cNvPr id="1204" name="Google Shape;1204;p15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56"/>
          <p:cNvSpPr txBox="1">
            <a:spLocks noGrp="1"/>
          </p:cNvSpPr>
          <p:nvPr>
            <p:ph type="body" idx="1"/>
          </p:nvPr>
        </p:nvSpPr>
        <p:spPr>
          <a:xfrm>
            <a:off x="642925" y="425450"/>
            <a:ext cx="4147200" cy="6180000"/>
          </a:xfrm>
          <a:prstGeom prst="rect">
            <a:avLst/>
          </a:prstGeom>
          <a:noFill/>
          <a:ln>
            <a:noFill/>
          </a:ln>
        </p:spPr>
        <p:txBody>
          <a:bodyPr spcFirstLastPara="1" wrap="square" lIns="92075" tIns="46025" rIns="92075" bIns="46025" anchor="t" anchorCtr="0">
            <a:noAutofit/>
          </a:bodyPr>
          <a:lstStyle/>
          <a:p>
            <a:pPr marL="342900" marR="0" lvl="0" indent="-222250" algn="l" rtl="0">
              <a:lnSpc>
                <a:spcPct val="100000"/>
              </a:lnSpc>
              <a:spcBef>
                <a:spcPts val="0"/>
              </a:spcBef>
              <a:spcAft>
                <a:spcPts val="0"/>
              </a:spcAft>
              <a:buClr>
                <a:srgbClr val="00CC00"/>
              </a:buClr>
              <a:buSzPts val="2900"/>
              <a:buChar char="❖"/>
            </a:pPr>
            <a:r>
              <a:rPr lang="am" sz="2900" b="0" i="0" u="sng">
                <a:solidFill>
                  <a:schemeClr val="lt2"/>
                </a:solidFill>
                <a:latin typeface="Arial"/>
                <a:ea typeface="Arial"/>
                <a:cs typeface="Arial"/>
                <a:sym typeface="Arial"/>
              </a:rPr>
              <a:t>ካህን</a:t>
            </a:r>
            <a:r>
              <a:rPr lang="am" sz="2900" b="0" i="0" u="none">
                <a:solidFill>
                  <a:schemeClr val="lt2"/>
                </a:solidFill>
                <a:latin typeface="Arial"/>
                <a:ea typeface="Arial"/>
                <a:cs typeface="Arial"/>
                <a:sym typeface="Arial"/>
              </a:rPr>
              <a:t>: </a:t>
            </a:r>
            <a:r>
              <a:rPr lang="am" sz="2900" b="0" i="0" u="none">
                <a:solidFill>
                  <a:srgbClr val="FFFF00"/>
                </a:solidFill>
                <a:latin typeface="Arial"/>
                <a:ea typeface="Arial"/>
                <a:cs typeface="Arial"/>
                <a:sym typeface="Arial"/>
              </a:rPr>
              <a:t>እግዚኦ ኵነኔከ ሀባ ለሃገር፡ ወጽድቀከኒ ለቤተክርስቲያን </a:t>
            </a:r>
            <a:endParaRPr sz="2900">
              <a:solidFill>
                <a:srgbClr val="FFFF00"/>
              </a:solidFill>
            </a:endParaRPr>
          </a:p>
          <a:p>
            <a:pPr marL="0" marR="0" lvl="0" indent="0" algn="l" rtl="0">
              <a:lnSpc>
                <a:spcPct val="100000"/>
              </a:lnSpc>
              <a:spcBef>
                <a:spcPts val="0"/>
              </a:spcBef>
              <a:spcAft>
                <a:spcPts val="0"/>
              </a:spcAft>
              <a:buNone/>
            </a:pPr>
            <a:endParaRPr sz="2900">
              <a:solidFill>
                <a:srgbClr val="FF6600"/>
              </a:solidFill>
            </a:endParaRPr>
          </a:p>
          <a:p>
            <a:pPr marL="342900" marR="0" lvl="0" indent="-38100" algn="l" rtl="0">
              <a:spcBef>
                <a:spcPts val="960"/>
              </a:spcBef>
              <a:spcAft>
                <a:spcPts val="0"/>
              </a:spcAft>
              <a:buClr>
                <a:schemeClr val="accent1"/>
              </a:buClr>
              <a:buSzPts val="4800"/>
              <a:buFont typeface="Noto Sans Symbols"/>
              <a:buNone/>
            </a:pPr>
            <a:endParaRPr sz="2900" b="0" i="0" u="none">
              <a:solidFill>
                <a:schemeClr val="lt1"/>
              </a:solidFill>
              <a:latin typeface="Arial"/>
              <a:ea typeface="Arial"/>
              <a:cs typeface="Arial"/>
              <a:sym typeface="Arial"/>
            </a:endParaRPr>
          </a:p>
        </p:txBody>
      </p:sp>
      <p:sp>
        <p:nvSpPr>
          <p:cNvPr id="1210" name="Google Shape;1210;p15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129</a:t>
            </a:fld>
            <a:endParaRPr/>
          </a:p>
        </p:txBody>
      </p:sp>
      <p:sp>
        <p:nvSpPr>
          <p:cNvPr id="1211" name="Google Shape;1211;p156"/>
          <p:cNvSpPr txBox="1"/>
          <p:nvPr/>
        </p:nvSpPr>
        <p:spPr>
          <a:xfrm>
            <a:off x="4538450" y="300025"/>
            <a:ext cx="4147200" cy="6023100"/>
          </a:xfrm>
          <a:prstGeom prst="rect">
            <a:avLst/>
          </a:prstGeom>
          <a:noFill/>
          <a:ln>
            <a:noFill/>
          </a:ln>
        </p:spPr>
        <p:txBody>
          <a:bodyPr spcFirstLastPara="1" wrap="square" lIns="91425" tIns="91425" rIns="91425" bIns="91425" anchor="t" anchorCtr="0">
            <a:noAutofit/>
          </a:bodyPr>
          <a:lstStyle/>
          <a:p>
            <a:pPr marL="342900" lvl="0" indent="-222250" algn="l" rtl="0">
              <a:spcBef>
                <a:spcPts val="0"/>
              </a:spcBef>
              <a:spcAft>
                <a:spcPts val="0"/>
              </a:spcAft>
              <a:buClr>
                <a:srgbClr val="0000FF"/>
              </a:buClr>
              <a:buSzPts val="2900"/>
              <a:buFont typeface="Noto Sans Symbols"/>
              <a:buChar char="❖"/>
            </a:pPr>
            <a:r>
              <a:rPr lang="am" sz="2900" u="sng">
                <a:solidFill>
                  <a:schemeClr val="lt2"/>
                </a:solidFill>
              </a:rPr>
              <a:t>Kahn</a:t>
            </a:r>
            <a:r>
              <a:rPr lang="am" sz="2900">
                <a:solidFill>
                  <a:schemeClr val="lt2"/>
                </a:solidFill>
              </a:rPr>
              <a:t>: </a:t>
            </a:r>
            <a:r>
              <a:rPr lang="am" sz="2900">
                <a:solidFill>
                  <a:srgbClr val="FFFF00"/>
                </a:solidFill>
              </a:rPr>
              <a:t>igzī'o kunenieke habe le-hagere, we-tsidqekenī le-bietkristīyan</a:t>
            </a:r>
            <a:endParaRPr sz="2900">
              <a:solidFill>
                <a:srgbClr val="FF6600"/>
              </a:solidFill>
            </a:endParaRPr>
          </a:p>
          <a:p>
            <a:pPr marL="342900" lvl="0" indent="-222250" algn="l" rtl="0">
              <a:spcBef>
                <a:spcPts val="0"/>
              </a:spcBef>
              <a:spcAft>
                <a:spcPts val="0"/>
              </a:spcAft>
              <a:buClr>
                <a:srgbClr val="FF0000"/>
              </a:buClr>
              <a:buSzPts val="2900"/>
              <a:buFont typeface="Noto Sans Symbols"/>
              <a:buChar char="❖"/>
            </a:pPr>
            <a:r>
              <a:rPr lang="am" sz="2900" u="sng">
                <a:solidFill>
                  <a:srgbClr val="FFFF00"/>
                </a:solidFill>
              </a:rPr>
              <a:t>Priest</a:t>
            </a:r>
            <a:r>
              <a:rPr lang="am" sz="2900">
                <a:solidFill>
                  <a:srgbClr val="FFFF00"/>
                </a:solidFill>
              </a:rPr>
              <a:t>:</a:t>
            </a:r>
            <a:r>
              <a:rPr lang="am" sz="2900">
                <a:solidFill>
                  <a:schemeClr val="lt2"/>
                </a:solidFill>
              </a:rPr>
              <a:t> O, Lord grant the power of judgment to the country and of righteousness to the Holy Church.</a:t>
            </a:r>
            <a:endParaRPr sz="2900"/>
          </a:p>
        </p:txBody>
      </p:sp>
      <p:pic>
        <p:nvPicPr>
          <p:cNvPr id="1212" name="Google Shape;1212;p15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body" idx="1"/>
          </p:nvPr>
        </p:nvSpPr>
        <p:spPr>
          <a:xfrm>
            <a:off x="414350" y="425450"/>
            <a:ext cx="4304700" cy="6180000"/>
          </a:xfrm>
          <a:prstGeom prst="rect">
            <a:avLst/>
          </a:prstGeom>
          <a:noFill/>
          <a:ln>
            <a:noFill/>
          </a:ln>
        </p:spPr>
        <p:txBody>
          <a:bodyPr spcFirstLastPara="1" wrap="square" lIns="92075" tIns="46025" rIns="92075" bIns="46025" anchor="t" anchorCtr="0">
            <a:noAutofit/>
          </a:bodyPr>
          <a:lstStyle/>
          <a:p>
            <a:pPr marL="342900" marR="0" lvl="0" indent="-323850" algn="l" rtl="0">
              <a:spcBef>
                <a:spcPts val="720"/>
              </a:spcBef>
              <a:spcAft>
                <a:spcPts val="0"/>
              </a:spcAft>
              <a:buClr>
                <a:srgbClr val="00CC00"/>
              </a:buClr>
              <a:buSzPts val="3300"/>
              <a:buFont typeface="Noto Sans Symbols"/>
              <a:buChar char="❖"/>
            </a:pPr>
            <a:r>
              <a:rPr lang="am" sz="3300" b="0" i="0" u="sng" strike="noStrike" cap="none">
                <a:solidFill>
                  <a:schemeClr val="lt2"/>
                </a:solidFill>
                <a:latin typeface="Arial"/>
                <a:ea typeface="Arial"/>
                <a:cs typeface="Arial"/>
                <a:sym typeface="Arial"/>
              </a:rPr>
              <a:t>ካህን</a:t>
            </a:r>
            <a:r>
              <a:rPr lang="am" sz="3300" b="0" i="0" u="none" strike="noStrike" cap="none">
                <a:solidFill>
                  <a:schemeClr val="lt2"/>
                </a:solidFill>
                <a:latin typeface="Arial"/>
                <a:ea typeface="Arial"/>
                <a:cs typeface="Arial"/>
                <a:sym typeface="Arial"/>
              </a:rPr>
              <a:t>፦ </a:t>
            </a:r>
            <a:r>
              <a:rPr lang="am" sz="3300" b="0" i="0" u="none" strike="noStrike" cap="none">
                <a:solidFill>
                  <a:srgbClr val="FFFF00"/>
                </a:solidFill>
                <a:latin typeface="Arial"/>
                <a:ea typeface="Arial"/>
                <a:cs typeface="Arial"/>
                <a:sym typeface="Arial"/>
              </a:rPr>
              <a:t>ስብሐት ለአብ ወወልድ ወመንፈስ ቅዱስ ይእዜኒ ወዘልፈኒ ወለዓለም ዓለም። </a:t>
            </a:r>
            <a:endParaRPr sz="3300"/>
          </a:p>
          <a:p>
            <a:pPr marL="342900" marR="0" lvl="0" indent="-323850" algn="l" rtl="0">
              <a:spcBef>
                <a:spcPts val="720"/>
              </a:spcBef>
              <a:spcAft>
                <a:spcPts val="0"/>
              </a:spcAft>
              <a:buClr>
                <a:srgbClr val="FFFFFF"/>
              </a:buClr>
              <a:buSzPts val="3300"/>
              <a:buFont typeface="Noto Sans Symbols"/>
              <a:buChar char="❖"/>
            </a:pPr>
            <a:r>
              <a:rPr lang="am" sz="3300" b="0" i="0" u="none" strike="noStrike" cap="none">
                <a:solidFill>
                  <a:srgbClr val="FFFFFF"/>
                </a:solidFill>
                <a:latin typeface="Arial"/>
                <a:ea typeface="Arial"/>
                <a:cs typeface="Arial"/>
                <a:sym typeface="Arial"/>
              </a:rPr>
              <a:t>ንአብን ንወልድ ንመንፈስ ቅዱስን ክብርን ምስጋናን ይኹን ሎምን ኵሉ ሳዕን ንዘለዓለም ዓለምን።</a:t>
            </a:r>
            <a:endParaRPr sz="3300">
              <a:solidFill>
                <a:srgbClr val="FFFFFF"/>
              </a:solidFill>
            </a:endParaRPr>
          </a:p>
          <a:p>
            <a:pPr marL="342900" marR="0" lvl="0" indent="-139700" algn="l" rtl="0">
              <a:spcBef>
                <a:spcPts val="640"/>
              </a:spcBef>
              <a:spcAft>
                <a:spcPts val="0"/>
              </a:spcAft>
              <a:buClr>
                <a:schemeClr val="accent1"/>
              </a:buClr>
              <a:buSzPts val="3200"/>
              <a:buFont typeface="Noto Sans Symbols"/>
              <a:buNone/>
            </a:pPr>
            <a:endParaRPr sz="3300" b="0" i="0" u="none" strike="noStrike" cap="none">
              <a:solidFill>
                <a:schemeClr val="lt1"/>
              </a:solidFill>
              <a:latin typeface="Arial"/>
              <a:ea typeface="Arial"/>
              <a:cs typeface="Arial"/>
              <a:sym typeface="Arial"/>
            </a:endParaRPr>
          </a:p>
        </p:txBody>
      </p:sp>
      <p:sp>
        <p:nvSpPr>
          <p:cNvPr id="297" name="Google Shape;297;p40"/>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a:t>
            </a:fld>
            <a:endParaRPr sz="1400" b="0" i="0" u="none" strike="noStrike" cap="none">
              <a:solidFill>
                <a:schemeClr val="lt1"/>
              </a:solidFill>
              <a:latin typeface="Arial"/>
              <a:ea typeface="Arial"/>
              <a:cs typeface="Arial"/>
              <a:sym typeface="Arial"/>
            </a:endParaRPr>
          </a:p>
        </p:txBody>
      </p:sp>
      <p:sp>
        <p:nvSpPr>
          <p:cNvPr id="298" name="Google Shape;298;p40"/>
          <p:cNvSpPr txBox="1"/>
          <p:nvPr/>
        </p:nvSpPr>
        <p:spPr>
          <a:xfrm>
            <a:off x="4640175" y="384325"/>
            <a:ext cx="4395900" cy="6181500"/>
          </a:xfrm>
          <a:prstGeom prst="rect">
            <a:avLst/>
          </a:prstGeom>
          <a:noFill/>
          <a:ln>
            <a:noFill/>
          </a:ln>
        </p:spPr>
        <p:txBody>
          <a:bodyPr spcFirstLastPara="1" wrap="square" lIns="91425" tIns="91425" rIns="91425" bIns="91425" anchor="t" anchorCtr="0">
            <a:noAutofit/>
          </a:bodyPr>
          <a:lstStyle/>
          <a:p>
            <a:pPr marL="342900" lvl="0" indent="-323850" algn="l" rtl="0">
              <a:spcBef>
                <a:spcPts val="720"/>
              </a:spcBef>
              <a:spcAft>
                <a:spcPts val="0"/>
              </a:spcAft>
              <a:buClr>
                <a:srgbClr val="0000FF"/>
              </a:buClr>
              <a:buSzPts val="3300"/>
              <a:buFont typeface="Noto Sans Symbols"/>
              <a:buChar char="❖"/>
            </a:pPr>
            <a:r>
              <a:rPr lang="am" sz="3300" u="sng">
                <a:solidFill>
                  <a:schemeClr val="lt2"/>
                </a:solidFill>
              </a:rPr>
              <a:t>Kahn</a:t>
            </a:r>
            <a:r>
              <a:rPr lang="am" sz="3300">
                <a:solidFill>
                  <a:schemeClr val="lt2"/>
                </a:solidFill>
              </a:rPr>
              <a:t>: </a:t>
            </a:r>
            <a:r>
              <a:rPr lang="am" sz="3300">
                <a:solidFill>
                  <a:srgbClr val="FFFF00"/>
                </a:solidFill>
              </a:rPr>
              <a:t>sibhat le-Ab we-Weld we-Menfes Qidus yi’izienī we-zelfenī wele-Alem alem.</a:t>
            </a:r>
            <a:endParaRPr sz="3300">
              <a:solidFill>
                <a:srgbClr val="FF0000"/>
              </a:solidFill>
            </a:endParaRPr>
          </a:p>
          <a:p>
            <a:pPr marL="342900" lvl="0" indent="-323850" algn="l" rtl="0">
              <a:spcBef>
                <a:spcPts val="720"/>
              </a:spcBef>
              <a:spcAft>
                <a:spcPts val="0"/>
              </a:spcAft>
              <a:buClr>
                <a:srgbClr val="FF0000"/>
              </a:buClr>
              <a:buSzPts val="3300"/>
              <a:buFont typeface="Noto Sans Symbols"/>
              <a:buChar char="❖"/>
            </a:pPr>
            <a:r>
              <a:rPr lang="am" sz="3300" u="sng">
                <a:solidFill>
                  <a:srgbClr val="FFFF00"/>
                </a:solidFill>
              </a:rPr>
              <a:t>Priest</a:t>
            </a:r>
            <a:r>
              <a:rPr lang="am" sz="3300">
                <a:solidFill>
                  <a:srgbClr val="FFFF00"/>
                </a:solidFill>
              </a:rPr>
              <a:t>: </a:t>
            </a:r>
            <a:r>
              <a:rPr lang="am" sz="3300">
                <a:solidFill>
                  <a:schemeClr val="lt2"/>
                </a:solidFill>
              </a:rPr>
              <a:t>Glory to the Father and to the Son and to the Holy Spirit, now and unto ages of ages, amen.</a:t>
            </a:r>
            <a:endParaRPr sz="3300"/>
          </a:p>
        </p:txBody>
      </p:sp>
      <p:pic>
        <p:nvPicPr>
          <p:cNvPr id="299" name="Google Shape;299;p4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5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130</a:t>
            </a:fld>
            <a:endParaRPr/>
          </a:p>
        </p:txBody>
      </p:sp>
      <p:sp>
        <p:nvSpPr>
          <p:cNvPr id="1218" name="Google Shape;1218;p157"/>
          <p:cNvSpPr txBox="1">
            <a:spLocks noGrp="1"/>
          </p:cNvSpPr>
          <p:nvPr>
            <p:ph type="body" idx="1"/>
          </p:nvPr>
        </p:nvSpPr>
        <p:spPr>
          <a:xfrm>
            <a:off x="395275" y="522525"/>
            <a:ext cx="4336800" cy="61245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80000"/>
              </a:lnSpc>
              <a:spcBef>
                <a:spcPts val="0"/>
              </a:spcBef>
              <a:spcAft>
                <a:spcPts val="0"/>
              </a:spcAft>
              <a:buClr>
                <a:srgbClr val="33CC33"/>
              </a:buClr>
              <a:buSzPts val="3000"/>
              <a:buChar char="❖"/>
            </a:pPr>
            <a:r>
              <a:rPr lang="am" sz="3000" b="1" i="0" u="sng">
                <a:solidFill>
                  <a:srgbClr val="FFFFFF"/>
                </a:solidFill>
              </a:rPr>
              <a:t>ሕዝብ</a:t>
            </a:r>
            <a:r>
              <a:rPr lang="am" sz="3000" b="1" i="0">
                <a:solidFill>
                  <a:srgbClr val="FFFFFF"/>
                </a:solidFill>
              </a:rPr>
              <a:t>፡-</a:t>
            </a:r>
            <a:r>
              <a:rPr lang="am" sz="3000" b="0" i="0" u="none">
                <a:solidFill>
                  <a:srgbClr val="FFFF00"/>
                </a:solidFill>
                <a:latin typeface="Arial"/>
                <a:ea typeface="Arial"/>
                <a:cs typeface="Arial"/>
                <a:sym typeface="Arial"/>
              </a:rPr>
              <a:t> </a:t>
            </a:r>
            <a:r>
              <a:rPr lang="am" sz="3000">
                <a:solidFill>
                  <a:srgbClr val="FFFF00"/>
                </a:solidFill>
              </a:rPr>
              <a:t>አግርር  ፀራ </a:t>
            </a:r>
            <a:endParaRPr sz="3000">
              <a:solidFill>
                <a:srgbClr val="FFFF00"/>
              </a:solidFill>
            </a:endParaRPr>
          </a:p>
          <a:p>
            <a:pPr marL="465137" marR="0" lvl="0" indent="0" algn="l" rtl="0">
              <a:lnSpc>
                <a:spcPct val="80000"/>
              </a:lnSpc>
              <a:spcBef>
                <a:spcPts val="0"/>
              </a:spcBef>
              <a:spcAft>
                <a:spcPts val="0"/>
              </a:spcAft>
              <a:buNone/>
            </a:pPr>
            <a:r>
              <a:rPr lang="am" sz="3000">
                <a:solidFill>
                  <a:srgbClr val="FFFF00"/>
                </a:solidFill>
              </a:rPr>
              <a:t>ታሕተ እገሪሃ ዕቀብ ሕዝባ ወሰራዊታ  ለሃገሪትነ ኤርትራ</a:t>
            </a:r>
            <a:endParaRPr sz="3000">
              <a:solidFill>
                <a:srgbClr val="FFFF00"/>
              </a:solidFill>
            </a:endParaRPr>
          </a:p>
          <a:p>
            <a:pPr marL="465137" marR="0" lvl="0" indent="0" algn="l" rtl="0">
              <a:lnSpc>
                <a:spcPct val="80000"/>
              </a:lnSpc>
              <a:spcBef>
                <a:spcPts val="0"/>
              </a:spcBef>
              <a:spcAft>
                <a:spcPts val="0"/>
              </a:spcAft>
              <a:buNone/>
            </a:pPr>
            <a:endParaRPr sz="3000">
              <a:solidFill>
                <a:srgbClr val="FFFF00"/>
              </a:solidFill>
            </a:endParaRPr>
          </a:p>
          <a:p>
            <a:pPr marL="465137" marR="0" lvl="0" indent="-452437" algn="l" rtl="0">
              <a:lnSpc>
                <a:spcPct val="80000"/>
              </a:lnSpc>
              <a:spcBef>
                <a:spcPts val="640"/>
              </a:spcBef>
              <a:spcAft>
                <a:spcPts val="0"/>
              </a:spcAft>
              <a:buClr>
                <a:srgbClr val="FFFFFF"/>
              </a:buClr>
              <a:buSzPts val="3000"/>
              <a:buChar char="❖"/>
            </a:pPr>
            <a:r>
              <a:rPr lang="am" sz="3000">
                <a:solidFill>
                  <a:srgbClr val="FFFFFF"/>
                </a:solidFill>
              </a:rPr>
              <a:t>ንሃገርና ኤርትራ  ንግሥነታን ሕዝባን  ሠራዊታን ሓሉ ጸላእታ  ከኣ ኣብ ትሕቲ እግራ  ኣግዝኣላ ።</a:t>
            </a:r>
            <a:endParaRPr sz="3000">
              <a:solidFill>
                <a:srgbClr val="FFFFFF"/>
              </a:solidFill>
            </a:endParaRPr>
          </a:p>
          <a:p>
            <a:pPr marL="465137" marR="0" lvl="0" indent="0" algn="l" rtl="0">
              <a:lnSpc>
                <a:spcPct val="80000"/>
              </a:lnSpc>
              <a:spcBef>
                <a:spcPts val="640"/>
              </a:spcBef>
              <a:spcAft>
                <a:spcPts val="0"/>
              </a:spcAft>
              <a:buNone/>
            </a:pPr>
            <a:r>
              <a:rPr lang="am" sz="3000" b="0" i="0" u="none">
                <a:solidFill>
                  <a:srgbClr val="FFFFFF"/>
                </a:solidFill>
                <a:latin typeface="Arial"/>
                <a:ea typeface="Arial"/>
                <a:cs typeface="Arial"/>
                <a:sym typeface="Arial"/>
              </a:rPr>
              <a:t> </a:t>
            </a:r>
            <a:endParaRPr sz="3000" b="0" i="0" u="none">
              <a:solidFill>
                <a:srgbClr val="FFFFFF"/>
              </a:solidFill>
              <a:latin typeface="Arial"/>
              <a:ea typeface="Arial"/>
              <a:cs typeface="Arial"/>
              <a:sym typeface="Arial"/>
            </a:endParaRPr>
          </a:p>
          <a:p>
            <a:pPr marL="0" marR="0" lvl="0" indent="0" algn="l" rtl="0">
              <a:lnSpc>
                <a:spcPct val="80000"/>
              </a:lnSpc>
              <a:spcBef>
                <a:spcPts val="0"/>
              </a:spcBef>
              <a:spcAft>
                <a:spcPts val="0"/>
              </a:spcAft>
              <a:buNone/>
            </a:pPr>
            <a:endParaRPr sz="3000">
              <a:solidFill>
                <a:srgbClr val="FFFFFF"/>
              </a:solidFill>
            </a:endParaRPr>
          </a:p>
        </p:txBody>
      </p:sp>
      <p:sp>
        <p:nvSpPr>
          <p:cNvPr id="1219" name="Google Shape;1219;p157"/>
          <p:cNvSpPr txBox="1"/>
          <p:nvPr/>
        </p:nvSpPr>
        <p:spPr>
          <a:xfrm>
            <a:off x="4062625" y="442350"/>
            <a:ext cx="4443600" cy="6214800"/>
          </a:xfrm>
          <a:prstGeom prst="rect">
            <a:avLst/>
          </a:prstGeom>
          <a:noFill/>
          <a:ln>
            <a:noFill/>
          </a:ln>
        </p:spPr>
        <p:txBody>
          <a:bodyPr spcFirstLastPara="1" wrap="square" lIns="91425" tIns="91425" rIns="91425" bIns="91425" anchor="t" anchorCtr="0">
            <a:noAutofit/>
          </a:bodyPr>
          <a:lstStyle/>
          <a:p>
            <a:pPr marL="465137" lvl="0" indent="-433387" algn="l" rtl="0">
              <a:lnSpc>
                <a:spcPct val="80000"/>
              </a:lnSpc>
              <a:spcBef>
                <a:spcPts val="640"/>
              </a:spcBef>
              <a:spcAft>
                <a:spcPts val="0"/>
              </a:spcAft>
              <a:buClr>
                <a:srgbClr val="0000FF"/>
              </a:buClr>
              <a:buSzPts val="2700"/>
              <a:buFont typeface="Noto Sans Symbols"/>
              <a:buChar char="❖"/>
            </a:pPr>
            <a:r>
              <a:rPr lang="am" sz="2700" b="1" u="sng">
                <a:solidFill>
                  <a:schemeClr val="lt2"/>
                </a:solidFill>
              </a:rPr>
              <a:t>Hizb</a:t>
            </a:r>
            <a:r>
              <a:rPr lang="am" sz="2700" b="1">
                <a:solidFill>
                  <a:schemeClr val="lt2"/>
                </a:solidFill>
              </a:rPr>
              <a:t>:</a:t>
            </a:r>
            <a:r>
              <a:rPr lang="am" sz="2700">
                <a:solidFill>
                  <a:schemeClr val="lt2"/>
                </a:solidFill>
              </a:rPr>
              <a:t> </a:t>
            </a:r>
            <a:r>
              <a:rPr lang="am" sz="2700">
                <a:solidFill>
                  <a:srgbClr val="FFFF00"/>
                </a:solidFill>
              </a:rPr>
              <a:t>agerir tsor ta’hit igerīha iqeb hizba we-serawīta le-hagerītine Eritrea</a:t>
            </a:r>
            <a:endParaRPr sz="2700">
              <a:solidFill>
                <a:srgbClr val="FFFF00"/>
              </a:solidFill>
            </a:endParaRPr>
          </a:p>
          <a:p>
            <a:pPr marL="0" lvl="0" indent="0" algn="l" rtl="0">
              <a:lnSpc>
                <a:spcPct val="80000"/>
              </a:lnSpc>
              <a:spcBef>
                <a:spcPts val="640"/>
              </a:spcBef>
              <a:spcAft>
                <a:spcPts val="0"/>
              </a:spcAft>
              <a:buNone/>
            </a:pPr>
            <a:endParaRPr sz="2700">
              <a:solidFill>
                <a:srgbClr val="FFFF00"/>
              </a:solidFill>
            </a:endParaRPr>
          </a:p>
          <a:p>
            <a:pPr marL="0" lvl="0" indent="0" algn="l" rtl="0">
              <a:lnSpc>
                <a:spcPct val="80000"/>
              </a:lnSpc>
              <a:spcBef>
                <a:spcPts val="640"/>
              </a:spcBef>
              <a:spcAft>
                <a:spcPts val="0"/>
              </a:spcAft>
              <a:buNone/>
            </a:pPr>
            <a:endParaRPr sz="2700">
              <a:solidFill>
                <a:srgbClr val="FFFF00"/>
              </a:solidFill>
            </a:endParaRPr>
          </a:p>
          <a:p>
            <a:pPr marL="465137" lvl="0" indent="-382587" algn="l" rtl="0">
              <a:lnSpc>
                <a:spcPct val="80000"/>
              </a:lnSpc>
              <a:spcBef>
                <a:spcPts val="0"/>
              </a:spcBef>
              <a:spcAft>
                <a:spcPts val="0"/>
              </a:spcAft>
              <a:buClr>
                <a:srgbClr val="FF0000"/>
              </a:buClr>
              <a:buSzPts val="2700"/>
              <a:buFont typeface="Noto Sans Symbols"/>
              <a:buChar char="❖"/>
            </a:pPr>
            <a:r>
              <a:rPr lang="am" sz="2700" u="sng">
                <a:solidFill>
                  <a:srgbClr val="FFFF00"/>
                </a:solidFill>
              </a:rPr>
              <a:t>People</a:t>
            </a:r>
            <a:r>
              <a:rPr lang="am" sz="2700">
                <a:solidFill>
                  <a:srgbClr val="FFFF00"/>
                </a:solidFill>
              </a:rPr>
              <a:t>:-</a:t>
            </a:r>
            <a:r>
              <a:rPr lang="am" sz="2700">
                <a:solidFill>
                  <a:srgbClr val="00FF00"/>
                </a:solidFill>
              </a:rPr>
              <a:t> </a:t>
            </a:r>
            <a:r>
              <a:rPr lang="am" sz="2700">
                <a:solidFill>
                  <a:schemeClr val="lt2"/>
                </a:solidFill>
              </a:rPr>
              <a:t>subdue her adversaries under her feet, keep the people and defense of our country Eritrea</a:t>
            </a:r>
            <a:endParaRPr/>
          </a:p>
        </p:txBody>
      </p:sp>
      <p:pic>
        <p:nvPicPr>
          <p:cNvPr id="1220" name="Google Shape;1220;p15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5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131</a:t>
            </a:fld>
            <a:endParaRPr/>
          </a:p>
        </p:txBody>
      </p:sp>
      <p:sp>
        <p:nvSpPr>
          <p:cNvPr id="1226" name="Google Shape;1226;p158"/>
          <p:cNvSpPr txBox="1">
            <a:spLocks noGrp="1"/>
          </p:cNvSpPr>
          <p:nvPr>
            <p:ph type="body" idx="1"/>
          </p:nvPr>
        </p:nvSpPr>
        <p:spPr>
          <a:xfrm>
            <a:off x="644300" y="1088325"/>
            <a:ext cx="4248600" cy="49218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720"/>
              </a:spcBef>
              <a:spcAft>
                <a:spcPts val="0"/>
              </a:spcAft>
              <a:buClr>
                <a:srgbClr val="33CC33"/>
              </a:buClr>
              <a:buSzPts val="2900"/>
              <a:buChar char="❖"/>
            </a:pPr>
            <a:r>
              <a:rPr lang="am" sz="2900" b="0" i="0" u="none">
                <a:solidFill>
                  <a:srgbClr val="FFFF00"/>
                </a:solidFill>
                <a:latin typeface="Arial"/>
                <a:ea typeface="Arial"/>
                <a:cs typeface="Arial"/>
                <a:sym typeface="Arial"/>
              </a:rPr>
              <a:t>እግዚኦ መሐረነ ክርስቶስ </a:t>
            </a:r>
            <a:r>
              <a:rPr lang="am" sz="2900" b="0" i="1" u="none">
                <a:solidFill>
                  <a:schemeClr val="lt2"/>
                </a:solidFill>
                <a:latin typeface="Arial"/>
                <a:ea typeface="Arial"/>
                <a:cs typeface="Arial"/>
                <a:sym typeface="Arial"/>
              </a:rPr>
              <a:t>(3 ጊዜ) </a:t>
            </a:r>
            <a:endParaRPr sz="2900"/>
          </a:p>
          <a:p>
            <a:pPr marL="465137" marR="0" lvl="0" indent="-446087" algn="l" rtl="0">
              <a:lnSpc>
                <a:spcPct val="100000"/>
              </a:lnSpc>
              <a:spcBef>
                <a:spcPts val="640"/>
              </a:spcBef>
              <a:spcAft>
                <a:spcPts val="0"/>
              </a:spcAft>
              <a:buClr>
                <a:srgbClr val="FFFFFF"/>
              </a:buClr>
              <a:buSzPts val="2900"/>
              <a:buChar char="❖"/>
            </a:pPr>
            <a:r>
              <a:rPr lang="am" sz="2900" b="0" i="0" u="none">
                <a:solidFill>
                  <a:srgbClr val="FFFFFF"/>
                </a:solidFill>
                <a:latin typeface="Arial"/>
                <a:ea typeface="Arial"/>
                <a:cs typeface="Arial"/>
                <a:sym typeface="Arial"/>
              </a:rPr>
              <a:t>ኦ ክርስቶስ ጐይታ መሓረና </a:t>
            </a:r>
            <a:r>
              <a:rPr lang="am" sz="2900" b="0" i="1" u="none">
                <a:solidFill>
                  <a:srgbClr val="FFFFFF"/>
                </a:solidFill>
                <a:latin typeface="Arial"/>
                <a:ea typeface="Arial"/>
                <a:cs typeface="Arial"/>
                <a:sym typeface="Arial"/>
              </a:rPr>
              <a:t>(3 ግዜ)</a:t>
            </a:r>
            <a:endParaRPr sz="2900" i="1" u="none">
              <a:solidFill>
                <a:srgbClr val="FFFFFF"/>
              </a:solidFill>
            </a:endParaRPr>
          </a:p>
          <a:p>
            <a:pPr marL="0" marR="0" lvl="0" indent="0" algn="l" rtl="0">
              <a:lnSpc>
                <a:spcPct val="100000"/>
              </a:lnSpc>
              <a:spcBef>
                <a:spcPts val="800"/>
              </a:spcBef>
              <a:spcAft>
                <a:spcPts val="0"/>
              </a:spcAft>
              <a:buNone/>
            </a:pPr>
            <a:endParaRPr sz="2900" i="1">
              <a:solidFill>
                <a:srgbClr val="FFFFFF"/>
              </a:solidFill>
            </a:endParaRPr>
          </a:p>
          <a:p>
            <a:pPr marL="465137" marR="0" lvl="0" indent="-433387" algn="l" rtl="0">
              <a:lnSpc>
                <a:spcPct val="100000"/>
              </a:lnSpc>
              <a:spcBef>
                <a:spcPts val="680"/>
              </a:spcBef>
              <a:spcAft>
                <a:spcPts val="0"/>
              </a:spcAft>
              <a:buClr>
                <a:srgbClr val="33CC33"/>
              </a:buClr>
              <a:buSzPts val="2900"/>
              <a:buChar char="❖"/>
            </a:pPr>
            <a:r>
              <a:rPr lang="am" sz="2900" b="0" i="0" u="none">
                <a:solidFill>
                  <a:srgbClr val="FFFF00"/>
                </a:solidFill>
                <a:latin typeface="Arial"/>
                <a:ea typeface="Arial"/>
                <a:cs typeface="Arial"/>
                <a:sym typeface="Arial"/>
              </a:rPr>
              <a:t>በእንተ ማርያም መሐረነ ክርስቶስ </a:t>
            </a:r>
            <a:r>
              <a:rPr lang="am" sz="2900" b="0" i="1" u="none">
                <a:solidFill>
                  <a:schemeClr val="lt2"/>
                </a:solidFill>
                <a:latin typeface="Arial"/>
                <a:ea typeface="Arial"/>
                <a:cs typeface="Arial"/>
                <a:sym typeface="Arial"/>
              </a:rPr>
              <a:t>(3 ጊዜ)</a:t>
            </a:r>
            <a:endParaRPr sz="2900"/>
          </a:p>
          <a:p>
            <a:pPr marL="465137" marR="0" lvl="0" indent="-446087" algn="l" rtl="0">
              <a:lnSpc>
                <a:spcPct val="100000"/>
              </a:lnSpc>
              <a:spcBef>
                <a:spcPts val="640"/>
              </a:spcBef>
              <a:spcAft>
                <a:spcPts val="0"/>
              </a:spcAft>
              <a:buClr>
                <a:srgbClr val="FFFFFF"/>
              </a:buClr>
              <a:buSzPts val="2900"/>
              <a:buChar char="❖"/>
            </a:pPr>
            <a:r>
              <a:rPr lang="am" sz="2900" b="0" i="0" u="none">
                <a:solidFill>
                  <a:srgbClr val="FFFFFF"/>
                </a:solidFill>
                <a:latin typeface="Arial"/>
                <a:ea typeface="Arial"/>
                <a:cs typeface="Arial"/>
                <a:sym typeface="Arial"/>
              </a:rPr>
              <a:t>ምእንቲ ማርያም መሓረና ክርስቶስ </a:t>
            </a:r>
            <a:r>
              <a:rPr lang="am" sz="2900" b="0" i="1" u="none">
                <a:solidFill>
                  <a:srgbClr val="FFFFFF"/>
                </a:solidFill>
                <a:latin typeface="Arial"/>
                <a:ea typeface="Arial"/>
                <a:cs typeface="Arial"/>
                <a:sym typeface="Arial"/>
              </a:rPr>
              <a:t>(3 ግዜ)</a:t>
            </a:r>
            <a:endParaRPr sz="2900">
              <a:solidFill>
                <a:srgbClr val="FFFFFF"/>
              </a:solidFill>
            </a:endParaRPr>
          </a:p>
        </p:txBody>
      </p:sp>
      <p:sp>
        <p:nvSpPr>
          <p:cNvPr id="1227" name="Google Shape;1227;p158"/>
          <p:cNvSpPr txBox="1"/>
          <p:nvPr/>
        </p:nvSpPr>
        <p:spPr>
          <a:xfrm>
            <a:off x="4803300" y="1088325"/>
            <a:ext cx="4248600" cy="4853700"/>
          </a:xfrm>
          <a:prstGeom prst="rect">
            <a:avLst/>
          </a:prstGeom>
          <a:noFill/>
          <a:ln>
            <a:noFill/>
          </a:ln>
        </p:spPr>
        <p:txBody>
          <a:bodyPr spcFirstLastPara="1" wrap="square" lIns="91425" tIns="91425" rIns="91425" bIns="91425" anchor="t" anchorCtr="0">
            <a:noAutofit/>
          </a:bodyPr>
          <a:lstStyle/>
          <a:p>
            <a:pPr marL="465137" lvl="0" indent="-433387" algn="l" rtl="0">
              <a:spcBef>
                <a:spcPts val="640"/>
              </a:spcBef>
              <a:spcAft>
                <a:spcPts val="0"/>
              </a:spcAft>
              <a:buClr>
                <a:srgbClr val="0000FF"/>
              </a:buClr>
              <a:buSzPts val="2700"/>
              <a:buFont typeface="Noto Sans Symbols"/>
              <a:buChar char="❖"/>
            </a:pPr>
            <a:r>
              <a:rPr lang="am" sz="2700">
                <a:solidFill>
                  <a:srgbClr val="FFFF00"/>
                </a:solidFill>
              </a:rPr>
              <a:t>igzī'o meharene Kristos (3 gizie)</a:t>
            </a:r>
            <a:endParaRPr sz="2700">
              <a:solidFill>
                <a:srgbClr val="FFFF00"/>
              </a:solidFill>
            </a:endParaRPr>
          </a:p>
          <a:p>
            <a:pPr marL="465137" lvl="0" indent="-382587" algn="l" rtl="0">
              <a:spcBef>
                <a:spcPts val="800"/>
              </a:spcBef>
              <a:spcAft>
                <a:spcPts val="0"/>
              </a:spcAft>
              <a:buClr>
                <a:srgbClr val="FF0000"/>
              </a:buClr>
              <a:buSzPts val="2700"/>
              <a:buFont typeface="Noto Sans Symbols"/>
              <a:buChar char="❖"/>
            </a:pPr>
            <a:r>
              <a:rPr lang="am" sz="2700">
                <a:solidFill>
                  <a:schemeClr val="lt2"/>
                </a:solidFill>
              </a:rPr>
              <a:t>Lord have mercy upon us, O Lord Christ </a:t>
            </a:r>
            <a:r>
              <a:rPr lang="am" sz="2700" i="1">
                <a:solidFill>
                  <a:schemeClr val="lt2"/>
                </a:solidFill>
              </a:rPr>
              <a:t>(3 times)</a:t>
            </a:r>
            <a:endParaRPr sz="2700" i="1">
              <a:solidFill>
                <a:schemeClr val="lt2"/>
              </a:solidFill>
            </a:endParaRPr>
          </a:p>
          <a:p>
            <a:pPr marL="465137" lvl="0" indent="-420687" algn="l" rtl="0">
              <a:spcBef>
                <a:spcPts val="640"/>
              </a:spcBef>
              <a:spcAft>
                <a:spcPts val="0"/>
              </a:spcAft>
              <a:buClr>
                <a:srgbClr val="0000FF"/>
              </a:buClr>
              <a:buSzPts val="2700"/>
              <a:buFont typeface="Noto Sans Symbols"/>
              <a:buChar char="❖"/>
            </a:pPr>
            <a:r>
              <a:rPr lang="am" sz="2700">
                <a:solidFill>
                  <a:srgbClr val="FFFF00"/>
                </a:solidFill>
              </a:rPr>
              <a:t>Be-inte Maryam meharene Kristos (3 gizie)</a:t>
            </a:r>
            <a:endParaRPr sz="2700">
              <a:solidFill>
                <a:schemeClr val="accent2"/>
              </a:solidFill>
            </a:endParaRPr>
          </a:p>
          <a:p>
            <a:pPr marL="465137" lvl="0" indent="-420687" algn="l" rtl="0">
              <a:spcBef>
                <a:spcPts val="800"/>
              </a:spcBef>
              <a:spcAft>
                <a:spcPts val="0"/>
              </a:spcAft>
              <a:buClr>
                <a:srgbClr val="FF0000"/>
              </a:buClr>
              <a:buSzPts val="2700"/>
              <a:buFont typeface="Noto Sans Symbols"/>
              <a:buChar char="❖"/>
            </a:pPr>
            <a:r>
              <a:rPr lang="am" sz="2700">
                <a:solidFill>
                  <a:schemeClr val="lt2"/>
                </a:solidFill>
              </a:rPr>
              <a:t>For the sake of Mary, have mercy upon us, O Lord Christ </a:t>
            </a:r>
            <a:r>
              <a:rPr lang="am" sz="2700" i="1">
                <a:solidFill>
                  <a:schemeClr val="lt2"/>
                </a:solidFill>
              </a:rPr>
              <a:t>(3 times) </a:t>
            </a:r>
            <a:endParaRPr sz="2700" i="1">
              <a:solidFill>
                <a:schemeClr val="lt2"/>
              </a:solidFill>
            </a:endParaRPr>
          </a:p>
        </p:txBody>
      </p:sp>
      <p:sp>
        <p:nvSpPr>
          <p:cNvPr id="1228" name="Google Shape;1228;p158"/>
          <p:cNvSpPr txBox="1"/>
          <p:nvPr/>
        </p:nvSpPr>
        <p:spPr>
          <a:xfrm>
            <a:off x="415700" y="289950"/>
            <a:ext cx="8372100" cy="79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3200"/>
              <a:buFont typeface="Noto Sans Symbols"/>
              <a:buNone/>
            </a:pPr>
            <a:r>
              <a:rPr lang="am" sz="2400" u="sng">
                <a:solidFill>
                  <a:schemeClr val="lt2"/>
                </a:solidFill>
              </a:rPr>
              <a:t>እንተቐባበሉ	</a:t>
            </a:r>
            <a:r>
              <a:rPr lang="am" sz="2400">
                <a:solidFill>
                  <a:schemeClr val="lt2"/>
                </a:solidFill>
              </a:rPr>
              <a:t> </a:t>
            </a:r>
            <a:r>
              <a:rPr lang="am" sz="2400" u="sng">
                <a:solidFill>
                  <a:schemeClr val="lt2"/>
                </a:solidFill>
              </a:rPr>
              <a:t>Ina’teqaba’belu	One after another</a:t>
            </a:r>
            <a:r>
              <a:rPr lang="am" sz="2400">
                <a:solidFill>
                  <a:schemeClr val="lt2"/>
                </a:solidFill>
              </a:rPr>
              <a:t> </a:t>
            </a:r>
            <a:endParaRPr sz="2400">
              <a:solidFill>
                <a:schemeClr val="lt2"/>
              </a:solidFill>
            </a:endParaRPr>
          </a:p>
          <a:p>
            <a:pPr marL="0" lvl="0" indent="0" algn="ctr" rtl="0">
              <a:spcBef>
                <a:spcPts val="0"/>
              </a:spcBef>
              <a:spcAft>
                <a:spcPts val="0"/>
              </a:spcAft>
              <a:buClr>
                <a:schemeClr val="accent1"/>
              </a:buClr>
              <a:buSzPts val="3200"/>
              <a:buFont typeface="Noto Sans Symbols"/>
              <a:buNone/>
            </a:pPr>
            <a:r>
              <a:rPr lang="am" sz="2400">
                <a:solidFill>
                  <a:schemeClr val="lt2"/>
                </a:solidFill>
              </a:rPr>
              <a:t>(Priest, then People)</a:t>
            </a:r>
            <a:endParaRPr/>
          </a:p>
        </p:txBody>
      </p:sp>
      <p:pic>
        <p:nvPicPr>
          <p:cNvPr id="1229" name="Google Shape;1229;p15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5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132</a:t>
            </a:fld>
            <a:endParaRPr/>
          </a:p>
        </p:txBody>
      </p:sp>
      <p:sp>
        <p:nvSpPr>
          <p:cNvPr id="1235" name="Google Shape;1235;p159"/>
          <p:cNvSpPr txBox="1">
            <a:spLocks noGrp="1"/>
          </p:cNvSpPr>
          <p:nvPr>
            <p:ph type="body" idx="1"/>
          </p:nvPr>
        </p:nvSpPr>
        <p:spPr>
          <a:xfrm>
            <a:off x="795325" y="501650"/>
            <a:ext cx="39915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90000"/>
              </a:lnSpc>
              <a:spcBef>
                <a:spcPts val="0"/>
              </a:spcBef>
              <a:spcAft>
                <a:spcPts val="0"/>
              </a:spcAft>
              <a:buClr>
                <a:srgbClr val="33CC33"/>
              </a:buClr>
              <a:buSzPts val="3600"/>
              <a:buChar char="❖"/>
            </a:pPr>
            <a:r>
              <a:rPr lang="am" sz="3600" b="0" i="0" u="sng">
                <a:solidFill>
                  <a:schemeClr val="lt2"/>
                </a:solidFill>
                <a:latin typeface="Arial"/>
                <a:ea typeface="Arial"/>
                <a:cs typeface="Arial"/>
                <a:sym typeface="Arial"/>
              </a:rPr>
              <a:t>ካህን</a:t>
            </a:r>
            <a:r>
              <a:rPr lang="am" sz="3600" b="0" i="0">
                <a:solidFill>
                  <a:srgbClr val="FFFFFF"/>
                </a:solidFill>
                <a:latin typeface="Arial"/>
                <a:ea typeface="Arial"/>
                <a:cs typeface="Arial"/>
                <a:sym typeface="Arial"/>
              </a:rPr>
              <a:t>፡-</a:t>
            </a:r>
            <a:r>
              <a:rPr lang="am" sz="3600" b="0" i="0" u="none">
                <a:solidFill>
                  <a:srgbClr val="FFFF00"/>
                </a:solidFill>
                <a:latin typeface="Arial"/>
                <a:ea typeface="Arial"/>
                <a:cs typeface="Arial"/>
                <a:sym typeface="Arial"/>
              </a:rPr>
              <a:t> ሰአሊ ለነ ማርያም፥ ወልድኪ ሣህሎ ይከፍለነ።</a:t>
            </a:r>
            <a:endParaRPr sz="3600" b="0" i="0" u="none">
              <a:solidFill>
                <a:srgbClr val="FFFF00"/>
              </a:solidFill>
              <a:latin typeface="Arial"/>
              <a:ea typeface="Arial"/>
              <a:cs typeface="Arial"/>
              <a:sym typeface="Arial"/>
            </a:endParaRPr>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ምእንቲ ማርያም መሓረና ክርስቶስ ማርያም ምሕረቱ ኪህበና ናብ ወድኺ ለምንልና። </a:t>
            </a:r>
            <a:endParaRPr sz="3600" b="0" i="0" u="none">
              <a:solidFill>
                <a:srgbClr val="FFFFFF"/>
              </a:solidFill>
              <a:latin typeface="Arial"/>
              <a:ea typeface="Arial"/>
              <a:cs typeface="Arial"/>
              <a:sym typeface="Arial"/>
            </a:endParaRPr>
          </a:p>
          <a:p>
            <a:pPr marL="0" marR="0" lvl="0" indent="0" algn="l" rtl="0">
              <a:lnSpc>
                <a:spcPct val="90000"/>
              </a:lnSpc>
              <a:spcBef>
                <a:spcPts val="680"/>
              </a:spcBef>
              <a:spcAft>
                <a:spcPts val="0"/>
              </a:spcAft>
              <a:buClr>
                <a:schemeClr val="accent1"/>
              </a:buClr>
              <a:buSzPts val="3400"/>
              <a:buFont typeface="Noto Sans Symbols"/>
              <a:buNone/>
            </a:pPr>
            <a:r>
              <a:rPr lang="am" sz="3600" b="0" i="0" u="none">
                <a:solidFill>
                  <a:srgbClr val="00FF00"/>
                </a:solidFill>
                <a:latin typeface="Arial"/>
                <a:ea typeface="Arial"/>
                <a:cs typeface="Arial"/>
                <a:sym typeface="Arial"/>
              </a:rPr>
              <a:t> </a:t>
            </a:r>
            <a:endParaRPr sz="3600"/>
          </a:p>
        </p:txBody>
      </p:sp>
      <p:sp>
        <p:nvSpPr>
          <p:cNvPr id="1236" name="Google Shape;1236;p159"/>
          <p:cNvSpPr txBox="1"/>
          <p:nvPr/>
        </p:nvSpPr>
        <p:spPr>
          <a:xfrm>
            <a:off x="4786825" y="332500"/>
            <a:ext cx="3676500" cy="6115800"/>
          </a:xfrm>
          <a:prstGeom prst="rect">
            <a:avLst/>
          </a:prstGeom>
          <a:noFill/>
          <a:ln>
            <a:noFill/>
          </a:ln>
        </p:spPr>
        <p:txBody>
          <a:bodyPr spcFirstLastPara="1" wrap="square" lIns="91425" tIns="91425" rIns="91425" bIns="91425" anchor="t" anchorCtr="0">
            <a:noAutofit/>
          </a:bodyPr>
          <a:lstStyle/>
          <a:p>
            <a:pPr marL="465137" lvl="0" indent="-490537" algn="l" rtl="0">
              <a:spcBef>
                <a:spcPts val="640"/>
              </a:spcBef>
              <a:spcAft>
                <a:spcPts val="0"/>
              </a:spcAft>
              <a:buClr>
                <a:srgbClr val="0000FF"/>
              </a:buClr>
              <a:buSzPts val="3600"/>
              <a:buFont typeface="Noto Sans Symbols"/>
              <a:buChar char="❖"/>
            </a:pPr>
            <a:r>
              <a:rPr lang="am" sz="3600" u="sng">
                <a:solidFill>
                  <a:schemeClr val="lt2"/>
                </a:solidFill>
              </a:rPr>
              <a:t>Kahn</a:t>
            </a:r>
            <a:r>
              <a:rPr lang="am" sz="3600">
                <a:solidFill>
                  <a:schemeClr val="lt2"/>
                </a:solidFill>
              </a:rPr>
              <a:t>: </a:t>
            </a:r>
            <a:r>
              <a:rPr lang="am" sz="3600">
                <a:solidFill>
                  <a:srgbClr val="FFFF00"/>
                </a:solidFill>
              </a:rPr>
              <a:t>Sealī lene Maryam, weldikī sahilu yi’kefilene</a:t>
            </a:r>
            <a:endParaRPr sz="3600">
              <a:solidFill>
                <a:srgbClr val="FFFF00"/>
              </a:solidFill>
            </a:endParaRPr>
          </a:p>
          <a:p>
            <a:pPr marL="465137" lvl="0" indent="-439737" algn="l" rtl="0">
              <a:lnSpc>
                <a:spcPct val="90000"/>
              </a:lnSpc>
              <a:spcBef>
                <a:spcPts val="800"/>
              </a:spcBef>
              <a:spcAft>
                <a:spcPts val="0"/>
              </a:spcAft>
              <a:buClr>
                <a:srgbClr val="FF0000"/>
              </a:buClr>
              <a:buSzPts val="3600"/>
              <a:buFont typeface="Noto Sans Symbols"/>
              <a:buChar char="❖"/>
            </a:pPr>
            <a:r>
              <a:rPr lang="am" sz="3600" u="sng">
                <a:solidFill>
                  <a:srgbClr val="FFFF00"/>
                </a:solidFill>
              </a:rPr>
              <a:t>Priest</a:t>
            </a:r>
            <a:r>
              <a:rPr lang="am" sz="3600">
                <a:solidFill>
                  <a:srgbClr val="FFFF00"/>
                </a:solidFill>
              </a:rPr>
              <a:t>:</a:t>
            </a:r>
            <a:r>
              <a:rPr lang="am" sz="3600">
                <a:solidFill>
                  <a:schemeClr val="lt2"/>
                </a:solidFill>
              </a:rPr>
              <a:t> Plead for us Maryam, that your son may forgive us.</a:t>
            </a:r>
            <a:endParaRPr sz="3600">
              <a:solidFill>
                <a:schemeClr val="lt2"/>
              </a:solidFill>
            </a:endParaRPr>
          </a:p>
          <a:p>
            <a:pPr marL="0" lvl="0" indent="0" algn="l" rtl="0">
              <a:spcBef>
                <a:spcPts val="0"/>
              </a:spcBef>
              <a:spcAft>
                <a:spcPts val="0"/>
              </a:spcAft>
              <a:buNone/>
            </a:pPr>
            <a:endParaRPr/>
          </a:p>
        </p:txBody>
      </p:sp>
      <p:pic>
        <p:nvPicPr>
          <p:cNvPr id="1237" name="Google Shape;1237;p15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16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133</a:t>
            </a:fld>
            <a:endParaRPr/>
          </a:p>
        </p:txBody>
      </p:sp>
      <p:sp>
        <p:nvSpPr>
          <p:cNvPr id="1243" name="Google Shape;1243;p160"/>
          <p:cNvSpPr txBox="1">
            <a:spLocks noGrp="1"/>
          </p:cNvSpPr>
          <p:nvPr>
            <p:ph type="body" idx="1"/>
          </p:nvPr>
        </p:nvSpPr>
        <p:spPr>
          <a:xfrm>
            <a:off x="419525" y="313650"/>
            <a:ext cx="4390200" cy="60387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90000"/>
              </a:lnSpc>
              <a:spcBef>
                <a:spcPts val="0"/>
              </a:spcBef>
              <a:spcAft>
                <a:spcPts val="0"/>
              </a:spcAft>
              <a:buClr>
                <a:srgbClr val="33CC33"/>
              </a:buClr>
              <a:buSzPts val="2900"/>
              <a:buChar char="❖"/>
            </a:pPr>
            <a:r>
              <a:rPr lang="am" sz="2900" b="0" i="0" u="sng">
                <a:solidFill>
                  <a:schemeClr val="lt2"/>
                </a:solidFill>
                <a:latin typeface="Arial"/>
                <a:ea typeface="Arial"/>
                <a:cs typeface="Arial"/>
                <a:sym typeface="Arial"/>
              </a:rPr>
              <a:t>ዲያቆን</a:t>
            </a:r>
            <a:r>
              <a:rPr lang="am" sz="2900" b="0" i="0">
                <a:solidFill>
                  <a:srgbClr val="FFFFFF"/>
                </a:solidFill>
                <a:latin typeface="Arial"/>
                <a:ea typeface="Arial"/>
                <a:cs typeface="Arial"/>
                <a:sym typeface="Arial"/>
              </a:rPr>
              <a:t>፡-</a:t>
            </a:r>
            <a:r>
              <a:rPr lang="am" sz="2900" b="0" i="0" u="none">
                <a:solidFill>
                  <a:schemeClr val="lt1"/>
                </a:solidFill>
                <a:latin typeface="Arial"/>
                <a:ea typeface="Arial"/>
                <a:cs typeface="Arial"/>
                <a:sym typeface="Arial"/>
              </a:rPr>
              <a:t> </a:t>
            </a:r>
            <a:r>
              <a:rPr lang="am" sz="2900" b="0" i="0" u="none">
                <a:solidFill>
                  <a:srgbClr val="FFFF00"/>
                </a:solidFill>
                <a:latin typeface="Arial"/>
                <a:ea typeface="Arial"/>
                <a:cs typeface="Arial"/>
                <a:sym typeface="Arial"/>
              </a:rPr>
              <a:t>ጸልዩ በእንቲአነ ወበ</a:t>
            </a:r>
            <a:r>
              <a:rPr lang="am" sz="2900">
                <a:solidFill>
                  <a:srgbClr val="FFFF00"/>
                </a:solidFill>
              </a:rPr>
              <a:t>እ</a:t>
            </a:r>
            <a:r>
              <a:rPr lang="am" sz="2900" b="0" i="0" u="none">
                <a:solidFill>
                  <a:srgbClr val="FFFF00"/>
                </a:solidFill>
                <a:latin typeface="Arial"/>
                <a:ea typeface="Arial"/>
                <a:cs typeface="Arial"/>
                <a:sym typeface="Arial"/>
              </a:rPr>
              <a:t>ንተ ኵሎሙ ክርስቲያን እለ ይቤሉነ ግበሩ ተዝካሮሙ በሰላም፤ ወበፍቅረ ኢየሱስ ክርስቶስ ሰብሑ ወዘምሩ።</a:t>
            </a:r>
            <a:endParaRPr sz="2900" b="0" i="0" u="none">
              <a:solidFill>
                <a:schemeClr val="lt2"/>
              </a:solidFill>
              <a:latin typeface="Arial"/>
              <a:ea typeface="Arial"/>
              <a:cs typeface="Arial"/>
              <a:sym typeface="Arial"/>
            </a:endParaRPr>
          </a:p>
          <a:p>
            <a:pPr marL="465137" marR="0" lvl="0" indent="-433387" algn="l" rtl="0">
              <a:lnSpc>
                <a:spcPct val="90000"/>
              </a:lnSpc>
              <a:spcBef>
                <a:spcPts val="640"/>
              </a:spcBef>
              <a:spcAft>
                <a:spcPts val="0"/>
              </a:spcAft>
              <a:buClr>
                <a:srgbClr val="FFFFFF"/>
              </a:buClr>
              <a:buSzPts val="2700"/>
              <a:buChar char="❖"/>
            </a:pPr>
            <a:r>
              <a:rPr lang="am" sz="2700" b="0" i="0" u="none">
                <a:solidFill>
                  <a:srgbClr val="FFFFFF"/>
                </a:solidFill>
                <a:latin typeface="Arial"/>
                <a:ea typeface="Arial"/>
                <a:cs typeface="Arial"/>
                <a:sym typeface="Arial"/>
              </a:rPr>
              <a:t>ምእንታይን ምእንቲ ዅሎም ክርስቲያን መዘከርታኦም ግበሩ ዝበሉናን ጸልዩ። ብፍቕሪ ኢየሱስ ክርስቶስውን ኣመስግኑን ዘምሩን።</a:t>
            </a:r>
            <a:endParaRPr sz="2700">
              <a:solidFill>
                <a:srgbClr val="FFFFFF"/>
              </a:solidFill>
            </a:endParaRPr>
          </a:p>
          <a:p>
            <a:pPr marL="0" marR="0" lvl="0" indent="0" algn="l" rtl="0">
              <a:lnSpc>
                <a:spcPct val="90000"/>
              </a:lnSpc>
              <a:spcBef>
                <a:spcPts val="0"/>
              </a:spcBef>
              <a:spcAft>
                <a:spcPts val="0"/>
              </a:spcAft>
              <a:buNone/>
            </a:pPr>
            <a:endParaRPr sz="27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2700" b="1" i="0" u="none">
              <a:solidFill>
                <a:schemeClr val="lt1"/>
              </a:solidFill>
              <a:latin typeface="Arial"/>
              <a:ea typeface="Arial"/>
              <a:cs typeface="Arial"/>
              <a:sym typeface="Arial"/>
            </a:endParaRPr>
          </a:p>
        </p:txBody>
      </p:sp>
      <p:sp>
        <p:nvSpPr>
          <p:cNvPr id="1244" name="Google Shape;1244;p160"/>
          <p:cNvSpPr txBox="1"/>
          <p:nvPr/>
        </p:nvSpPr>
        <p:spPr>
          <a:xfrm>
            <a:off x="4457100" y="193975"/>
            <a:ext cx="4390200" cy="6254400"/>
          </a:xfrm>
          <a:prstGeom prst="rect">
            <a:avLst/>
          </a:prstGeom>
          <a:noFill/>
          <a:ln>
            <a:noFill/>
          </a:ln>
        </p:spPr>
        <p:txBody>
          <a:bodyPr spcFirstLastPara="1" wrap="square" lIns="91425" tIns="91425" rIns="91425" bIns="91425" anchor="t" anchorCtr="0">
            <a:noAutofit/>
          </a:bodyPr>
          <a:lstStyle/>
          <a:p>
            <a:pPr marL="465137" lvl="0" indent="-433387" algn="l" rtl="0">
              <a:lnSpc>
                <a:spcPct val="90000"/>
              </a:lnSpc>
              <a:spcBef>
                <a:spcPts val="640"/>
              </a:spcBef>
              <a:spcAft>
                <a:spcPts val="0"/>
              </a:spcAft>
              <a:buClr>
                <a:srgbClr val="0000FF"/>
              </a:buClr>
              <a:buSzPts val="2700"/>
              <a:buFont typeface="Noto Sans Symbols"/>
              <a:buChar char="❖"/>
            </a:pPr>
            <a:r>
              <a:rPr lang="am" sz="2700" u="sng">
                <a:solidFill>
                  <a:schemeClr val="lt2"/>
                </a:solidFill>
              </a:rPr>
              <a:t>Dīyaqon</a:t>
            </a:r>
            <a:r>
              <a:rPr lang="am" sz="2700">
                <a:solidFill>
                  <a:schemeClr val="lt2"/>
                </a:solidFill>
              </a:rPr>
              <a:t>: </a:t>
            </a:r>
            <a:r>
              <a:rPr lang="am" sz="2700">
                <a:solidFill>
                  <a:srgbClr val="FFFF00"/>
                </a:solidFill>
              </a:rPr>
              <a:t>Tselī’yu be-intīane webe-inte kulomu kristīyan ile yi’bielune giberu tez’karomu be-selam, webe-fiqre Iyesus Kristos sebihu we-zemeru</a:t>
            </a:r>
            <a:endParaRPr sz="2700">
              <a:solidFill>
                <a:srgbClr val="FFFF00"/>
              </a:solidFill>
            </a:endParaRPr>
          </a:p>
          <a:p>
            <a:pPr marL="465137" lvl="0" indent="-382587" algn="l" rtl="0">
              <a:lnSpc>
                <a:spcPct val="90000"/>
              </a:lnSpc>
              <a:spcBef>
                <a:spcPts val="0"/>
              </a:spcBef>
              <a:spcAft>
                <a:spcPts val="0"/>
              </a:spcAft>
              <a:buClr>
                <a:srgbClr val="FF0000"/>
              </a:buClr>
              <a:buSzPts val="2700"/>
              <a:buFont typeface="Noto Sans Symbols"/>
              <a:buChar char="❖"/>
            </a:pPr>
            <a:r>
              <a:rPr lang="am" sz="2700" u="sng">
                <a:solidFill>
                  <a:srgbClr val="FFFF00"/>
                </a:solidFill>
              </a:rPr>
              <a:t>Deacon</a:t>
            </a:r>
            <a:r>
              <a:rPr lang="am" sz="2700">
                <a:solidFill>
                  <a:srgbClr val="FFFF00"/>
                </a:solidFill>
              </a:rPr>
              <a:t>:</a:t>
            </a:r>
            <a:r>
              <a:rPr lang="am" sz="2700" b="1">
                <a:solidFill>
                  <a:schemeClr val="lt1"/>
                </a:solidFill>
              </a:rPr>
              <a:t> </a:t>
            </a:r>
            <a:r>
              <a:rPr lang="am" sz="2700">
                <a:solidFill>
                  <a:schemeClr val="lt2"/>
                </a:solidFill>
              </a:rPr>
              <a:t>Pray Ye for us and for all Christians who bade us to make mention of them. Praise Ye and sing in the peace and love of Jesus Christ.</a:t>
            </a:r>
            <a:endParaRPr sz="2700"/>
          </a:p>
        </p:txBody>
      </p:sp>
      <p:pic>
        <p:nvPicPr>
          <p:cNvPr id="1245" name="Google Shape;1245;p16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16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134</a:t>
            </a:fld>
            <a:endParaRPr/>
          </a:p>
        </p:txBody>
      </p:sp>
      <p:sp>
        <p:nvSpPr>
          <p:cNvPr id="1251" name="Google Shape;1251;p161"/>
          <p:cNvSpPr txBox="1">
            <a:spLocks noGrp="1"/>
          </p:cNvSpPr>
          <p:nvPr>
            <p:ph type="body" idx="1"/>
          </p:nvPr>
        </p:nvSpPr>
        <p:spPr>
          <a:xfrm>
            <a:off x="466525" y="384025"/>
            <a:ext cx="4220700" cy="54864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100"/>
              <a:buChar char="❖"/>
            </a:pPr>
            <a:r>
              <a:rPr lang="am" sz="3100" b="1" i="0" u="sng">
                <a:solidFill>
                  <a:schemeClr val="lt2"/>
                </a:solidFill>
              </a:rPr>
              <a:t>ሕዝብ</a:t>
            </a:r>
            <a:r>
              <a:rPr lang="am" sz="3100" b="1" i="0">
                <a:solidFill>
                  <a:srgbClr val="FFFFFF"/>
                </a:solidFill>
              </a:rPr>
              <a:t>፡-</a:t>
            </a:r>
            <a:r>
              <a:rPr lang="am" sz="3100" i="0" u="none">
                <a:solidFill>
                  <a:srgbClr val="FFFF00"/>
                </a:solidFill>
              </a:rPr>
              <a:t> ቅዱስ ቅዱስ ቅዱስ ሥሉስ ዘኢይትነገር፥ ሀበኒ ከመ እንሣእ ለሕይወት ዘንተ ሥጋ ወደመ ዘእንበለ ኲነኔ።</a:t>
            </a:r>
            <a:endParaRPr sz="3100" i="0" u="none">
              <a:solidFill>
                <a:schemeClr val="lt2"/>
              </a:solidFill>
            </a:endParaRPr>
          </a:p>
          <a:p>
            <a:pPr marL="465137" marR="0" lvl="0" indent="-484187" algn="l" rtl="0">
              <a:lnSpc>
                <a:spcPct val="100000"/>
              </a:lnSpc>
              <a:spcBef>
                <a:spcPts val="560"/>
              </a:spcBef>
              <a:spcAft>
                <a:spcPts val="0"/>
              </a:spcAft>
              <a:buClr>
                <a:srgbClr val="FFFFFF"/>
              </a:buClr>
              <a:buSzPts val="3100"/>
              <a:buChar char="❖"/>
            </a:pPr>
            <a:r>
              <a:rPr lang="am" sz="3100" i="0" u="none">
                <a:solidFill>
                  <a:srgbClr val="FFFFFF"/>
                </a:solidFill>
              </a:rPr>
              <a:t>ቅዱስ ቅዱስ ቅዱስ ሥሉስ ዘይምርመር፡ እዚ ሥጋን ደምን ብዘይኵነኔ ንሕይወት ኪኾነኒ ሃበኒ።</a:t>
            </a:r>
            <a:endParaRPr sz="3100" i="0" u="none">
              <a:solidFill>
                <a:srgbClr val="FFFFFF"/>
              </a:solidFill>
            </a:endParaRPr>
          </a:p>
          <a:p>
            <a:pPr marL="0" marR="0" lvl="0" indent="0" algn="l" rtl="0">
              <a:lnSpc>
                <a:spcPct val="100000"/>
              </a:lnSpc>
              <a:spcBef>
                <a:spcPts val="800"/>
              </a:spcBef>
              <a:spcAft>
                <a:spcPts val="0"/>
              </a:spcAft>
              <a:buNone/>
            </a:pPr>
            <a:endParaRPr sz="3100">
              <a:solidFill>
                <a:srgbClr val="FFFFFF"/>
              </a:solidFill>
            </a:endParaRPr>
          </a:p>
        </p:txBody>
      </p:sp>
      <p:sp>
        <p:nvSpPr>
          <p:cNvPr id="1252" name="Google Shape;1252;p161"/>
          <p:cNvSpPr txBox="1"/>
          <p:nvPr/>
        </p:nvSpPr>
        <p:spPr>
          <a:xfrm>
            <a:off x="4337525" y="286975"/>
            <a:ext cx="4592100" cy="6076200"/>
          </a:xfrm>
          <a:prstGeom prst="rect">
            <a:avLst/>
          </a:prstGeom>
          <a:noFill/>
          <a:ln>
            <a:noFill/>
          </a:ln>
        </p:spPr>
        <p:txBody>
          <a:bodyPr spcFirstLastPara="1" wrap="square" lIns="91425" tIns="91425" rIns="91425" bIns="91425" anchor="t" anchorCtr="0">
            <a:noAutofit/>
          </a:bodyPr>
          <a:lstStyle/>
          <a:p>
            <a:pPr marL="465137" lvl="0" indent="-484187" algn="l" rtl="0">
              <a:spcBef>
                <a:spcPts val="560"/>
              </a:spcBef>
              <a:spcAft>
                <a:spcPts val="0"/>
              </a:spcAft>
              <a:buClr>
                <a:srgbClr val="0000FF"/>
              </a:buClr>
              <a:buSzPts val="3100"/>
              <a:buFont typeface="Noto Sans Symbols"/>
              <a:buChar char="❖"/>
            </a:pPr>
            <a:r>
              <a:rPr lang="am" sz="3100" b="1" u="sng">
                <a:solidFill>
                  <a:schemeClr val="lt2"/>
                </a:solidFill>
              </a:rPr>
              <a:t>Hizb</a:t>
            </a:r>
            <a:r>
              <a:rPr lang="am" sz="3100" b="1">
                <a:solidFill>
                  <a:schemeClr val="lt2"/>
                </a:solidFill>
              </a:rPr>
              <a:t>:</a:t>
            </a:r>
            <a:r>
              <a:rPr lang="am" sz="3100">
                <a:solidFill>
                  <a:schemeClr val="lt2"/>
                </a:solidFill>
              </a:rPr>
              <a:t> </a:t>
            </a:r>
            <a:r>
              <a:rPr lang="am" sz="3100">
                <a:solidFill>
                  <a:srgbClr val="FFFF00"/>
                </a:solidFill>
              </a:rPr>
              <a:t>Qidus, Qidus, Qidus silus ze-īyit’neger, habenī keme insai le-hywet zente siga we-deme ze-inbele kunenie</a:t>
            </a:r>
            <a:r>
              <a:rPr lang="am" sz="3100">
                <a:solidFill>
                  <a:srgbClr val="00FF00"/>
                </a:solidFill>
              </a:rPr>
              <a:t> </a:t>
            </a:r>
            <a:endParaRPr sz="3100" u="sng">
              <a:solidFill>
                <a:srgbClr val="00FF00"/>
              </a:solidFill>
            </a:endParaRPr>
          </a:p>
          <a:p>
            <a:pPr marL="465137" lvl="0" indent="-407987" algn="l" rtl="0">
              <a:spcBef>
                <a:spcPts val="800"/>
              </a:spcBef>
              <a:spcAft>
                <a:spcPts val="0"/>
              </a:spcAft>
              <a:buClr>
                <a:srgbClr val="FF0000"/>
              </a:buClr>
              <a:buSzPts val="3100"/>
              <a:buFont typeface="Noto Sans Symbols"/>
              <a:buChar char="❖"/>
            </a:pPr>
            <a:r>
              <a:rPr lang="am" sz="3100" u="sng">
                <a:solidFill>
                  <a:srgbClr val="FFFF00"/>
                </a:solidFill>
              </a:rPr>
              <a:t>People</a:t>
            </a:r>
            <a:r>
              <a:rPr lang="am" sz="3100">
                <a:solidFill>
                  <a:srgbClr val="FFFF00"/>
                </a:solidFill>
              </a:rPr>
              <a:t>:</a:t>
            </a:r>
            <a:r>
              <a:rPr lang="am" sz="3100">
                <a:solidFill>
                  <a:schemeClr val="lt1"/>
                </a:solidFill>
              </a:rPr>
              <a:t> </a:t>
            </a:r>
            <a:r>
              <a:rPr lang="am" sz="3100">
                <a:solidFill>
                  <a:schemeClr val="lt2"/>
                </a:solidFill>
              </a:rPr>
              <a:t>Holy! Holy! Holy! Trinity ineffable, grant me to receive this Body and this Blood for life and not for condemnation.</a:t>
            </a:r>
            <a:endParaRPr sz="3100">
              <a:solidFill>
                <a:schemeClr val="lt2"/>
              </a:solidFill>
            </a:endParaRPr>
          </a:p>
          <a:p>
            <a:pPr marL="0" lvl="0" indent="0" algn="l" rtl="0">
              <a:spcBef>
                <a:spcPts val="0"/>
              </a:spcBef>
              <a:spcAft>
                <a:spcPts val="0"/>
              </a:spcAft>
              <a:buNone/>
            </a:pPr>
            <a:endParaRPr/>
          </a:p>
        </p:txBody>
      </p:sp>
      <p:pic>
        <p:nvPicPr>
          <p:cNvPr id="1253" name="Google Shape;1253;p16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16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135</a:t>
            </a:fld>
            <a:endParaRPr/>
          </a:p>
        </p:txBody>
      </p:sp>
      <p:sp>
        <p:nvSpPr>
          <p:cNvPr id="1259" name="Google Shape;1259;p162"/>
          <p:cNvSpPr txBox="1">
            <a:spLocks noGrp="1"/>
          </p:cNvSpPr>
          <p:nvPr>
            <p:ph type="body" idx="1"/>
          </p:nvPr>
        </p:nvSpPr>
        <p:spPr>
          <a:xfrm>
            <a:off x="458050" y="475525"/>
            <a:ext cx="3990000" cy="58134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000"/>
              <a:buChar char="❖"/>
            </a:pPr>
            <a:r>
              <a:rPr lang="am" sz="3000" b="0" i="0" u="none">
                <a:solidFill>
                  <a:srgbClr val="FFFF00"/>
                </a:solidFill>
                <a:latin typeface="Arial"/>
                <a:ea typeface="Arial"/>
                <a:cs typeface="Arial"/>
                <a:sym typeface="Arial"/>
              </a:rPr>
              <a:t>ሀበኒ እግበር ፍሬ ዘያሠምረከ ከመ አስተርኢ በስብሐቲከ ወእሕየው ለከ እንዘ እገብር ዘዚ</a:t>
            </a:r>
            <a:r>
              <a:rPr lang="am" sz="3000">
                <a:solidFill>
                  <a:srgbClr val="FFFF00"/>
                </a:solidFill>
              </a:rPr>
              <a:t>አ</a:t>
            </a:r>
            <a:r>
              <a:rPr lang="am" sz="3000" b="0" i="0" u="none">
                <a:solidFill>
                  <a:srgbClr val="FFFF00"/>
                </a:solidFill>
                <a:latin typeface="Arial"/>
                <a:ea typeface="Arial"/>
                <a:cs typeface="Arial"/>
                <a:sym typeface="Arial"/>
              </a:rPr>
              <a:t>ከ ፈቃደ።</a:t>
            </a:r>
            <a:endParaRPr sz="3000" b="0" i="0" u="none">
              <a:solidFill>
                <a:srgbClr val="FFFF00"/>
              </a:solidFill>
              <a:latin typeface="Arial"/>
              <a:ea typeface="Arial"/>
              <a:cs typeface="Arial"/>
              <a:sym typeface="Arial"/>
            </a:endParaRPr>
          </a:p>
          <a:p>
            <a:pPr marL="465137" marR="0" lvl="0" indent="-477837" algn="l" rtl="0">
              <a:lnSpc>
                <a:spcPct val="100000"/>
              </a:lnSpc>
              <a:spcBef>
                <a:spcPts val="560"/>
              </a:spcBef>
              <a:spcAft>
                <a:spcPts val="0"/>
              </a:spcAft>
              <a:buClr>
                <a:srgbClr val="FFFFFF"/>
              </a:buClr>
              <a:buSzPts val="3000"/>
              <a:buChar char="❖"/>
            </a:pPr>
            <a:r>
              <a:rPr lang="am" sz="3000" b="0" i="0" u="none">
                <a:solidFill>
                  <a:srgbClr val="FFFFFF"/>
                </a:solidFill>
                <a:latin typeface="Arial"/>
                <a:ea typeface="Arial"/>
                <a:cs typeface="Arial"/>
                <a:sym typeface="Arial"/>
              </a:rPr>
              <a:t>ኣብ ክብርኻ ምእንቲ ክርአ፡ ናትካ ፍቓድ እናገበርኩ፡ ድማ ምእንቲ ንኣኻ ክነብር፡ ዘሥምረካ ፍረ ሃበኒ።</a:t>
            </a:r>
            <a:endParaRPr sz="3000">
              <a:solidFill>
                <a:srgbClr val="FFFFFF"/>
              </a:solidFill>
            </a:endParaRPr>
          </a:p>
          <a:p>
            <a:pPr marL="0" marR="0" lvl="0" indent="0" algn="l" rtl="0">
              <a:lnSpc>
                <a:spcPct val="100000"/>
              </a:lnSpc>
              <a:spcBef>
                <a:spcPts val="800"/>
              </a:spcBef>
              <a:spcAft>
                <a:spcPts val="0"/>
              </a:spcAft>
              <a:buNone/>
            </a:pPr>
            <a:endParaRPr sz="30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000" b="1" i="0" u="none">
              <a:solidFill>
                <a:srgbClr val="FF0000"/>
              </a:solidFill>
              <a:latin typeface="Arial"/>
              <a:ea typeface="Arial"/>
              <a:cs typeface="Arial"/>
              <a:sym typeface="Arial"/>
            </a:endParaRPr>
          </a:p>
        </p:txBody>
      </p:sp>
      <p:sp>
        <p:nvSpPr>
          <p:cNvPr id="1260" name="Google Shape;1260;p162"/>
          <p:cNvSpPr txBox="1"/>
          <p:nvPr/>
        </p:nvSpPr>
        <p:spPr>
          <a:xfrm>
            <a:off x="4279675" y="349325"/>
            <a:ext cx="4622400" cy="5739600"/>
          </a:xfrm>
          <a:prstGeom prst="rect">
            <a:avLst/>
          </a:prstGeom>
          <a:noFill/>
          <a:ln>
            <a:noFill/>
          </a:ln>
        </p:spPr>
        <p:txBody>
          <a:bodyPr spcFirstLastPara="1" wrap="square" lIns="91425" tIns="91425" rIns="91425" bIns="91425" anchor="t" anchorCtr="0">
            <a:noAutofit/>
          </a:bodyPr>
          <a:lstStyle/>
          <a:p>
            <a:pPr marL="465137" lvl="0" indent="-477837" algn="l" rtl="0">
              <a:spcBef>
                <a:spcPts val="560"/>
              </a:spcBef>
              <a:spcAft>
                <a:spcPts val="0"/>
              </a:spcAft>
              <a:buClr>
                <a:srgbClr val="0000FF"/>
              </a:buClr>
              <a:buSzPts val="3000"/>
              <a:buFont typeface="Noto Sans Symbols"/>
              <a:buChar char="❖"/>
            </a:pPr>
            <a:r>
              <a:rPr lang="am" sz="3000">
                <a:solidFill>
                  <a:srgbClr val="FFFF00"/>
                </a:solidFill>
              </a:rPr>
              <a:t>Habenī igiber firie ze-yasemireke keme aster’i be-sibhatīke we-ihiyew leke inze igebre ze-zīake feqade</a:t>
            </a:r>
            <a:endParaRPr sz="3000">
              <a:solidFill>
                <a:schemeClr val="accent2"/>
              </a:solidFill>
            </a:endParaRPr>
          </a:p>
          <a:p>
            <a:pPr marL="465137" lvl="0" indent="-401637" algn="l" rtl="0">
              <a:spcBef>
                <a:spcPts val="800"/>
              </a:spcBef>
              <a:spcAft>
                <a:spcPts val="0"/>
              </a:spcAft>
              <a:buClr>
                <a:srgbClr val="FF0000"/>
              </a:buClr>
              <a:buSzPts val="3000"/>
              <a:buFont typeface="Noto Sans Symbols"/>
              <a:buChar char="❖"/>
            </a:pPr>
            <a:r>
              <a:rPr lang="am" sz="3000">
                <a:solidFill>
                  <a:schemeClr val="lt2"/>
                </a:solidFill>
              </a:rPr>
              <a:t>Grant me to bring forth fruit that shall be well pleasing unto Thee, to the end that I may appear in Thy glory and live unto Thee doing Thy will.</a:t>
            </a:r>
            <a:endParaRPr/>
          </a:p>
        </p:txBody>
      </p:sp>
      <p:pic>
        <p:nvPicPr>
          <p:cNvPr id="1261" name="Google Shape;1261;p16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6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136</a:t>
            </a:fld>
            <a:endParaRPr/>
          </a:p>
        </p:txBody>
      </p:sp>
      <p:sp>
        <p:nvSpPr>
          <p:cNvPr id="1267" name="Google Shape;1267;p163"/>
          <p:cNvSpPr txBox="1">
            <a:spLocks noGrp="1"/>
          </p:cNvSpPr>
          <p:nvPr>
            <p:ph type="body" idx="1"/>
          </p:nvPr>
        </p:nvSpPr>
        <p:spPr>
          <a:xfrm>
            <a:off x="490531" y="349250"/>
            <a:ext cx="4217100" cy="61800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am" b="0" i="0" u="none">
                <a:solidFill>
                  <a:srgbClr val="FFFF00"/>
                </a:solidFill>
                <a:latin typeface="Arial"/>
                <a:ea typeface="Arial"/>
                <a:cs typeface="Arial"/>
                <a:sym typeface="Arial"/>
              </a:rPr>
              <a:t>በተአምኖ እጼውዐከ አበ ወእጼውዕ መንግሥተከ ይትቀደስ እግዚኦ ስምከ በላዕሌነ።</a:t>
            </a:r>
            <a:endParaRPr b="0" i="0" u="sng">
              <a:solidFill>
                <a:schemeClr val="lt2"/>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am" b="0" i="0" u="none">
                <a:solidFill>
                  <a:srgbClr val="FFFFFF"/>
                </a:solidFill>
                <a:latin typeface="Arial"/>
                <a:ea typeface="Arial"/>
                <a:cs typeface="Arial"/>
                <a:sym typeface="Arial"/>
              </a:rPr>
              <a:t>ብእምነት ኣቦ ኢለ እጽውዓካ፡ መንግሥትኻውን እጽውዕ፡ ስለዚ ኦ ጐይታ፡ ስምካ ኣባና ይቀደስ፡</a:t>
            </a:r>
            <a:endParaRPr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a:solidFill>
                <a:srgbClr val="FFFFFF"/>
              </a:solidFill>
            </a:endParaRPr>
          </a:p>
        </p:txBody>
      </p:sp>
      <p:sp>
        <p:nvSpPr>
          <p:cNvPr id="1268" name="Google Shape;1268;p163"/>
          <p:cNvSpPr txBox="1"/>
          <p:nvPr/>
        </p:nvSpPr>
        <p:spPr>
          <a:xfrm>
            <a:off x="4492900" y="250375"/>
            <a:ext cx="4354500" cy="6274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am" sz="3200">
                <a:solidFill>
                  <a:srgbClr val="FFFF00"/>
                </a:solidFill>
              </a:rPr>
              <a:t>be-teamno itsiewi’ake Ab we-itsew’i mengisteke yitqedes Igzīo simeke be-laliene</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am" sz="3200">
                <a:solidFill>
                  <a:schemeClr val="lt2"/>
                </a:solidFill>
              </a:rPr>
              <a:t>In faith, I call upon Thee, Father, and call upon Thy Kingdom; hallowed, Lord, be Thy name upon us,</a:t>
            </a:r>
            <a:endParaRPr/>
          </a:p>
        </p:txBody>
      </p:sp>
      <p:pic>
        <p:nvPicPr>
          <p:cNvPr id="1269" name="Google Shape;1269;p16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16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137</a:t>
            </a:fld>
            <a:endParaRPr/>
          </a:p>
        </p:txBody>
      </p:sp>
      <p:sp>
        <p:nvSpPr>
          <p:cNvPr id="1275" name="Google Shape;1275;p164"/>
          <p:cNvSpPr txBox="1">
            <a:spLocks noGrp="1"/>
          </p:cNvSpPr>
          <p:nvPr>
            <p:ph type="body" idx="1"/>
          </p:nvPr>
        </p:nvSpPr>
        <p:spPr>
          <a:xfrm>
            <a:off x="490525" y="349250"/>
            <a:ext cx="39627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33CC33"/>
              </a:buClr>
              <a:buSzPts val="3600"/>
              <a:buChar char="❖"/>
            </a:pPr>
            <a:r>
              <a:rPr lang="am" sz="3600" b="0" i="0" u="none">
                <a:solidFill>
                  <a:srgbClr val="FFFF00"/>
                </a:solidFill>
                <a:latin typeface="Arial"/>
                <a:ea typeface="Arial"/>
                <a:cs typeface="Arial"/>
                <a:sym typeface="Arial"/>
              </a:rPr>
              <a:t>እስመ ኃያል አንተ እኩት ወስቡሕ ወለከ ስብሐት ለዓለመ ዓለም።</a:t>
            </a:r>
            <a:endParaRPr sz="3600" b="0" i="0" u="sng">
              <a:solidFill>
                <a:srgbClr val="FFFF00"/>
              </a:solidFill>
              <a:latin typeface="Arial"/>
              <a:ea typeface="Arial"/>
              <a:cs typeface="Arial"/>
              <a:sym typeface="Arial"/>
            </a:endParaRPr>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ንስኻ ኃያልን ምስጉንን ስቡህን ኢኻ እሞ፡ ንዘልዓለም ዓለም ምስጋና ንኣኻ ይኹን። </a:t>
            </a:r>
            <a:endParaRPr sz="36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6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600" b="1" i="0" u="none">
              <a:solidFill>
                <a:schemeClr val="lt1"/>
              </a:solidFill>
              <a:latin typeface="Arial"/>
              <a:ea typeface="Arial"/>
              <a:cs typeface="Arial"/>
              <a:sym typeface="Arial"/>
            </a:endParaRPr>
          </a:p>
        </p:txBody>
      </p:sp>
      <p:sp>
        <p:nvSpPr>
          <p:cNvPr id="1276" name="Google Shape;1276;p164"/>
          <p:cNvSpPr txBox="1"/>
          <p:nvPr/>
        </p:nvSpPr>
        <p:spPr>
          <a:xfrm>
            <a:off x="4453325" y="216725"/>
            <a:ext cx="4334700" cy="6135600"/>
          </a:xfrm>
          <a:prstGeom prst="rect">
            <a:avLst/>
          </a:prstGeom>
          <a:noFill/>
          <a:ln>
            <a:noFill/>
          </a:ln>
        </p:spPr>
        <p:txBody>
          <a:bodyPr spcFirstLastPara="1" wrap="square" lIns="91425" tIns="91425" rIns="91425" bIns="91425" anchor="t" anchorCtr="0">
            <a:noAutofit/>
          </a:bodyPr>
          <a:lstStyle/>
          <a:p>
            <a:pPr marL="465137" lvl="0" indent="-490537" algn="l" rtl="0">
              <a:spcBef>
                <a:spcPts val="640"/>
              </a:spcBef>
              <a:spcAft>
                <a:spcPts val="0"/>
              </a:spcAft>
              <a:buClr>
                <a:srgbClr val="0000FF"/>
              </a:buClr>
              <a:buSzPts val="3600"/>
              <a:buFont typeface="Noto Sans Symbols"/>
              <a:buChar char="❖"/>
            </a:pPr>
            <a:r>
              <a:rPr lang="am" sz="3600">
                <a:solidFill>
                  <a:srgbClr val="FFFF00"/>
                </a:solidFill>
              </a:rPr>
              <a:t>Isme hayal ante ikut we-sibuh we-leke sibhat le-Alem alem</a:t>
            </a:r>
            <a:endParaRPr sz="3600">
              <a:solidFill>
                <a:schemeClr val="accent2"/>
              </a:solidFill>
            </a:endParaRPr>
          </a:p>
          <a:p>
            <a:pPr marL="465137" lvl="0" indent="-439737" algn="l" rtl="0">
              <a:spcBef>
                <a:spcPts val="800"/>
              </a:spcBef>
              <a:spcAft>
                <a:spcPts val="0"/>
              </a:spcAft>
              <a:buClr>
                <a:srgbClr val="FF0000"/>
              </a:buClr>
              <a:buSzPts val="3600"/>
              <a:buFont typeface="Noto Sans Symbols"/>
              <a:buChar char="❖"/>
            </a:pPr>
            <a:r>
              <a:rPr lang="am" sz="3600">
                <a:solidFill>
                  <a:schemeClr val="lt2"/>
                </a:solidFill>
              </a:rPr>
              <a:t>for mighty art Thou, praised and glorious, and to Thee be glory, world without end.</a:t>
            </a:r>
            <a:endParaRPr/>
          </a:p>
        </p:txBody>
      </p:sp>
      <p:pic>
        <p:nvPicPr>
          <p:cNvPr id="1277" name="Google Shape;1277;p16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65"/>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138</a:t>
            </a:fld>
            <a:endParaRPr/>
          </a:p>
        </p:txBody>
      </p:sp>
      <p:sp>
        <p:nvSpPr>
          <p:cNvPr id="1283" name="Google Shape;1283;p165"/>
          <p:cNvSpPr txBox="1">
            <a:spLocks noGrp="1"/>
          </p:cNvSpPr>
          <p:nvPr>
            <p:ph type="body" idx="1"/>
          </p:nvPr>
        </p:nvSpPr>
        <p:spPr>
          <a:xfrm>
            <a:off x="442900" y="798625"/>
            <a:ext cx="3990600" cy="56529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600"/>
              </a:spcBef>
              <a:spcAft>
                <a:spcPts val="0"/>
              </a:spcAft>
              <a:buClr>
                <a:srgbClr val="02CA02"/>
              </a:buClr>
              <a:buSzPts val="2800"/>
              <a:buChar char="❖"/>
            </a:pPr>
            <a:r>
              <a:rPr lang="am" u="sng">
                <a:solidFill>
                  <a:schemeClr val="lt2"/>
                </a:solidFill>
              </a:rPr>
              <a:t>ካህን</a:t>
            </a:r>
            <a:r>
              <a:rPr lang="am" sz="2800" b="1" i="0">
                <a:solidFill>
                  <a:srgbClr val="FFFFFF"/>
                </a:solidFill>
              </a:rPr>
              <a:t>፡-</a:t>
            </a:r>
            <a:r>
              <a:rPr lang="am" sz="2800" b="0" i="0" u="none">
                <a:solidFill>
                  <a:srgbClr val="FFFF00"/>
                </a:solidFill>
                <a:latin typeface="Arial"/>
                <a:ea typeface="Arial"/>
                <a:cs typeface="Arial"/>
                <a:sym typeface="Arial"/>
              </a:rPr>
              <a:t> ምእንቲ ምድኃን ሰብ፡ ሰብ ዝኾነ፡ ኣምላኻዊ ምሥጢር፡ ንዝተቐበልኩ፡ ንኣይ ንኣፈይ ምስጋና፡ ንልበይ ሓጎስ ንነፍሰይ ደስታ ምላእ። </a:t>
            </a:r>
            <a:endParaRPr sz="2800" b="0" i="0" u="none">
              <a:solidFill>
                <a:srgbClr val="FFFF00"/>
              </a:solidFill>
              <a:latin typeface="Arial"/>
              <a:ea typeface="Arial"/>
              <a:cs typeface="Arial"/>
              <a:sym typeface="Arial"/>
            </a:endParaRPr>
          </a:p>
          <a:p>
            <a:pPr marL="0" marR="0" lvl="0" indent="0" algn="l" rtl="0">
              <a:lnSpc>
                <a:spcPct val="100000"/>
              </a:lnSpc>
              <a:spcBef>
                <a:spcPts val="800"/>
              </a:spcBef>
              <a:spcAft>
                <a:spcPts val="0"/>
              </a:spcAft>
              <a:buNone/>
            </a:pPr>
            <a:endParaRPr sz="2800">
              <a:solidFill>
                <a:srgbClr val="FFFF00"/>
              </a:solidFill>
            </a:endParaRPr>
          </a:p>
          <a:p>
            <a:pPr marL="342900" marR="0" lvl="0" indent="-88900" algn="l" rtl="0">
              <a:spcBef>
                <a:spcPts val="800"/>
              </a:spcBef>
              <a:spcAft>
                <a:spcPts val="0"/>
              </a:spcAft>
              <a:buClr>
                <a:schemeClr val="accent1"/>
              </a:buClr>
              <a:buSzPts val="4000"/>
              <a:buFont typeface="Noto Sans Symbols"/>
              <a:buNone/>
            </a:pPr>
            <a:endParaRPr sz="2400" b="1" i="0" u="none">
              <a:solidFill>
                <a:schemeClr val="lt1"/>
              </a:solidFill>
              <a:latin typeface="Arial"/>
              <a:ea typeface="Arial"/>
              <a:cs typeface="Arial"/>
              <a:sym typeface="Arial"/>
            </a:endParaRPr>
          </a:p>
        </p:txBody>
      </p:sp>
      <p:sp>
        <p:nvSpPr>
          <p:cNvPr id="1284" name="Google Shape;1284;p165"/>
          <p:cNvSpPr txBox="1"/>
          <p:nvPr/>
        </p:nvSpPr>
        <p:spPr>
          <a:xfrm>
            <a:off x="475075" y="326575"/>
            <a:ext cx="8253300" cy="554100"/>
          </a:xfrm>
          <a:prstGeom prst="rect">
            <a:avLst/>
          </a:prstGeom>
          <a:noFill/>
          <a:ln>
            <a:noFill/>
          </a:ln>
        </p:spPr>
        <p:txBody>
          <a:bodyPr spcFirstLastPara="1" wrap="square" lIns="91425" tIns="91425" rIns="91425" bIns="91425" anchor="t" anchorCtr="0">
            <a:noAutofit/>
          </a:bodyPr>
          <a:lstStyle/>
          <a:p>
            <a:pPr marL="465137" lvl="0" indent="-465137" algn="l" rtl="0">
              <a:spcBef>
                <a:spcPts val="0"/>
              </a:spcBef>
              <a:spcAft>
                <a:spcPts val="0"/>
              </a:spcAft>
              <a:buClr>
                <a:schemeClr val="accent1"/>
              </a:buClr>
              <a:buSzPts val="2200"/>
              <a:buFont typeface="Noto Sans Symbols"/>
              <a:buNone/>
            </a:pPr>
            <a:r>
              <a:rPr lang="am" sz="2800" i="1" u="sng">
                <a:solidFill>
                  <a:schemeClr val="lt2"/>
                </a:solidFill>
              </a:rPr>
              <a:t>ድሕሪ ቁርባን፡	</a:t>
            </a:r>
            <a:r>
              <a:rPr lang="am" sz="2800" i="1">
                <a:solidFill>
                  <a:schemeClr val="lt2"/>
                </a:solidFill>
              </a:rPr>
              <a:t>  </a:t>
            </a:r>
            <a:r>
              <a:rPr lang="am" sz="2800" i="1" u="sng">
                <a:solidFill>
                  <a:schemeClr val="lt2"/>
                </a:solidFill>
              </a:rPr>
              <a:t>Dihri Qurban:	After the Eucharist:</a:t>
            </a:r>
            <a:endParaRPr/>
          </a:p>
        </p:txBody>
      </p:sp>
      <p:sp>
        <p:nvSpPr>
          <p:cNvPr id="1285" name="Google Shape;1285;p165"/>
          <p:cNvSpPr txBox="1"/>
          <p:nvPr/>
        </p:nvSpPr>
        <p:spPr>
          <a:xfrm>
            <a:off x="4157450" y="731325"/>
            <a:ext cx="4673100" cy="5515500"/>
          </a:xfrm>
          <a:prstGeom prst="rect">
            <a:avLst/>
          </a:prstGeom>
          <a:noFill/>
          <a:ln>
            <a:noFill/>
          </a:ln>
        </p:spPr>
        <p:txBody>
          <a:bodyPr spcFirstLastPara="1" wrap="square" lIns="91425" tIns="91425" rIns="91425" bIns="91425" anchor="t" anchorCtr="0">
            <a:noAutofit/>
          </a:bodyPr>
          <a:lstStyle/>
          <a:p>
            <a:pPr marL="465137" lvl="0" indent="-439737" algn="l" rtl="0">
              <a:spcBef>
                <a:spcPts val="600"/>
              </a:spcBef>
              <a:spcAft>
                <a:spcPts val="0"/>
              </a:spcAft>
              <a:buClr>
                <a:srgbClr val="0000FF"/>
              </a:buClr>
              <a:buSzPts val="2600"/>
              <a:buFont typeface="Noto Sans Symbols"/>
              <a:buChar char="❖"/>
            </a:pPr>
            <a:r>
              <a:rPr lang="am" sz="2600" u="sng">
                <a:solidFill>
                  <a:schemeClr val="lt2"/>
                </a:solidFill>
              </a:rPr>
              <a:t>Kahn</a:t>
            </a:r>
            <a:r>
              <a:rPr lang="am" sz="2600" b="1">
                <a:solidFill>
                  <a:schemeClr val="lt2"/>
                </a:solidFill>
              </a:rPr>
              <a:t>:</a:t>
            </a:r>
            <a:r>
              <a:rPr lang="am" sz="2600">
                <a:solidFill>
                  <a:schemeClr val="lt2"/>
                </a:solidFill>
              </a:rPr>
              <a:t> </a:t>
            </a:r>
            <a:r>
              <a:rPr lang="am" sz="2600">
                <a:solidFill>
                  <a:srgbClr val="FFFF00"/>
                </a:solidFill>
              </a:rPr>
              <a:t>Mintī midhan seb, seb z’kone, amlak’awī mistīr, nize’teqebelku, niay ni’afay misgana, n’libey hagos ni’nefsay desta mil’u</a:t>
            </a:r>
            <a:r>
              <a:rPr lang="am" sz="2600">
                <a:solidFill>
                  <a:schemeClr val="lt1"/>
                </a:solidFill>
              </a:rPr>
              <a:t> </a:t>
            </a:r>
            <a:endParaRPr sz="2600">
              <a:solidFill>
                <a:schemeClr val="lt1"/>
              </a:solidFill>
            </a:endParaRPr>
          </a:p>
          <a:p>
            <a:pPr marL="465137" lvl="0" indent="-376237" algn="l" rtl="0">
              <a:spcBef>
                <a:spcPts val="800"/>
              </a:spcBef>
              <a:spcAft>
                <a:spcPts val="0"/>
              </a:spcAft>
              <a:buClr>
                <a:srgbClr val="FF0000"/>
              </a:buClr>
              <a:buSzPts val="2600"/>
              <a:buFont typeface="Noto Sans Symbols"/>
              <a:buChar char="❖"/>
            </a:pPr>
            <a:r>
              <a:rPr lang="am" sz="2600" u="sng">
                <a:solidFill>
                  <a:srgbClr val="FFFF00"/>
                </a:solidFill>
              </a:rPr>
              <a:t>Priest</a:t>
            </a:r>
            <a:r>
              <a:rPr lang="am" sz="2600">
                <a:solidFill>
                  <a:srgbClr val="FFFF00"/>
                </a:solidFill>
              </a:rPr>
              <a:t>:</a:t>
            </a:r>
            <a:r>
              <a:rPr lang="am" sz="2600" b="1">
                <a:solidFill>
                  <a:schemeClr val="lt1"/>
                </a:solidFill>
              </a:rPr>
              <a:t> </a:t>
            </a:r>
            <a:r>
              <a:rPr lang="am" sz="2600">
                <a:solidFill>
                  <a:schemeClr val="lt2"/>
                </a:solidFill>
              </a:rPr>
              <a:t>Fill my mouth  with praise, my heart with joy and my soul with gladness, fill me who have received of this divine mystery, O Thou who hast become man for the salvation of man.</a:t>
            </a:r>
            <a:endParaRPr sz="2600"/>
          </a:p>
        </p:txBody>
      </p:sp>
      <p:pic>
        <p:nvPicPr>
          <p:cNvPr id="1286" name="Google Shape;1286;p16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16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139</a:t>
            </a:fld>
            <a:endParaRPr/>
          </a:p>
        </p:txBody>
      </p:sp>
      <p:sp>
        <p:nvSpPr>
          <p:cNvPr id="1292" name="Google Shape;1292;p166"/>
          <p:cNvSpPr txBox="1">
            <a:spLocks noGrp="1"/>
          </p:cNvSpPr>
          <p:nvPr>
            <p:ph type="body" idx="1"/>
          </p:nvPr>
        </p:nvSpPr>
        <p:spPr>
          <a:xfrm>
            <a:off x="629400" y="447675"/>
            <a:ext cx="44013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ዲያቆን</a:t>
            </a:r>
            <a:r>
              <a:rPr lang="am" sz="3000" b="0" i="0">
                <a:solidFill>
                  <a:srgbClr val="FFFFFF"/>
                </a:solidFill>
                <a:latin typeface="Arial"/>
                <a:ea typeface="Arial"/>
                <a:cs typeface="Arial"/>
                <a:sym typeface="Arial"/>
              </a:rPr>
              <a:t>፡-</a:t>
            </a:r>
            <a:r>
              <a:rPr lang="am" sz="3000" b="0" i="0" u="none">
                <a:solidFill>
                  <a:srgbClr val="FFFF00"/>
                </a:solidFill>
                <a:latin typeface="Arial"/>
                <a:ea typeface="Arial"/>
                <a:cs typeface="Arial"/>
                <a:sym typeface="Arial"/>
              </a:rPr>
              <a:t> ነአኲቶ ለእግዚአብሔር ቅድሳቶ ነሢአነ፤ ከመ ለሕይወተ ነፍስ ይኩነነ ፈውሰ</a:t>
            </a:r>
            <a:endParaRPr sz="3000" b="0" i="0" u="none">
              <a:solidFill>
                <a:srgbClr val="FFFF00"/>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ነመስግኖ፡ ዝተቐበልናዮ ንሕይወት ነፍሲ፡ ፈውሲ ይኹነና፡ ሥጋኡን ደሙን ተቐቢልና ንእግዚኣብሔር ነመስግኖ ኣሎና።፡</a:t>
            </a:r>
            <a:endParaRPr sz="3000">
              <a:solidFill>
                <a:srgbClr val="FFFFFF"/>
              </a:solidFill>
            </a:endParaRPr>
          </a:p>
        </p:txBody>
      </p:sp>
      <p:sp>
        <p:nvSpPr>
          <p:cNvPr id="1293" name="Google Shape;1293;p166"/>
          <p:cNvSpPr txBox="1"/>
          <p:nvPr/>
        </p:nvSpPr>
        <p:spPr>
          <a:xfrm>
            <a:off x="4492900" y="312725"/>
            <a:ext cx="4235400" cy="6010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am" sz="3200" u="sng">
                <a:solidFill>
                  <a:schemeClr val="lt2"/>
                </a:solidFill>
              </a:rPr>
              <a:t>Dīyaqon</a:t>
            </a:r>
            <a:r>
              <a:rPr lang="am" sz="3200">
                <a:solidFill>
                  <a:schemeClr val="lt2"/>
                </a:solidFill>
              </a:rPr>
              <a:t>: </a:t>
            </a:r>
            <a:r>
              <a:rPr lang="am" sz="3200">
                <a:solidFill>
                  <a:srgbClr val="FFFF00"/>
                </a:solidFill>
              </a:rPr>
              <a:t>ne’akuto leIgzī'abhier qidisato nesī’ane, keme le-hywete nefs yikunene fewise</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am" sz="3200" u="sng">
                <a:solidFill>
                  <a:srgbClr val="FFFF00"/>
                </a:solidFill>
              </a:rPr>
              <a:t>Deacon</a:t>
            </a:r>
            <a:r>
              <a:rPr lang="am" sz="3200">
                <a:solidFill>
                  <a:srgbClr val="FFFF00"/>
                </a:solidFill>
              </a:rPr>
              <a:t>:-</a:t>
            </a:r>
            <a:r>
              <a:rPr lang="am" sz="3200" b="1">
                <a:solidFill>
                  <a:schemeClr val="lt1"/>
                </a:solidFill>
              </a:rPr>
              <a:t> </a:t>
            </a:r>
            <a:r>
              <a:rPr lang="am" sz="3200">
                <a:solidFill>
                  <a:schemeClr val="lt2"/>
                </a:solidFill>
              </a:rPr>
              <a:t>We thank God for that we have partaken of His Holy things; we pray and trust that</a:t>
            </a:r>
            <a:endParaRPr/>
          </a:p>
        </p:txBody>
      </p:sp>
      <p:pic>
        <p:nvPicPr>
          <p:cNvPr id="1294" name="Google Shape;1294;p16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a:t>
            </a:fld>
            <a:endParaRPr/>
          </a:p>
        </p:txBody>
      </p:sp>
      <p:sp>
        <p:nvSpPr>
          <p:cNvPr id="305" name="Google Shape;305;p41"/>
          <p:cNvSpPr txBox="1">
            <a:spLocks noGrp="1"/>
          </p:cNvSpPr>
          <p:nvPr>
            <p:ph type="body" idx="1"/>
          </p:nvPr>
        </p:nvSpPr>
        <p:spPr>
          <a:xfrm>
            <a:off x="414325" y="339000"/>
            <a:ext cx="4157700" cy="61800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100000"/>
              </a:lnSpc>
              <a:spcBef>
                <a:spcPts val="0"/>
              </a:spcBef>
              <a:spcAft>
                <a:spcPts val="0"/>
              </a:spcAft>
              <a:buClr>
                <a:srgbClr val="33CC33"/>
              </a:buClr>
              <a:buSzPts val="2800"/>
              <a:buChar char="❖"/>
            </a:pPr>
            <a:r>
              <a:rPr lang="am" sz="2800" b="0" i="0" u="sng">
                <a:solidFill>
                  <a:schemeClr val="lt2"/>
                </a:solidFill>
                <a:latin typeface="Arial"/>
                <a:ea typeface="Arial"/>
                <a:cs typeface="Arial"/>
                <a:sym typeface="Arial"/>
              </a:rPr>
              <a:t>ዲያቆ</a:t>
            </a:r>
            <a:r>
              <a:rPr lang="am" sz="2800" b="0" i="0" u="none">
                <a:solidFill>
                  <a:schemeClr val="lt2"/>
                </a:solidFill>
                <a:latin typeface="Arial"/>
                <a:ea typeface="Arial"/>
                <a:cs typeface="Arial"/>
                <a:sym typeface="Arial"/>
              </a:rPr>
              <a:t>ን፡</a:t>
            </a:r>
            <a:r>
              <a:rPr lang="am" sz="2800" b="0" i="0" u="none">
                <a:solidFill>
                  <a:srgbClr val="FFFF00"/>
                </a:solidFill>
                <a:latin typeface="Arial"/>
                <a:ea typeface="Arial"/>
                <a:cs typeface="Arial"/>
                <a:sym typeface="Arial"/>
              </a:rPr>
              <a:t> በእንተ ብፁዕ ወቅዱስ ርዕሰ ሊቃነ ጳጳሳት </a:t>
            </a:r>
            <a:r>
              <a:rPr lang="am" sz="2800">
                <a:solidFill>
                  <a:srgbClr val="FFFF00"/>
                </a:solidFill>
              </a:rPr>
              <a:t>አባ ----። ወብፁዕ ጳጳስ አባ ----እንዘ የአኵቱከ በጸሎቶሙ ወበስእለቶሙ እስጢፋኖስ ቀዳሚ ሰማዕት። ዘካርያስ ካህን ወዮሐንስ መጥምቅ።</a:t>
            </a:r>
            <a:endParaRPr sz="2800"/>
          </a:p>
          <a:p>
            <a:pPr marL="465137" lvl="0" indent="-427037" algn="l" rtl="0">
              <a:spcBef>
                <a:spcPts val="800"/>
              </a:spcBef>
              <a:spcAft>
                <a:spcPts val="0"/>
              </a:spcAft>
              <a:buClr>
                <a:srgbClr val="FFFFFF"/>
              </a:buClr>
              <a:buSzPts val="2800"/>
              <a:buChar char="❖"/>
            </a:pPr>
            <a:r>
              <a:rPr lang="am" sz="2800">
                <a:solidFill>
                  <a:srgbClr val="FFFFFF"/>
                </a:solidFill>
              </a:rPr>
              <a:t>ምእንቲ ብፁዕን ቅዱስን ርእሲ ሊቃነ ጳጳሳት …</a:t>
            </a:r>
            <a:endParaRPr sz="2800">
              <a:solidFill>
                <a:srgbClr val="FFFFFF"/>
              </a:solidFill>
            </a:endParaRPr>
          </a:p>
          <a:p>
            <a:pPr marL="465137" marR="0" lvl="0" indent="-465137" algn="l" rtl="0">
              <a:lnSpc>
                <a:spcPct val="100000"/>
              </a:lnSpc>
              <a:spcBef>
                <a:spcPts val="680"/>
              </a:spcBef>
              <a:spcAft>
                <a:spcPts val="0"/>
              </a:spcAft>
              <a:buClr>
                <a:schemeClr val="accent1"/>
              </a:buClr>
              <a:buSzPts val="3400"/>
              <a:buFont typeface="Noto Sans Symbols"/>
              <a:buNone/>
            </a:pPr>
            <a:endParaRPr sz="2800"/>
          </a:p>
        </p:txBody>
      </p:sp>
      <p:sp>
        <p:nvSpPr>
          <p:cNvPr id="306" name="Google Shape;306;p41"/>
          <p:cNvSpPr txBox="1"/>
          <p:nvPr/>
        </p:nvSpPr>
        <p:spPr>
          <a:xfrm>
            <a:off x="4303725" y="186600"/>
            <a:ext cx="4554000" cy="6180000"/>
          </a:xfrm>
          <a:prstGeom prst="rect">
            <a:avLst/>
          </a:prstGeom>
          <a:noFill/>
          <a:ln>
            <a:noFill/>
          </a:ln>
        </p:spPr>
        <p:txBody>
          <a:bodyPr spcFirstLastPara="1" wrap="square" lIns="91425" tIns="91425" rIns="91425" bIns="91425" anchor="t" anchorCtr="0">
            <a:noAutofit/>
          </a:bodyPr>
          <a:lstStyle/>
          <a:p>
            <a:pPr marL="465137" lvl="0" indent="-407987" algn="l" rtl="0">
              <a:spcBef>
                <a:spcPts val="680"/>
              </a:spcBef>
              <a:spcAft>
                <a:spcPts val="0"/>
              </a:spcAft>
              <a:buClr>
                <a:srgbClr val="0000FF"/>
              </a:buClr>
              <a:buSzPts val="2300"/>
              <a:buFont typeface="Noto Sans Symbols"/>
              <a:buChar char="❖"/>
            </a:pPr>
            <a:r>
              <a:rPr lang="am" sz="2300" u="sng">
                <a:solidFill>
                  <a:schemeClr val="lt2"/>
                </a:solidFill>
              </a:rPr>
              <a:t>Dīyaqon</a:t>
            </a:r>
            <a:r>
              <a:rPr lang="am" sz="2300">
                <a:solidFill>
                  <a:schemeClr val="lt2"/>
                </a:solidFill>
              </a:rPr>
              <a:t>: </a:t>
            </a:r>
            <a:r>
              <a:rPr lang="am" sz="2300">
                <a:solidFill>
                  <a:srgbClr val="FFFF00"/>
                </a:solidFill>
              </a:rPr>
              <a:t>be-inte b’tsu’i we-qidus ri’ise līqane papasat aba ___ we-bitsu’i papas aba ___ inze ye’akutuke be-tselotomu webe-si’iletomu IsTīfanos qedamī sema’it zekariyas kahn we-yohanis meTmeq.</a:t>
            </a:r>
            <a:endParaRPr sz="2300">
              <a:solidFill>
                <a:srgbClr val="FFFF00"/>
              </a:solidFill>
            </a:endParaRPr>
          </a:p>
          <a:p>
            <a:pPr marL="465137" lvl="0" indent="-357187" algn="l" rtl="0">
              <a:spcBef>
                <a:spcPts val="800"/>
              </a:spcBef>
              <a:spcAft>
                <a:spcPts val="0"/>
              </a:spcAft>
              <a:buClr>
                <a:srgbClr val="FF0000"/>
              </a:buClr>
              <a:buSzPts val="2300"/>
              <a:buFont typeface="Arial"/>
              <a:buChar char="❖"/>
            </a:pPr>
            <a:r>
              <a:rPr lang="am" sz="2300" u="sng">
                <a:solidFill>
                  <a:srgbClr val="FFFF00"/>
                </a:solidFill>
              </a:rPr>
              <a:t>Deacon</a:t>
            </a:r>
            <a:r>
              <a:rPr lang="am" sz="2300">
                <a:solidFill>
                  <a:srgbClr val="FFFF00"/>
                </a:solidFill>
              </a:rPr>
              <a:t>:</a:t>
            </a:r>
            <a:r>
              <a:rPr lang="am" sz="2300">
                <a:solidFill>
                  <a:schemeClr val="lt1"/>
                </a:solidFill>
              </a:rPr>
              <a:t> </a:t>
            </a:r>
            <a:r>
              <a:rPr lang="am" sz="2300">
                <a:solidFill>
                  <a:schemeClr val="lt2"/>
                </a:solidFill>
              </a:rPr>
              <a:t>For the sake of the blessed and holy Patriarch Abba ___</a:t>
            </a:r>
            <a:r>
              <a:rPr lang="am" sz="2300">
                <a:solidFill>
                  <a:srgbClr val="FFFFFF"/>
                </a:solidFill>
              </a:rPr>
              <a:t>and the blessed Archbishop Abba ___ while they yet give thee thanks in their prayer and in their supplication: Stephen the first martyr, Zacharias  the priest and John the Baptist.</a:t>
            </a:r>
            <a:endParaRPr sz="2300">
              <a:solidFill>
                <a:schemeClr val="lt1"/>
              </a:solidFill>
            </a:endParaRPr>
          </a:p>
          <a:p>
            <a:pPr marL="0" lvl="0" indent="0" algn="l" rtl="0">
              <a:spcBef>
                <a:spcPts val="0"/>
              </a:spcBef>
              <a:spcAft>
                <a:spcPts val="0"/>
              </a:spcAft>
              <a:buNone/>
            </a:pPr>
            <a:endParaRPr sz="2300"/>
          </a:p>
        </p:txBody>
      </p:sp>
    </p:spTree>
  </p:cSld>
  <p:clrMapOvr>
    <a:masterClrMapping/>
  </p:clrMapOvr>
  <p:transition spd="med">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6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140</a:t>
            </a:fld>
            <a:endParaRPr/>
          </a:p>
        </p:txBody>
      </p:sp>
      <p:sp>
        <p:nvSpPr>
          <p:cNvPr id="1300" name="Google Shape;1300;p167"/>
          <p:cNvSpPr txBox="1">
            <a:spLocks noGrp="1"/>
          </p:cNvSpPr>
          <p:nvPr>
            <p:ph type="body" idx="1"/>
          </p:nvPr>
        </p:nvSpPr>
        <p:spPr>
          <a:xfrm>
            <a:off x="414331" y="425450"/>
            <a:ext cx="4118100" cy="6180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Char char="❖"/>
            </a:pPr>
            <a:r>
              <a:rPr lang="am" sz="3300" b="0" i="0" u="none">
                <a:solidFill>
                  <a:srgbClr val="FFFF00"/>
                </a:solidFill>
                <a:latin typeface="Arial"/>
                <a:ea typeface="Arial"/>
                <a:cs typeface="Arial"/>
                <a:sym typeface="Arial"/>
              </a:rPr>
              <a:t>ዘተመጦነ ንስእል ወንትመሐፀን እንዘ ንሴብሖ ለእግዚአብሔር አምላክነ።</a:t>
            </a:r>
            <a:endParaRPr sz="3300" b="0" i="0" u="none">
              <a:solidFill>
                <a:srgbClr val="FFFF00"/>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እዞም ዝተቐበልና ንእግዚኣብሔር ኣምላኽና እናኣመስገንናዮ፡ ንልምንን ንምሕጸንን ኣሎና።</a:t>
            </a:r>
            <a:endParaRPr sz="3300">
              <a:solidFill>
                <a:srgbClr val="FFFFFF"/>
              </a:solidFill>
            </a:endParaRPr>
          </a:p>
          <a:p>
            <a:pPr marL="254000" marR="0" lvl="0" indent="0" algn="l" rtl="0">
              <a:spcBef>
                <a:spcPts val="800"/>
              </a:spcBef>
              <a:spcAft>
                <a:spcPts val="0"/>
              </a:spcAft>
              <a:buClr>
                <a:schemeClr val="accent1"/>
              </a:buClr>
              <a:buSzPts val="4000"/>
              <a:buFont typeface="Noto Sans Symbols"/>
              <a:buNone/>
            </a:pPr>
            <a:endParaRPr sz="3300" b="1" i="0" u="none">
              <a:solidFill>
                <a:schemeClr val="lt1"/>
              </a:solidFill>
              <a:latin typeface="Arial"/>
              <a:ea typeface="Arial"/>
              <a:cs typeface="Arial"/>
              <a:sym typeface="Arial"/>
            </a:endParaRPr>
          </a:p>
        </p:txBody>
      </p:sp>
      <p:sp>
        <p:nvSpPr>
          <p:cNvPr id="1301" name="Google Shape;1301;p167"/>
          <p:cNvSpPr txBox="1"/>
          <p:nvPr/>
        </p:nvSpPr>
        <p:spPr>
          <a:xfrm>
            <a:off x="4651225" y="289950"/>
            <a:ext cx="4215900" cy="62346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am" sz="3300">
                <a:solidFill>
                  <a:srgbClr val="FFFF00"/>
                </a:solidFill>
              </a:rPr>
              <a:t>ze-temeTone ni’sil we-nitmehatsen inze ni’siebho leIgzī'abhier Amlakine</a:t>
            </a:r>
            <a:endParaRPr sz="3300">
              <a:solidFill>
                <a:schemeClr val="accent2"/>
              </a:solidFill>
            </a:endParaRPr>
          </a:p>
          <a:p>
            <a:pPr marL="465137" lvl="0" indent="-420687" algn="l" rtl="0">
              <a:spcBef>
                <a:spcPts val="800"/>
              </a:spcBef>
              <a:spcAft>
                <a:spcPts val="0"/>
              </a:spcAft>
              <a:buClr>
                <a:srgbClr val="FF0000"/>
              </a:buClr>
              <a:buSzPts val="3300"/>
              <a:buFont typeface="Noto Sans Symbols"/>
              <a:buChar char="❖"/>
            </a:pPr>
            <a:r>
              <a:rPr lang="am" sz="3300">
                <a:solidFill>
                  <a:schemeClr val="lt2"/>
                </a:solidFill>
              </a:rPr>
              <a:t>which we have received may be healing for the life of the soul while we glorify the Lord our God.</a:t>
            </a:r>
            <a:endParaRPr sz="3300">
              <a:solidFill>
                <a:schemeClr val="lt2"/>
              </a:solidFill>
            </a:endParaRPr>
          </a:p>
          <a:p>
            <a:pPr marL="0" lvl="0" indent="0" algn="l" rtl="0">
              <a:spcBef>
                <a:spcPts val="0"/>
              </a:spcBef>
              <a:spcAft>
                <a:spcPts val="0"/>
              </a:spcAft>
              <a:buNone/>
            </a:pPr>
            <a:endParaRPr/>
          </a:p>
        </p:txBody>
      </p:sp>
      <p:pic>
        <p:nvPicPr>
          <p:cNvPr id="1302" name="Google Shape;1302;p16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6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141</a:t>
            </a:fld>
            <a:endParaRPr/>
          </a:p>
        </p:txBody>
      </p:sp>
      <p:sp>
        <p:nvSpPr>
          <p:cNvPr id="1308" name="Google Shape;1308;p168"/>
          <p:cNvSpPr txBox="1">
            <a:spLocks noGrp="1"/>
          </p:cNvSpPr>
          <p:nvPr>
            <p:ph type="body" idx="1"/>
          </p:nvPr>
        </p:nvSpPr>
        <p:spPr>
          <a:xfrm>
            <a:off x="414331" y="447675"/>
            <a:ext cx="4078500" cy="61800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am" b="0" i="0" u="sng">
                <a:solidFill>
                  <a:schemeClr val="lt2"/>
                </a:solidFill>
                <a:latin typeface="Arial"/>
                <a:ea typeface="Arial"/>
                <a:cs typeface="Arial"/>
                <a:sym typeface="Arial"/>
              </a:rPr>
              <a:t>ካህን</a:t>
            </a:r>
            <a:r>
              <a:rPr lang="am" b="0" i="0">
                <a:solidFill>
                  <a:srgbClr val="FFFFFF"/>
                </a:solidFill>
                <a:latin typeface="Arial"/>
                <a:ea typeface="Arial"/>
                <a:cs typeface="Arial"/>
                <a:sym typeface="Arial"/>
              </a:rPr>
              <a:t>፡-</a:t>
            </a:r>
            <a:r>
              <a:rPr lang="am" b="0" i="0" u="none">
                <a:solidFill>
                  <a:srgbClr val="FFFF00"/>
                </a:solidFill>
                <a:latin typeface="Arial"/>
                <a:ea typeface="Arial"/>
                <a:cs typeface="Arial"/>
                <a:sym typeface="Arial"/>
              </a:rPr>
              <a:t> አሌዕለከ ንጉሥየ ወአምላኪየ ወእባርክ ለስምከ ለዓለም ወለዓለመ ዓለም።</a:t>
            </a:r>
            <a:endParaRPr b="0" i="0" u="none">
              <a:solidFill>
                <a:srgbClr val="FFFF00"/>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am" b="0" i="0" u="none">
                <a:solidFill>
                  <a:srgbClr val="FFFFFF"/>
                </a:solidFill>
                <a:latin typeface="Arial"/>
                <a:ea typeface="Arial"/>
                <a:cs typeface="Arial"/>
                <a:sym typeface="Arial"/>
              </a:rPr>
              <a:t>ኦ ንጉሠይን ኣምላኸይን ልዕል ኤብለካ ኣሎኹ፡ ስምካውን እባርኽ ኣሎኹ። ኩሉ ሳዕን ንዘለዓለምን።</a:t>
            </a:r>
            <a:endParaRPr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b="0" i="0" u="none">
              <a:solidFill>
                <a:schemeClr val="lt1"/>
              </a:solidFill>
              <a:latin typeface="Arial"/>
              <a:ea typeface="Arial"/>
              <a:cs typeface="Arial"/>
              <a:sym typeface="Arial"/>
            </a:endParaRPr>
          </a:p>
        </p:txBody>
      </p:sp>
      <p:sp>
        <p:nvSpPr>
          <p:cNvPr id="1309" name="Google Shape;1309;p168"/>
          <p:cNvSpPr txBox="1"/>
          <p:nvPr/>
        </p:nvSpPr>
        <p:spPr>
          <a:xfrm>
            <a:off x="4354350" y="286975"/>
            <a:ext cx="4431000" cy="62940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am" sz="3200" u="sng">
                <a:solidFill>
                  <a:schemeClr val="lt2"/>
                </a:solidFill>
              </a:rPr>
              <a:t>Kahn</a:t>
            </a:r>
            <a:r>
              <a:rPr lang="am" sz="3200">
                <a:solidFill>
                  <a:schemeClr val="lt2"/>
                </a:solidFill>
              </a:rPr>
              <a:t>: </a:t>
            </a:r>
            <a:r>
              <a:rPr lang="am" sz="3200">
                <a:solidFill>
                  <a:srgbClr val="FFFF00"/>
                </a:solidFill>
              </a:rPr>
              <a:t>alie’ileke nigusiye weAmlakīye we-ibarik le-simke le-alem wele-Aleme Alem</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am" sz="3200" u="sng">
                <a:solidFill>
                  <a:srgbClr val="FFFF00"/>
                </a:solidFill>
              </a:rPr>
              <a:t>Priest</a:t>
            </a:r>
            <a:r>
              <a:rPr lang="am" sz="3200" b="1">
                <a:solidFill>
                  <a:srgbClr val="FFFF00"/>
                </a:solidFill>
              </a:rPr>
              <a:t>:</a:t>
            </a:r>
            <a:r>
              <a:rPr lang="am" sz="3200" b="1">
                <a:solidFill>
                  <a:schemeClr val="lt1"/>
                </a:solidFill>
              </a:rPr>
              <a:t> </a:t>
            </a:r>
            <a:r>
              <a:rPr lang="am" sz="3200">
                <a:solidFill>
                  <a:schemeClr val="lt2"/>
                </a:solidFill>
              </a:rPr>
              <a:t>My mouth shall speak the praise of the Lord, and let all flesh bless His Holy name for ever and ever.</a:t>
            </a:r>
            <a:endParaRPr/>
          </a:p>
        </p:txBody>
      </p:sp>
      <p:pic>
        <p:nvPicPr>
          <p:cNvPr id="1310" name="Google Shape;1310;p16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16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142</a:t>
            </a:fld>
            <a:endParaRPr/>
          </a:p>
        </p:txBody>
      </p:sp>
      <p:sp>
        <p:nvSpPr>
          <p:cNvPr id="1316" name="Google Shape;1316;p169"/>
          <p:cNvSpPr txBox="1">
            <a:spLocks noGrp="1"/>
          </p:cNvSpPr>
          <p:nvPr>
            <p:ph type="body" idx="1"/>
          </p:nvPr>
        </p:nvSpPr>
        <p:spPr>
          <a:xfrm>
            <a:off x="490531" y="338950"/>
            <a:ext cx="41379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33CC33"/>
              </a:buClr>
              <a:buSzPts val="3600"/>
              <a:buChar char="❖"/>
            </a:pPr>
            <a:r>
              <a:rPr lang="am" sz="3600" b="1" i="0" u="sng">
                <a:solidFill>
                  <a:schemeClr val="lt2"/>
                </a:solidFill>
              </a:rPr>
              <a:t>ሕዝብ</a:t>
            </a:r>
            <a:r>
              <a:rPr lang="am" sz="3600" b="1" i="0">
                <a:solidFill>
                  <a:srgbClr val="FFFFFF"/>
                </a:solidFill>
              </a:rPr>
              <a:t>፡-</a:t>
            </a:r>
            <a:r>
              <a:rPr lang="am" sz="3600" b="0" i="0" u="none">
                <a:solidFill>
                  <a:srgbClr val="FFFF00"/>
                </a:solidFill>
                <a:latin typeface="Arial"/>
                <a:ea typeface="Arial"/>
                <a:cs typeface="Arial"/>
                <a:sym typeface="Arial"/>
              </a:rPr>
              <a:t> አቡነ ዘበሰማያት ኢታብአነ እግዚኦ ውስተ መንሱት።</a:t>
            </a:r>
            <a:endParaRPr sz="3600" b="0" i="0" u="none">
              <a:solidFill>
                <a:srgbClr val="FFFF00"/>
              </a:solidFill>
              <a:latin typeface="Arial"/>
              <a:ea typeface="Arial"/>
              <a:cs typeface="Arial"/>
              <a:sym typeface="Arial"/>
            </a:endParaRPr>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ኣብ ሰማያት እትነብር ኣቦና፡ ኦ ጐይታ ኣብ ፈተና ኣይተእትወና።</a:t>
            </a:r>
            <a:endParaRPr sz="3600">
              <a:solidFill>
                <a:srgbClr val="FFFFFF"/>
              </a:solidFill>
            </a:endParaRPr>
          </a:p>
          <a:p>
            <a:pPr marL="0" marR="0" lvl="0" indent="0" algn="l" rtl="0">
              <a:lnSpc>
                <a:spcPct val="100000"/>
              </a:lnSpc>
              <a:spcBef>
                <a:spcPts val="800"/>
              </a:spcBef>
              <a:spcAft>
                <a:spcPts val="0"/>
              </a:spcAft>
              <a:buNone/>
            </a:pPr>
            <a:endParaRPr sz="3600">
              <a:solidFill>
                <a:srgbClr val="FFFFFF"/>
              </a:solidFill>
            </a:endParaRPr>
          </a:p>
        </p:txBody>
      </p:sp>
      <p:sp>
        <p:nvSpPr>
          <p:cNvPr id="1317" name="Google Shape;1317;p169"/>
          <p:cNvSpPr txBox="1"/>
          <p:nvPr/>
        </p:nvSpPr>
        <p:spPr>
          <a:xfrm>
            <a:off x="4552225" y="193975"/>
            <a:ext cx="4275300" cy="6274200"/>
          </a:xfrm>
          <a:prstGeom prst="rect">
            <a:avLst/>
          </a:prstGeom>
          <a:noFill/>
          <a:ln>
            <a:noFill/>
          </a:ln>
        </p:spPr>
        <p:txBody>
          <a:bodyPr spcFirstLastPara="1" wrap="square" lIns="91425" tIns="91425" rIns="91425" bIns="91425" anchor="t" anchorCtr="0">
            <a:noAutofit/>
          </a:bodyPr>
          <a:lstStyle/>
          <a:p>
            <a:pPr marL="465137" lvl="0" indent="-490537" algn="l" rtl="0">
              <a:spcBef>
                <a:spcPts val="640"/>
              </a:spcBef>
              <a:spcAft>
                <a:spcPts val="0"/>
              </a:spcAft>
              <a:buClr>
                <a:srgbClr val="0000FF"/>
              </a:buClr>
              <a:buSzPts val="3600"/>
              <a:buFont typeface="Noto Sans Symbols"/>
              <a:buChar char="❖"/>
            </a:pPr>
            <a:r>
              <a:rPr lang="am" sz="3600" b="1" u="sng">
                <a:solidFill>
                  <a:schemeClr val="lt2"/>
                </a:solidFill>
              </a:rPr>
              <a:t>Hizb</a:t>
            </a:r>
            <a:r>
              <a:rPr lang="am" sz="3600" b="1">
                <a:solidFill>
                  <a:schemeClr val="lt2"/>
                </a:solidFill>
              </a:rPr>
              <a:t>:</a:t>
            </a:r>
            <a:r>
              <a:rPr lang="am" sz="3600">
                <a:solidFill>
                  <a:schemeClr val="lt2"/>
                </a:solidFill>
              </a:rPr>
              <a:t> </a:t>
            </a:r>
            <a:r>
              <a:rPr lang="am" sz="3600">
                <a:solidFill>
                  <a:srgbClr val="FFFF00"/>
                </a:solidFill>
              </a:rPr>
              <a:t>Abune zebe-semayat ītabane Igzī’o wiste mensut</a:t>
            </a:r>
            <a:endParaRPr sz="3600">
              <a:solidFill>
                <a:srgbClr val="FFFF00"/>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People</a:t>
            </a:r>
            <a:r>
              <a:rPr lang="am" sz="3600">
                <a:solidFill>
                  <a:srgbClr val="FFFF00"/>
                </a:solidFill>
              </a:rPr>
              <a:t>:</a:t>
            </a:r>
            <a:r>
              <a:rPr lang="am" sz="3600" b="1">
                <a:solidFill>
                  <a:schemeClr val="lt1"/>
                </a:solidFill>
              </a:rPr>
              <a:t> </a:t>
            </a:r>
            <a:r>
              <a:rPr lang="am" sz="3600">
                <a:solidFill>
                  <a:schemeClr val="lt2"/>
                </a:solidFill>
              </a:rPr>
              <a:t>Our Father Thou art in heaven, lead us not, Lord, into temptation.</a:t>
            </a:r>
            <a:endParaRPr sz="3600">
              <a:solidFill>
                <a:schemeClr val="lt2"/>
              </a:solidFill>
            </a:endParaRPr>
          </a:p>
          <a:p>
            <a:pPr marL="0" lvl="0" indent="0" algn="l" rtl="0">
              <a:spcBef>
                <a:spcPts val="0"/>
              </a:spcBef>
              <a:spcAft>
                <a:spcPts val="0"/>
              </a:spcAft>
              <a:buNone/>
            </a:pPr>
            <a:endParaRPr/>
          </a:p>
        </p:txBody>
      </p:sp>
      <p:pic>
        <p:nvPicPr>
          <p:cNvPr id="1318" name="Google Shape;1318;p16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17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143</a:t>
            </a:fld>
            <a:endParaRPr/>
          </a:p>
        </p:txBody>
      </p:sp>
      <p:sp>
        <p:nvSpPr>
          <p:cNvPr id="1324" name="Google Shape;1324;p170"/>
          <p:cNvSpPr txBox="1">
            <a:spLocks noGrp="1"/>
          </p:cNvSpPr>
          <p:nvPr>
            <p:ph type="body" idx="1"/>
          </p:nvPr>
        </p:nvSpPr>
        <p:spPr>
          <a:xfrm>
            <a:off x="414331" y="425450"/>
            <a:ext cx="39993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33CC33"/>
              </a:buClr>
              <a:buSzPts val="3600"/>
              <a:buChar char="❖"/>
            </a:pPr>
            <a:r>
              <a:rPr lang="am" sz="3600" b="0" i="0" u="sng">
                <a:solidFill>
                  <a:schemeClr val="lt2"/>
                </a:solidFill>
                <a:latin typeface="Arial"/>
                <a:ea typeface="Arial"/>
                <a:cs typeface="Arial"/>
                <a:sym typeface="Arial"/>
              </a:rPr>
              <a:t>ዲያቆን</a:t>
            </a:r>
            <a:r>
              <a:rPr lang="am" sz="3600" b="0" i="0">
                <a:solidFill>
                  <a:srgbClr val="FFFFFF"/>
                </a:solidFill>
                <a:latin typeface="Arial"/>
                <a:ea typeface="Arial"/>
                <a:cs typeface="Arial"/>
                <a:sym typeface="Arial"/>
              </a:rPr>
              <a:t>፡-</a:t>
            </a:r>
            <a:r>
              <a:rPr lang="am" sz="3600" b="0" i="0" u="none">
                <a:solidFill>
                  <a:srgbClr val="FFFF00"/>
                </a:solidFill>
                <a:latin typeface="Arial"/>
                <a:ea typeface="Arial"/>
                <a:cs typeface="Arial"/>
                <a:sym typeface="Arial"/>
              </a:rPr>
              <a:t> ተመጦነ እምሥጋሁ ቅዱስ ወእምደሙ ክቡር</a:t>
            </a:r>
            <a:r>
              <a:rPr lang="am" sz="3600">
                <a:solidFill>
                  <a:srgbClr val="FFFF00"/>
                </a:solidFill>
              </a:rPr>
              <a:t>    </a:t>
            </a:r>
            <a:r>
              <a:rPr lang="am" sz="3600" b="0" i="0" u="none">
                <a:solidFill>
                  <a:srgbClr val="FFFF00"/>
                </a:solidFill>
                <a:latin typeface="Arial"/>
                <a:ea typeface="Arial"/>
                <a:cs typeface="Arial"/>
                <a:sym typeface="Arial"/>
              </a:rPr>
              <a:t>ለክርስቶስ።</a:t>
            </a:r>
            <a:endParaRPr sz="3600" b="0" i="0" u="none">
              <a:solidFill>
                <a:schemeClr val="lt2"/>
              </a:solidFill>
              <a:latin typeface="Arial"/>
              <a:ea typeface="Arial"/>
              <a:cs typeface="Arial"/>
              <a:sym typeface="Arial"/>
            </a:endParaRPr>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ንክርስቶስ ካብ ቅዱስ ሥጋኡን ካብ ክቡር ደሙን ተቐበልና፡ </a:t>
            </a:r>
            <a:endParaRPr sz="3600">
              <a:solidFill>
                <a:srgbClr val="FFFFFF"/>
              </a:solidFill>
            </a:endParaRPr>
          </a:p>
        </p:txBody>
      </p:sp>
      <p:sp>
        <p:nvSpPr>
          <p:cNvPr id="1325" name="Google Shape;1325;p170"/>
          <p:cNvSpPr txBox="1"/>
          <p:nvPr/>
        </p:nvSpPr>
        <p:spPr>
          <a:xfrm>
            <a:off x="4532475" y="193975"/>
            <a:ext cx="4354200" cy="6274200"/>
          </a:xfrm>
          <a:prstGeom prst="rect">
            <a:avLst/>
          </a:prstGeom>
          <a:noFill/>
          <a:ln>
            <a:noFill/>
          </a:ln>
        </p:spPr>
        <p:txBody>
          <a:bodyPr spcFirstLastPara="1" wrap="square" lIns="91425" tIns="91425" rIns="91425" bIns="91425" anchor="t" anchorCtr="0">
            <a:noAutofit/>
          </a:bodyPr>
          <a:lstStyle/>
          <a:p>
            <a:pPr marL="465137" lvl="0" indent="-490537" algn="l" rtl="0">
              <a:spcBef>
                <a:spcPts val="640"/>
              </a:spcBef>
              <a:spcAft>
                <a:spcPts val="0"/>
              </a:spcAft>
              <a:buClr>
                <a:srgbClr val="0000FF"/>
              </a:buClr>
              <a:buSzPts val="3600"/>
              <a:buFont typeface="Noto Sans Symbols"/>
              <a:buChar char="❖"/>
            </a:pPr>
            <a:r>
              <a:rPr lang="am" sz="3600" u="sng">
                <a:solidFill>
                  <a:schemeClr val="lt2"/>
                </a:solidFill>
              </a:rPr>
              <a:t>Dīyaqon</a:t>
            </a:r>
            <a:r>
              <a:rPr lang="am" sz="3600">
                <a:solidFill>
                  <a:schemeClr val="lt2"/>
                </a:solidFill>
              </a:rPr>
              <a:t>: </a:t>
            </a:r>
            <a:r>
              <a:rPr lang="am" sz="3600">
                <a:solidFill>
                  <a:srgbClr val="FFFF00"/>
                </a:solidFill>
              </a:rPr>
              <a:t>temeTone im-sigahu qidus weim-demu kibur le-Kristos</a:t>
            </a:r>
            <a:endParaRPr sz="3600">
              <a:solidFill>
                <a:srgbClr val="FFFF00"/>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Deacon</a:t>
            </a:r>
            <a:r>
              <a:rPr lang="am" sz="3600">
                <a:solidFill>
                  <a:srgbClr val="FFFF00"/>
                </a:solidFill>
              </a:rPr>
              <a:t>:</a:t>
            </a:r>
            <a:r>
              <a:rPr lang="am" sz="3600" b="1">
                <a:solidFill>
                  <a:schemeClr val="lt1"/>
                </a:solidFill>
              </a:rPr>
              <a:t> </a:t>
            </a:r>
            <a:r>
              <a:rPr lang="am" sz="3600">
                <a:solidFill>
                  <a:schemeClr val="lt2"/>
                </a:solidFill>
              </a:rPr>
              <a:t>We have received of the Holy Body and the precious Blood of Christ.</a:t>
            </a:r>
            <a:endParaRPr/>
          </a:p>
        </p:txBody>
      </p:sp>
      <p:pic>
        <p:nvPicPr>
          <p:cNvPr id="1326" name="Google Shape;1326;p17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17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144</a:t>
            </a:fld>
            <a:endParaRPr/>
          </a:p>
        </p:txBody>
      </p:sp>
      <p:sp>
        <p:nvSpPr>
          <p:cNvPr id="1332" name="Google Shape;1332;p171"/>
          <p:cNvSpPr txBox="1">
            <a:spLocks noGrp="1"/>
          </p:cNvSpPr>
          <p:nvPr>
            <p:ph type="body" idx="1"/>
          </p:nvPr>
        </p:nvSpPr>
        <p:spPr>
          <a:xfrm>
            <a:off x="414331" y="447675"/>
            <a:ext cx="4098300" cy="6180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am" sz="3400" b="0" i="0" u="sng">
                <a:solidFill>
                  <a:schemeClr val="lt2"/>
                </a:solidFill>
                <a:latin typeface="Arial"/>
                <a:ea typeface="Arial"/>
                <a:cs typeface="Arial"/>
                <a:sym typeface="Arial"/>
              </a:rPr>
              <a:t>ካህን</a:t>
            </a:r>
            <a:r>
              <a:rPr lang="am" sz="3400" b="0" i="0">
                <a:solidFill>
                  <a:srgbClr val="FFFFFF"/>
                </a:solidFill>
                <a:latin typeface="Arial"/>
                <a:ea typeface="Arial"/>
                <a:cs typeface="Arial"/>
                <a:sym typeface="Arial"/>
              </a:rPr>
              <a:t>፡-</a:t>
            </a:r>
            <a:r>
              <a:rPr lang="am" sz="3400" b="0" i="0" u="none">
                <a:solidFill>
                  <a:schemeClr val="lt1"/>
                </a:solidFill>
                <a:latin typeface="Arial"/>
                <a:ea typeface="Arial"/>
                <a:cs typeface="Arial"/>
                <a:sym typeface="Arial"/>
              </a:rPr>
              <a:t> </a:t>
            </a:r>
            <a:r>
              <a:rPr lang="am" sz="3400" b="0" i="0" u="none">
                <a:solidFill>
                  <a:srgbClr val="FFFF00"/>
                </a:solidFill>
                <a:latin typeface="Arial"/>
                <a:ea typeface="Arial"/>
                <a:cs typeface="Arial"/>
                <a:sym typeface="Arial"/>
              </a:rPr>
              <a:t>ኵሎ አሚረ እባርከከ ወእሴብሕ ለስምከ ወለዓለመ ዓለም።</a:t>
            </a:r>
            <a:endParaRPr sz="3400" b="0" i="0" u="none">
              <a:solidFill>
                <a:srgbClr val="FFFF00"/>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am" sz="3200" b="0" i="0" u="none">
                <a:solidFill>
                  <a:srgbClr val="FFFFFF"/>
                </a:solidFill>
                <a:latin typeface="Arial"/>
                <a:ea typeface="Arial"/>
                <a:cs typeface="Arial"/>
                <a:sym typeface="Arial"/>
              </a:rPr>
              <a:t>ኵሉ መዓልቲ እባርኸካ፡ ንስምካውን ምስጋና አቕርብ ንዘልዓለም ዓለም</a:t>
            </a:r>
            <a:endParaRPr>
              <a:solidFill>
                <a:srgbClr val="FFFFFF"/>
              </a:solidFill>
            </a:endParaRPr>
          </a:p>
          <a:p>
            <a:pPr marL="0" marR="0" lvl="0" indent="0" algn="l" rtl="0">
              <a:lnSpc>
                <a:spcPct val="100000"/>
              </a:lnSpc>
              <a:spcBef>
                <a:spcPts val="800"/>
              </a:spcBef>
              <a:spcAft>
                <a:spcPts val="0"/>
              </a:spcAft>
              <a:buNone/>
            </a:pPr>
            <a:endParaRPr sz="36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4000" b="0" i="0" u="none">
              <a:solidFill>
                <a:srgbClr val="00FF00"/>
              </a:solidFill>
              <a:latin typeface="Arial"/>
              <a:ea typeface="Arial"/>
              <a:cs typeface="Arial"/>
              <a:sym typeface="Arial"/>
            </a:endParaRPr>
          </a:p>
        </p:txBody>
      </p:sp>
      <p:sp>
        <p:nvSpPr>
          <p:cNvPr id="1333" name="Google Shape;1333;p171"/>
          <p:cNvSpPr txBox="1"/>
          <p:nvPr/>
        </p:nvSpPr>
        <p:spPr>
          <a:xfrm>
            <a:off x="4354350" y="306775"/>
            <a:ext cx="4552200" cy="6274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am" sz="3200" u="sng">
                <a:solidFill>
                  <a:schemeClr val="lt2"/>
                </a:solidFill>
              </a:rPr>
              <a:t>Kahn</a:t>
            </a:r>
            <a:r>
              <a:rPr lang="am" sz="3200">
                <a:solidFill>
                  <a:schemeClr val="lt2"/>
                </a:solidFill>
              </a:rPr>
              <a:t>: </a:t>
            </a:r>
            <a:r>
              <a:rPr lang="am" sz="3200">
                <a:solidFill>
                  <a:srgbClr val="FFFF00"/>
                </a:solidFill>
              </a:rPr>
              <a:t>Kulu amīre ibarikeke we-isiebih le-simike wele-Aleme Alem </a:t>
            </a:r>
            <a:r>
              <a:rPr lang="am" sz="3200">
                <a:solidFill>
                  <a:srgbClr val="00FF00"/>
                </a:solidFill>
              </a:rPr>
              <a:t> </a:t>
            </a:r>
            <a:endParaRPr sz="3400">
              <a:solidFill>
                <a:srgbClr val="00FF00"/>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Priest</a:t>
            </a:r>
            <a:r>
              <a:rPr lang="am" sz="3600">
                <a:solidFill>
                  <a:srgbClr val="FFFF00"/>
                </a:solidFill>
              </a:rPr>
              <a:t>:</a:t>
            </a:r>
            <a:r>
              <a:rPr lang="am" sz="3600" b="1">
                <a:solidFill>
                  <a:schemeClr val="lt1"/>
                </a:solidFill>
              </a:rPr>
              <a:t> </a:t>
            </a:r>
            <a:r>
              <a:rPr lang="am" sz="3600">
                <a:solidFill>
                  <a:schemeClr val="lt2"/>
                </a:solidFill>
              </a:rPr>
              <a:t>My mouth shall speak the praise of the Lord, and let all flesh bless His Holy name for ever and ever.</a:t>
            </a:r>
            <a:endParaRPr/>
          </a:p>
        </p:txBody>
      </p:sp>
      <p:pic>
        <p:nvPicPr>
          <p:cNvPr id="1334" name="Google Shape;1334;p17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17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145</a:t>
            </a:fld>
            <a:endParaRPr/>
          </a:p>
        </p:txBody>
      </p:sp>
      <p:sp>
        <p:nvSpPr>
          <p:cNvPr id="1340" name="Google Shape;1340;p172"/>
          <p:cNvSpPr txBox="1">
            <a:spLocks noGrp="1"/>
          </p:cNvSpPr>
          <p:nvPr>
            <p:ph type="body" idx="1"/>
          </p:nvPr>
        </p:nvSpPr>
        <p:spPr>
          <a:xfrm>
            <a:off x="490531" y="425450"/>
            <a:ext cx="4058700" cy="6180000"/>
          </a:xfrm>
          <a:prstGeom prst="rect">
            <a:avLst/>
          </a:prstGeom>
          <a:noFill/>
          <a:ln>
            <a:noFill/>
          </a:ln>
        </p:spPr>
        <p:txBody>
          <a:bodyPr spcFirstLastPara="1" wrap="square" lIns="92075" tIns="46025" rIns="92075" bIns="46025" anchor="t" anchorCtr="0">
            <a:noAutofit/>
          </a:bodyPr>
          <a:lstStyle/>
          <a:p>
            <a:pPr marL="465137" marR="0" lvl="0" indent="-490537" algn="l" rtl="0">
              <a:lnSpc>
                <a:spcPct val="100000"/>
              </a:lnSpc>
              <a:spcBef>
                <a:spcPts val="0"/>
              </a:spcBef>
              <a:spcAft>
                <a:spcPts val="0"/>
              </a:spcAft>
              <a:buClr>
                <a:srgbClr val="33CC33"/>
              </a:buClr>
              <a:buSzPts val="3800"/>
              <a:buChar char="❖"/>
            </a:pPr>
            <a:r>
              <a:rPr lang="am" sz="3800" b="1" i="0" u="sng">
                <a:solidFill>
                  <a:schemeClr val="lt2"/>
                </a:solidFill>
              </a:rPr>
              <a:t>ሕዝብ</a:t>
            </a:r>
            <a:r>
              <a:rPr lang="am" sz="3800" b="1" i="0" u="none">
                <a:solidFill>
                  <a:schemeClr val="lt2"/>
                </a:solidFill>
              </a:rPr>
              <a:t>፡</a:t>
            </a:r>
            <a:r>
              <a:rPr lang="am" sz="3800" b="1" i="0" u="none">
                <a:solidFill>
                  <a:srgbClr val="FFFFFF"/>
                </a:solidFill>
              </a:rPr>
              <a:t>-</a:t>
            </a:r>
            <a:r>
              <a:rPr lang="am" sz="3800" b="0" i="0" u="none">
                <a:solidFill>
                  <a:srgbClr val="FFFF00"/>
                </a:solidFill>
                <a:latin typeface="Arial"/>
                <a:ea typeface="Arial"/>
                <a:cs typeface="Arial"/>
                <a:sym typeface="Arial"/>
              </a:rPr>
              <a:t> አቡነ ዘበሰማያት ኢታብአነ እግዚኦ ውስተ መንሱት።</a:t>
            </a:r>
            <a:endParaRPr sz="3800" b="0" i="0" u="none">
              <a:solidFill>
                <a:srgbClr val="FFFF00"/>
              </a:solidFill>
              <a:latin typeface="Arial"/>
              <a:ea typeface="Arial"/>
              <a:cs typeface="Arial"/>
              <a:sym typeface="Arial"/>
            </a:endParaRPr>
          </a:p>
          <a:p>
            <a:pPr marL="465137" marR="0" lvl="0" indent="-503237" algn="l" rtl="0">
              <a:lnSpc>
                <a:spcPct val="100000"/>
              </a:lnSpc>
              <a:spcBef>
                <a:spcPts val="640"/>
              </a:spcBef>
              <a:spcAft>
                <a:spcPts val="0"/>
              </a:spcAft>
              <a:buClr>
                <a:srgbClr val="FFFFFF"/>
              </a:buClr>
              <a:buSzPts val="3800"/>
              <a:buChar char="❖"/>
            </a:pPr>
            <a:r>
              <a:rPr lang="am" sz="3800" b="0" i="0" u="none">
                <a:solidFill>
                  <a:srgbClr val="FFFFFF"/>
                </a:solidFill>
                <a:latin typeface="Arial"/>
                <a:ea typeface="Arial"/>
                <a:cs typeface="Arial"/>
                <a:sym typeface="Arial"/>
              </a:rPr>
              <a:t>ኣብ ሰማያት እትነብር ኣቦና፡ ኦ ጐይታ ኣብ ፈተና ኣይተእትወና። </a:t>
            </a:r>
            <a:endParaRPr sz="3800">
              <a:solidFill>
                <a:srgbClr val="FFFFFF"/>
              </a:solidFill>
            </a:endParaRPr>
          </a:p>
          <a:p>
            <a:pPr marL="0" marR="0" lvl="0" indent="0" algn="l" rtl="0">
              <a:lnSpc>
                <a:spcPct val="100000"/>
              </a:lnSpc>
              <a:spcBef>
                <a:spcPts val="800"/>
              </a:spcBef>
              <a:spcAft>
                <a:spcPts val="0"/>
              </a:spcAft>
              <a:buNone/>
            </a:pPr>
            <a:endParaRPr sz="38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800" b="0" i="0" u="none">
              <a:solidFill>
                <a:srgbClr val="00FF00"/>
              </a:solidFill>
              <a:latin typeface="Arial"/>
              <a:ea typeface="Arial"/>
              <a:cs typeface="Arial"/>
              <a:sym typeface="Arial"/>
            </a:endParaRPr>
          </a:p>
        </p:txBody>
      </p:sp>
      <p:sp>
        <p:nvSpPr>
          <p:cNvPr id="1341" name="Google Shape;1341;p172"/>
          <p:cNvSpPr txBox="1"/>
          <p:nvPr/>
        </p:nvSpPr>
        <p:spPr>
          <a:xfrm>
            <a:off x="4512700" y="312725"/>
            <a:ext cx="4334400" cy="5898000"/>
          </a:xfrm>
          <a:prstGeom prst="rect">
            <a:avLst/>
          </a:prstGeom>
          <a:noFill/>
          <a:ln>
            <a:noFill/>
          </a:ln>
        </p:spPr>
        <p:txBody>
          <a:bodyPr spcFirstLastPara="1" wrap="square" lIns="91425" tIns="91425" rIns="91425" bIns="91425" anchor="t" anchorCtr="0">
            <a:noAutofit/>
          </a:bodyPr>
          <a:lstStyle/>
          <a:p>
            <a:pPr marL="465137" lvl="0" indent="-503237" algn="l" rtl="0">
              <a:spcBef>
                <a:spcPts val="640"/>
              </a:spcBef>
              <a:spcAft>
                <a:spcPts val="0"/>
              </a:spcAft>
              <a:buClr>
                <a:srgbClr val="0000FF"/>
              </a:buClr>
              <a:buSzPts val="3800"/>
              <a:buFont typeface="Noto Sans Symbols"/>
              <a:buChar char="❖"/>
            </a:pPr>
            <a:r>
              <a:rPr lang="am" sz="3800" b="1" u="sng">
                <a:solidFill>
                  <a:schemeClr val="lt2"/>
                </a:solidFill>
              </a:rPr>
              <a:t>Hizb</a:t>
            </a:r>
            <a:r>
              <a:rPr lang="am" sz="3800" b="1">
                <a:solidFill>
                  <a:schemeClr val="lt2"/>
                </a:solidFill>
              </a:rPr>
              <a:t>:</a:t>
            </a:r>
            <a:r>
              <a:rPr lang="am" sz="3800">
                <a:solidFill>
                  <a:schemeClr val="lt2"/>
                </a:solidFill>
              </a:rPr>
              <a:t> </a:t>
            </a:r>
            <a:r>
              <a:rPr lang="am" sz="3800">
                <a:solidFill>
                  <a:srgbClr val="FFFF00"/>
                </a:solidFill>
              </a:rPr>
              <a:t>Abune zebe-semayat ītab’ane Igzī’o wiste mensut</a:t>
            </a:r>
            <a:endParaRPr sz="3800">
              <a:solidFill>
                <a:srgbClr val="FFFF00"/>
              </a:solidFill>
            </a:endParaRPr>
          </a:p>
          <a:p>
            <a:pPr marL="465137" lvl="0" indent="-452437" algn="l" rtl="0">
              <a:spcBef>
                <a:spcPts val="800"/>
              </a:spcBef>
              <a:spcAft>
                <a:spcPts val="0"/>
              </a:spcAft>
              <a:buClr>
                <a:srgbClr val="FF0000"/>
              </a:buClr>
              <a:buSzPts val="3800"/>
              <a:buFont typeface="Noto Sans Symbols"/>
              <a:buChar char="❖"/>
            </a:pPr>
            <a:r>
              <a:rPr lang="am" sz="3800" u="sng">
                <a:solidFill>
                  <a:srgbClr val="FFFF00"/>
                </a:solidFill>
              </a:rPr>
              <a:t>People</a:t>
            </a:r>
            <a:r>
              <a:rPr lang="am" sz="3800">
                <a:solidFill>
                  <a:srgbClr val="FFFF00"/>
                </a:solidFill>
              </a:rPr>
              <a:t>:</a:t>
            </a:r>
            <a:r>
              <a:rPr lang="am" sz="3800" b="1">
                <a:solidFill>
                  <a:schemeClr val="lt1"/>
                </a:solidFill>
              </a:rPr>
              <a:t> </a:t>
            </a:r>
            <a:r>
              <a:rPr lang="am" sz="3800">
                <a:solidFill>
                  <a:schemeClr val="lt2"/>
                </a:solidFill>
              </a:rPr>
              <a:t>Our Father Thou art in heaven, lead us not, Lord, into temptation.</a:t>
            </a:r>
            <a:endParaRPr/>
          </a:p>
        </p:txBody>
      </p:sp>
      <p:pic>
        <p:nvPicPr>
          <p:cNvPr id="1342" name="Google Shape;1342;p17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17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146</a:t>
            </a:fld>
            <a:endParaRPr/>
          </a:p>
        </p:txBody>
      </p:sp>
      <p:sp>
        <p:nvSpPr>
          <p:cNvPr id="1348" name="Google Shape;1348;p173"/>
          <p:cNvSpPr txBox="1">
            <a:spLocks noGrp="1"/>
          </p:cNvSpPr>
          <p:nvPr>
            <p:ph type="body" idx="1"/>
          </p:nvPr>
        </p:nvSpPr>
        <p:spPr>
          <a:xfrm>
            <a:off x="627050" y="371450"/>
            <a:ext cx="3979500" cy="6180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Font typeface="Noto Sans Symbols"/>
              <a:buChar char="❖"/>
            </a:pPr>
            <a:r>
              <a:rPr lang="am" sz="3300" i="0" u="sng">
                <a:solidFill>
                  <a:schemeClr val="lt2"/>
                </a:solidFill>
              </a:rPr>
              <a:t>ዲያቆን</a:t>
            </a:r>
            <a:r>
              <a:rPr lang="am" sz="3300" i="0">
                <a:solidFill>
                  <a:srgbClr val="FFFFFF"/>
                </a:solidFill>
              </a:rPr>
              <a:t>፡-</a:t>
            </a:r>
            <a:r>
              <a:rPr lang="am" sz="3300" b="0" i="0" u="none">
                <a:solidFill>
                  <a:srgbClr val="FFFF00"/>
                </a:solidFill>
                <a:latin typeface="Arial"/>
                <a:ea typeface="Arial"/>
                <a:cs typeface="Arial"/>
                <a:sym typeface="Arial"/>
              </a:rPr>
              <a:t> ወናእኲቶ ይደልወነ ከመ ንሳተፍ  ምሥጢረ ክብርተ ወቅድስተ። </a:t>
            </a:r>
            <a:endParaRPr sz="3300" b="0" i="0" u="none">
              <a:solidFill>
                <a:srgbClr val="FFFF00"/>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ክብርትን ቅድስትን ምሥጢር (ሥጋኡን ደሙን) ክንቅበልን ከነመስግንን ይግብኣና እዩ። </a:t>
            </a:r>
            <a:endParaRPr sz="3300" b="0" i="0" u="none">
              <a:solidFill>
                <a:srgbClr val="FFFFFF"/>
              </a:solidFill>
              <a:latin typeface="Arial"/>
              <a:ea typeface="Arial"/>
              <a:cs typeface="Arial"/>
              <a:sym typeface="Arial"/>
            </a:endParaRPr>
          </a:p>
          <a:p>
            <a:pPr marL="0" marR="0" lvl="0" indent="0" algn="l" rtl="0">
              <a:lnSpc>
                <a:spcPct val="110000"/>
              </a:lnSpc>
              <a:spcBef>
                <a:spcPts val="0"/>
              </a:spcBef>
              <a:spcAft>
                <a:spcPts val="0"/>
              </a:spcAft>
              <a:buNone/>
            </a:pPr>
            <a:endParaRPr sz="3300">
              <a:solidFill>
                <a:srgbClr val="FFFFFF"/>
              </a:solidFill>
            </a:endParaRPr>
          </a:p>
        </p:txBody>
      </p:sp>
      <p:sp>
        <p:nvSpPr>
          <p:cNvPr id="1349" name="Google Shape;1349;p173"/>
          <p:cNvSpPr txBox="1"/>
          <p:nvPr/>
        </p:nvSpPr>
        <p:spPr>
          <a:xfrm>
            <a:off x="4390975" y="233550"/>
            <a:ext cx="4299900" cy="61752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am" sz="3200" u="sng">
                <a:solidFill>
                  <a:schemeClr val="lt2"/>
                </a:solidFill>
              </a:rPr>
              <a:t>Dīyaqon</a:t>
            </a:r>
            <a:r>
              <a:rPr lang="am" sz="3200">
                <a:solidFill>
                  <a:schemeClr val="lt2"/>
                </a:solidFill>
              </a:rPr>
              <a:t>: </a:t>
            </a:r>
            <a:r>
              <a:rPr lang="am" sz="3200">
                <a:solidFill>
                  <a:srgbClr val="FFFF00"/>
                </a:solidFill>
              </a:rPr>
              <a:t>We-na’ikuto yideliwene keme nisatef misTīre kibirte we-qidste</a:t>
            </a:r>
            <a:endParaRPr sz="3200">
              <a:solidFill>
                <a:srgbClr val="FFFF00"/>
              </a:solidFill>
            </a:endParaRPr>
          </a:p>
          <a:p>
            <a:pPr marL="465137" lvl="0" indent="-414337" algn="l" rtl="0">
              <a:lnSpc>
                <a:spcPct val="110000"/>
              </a:lnSpc>
              <a:spcBef>
                <a:spcPts val="0"/>
              </a:spcBef>
              <a:spcAft>
                <a:spcPts val="0"/>
              </a:spcAft>
              <a:buClr>
                <a:srgbClr val="FF0000"/>
              </a:buClr>
              <a:buSzPts val="3200"/>
              <a:buFont typeface="Noto Sans Symbols"/>
              <a:buChar char="❖"/>
            </a:pPr>
            <a:r>
              <a:rPr lang="am" sz="3200" u="sng">
                <a:solidFill>
                  <a:srgbClr val="FFFF00"/>
                </a:solidFill>
              </a:rPr>
              <a:t>Deacon</a:t>
            </a:r>
            <a:r>
              <a:rPr lang="am" sz="3200">
                <a:solidFill>
                  <a:schemeClr val="lt2"/>
                </a:solidFill>
              </a:rPr>
              <a:t>: And let us give thanks unto Him that makes us meet to communicate in the precious and holy mystery.</a:t>
            </a:r>
            <a:endParaRPr sz="3200"/>
          </a:p>
        </p:txBody>
      </p:sp>
      <p:pic>
        <p:nvPicPr>
          <p:cNvPr id="1350" name="Google Shape;1350;p17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17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147</a:t>
            </a:fld>
            <a:endParaRPr/>
          </a:p>
        </p:txBody>
      </p:sp>
      <p:sp>
        <p:nvSpPr>
          <p:cNvPr id="1356" name="Google Shape;1356;p174"/>
          <p:cNvSpPr txBox="1">
            <a:spLocks noGrp="1"/>
          </p:cNvSpPr>
          <p:nvPr>
            <p:ph type="body" idx="1"/>
          </p:nvPr>
        </p:nvSpPr>
        <p:spPr>
          <a:xfrm>
            <a:off x="490525" y="447675"/>
            <a:ext cx="4415100" cy="61800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am" b="0" i="0" u="sng">
                <a:solidFill>
                  <a:schemeClr val="lt2"/>
                </a:solidFill>
                <a:latin typeface="Arial"/>
                <a:ea typeface="Arial"/>
                <a:cs typeface="Arial"/>
                <a:sym typeface="Arial"/>
              </a:rPr>
              <a:t>ካህን</a:t>
            </a:r>
            <a:r>
              <a:rPr lang="am" b="0" i="0">
                <a:solidFill>
                  <a:schemeClr val="lt2"/>
                </a:solidFill>
                <a:latin typeface="Arial"/>
                <a:ea typeface="Arial"/>
                <a:cs typeface="Arial"/>
                <a:sym typeface="Arial"/>
              </a:rPr>
              <a:t>፡-</a:t>
            </a:r>
            <a:r>
              <a:rPr lang="am" b="0" i="0" u="none">
                <a:solidFill>
                  <a:srgbClr val="FFFF00"/>
                </a:solidFill>
                <a:latin typeface="Arial"/>
                <a:ea typeface="Arial"/>
                <a:cs typeface="Arial"/>
                <a:sym typeface="Arial"/>
              </a:rPr>
              <a:t> ስብሐተ እግዚአብሔር ይነግር አፉየ ወኵሉ ዘሥጋ ይባርክ ለስሙ ቅዱስ፥ ለዓለም ወለዓለመ ዓለም።</a:t>
            </a:r>
            <a:endParaRPr b="0" i="0" u="none">
              <a:solidFill>
                <a:srgbClr val="FFFF00"/>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am" b="0" i="0" u="none">
                <a:solidFill>
                  <a:srgbClr val="FFFFFF"/>
                </a:solidFill>
                <a:latin typeface="Arial"/>
                <a:ea typeface="Arial"/>
                <a:cs typeface="Arial"/>
                <a:sym typeface="Arial"/>
              </a:rPr>
              <a:t>ኣፈይ ምስጋና እግዚኣብሔር ይዛረብ፡ ሥጋ ዝለበሰ ኵሉ ድማ፡ ንቅዱስ ስሙ የመስግን ነ</a:t>
            </a:r>
            <a:r>
              <a:rPr lang="am">
                <a:solidFill>
                  <a:srgbClr val="FFFFFF"/>
                </a:solidFill>
              </a:rPr>
              <a:t>ዘ</a:t>
            </a:r>
            <a:r>
              <a:rPr lang="am" b="0" i="0" u="none">
                <a:solidFill>
                  <a:srgbClr val="FFFFFF"/>
                </a:solidFill>
                <a:latin typeface="Arial"/>
                <a:ea typeface="Arial"/>
                <a:cs typeface="Arial"/>
                <a:sym typeface="Arial"/>
              </a:rPr>
              <a:t>ለዓለም ዓለም። </a:t>
            </a:r>
            <a:endParaRPr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a:solidFill>
                <a:srgbClr val="FFFFFF"/>
              </a:solidFill>
            </a:endParaRPr>
          </a:p>
        </p:txBody>
      </p:sp>
      <p:sp>
        <p:nvSpPr>
          <p:cNvPr id="1357" name="Google Shape;1357;p174"/>
          <p:cNvSpPr txBox="1"/>
          <p:nvPr/>
        </p:nvSpPr>
        <p:spPr>
          <a:xfrm>
            <a:off x="4346125" y="366150"/>
            <a:ext cx="4375800" cy="62346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Sibhat Igzī'abhier yinegir afuye we-kulu ze-siga yibarik le-simu qidus, le-Alem wele-Aleme Alem</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a:t>
            </a:r>
            <a:r>
              <a:rPr lang="am" sz="3000" b="1">
                <a:solidFill>
                  <a:schemeClr val="lt1"/>
                </a:solidFill>
              </a:rPr>
              <a:t> </a:t>
            </a:r>
            <a:r>
              <a:rPr lang="am" sz="3000">
                <a:solidFill>
                  <a:schemeClr val="lt2"/>
                </a:solidFill>
              </a:rPr>
              <a:t>My mouth shall speak the praise of the Lord, and let all flesh bless His Holy name for ever and ever.</a:t>
            </a:r>
            <a:endParaRPr sz="3000"/>
          </a:p>
        </p:txBody>
      </p:sp>
      <p:pic>
        <p:nvPicPr>
          <p:cNvPr id="1358" name="Google Shape;1358;p17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175"/>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148</a:t>
            </a:fld>
            <a:endParaRPr/>
          </a:p>
        </p:txBody>
      </p:sp>
      <p:sp>
        <p:nvSpPr>
          <p:cNvPr id="1364" name="Google Shape;1364;p175"/>
          <p:cNvSpPr txBox="1">
            <a:spLocks noGrp="1"/>
          </p:cNvSpPr>
          <p:nvPr>
            <p:ph type="body" idx="1"/>
          </p:nvPr>
        </p:nvSpPr>
        <p:spPr>
          <a:xfrm>
            <a:off x="795331" y="501650"/>
            <a:ext cx="4118100" cy="6180000"/>
          </a:xfrm>
          <a:prstGeom prst="rect">
            <a:avLst/>
          </a:prstGeom>
          <a:noFill/>
          <a:ln>
            <a:noFill/>
          </a:ln>
        </p:spPr>
        <p:txBody>
          <a:bodyPr spcFirstLastPara="1" wrap="square" lIns="92075" tIns="46025" rIns="92075" bIns="46025" anchor="t" anchorCtr="0">
            <a:noAutofit/>
          </a:bodyPr>
          <a:lstStyle/>
          <a:p>
            <a:pPr marL="465137" marR="0" lvl="0" indent="-490537" algn="l" rtl="0">
              <a:lnSpc>
                <a:spcPct val="100000"/>
              </a:lnSpc>
              <a:spcBef>
                <a:spcPts val="0"/>
              </a:spcBef>
              <a:spcAft>
                <a:spcPts val="0"/>
              </a:spcAft>
              <a:buClr>
                <a:srgbClr val="33CC33"/>
              </a:buClr>
              <a:buSzPts val="3800"/>
              <a:buChar char="❖"/>
            </a:pPr>
            <a:r>
              <a:rPr lang="am" sz="3800" b="1" i="0" u="sng">
                <a:solidFill>
                  <a:srgbClr val="FFFFFF"/>
                </a:solidFill>
              </a:rPr>
              <a:t>ሕዝብ</a:t>
            </a:r>
            <a:r>
              <a:rPr lang="am" sz="3800" b="1" i="0" u="none">
                <a:solidFill>
                  <a:srgbClr val="FFFFFF"/>
                </a:solidFill>
              </a:rPr>
              <a:t>፡-</a:t>
            </a:r>
            <a:r>
              <a:rPr lang="am" sz="3800" b="0" i="0" u="none">
                <a:solidFill>
                  <a:srgbClr val="FFFF00"/>
                </a:solidFill>
                <a:latin typeface="Arial"/>
                <a:ea typeface="Arial"/>
                <a:cs typeface="Arial"/>
                <a:sym typeface="Arial"/>
              </a:rPr>
              <a:t> አቡነ ዘበሰማያት ኢታብአነ </a:t>
            </a:r>
            <a:r>
              <a:rPr lang="am" sz="3800" b="0" i="0" u="none">
                <a:solidFill>
                  <a:schemeClr val="lt1"/>
                </a:solidFill>
                <a:latin typeface="Arial"/>
                <a:ea typeface="Arial"/>
                <a:cs typeface="Arial"/>
                <a:sym typeface="Arial"/>
              </a:rPr>
              <a:t> </a:t>
            </a:r>
            <a:r>
              <a:rPr lang="am" sz="3800" b="0" i="0" u="none">
                <a:solidFill>
                  <a:srgbClr val="FFFF00"/>
                </a:solidFill>
                <a:latin typeface="Arial"/>
                <a:ea typeface="Arial"/>
                <a:cs typeface="Arial"/>
                <a:sym typeface="Arial"/>
              </a:rPr>
              <a:t>እግዚኦ ውስተ መንሱት። </a:t>
            </a:r>
            <a:endParaRPr sz="3800" b="0" i="0" u="none">
              <a:solidFill>
                <a:srgbClr val="FFFF00"/>
              </a:solidFill>
              <a:latin typeface="Arial"/>
              <a:ea typeface="Arial"/>
              <a:cs typeface="Arial"/>
              <a:sym typeface="Arial"/>
            </a:endParaRPr>
          </a:p>
          <a:p>
            <a:pPr marL="465137" marR="0" lvl="0" indent="-503237" algn="l" rtl="0">
              <a:lnSpc>
                <a:spcPct val="100000"/>
              </a:lnSpc>
              <a:spcBef>
                <a:spcPts val="640"/>
              </a:spcBef>
              <a:spcAft>
                <a:spcPts val="0"/>
              </a:spcAft>
              <a:buClr>
                <a:srgbClr val="FFFFFF"/>
              </a:buClr>
              <a:buSzPts val="3800"/>
              <a:buChar char="❖"/>
            </a:pPr>
            <a:r>
              <a:rPr lang="am" sz="3800" b="0" i="0" u="none">
                <a:solidFill>
                  <a:srgbClr val="FFFFFF"/>
                </a:solidFill>
                <a:latin typeface="Arial"/>
                <a:ea typeface="Arial"/>
                <a:cs typeface="Arial"/>
                <a:sym typeface="Arial"/>
              </a:rPr>
              <a:t>ኣብ ሰማያት እትነብር ኣቦና፡ ኦ ጐይታ ኣብ ፈተና ኣይተእትወና።</a:t>
            </a:r>
            <a:endParaRPr sz="3800">
              <a:solidFill>
                <a:srgbClr val="FFFFFF"/>
              </a:solidFill>
            </a:endParaRPr>
          </a:p>
          <a:p>
            <a:pPr marL="0" marR="0" lvl="0" indent="0" algn="l" rtl="0">
              <a:lnSpc>
                <a:spcPct val="100000"/>
              </a:lnSpc>
              <a:spcBef>
                <a:spcPts val="800"/>
              </a:spcBef>
              <a:spcAft>
                <a:spcPts val="0"/>
              </a:spcAft>
              <a:buNone/>
            </a:pPr>
            <a:endParaRPr sz="3800">
              <a:solidFill>
                <a:srgbClr val="FFFFFF"/>
              </a:solidFill>
            </a:endParaRPr>
          </a:p>
        </p:txBody>
      </p:sp>
      <p:sp>
        <p:nvSpPr>
          <p:cNvPr id="1365" name="Google Shape;1365;p175"/>
          <p:cNvSpPr txBox="1"/>
          <p:nvPr/>
        </p:nvSpPr>
        <p:spPr>
          <a:xfrm>
            <a:off x="4651225" y="329550"/>
            <a:ext cx="4097100" cy="6195000"/>
          </a:xfrm>
          <a:prstGeom prst="rect">
            <a:avLst/>
          </a:prstGeom>
          <a:noFill/>
          <a:ln>
            <a:noFill/>
          </a:ln>
        </p:spPr>
        <p:txBody>
          <a:bodyPr spcFirstLastPara="1" wrap="square" lIns="91425" tIns="91425" rIns="91425" bIns="91425" anchor="t" anchorCtr="0">
            <a:noAutofit/>
          </a:bodyPr>
          <a:lstStyle/>
          <a:p>
            <a:pPr marL="465137" lvl="0" indent="-503237" algn="l" rtl="0">
              <a:spcBef>
                <a:spcPts val="640"/>
              </a:spcBef>
              <a:spcAft>
                <a:spcPts val="0"/>
              </a:spcAft>
              <a:buClr>
                <a:srgbClr val="0000FF"/>
              </a:buClr>
              <a:buSzPts val="3800"/>
              <a:buFont typeface="Noto Sans Symbols"/>
              <a:buChar char="❖"/>
            </a:pPr>
            <a:r>
              <a:rPr lang="am" sz="3800" b="1" u="sng">
                <a:solidFill>
                  <a:schemeClr val="lt2"/>
                </a:solidFill>
              </a:rPr>
              <a:t>Hizb</a:t>
            </a:r>
            <a:r>
              <a:rPr lang="am" sz="3800" b="1">
                <a:solidFill>
                  <a:schemeClr val="lt2"/>
                </a:solidFill>
              </a:rPr>
              <a:t>:</a:t>
            </a:r>
            <a:r>
              <a:rPr lang="am" sz="3800">
                <a:solidFill>
                  <a:schemeClr val="lt2"/>
                </a:solidFill>
              </a:rPr>
              <a:t> </a:t>
            </a:r>
            <a:r>
              <a:rPr lang="am" sz="3800">
                <a:solidFill>
                  <a:srgbClr val="FFFF00"/>
                </a:solidFill>
              </a:rPr>
              <a:t>Abune zebe-semayat ītab’ane Igzī’o wiste mensut</a:t>
            </a:r>
            <a:endParaRPr sz="3800">
              <a:solidFill>
                <a:srgbClr val="FFFF00"/>
              </a:solidFill>
            </a:endParaRPr>
          </a:p>
          <a:p>
            <a:pPr marL="465137" lvl="0" indent="-452437" algn="l" rtl="0">
              <a:spcBef>
                <a:spcPts val="800"/>
              </a:spcBef>
              <a:spcAft>
                <a:spcPts val="0"/>
              </a:spcAft>
              <a:buClr>
                <a:srgbClr val="FF0000"/>
              </a:buClr>
              <a:buSzPts val="3800"/>
              <a:buFont typeface="Noto Sans Symbols"/>
              <a:buChar char="❖"/>
            </a:pPr>
            <a:r>
              <a:rPr lang="am" sz="3800" u="sng">
                <a:solidFill>
                  <a:srgbClr val="FFFF00"/>
                </a:solidFill>
              </a:rPr>
              <a:t>People</a:t>
            </a:r>
            <a:r>
              <a:rPr lang="am" sz="3800">
                <a:solidFill>
                  <a:srgbClr val="FFFF00"/>
                </a:solidFill>
              </a:rPr>
              <a:t>:</a:t>
            </a:r>
            <a:r>
              <a:rPr lang="am" sz="3800" b="1">
                <a:solidFill>
                  <a:schemeClr val="lt1"/>
                </a:solidFill>
              </a:rPr>
              <a:t> </a:t>
            </a:r>
            <a:r>
              <a:rPr lang="am" sz="3800">
                <a:solidFill>
                  <a:schemeClr val="lt2"/>
                </a:solidFill>
              </a:rPr>
              <a:t>Our Father Thou art in heaven, lead us not, Lord, into temptation.</a:t>
            </a:r>
            <a:endParaRPr/>
          </a:p>
        </p:txBody>
      </p:sp>
      <p:pic>
        <p:nvPicPr>
          <p:cNvPr id="1366" name="Google Shape;1366;p17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17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149</a:t>
            </a:fld>
            <a:endParaRPr/>
          </a:p>
        </p:txBody>
      </p:sp>
      <p:pic>
        <p:nvPicPr>
          <p:cNvPr id="1372" name="Google Shape;1372;p176"/>
          <p:cNvPicPr preferRelativeResize="0"/>
          <p:nvPr/>
        </p:nvPicPr>
        <p:blipFill>
          <a:blip r:embed="rId3">
            <a:alphaModFix/>
          </a:blip>
          <a:stretch>
            <a:fillRect/>
          </a:stretch>
        </p:blipFill>
        <p:spPr>
          <a:xfrm>
            <a:off x="8159524" y="5942001"/>
            <a:ext cx="727701" cy="741874"/>
          </a:xfrm>
          <a:prstGeom prst="rect">
            <a:avLst/>
          </a:prstGeom>
          <a:noFill/>
          <a:ln>
            <a:noFill/>
          </a:ln>
        </p:spPr>
      </p:pic>
      <p:sp>
        <p:nvSpPr>
          <p:cNvPr id="1373" name="Google Shape;1373;p176"/>
          <p:cNvSpPr txBox="1">
            <a:spLocks noGrp="1"/>
          </p:cNvSpPr>
          <p:nvPr>
            <p:ph type="body" idx="1"/>
          </p:nvPr>
        </p:nvSpPr>
        <p:spPr>
          <a:xfrm>
            <a:off x="838200" y="1066800"/>
            <a:ext cx="4038600" cy="4526100"/>
          </a:xfrm>
          <a:prstGeom prst="rect">
            <a:avLst/>
          </a:prstGeom>
          <a:noFill/>
          <a:ln>
            <a:noFill/>
          </a:ln>
        </p:spPr>
        <p:txBody>
          <a:bodyPr spcFirstLastPara="1" wrap="square" lIns="91425" tIns="45700" rIns="91425" bIns="45700" anchor="t" anchorCtr="0">
            <a:noAutofit/>
          </a:bodyPr>
          <a:lstStyle/>
          <a:p>
            <a:pPr marL="342900" lvl="0" indent="-241300" algn="l" rtl="0">
              <a:lnSpc>
                <a:spcPct val="90000"/>
              </a:lnSpc>
              <a:spcBef>
                <a:spcPts val="800"/>
              </a:spcBef>
              <a:spcAft>
                <a:spcPts val="0"/>
              </a:spcAft>
              <a:buClr>
                <a:srgbClr val="02CA02"/>
              </a:buClr>
              <a:buSzPts val="2400"/>
              <a:buFont typeface="Noto Sans Symbols"/>
              <a:buChar char="❖"/>
            </a:pPr>
            <a:r>
              <a:rPr lang="am" sz="2400" u="sng">
                <a:solidFill>
                  <a:schemeClr val="lt2"/>
                </a:solidFill>
                <a:latin typeface="Calibri"/>
                <a:ea typeface="Calibri"/>
                <a:cs typeface="Calibri"/>
                <a:sym typeface="Calibri"/>
              </a:rPr>
              <a:t>ካህን</a:t>
            </a:r>
            <a:r>
              <a:rPr lang="am" sz="2400">
                <a:solidFill>
                  <a:schemeClr val="lt2"/>
                </a:solidFill>
                <a:latin typeface="Calibri"/>
                <a:ea typeface="Calibri"/>
                <a:cs typeface="Calibri"/>
                <a:sym typeface="Calibri"/>
              </a:rPr>
              <a:t>፡ </a:t>
            </a:r>
            <a:r>
              <a:rPr lang="am" sz="2400" b="0" i="0" u="none" strike="noStrike" cap="none">
                <a:solidFill>
                  <a:srgbClr val="FFFFFF"/>
                </a:solidFill>
                <a:latin typeface="Arial"/>
                <a:ea typeface="Arial"/>
                <a:cs typeface="Arial"/>
                <a:sym typeface="Arial"/>
              </a:rPr>
              <a:t>ከም ብሓድሽ ኵሉ ንዝኅዝ እግዚአብሔር ኣቦ ጐይታናን መድኃኒናን ኢየሱስ ክርስቶስ ንልምን ኣሎና። ልማኖናን ኣይነዓቀን ኣይተቘጥዓናን፡ ምሕረቱውን ካባና ኣየርሓቀን እሞ እግዚአብሔር ኣምላኽና መሓሪ እዩ።</a:t>
            </a:r>
            <a:endParaRPr sz="2400">
              <a:solidFill>
                <a:srgbClr val="FFFFFF"/>
              </a:solidFill>
            </a:endParaRPr>
          </a:p>
          <a:p>
            <a:pPr marL="342900" marR="0" lvl="0" indent="-342900" algn="l" rtl="0">
              <a:lnSpc>
                <a:spcPct val="90000"/>
              </a:lnSpc>
              <a:spcBef>
                <a:spcPts val="800"/>
              </a:spcBef>
              <a:spcAft>
                <a:spcPts val="0"/>
              </a:spcAft>
              <a:buClr>
                <a:schemeClr val="lt1"/>
              </a:buClr>
              <a:buSzPts val="4000"/>
              <a:buFont typeface="Arial"/>
              <a:buNone/>
            </a:pPr>
            <a:endParaRPr sz="2400" b="0" i="0" u="none" strike="noStrike" cap="none">
              <a:solidFill>
                <a:srgbClr val="FFFF00"/>
              </a:solidFill>
              <a:latin typeface="Arial"/>
              <a:ea typeface="Arial"/>
              <a:cs typeface="Arial"/>
              <a:sym typeface="Arial"/>
            </a:endParaRPr>
          </a:p>
          <a:p>
            <a:pPr marL="342900" marR="0" lvl="0" indent="-241300" algn="l" rtl="0">
              <a:lnSpc>
                <a:spcPct val="90000"/>
              </a:lnSpc>
              <a:spcBef>
                <a:spcPts val="800"/>
              </a:spcBef>
              <a:spcAft>
                <a:spcPts val="0"/>
              </a:spcAft>
              <a:buClr>
                <a:srgbClr val="33CC33"/>
              </a:buClr>
              <a:buSzPts val="2400"/>
              <a:buFont typeface="Noto Sans Symbols"/>
              <a:buChar char="❖"/>
            </a:pPr>
            <a:r>
              <a:rPr lang="am" sz="2400" b="0" i="0" u="none" strike="noStrike" cap="none">
                <a:solidFill>
                  <a:schemeClr val="lt2"/>
                </a:solidFill>
                <a:latin typeface="Arial"/>
                <a:ea typeface="Arial"/>
                <a:cs typeface="Arial"/>
                <a:sym typeface="Arial"/>
              </a:rPr>
              <a:t> </a:t>
            </a:r>
            <a:r>
              <a:rPr lang="am" sz="2400" b="0" i="0" u="sng" strike="noStrike" cap="none">
                <a:solidFill>
                  <a:schemeClr val="lt2"/>
                </a:solidFill>
                <a:latin typeface="Arial"/>
                <a:ea typeface="Arial"/>
                <a:cs typeface="Arial"/>
                <a:sym typeface="Arial"/>
              </a:rPr>
              <a:t>ዲያቆን</a:t>
            </a:r>
            <a:r>
              <a:rPr lang="am" sz="2400" b="0" i="0" u="none" strike="noStrike" cap="none">
                <a:solidFill>
                  <a:schemeClr val="lt2"/>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ጸልዩ</a:t>
            </a:r>
            <a:endParaRPr sz="2400" b="0" i="0" u="none" strike="noStrike" cap="none">
              <a:solidFill>
                <a:srgbClr val="FFFF00"/>
              </a:solidFill>
              <a:latin typeface="Arial"/>
              <a:ea typeface="Arial"/>
              <a:cs typeface="Arial"/>
              <a:sym typeface="Arial"/>
            </a:endParaRPr>
          </a:p>
          <a:p>
            <a:pPr marL="342900" marR="0" lvl="0" indent="-342900" algn="l" rtl="0">
              <a:lnSpc>
                <a:spcPct val="90000"/>
              </a:lnSpc>
              <a:spcBef>
                <a:spcPts val="800"/>
              </a:spcBef>
              <a:spcAft>
                <a:spcPts val="0"/>
              </a:spcAft>
              <a:buClr>
                <a:schemeClr val="lt1"/>
              </a:buClr>
              <a:buSzPts val="4000"/>
              <a:buFont typeface="Arial"/>
              <a:buNone/>
            </a:pPr>
            <a:endParaRPr sz="2400" b="0" i="0" u="none" strike="noStrike" cap="none">
              <a:solidFill>
                <a:srgbClr val="FFFF00"/>
              </a:solidFill>
              <a:latin typeface="Arial"/>
              <a:ea typeface="Arial"/>
              <a:cs typeface="Arial"/>
              <a:sym typeface="Arial"/>
            </a:endParaRPr>
          </a:p>
          <a:p>
            <a:pPr marL="342900" marR="0" lvl="0" indent="-139700" algn="l" rtl="0">
              <a:spcBef>
                <a:spcPts val="640"/>
              </a:spcBef>
              <a:spcAft>
                <a:spcPts val="0"/>
              </a:spcAft>
              <a:buClr>
                <a:schemeClr val="lt1"/>
              </a:buClr>
              <a:buSzPts val="3200"/>
              <a:buFont typeface="Arial"/>
              <a:buNone/>
            </a:pPr>
            <a:endParaRPr sz="2400" b="0" i="0" u="none" strike="noStrike" cap="none">
              <a:solidFill>
                <a:schemeClr val="lt1"/>
              </a:solidFill>
              <a:latin typeface="Calibri"/>
              <a:ea typeface="Calibri"/>
              <a:cs typeface="Calibri"/>
              <a:sym typeface="Calibri"/>
            </a:endParaRPr>
          </a:p>
        </p:txBody>
      </p:sp>
      <p:sp>
        <p:nvSpPr>
          <p:cNvPr id="1374" name="Google Shape;1374;p176"/>
          <p:cNvSpPr txBox="1">
            <a:spLocks noGrp="1"/>
          </p:cNvSpPr>
          <p:nvPr>
            <p:ph type="body" idx="4294967295"/>
          </p:nvPr>
        </p:nvSpPr>
        <p:spPr>
          <a:xfrm>
            <a:off x="4648200" y="937350"/>
            <a:ext cx="4038600" cy="4526100"/>
          </a:xfrm>
          <a:prstGeom prst="rect">
            <a:avLst/>
          </a:prstGeom>
        </p:spPr>
        <p:txBody>
          <a:bodyPr spcFirstLastPara="1" wrap="square" lIns="91425" tIns="91425" rIns="91425" bIns="91425" anchor="t" anchorCtr="0">
            <a:noAutofit/>
          </a:bodyPr>
          <a:lstStyle/>
          <a:p>
            <a:pPr marL="465137" lvl="0" indent="-382587" algn="l" rtl="0">
              <a:spcBef>
                <a:spcPts val="640"/>
              </a:spcBef>
              <a:spcAft>
                <a:spcPts val="0"/>
              </a:spcAft>
              <a:buClr>
                <a:srgbClr val="0000FF"/>
              </a:buClr>
              <a:buSzPts val="1900"/>
              <a:buFont typeface="Noto Sans Symbols"/>
              <a:buChar char="❖"/>
            </a:pPr>
            <a:r>
              <a:rPr lang="am" sz="1900" u="sng">
                <a:solidFill>
                  <a:srgbClr val="FFFFFF"/>
                </a:solidFill>
              </a:rPr>
              <a:t>Kahn</a:t>
            </a:r>
            <a:r>
              <a:rPr lang="am" sz="1900">
                <a:solidFill>
                  <a:srgbClr val="FFFFFF"/>
                </a:solidFill>
              </a:rPr>
              <a:t>:</a:t>
            </a:r>
            <a:r>
              <a:rPr lang="am" sz="1900"/>
              <a:t> </a:t>
            </a:r>
            <a:r>
              <a:rPr lang="am" sz="1900">
                <a:solidFill>
                  <a:srgbClr val="FFFF00"/>
                </a:solidFill>
              </a:rPr>
              <a:t>kem bihadish kulu nizi’hiz igzī'abhier abo goytanan Medhanīnan Īyesus Kristos nilimin alona:: limano’nan ayneAqen ayteqoTeA’nan, mihretu’win kabana ayerhaqen imo igzī'abhier amlakna meharī iyu::</a:t>
            </a:r>
            <a:endParaRPr sz="1900">
              <a:solidFill>
                <a:srgbClr val="FFFF00"/>
              </a:solidFill>
            </a:endParaRPr>
          </a:p>
          <a:p>
            <a:pPr marL="465137" lvl="0" indent="-331787" algn="l" rtl="0">
              <a:spcBef>
                <a:spcPts val="800"/>
              </a:spcBef>
              <a:spcAft>
                <a:spcPts val="0"/>
              </a:spcAft>
              <a:buClr>
                <a:srgbClr val="FF0000"/>
              </a:buClr>
              <a:buSzPts val="1900"/>
              <a:buFont typeface="Noto Sans Symbols"/>
              <a:buChar char="❖"/>
            </a:pPr>
            <a:r>
              <a:rPr lang="am" sz="1900" u="sng">
                <a:solidFill>
                  <a:srgbClr val="FFFF00"/>
                </a:solidFill>
              </a:rPr>
              <a:t>Priest</a:t>
            </a:r>
            <a:r>
              <a:rPr lang="am" sz="1900">
                <a:solidFill>
                  <a:srgbClr val="FFFF00"/>
                </a:solidFill>
              </a:rPr>
              <a:t>:-</a:t>
            </a:r>
            <a:r>
              <a:rPr lang="am" sz="1900">
                <a:solidFill>
                  <a:srgbClr val="DDDDDD"/>
                </a:solidFill>
              </a:rPr>
              <a:t> </a:t>
            </a:r>
            <a:r>
              <a:rPr lang="am" sz="1900">
                <a:solidFill>
                  <a:srgbClr val="FFFFFF"/>
                </a:solidFill>
              </a:rPr>
              <a:t>Again we supplicate the Almighty God, Father of our Lord and Saviour Jesus Christ, because He did neither disdain nor refuse our supplication, nor did He remove His mercy from us, because the Lord our Gos is merciful. </a:t>
            </a:r>
            <a:endParaRPr sz="1900">
              <a:solidFill>
                <a:srgbClr val="FFFFFF"/>
              </a:solidFill>
            </a:endParaRPr>
          </a:p>
          <a:p>
            <a:pPr marL="465137" lvl="0" indent="-331787" algn="l" rtl="0">
              <a:spcBef>
                <a:spcPts val="800"/>
              </a:spcBef>
              <a:spcAft>
                <a:spcPts val="0"/>
              </a:spcAft>
              <a:buClr>
                <a:srgbClr val="FF0000"/>
              </a:buClr>
              <a:buSzPts val="1900"/>
              <a:buFont typeface="Noto Sans Symbols"/>
              <a:buChar char="❖"/>
            </a:pPr>
            <a:r>
              <a:rPr lang="am" sz="1900" u="sng">
                <a:solidFill>
                  <a:srgbClr val="FFFF00"/>
                </a:solidFill>
              </a:rPr>
              <a:t>Deacon:</a:t>
            </a:r>
            <a:r>
              <a:rPr lang="am" sz="1900"/>
              <a:t> Pray</a:t>
            </a:r>
            <a:endParaRPr sz="1900"/>
          </a:p>
        </p:txBody>
      </p:sp>
      <p:sp>
        <p:nvSpPr>
          <p:cNvPr id="1375" name="Google Shape;1375;p176"/>
          <p:cNvSpPr txBox="1">
            <a:spLocks noGrp="1"/>
          </p:cNvSpPr>
          <p:nvPr>
            <p:ph type="title"/>
          </p:nvPr>
        </p:nvSpPr>
        <p:spPr>
          <a:xfrm>
            <a:off x="580950" y="490044"/>
            <a:ext cx="8229600" cy="599700"/>
          </a:xfrm>
          <a:prstGeom prst="rect">
            <a:avLst/>
          </a:prstGeom>
        </p:spPr>
        <p:txBody>
          <a:bodyPr spcFirstLastPara="1" wrap="square" lIns="91425" tIns="91425" rIns="91425" bIns="91425" anchor="t" anchorCtr="0">
            <a:noAutofit/>
          </a:bodyPr>
          <a:lstStyle/>
          <a:p>
            <a:pPr marL="465137" lvl="0" indent="-465137" algn="ctr" rtl="0">
              <a:spcBef>
                <a:spcPts val="0"/>
              </a:spcBef>
              <a:spcAft>
                <a:spcPts val="0"/>
              </a:spcAft>
              <a:buNone/>
            </a:pPr>
            <a:r>
              <a:rPr lang="am" sz="2400" u="sng">
                <a:solidFill>
                  <a:srgbClr val="FFFFFF"/>
                </a:solidFill>
                <a:latin typeface="Arial"/>
                <a:ea typeface="Arial"/>
                <a:cs typeface="Arial"/>
                <a:sym typeface="Arial"/>
              </a:rPr>
              <a:t>መንጽሒ ነፍሲ	Men’tshi Nefsi	Cleansing of the soul</a:t>
            </a:r>
            <a:r>
              <a:rPr lang="am" sz="2400">
                <a:solidFill>
                  <a:srgbClr val="DDDDDD"/>
                </a:solidFill>
                <a:latin typeface="Arial"/>
                <a:ea typeface="Arial"/>
                <a:cs typeface="Arial"/>
                <a:sym typeface="Arial"/>
              </a:rPr>
              <a:t> </a:t>
            </a:r>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a:t>
            </a:fld>
            <a:endParaRPr/>
          </a:p>
        </p:txBody>
      </p:sp>
      <p:sp>
        <p:nvSpPr>
          <p:cNvPr id="312" name="Google Shape;312;p42"/>
          <p:cNvSpPr txBox="1">
            <a:spLocks noGrp="1"/>
          </p:cNvSpPr>
          <p:nvPr>
            <p:ph type="body" idx="1"/>
          </p:nvPr>
        </p:nvSpPr>
        <p:spPr>
          <a:xfrm>
            <a:off x="930025" y="1383525"/>
            <a:ext cx="3906000" cy="5227500"/>
          </a:xfrm>
          <a:prstGeom prst="rect">
            <a:avLst/>
          </a:prstGeom>
          <a:noFill/>
          <a:ln>
            <a:noFill/>
          </a:ln>
        </p:spPr>
        <p:txBody>
          <a:bodyPr spcFirstLastPara="1" wrap="square" lIns="92075" tIns="46025" rIns="92075" bIns="46025" anchor="t" anchorCtr="0">
            <a:noAutofit/>
          </a:bodyPr>
          <a:lstStyle/>
          <a:p>
            <a:pPr marL="460375" lvl="0" indent="-390525" algn="l" rtl="0">
              <a:lnSpc>
                <a:spcPct val="112500"/>
              </a:lnSpc>
              <a:spcBef>
                <a:spcPts val="640"/>
              </a:spcBef>
              <a:spcAft>
                <a:spcPts val="0"/>
              </a:spcAft>
              <a:buClr>
                <a:srgbClr val="00CC00"/>
              </a:buClr>
              <a:buSzPts val="2300"/>
              <a:buFont typeface="Noto Sans Symbols"/>
              <a:buChar char="❖"/>
            </a:pPr>
            <a:r>
              <a:rPr lang="am" sz="2300" u="sng">
                <a:solidFill>
                  <a:schemeClr val="lt2"/>
                </a:solidFill>
              </a:rPr>
              <a:t>ንፍቅ ካህን</a:t>
            </a:r>
            <a:r>
              <a:rPr lang="am" sz="2300">
                <a:solidFill>
                  <a:schemeClr val="lt2"/>
                </a:solidFill>
              </a:rPr>
              <a:t>፡ </a:t>
            </a:r>
            <a:r>
              <a:rPr lang="am" sz="2300">
                <a:solidFill>
                  <a:srgbClr val="FFFF00"/>
                </a:solidFill>
              </a:rPr>
              <a:t>ኦ ሥሉስ ቅዱስ አብ ወወልድ ወመንፈስ ቅዱስ ባርክ  ዲበ  ሕዝብከ  ፍቁራን ክርስቶሳውያን በበረከተ ሰማያውያን  ወምድራውያን</a:t>
            </a:r>
            <a:endParaRPr sz="2300" u="sng">
              <a:solidFill>
                <a:schemeClr val="lt2"/>
              </a:solidFill>
            </a:endParaRPr>
          </a:p>
          <a:p>
            <a:pPr marL="460375" marR="0" lvl="0" indent="-390525" algn="l" rtl="0">
              <a:lnSpc>
                <a:spcPct val="100000"/>
              </a:lnSpc>
              <a:spcBef>
                <a:spcPts val="0"/>
              </a:spcBef>
              <a:spcAft>
                <a:spcPts val="0"/>
              </a:spcAft>
              <a:buClr>
                <a:srgbClr val="FFFFFF"/>
              </a:buClr>
              <a:buSzPts val="2300"/>
              <a:buFont typeface="Noto Sans Symbols"/>
              <a:buChar char="❖"/>
            </a:pPr>
            <a:r>
              <a:rPr lang="am" sz="2300" b="0" i="0" u="none">
                <a:solidFill>
                  <a:srgbClr val="FFFFFF"/>
                </a:solidFill>
                <a:latin typeface="Arial"/>
                <a:ea typeface="Arial"/>
                <a:cs typeface="Arial"/>
                <a:sym typeface="Arial"/>
              </a:rPr>
              <a:t>ኦ ሥሉስ ቅዱስ ኣብ ወልድ መንፈስ ቅዱስን ፍቑራት ክርስቲያን ንዝኾኑ ሕዝብኻ ብበረከት</a:t>
            </a:r>
            <a:r>
              <a:rPr lang="am" sz="2300">
                <a:solidFill>
                  <a:srgbClr val="FFFFFF"/>
                </a:solidFill>
              </a:rPr>
              <a:t> </a:t>
            </a:r>
            <a:r>
              <a:rPr lang="am" sz="2300" b="0" i="0" u="none">
                <a:solidFill>
                  <a:srgbClr val="FFFFFF"/>
                </a:solidFill>
                <a:latin typeface="Arial"/>
                <a:ea typeface="Arial"/>
                <a:cs typeface="Arial"/>
                <a:sym typeface="Arial"/>
              </a:rPr>
              <a:t>ሰማያውያንን ምድራውያንን ባርኽ።</a:t>
            </a:r>
            <a:endParaRPr sz="2300" i="0" u="none">
              <a:solidFill>
                <a:srgbClr val="FFFFFF"/>
              </a:solidFill>
            </a:endParaRPr>
          </a:p>
          <a:p>
            <a:pPr marL="460375" marR="0" lvl="0" indent="-244475" algn="l" rtl="0">
              <a:lnSpc>
                <a:spcPct val="100000"/>
              </a:lnSpc>
              <a:spcBef>
                <a:spcPts val="680"/>
              </a:spcBef>
              <a:spcAft>
                <a:spcPts val="0"/>
              </a:spcAft>
              <a:buClr>
                <a:schemeClr val="accent1"/>
              </a:buClr>
              <a:buSzPts val="3400"/>
              <a:buFont typeface="Noto Sans Symbols"/>
              <a:buNone/>
            </a:pPr>
            <a:endParaRPr sz="2300" b="0"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2300" b="0" i="0" u="none">
              <a:solidFill>
                <a:schemeClr val="lt1"/>
              </a:solidFill>
              <a:latin typeface="Arial"/>
              <a:ea typeface="Arial"/>
              <a:cs typeface="Arial"/>
              <a:sym typeface="Arial"/>
            </a:endParaRPr>
          </a:p>
        </p:txBody>
      </p:sp>
      <p:sp>
        <p:nvSpPr>
          <p:cNvPr id="313" name="Google Shape;313;p42"/>
          <p:cNvSpPr txBox="1"/>
          <p:nvPr/>
        </p:nvSpPr>
        <p:spPr>
          <a:xfrm>
            <a:off x="489625" y="289450"/>
            <a:ext cx="84174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m" sz="2400">
                <a:solidFill>
                  <a:schemeClr val="lt2"/>
                </a:solidFill>
              </a:rPr>
              <a:t>ጸሎተ ቡራኬ ናይ </a:t>
            </a:r>
            <a:r>
              <a:rPr lang="am" sz="2400" u="sng">
                <a:solidFill>
                  <a:schemeClr val="lt2"/>
                </a:solidFill>
              </a:rPr>
              <a:t>ባስሌዎስ።</a:t>
            </a:r>
            <a:r>
              <a:rPr lang="am" sz="2400">
                <a:solidFill>
                  <a:schemeClr val="lt2"/>
                </a:solidFill>
              </a:rPr>
              <a:t> </a:t>
            </a:r>
            <a:endParaRPr sz="2400">
              <a:solidFill>
                <a:schemeClr val="lt2"/>
              </a:solidFill>
            </a:endParaRPr>
          </a:p>
          <a:p>
            <a:pPr marL="0" lvl="0" indent="0" algn="ctr" rtl="0">
              <a:spcBef>
                <a:spcPts val="0"/>
              </a:spcBef>
              <a:spcAft>
                <a:spcPts val="0"/>
              </a:spcAft>
              <a:buNone/>
            </a:pPr>
            <a:r>
              <a:rPr lang="am" sz="2400">
                <a:solidFill>
                  <a:schemeClr val="lt2"/>
                </a:solidFill>
              </a:rPr>
              <a:t>Tselot Burakie nay </a:t>
            </a:r>
            <a:r>
              <a:rPr lang="am" sz="2400" u="sng">
                <a:solidFill>
                  <a:schemeClr val="lt2"/>
                </a:solidFill>
              </a:rPr>
              <a:t>Basiliewos</a:t>
            </a:r>
            <a:r>
              <a:rPr lang="am" sz="2400">
                <a:solidFill>
                  <a:schemeClr val="lt2"/>
                </a:solidFill>
              </a:rPr>
              <a:t>;</a:t>
            </a:r>
            <a:endParaRPr sz="2400">
              <a:solidFill>
                <a:schemeClr val="lt2"/>
              </a:solidFill>
            </a:endParaRPr>
          </a:p>
          <a:p>
            <a:pPr marL="0" lvl="0" indent="0" algn="ctr" rtl="0">
              <a:spcBef>
                <a:spcPts val="0"/>
              </a:spcBef>
              <a:spcAft>
                <a:spcPts val="0"/>
              </a:spcAft>
              <a:buClr>
                <a:schemeClr val="dk2"/>
              </a:buClr>
              <a:buSzPts val="1100"/>
              <a:buFont typeface="Arial"/>
              <a:buNone/>
            </a:pPr>
            <a:r>
              <a:rPr lang="am" sz="2400">
                <a:solidFill>
                  <a:schemeClr val="lt2"/>
                </a:solidFill>
              </a:rPr>
              <a:t>Prayer of Benediction of </a:t>
            </a:r>
            <a:r>
              <a:rPr lang="am" sz="2400" u="sng">
                <a:solidFill>
                  <a:schemeClr val="lt2"/>
                </a:solidFill>
              </a:rPr>
              <a:t>St. Basil</a:t>
            </a:r>
            <a:endParaRPr/>
          </a:p>
        </p:txBody>
      </p:sp>
      <p:sp>
        <p:nvSpPr>
          <p:cNvPr id="314" name="Google Shape;314;p42"/>
          <p:cNvSpPr txBox="1"/>
          <p:nvPr/>
        </p:nvSpPr>
        <p:spPr>
          <a:xfrm>
            <a:off x="4335025" y="1331900"/>
            <a:ext cx="4476000" cy="5219700"/>
          </a:xfrm>
          <a:prstGeom prst="rect">
            <a:avLst/>
          </a:prstGeom>
          <a:noFill/>
          <a:ln>
            <a:noFill/>
          </a:ln>
        </p:spPr>
        <p:txBody>
          <a:bodyPr spcFirstLastPara="1" wrap="square" lIns="91425" tIns="91425" rIns="91425" bIns="91425" anchor="t" anchorCtr="0">
            <a:noAutofit/>
          </a:bodyPr>
          <a:lstStyle/>
          <a:p>
            <a:pPr marL="460375" lvl="0" indent="-422275" algn="l" rtl="0">
              <a:spcBef>
                <a:spcPts val="680"/>
              </a:spcBef>
              <a:spcAft>
                <a:spcPts val="0"/>
              </a:spcAft>
              <a:buClr>
                <a:srgbClr val="0000FF"/>
              </a:buClr>
              <a:buSzPts val="2600"/>
              <a:buFont typeface="Noto Sans Symbols"/>
              <a:buChar char="❖"/>
            </a:pPr>
            <a:r>
              <a:rPr lang="am" sz="2600" u="sng">
                <a:solidFill>
                  <a:schemeClr val="lt2"/>
                </a:solidFill>
              </a:rPr>
              <a:t>Nifqe Kahn</a:t>
            </a:r>
            <a:r>
              <a:rPr lang="am" sz="2600">
                <a:solidFill>
                  <a:schemeClr val="lt2"/>
                </a:solidFill>
              </a:rPr>
              <a:t>: </a:t>
            </a:r>
            <a:r>
              <a:rPr lang="am" sz="2600">
                <a:solidFill>
                  <a:srgbClr val="FFFF00"/>
                </a:solidFill>
              </a:rPr>
              <a:t>O silus Qidus Ab, Weld, Menfes Qidus fiqurat Kristīyan nizikonu hizbika bi’bereket semaywi’yn’n...</a:t>
            </a:r>
            <a:endParaRPr sz="2600">
              <a:solidFill>
                <a:srgbClr val="FFFF00"/>
              </a:solidFill>
            </a:endParaRPr>
          </a:p>
          <a:p>
            <a:pPr marL="460375" lvl="0" indent="-371475" algn="l" rtl="0">
              <a:spcBef>
                <a:spcPts val="800"/>
              </a:spcBef>
              <a:spcAft>
                <a:spcPts val="0"/>
              </a:spcAft>
              <a:buClr>
                <a:srgbClr val="FF0000"/>
              </a:buClr>
              <a:buSzPts val="2600"/>
              <a:buFont typeface="Noto Sans Symbols"/>
              <a:buChar char="❖"/>
            </a:pPr>
            <a:r>
              <a:rPr lang="am" sz="2600" u="sng">
                <a:solidFill>
                  <a:srgbClr val="FFFF00"/>
                </a:solidFill>
              </a:rPr>
              <a:t>Asst. Priest</a:t>
            </a:r>
            <a:r>
              <a:rPr lang="am" sz="2600">
                <a:solidFill>
                  <a:srgbClr val="FFFF00"/>
                </a:solidFill>
              </a:rPr>
              <a:t>:</a:t>
            </a:r>
            <a:r>
              <a:rPr lang="am" sz="2600">
                <a:solidFill>
                  <a:schemeClr val="lt1"/>
                </a:solidFill>
              </a:rPr>
              <a:t> </a:t>
            </a:r>
            <a:r>
              <a:rPr lang="am" sz="2600">
                <a:solidFill>
                  <a:schemeClr val="lt2"/>
                </a:solidFill>
              </a:rPr>
              <a:t>O Holy Trinity, Father And Son and Holy Spirit, bless Thy people, Christians beloved, with blessings Heavenly and earthly..</a:t>
            </a:r>
            <a:endParaRPr sz="2600"/>
          </a:p>
        </p:txBody>
      </p:sp>
      <p:pic>
        <p:nvPicPr>
          <p:cNvPr id="315" name="Google Shape;315;p4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7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150</a:t>
            </a:fld>
            <a:endParaRPr/>
          </a:p>
        </p:txBody>
      </p:sp>
      <p:pic>
        <p:nvPicPr>
          <p:cNvPr id="1381" name="Google Shape;1381;p177"/>
          <p:cNvPicPr preferRelativeResize="0"/>
          <p:nvPr/>
        </p:nvPicPr>
        <p:blipFill>
          <a:blip r:embed="rId3">
            <a:alphaModFix/>
          </a:blip>
          <a:stretch>
            <a:fillRect/>
          </a:stretch>
        </p:blipFill>
        <p:spPr>
          <a:xfrm>
            <a:off x="8159524" y="5942001"/>
            <a:ext cx="727701" cy="741874"/>
          </a:xfrm>
          <a:prstGeom prst="rect">
            <a:avLst/>
          </a:prstGeom>
          <a:noFill/>
          <a:ln>
            <a:noFill/>
          </a:ln>
        </p:spPr>
      </p:pic>
      <p:sp>
        <p:nvSpPr>
          <p:cNvPr id="1382" name="Google Shape;1382;p177"/>
          <p:cNvSpPr txBox="1">
            <a:spLocks noGrp="1"/>
          </p:cNvSpPr>
          <p:nvPr>
            <p:ph type="body" idx="1"/>
          </p:nvPr>
        </p:nvSpPr>
        <p:spPr>
          <a:xfrm>
            <a:off x="441150" y="375225"/>
            <a:ext cx="47037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am" sz="2400" b="0" i="0" u="sng" strike="noStrike" cap="none">
                <a:solidFill>
                  <a:srgbClr val="FFFFFF"/>
                </a:solidFill>
                <a:latin typeface="Arial"/>
                <a:ea typeface="Arial"/>
                <a:cs typeface="Arial"/>
                <a:sym typeface="Arial"/>
              </a:rPr>
              <a:t>ካህን</a:t>
            </a:r>
            <a:r>
              <a:rPr lang="am" sz="2400" b="0" i="0" u="none" strike="noStrike" cap="none">
                <a:solidFill>
                  <a:srgbClr val="FFFFFF"/>
                </a:solidFill>
                <a:latin typeface="Arial"/>
                <a:ea typeface="Arial"/>
                <a:cs typeface="Arial"/>
                <a:sym typeface="Arial"/>
              </a:rPr>
              <a:t>:</a:t>
            </a:r>
            <a:r>
              <a:rPr lang="am" sz="2400" b="0" i="0" u="none" strike="noStrike" cap="none">
                <a:solidFill>
                  <a:schemeClr val="lt1"/>
                </a:solidFill>
                <a:latin typeface="Arial"/>
                <a:ea typeface="Arial"/>
                <a:cs typeface="Arial"/>
                <a:sym typeface="Arial"/>
              </a:rPr>
              <a:t> </a:t>
            </a:r>
            <a:endParaRPr sz="24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ኣምላኽ</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ንጉሥ</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ዝኃዝካ</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መላኺ</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rgbClr val="FF0000"/>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መድኃኒ</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ፈራዲ</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መሕወይ</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መጋቤ</a:t>
            </a:r>
            <a:r>
              <a:rPr lang="am" sz="2400" b="0" i="0" u="none" strike="noStrike" cap="none">
                <a:solidFill>
                  <a:srgbClr val="FF0000"/>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r>
              <a:rPr lang="am" sz="2400"/>
              <a:t> </a:t>
            </a:r>
            <a:endParaRPr sz="2400"/>
          </a:p>
          <a:p>
            <a:pPr marL="0" marR="0" lvl="0" indent="0" algn="l" rtl="0">
              <a:lnSpc>
                <a:spcPct val="90000"/>
              </a:lnSpc>
              <a:spcBef>
                <a:spcPts val="0"/>
              </a:spcBef>
              <a:spcAft>
                <a:spcPts val="0"/>
              </a:spcAft>
              <a:buClr>
                <a:schemeClr val="lt1"/>
              </a:buClr>
              <a:buSzPts val="3600"/>
              <a:buFont typeface="Arial"/>
              <a:buNone/>
            </a:pPr>
            <a:r>
              <a:rPr lang="am" sz="2400" b="0" i="0" u="none" strike="noStrike" cap="none">
                <a:solidFill>
                  <a:srgbClr val="FFFF00"/>
                </a:solidFill>
                <a:latin typeface="Arial"/>
                <a:ea typeface="Arial"/>
                <a:cs typeface="Arial"/>
                <a:sym typeface="Arial"/>
              </a:rPr>
              <a:t>እወ፡ ኦ </a:t>
            </a:r>
            <a:r>
              <a:rPr lang="am" sz="2400" b="0" i="0" u="none" strike="noStrike" cap="none">
                <a:solidFill>
                  <a:srgbClr val="FFFFFF"/>
                </a:solidFill>
                <a:latin typeface="Arial"/>
                <a:ea typeface="Arial"/>
                <a:cs typeface="Arial"/>
                <a:sym typeface="Arial"/>
              </a:rPr>
              <a:t>ጐይታ</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ናይ ኵሉ </a:t>
            </a:r>
            <a:r>
              <a:rPr lang="am" sz="2400" b="0" i="0" u="none" strike="noStrike" cap="none">
                <a:solidFill>
                  <a:srgbClr val="FFFFFF"/>
                </a:solidFill>
                <a:latin typeface="Arial"/>
                <a:ea typeface="Arial"/>
                <a:cs typeface="Arial"/>
                <a:sym typeface="Arial"/>
              </a:rPr>
              <a:t>ሰሳዪ</a:t>
            </a:r>
            <a:r>
              <a:rPr lang="am" sz="2400" b="0" i="0" u="none" strike="noStrike" cap="none">
                <a:solidFill>
                  <a:srgbClr val="FF0000"/>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ኢኻ።</a:t>
            </a:r>
            <a:endParaRPr sz="2400"/>
          </a:p>
          <a:p>
            <a:pPr marL="342900" marR="0" lvl="0" indent="-342900" algn="ctr" rtl="0">
              <a:lnSpc>
                <a:spcPct val="90000"/>
              </a:lnSpc>
              <a:spcBef>
                <a:spcPts val="720"/>
              </a:spcBef>
              <a:spcAft>
                <a:spcPts val="0"/>
              </a:spcAft>
              <a:buClr>
                <a:schemeClr val="lt1"/>
              </a:buClr>
              <a:buSzPts val="3600"/>
              <a:buFont typeface="Arial"/>
              <a:buNone/>
            </a:pPr>
            <a:endParaRPr sz="2400" b="0" i="0" u="none" strike="noStrike" cap="none">
              <a:solidFill>
                <a:srgbClr val="FFFF00"/>
              </a:solidFill>
              <a:latin typeface="Arial"/>
              <a:ea typeface="Arial"/>
              <a:cs typeface="Arial"/>
              <a:sym typeface="Arial"/>
            </a:endParaRPr>
          </a:p>
          <a:p>
            <a:pPr marL="342900" marR="0" lvl="0" indent="-139700" algn="l" rtl="0">
              <a:lnSpc>
                <a:spcPct val="90000"/>
              </a:lnSpc>
              <a:spcBef>
                <a:spcPts val="640"/>
              </a:spcBef>
              <a:spcAft>
                <a:spcPts val="0"/>
              </a:spcAft>
              <a:buClr>
                <a:schemeClr val="lt1"/>
              </a:buClr>
              <a:buSzPts val="3200"/>
              <a:buFont typeface="Arial"/>
              <a:buNone/>
            </a:pPr>
            <a:endParaRPr sz="2400" b="0" i="0" u="none" strike="noStrike" cap="none">
              <a:solidFill>
                <a:schemeClr val="lt1"/>
              </a:solidFill>
              <a:latin typeface="Calibri"/>
              <a:ea typeface="Calibri"/>
              <a:cs typeface="Calibri"/>
              <a:sym typeface="Calibri"/>
            </a:endParaRPr>
          </a:p>
        </p:txBody>
      </p:sp>
      <p:sp>
        <p:nvSpPr>
          <p:cNvPr id="1383" name="Google Shape;1383;p177"/>
          <p:cNvSpPr txBox="1">
            <a:spLocks noGrp="1"/>
          </p:cNvSpPr>
          <p:nvPr>
            <p:ph type="body" idx="4294967295"/>
          </p:nvPr>
        </p:nvSpPr>
        <p:spPr>
          <a:xfrm>
            <a:off x="4338850" y="299700"/>
            <a:ext cx="4548300" cy="6172500"/>
          </a:xfrm>
          <a:prstGeom prst="rect">
            <a:avLst/>
          </a:prstGeom>
        </p:spPr>
        <p:txBody>
          <a:bodyPr spcFirstLastPara="1" wrap="square" lIns="91425" tIns="91425" rIns="91425" bIns="91425" anchor="t" anchorCtr="0">
            <a:noAutofit/>
          </a:bodyPr>
          <a:lstStyle/>
          <a:p>
            <a:pPr marL="457200" lvl="0" indent="-342900" algn="l" rtl="0">
              <a:spcBef>
                <a:spcPts val="640"/>
              </a:spcBef>
              <a:spcAft>
                <a:spcPts val="0"/>
              </a:spcAft>
              <a:buClr>
                <a:srgbClr val="0000FF"/>
              </a:buClr>
              <a:buSzPts val="1800"/>
              <a:buChar char="❖"/>
            </a:pPr>
            <a:r>
              <a:rPr lang="am" sz="1800" u="sng">
                <a:solidFill>
                  <a:srgbClr val="FFFFFF"/>
                </a:solidFill>
              </a:rPr>
              <a:t>Kahn</a:t>
            </a:r>
            <a:r>
              <a:rPr lang="am" sz="1800">
                <a:solidFill>
                  <a:srgbClr val="FFFFFF"/>
                </a:solidFill>
              </a:rPr>
              <a:t>:</a:t>
            </a:r>
            <a:r>
              <a:rPr lang="am" sz="1800"/>
              <a:t> </a:t>
            </a:r>
            <a:endParaRPr sz="1800"/>
          </a:p>
          <a:p>
            <a:pPr marL="457200" lvl="0" indent="0" algn="l" rtl="0">
              <a:spcBef>
                <a:spcPts val="640"/>
              </a:spcBef>
              <a:spcAft>
                <a:spcPts val="0"/>
              </a:spcAft>
              <a:buNone/>
            </a:pPr>
            <a:r>
              <a:rPr lang="am" sz="1800">
                <a:solidFill>
                  <a:srgbClr val="FFFF00"/>
                </a:solidFill>
              </a:rPr>
              <a:t>Iwe O Goyta nay kulu </a:t>
            </a:r>
            <a:r>
              <a:rPr lang="am" sz="1800">
                <a:solidFill>
                  <a:srgbClr val="FFFFFF"/>
                </a:solidFill>
              </a:rPr>
              <a:t>Amlak</a:t>
            </a:r>
            <a:r>
              <a:rPr lang="am" sz="1800">
                <a:solidFill>
                  <a:srgbClr val="FFFF00"/>
                </a:solidFill>
              </a:rPr>
              <a:t> īka:: Iwe O Goyta nay kulu </a:t>
            </a:r>
            <a:r>
              <a:rPr lang="am" sz="1800">
                <a:solidFill>
                  <a:srgbClr val="FFFFFF"/>
                </a:solidFill>
              </a:rPr>
              <a:t>Nigus</a:t>
            </a:r>
            <a:r>
              <a:rPr lang="am" sz="1800">
                <a:solidFill>
                  <a:srgbClr val="FFFF00"/>
                </a:solidFill>
              </a:rPr>
              <a:t> īka:: Iwe O Goyta nay kulu  </a:t>
            </a:r>
            <a:r>
              <a:rPr lang="am" sz="1800">
                <a:solidFill>
                  <a:srgbClr val="FFFFFF"/>
                </a:solidFill>
              </a:rPr>
              <a:t>zi’hazka</a:t>
            </a:r>
            <a:r>
              <a:rPr lang="am" sz="1800">
                <a:solidFill>
                  <a:srgbClr val="FFFF00"/>
                </a:solidFill>
              </a:rPr>
              <a:t> īka:: </a:t>
            </a:r>
            <a:endParaRPr sz="1800">
              <a:solidFill>
                <a:srgbClr val="FFFF00"/>
              </a:solidFill>
            </a:endParaRPr>
          </a:p>
          <a:p>
            <a:pPr marL="457200" lvl="0" indent="0" algn="l" rtl="0">
              <a:spcBef>
                <a:spcPts val="640"/>
              </a:spcBef>
              <a:spcAft>
                <a:spcPts val="0"/>
              </a:spcAft>
              <a:buNone/>
            </a:pPr>
            <a:r>
              <a:rPr lang="am" sz="1800">
                <a:solidFill>
                  <a:srgbClr val="FFFF00"/>
                </a:solidFill>
              </a:rPr>
              <a:t>Iwe O Goyta nay kulu </a:t>
            </a:r>
            <a:r>
              <a:rPr lang="am" sz="1800">
                <a:solidFill>
                  <a:srgbClr val="FFFFFF"/>
                </a:solidFill>
              </a:rPr>
              <a:t>melakī</a:t>
            </a:r>
            <a:r>
              <a:rPr lang="am" sz="1800">
                <a:solidFill>
                  <a:srgbClr val="FFFF00"/>
                </a:solidFill>
              </a:rPr>
              <a:t> īka:: Iwe O Goyta nay kulu </a:t>
            </a:r>
            <a:r>
              <a:rPr lang="am" sz="1800">
                <a:solidFill>
                  <a:srgbClr val="FFFFFF"/>
                </a:solidFill>
              </a:rPr>
              <a:t>Medhanī</a:t>
            </a:r>
            <a:r>
              <a:rPr lang="am" sz="1800">
                <a:solidFill>
                  <a:srgbClr val="FFFF00"/>
                </a:solidFill>
              </a:rPr>
              <a:t> īka:: </a:t>
            </a:r>
            <a:endParaRPr sz="1800">
              <a:solidFill>
                <a:srgbClr val="FFFF00"/>
              </a:solidFill>
            </a:endParaRPr>
          </a:p>
          <a:p>
            <a:pPr marL="457200" lvl="0" indent="0" algn="l" rtl="0">
              <a:spcBef>
                <a:spcPts val="640"/>
              </a:spcBef>
              <a:spcAft>
                <a:spcPts val="0"/>
              </a:spcAft>
              <a:buNone/>
            </a:pPr>
            <a:r>
              <a:rPr lang="am" sz="1800">
                <a:solidFill>
                  <a:srgbClr val="FFFF00"/>
                </a:solidFill>
              </a:rPr>
              <a:t>Iwe O Goyta nay kulu </a:t>
            </a:r>
            <a:r>
              <a:rPr lang="am" sz="1800">
                <a:solidFill>
                  <a:srgbClr val="FFFFFF"/>
                </a:solidFill>
              </a:rPr>
              <a:t>Feradī</a:t>
            </a:r>
            <a:r>
              <a:rPr lang="am" sz="1800">
                <a:solidFill>
                  <a:srgbClr val="FFFF00"/>
                </a:solidFill>
              </a:rPr>
              <a:t> īka:: </a:t>
            </a:r>
            <a:endParaRPr sz="1800">
              <a:solidFill>
                <a:srgbClr val="FFFF00"/>
              </a:solidFill>
            </a:endParaRPr>
          </a:p>
          <a:p>
            <a:pPr marL="457200" lvl="0" indent="0" algn="l" rtl="0">
              <a:spcBef>
                <a:spcPts val="640"/>
              </a:spcBef>
              <a:spcAft>
                <a:spcPts val="0"/>
              </a:spcAft>
              <a:buNone/>
            </a:pPr>
            <a:r>
              <a:rPr lang="am" sz="1800">
                <a:solidFill>
                  <a:srgbClr val="FFFF00"/>
                </a:solidFill>
              </a:rPr>
              <a:t>Iwe O Goyta nay kulu </a:t>
            </a:r>
            <a:r>
              <a:rPr lang="am" sz="1800">
                <a:solidFill>
                  <a:srgbClr val="FFFFFF"/>
                </a:solidFill>
              </a:rPr>
              <a:t>Mehawey</a:t>
            </a:r>
            <a:r>
              <a:rPr lang="am" sz="1800">
                <a:solidFill>
                  <a:srgbClr val="FFFF00"/>
                </a:solidFill>
              </a:rPr>
              <a:t> īka:: Iwe O Goyta nay kulu </a:t>
            </a:r>
            <a:r>
              <a:rPr lang="am" sz="1800">
                <a:solidFill>
                  <a:srgbClr val="FFFFFF"/>
                </a:solidFill>
              </a:rPr>
              <a:t>Megabie</a:t>
            </a:r>
            <a:r>
              <a:rPr lang="am" sz="1800">
                <a:solidFill>
                  <a:srgbClr val="FFFF00"/>
                </a:solidFill>
              </a:rPr>
              <a:t> īka:: Iwe O Goyta nay kulu </a:t>
            </a:r>
            <a:r>
              <a:rPr lang="am" sz="1800">
                <a:solidFill>
                  <a:srgbClr val="FFFFFF"/>
                </a:solidFill>
              </a:rPr>
              <a:t>Sesayī</a:t>
            </a:r>
            <a:r>
              <a:rPr lang="am" sz="1800">
                <a:solidFill>
                  <a:srgbClr val="FFFF00"/>
                </a:solidFill>
              </a:rPr>
              <a:t> īka::</a:t>
            </a:r>
            <a:endParaRPr sz="1800">
              <a:solidFill>
                <a:srgbClr val="FFFF00"/>
              </a:solidFill>
            </a:endParaRPr>
          </a:p>
          <a:p>
            <a:pPr marL="457200" lvl="0" indent="-342900" algn="l" rtl="0">
              <a:spcBef>
                <a:spcPts val="640"/>
              </a:spcBef>
              <a:spcAft>
                <a:spcPts val="0"/>
              </a:spcAft>
              <a:buClr>
                <a:srgbClr val="FF0000"/>
              </a:buClr>
              <a:buSzPts val="1800"/>
              <a:buChar char="❖"/>
            </a:pPr>
            <a:r>
              <a:rPr lang="am" sz="1800" u="sng">
                <a:solidFill>
                  <a:srgbClr val="FFFF00"/>
                </a:solidFill>
              </a:rPr>
              <a:t>Priest: </a:t>
            </a:r>
            <a:r>
              <a:rPr lang="am" sz="1800"/>
              <a:t> </a:t>
            </a:r>
            <a:endParaRPr sz="1800"/>
          </a:p>
          <a:p>
            <a:pPr marL="457200" lvl="0" indent="0" algn="l" rtl="0">
              <a:spcBef>
                <a:spcPts val="640"/>
              </a:spcBef>
              <a:spcAft>
                <a:spcPts val="0"/>
              </a:spcAft>
              <a:buNone/>
            </a:pPr>
            <a:r>
              <a:rPr lang="am" sz="1800">
                <a:solidFill>
                  <a:srgbClr val="FFFFFF"/>
                </a:solidFill>
              </a:rPr>
              <a:t>Yea Lord, Thou art the God of all. Yea Lord, You art the King of all. Yea Lord, You art Almighty. Yea Lord, You art the Governor of all.  Yea Lord, You art the Saviour of all. Yea Lord, You art the Judge of all. Yea Lord, You art the Life-giver of all.  Yea Lord, You art the Keeper of all. Yea Lord, You art the Nourisher of all.</a:t>
            </a:r>
            <a:r>
              <a:rPr lang="am" sz="1800"/>
              <a:t> </a:t>
            </a:r>
            <a:endParaRPr sz="1800"/>
          </a:p>
          <a:p>
            <a:pPr marL="0" lvl="0" indent="0" algn="l" rtl="0">
              <a:spcBef>
                <a:spcPts val="640"/>
              </a:spcBef>
              <a:spcAft>
                <a:spcPts val="0"/>
              </a:spcAft>
              <a:buClr>
                <a:schemeClr val="dk1"/>
              </a:buClr>
              <a:buSzPts val="1100"/>
              <a:buFont typeface="Arial"/>
              <a:buNone/>
            </a:pPr>
            <a:endParaRPr sz="1800"/>
          </a:p>
          <a:p>
            <a:pPr marL="0" lvl="0" indent="0" algn="l" rtl="0">
              <a:spcBef>
                <a:spcPts val="640"/>
              </a:spcBef>
              <a:spcAft>
                <a:spcPts val="0"/>
              </a:spcAft>
              <a:buNone/>
            </a:pPr>
            <a:endParaRPr sz="1800"/>
          </a:p>
          <a:p>
            <a:pPr marL="0" lvl="0" indent="0" algn="l" rtl="0">
              <a:spcBef>
                <a:spcPts val="640"/>
              </a:spcBef>
              <a:spcAft>
                <a:spcPts val="0"/>
              </a:spcAft>
              <a:buNone/>
            </a:pPr>
            <a:endParaRPr sz="1800"/>
          </a:p>
        </p:txBody>
      </p:sp>
    </p:spTree>
  </p:cSld>
  <p:clrMapOvr>
    <a:masterClrMapping/>
  </p:clrMapOvr>
  <p:transition spd="med">
    <p:fade thruBlk="1"/>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17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151</a:t>
            </a:fld>
            <a:endParaRPr/>
          </a:p>
        </p:txBody>
      </p:sp>
      <p:pic>
        <p:nvPicPr>
          <p:cNvPr id="1389" name="Google Shape;1389;p178"/>
          <p:cNvPicPr preferRelativeResize="0"/>
          <p:nvPr/>
        </p:nvPicPr>
        <p:blipFill>
          <a:blip r:embed="rId3">
            <a:alphaModFix/>
          </a:blip>
          <a:stretch>
            <a:fillRect/>
          </a:stretch>
        </p:blipFill>
        <p:spPr>
          <a:xfrm>
            <a:off x="8159524" y="5942001"/>
            <a:ext cx="727701" cy="741874"/>
          </a:xfrm>
          <a:prstGeom prst="rect">
            <a:avLst/>
          </a:prstGeom>
          <a:noFill/>
          <a:ln>
            <a:noFill/>
          </a:ln>
        </p:spPr>
      </p:pic>
      <p:sp>
        <p:nvSpPr>
          <p:cNvPr id="1390" name="Google Shape;1390;p178"/>
          <p:cNvSpPr txBox="1">
            <a:spLocks noGrp="1"/>
          </p:cNvSpPr>
          <p:nvPr>
            <p:ph type="body" idx="1"/>
          </p:nvPr>
        </p:nvSpPr>
        <p:spPr>
          <a:xfrm>
            <a:off x="466325" y="459250"/>
            <a:ext cx="4105800" cy="4526100"/>
          </a:xfrm>
          <a:prstGeom prst="rect">
            <a:avLst/>
          </a:prstGeom>
          <a:noFill/>
          <a:ln>
            <a:noFill/>
          </a:ln>
        </p:spPr>
        <p:txBody>
          <a:bodyPr spcFirstLastPara="1" wrap="square" lIns="91425" tIns="45700" rIns="91425" bIns="45700" anchor="t" anchorCtr="0">
            <a:noAutofit/>
          </a:bodyPr>
          <a:lstStyle/>
          <a:p>
            <a:pPr marL="465137" marR="0" lvl="0" indent="-363537" algn="l" rtl="0">
              <a:spcBef>
                <a:spcPts val="0"/>
              </a:spcBef>
              <a:spcAft>
                <a:spcPts val="0"/>
              </a:spcAft>
              <a:buClr>
                <a:srgbClr val="33CC33"/>
              </a:buClr>
              <a:buSzPts val="2400"/>
              <a:buFont typeface="Noto Sans Symbols"/>
              <a:buChar char="❖"/>
            </a:pPr>
            <a:r>
              <a:rPr lang="am" sz="2400" b="0" i="0" u="sng" strike="noStrike" cap="none">
                <a:solidFill>
                  <a:srgbClr val="FFFFFF"/>
                </a:solidFill>
                <a:latin typeface="Arial"/>
                <a:ea typeface="Arial"/>
                <a:cs typeface="Arial"/>
                <a:sym typeface="Arial"/>
              </a:rPr>
              <a:t>ካህን</a:t>
            </a:r>
            <a:r>
              <a:rPr lang="am" sz="2400" b="0" i="0" u="none" strike="noStrike" cap="none">
                <a:solidFill>
                  <a:srgbClr val="FFFFFF"/>
                </a:solidFill>
                <a:latin typeface="Arial"/>
                <a:ea typeface="Arial"/>
                <a:cs typeface="Arial"/>
                <a:sym typeface="Arial"/>
              </a:rPr>
              <a:t>፡</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ሥጋ ወድኻ ምስ ሥጋና ሐደ ኸም ዝገበርካ፡ ደም ወድኻ ምስ ደምና ከም ዝሓወስካ፡ ከምኡ ነኣኻ ምፍራህ ኣብ ልብና፡ ሠናይ ኣምልኾትካውን ኣብ ሕሊናን ኣኅድር።</a:t>
            </a:r>
            <a:endParaRPr sz="2400">
              <a:solidFill>
                <a:srgbClr val="FFFF00"/>
              </a:solidFill>
            </a:endParaRPr>
          </a:p>
          <a:p>
            <a:pPr marL="465137" marR="0" lvl="0" indent="-363537" algn="l" rtl="0">
              <a:spcBef>
                <a:spcPts val="800"/>
              </a:spcBef>
              <a:spcAft>
                <a:spcPts val="0"/>
              </a:spcAft>
              <a:buClr>
                <a:srgbClr val="FFFFFF"/>
              </a:buClr>
              <a:buSzPts val="2400"/>
              <a:buFont typeface="Noto Sans Symbols"/>
              <a:buChar char="❖"/>
            </a:pPr>
            <a:r>
              <a:rPr lang="am" sz="2400" b="0" i="0" u="none" strike="noStrike" cap="none">
                <a:solidFill>
                  <a:srgbClr val="FFFFFF"/>
                </a:solidFill>
                <a:latin typeface="Arial"/>
                <a:ea typeface="Arial"/>
                <a:cs typeface="Arial"/>
                <a:sym typeface="Arial"/>
              </a:rPr>
              <a:t>ንሕናስ ሥጋውያን ኢና እሞ፡ ሕግ ሥጋ ንሓስብን፡ ሥራሕ ሥጋውን ንሠርሕ፡ ብመንገዲ ሥጋውን ኢና እንነብር። ንስኻ ደአ መንፈሳዊ ሥራሕ ምሃረና፡ መንፈሳዊ ሕጊውን ኣለብመና፡ ንስኻ ንኣና መገዲ መንፈስ ምርሓና። </a:t>
            </a:r>
            <a:endParaRPr sz="2400">
              <a:solidFill>
                <a:srgbClr val="FFFFFF"/>
              </a:solidFill>
            </a:endParaRPr>
          </a:p>
          <a:p>
            <a:pPr marL="465137" marR="0" lvl="0" indent="-261937" algn="l" rtl="0">
              <a:spcBef>
                <a:spcPts val="640"/>
              </a:spcBef>
              <a:spcAft>
                <a:spcPts val="0"/>
              </a:spcAft>
              <a:buClr>
                <a:srgbClr val="33CC33"/>
              </a:buClr>
              <a:buSzPts val="3200"/>
              <a:buFont typeface="Arial"/>
              <a:buNone/>
            </a:pPr>
            <a:endParaRPr sz="2400" b="0" i="0" u="none" strike="noStrike" cap="none">
              <a:solidFill>
                <a:srgbClr val="FFFF00"/>
              </a:solidFill>
              <a:latin typeface="Calibri"/>
              <a:ea typeface="Calibri"/>
              <a:cs typeface="Calibri"/>
              <a:sym typeface="Calibri"/>
            </a:endParaRPr>
          </a:p>
        </p:txBody>
      </p:sp>
      <p:sp>
        <p:nvSpPr>
          <p:cNvPr id="1391" name="Google Shape;1391;p178"/>
          <p:cNvSpPr txBox="1">
            <a:spLocks noGrp="1"/>
          </p:cNvSpPr>
          <p:nvPr>
            <p:ph type="body" idx="4294967295"/>
          </p:nvPr>
        </p:nvSpPr>
        <p:spPr>
          <a:xfrm>
            <a:off x="4176650" y="317325"/>
            <a:ext cx="4622700" cy="5715000"/>
          </a:xfrm>
          <a:prstGeom prst="rect">
            <a:avLst/>
          </a:prstGeom>
        </p:spPr>
        <p:txBody>
          <a:bodyPr spcFirstLastPara="1" wrap="square" lIns="91425" tIns="91425" rIns="91425" bIns="91425" anchor="t" anchorCtr="0">
            <a:noAutofit/>
          </a:bodyPr>
          <a:lstStyle/>
          <a:p>
            <a:pPr marL="465137" lvl="0" indent="-338137" algn="l" rtl="0">
              <a:spcBef>
                <a:spcPts val="800"/>
              </a:spcBef>
              <a:spcAft>
                <a:spcPts val="0"/>
              </a:spcAft>
              <a:buClr>
                <a:srgbClr val="0000FF"/>
              </a:buClr>
              <a:buSzPts val="2000"/>
              <a:buChar char="❖"/>
            </a:pPr>
            <a:r>
              <a:rPr lang="am" sz="2000" u="sng">
                <a:solidFill>
                  <a:srgbClr val="FFFFFF"/>
                </a:solidFill>
              </a:rPr>
              <a:t>Kahn</a:t>
            </a:r>
            <a:r>
              <a:rPr lang="am" sz="2000">
                <a:solidFill>
                  <a:srgbClr val="FFFFFF"/>
                </a:solidFill>
              </a:rPr>
              <a:t>: </a:t>
            </a:r>
            <a:r>
              <a:rPr lang="am" sz="2000">
                <a:solidFill>
                  <a:srgbClr val="FFFF00"/>
                </a:solidFill>
              </a:rPr>
              <a:t>siga wedika mis sigana hade kem zigeberka; dem wedika mis demna kem zi’haweska; kemu neaka mifrah ab libina; senay amlakotkawin ab hilīnan ahdir::</a:t>
            </a:r>
            <a:endParaRPr sz="2000">
              <a:solidFill>
                <a:srgbClr val="FFFF00"/>
              </a:solidFill>
            </a:endParaRPr>
          </a:p>
          <a:p>
            <a:pPr marL="465137" lvl="0" indent="-338137" algn="l" rtl="0">
              <a:spcBef>
                <a:spcPts val="800"/>
              </a:spcBef>
              <a:spcAft>
                <a:spcPts val="0"/>
              </a:spcAft>
              <a:buClr>
                <a:srgbClr val="FF0000"/>
              </a:buClr>
              <a:buSzPts val="2000"/>
              <a:buChar char="❖"/>
            </a:pPr>
            <a:r>
              <a:rPr lang="am" sz="2000" u="sng">
                <a:solidFill>
                  <a:srgbClr val="FFFF00"/>
                </a:solidFill>
              </a:rPr>
              <a:t>Priest:</a:t>
            </a:r>
            <a:r>
              <a:rPr lang="am" sz="2000">
                <a:solidFill>
                  <a:srgbClr val="FFFFFF"/>
                </a:solidFill>
              </a:rPr>
              <a:t> As Thou did join the body of Thy Son with our Body, and Thou did mix the blood of Thy Messiah with our blood, so put Thy fear in our hearts and the beauty of Thy worship in our minds. We, who are carnal, mind the things of the flesh and do the works of the flesh and walk in the way of the flesh. But Thou taught us the work of the Spirit and makes us to understand the law of the Spirit and leads us in the way of the Spirit. </a:t>
            </a:r>
            <a:endParaRPr sz="2000">
              <a:solidFill>
                <a:srgbClr val="FFFFFF"/>
              </a:solidFill>
            </a:endParaRPr>
          </a:p>
          <a:p>
            <a:pPr marL="0" lvl="0" indent="0" algn="l" rtl="0">
              <a:spcBef>
                <a:spcPts val="640"/>
              </a:spcBef>
              <a:spcAft>
                <a:spcPts val="0"/>
              </a:spcAft>
              <a:buNone/>
            </a:pPr>
            <a:endParaRPr sz="2000" u="sng">
              <a:solidFill>
                <a:srgbClr val="FFFF00"/>
              </a:solidFill>
            </a:endParaRPr>
          </a:p>
        </p:txBody>
      </p:sp>
    </p:spTree>
  </p:cSld>
  <p:clrMapOvr>
    <a:masterClrMapping/>
  </p:clrMapOvr>
  <p:transition spd="med">
    <p:fade thruBlk="1"/>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17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152</a:t>
            </a:fld>
            <a:endParaRPr/>
          </a:p>
        </p:txBody>
      </p:sp>
      <p:pic>
        <p:nvPicPr>
          <p:cNvPr id="1397" name="Google Shape;1397;p179"/>
          <p:cNvPicPr preferRelativeResize="0"/>
          <p:nvPr/>
        </p:nvPicPr>
        <p:blipFill>
          <a:blip r:embed="rId3">
            <a:alphaModFix/>
          </a:blip>
          <a:stretch>
            <a:fillRect/>
          </a:stretch>
        </p:blipFill>
        <p:spPr>
          <a:xfrm>
            <a:off x="8159524" y="5942001"/>
            <a:ext cx="727701" cy="741874"/>
          </a:xfrm>
          <a:prstGeom prst="rect">
            <a:avLst/>
          </a:prstGeom>
          <a:noFill/>
          <a:ln>
            <a:noFill/>
          </a:ln>
        </p:spPr>
      </p:pic>
      <p:sp>
        <p:nvSpPr>
          <p:cNvPr id="1398" name="Google Shape;1398;p179"/>
          <p:cNvSpPr txBox="1">
            <a:spLocks noGrp="1"/>
          </p:cNvSpPr>
          <p:nvPr>
            <p:ph type="body" idx="1"/>
          </p:nvPr>
        </p:nvSpPr>
        <p:spPr>
          <a:xfrm>
            <a:off x="914400" y="659925"/>
            <a:ext cx="3411900" cy="452610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lt1"/>
              </a:buClr>
              <a:buSzPts val="2200"/>
              <a:buFont typeface="Noto Sans Symbols"/>
              <a:buChar char="❖"/>
            </a:pPr>
            <a:r>
              <a:rPr lang="am" sz="2200" b="0" i="0" u="sng" strike="noStrike" cap="none">
                <a:solidFill>
                  <a:srgbClr val="FFFFFF"/>
                </a:solidFill>
                <a:latin typeface="Arial"/>
                <a:ea typeface="Arial"/>
                <a:cs typeface="Arial"/>
                <a:sym typeface="Arial"/>
              </a:rPr>
              <a:t>ካህን</a:t>
            </a:r>
            <a:r>
              <a:rPr lang="am" sz="2200" b="0" i="0" u="none" strike="noStrike" cap="none">
                <a:solidFill>
                  <a:srgbClr val="FFFFFF"/>
                </a:solidFill>
                <a:latin typeface="Arial"/>
                <a:ea typeface="Arial"/>
                <a:cs typeface="Arial"/>
                <a:sym typeface="Arial"/>
              </a:rPr>
              <a:t>፡</a:t>
            </a:r>
            <a:r>
              <a:rPr lang="am" sz="2200" b="0" i="0" u="none" strike="noStrike" cap="none">
                <a:solidFill>
                  <a:schemeClr val="lt1"/>
                </a:solidFill>
                <a:latin typeface="Arial"/>
                <a:ea typeface="Arial"/>
                <a:cs typeface="Arial"/>
                <a:sym typeface="Arial"/>
              </a:rPr>
              <a:t> </a:t>
            </a:r>
            <a:r>
              <a:rPr lang="am" sz="2200" b="0" i="0" u="none" strike="noStrike" cap="none">
                <a:solidFill>
                  <a:srgbClr val="FFFF00"/>
                </a:solidFill>
                <a:latin typeface="Arial"/>
                <a:ea typeface="Arial"/>
                <a:cs typeface="Arial"/>
                <a:sym typeface="Arial"/>
              </a:rPr>
              <a:t>ንኣና ንኃጥአን እንተ መሓርካና ሽዑ ኢኻ መሓሪ እትብሃል፡ ንጻድቃንሲ ብምግባሮም ኢኻ እትምሕሮም፡ ከም ጽድቆምውን ትፈድዮም። ዝቀደመ በደልና ኣይትዝከር፡ ኦ ጐይታ፡ ምሕረትካ ቀልጢፉ ይምጽዓና።</a:t>
            </a:r>
            <a:endParaRPr sz="2200">
              <a:solidFill>
                <a:srgbClr val="FFFF00"/>
              </a:solidFill>
            </a:endParaRPr>
          </a:p>
          <a:p>
            <a:pPr marL="342900" marR="0" lvl="0" indent="-228600" algn="l" rtl="0">
              <a:spcBef>
                <a:spcPts val="800"/>
              </a:spcBef>
              <a:spcAft>
                <a:spcPts val="0"/>
              </a:spcAft>
              <a:buClr>
                <a:schemeClr val="lt2"/>
              </a:buClr>
              <a:buSzPts val="2200"/>
              <a:buFont typeface="Noto Sans Symbols"/>
              <a:buChar char="❖"/>
            </a:pPr>
            <a:r>
              <a:rPr lang="am" sz="2200" b="0" i="0" u="sng" strike="noStrike" cap="none">
                <a:solidFill>
                  <a:schemeClr val="lt2"/>
                </a:solidFill>
                <a:latin typeface="Arial"/>
                <a:ea typeface="Arial"/>
                <a:cs typeface="Arial"/>
                <a:sym typeface="Arial"/>
              </a:rPr>
              <a:t>ካህን</a:t>
            </a:r>
            <a:r>
              <a:rPr lang="am" sz="2200" b="0" i="0" u="none" strike="noStrike" cap="none">
                <a:solidFill>
                  <a:schemeClr val="lt1"/>
                </a:solidFill>
                <a:latin typeface="Arial"/>
                <a:ea typeface="Arial"/>
                <a:cs typeface="Arial"/>
                <a:sym typeface="Arial"/>
              </a:rPr>
              <a:t>፡ </a:t>
            </a:r>
            <a:r>
              <a:rPr lang="am" sz="2200" b="0" i="0" u="none" strike="noStrike" cap="none">
                <a:solidFill>
                  <a:srgbClr val="FFFF00"/>
                </a:solidFill>
                <a:latin typeface="Arial"/>
                <a:ea typeface="Arial"/>
                <a:cs typeface="Arial"/>
                <a:sym typeface="Arial"/>
              </a:rPr>
              <a:t>ኀቤከ ንጸርሕ፡ ኀቤከ ነዐወዩ፡ ኀቤከ ንትመሀለል ለዓለመ ዓለም።</a:t>
            </a:r>
            <a:endParaRPr sz="2200"/>
          </a:p>
          <a:p>
            <a:pPr marL="342900" marR="0" lvl="0" indent="-228600" algn="l" rtl="0">
              <a:spcBef>
                <a:spcPts val="800"/>
              </a:spcBef>
              <a:spcAft>
                <a:spcPts val="0"/>
              </a:spcAft>
              <a:buClr>
                <a:srgbClr val="FFFF00"/>
              </a:buClr>
              <a:buSzPts val="2200"/>
              <a:buFont typeface="Noto Sans Symbols"/>
              <a:buChar char="❖"/>
            </a:pPr>
            <a:r>
              <a:rPr lang="am" sz="2200" b="0" i="0" u="none" strike="noStrike" cap="none">
                <a:solidFill>
                  <a:schemeClr val="lt2"/>
                </a:solidFill>
                <a:latin typeface="Arial"/>
                <a:ea typeface="Arial"/>
                <a:cs typeface="Arial"/>
                <a:sym typeface="Arial"/>
              </a:rPr>
              <a:t>ሕዝቢ፦ </a:t>
            </a:r>
            <a:r>
              <a:rPr lang="am" sz="2200" b="0" i="0" u="none" strike="noStrike" cap="none">
                <a:solidFill>
                  <a:srgbClr val="FFFF00"/>
                </a:solidFill>
                <a:latin typeface="Arial"/>
                <a:ea typeface="Arial"/>
                <a:cs typeface="Arial"/>
                <a:sym typeface="Arial"/>
              </a:rPr>
              <a:t>“አሜን” ይበል።</a:t>
            </a:r>
            <a:endParaRPr sz="2200"/>
          </a:p>
          <a:p>
            <a:pPr marL="342900" marR="0" lvl="0" indent="-88900" algn="l" rtl="0">
              <a:spcBef>
                <a:spcPts val="800"/>
              </a:spcBef>
              <a:spcAft>
                <a:spcPts val="0"/>
              </a:spcAft>
              <a:buClr>
                <a:schemeClr val="lt1"/>
              </a:buClr>
              <a:buSzPts val="4000"/>
              <a:buFont typeface="Noto Sans Symbols"/>
              <a:buNone/>
            </a:pPr>
            <a:endParaRPr sz="2200" b="0" i="0" u="none" strike="noStrike" cap="none">
              <a:solidFill>
                <a:srgbClr val="FFFF00"/>
              </a:solidFill>
              <a:latin typeface="Arial"/>
              <a:ea typeface="Arial"/>
              <a:cs typeface="Arial"/>
              <a:sym typeface="Arial"/>
            </a:endParaRPr>
          </a:p>
        </p:txBody>
      </p:sp>
      <p:sp>
        <p:nvSpPr>
          <p:cNvPr id="1399" name="Google Shape;1399;p179"/>
          <p:cNvSpPr txBox="1">
            <a:spLocks noGrp="1"/>
          </p:cNvSpPr>
          <p:nvPr>
            <p:ph type="body" idx="4294967295"/>
          </p:nvPr>
        </p:nvSpPr>
        <p:spPr>
          <a:xfrm>
            <a:off x="4463650" y="278925"/>
            <a:ext cx="39945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am" sz="1800" u="sng">
                <a:solidFill>
                  <a:srgbClr val="FFFFFF"/>
                </a:solidFill>
              </a:rPr>
              <a:t>Kahn</a:t>
            </a:r>
            <a:r>
              <a:rPr lang="am" sz="1800">
                <a:solidFill>
                  <a:srgbClr val="FFFFFF"/>
                </a:solidFill>
              </a:rPr>
              <a:t>: </a:t>
            </a:r>
            <a:r>
              <a:rPr lang="am" sz="1800">
                <a:solidFill>
                  <a:srgbClr val="FFFF00"/>
                </a:solidFill>
              </a:rPr>
              <a:t>ni’ana ni’haTian inte meharkana shiu īka meharī itbihal, ni’tsadqansī bi’migbarom īka itmiharom, kem tsidqom’win tifedyom:: zi’qedeme bedelna aytiziker, o goyta, mihretka qelTīfa yimtsAna::</a:t>
            </a:r>
            <a:endParaRPr sz="1800">
              <a:solidFill>
                <a:srgbClr val="FFFF00"/>
              </a:solidFill>
            </a:endParaRPr>
          </a:p>
          <a:p>
            <a:pPr marL="0" lvl="0" indent="0" algn="l" rtl="0">
              <a:spcBef>
                <a:spcPts val="640"/>
              </a:spcBef>
              <a:spcAft>
                <a:spcPts val="0"/>
              </a:spcAft>
              <a:buClr>
                <a:schemeClr val="dk1"/>
              </a:buClr>
              <a:buSzPts val="1100"/>
              <a:buFont typeface="Arial"/>
              <a:buNone/>
            </a:pPr>
            <a:r>
              <a:rPr lang="am" sz="1800" u="sng">
                <a:solidFill>
                  <a:srgbClr val="FFFF00"/>
                </a:solidFill>
              </a:rPr>
              <a:t>Priest</a:t>
            </a:r>
            <a:r>
              <a:rPr lang="am" sz="1800">
                <a:solidFill>
                  <a:srgbClr val="FFFF00"/>
                </a:solidFill>
              </a:rPr>
              <a:t>: </a:t>
            </a:r>
            <a:r>
              <a:rPr lang="am" sz="1800">
                <a:solidFill>
                  <a:srgbClr val="FFFFFF"/>
                </a:solidFill>
              </a:rPr>
              <a:t>Because if Thou pity us, we sinners, then Thou will be called compassionate. Thou pities the righteous because of their works and recompenses them according to their righteousness. </a:t>
            </a:r>
            <a:endParaRPr sz="1800">
              <a:solidFill>
                <a:srgbClr val="FFFFFF"/>
              </a:solidFill>
            </a:endParaRPr>
          </a:p>
          <a:p>
            <a:pPr marL="0" lvl="0" indent="0" algn="l" rtl="0">
              <a:spcBef>
                <a:spcPts val="640"/>
              </a:spcBef>
              <a:spcAft>
                <a:spcPts val="0"/>
              </a:spcAft>
              <a:buClr>
                <a:schemeClr val="dk1"/>
              </a:buClr>
              <a:buSzPts val="1100"/>
              <a:buFont typeface="Arial"/>
              <a:buNone/>
            </a:pPr>
            <a:r>
              <a:rPr lang="am" sz="1800" u="sng">
                <a:solidFill>
                  <a:srgbClr val="FFFFFF"/>
                </a:solidFill>
              </a:rPr>
              <a:t>Kahn</a:t>
            </a:r>
            <a:r>
              <a:rPr lang="am" sz="1800">
                <a:solidFill>
                  <a:srgbClr val="FFFFFF"/>
                </a:solidFill>
              </a:rPr>
              <a:t>: </a:t>
            </a:r>
            <a:r>
              <a:rPr lang="am" sz="1800">
                <a:solidFill>
                  <a:srgbClr val="FFFF00"/>
                </a:solidFill>
              </a:rPr>
              <a:t>habieke nitserih, habieke neaweyu, habieke nitmehelel le-Aleme Alem::</a:t>
            </a:r>
            <a:endParaRPr sz="1800">
              <a:solidFill>
                <a:srgbClr val="FFFF00"/>
              </a:solidFill>
            </a:endParaRPr>
          </a:p>
          <a:p>
            <a:pPr marL="0" lvl="0" indent="0" algn="l" rtl="0">
              <a:spcBef>
                <a:spcPts val="640"/>
              </a:spcBef>
              <a:spcAft>
                <a:spcPts val="0"/>
              </a:spcAft>
              <a:buClr>
                <a:schemeClr val="dk1"/>
              </a:buClr>
              <a:buSzPts val="1100"/>
              <a:buFont typeface="Arial"/>
              <a:buNone/>
            </a:pPr>
            <a:r>
              <a:rPr lang="am" sz="1800" u="sng">
                <a:solidFill>
                  <a:srgbClr val="FFFF00"/>
                </a:solidFill>
              </a:rPr>
              <a:t>Priest</a:t>
            </a:r>
            <a:r>
              <a:rPr lang="am" sz="1800">
                <a:solidFill>
                  <a:srgbClr val="FFFF00"/>
                </a:solidFill>
              </a:rPr>
              <a:t>: </a:t>
            </a:r>
            <a:r>
              <a:rPr lang="am" sz="1800">
                <a:solidFill>
                  <a:srgbClr val="FFFFFF"/>
                </a:solidFill>
              </a:rPr>
              <a:t>towards Thee we cry, towards Thee we weep, Thee we entreat, unto the endless ages. </a:t>
            </a:r>
            <a:endParaRPr sz="1800">
              <a:solidFill>
                <a:srgbClr val="FFFFFF"/>
              </a:solidFill>
            </a:endParaRPr>
          </a:p>
          <a:p>
            <a:pPr marL="0" lvl="0" indent="0" algn="l" rtl="0">
              <a:spcBef>
                <a:spcPts val="640"/>
              </a:spcBef>
              <a:spcAft>
                <a:spcPts val="0"/>
              </a:spcAft>
              <a:buNone/>
            </a:pPr>
            <a:r>
              <a:rPr lang="am" sz="1800" u="sng">
                <a:solidFill>
                  <a:srgbClr val="FFFFFF"/>
                </a:solidFill>
              </a:rPr>
              <a:t>People</a:t>
            </a:r>
            <a:r>
              <a:rPr lang="am" sz="1800">
                <a:solidFill>
                  <a:srgbClr val="FFFFFF"/>
                </a:solidFill>
              </a:rPr>
              <a:t>:</a:t>
            </a:r>
            <a:r>
              <a:rPr lang="am" sz="1800"/>
              <a:t> </a:t>
            </a:r>
            <a:r>
              <a:rPr lang="am" sz="1800">
                <a:solidFill>
                  <a:srgbClr val="FFFF00"/>
                </a:solidFill>
              </a:rPr>
              <a:t>Amen</a:t>
            </a:r>
            <a:endParaRPr sz="1800">
              <a:solidFill>
                <a:srgbClr val="FFFF00"/>
              </a:solidFill>
            </a:endParaRPr>
          </a:p>
        </p:txBody>
      </p:sp>
    </p:spTree>
  </p:cSld>
  <p:clrMapOvr>
    <a:masterClrMapping/>
  </p:clrMapOvr>
  <p:transition spd="med">
    <p:fade thruBlk="1"/>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80"/>
          <p:cNvSpPr txBox="1">
            <a:spLocks noGrp="1"/>
          </p:cNvSpPr>
          <p:nvPr>
            <p:ph type="body" idx="1"/>
          </p:nvPr>
        </p:nvSpPr>
        <p:spPr>
          <a:xfrm>
            <a:off x="304800" y="186600"/>
            <a:ext cx="4601100" cy="6180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800"/>
              </a:spcBef>
              <a:spcAft>
                <a:spcPts val="0"/>
              </a:spcAft>
              <a:buNone/>
            </a:pPr>
            <a:r>
              <a:rPr lang="am" sz="2400" b="0" i="0" u="none" strike="noStrike" cap="none">
                <a:solidFill>
                  <a:schemeClr val="lt2"/>
                </a:solidFill>
                <a:latin typeface="Arial"/>
                <a:ea typeface="Arial"/>
                <a:cs typeface="Arial"/>
                <a:sym typeface="Arial"/>
              </a:rPr>
              <a:t>ኣብ ሰማያት እትነብር ኣቦና ስምካ ይቀደስ፥ መንግስትኻ ትምጻእ፥ ፈቓድካ ከምቲ ኣብ ሰማያት ከምኡ'ውን ኣብ ምድሪ ይኹን፥  ናይ ዕለት እንጌራና ሎሚ ሃበና፥  ንሕና ንዝበደሉና በደሎም ከም እንኃደግናሎም በደልና ኅደገልና፥ ካብ ክፉእ ኣድኅነና እምበር ኣብ ፈተና ኣይተእትወና፥ መንግስትን፡ ኃይልን ፡ክብርን ንዘለዓለም ናትካ እዩ፡ አሜን።</a:t>
            </a:r>
            <a:endParaRPr sz="2400">
              <a:solidFill>
                <a:schemeClr val="lt2"/>
              </a:solidFill>
            </a:endParaRPr>
          </a:p>
          <a:p>
            <a:pPr marL="342900" marR="0" lvl="0" indent="-88900" algn="l" rtl="0">
              <a:spcBef>
                <a:spcPts val="800"/>
              </a:spcBef>
              <a:spcAft>
                <a:spcPts val="0"/>
              </a:spcAft>
              <a:buClr>
                <a:schemeClr val="accent1"/>
              </a:buClr>
              <a:buSzPts val="4000"/>
              <a:buFont typeface="Noto Sans Symbols"/>
              <a:buNone/>
            </a:pPr>
            <a:endParaRPr sz="2400" b="0" i="0" u="none">
              <a:solidFill>
                <a:srgbClr val="00FF00"/>
              </a:solidFill>
              <a:latin typeface="Arial"/>
              <a:ea typeface="Arial"/>
              <a:cs typeface="Arial"/>
              <a:sym typeface="Arial"/>
            </a:endParaRPr>
          </a:p>
        </p:txBody>
      </p:sp>
      <p:sp>
        <p:nvSpPr>
          <p:cNvPr id="1405" name="Google Shape;1405;p18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153</a:t>
            </a:fld>
            <a:endParaRPr/>
          </a:p>
        </p:txBody>
      </p:sp>
      <p:sp>
        <p:nvSpPr>
          <p:cNvPr id="1406" name="Google Shape;1406;p180"/>
          <p:cNvSpPr txBox="1"/>
          <p:nvPr/>
        </p:nvSpPr>
        <p:spPr>
          <a:xfrm>
            <a:off x="4568000" y="141975"/>
            <a:ext cx="4428000" cy="59415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am" sz="2300">
                <a:solidFill>
                  <a:srgbClr val="FFFF00"/>
                </a:solidFill>
              </a:rPr>
              <a:t>Ab semayt etEneber abona smka ykedes: menGsteka temtsa; fekadka kemti ab semayat kemu’wn ab Mdri ykun; Nay elet enjerana lomi habena; Nhna n’zeBedel’una beDelom kem en’hadgelom beDelna hdegelna; Kab kefu adhinena emBer ab fetena Ayte’etwena; mengestn haylen, kbrn neZelalem natka eyu; Amien </a:t>
            </a:r>
            <a:endParaRPr sz="2300">
              <a:solidFill>
                <a:srgbClr val="FFFF00"/>
              </a:solidFill>
            </a:endParaRPr>
          </a:p>
        </p:txBody>
      </p:sp>
      <p:sp>
        <p:nvSpPr>
          <p:cNvPr id="1407" name="Google Shape;1407;p180"/>
          <p:cNvSpPr txBox="1"/>
          <p:nvPr/>
        </p:nvSpPr>
        <p:spPr>
          <a:xfrm>
            <a:off x="407900" y="4303825"/>
            <a:ext cx="8415000" cy="13260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2"/>
              </a:buClr>
              <a:buSzPts val="1100"/>
              <a:buFont typeface="Arial"/>
              <a:buNone/>
            </a:pPr>
            <a:r>
              <a:rPr lang="am" sz="2200">
                <a:solidFill>
                  <a:srgbClr val="FFFFFF"/>
                </a:solidFill>
              </a:rPr>
              <a:t>Our Father who art in Heaven, hallowed be thy name, thy kingdom come, thy will be done, on earth as it is in Heaven, Give us this day this daily bread, &amp; forgive us our trespasses as we forgive those who trespass against us. deliver us not into temptation, but deliver us from evil. For thine is the kingdom &amp; the power &amp; the glory, now &amp; forever, unto the ages of ages, Amen.</a:t>
            </a:r>
            <a:endParaRPr sz="2200"/>
          </a:p>
        </p:txBody>
      </p:sp>
      <p:pic>
        <p:nvPicPr>
          <p:cNvPr id="1408" name="Google Shape;1408;p18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81"/>
          <p:cNvSpPr txBox="1">
            <a:spLocks noGrp="1"/>
          </p:cNvSpPr>
          <p:nvPr>
            <p:ph type="body" idx="1"/>
          </p:nvPr>
        </p:nvSpPr>
        <p:spPr>
          <a:xfrm>
            <a:off x="296950" y="262800"/>
            <a:ext cx="4536900" cy="48336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640"/>
              </a:spcBef>
              <a:spcAft>
                <a:spcPts val="0"/>
              </a:spcAft>
              <a:buClr>
                <a:schemeClr val="accent1"/>
              </a:buClr>
              <a:buSzPts val="3200"/>
              <a:buFont typeface="Noto Sans Symbols"/>
              <a:buNone/>
            </a:pPr>
            <a:r>
              <a:rPr lang="am" sz="2100" b="0" i="0" u="none">
                <a:solidFill>
                  <a:schemeClr val="dk2"/>
                </a:solidFill>
                <a:latin typeface="Arial"/>
                <a:ea typeface="Arial"/>
                <a:cs typeface="Arial"/>
                <a:sym typeface="Arial"/>
              </a:rPr>
              <a:t>  </a:t>
            </a:r>
            <a:r>
              <a:rPr lang="am" sz="2100" b="0" i="0" u="none">
                <a:solidFill>
                  <a:schemeClr val="lt2"/>
                </a:solidFill>
                <a:latin typeface="Arial"/>
                <a:ea typeface="Arial"/>
                <a:cs typeface="Arial"/>
                <a:sym typeface="Arial"/>
              </a:rPr>
              <a:t>ኦ</a:t>
            </a:r>
            <a:r>
              <a:rPr lang="am" sz="2100" b="0" i="0" u="none">
                <a:solidFill>
                  <a:schemeClr val="dk2"/>
                </a:solidFill>
                <a:latin typeface="Arial"/>
                <a:ea typeface="Arial"/>
                <a:cs typeface="Arial"/>
                <a:sym typeface="Arial"/>
              </a:rPr>
              <a:t> </a:t>
            </a:r>
            <a:r>
              <a:rPr lang="am" sz="2100" b="0" i="0" u="none">
                <a:solidFill>
                  <a:schemeClr val="lt2"/>
                </a:solidFill>
                <a:latin typeface="Arial"/>
                <a:ea typeface="Arial"/>
                <a:cs typeface="Arial"/>
                <a:sym typeface="Arial"/>
              </a:rPr>
              <a:t>እግዝእትየ ማርያም ብናይ  ቅዱስ ገብርኤል መልኣኽ ሰላምታ ሰላም እብለኪ፡ ብሕልናኺ ድንግል ኢኺ፡ ብሥጋኺ'ውን ድንግል ኢኺ። ኣደ እግዚአብሔር ፀባዖት (ጎይታ ሠራዊት) ሰላም እብለኪ ኣለኹ።ንስኺ ካብ ኣንስቲ ብርኽቲ ኢኺ፡ ፍረ ከርሥኺ'ውን ብሩኽ እዩ።ኦ ምልእተ ጸጋ እግዚአብሔር ምሳኺ እዩ፡ ኦ ፍሥሕት ደስ ይበልኪ፡ ኃጢኣትና ኪሠርየልና ናብ ፍቁር ወድኺ ኢየሱስ ክርስቶስ ምእንታና ምሕረት ለምን</a:t>
            </a:r>
            <a:r>
              <a:rPr lang="am" sz="2100" b="0" i="0" u="none">
                <a:solidFill>
                  <a:srgbClr val="FFFFFF"/>
                </a:solidFill>
                <a:latin typeface="Arial"/>
                <a:ea typeface="Arial"/>
                <a:cs typeface="Arial"/>
                <a:sym typeface="Arial"/>
              </a:rPr>
              <a:t>ልና</a:t>
            </a:r>
            <a:endParaRPr sz="2100" b="0" i="0" u="none">
              <a:solidFill>
                <a:srgbClr val="FFFFFF"/>
              </a:solidFill>
              <a:latin typeface="Arial"/>
              <a:ea typeface="Arial"/>
              <a:cs typeface="Arial"/>
              <a:sym typeface="Arial"/>
            </a:endParaRPr>
          </a:p>
          <a:p>
            <a:pPr marL="0" lvl="0" indent="0" algn="l" rtl="0">
              <a:spcBef>
                <a:spcPts val="640"/>
              </a:spcBef>
              <a:spcAft>
                <a:spcPts val="0"/>
              </a:spcAft>
              <a:buNone/>
            </a:pPr>
            <a:endParaRPr sz="2100">
              <a:solidFill>
                <a:srgbClr val="FFFFFF"/>
              </a:solidFill>
            </a:endParaRPr>
          </a:p>
        </p:txBody>
      </p:sp>
      <p:sp>
        <p:nvSpPr>
          <p:cNvPr id="1414" name="Google Shape;1414;p18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154</a:t>
            </a:fld>
            <a:endParaRPr/>
          </a:p>
        </p:txBody>
      </p:sp>
      <p:sp>
        <p:nvSpPr>
          <p:cNvPr id="1415" name="Google Shape;1415;p181"/>
          <p:cNvSpPr txBox="1"/>
          <p:nvPr/>
        </p:nvSpPr>
        <p:spPr>
          <a:xfrm>
            <a:off x="4584475" y="220275"/>
            <a:ext cx="4401300" cy="47376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Clr>
                <a:schemeClr val="dk2"/>
              </a:buClr>
              <a:buSzPts val="1100"/>
              <a:buFont typeface="Arial"/>
              <a:buNone/>
            </a:pPr>
            <a:r>
              <a:rPr lang="am" sz="2100">
                <a:solidFill>
                  <a:srgbClr val="FFFF00"/>
                </a:solidFill>
              </a:rPr>
              <a:t> O Egzitiye Maryam b’nay kidus Gabriel melak selamta selam ebLeki: beHlenaki dngl, bSigaki’wn dngl eki:: Ade Egziabhier tsebaot (goyta serawit) selam ebleki aleku:: nesiki kab anesti berkti eki: Fre kersiki’wn buruk eyu:: O milete tsega Egziabhier mesaki iyu: O Fshiti des yebelki: hatiatna k’seryelna nab fkur wediki Eyesus Kristos me’Entata mhret lemenelna</a:t>
            </a:r>
            <a:endParaRPr sz="2100">
              <a:solidFill>
                <a:srgbClr val="FFFF00"/>
              </a:solidFill>
            </a:endParaRPr>
          </a:p>
        </p:txBody>
      </p:sp>
      <p:sp>
        <p:nvSpPr>
          <p:cNvPr id="1416" name="Google Shape;1416;p181"/>
          <p:cNvSpPr txBox="1"/>
          <p:nvPr/>
        </p:nvSpPr>
        <p:spPr>
          <a:xfrm>
            <a:off x="376125" y="4221675"/>
            <a:ext cx="8391900" cy="14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am" sz="2300"/>
              <a:t>O</a:t>
            </a:r>
            <a:r>
              <a:rPr lang="am" sz="2300">
                <a:solidFill>
                  <a:srgbClr val="FFFFFF"/>
                </a:solidFill>
              </a:rPr>
              <a:t>By the salutation, of the archangel St. Gabriel, we salute you. Your art virgin in thought &amp; virgin in body, the mother of God, the Lord of hosts, salutation to you. Your art blessed among all women, &amp; blessed is the fruit of your womb, rejoice of full of grace, God is with you, beseech &amp; plead for our mercy, to your beloved son Jesus Christ, that He may forgive our sins.</a:t>
            </a:r>
            <a:endParaRPr sz="2300">
              <a:solidFill>
                <a:srgbClr val="FFFFFF"/>
              </a:solidFill>
            </a:endParaRPr>
          </a:p>
        </p:txBody>
      </p:sp>
      <p:pic>
        <p:nvPicPr>
          <p:cNvPr id="1417" name="Google Shape;1417;p18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18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155</a:t>
            </a:fld>
            <a:endParaRPr/>
          </a:p>
        </p:txBody>
      </p:sp>
      <p:sp>
        <p:nvSpPr>
          <p:cNvPr id="1423" name="Google Shape;1423;p182"/>
          <p:cNvSpPr txBox="1">
            <a:spLocks noGrp="1"/>
          </p:cNvSpPr>
          <p:nvPr>
            <p:ph type="body" idx="1"/>
          </p:nvPr>
        </p:nvSpPr>
        <p:spPr>
          <a:xfrm>
            <a:off x="623075" y="395250"/>
            <a:ext cx="4101600" cy="60675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ዲያቆን</a:t>
            </a:r>
            <a:r>
              <a:rPr lang="am" sz="3000" b="0" i="0" u="none">
                <a:solidFill>
                  <a:schemeClr val="lt2"/>
                </a:solidFill>
                <a:latin typeface="Arial"/>
                <a:ea typeface="Arial"/>
                <a:cs typeface="Arial"/>
                <a:sym typeface="Arial"/>
              </a:rPr>
              <a:t>፡-</a:t>
            </a:r>
            <a:r>
              <a:rPr lang="am" sz="3000" b="0" i="0" u="none">
                <a:solidFill>
                  <a:schemeClr val="lt1"/>
                </a:solidFill>
                <a:latin typeface="Arial"/>
                <a:ea typeface="Arial"/>
                <a:cs typeface="Arial"/>
                <a:sym typeface="Arial"/>
              </a:rPr>
              <a:t> </a:t>
            </a:r>
            <a:r>
              <a:rPr lang="am" sz="3000" b="0" i="0" u="none">
                <a:solidFill>
                  <a:srgbClr val="FFFF00"/>
                </a:solidFill>
                <a:latin typeface="Arial"/>
                <a:ea typeface="Arial"/>
                <a:cs typeface="Arial"/>
                <a:sym typeface="Arial"/>
              </a:rPr>
              <a:t>አድንኑ አርእስቲክሙ ቅድመ እግዚእብሔር አምላክነ በእደ ገብሩ ካህን ከመ ይባርክሙ።</a:t>
            </a:r>
            <a:endParaRPr sz="3000" b="0" i="0" u="none">
              <a:solidFill>
                <a:schemeClr val="lt2"/>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ብኢድ ኣገልጋሊኡ ካህን ምእንቲ ኪባርኸኩም ኣብ ቅድሚ እግዚኣብሔር ኣምላኽና ኣርእስኩም ኣድንኑ። </a:t>
            </a:r>
            <a:endParaRPr sz="3000">
              <a:solidFill>
                <a:srgbClr val="FFFFFF"/>
              </a:solidFill>
            </a:endParaRPr>
          </a:p>
          <a:p>
            <a:pPr marL="465137" marR="0" lvl="0" indent="-249237" algn="l" rtl="0">
              <a:lnSpc>
                <a:spcPct val="100000"/>
              </a:lnSpc>
              <a:spcBef>
                <a:spcPts val="680"/>
              </a:spcBef>
              <a:spcAft>
                <a:spcPts val="0"/>
              </a:spcAft>
              <a:buClr>
                <a:schemeClr val="accent1"/>
              </a:buClr>
              <a:buSzPts val="3400"/>
              <a:buFont typeface="Noto Sans Symbols"/>
              <a:buNone/>
            </a:pPr>
            <a:endParaRPr sz="3000" b="0"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3000" b="0" i="0" u="none">
              <a:solidFill>
                <a:schemeClr val="lt1"/>
              </a:solidFill>
              <a:latin typeface="Arial"/>
              <a:ea typeface="Arial"/>
              <a:cs typeface="Arial"/>
              <a:sym typeface="Arial"/>
            </a:endParaRPr>
          </a:p>
        </p:txBody>
      </p:sp>
      <p:sp>
        <p:nvSpPr>
          <p:cNvPr id="1424" name="Google Shape;1424;p182"/>
          <p:cNvSpPr txBox="1"/>
          <p:nvPr/>
        </p:nvSpPr>
        <p:spPr>
          <a:xfrm>
            <a:off x="4422625" y="233550"/>
            <a:ext cx="4235700" cy="61752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u="sng">
                <a:solidFill>
                  <a:schemeClr val="lt2"/>
                </a:solidFill>
              </a:rPr>
              <a:t>Dīyaqon</a:t>
            </a:r>
            <a:r>
              <a:rPr lang="am" sz="3000">
                <a:solidFill>
                  <a:schemeClr val="lt2"/>
                </a:solidFill>
              </a:rPr>
              <a:t>: </a:t>
            </a:r>
            <a:r>
              <a:rPr lang="am" sz="3000">
                <a:solidFill>
                  <a:srgbClr val="FFFF00"/>
                </a:solidFill>
              </a:rPr>
              <a:t>Adninu aristī’kimu qidme Igzī'abhier Amlakine be-ide gebru kahn keme yibarikimu</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am" sz="3000" u="sng">
                <a:solidFill>
                  <a:srgbClr val="FFFF00"/>
                </a:solidFill>
              </a:rPr>
              <a:t>Deacon</a:t>
            </a:r>
            <a:r>
              <a:rPr lang="am" sz="3000" b="1">
                <a:solidFill>
                  <a:srgbClr val="FFFF00"/>
                </a:solidFill>
              </a:rPr>
              <a:t>:</a:t>
            </a:r>
            <a:r>
              <a:rPr lang="am" sz="3000" b="1">
                <a:solidFill>
                  <a:schemeClr val="lt1"/>
                </a:solidFill>
              </a:rPr>
              <a:t> </a:t>
            </a:r>
            <a:r>
              <a:rPr lang="am" sz="3000">
                <a:solidFill>
                  <a:schemeClr val="lt2"/>
                </a:solidFill>
              </a:rPr>
              <a:t>Bow your heads in front of the Lord our God, that He may bless you at the hand of His servant the priest.</a:t>
            </a:r>
            <a:endParaRPr sz="3000">
              <a:solidFill>
                <a:schemeClr val="lt2"/>
              </a:solidFill>
            </a:endParaRPr>
          </a:p>
          <a:p>
            <a:pPr marL="0" lvl="0" indent="0" algn="l" rtl="0">
              <a:spcBef>
                <a:spcPts val="0"/>
              </a:spcBef>
              <a:spcAft>
                <a:spcPts val="0"/>
              </a:spcAft>
              <a:buNone/>
            </a:pPr>
            <a:endParaRPr/>
          </a:p>
        </p:txBody>
      </p:sp>
      <p:pic>
        <p:nvPicPr>
          <p:cNvPr id="1425" name="Google Shape;1425;p18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8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156</a:t>
            </a:fld>
            <a:endParaRPr/>
          </a:p>
        </p:txBody>
      </p:sp>
      <p:sp>
        <p:nvSpPr>
          <p:cNvPr id="1431" name="Google Shape;1431;p183"/>
          <p:cNvSpPr txBox="1">
            <a:spLocks noGrp="1"/>
          </p:cNvSpPr>
          <p:nvPr>
            <p:ph type="body" idx="1"/>
          </p:nvPr>
        </p:nvSpPr>
        <p:spPr>
          <a:xfrm>
            <a:off x="871525" y="654050"/>
            <a:ext cx="38382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33CC33"/>
              </a:buClr>
              <a:buSzPts val="3600"/>
              <a:buChar char="❖"/>
            </a:pPr>
            <a:r>
              <a:rPr lang="am" sz="3600" b="1" i="0" u="sng">
                <a:solidFill>
                  <a:schemeClr val="lt2"/>
                </a:solidFill>
              </a:rPr>
              <a:t>ሕዝብ</a:t>
            </a:r>
            <a:r>
              <a:rPr lang="am" sz="3600" b="1" i="0">
                <a:solidFill>
                  <a:srgbClr val="FFFFFF"/>
                </a:solidFill>
              </a:rPr>
              <a:t>፡-</a:t>
            </a:r>
            <a:r>
              <a:rPr lang="am" sz="3600" b="0" i="0" u="none">
                <a:solidFill>
                  <a:srgbClr val="FFFF00"/>
                </a:solidFill>
                <a:latin typeface="Arial"/>
                <a:ea typeface="Arial"/>
                <a:cs typeface="Arial"/>
                <a:sym typeface="Arial"/>
              </a:rPr>
              <a:t> አሜን እግዚአብሔር ይባርከነ ወይሣሃለነ።</a:t>
            </a:r>
            <a:endParaRPr sz="3600" b="0" i="0" u="none">
              <a:solidFill>
                <a:srgbClr val="FFFF00"/>
              </a:solidFill>
              <a:latin typeface="Arial"/>
              <a:ea typeface="Arial"/>
              <a:cs typeface="Arial"/>
              <a:sym typeface="Arial"/>
            </a:endParaRPr>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ኣሜን እግዚኣብሔር ይባርኸና ይቕረውን ይበለልና። </a:t>
            </a:r>
            <a:endParaRPr sz="3600">
              <a:solidFill>
                <a:srgbClr val="FFFFFF"/>
              </a:solidFill>
            </a:endParaRPr>
          </a:p>
          <a:p>
            <a:pPr marL="0" marR="0" lvl="0" indent="0" algn="l" rtl="0">
              <a:lnSpc>
                <a:spcPct val="100000"/>
              </a:lnSpc>
              <a:spcBef>
                <a:spcPts val="800"/>
              </a:spcBef>
              <a:spcAft>
                <a:spcPts val="0"/>
              </a:spcAft>
              <a:buNone/>
            </a:pPr>
            <a:endParaRPr sz="36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600" b="1" i="0" u="none">
              <a:solidFill>
                <a:schemeClr val="lt1"/>
              </a:solidFill>
              <a:latin typeface="Arial"/>
              <a:ea typeface="Arial"/>
              <a:cs typeface="Arial"/>
              <a:sym typeface="Arial"/>
            </a:endParaRPr>
          </a:p>
        </p:txBody>
      </p:sp>
      <p:sp>
        <p:nvSpPr>
          <p:cNvPr id="1432" name="Google Shape;1432;p183"/>
          <p:cNvSpPr txBox="1"/>
          <p:nvPr/>
        </p:nvSpPr>
        <p:spPr>
          <a:xfrm>
            <a:off x="4520150" y="501725"/>
            <a:ext cx="3715800" cy="6175200"/>
          </a:xfrm>
          <a:prstGeom prst="rect">
            <a:avLst/>
          </a:prstGeom>
          <a:noFill/>
          <a:ln>
            <a:noFill/>
          </a:ln>
        </p:spPr>
        <p:txBody>
          <a:bodyPr spcFirstLastPara="1" wrap="square" lIns="91425" tIns="91425" rIns="91425" bIns="91425" anchor="t" anchorCtr="0">
            <a:noAutofit/>
          </a:bodyPr>
          <a:lstStyle/>
          <a:p>
            <a:pPr marL="465137" lvl="0" indent="-490537" algn="l" rtl="0">
              <a:spcBef>
                <a:spcPts val="640"/>
              </a:spcBef>
              <a:spcAft>
                <a:spcPts val="0"/>
              </a:spcAft>
              <a:buClr>
                <a:srgbClr val="0000FF"/>
              </a:buClr>
              <a:buSzPts val="3600"/>
              <a:buFont typeface="Noto Sans Symbols"/>
              <a:buChar char="❖"/>
            </a:pPr>
            <a:r>
              <a:rPr lang="am" sz="3600" b="1" u="sng">
                <a:solidFill>
                  <a:schemeClr val="lt2"/>
                </a:solidFill>
              </a:rPr>
              <a:t>Hizb</a:t>
            </a:r>
            <a:r>
              <a:rPr lang="am" sz="3600" b="1">
                <a:solidFill>
                  <a:schemeClr val="lt2"/>
                </a:solidFill>
              </a:rPr>
              <a:t>:</a:t>
            </a:r>
            <a:r>
              <a:rPr lang="am" sz="3600">
                <a:solidFill>
                  <a:schemeClr val="lt2"/>
                </a:solidFill>
              </a:rPr>
              <a:t> </a:t>
            </a:r>
            <a:r>
              <a:rPr lang="am" sz="3600">
                <a:solidFill>
                  <a:srgbClr val="FFFF00"/>
                </a:solidFill>
              </a:rPr>
              <a:t>Amien Igzī'abhier yibarkene we-yisahalene</a:t>
            </a:r>
            <a:endParaRPr sz="3600">
              <a:solidFill>
                <a:srgbClr val="FFFF00"/>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People</a:t>
            </a:r>
            <a:r>
              <a:rPr lang="am" sz="3600">
                <a:solidFill>
                  <a:srgbClr val="FFFF00"/>
                </a:solidFill>
              </a:rPr>
              <a:t>:</a:t>
            </a:r>
            <a:r>
              <a:rPr lang="am" sz="3600" b="1">
                <a:solidFill>
                  <a:schemeClr val="lt1"/>
                </a:solidFill>
              </a:rPr>
              <a:t> </a:t>
            </a:r>
            <a:r>
              <a:rPr lang="am" sz="3600">
                <a:solidFill>
                  <a:schemeClr val="lt2"/>
                </a:solidFill>
              </a:rPr>
              <a:t>Amen, may He bless us and forgive us.</a:t>
            </a:r>
            <a:endParaRPr/>
          </a:p>
        </p:txBody>
      </p:sp>
      <p:pic>
        <p:nvPicPr>
          <p:cNvPr id="1433" name="Google Shape;1433;p18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18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157</a:t>
            </a:fld>
            <a:endParaRPr/>
          </a:p>
        </p:txBody>
      </p:sp>
      <p:sp>
        <p:nvSpPr>
          <p:cNvPr id="1439" name="Google Shape;1439;p184"/>
          <p:cNvSpPr txBox="1">
            <a:spLocks noGrp="1"/>
          </p:cNvSpPr>
          <p:nvPr>
            <p:ph type="body" idx="1"/>
          </p:nvPr>
        </p:nvSpPr>
        <p:spPr>
          <a:xfrm>
            <a:off x="642925" y="600075"/>
            <a:ext cx="40233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ካህን</a:t>
            </a:r>
            <a:r>
              <a:rPr lang="am" sz="3000" b="0" i="0">
                <a:solidFill>
                  <a:schemeClr val="lt2"/>
                </a:solidFill>
                <a:latin typeface="Arial"/>
                <a:ea typeface="Arial"/>
                <a:cs typeface="Arial"/>
                <a:sym typeface="Arial"/>
              </a:rPr>
              <a:t>፡-</a:t>
            </a:r>
            <a:r>
              <a:rPr lang="am" sz="3000" b="0" i="0" u="none">
                <a:solidFill>
                  <a:schemeClr val="lt1"/>
                </a:solidFill>
                <a:latin typeface="Arial"/>
                <a:ea typeface="Arial"/>
                <a:cs typeface="Arial"/>
                <a:sym typeface="Arial"/>
              </a:rPr>
              <a:t> </a:t>
            </a:r>
            <a:r>
              <a:rPr lang="am" sz="3000" i="0">
                <a:solidFill>
                  <a:srgbClr val="FFFF00"/>
                </a:solidFill>
              </a:rPr>
              <a:t>ኦ እግዚኦ አድኅን ሕዝበከ ወባርክ ርስተከ </a:t>
            </a:r>
            <a:r>
              <a:rPr lang="am" sz="3000">
                <a:solidFill>
                  <a:srgbClr val="00FF00"/>
                </a:solidFill>
              </a:rPr>
              <a:t>(፫ ጊዜ) </a:t>
            </a:r>
            <a:r>
              <a:rPr lang="am" sz="3000">
                <a:solidFill>
                  <a:srgbClr val="FFFF00"/>
                </a:solidFill>
              </a:rPr>
              <a:t>ረዓዮሙ ወአልዕሎሙ እስከ  ለዓለም</a:t>
            </a:r>
            <a:r>
              <a:rPr lang="am" sz="3000" b="0" i="0" u="none">
                <a:solidFill>
                  <a:schemeClr val="lt2"/>
                </a:solidFill>
                <a:latin typeface="Arial"/>
                <a:ea typeface="Arial"/>
                <a:cs typeface="Arial"/>
                <a:sym typeface="Arial"/>
              </a:rPr>
              <a:t> </a:t>
            </a:r>
            <a:endParaRPr sz="3000"/>
          </a:p>
          <a:p>
            <a:pPr marL="465137" marR="0" lvl="0" indent="-452437" algn="l" rtl="0">
              <a:lnSpc>
                <a:spcPct val="100000"/>
              </a:lnSpc>
              <a:spcBef>
                <a:spcPts val="680"/>
              </a:spcBef>
              <a:spcAft>
                <a:spcPts val="0"/>
              </a:spcAft>
              <a:buClr>
                <a:srgbClr val="FFFFFF"/>
              </a:buClr>
              <a:buSzPts val="3000"/>
              <a:buChar char="❖"/>
            </a:pPr>
            <a:r>
              <a:rPr lang="am" sz="3000" b="0" i="0" u="none">
                <a:solidFill>
                  <a:srgbClr val="FFFFFF"/>
                </a:solidFill>
                <a:latin typeface="Arial"/>
                <a:ea typeface="Arial"/>
                <a:cs typeface="Arial"/>
                <a:sym typeface="Arial"/>
              </a:rPr>
              <a:t>ኦ ጐይታ ሕዝብኻ ኣድኅን ርስትኻውን ባርኽ </a:t>
            </a:r>
            <a:r>
              <a:rPr lang="am" sz="3000">
                <a:solidFill>
                  <a:srgbClr val="FFFFFF"/>
                </a:solidFill>
              </a:rPr>
              <a:t>(3ተ ጊዜ   ይባርኽ ) ካሳዕ  ዘለዓለም  ጓስዮምን ልዕል  ኣብሎምን</a:t>
            </a:r>
            <a:endParaRPr sz="3000">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000" b="0" i="0" u="none">
              <a:solidFill>
                <a:schemeClr val="lt1"/>
              </a:solidFill>
              <a:latin typeface="Arial"/>
              <a:ea typeface="Arial"/>
              <a:cs typeface="Arial"/>
              <a:sym typeface="Arial"/>
            </a:endParaRPr>
          </a:p>
        </p:txBody>
      </p:sp>
      <p:sp>
        <p:nvSpPr>
          <p:cNvPr id="1440" name="Google Shape;1440;p184"/>
          <p:cNvSpPr txBox="1"/>
          <p:nvPr/>
        </p:nvSpPr>
        <p:spPr>
          <a:xfrm>
            <a:off x="4037675" y="442350"/>
            <a:ext cx="4503300" cy="6234600"/>
          </a:xfrm>
          <a:prstGeom prst="rect">
            <a:avLst/>
          </a:prstGeom>
          <a:noFill/>
          <a:ln>
            <a:noFill/>
          </a:ln>
        </p:spPr>
        <p:txBody>
          <a:bodyPr spcFirstLastPara="1" wrap="square" lIns="91425" tIns="91425" rIns="91425" bIns="91425" anchor="t" anchorCtr="0">
            <a:noAutofit/>
          </a:bodyPr>
          <a:lstStyle/>
          <a:p>
            <a:pPr marL="465137" lvl="0" indent="-471487" algn="l" rtl="0">
              <a:spcBef>
                <a:spcPts val="680"/>
              </a:spcBef>
              <a:spcAft>
                <a:spcPts val="0"/>
              </a:spcAft>
              <a:buClr>
                <a:srgbClr val="0000FF"/>
              </a:buClr>
              <a:buSzPts val="3300"/>
              <a:buFont typeface="Noto Sans Symbols"/>
              <a:buChar char="❖"/>
            </a:pPr>
            <a:r>
              <a:rPr lang="am" sz="3300" u="sng">
                <a:solidFill>
                  <a:schemeClr val="lt2"/>
                </a:solidFill>
              </a:rPr>
              <a:t>Kahn</a:t>
            </a:r>
            <a:r>
              <a:rPr lang="am" sz="3300">
                <a:solidFill>
                  <a:schemeClr val="lt2"/>
                </a:solidFill>
              </a:rPr>
              <a:t>: </a:t>
            </a:r>
            <a:r>
              <a:rPr lang="am" sz="3300">
                <a:solidFill>
                  <a:srgbClr val="FFFF00"/>
                </a:solidFill>
              </a:rPr>
              <a:t>O Igzī’o adhin hizbeke we-barik risteke </a:t>
            </a:r>
            <a:r>
              <a:rPr lang="am" sz="3300">
                <a:solidFill>
                  <a:srgbClr val="02CA02"/>
                </a:solidFill>
              </a:rPr>
              <a:t>(3 times)</a:t>
            </a:r>
            <a:r>
              <a:rPr lang="am" sz="3300">
                <a:solidFill>
                  <a:srgbClr val="FFFF00"/>
                </a:solidFill>
              </a:rPr>
              <a:t> re’Ayomu we-alilomu iske le-Alem </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am" sz="3300" u="sng">
                <a:solidFill>
                  <a:srgbClr val="FFFF00"/>
                </a:solidFill>
              </a:rPr>
              <a:t>Priest</a:t>
            </a:r>
            <a:r>
              <a:rPr lang="am" sz="3300">
                <a:solidFill>
                  <a:srgbClr val="FFFF00"/>
                </a:solidFill>
              </a:rPr>
              <a:t>:</a:t>
            </a:r>
            <a:r>
              <a:rPr lang="am" sz="3300" b="1">
                <a:solidFill>
                  <a:schemeClr val="lt1"/>
                </a:solidFill>
              </a:rPr>
              <a:t> </a:t>
            </a:r>
            <a:r>
              <a:rPr lang="am" sz="3300">
                <a:solidFill>
                  <a:srgbClr val="FFFFFF"/>
                </a:solidFill>
              </a:rPr>
              <a:t>O Lord, save Thy people and bless Thy inheritance.</a:t>
            </a:r>
            <a:r>
              <a:rPr lang="am" sz="3300" b="1">
                <a:solidFill>
                  <a:srgbClr val="FFFFFF"/>
                </a:solidFill>
              </a:rPr>
              <a:t> </a:t>
            </a:r>
            <a:r>
              <a:rPr lang="am" sz="3300">
                <a:solidFill>
                  <a:srgbClr val="FFFFFF"/>
                </a:solidFill>
              </a:rPr>
              <a:t>Free Them, lift them up for ever, </a:t>
            </a:r>
            <a:endParaRPr sz="3300">
              <a:solidFill>
                <a:srgbClr val="FFFFFF"/>
              </a:solidFill>
            </a:endParaRPr>
          </a:p>
          <a:p>
            <a:pPr marL="0" lvl="0" indent="0" algn="l" rtl="0">
              <a:spcBef>
                <a:spcPts val="0"/>
              </a:spcBef>
              <a:spcAft>
                <a:spcPts val="0"/>
              </a:spcAft>
              <a:buNone/>
            </a:pPr>
            <a:endParaRPr sz="3300"/>
          </a:p>
        </p:txBody>
      </p:sp>
      <p:pic>
        <p:nvPicPr>
          <p:cNvPr id="1441" name="Google Shape;1441;p18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85"/>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158</a:t>
            </a:fld>
            <a:endParaRPr/>
          </a:p>
        </p:txBody>
      </p:sp>
      <p:sp>
        <p:nvSpPr>
          <p:cNvPr id="1447" name="Google Shape;1447;p185"/>
          <p:cNvSpPr txBox="1">
            <a:spLocks noGrp="1"/>
          </p:cNvSpPr>
          <p:nvPr>
            <p:ph type="body" idx="1"/>
          </p:nvPr>
        </p:nvSpPr>
        <p:spPr>
          <a:xfrm>
            <a:off x="414325" y="339000"/>
            <a:ext cx="4255200" cy="6180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2600"/>
              <a:buFont typeface="Noto Sans Symbols"/>
              <a:buChar char="❖"/>
            </a:pPr>
            <a:r>
              <a:rPr lang="am" sz="2600" b="0" i="0" u="none">
                <a:solidFill>
                  <a:srgbClr val="FFFF00"/>
                </a:solidFill>
                <a:latin typeface="Arial"/>
                <a:ea typeface="Arial"/>
                <a:cs typeface="Arial"/>
                <a:sym typeface="Arial"/>
              </a:rPr>
              <a:t>አሜን እግዚአብሔር ይባርከነ ለአግብርቲሁ በሰላም ሥርየተ ይኩነነ ዘተመጦነ ሥጋከ ወደመከ አብሐነ በመንፈስ ንኪድ ኵሎ ኃይሎ ለጸላዒ።</a:t>
            </a:r>
            <a:endParaRPr sz="2600" b="0" i="0" u="none">
              <a:solidFill>
                <a:schemeClr val="lt2"/>
              </a:solidFill>
              <a:latin typeface="Arial"/>
              <a:ea typeface="Arial"/>
              <a:cs typeface="Arial"/>
              <a:sym typeface="Arial"/>
            </a:endParaRPr>
          </a:p>
          <a:p>
            <a:pPr marL="465137" marR="0" lvl="0" indent="-427037" algn="l" rtl="0">
              <a:lnSpc>
                <a:spcPct val="100000"/>
              </a:lnSpc>
              <a:spcBef>
                <a:spcPts val="640"/>
              </a:spcBef>
              <a:spcAft>
                <a:spcPts val="0"/>
              </a:spcAft>
              <a:buClr>
                <a:srgbClr val="FFFFFF"/>
              </a:buClr>
              <a:buSzPts val="2600"/>
              <a:buFont typeface="Noto Sans Symbols"/>
              <a:buChar char="❖"/>
            </a:pPr>
            <a:r>
              <a:rPr lang="am" sz="2600" b="0" i="0" u="none">
                <a:solidFill>
                  <a:srgbClr val="FFFFFF"/>
                </a:solidFill>
                <a:latin typeface="Arial"/>
                <a:ea typeface="Arial"/>
                <a:cs typeface="Arial"/>
                <a:sym typeface="Arial"/>
              </a:rPr>
              <a:t>ኣሜን እግዚኣብሔር ንባሮትካ ብሰላም ባርኸና። ዝተቐበልናዮ ሥጋኻን ደምካን ንኅድገት ኃጢኣት ይኹነና። ኵሉ ኃይሊ ጸላኢ ብመንፈስ ክንረግጽ ሥልጣን ሃበና።</a:t>
            </a:r>
            <a:endParaRPr sz="2600" b="0" i="0" u="none">
              <a:solidFill>
                <a:srgbClr val="FFFFFF"/>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2600" b="0" i="0" u="none">
              <a:solidFill>
                <a:srgbClr val="00FF00"/>
              </a:solidFill>
              <a:latin typeface="Arial"/>
              <a:ea typeface="Arial"/>
              <a:cs typeface="Arial"/>
              <a:sym typeface="Arial"/>
            </a:endParaRPr>
          </a:p>
        </p:txBody>
      </p:sp>
      <p:sp>
        <p:nvSpPr>
          <p:cNvPr id="1448" name="Google Shape;1448;p185"/>
          <p:cNvSpPr txBox="1"/>
          <p:nvPr/>
        </p:nvSpPr>
        <p:spPr>
          <a:xfrm>
            <a:off x="4234900" y="257900"/>
            <a:ext cx="4632000" cy="6065100"/>
          </a:xfrm>
          <a:prstGeom prst="rect">
            <a:avLst/>
          </a:prstGeom>
          <a:noFill/>
          <a:ln>
            <a:noFill/>
          </a:ln>
        </p:spPr>
        <p:txBody>
          <a:bodyPr spcFirstLastPara="1" wrap="square" lIns="91425" tIns="91425" rIns="91425" bIns="91425" anchor="t" anchorCtr="0">
            <a:noAutofit/>
          </a:bodyPr>
          <a:lstStyle/>
          <a:p>
            <a:pPr marL="465137" lvl="0" indent="-433387" algn="l" rtl="0">
              <a:lnSpc>
                <a:spcPct val="100000"/>
              </a:lnSpc>
              <a:spcBef>
                <a:spcPts val="0"/>
              </a:spcBef>
              <a:spcAft>
                <a:spcPts val="0"/>
              </a:spcAft>
              <a:buClr>
                <a:srgbClr val="0000FF"/>
              </a:buClr>
              <a:buSzPts val="2700"/>
              <a:buFont typeface="Noto Sans Symbols"/>
              <a:buChar char="❖"/>
            </a:pPr>
            <a:r>
              <a:rPr lang="am" sz="2700">
                <a:solidFill>
                  <a:srgbClr val="FFFF00"/>
                </a:solidFill>
              </a:rPr>
              <a:t>Amien Igzī'abhier yibarikene le-agbertīhu be-selam siryet yikunene ze-temeTone sigake we-demeke abhane beMenfes nikīd kulu haylo le-tselayī</a:t>
            </a:r>
            <a:endParaRPr sz="2700">
              <a:solidFill>
                <a:srgbClr val="FFFF00"/>
              </a:solidFill>
            </a:endParaRPr>
          </a:p>
          <a:p>
            <a:pPr marL="465137" lvl="0" indent="-420687" algn="l" rtl="0">
              <a:lnSpc>
                <a:spcPct val="100000"/>
              </a:lnSpc>
              <a:spcBef>
                <a:spcPts val="0"/>
              </a:spcBef>
              <a:spcAft>
                <a:spcPts val="0"/>
              </a:spcAft>
              <a:buClr>
                <a:srgbClr val="FF0000"/>
              </a:buClr>
              <a:buSzPts val="2700"/>
              <a:buFont typeface="Noto Sans Symbols"/>
              <a:buChar char="❖"/>
            </a:pPr>
            <a:r>
              <a:rPr lang="am" sz="2700">
                <a:solidFill>
                  <a:schemeClr val="lt2"/>
                </a:solidFill>
              </a:rPr>
              <a:t>Amen. May God bless us, His servants, in peace. Remission be unto us who have received Thy body and Thy blood.Enable us by the Spirit to tread upon all the power of the enemy.</a:t>
            </a:r>
            <a:endParaRPr sz="2700">
              <a:solidFill>
                <a:srgbClr val="FFFF00"/>
              </a:solidFill>
            </a:endParaRPr>
          </a:p>
          <a:p>
            <a:pPr marL="0" lvl="0" indent="0" algn="l" rtl="0">
              <a:lnSpc>
                <a:spcPct val="100000"/>
              </a:lnSpc>
              <a:spcBef>
                <a:spcPts val="0"/>
              </a:spcBef>
              <a:spcAft>
                <a:spcPts val="0"/>
              </a:spcAft>
              <a:buNone/>
            </a:pPr>
            <a:endParaRPr sz="2700"/>
          </a:p>
        </p:txBody>
      </p:sp>
      <p:pic>
        <p:nvPicPr>
          <p:cNvPr id="1449" name="Google Shape;1449;p18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8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159</a:t>
            </a:fld>
            <a:endParaRPr/>
          </a:p>
        </p:txBody>
      </p:sp>
      <p:sp>
        <p:nvSpPr>
          <p:cNvPr id="1455" name="Google Shape;1455;p186"/>
          <p:cNvSpPr txBox="1">
            <a:spLocks noGrp="1"/>
          </p:cNvSpPr>
          <p:nvPr>
            <p:ph type="body" idx="1"/>
          </p:nvPr>
        </p:nvSpPr>
        <p:spPr>
          <a:xfrm>
            <a:off x="414325" y="425450"/>
            <a:ext cx="4078500" cy="6180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33CC33"/>
              </a:buClr>
              <a:buSzPts val="2700"/>
              <a:buFont typeface="Noto Sans Symbols"/>
              <a:buChar char="❖"/>
            </a:pPr>
            <a:r>
              <a:rPr lang="am" sz="2700" b="0" i="0" u="none">
                <a:solidFill>
                  <a:srgbClr val="FFFF00"/>
                </a:solidFill>
                <a:latin typeface="Arial"/>
                <a:ea typeface="Arial"/>
                <a:cs typeface="Arial"/>
                <a:sym typeface="Arial"/>
              </a:rPr>
              <a:t>በረከተ እዴከ ቅድስት እንተ ምልዕተ ምሕረት ኪያሃ ንሴፎ ኵልነ እምኵሉ ምግባረ እኩይ እግኅሠነ ወውስተ ኵሉ ምግባረ ሠናይ ደምረነ።</a:t>
            </a:r>
            <a:endParaRPr sz="2700" b="0" i="0" u="none">
              <a:solidFill>
                <a:srgbClr val="FFFF00"/>
              </a:solidFill>
              <a:latin typeface="Arial"/>
              <a:ea typeface="Arial"/>
              <a:cs typeface="Arial"/>
              <a:sym typeface="Arial"/>
            </a:endParaRPr>
          </a:p>
          <a:p>
            <a:pPr marL="465137" marR="0" lvl="0" indent="-433387" algn="l" rtl="0">
              <a:lnSpc>
                <a:spcPct val="100000"/>
              </a:lnSpc>
              <a:spcBef>
                <a:spcPts val="640"/>
              </a:spcBef>
              <a:spcAft>
                <a:spcPts val="0"/>
              </a:spcAft>
              <a:buClr>
                <a:srgbClr val="FFFFFF"/>
              </a:buClr>
              <a:buSzPts val="2700"/>
              <a:buFont typeface="Noto Sans Symbols"/>
              <a:buChar char="❖"/>
            </a:pPr>
            <a:r>
              <a:rPr lang="am" sz="2700" b="0" i="0" u="none">
                <a:solidFill>
                  <a:srgbClr val="FFFFFF"/>
                </a:solidFill>
                <a:latin typeface="Arial"/>
                <a:ea typeface="Arial"/>
                <a:cs typeface="Arial"/>
                <a:sym typeface="Arial"/>
              </a:rPr>
              <a:t>ምሕረት ዝመልአት በረኸት ቅድስቲ ኢድካ ንኣኣ ኵላትና ንጽበ ኣሎና። ካብ ክፉእ ምግባር ኩሉ ኣርሕቐና፡ ኣብ ኩሉ ምግባር ሠናይ ከኣ ጸምብረና። </a:t>
            </a:r>
            <a:endParaRPr sz="2700" b="0" i="0" u="none">
              <a:solidFill>
                <a:srgbClr val="FFFFFF"/>
              </a:solidFill>
              <a:latin typeface="Arial"/>
              <a:ea typeface="Arial"/>
              <a:cs typeface="Arial"/>
              <a:sym typeface="Arial"/>
            </a:endParaRPr>
          </a:p>
          <a:p>
            <a:pPr marL="0" marR="0" lvl="0" indent="0" algn="l" rtl="0">
              <a:lnSpc>
                <a:spcPct val="100000"/>
              </a:lnSpc>
              <a:spcBef>
                <a:spcPts val="640"/>
              </a:spcBef>
              <a:spcAft>
                <a:spcPts val="0"/>
              </a:spcAft>
              <a:buNone/>
            </a:pPr>
            <a:endParaRPr sz="2700">
              <a:solidFill>
                <a:srgbClr val="6666FF"/>
              </a:solidFill>
            </a:endParaRPr>
          </a:p>
        </p:txBody>
      </p:sp>
      <p:sp>
        <p:nvSpPr>
          <p:cNvPr id="1456" name="Google Shape;1456;p186"/>
          <p:cNvSpPr txBox="1"/>
          <p:nvPr/>
        </p:nvSpPr>
        <p:spPr>
          <a:xfrm>
            <a:off x="4492900" y="253350"/>
            <a:ext cx="4215900" cy="6180000"/>
          </a:xfrm>
          <a:prstGeom prst="rect">
            <a:avLst/>
          </a:prstGeom>
          <a:noFill/>
          <a:ln>
            <a:noFill/>
          </a:ln>
        </p:spPr>
        <p:txBody>
          <a:bodyPr spcFirstLastPara="1" wrap="square" lIns="91425" tIns="91425" rIns="91425" bIns="91425" anchor="t" anchorCtr="0">
            <a:noAutofit/>
          </a:bodyPr>
          <a:lstStyle/>
          <a:p>
            <a:pPr marL="465137" lvl="0" indent="-433387" algn="l" rtl="0">
              <a:spcBef>
                <a:spcPts val="640"/>
              </a:spcBef>
              <a:spcAft>
                <a:spcPts val="0"/>
              </a:spcAft>
              <a:buClr>
                <a:srgbClr val="0000FF"/>
              </a:buClr>
              <a:buSzPts val="2700"/>
              <a:buFont typeface="Noto Sans Symbols"/>
              <a:buChar char="❖"/>
            </a:pPr>
            <a:r>
              <a:rPr lang="am" sz="2700">
                <a:solidFill>
                  <a:srgbClr val="FFFF00"/>
                </a:solidFill>
              </a:rPr>
              <a:t>Berekete idieke qidist inte mi’lit mihret kīyaha nisiefo kuline im-kulu migbar ikuy ighasene we-wiste kulu migbar senay demirene</a:t>
            </a:r>
            <a:endParaRPr sz="2700">
              <a:solidFill>
                <a:srgbClr val="FFFF00"/>
              </a:solidFill>
            </a:endParaRPr>
          </a:p>
          <a:p>
            <a:pPr marL="465137" lvl="0" indent="-433387" algn="l" rtl="0">
              <a:lnSpc>
                <a:spcPct val="109375"/>
              </a:lnSpc>
              <a:spcBef>
                <a:spcPts val="640"/>
              </a:spcBef>
              <a:spcAft>
                <a:spcPts val="0"/>
              </a:spcAft>
              <a:buClr>
                <a:srgbClr val="FF0000"/>
              </a:buClr>
              <a:buSzPts val="2700"/>
              <a:buFont typeface="Noto Sans Symbols"/>
              <a:buChar char="❖"/>
            </a:pPr>
            <a:r>
              <a:rPr lang="am" sz="2700">
                <a:solidFill>
                  <a:schemeClr val="lt2"/>
                </a:solidFill>
              </a:rPr>
              <a:t>We all hope for the blessing of Thy holy hand, which is full of mercy. From all evil works keep us apart, and in all good works unite us.</a:t>
            </a:r>
            <a:endParaRPr sz="2700">
              <a:solidFill>
                <a:schemeClr val="dk2"/>
              </a:solidFill>
            </a:endParaRPr>
          </a:p>
          <a:p>
            <a:pPr marL="465137" lvl="0" indent="0" algn="l" rtl="0">
              <a:lnSpc>
                <a:spcPct val="109375"/>
              </a:lnSpc>
              <a:spcBef>
                <a:spcPts val="640"/>
              </a:spcBef>
              <a:spcAft>
                <a:spcPts val="0"/>
              </a:spcAft>
              <a:buNone/>
            </a:pPr>
            <a:endParaRPr sz="2700">
              <a:solidFill>
                <a:schemeClr val="lt2"/>
              </a:solidFill>
            </a:endParaRPr>
          </a:p>
        </p:txBody>
      </p:sp>
      <p:pic>
        <p:nvPicPr>
          <p:cNvPr id="1457" name="Google Shape;1457;p18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16</a:t>
            </a:fld>
            <a:endParaRPr/>
          </a:p>
        </p:txBody>
      </p:sp>
      <p:sp>
        <p:nvSpPr>
          <p:cNvPr id="321" name="Google Shape;321;p43"/>
          <p:cNvSpPr txBox="1">
            <a:spLocks noGrp="1"/>
          </p:cNvSpPr>
          <p:nvPr>
            <p:ph type="body" idx="1"/>
          </p:nvPr>
        </p:nvSpPr>
        <p:spPr>
          <a:xfrm>
            <a:off x="554800" y="596075"/>
            <a:ext cx="4377900" cy="62817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90000"/>
              </a:lnSpc>
              <a:spcBef>
                <a:spcPts val="0"/>
              </a:spcBef>
              <a:spcAft>
                <a:spcPts val="0"/>
              </a:spcAft>
              <a:buClr>
                <a:srgbClr val="33CC33"/>
              </a:buClr>
              <a:buSzPts val="2700"/>
              <a:buChar char="❖"/>
            </a:pPr>
            <a:r>
              <a:rPr lang="am" sz="2300" u="sng">
                <a:solidFill>
                  <a:schemeClr val="lt2"/>
                </a:solidFill>
              </a:rPr>
              <a:t>ንፍቅ ካህን</a:t>
            </a:r>
            <a:r>
              <a:rPr lang="am" sz="2300">
                <a:solidFill>
                  <a:schemeClr val="lt2"/>
                </a:solidFill>
              </a:rPr>
              <a:t>፡</a:t>
            </a:r>
            <a:r>
              <a:rPr lang="am" sz="2700" b="0" i="0" u="none">
                <a:solidFill>
                  <a:srgbClr val="FFFF00"/>
                </a:solidFill>
                <a:latin typeface="Arial"/>
                <a:ea typeface="Arial"/>
                <a:cs typeface="Arial"/>
                <a:sym typeface="Arial"/>
              </a:rPr>
              <a:t> </a:t>
            </a:r>
            <a:r>
              <a:rPr lang="am" sz="2400">
                <a:solidFill>
                  <a:srgbClr val="FFFF00"/>
                </a:solidFill>
              </a:rPr>
              <a:t>ወፈኑ ላዕሌነ ጸጋ መንፈስ ቅዱስ ወረሲ ኀዋኅወ ቤተ ክርስቲያንከ ቅድስት ርኅዋተ ለነ በምሕረት ወአሚን ወፈጽም ለነ አሚነ ሥላሴከ  ቅድስት እስከ ደኃሪት እስትንፋስ</a:t>
            </a:r>
            <a:endParaRPr sz="2700">
              <a:solidFill>
                <a:srgbClr val="FFFF00"/>
              </a:solidFill>
            </a:endParaRPr>
          </a:p>
          <a:p>
            <a:pPr marL="465137" marR="0" lvl="0" indent="-433387" algn="l" rtl="0">
              <a:lnSpc>
                <a:spcPct val="90000"/>
              </a:lnSpc>
              <a:spcBef>
                <a:spcPts val="640"/>
              </a:spcBef>
              <a:spcAft>
                <a:spcPts val="0"/>
              </a:spcAft>
              <a:buClr>
                <a:srgbClr val="FFFFFF"/>
              </a:buClr>
              <a:buSzPts val="2700"/>
              <a:buChar char="❖"/>
            </a:pPr>
            <a:r>
              <a:rPr lang="am" sz="2400">
                <a:solidFill>
                  <a:srgbClr val="FFFFFF"/>
                </a:solidFill>
              </a:rPr>
              <a:t>ጸጋ መንፈስ ቅዱስ ናባና ለኣኽ ናይ ቅድስቲ ቤተ ክርስቲያን ኣፍ ደገታት ብምሕረትን ብሃይማኖትን ከምዝረሓዉ ግበረልና እምነት ቅድስቲ ሥላሴኻ ውን ክሳዕ መወዳእታ እስትንፋስ ፈጽመልና</a:t>
            </a:r>
            <a:r>
              <a:rPr lang="am" sz="2700" b="0" i="0" u="none">
                <a:solidFill>
                  <a:srgbClr val="FFFFFF"/>
                </a:solidFill>
                <a:latin typeface="Arial"/>
                <a:ea typeface="Arial"/>
                <a:cs typeface="Arial"/>
                <a:sym typeface="Arial"/>
              </a:rPr>
              <a:t> </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p>
        </p:txBody>
      </p:sp>
      <p:sp>
        <p:nvSpPr>
          <p:cNvPr id="322" name="Google Shape;322;p43"/>
          <p:cNvSpPr txBox="1"/>
          <p:nvPr/>
        </p:nvSpPr>
        <p:spPr>
          <a:xfrm>
            <a:off x="4374925" y="498550"/>
            <a:ext cx="4377900" cy="6080100"/>
          </a:xfrm>
          <a:prstGeom prst="rect">
            <a:avLst/>
          </a:prstGeom>
          <a:noFill/>
          <a:ln>
            <a:noFill/>
          </a:ln>
        </p:spPr>
        <p:txBody>
          <a:bodyPr spcFirstLastPara="1" wrap="square" lIns="91425" tIns="91425" rIns="91425" bIns="91425" anchor="t" anchorCtr="0">
            <a:noAutofit/>
          </a:bodyPr>
          <a:lstStyle/>
          <a:p>
            <a:pPr marL="465137" lvl="0" indent="-414337" algn="l" rtl="0">
              <a:lnSpc>
                <a:spcPct val="90000"/>
              </a:lnSpc>
              <a:spcBef>
                <a:spcPts val="640"/>
              </a:spcBef>
              <a:spcAft>
                <a:spcPts val="0"/>
              </a:spcAft>
              <a:buClr>
                <a:srgbClr val="0000FF"/>
              </a:buClr>
              <a:buSzPts val="2400"/>
              <a:buFont typeface="Arial"/>
              <a:buChar char="❖"/>
            </a:pPr>
            <a:r>
              <a:rPr lang="am" sz="2400" u="sng">
                <a:solidFill>
                  <a:schemeClr val="lt2"/>
                </a:solidFill>
              </a:rPr>
              <a:t>Nifqe Kahn</a:t>
            </a:r>
            <a:r>
              <a:rPr lang="am" sz="2400">
                <a:solidFill>
                  <a:schemeClr val="lt2"/>
                </a:solidFill>
              </a:rPr>
              <a:t>: </a:t>
            </a:r>
            <a:r>
              <a:rPr lang="am" sz="2400">
                <a:solidFill>
                  <a:srgbClr val="FFFF00"/>
                </a:solidFill>
              </a:rPr>
              <a:t>we-fenu la’iliene tsega Menfes Qidus we-resī hawahwe biet krstīyanke qidist rehwat lene be-mihret we-amīn we-fitsm lene amīne Silasieke qidist iske dhrīt istinfas</a:t>
            </a:r>
            <a:endParaRPr sz="2400">
              <a:solidFill>
                <a:schemeClr val="lt1"/>
              </a:solidFill>
            </a:endParaRPr>
          </a:p>
          <a:p>
            <a:pPr marL="465137" lvl="0" indent="-363537" algn="l" rtl="0">
              <a:lnSpc>
                <a:spcPct val="90000"/>
              </a:lnSpc>
              <a:spcBef>
                <a:spcPts val="800"/>
              </a:spcBef>
              <a:spcAft>
                <a:spcPts val="0"/>
              </a:spcAft>
              <a:buClr>
                <a:srgbClr val="FF0000"/>
              </a:buClr>
              <a:buSzPts val="2400"/>
              <a:buFont typeface="Arial"/>
              <a:buChar char="❖"/>
            </a:pPr>
            <a:r>
              <a:rPr lang="am" sz="2400" u="sng">
                <a:solidFill>
                  <a:srgbClr val="FFFF00"/>
                </a:solidFill>
              </a:rPr>
              <a:t>Asst. Priest</a:t>
            </a:r>
            <a:r>
              <a:rPr lang="am" sz="2400">
                <a:solidFill>
                  <a:srgbClr val="FFFF00"/>
                </a:solidFill>
              </a:rPr>
              <a:t>:</a:t>
            </a:r>
            <a:r>
              <a:rPr lang="am" sz="2400">
                <a:solidFill>
                  <a:schemeClr val="lt1"/>
                </a:solidFill>
              </a:rPr>
              <a:t> </a:t>
            </a:r>
            <a:r>
              <a:rPr lang="am" sz="2400">
                <a:solidFill>
                  <a:schemeClr val="lt2"/>
                </a:solidFill>
              </a:rPr>
              <a:t>And send upon us the grace of the Holy Spirit, and make the doors of Thy holy church open unto us in mercy and in faith; and perfect unto us the faith of the Holy Trinity unto our latest breathes.</a:t>
            </a:r>
            <a:endParaRPr sz="2400"/>
          </a:p>
        </p:txBody>
      </p:sp>
      <p:pic>
        <p:nvPicPr>
          <p:cNvPr id="323" name="Google Shape;323;p4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18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160</a:t>
            </a:fld>
            <a:endParaRPr/>
          </a:p>
        </p:txBody>
      </p:sp>
      <p:sp>
        <p:nvSpPr>
          <p:cNvPr id="1463" name="Google Shape;1463;p187"/>
          <p:cNvSpPr txBox="1">
            <a:spLocks noGrp="1"/>
          </p:cNvSpPr>
          <p:nvPr>
            <p:ph type="body" idx="1"/>
          </p:nvPr>
        </p:nvSpPr>
        <p:spPr>
          <a:xfrm>
            <a:off x="338125" y="339000"/>
            <a:ext cx="4145400" cy="6180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2400"/>
              <a:buFont typeface="Noto Sans Symbols"/>
              <a:buChar char="❖"/>
            </a:pPr>
            <a:r>
              <a:rPr lang="am" sz="2400" b="0" i="0" u="none">
                <a:solidFill>
                  <a:srgbClr val="FFFF00"/>
                </a:solidFill>
                <a:latin typeface="Arial"/>
                <a:ea typeface="Arial"/>
                <a:cs typeface="Arial"/>
                <a:sym typeface="Arial"/>
              </a:rPr>
              <a:t>ቡሩክ ዘወሀበነ ሥጋሁ ቅዱሰ ወደሞ ክቡረ ጸጋ ነሣአነ ወሕይወተ ረከብነ በኃይለ መስቀሉ ለኢየሱስ ክርስቶስ ኪያከ እግዚኦ ነአኲት ነሢአነ ጸጋ ዘእመንፈስ ቅዱስ።</a:t>
            </a:r>
            <a:endParaRPr sz="2400" b="0" i="0" u="none">
              <a:solidFill>
                <a:schemeClr val="lt2"/>
              </a:solidFill>
              <a:latin typeface="Arial"/>
              <a:ea typeface="Arial"/>
              <a:cs typeface="Arial"/>
              <a:sym typeface="Arial"/>
            </a:endParaRPr>
          </a:p>
          <a:p>
            <a:pPr marL="465137" lvl="0" indent="-414337" algn="l" rtl="0">
              <a:spcBef>
                <a:spcPts val="640"/>
              </a:spcBef>
              <a:spcAft>
                <a:spcPts val="0"/>
              </a:spcAft>
              <a:buClr>
                <a:srgbClr val="FFFFFF"/>
              </a:buClr>
              <a:buSzPts val="2400"/>
              <a:buFont typeface="Noto Sans Symbols"/>
              <a:buChar char="❖"/>
            </a:pPr>
            <a:r>
              <a:rPr lang="am" sz="2400">
                <a:solidFill>
                  <a:srgbClr val="FFFFFF"/>
                </a:solidFill>
              </a:rPr>
              <a:t>ቅዱስ ሥጋኡን ክቡር ደሙን ዝሃበና ቡሩኽ እዩ።ብኃይሊ መስቀሉ ንኢየሱስ ክርስቶስ ጸጋ ተቐቢልና ሕይወትውን ረኺብና ኢና። ኦ ጐይታ ካብ መንፈስ ቅዱስ ዝተረኽበ ጸጋ ተቐቢልና ንኣኻ ነመስግን ኣሎና።</a:t>
            </a:r>
            <a:endParaRPr sz="2400" b="1">
              <a:solidFill>
                <a:srgbClr val="FFFFFF"/>
              </a:solidFill>
            </a:endParaRPr>
          </a:p>
          <a:p>
            <a:pPr marL="0" marR="0" lvl="0" indent="0" algn="l" rtl="0">
              <a:lnSpc>
                <a:spcPct val="100000"/>
              </a:lnSpc>
              <a:spcBef>
                <a:spcPts val="0"/>
              </a:spcBef>
              <a:spcAft>
                <a:spcPts val="0"/>
              </a:spcAft>
              <a:buNone/>
            </a:pPr>
            <a:endParaRPr sz="2400">
              <a:solidFill>
                <a:schemeClr val="lt2"/>
              </a:solidFill>
            </a:endParaRPr>
          </a:p>
          <a:p>
            <a:pPr marL="0" marR="0" lvl="0" indent="0" algn="l" rtl="0">
              <a:lnSpc>
                <a:spcPct val="100000"/>
              </a:lnSpc>
              <a:spcBef>
                <a:spcPts val="640"/>
              </a:spcBef>
              <a:spcAft>
                <a:spcPts val="0"/>
              </a:spcAft>
              <a:buNone/>
            </a:pPr>
            <a:endParaRPr sz="2400">
              <a:solidFill>
                <a:srgbClr val="6666FF"/>
              </a:solidFill>
            </a:endParaRPr>
          </a:p>
        </p:txBody>
      </p:sp>
      <p:sp>
        <p:nvSpPr>
          <p:cNvPr id="1464" name="Google Shape;1464;p187"/>
          <p:cNvSpPr txBox="1"/>
          <p:nvPr/>
        </p:nvSpPr>
        <p:spPr>
          <a:xfrm>
            <a:off x="4124275" y="216725"/>
            <a:ext cx="4855500" cy="6180000"/>
          </a:xfrm>
          <a:prstGeom prst="rect">
            <a:avLst/>
          </a:prstGeom>
          <a:noFill/>
          <a:ln>
            <a:noFill/>
          </a:ln>
        </p:spPr>
        <p:txBody>
          <a:bodyPr spcFirstLastPara="1" wrap="square" lIns="91425" tIns="91425" rIns="91425" bIns="91425" anchor="t" anchorCtr="0">
            <a:noAutofit/>
          </a:bodyPr>
          <a:lstStyle/>
          <a:p>
            <a:pPr marL="465137" lvl="0" indent="-414337" algn="l" rtl="0">
              <a:spcBef>
                <a:spcPts val="640"/>
              </a:spcBef>
              <a:spcAft>
                <a:spcPts val="0"/>
              </a:spcAft>
              <a:buClr>
                <a:srgbClr val="0000FF"/>
              </a:buClr>
              <a:buSzPts val="2400"/>
              <a:buFont typeface="Noto Sans Symbols"/>
              <a:buChar char="❖"/>
            </a:pPr>
            <a:r>
              <a:rPr lang="am" sz="2400">
                <a:solidFill>
                  <a:srgbClr val="FFFF00"/>
                </a:solidFill>
              </a:rPr>
              <a:t>Buruk zewe-habene sigahu Qidus we-demu kibur tsega nesa’ine we-hywete rekebne be-hayle mesqelu leIyesus Kristos kīyake Igzīo niakut nesīane tsega ze-iMenfes Qidus</a:t>
            </a:r>
            <a:endParaRPr sz="2400">
              <a:solidFill>
                <a:srgbClr val="FFFF00"/>
              </a:solidFill>
            </a:endParaRPr>
          </a:p>
          <a:p>
            <a:pPr marL="465137" lvl="0" indent="-414337" algn="l" rtl="0">
              <a:lnSpc>
                <a:spcPct val="103125"/>
              </a:lnSpc>
              <a:spcBef>
                <a:spcPts val="640"/>
              </a:spcBef>
              <a:spcAft>
                <a:spcPts val="0"/>
              </a:spcAft>
              <a:buClr>
                <a:srgbClr val="FF0000"/>
              </a:buClr>
              <a:buSzPts val="2400"/>
              <a:buFont typeface="Noto Sans Symbols"/>
              <a:buChar char="❖"/>
            </a:pPr>
            <a:r>
              <a:rPr lang="am" sz="2400">
                <a:solidFill>
                  <a:schemeClr val="lt2"/>
                </a:solidFill>
              </a:rPr>
              <a:t>Blessed be He that has given us His holy body and His</a:t>
            </a:r>
            <a:r>
              <a:rPr lang="am" sz="2400" u="sng">
                <a:solidFill>
                  <a:schemeClr val="lt2"/>
                </a:solidFill>
              </a:rPr>
              <a:t> </a:t>
            </a:r>
            <a:r>
              <a:rPr lang="am" sz="2400">
                <a:solidFill>
                  <a:schemeClr val="lt2"/>
                </a:solidFill>
              </a:rPr>
              <a:t>precious blood We have received grace and found life by the power of the cross of Jesus Christ. Unto Thee, Lord, do we give thanks, for that we have received grace from the Holy Spirit.</a:t>
            </a:r>
            <a:endParaRPr sz="2400">
              <a:solidFill>
                <a:srgbClr val="FFFF00"/>
              </a:solidFill>
            </a:endParaRPr>
          </a:p>
        </p:txBody>
      </p:sp>
      <p:pic>
        <p:nvPicPr>
          <p:cNvPr id="1465" name="Google Shape;1465;p18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8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161</a:t>
            </a:fld>
            <a:endParaRPr/>
          </a:p>
        </p:txBody>
      </p:sp>
      <p:sp>
        <p:nvSpPr>
          <p:cNvPr id="1471" name="Google Shape;1471;p188"/>
          <p:cNvSpPr txBox="1">
            <a:spLocks noGrp="1"/>
          </p:cNvSpPr>
          <p:nvPr>
            <p:ph type="body" idx="1"/>
          </p:nvPr>
        </p:nvSpPr>
        <p:spPr>
          <a:xfrm>
            <a:off x="513350" y="601800"/>
            <a:ext cx="4078500" cy="6180000"/>
          </a:xfrm>
          <a:prstGeom prst="rect">
            <a:avLst/>
          </a:prstGeom>
          <a:noFill/>
          <a:ln>
            <a:noFill/>
          </a:ln>
        </p:spPr>
        <p:txBody>
          <a:bodyPr spcFirstLastPara="1" wrap="square" lIns="92075" tIns="46025" rIns="92075" bIns="46025" anchor="t" anchorCtr="0">
            <a:noAutofit/>
          </a:bodyPr>
          <a:lstStyle/>
          <a:p>
            <a:pPr marL="460375" marR="0" lvl="0" indent="-492125" algn="l" rtl="0">
              <a:lnSpc>
                <a:spcPct val="100000"/>
              </a:lnSpc>
              <a:spcBef>
                <a:spcPts val="0"/>
              </a:spcBef>
              <a:spcAft>
                <a:spcPts val="0"/>
              </a:spcAft>
              <a:buClr>
                <a:srgbClr val="33CC33"/>
              </a:buClr>
              <a:buSzPts val="3900"/>
              <a:buChar char="❖"/>
            </a:pPr>
            <a:r>
              <a:rPr lang="am" sz="3900" b="0" i="0" u="sng">
                <a:solidFill>
                  <a:schemeClr val="lt2"/>
                </a:solidFill>
                <a:latin typeface="Arial"/>
                <a:ea typeface="Arial"/>
                <a:cs typeface="Arial"/>
                <a:sym typeface="Arial"/>
              </a:rPr>
              <a:t>ዲያቆን፡-</a:t>
            </a:r>
            <a:r>
              <a:rPr lang="am" sz="3900" b="0" i="0" u="none">
                <a:solidFill>
                  <a:srgbClr val="FFFF00"/>
                </a:solidFill>
                <a:latin typeface="Arial"/>
                <a:ea typeface="Arial"/>
                <a:cs typeface="Arial"/>
                <a:sym typeface="Arial"/>
              </a:rPr>
              <a:t> እትው በሰላም።</a:t>
            </a:r>
            <a:endParaRPr sz="3900" b="0" i="0" u="none">
              <a:solidFill>
                <a:srgbClr val="FFFF00"/>
              </a:solidFill>
              <a:latin typeface="Arial"/>
              <a:ea typeface="Arial"/>
              <a:cs typeface="Arial"/>
              <a:sym typeface="Arial"/>
            </a:endParaRPr>
          </a:p>
          <a:p>
            <a:pPr marL="460375" marR="0" lvl="0" indent="-504825" algn="l" rtl="0">
              <a:lnSpc>
                <a:spcPct val="100000"/>
              </a:lnSpc>
              <a:spcBef>
                <a:spcPts val="640"/>
              </a:spcBef>
              <a:spcAft>
                <a:spcPts val="0"/>
              </a:spcAft>
              <a:buClr>
                <a:srgbClr val="FFFF66"/>
              </a:buClr>
              <a:buSzPts val="3900"/>
              <a:buChar char="❖"/>
            </a:pPr>
            <a:r>
              <a:rPr lang="am" sz="3900" b="0" i="0" u="none">
                <a:solidFill>
                  <a:srgbClr val="FFFFFF"/>
                </a:solidFill>
                <a:latin typeface="Arial"/>
                <a:ea typeface="Arial"/>
                <a:cs typeface="Arial"/>
                <a:sym typeface="Arial"/>
              </a:rPr>
              <a:t>ብሰላም እተዉ።</a:t>
            </a:r>
            <a:r>
              <a:rPr lang="am" sz="3900" b="0" i="0" u="none">
                <a:solidFill>
                  <a:srgbClr val="00FF00"/>
                </a:solidFill>
                <a:latin typeface="Arial"/>
                <a:ea typeface="Arial"/>
                <a:cs typeface="Arial"/>
                <a:sym typeface="Arial"/>
              </a:rPr>
              <a:t> </a:t>
            </a:r>
            <a:endParaRPr sz="3900" b="0" i="0" u="none">
              <a:solidFill>
                <a:schemeClr val="accent2"/>
              </a:solidFill>
              <a:latin typeface="Arial"/>
              <a:ea typeface="Arial"/>
              <a:cs typeface="Arial"/>
              <a:sym typeface="Arial"/>
            </a:endParaRPr>
          </a:p>
          <a:p>
            <a:pPr marL="0" marR="0" lvl="0" indent="0" algn="l" rtl="0">
              <a:lnSpc>
                <a:spcPct val="100000"/>
              </a:lnSpc>
              <a:spcBef>
                <a:spcPts val="800"/>
              </a:spcBef>
              <a:spcAft>
                <a:spcPts val="0"/>
              </a:spcAft>
              <a:buNone/>
            </a:pPr>
            <a:endParaRPr sz="39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900" b="0" i="0" u="none">
              <a:solidFill>
                <a:schemeClr val="lt1"/>
              </a:solidFill>
              <a:latin typeface="Arial"/>
              <a:ea typeface="Arial"/>
              <a:cs typeface="Arial"/>
              <a:sym typeface="Arial"/>
            </a:endParaRPr>
          </a:p>
        </p:txBody>
      </p:sp>
      <p:sp>
        <p:nvSpPr>
          <p:cNvPr id="1472" name="Google Shape;1472;p188"/>
          <p:cNvSpPr txBox="1"/>
          <p:nvPr/>
        </p:nvSpPr>
        <p:spPr>
          <a:xfrm>
            <a:off x="4591850" y="465125"/>
            <a:ext cx="4235700" cy="6054000"/>
          </a:xfrm>
          <a:prstGeom prst="rect">
            <a:avLst/>
          </a:prstGeom>
          <a:noFill/>
          <a:ln>
            <a:noFill/>
          </a:ln>
        </p:spPr>
        <p:txBody>
          <a:bodyPr spcFirstLastPara="1" wrap="square" lIns="91425" tIns="91425" rIns="91425" bIns="91425" anchor="t" anchorCtr="0">
            <a:noAutofit/>
          </a:bodyPr>
          <a:lstStyle/>
          <a:p>
            <a:pPr marL="460375" lvl="0" indent="-504825" algn="l" rtl="0">
              <a:spcBef>
                <a:spcPts val="640"/>
              </a:spcBef>
              <a:spcAft>
                <a:spcPts val="0"/>
              </a:spcAft>
              <a:buClr>
                <a:srgbClr val="0000FF"/>
              </a:buClr>
              <a:buSzPts val="3900"/>
              <a:buFont typeface="Noto Sans Symbols"/>
              <a:buChar char="❖"/>
            </a:pPr>
            <a:r>
              <a:rPr lang="am" sz="3900" u="sng">
                <a:solidFill>
                  <a:schemeClr val="lt2"/>
                </a:solidFill>
              </a:rPr>
              <a:t>Dīyaqon</a:t>
            </a:r>
            <a:r>
              <a:rPr lang="am" sz="3900">
                <a:solidFill>
                  <a:schemeClr val="lt2"/>
                </a:solidFill>
              </a:rPr>
              <a:t>: </a:t>
            </a:r>
            <a:r>
              <a:rPr lang="am" sz="3900">
                <a:solidFill>
                  <a:srgbClr val="FFFF00"/>
                </a:solidFill>
              </a:rPr>
              <a:t>Itiwu be-selam</a:t>
            </a:r>
            <a:endParaRPr sz="3900">
              <a:solidFill>
                <a:srgbClr val="FFFF00"/>
              </a:solidFill>
            </a:endParaRPr>
          </a:p>
          <a:p>
            <a:pPr marL="460375" lvl="0" indent="-454025" algn="l" rtl="0">
              <a:spcBef>
                <a:spcPts val="800"/>
              </a:spcBef>
              <a:spcAft>
                <a:spcPts val="0"/>
              </a:spcAft>
              <a:buClr>
                <a:srgbClr val="FF0000"/>
              </a:buClr>
              <a:buSzPts val="3900"/>
              <a:buFont typeface="Noto Sans Symbols"/>
              <a:buChar char="❖"/>
            </a:pPr>
            <a:r>
              <a:rPr lang="am" sz="3900" u="sng">
                <a:solidFill>
                  <a:srgbClr val="FFFF00"/>
                </a:solidFill>
              </a:rPr>
              <a:t>Deacon</a:t>
            </a:r>
            <a:r>
              <a:rPr lang="am" sz="3900">
                <a:solidFill>
                  <a:srgbClr val="FFFF00"/>
                </a:solidFill>
              </a:rPr>
              <a:t>:</a:t>
            </a:r>
            <a:r>
              <a:rPr lang="am" sz="3900">
                <a:solidFill>
                  <a:schemeClr val="lt1"/>
                </a:solidFill>
              </a:rPr>
              <a:t> </a:t>
            </a:r>
            <a:r>
              <a:rPr lang="am" sz="3900">
                <a:solidFill>
                  <a:schemeClr val="lt2"/>
                </a:solidFill>
              </a:rPr>
              <a:t>Go ye in Peace.</a:t>
            </a:r>
            <a:endParaRPr/>
          </a:p>
        </p:txBody>
      </p:sp>
      <p:pic>
        <p:nvPicPr>
          <p:cNvPr id="1473" name="Google Shape;1473;p18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89"/>
          <p:cNvSpPr txBox="1">
            <a:spLocks noGrp="1"/>
          </p:cNvSpPr>
          <p:nvPr>
            <p:ph type="body" idx="1"/>
          </p:nvPr>
        </p:nvSpPr>
        <p:spPr>
          <a:xfrm>
            <a:off x="304800" y="186600"/>
            <a:ext cx="4601100" cy="6180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800"/>
              </a:spcBef>
              <a:spcAft>
                <a:spcPts val="0"/>
              </a:spcAft>
              <a:buNone/>
            </a:pPr>
            <a:r>
              <a:rPr lang="am" sz="2400" b="0" i="0" u="none" strike="noStrike" cap="none">
                <a:solidFill>
                  <a:schemeClr val="lt2"/>
                </a:solidFill>
                <a:latin typeface="Arial"/>
                <a:ea typeface="Arial"/>
                <a:cs typeface="Arial"/>
                <a:sym typeface="Arial"/>
              </a:rPr>
              <a:t>ኣብ ሰማያት እትነብር ኣቦና ስምካ ይቀደስ፥ መንግስትኻ ትምጻእ፥ ፈቓድካ ከምቲ ኣብ ሰማያት ከምኡ'ውን ኣብ ምድሪ ይኹን፥  ናይ ዕለት እንጌራና ሎሚ ሃበና፥  ንሕና ንዝበደሉና በደሎም ከም እንኃደግናሎም በደልና ኅደገልና፥ ካብ ክፉእ ኣድኅነና እምበር ኣብ ፈተና ኣይተእትወና፥ መንግስትን፡ ኃይልን ፡ክብርን ንዘለዓለም ናትካ እዩ፡ አሜን።</a:t>
            </a:r>
            <a:endParaRPr sz="2400">
              <a:solidFill>
                <a:schemeClr val="lt2"/>
              </a:solidFill>
            </a:endParaRPr>
          </a:p>
          <a:p>
            <a:pPr marL="342900" marR="0" lvl="0" indent="-88900" algn="l" rtl="0">
              <a:spcBef>
                <a:spcPts val="800"/>
              </a:spcBef>
              <a:spcAft>
                <a:spcPts val="0"/>
              </a:spcAft>
              <a:buClr>
                <a:schemeClr val="accent1"/>
              </a:buClr>
              <a:buSzPts val="4000"/>
              <a:buFont typeface="Noto Sans Symbols"/>
              <a:buNone/>
            </a:pPr>
            <a:endParaRPr sz="2400" b="0" i="0" u="none">
              <a:solidFill>
                <a:srgbClr val="00FF00"/>
              </a:solidFill>
              <a:latin typeface="Arial"/>
              <a:ea typeface="Arial"/>
              <a:cs typeface="Arial"/>
              <a:sym typeface="Arial"/>
            </a:endParaRPr>
          </a:p>
        </p:txBody>
      </p:sp>
      <p:sp>
        <p:nvSpPr>
          <p:cNvPr id="1479" name="Google Shape;1479;p18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162</a:t>
            </a:fld>
            <a:endParaRPr/>
          </a:p>
        </p:txBody>
      </p:sp>
      <p:sp>
        <p:nvSpPr>
          <p:cNvPr id="1480" name="Google Shape;1480;p189"/>
          <p:cNvSpPr txBox="1"/>
          <p:nvPr/>
        </p:nvSpPr>
        <p:spPr>
          <a:xfrm>
            <a:off x="4644200" y="141975"/>
            <a:ext cx="4428000" cy="59415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am" sz="2300">
                <a:solidFill>
                  <a:srgbClr val="FFFF00"/>
                </a:solidFill>
              </a:rPr>
              <a:t>Ab semayt etEneber abona smka ykedes: menGsteka temtsa; fekadka kemti ab semayat kemu’wn ab Mdri ykun; Nay elet enjerana lomi habena; Nhna n’zeBedel’una beDelom kem en’hadgelom beDelna hdegelna; Kab kefu adhinena emBer ab fetena Ayte’etwena; mengestn haylen, kbrn neZelalem natka eyu; Amien </a:t>
            </a:r>
            <a:endParaRPr sz="2300">
              <a:solidFill>
                <a:srgbClr val="FFFF00"/>
              </a:solidFill>
            </a:endParaRPr>
          </a:p>
        </p:txBody>
      </p:sp>
      <p:sp>
        <p:nvSpPr>
          <p:cNvPr id="1481" name="Google Shape;1481;p189"/>
          <p:cNvSpPr txBox="1"/>
          <p:nvPr/>
        </p:nvSpPr>
        <p:spPr>
          <a:xfrm>
            <a:off x="407900" y="4303825"/>
            <a:ext cx="8415000" cy="13260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2"/>
              </a:buClr>
              <a:buSzPts val="1100"/>
              <a:buFont typeface="Arial"/>
              <a:buNone/>
            </a:pPr>
            <a:r>
              <a:rPr lang="am" sz="2200">
                <a:solidFill>
                  <a:srgbClr val="FFFFFF"/>
                </a:solidFill>
              </a:rPr>
              <a:t>Our Father who art in Heaven, hallowed be thy name, thy kingdom come, thy will be done, on earth as it is in Heaven, Give us this day this daily bread, &amp; forgive us our trespasses as we forgive those who trespass against us. deliver us not into temptation, but deliver us from evil. For thine is the kingdom &amp; the power &amp; the glory, now &amp; forever, unto the ages of ages, Amen.</a:t>
            </a:r>
            <a:endParaRPr sz="2200"/>
          </a:p>
        </p:txBody>
      </p:sp>
      <p:pic>
        <p:nvPicPr>
          <p:cNvPr id="1482" name="Google Shape;1482;p18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90"/>
          <p:cNvSpPr txBox="1">
            <a:spLocks noGrp="1"/>
          </p:cNvSpPr>
          <p:nvPr>
            <p:ph type="body" idx="1"/>
          </p:nvPr>
        </p:nvSpPr>
        <p:spPr>
          <a:xfrm>
            <a:off x="296950" y="262800"/>
            <a:ext cx="4536900" cy="48336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640"/>
              </a:spcBef>
              <a:spcAft>
                <a:spcPts val="0"/>
              </a:spcAft>
              <a:buClr>
                <a:schemeClr val="accent1"/>
              </a:buClr>
              <a:buSzPts val="3200"/>
              <a:buFont typeface="Noto Sans Symbols"/>
              <a:buNone/>
            </a:pPr>
            <a:r>
              <a:rPr lang="am" sz="2100" b="0" i="0" u="none">
                <a:solidFill>
                  <a:schemeClr val="dk2"/>
                </a:solidFill>
                <a:latin typeface="Arial"/>
                <a:ea typeface="Arial"/>
                <a:cs typeface="Arial"/>
                <a:sym typeface="Arial"/>
              </a:rPr>
              <a:t>  </a:t>
            </a:r>
            <a:r>
              <a:rPr lang="am" sz="2100" b="0" i="0" u="none">
                <a:solidFill>
                  <a:schemeClr val="lt2"/>
                </a:solidFill>
                <a:latin typeface="Arial"/>
                <a:ea typeface="Arial"/>
                <a:cs typeface="Arial"/>
                <a:sym typeface="Arial"/>
              </a:rPr>
              <a:t>ኦ</a:t>
            </a:r>
            <a:r>
              <a:rPr lang="am" sz="2100" b="0" i="0" u="none">
                <a:solidFill>
                  <a:schemeClr val="dk2"/>
                </a:solidFill>
                <a:latin typeface="Arial"/>
                <a:ea typeface="Arial"/>
                <a:cs typeface="Arial"/>
                <a:sym typeface="Arial"/>
              </a:rPr>
              <a:t> </a:t>
            </a:r>
            <a:r>
              <a:rPr lang="am" sz="2100" b="0" i="0" u="none">
                <a:solidFill>
                  <a:schemeClr val="lt2"/>
                </a:solidFill>
                <a:latin typeface="Arial"/>
                <a:ea typeface="Arial"/>
                <a:cs typeface="Arial"/>
                <a:sym typeface="Arial"/>
              </a:rPr>
              <a:t>እግዝእትየ ማርያም ብናይ  ቅዱስ ገብርኤል መልኣኽ ሰላምታ ሰላም እብለኪ፡ ብሕልናኺ ድንግል ኢኺ፡ ብሥጋኺ'ውን ድንግል ኢኺ። ኣደ እግዚአብሔር ፀባዖት (ጎይታ ሠራዊት) ሰላም እብለኪ ኣለኹ።ንስኺ ካብ ኣንስቲ ብርኽቲ ኢኺ፡ ፍረ ከርሥኺ'ውን ብሩኽ እዩ።ኦ ምልእተ ጸጋ እግዚአብሔር ምሳኺ እዩ፡ ኦ ፍሥሕት ደስ ይበልኪ፡ ኃጢኣትና ኪሠርየልና ናብ ፍቁር ወድኺ ኢየሱስ ክርስቶስ ምእንታና ምሕረት ለምን</a:t>
            </a:r>
            <a:r>
              <a:rPr lang="am" sz="2100" b="0" i="0" u="none">
                <a:solidFill>
                  <a:srgbClr val="FFFFFF"/>
                </a:solidFill>
                <a:latin typeface="Arial"/>
                <a:ea typeface="Arial"/>
                <a:cs typeface="Arial"/>
                <a:sym typeface="Arial"/>
              </a:rPr>
              <a:t>ልና</a:t>
            </a:r>
            <a:endParaRPr sz="2100" b="0" i="0" u="none">
              <a:solidFill>
                <a:srgbClr val="FFFFFF"/>
              </a:solidFill>
              <a:latin typeface="Arial"/>
              <a:ea typeface="Arial"/>
              <a:cs typeface="Arial"/>
              <a:sym typeface="Arial"/>
            </a:endParaRPr>
          </a:p>
          <a:p>
            <a:pPr marL="0" lvl="0" indent="0" algn="l" rtl="0">
              <a:spcBef>
                <a:spcPts val="640"/>
              </a:spcBef>
              <a:spcAft>
                <a:spcPts val="0"/>
              </a:spcAft>
              <a:buNone/>
            </a:pPr>
            <a:endParaRPr sz="2100">
              <a:solidFill>
                <a:srgbClr val="FFFFFF"/>
              </a:solidFill>
            </a:endParaRPr>
          </a:p>
        </p:txBody>
      </p:sp>
      <p:sp>
        <p:nvSpPr>
          <p:cNvPr id="1488" name="Google Shape;1488;p19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163</a:t>
            </a:fld>
            <a:endParaRPr/>
          </a:p>
        </p:txBody>
      </p:sp>
      <p:sp>
        <p:nvSpPr>
          <p:cNvPr id="1489" name="Google Shape;1489;p190"/>
          <p:cNvSpPr txBox="1"/>
          <p:nvPr/>
        </p:nvSpPr>
        <p:spPr>
          <a:xfrm>
            <a:off x="4584475" y="220275"/>
            <a:ext cx="4401300" cy="47376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Clr>
                <a:schemeClr val="dk2"/>
              </a:buClr>
              <a:buSzPts val="1100"/>
              <a:buFont typeface="Arial"/>
              <a:buNone/>
            </a:pPr>
            <a:r>
              <a:rPr lang="am" sz="2100">
                <a:solidFill>
                  <a:srgbClr val="FFFF00"/>
                </a:solidFill>
              </a:rPr>
              <a:t> O Egzitiye Maryam b’nay kidus Gabriel melak selamta selam ebLeki: beHlenaki dngl, bSigaki’wn dngl eki:: Ade Egziabhier tsebaot (goyta serawit) selam ebleki aleku:: nesiki kab anesti berkti eki: Fre kersiki’wn buruk eyu:: O milete tsega Egziabhier mesaki iyu: O Fshiti des yebelki: hatiatna k’seryelna nab fkur wediki Eyesus Kristos me’Entata mhret lemenelna</a:t>
            </a:r>
            <a:endParaRPr sz="2100">
              <a:solidFill>
                <a:srgbClr val="FFFF00"/>
              </a:solidFill>
            </a:endParaRPr>
          </a:p>
        </p:txBody>
      </p:sp>
      <p:sp>
        <p:nvSpPr>
          <p:cNvPr id="1490" name="Google Shape;1490;p190"/>
          <p:cNvSpPr txBox="1"/>
          <p:nvPr/>
        </p:nvSpPr>
        <p:spPr>
          <a:xfrm>
            <a:off x="376125" y="4221675"/>
            <a:ext cx="8391900" cy="14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am" sz="2300"/>
              <a:t>O</a:t>
            </a:r>
            <a:r>
              <a:rPr lang="am" sz="2300">
                <a:solidFill>
                  <a:srgbClr val="FFFFFF"/>
                </a:solidFill>
              </a:rPr>
              <a:t>By the salutation, of the archangel St. Gabriel, we salute you. Your art virgin in thought &amp; virgin in body, the mother of God, the Lord of hosts, salutation to you. Your art blessed among all women, &amp; blessed is the fruit of your womb, rejoice of full of grace, God is with you, beseech &amp; plead for our mercy, to your beloved son Jesus Christ, that He may forgive our sins.</a:t>
            </a:r>
            <a:endParaRPr sz="2300">
              <a:solidFill>
                <a:srgbClr val="FFFFFF"/>
              </a:solidFill>
            </a:endParaRPr>
          </a:p>
        </p:txBody>
      </p:sp>
      <p:pic>
        <p:nvPicPr>
          <p:cNvPr id="1491" name="Google Shape;1491;p19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17</a:t>
            </a:fld>
            <a:endParaRPr/>
          </a:p>
        </p:txBody>
      </p:sp>
      <p:sp>
        <p:nvSpPr>
          <p:cNvPr id="329" name="Google Shape;329;p44"/>
          <p:cNvSpPr txBox="1">
            <a:spLocks noGrp="1"/>
          </p:cNvSpPr>
          <p:nvPr>
            <p:ph type="body" idx="1"/>
          </p:nvPr>
        </p:nvSpPr>
        <p:spPr>
          <a:xfrm>
            <a:off x="859600" y="672275"/>
            <a:ext cx="4080900" cy="62817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90000"/>
              </a:lnSpc>
              <a:spcBef>
                <a:spcPts val="0"/>
              </a:spcBef>
              <a:spcAft>
                <a:spcPts val="0"/>
              </a:spcAft>
              <a:buClr>
                <a:srgbClr val="33CC33"/>
              </a:buClr>
              <a:buSzPts val="2700"/>
              <a:buChar char="❖"/>
            </a:pPr>
            <a:r>
              <a:rPr lang="am" sz="2700" u="sng">
                <a:solidFill>
                  <a:schemeClr val="lt2"/>
                </a:solidFill>
              </a:rPr>
              <a:t>ንፍቅ ካህን</a:t>
            </a:r>
            <a:r>
              <a:rPr lang="am" sz="2700">
                <a:solidFill>
                  <a:schemeClr val="lt2"/>
                </a:solidFill>
              </a:rPr>
              <a:t>፡</a:t>
            </a:r>
            <a:r>
              <a:rPr lang="am" sz="2700" b="0" i="0" u="none">
                <a:solidFill>
                  <a:srgbClr val="FFFF00"/>
                </a:solidFill>
                <a:latin typeface="Arial"/>
                <a:ea typeface="Arial"/>
                <a:cs typeface="Arial"/>
                <a:sym typeface="Arial"/>
              </a:rPr>
              <a:t> </a:t>
            </a:r>
            <a:r>
              <a:rPr lang="am" sz="2700">
                <a:solidFill>
                  <a:srgbClr val="FFFF00"/>
                </a:solidFill>
              </a:rPr>
              <a:t>ኦ  እግዚእየ ኢየሱስ ክርስቶስ ሐውጽ ሕሙማነ ሕዝበከ ፈውሶሙ ወምርሖሙ  ለአበዊነ ወለአኀዊነ እለ ሖሩ  ወተአንገዱ </a:t>
            </a:r>
            <a:endParaRPr sz="2700"/>
          </a:p>
          <a:p>
            <a:pPr marL="465137" marR="0" lvl="0" indent="-433387" algn="l" rtl="0">
              <a:lnSpc>
                <a:spcPct val="90000"/>
              </a:lnSpc>
              <a:spcBef>
                <a:spcPts val="640"/>
              </a:spcBef>
              <a:spcAft>
                <a:spcPts val="0"/>
              </a:spcAft>
              <a:buClr>
                <a:srgbClr val="FFFFFF"/>
              </a:buClr>
              <a:buSzPts val="2700"/>
              <a:buChar char="❖"/>
            </a:pPr>
            <a:r>
              <a:rPr lang="am" sz="2700">
                <a:solidFill>
                  <a:srgbClr val="FFFFFF"/>
                </a:solidFill>
              </a:rPr>
              <a:t>ኦ ጐይታ ኢየሱስ ክርስቶስ ንዝሓመሙ  ሕዝብኻ ብጽሓዮም እሞ ፈውሶም መገሻ ንዝኸዱ ኣቦታትናን ኣደታትናን አኅዋትናን  ኣኃትናን</a:t>
            </a:r>
            <a:r>
              <a:rPr lang="am" sz="2700" b="0" i="0" u="none">
                <a:solidFill>
                  <a:srgbClr val="FFFFFF"/>
                </a:solidFill>
                <a:latin typeface="Arial"/>
                <a:ea typeface="Arial"/>
                <a:cs typeface="Arial"/>
                <a:sym typeface="Arial"/>
              </a:rPr>
              <a:t> </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p>
        </p:txBody>
      </p:sp>
      <p:sp>
        <p:nvSpPr>
          <p:cNvPr id="330" name="Google Shape;330;p44"/>
          <p:cNvSpPr txBox="1"/>
          <p:nvPr/>
        </p:nvSpPr>
        <p:spPr>
          <a:xfrm>
            <a:off x="4281450" y="498550"/>
            <a:ext cx="4618200" cy="6080100"/>
          </a:xfrm>
          <a:prstGeom prst="rect">
            <a:avLst/>
          </a:prstGeom>
          <a:noFill/>
          <a:ln>
            <a:noFill/>
          </a:ln>
        </p:spPr>
        <p:txBody>
          <a:bodyPr spcFirstLastPara="1" wrap="square" lIns="91425" tIns="91425" rIns="91425" bIns="91425" anchor="t" anchorCtr="0">
            <a:noAutofit/>
          </a:bodyPr>
          <a:lstStyle/>
          <a:p>
            <a:pPr marL="465137" lvl="0" indent="-439737" algn="l" rtl="0">
              <a:lnSpc>
                <a:spcPct val="90000"/>
              </a:lnSpc>
              <a:spcBef>
                <a:spcPts val="640"/>
              </a:spcBef>
              <a:spcAft>
                <a:spcPts val="0"/>
              </a:spcAft>
              <a:buClr>
                <a:srgbClr val="0000FF"/>
              </a:buClr>
              <a:buSzPts val="2800"/>
              <a:buFont typeface="Noto Sans Symbols"/>
              <a:buChar char="❖"/>
            </a:pPr>
            <a:r>
              <a:rPr lang="am" sz="2800" u="sng">
                <a:solidFill>
                  <a:schemeClr val="lt2"/>
                </a:solidFill>
              </a:rPr>
              <a:t>Nifqe Kahn</a:t>
            </a:r>
            <a:r>
              <a:rPr lang="am" sz="2800">
                <a:solidFill>
                  <a:schemeClr val="lt2"/>
                </a:solidFill>
              </a:rPr>
              <a:t>: </a:t>
            </a:r>
            <a:r>
              <a:rPr lang="am" sz="2800">
                <a:solidFill>
                  <a:srgbClr val="FFFF00"/>
                </a:solidFill>
              </a:rPr>
              <a:t>O Igzī’iye īyesus Kristos hawtsi himumane hizbike fewisomu we-mirhomu le-abewīne wele-ahawīne ile horu we-te’angeda</a:t>
            </a:r>
            <a:endParaRPr sz="2800">
              <a:solidFill>
                <a:schemeClr val="lt1"/>
              </a:solidFill>
            </a:endParaRPr>
          </a:p>
          <a:p>
            <a:pPr marL="465137" lvl="0" indent="-388937" algn="l" rtl="0">
              <a:lnSpc>
                <a:spcPct val="90000"/>
              </a:lnSpc>
              <a:spcBef>
                <a:spcPts val="800"/>
              </a:spcBef>
              <a:spcAft>
                <a:spcPts val="0"/>
              </a:spcAft>
              <a:buClr>
                <a:srgbClr val="FF0000"/>
              </a:buClr>
              <a:buSzPts val="2800"/>
              <a:buFont typeface="Noto Sans Symbols"/>
              <a:buChar char="❖"/>
            </a:pPr>
            <a:r>
              <a:rPr lang="am" sz="2800" u="sng">
                <a:solidFill>
                  <a:srgbClr val="FFFF00"/>
                </a:solidFill>
              </a:rPr>
              <a:t>Asst. Priest</a:t>
            </a:r>
            <a:r>
              <a:rPr lang="am" sz="2800">
                <a:solidFill>
                  <a:srgbClr val="FFFF00"/>
                </a:solidFill>
              </a:rPr>
              <a:t>:</a:t>
            </a:r>
            <a:r>
              <a:rPr lang="am" sz="2800">
                <a:solidFill>
                  <a:schemeClr val="lt1"/>
                </a:solidFill>
              </a:rPr>
              <a:t> </a:t>
            </a:r>
            <a:r>
              <a:rPr lang="am" sz="2800">
                <a:solidFill>
                  <a:schemeClr val="lt2"/>
                </a:solidFill>
              </a:rPr>
              <a:t>my Lord Jesus Christ, visit the sick of Thy people; heal them; and guide our fathers and our brethren who have gone forth and become strangers;</a:t>
            </a:r>
            <a:endParaRPr sz="2800"/>
          </a:p>
        </p:txBody>
      </p:sp>
      <p:pic>
        <p:nvPicPr>
          <p:cNvPr id="331" name="Google Shape;331;p4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18</a:t>
            </a:fld>
            <a:endParaRPr/>
          </a:p>
        </p:txBody>
      </p:sp>
      <p:sp>
        <p:nvSpPr>
          <p:cNvPr id="337" name="Google Shape;337;p45"/>
          <p:cNvSpPr txBox="1">
            <a:spLocks noGrp="1"/>
          </p:cNvSpPr>
          <p:nvPr>
            <p:ph type="body" idx="1"/>
          </p:nvPr>
        </p:nvSpPr>
        <p:spPr>
          <a:xfrm>
            <a:off x="859600" y="672275"/>
            <a:ext cx="4001100" cy="62817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90000"/>
              </a:lnSpc>
              <a:spcBef>
                <a:spcPts val="0"/>
              </a:spcBef>
              <a:spcAft>
                <a:spcPts val="0"/>
              </a:spcAft>
              <a:buClr>
                <a:srgbClr val="33CC33"/>
              </a:buClr>
              <a:buSzPts val="2900"/>
              <a:buChar char="❖"/>
            </a:pPr>
            <a:r>
              <a:rPr lang="am" sz="2900" u="sng">
                <a:solidFill>
                  <a:schemeClr val="lt2"/>
                </a:solidFill>
              </a:rPr>
              <a:t>ንፍቅ ካህን</a:t>
            </a:r>
            <a:r>
              <a:rPr lang="am" sz="2900">
                <a:solidFill>
                  <a:schemeClr val="lt2"/>
                </a:solidFill>
              </a:rPr>
              <a:t>፡-</a:t>
            </a:r>
            <a:r>
              <a:rPr lang="am" sz="2900" b="0" i="0" u="none">
                <a:solidFill>
                  <a:srgbClr val="FFFF00"/>
                </a:solidFill>
                <a:latin typeface="Arial"/>
                <a:ea typeface="Arial"/>
                <a:cs typeface="Arial"/>
                <a:sym typeface="Arial"/>
              </a:rPr>
              <a:t> </a:t>
            </a:r>
            <a:r>
              <a:rPr lang="am" sz="2900">
                <a:solidFill>
                  <a:srgbClr val="FFFF00"/>
                </a:solidFill>
              </a:rPr>
              <a:t>ወሚጦሙ  ኀበ  ምኅደሪሆሙ በሰላም  ወበጥዒና ባርክ ነፋሳተ ሰማይ  ቡራኬ  መንገለ ሰማይ  ወዝናማተ</a:t>
            </a:r>
            <a:endParaRPr sz="2900"/>
          </a:p>
          <a:p>
            <a:pPr marL="465137" marR="0" lvl="0" indent="-446087" algn="l" rtl="0">
              <a:lnSpc>
                <a:spcPct val="90000"/>
              </a:lnSpc>
              <a:spcBef>
                <a:spcPts val="640"/>
              </a:spcBef>
              <a:spcAft>
                <a:spcPts val="0"/>
              </a:spcAft>
              <a:buClr>
                <a:srgbClr val="FFFFFF"/>
              </a:buClr>
              <a:buSzPts val="2900"/>
              <a:buChar char="❖"/>
            </a:pPr>
            <a:r>
              <a:rPr lang="am" sz="2900">
                <a:solidFill>
                  <a:srgbClr val="FFFFFF"/>
                </a:solidFill>
              </a:rPr>
              <a:t>ምርሓዮም እሞ ብሰላምን ጥዕናን ነናብ ቦታኦም ምለሶም ንፋሳት  ሰማይን ዝናማትን  ባርኽ።</a:t>
            </a:r>
            <a:r>
              <a:rPr lang="am" sz="2900" b="0" i="0" u="none">
                <a:solidFill>
                  <a:srgbClr val="FFFFFF"/>
                </a:solidFill>
                <a:latin typeface="Arial"/>
                <a:ea typeface="Arial"/>
                <a:cs typeface="Arial"/>
                <a:sym typeface="Arial"/>
              </a:rPr>
              <a:t> </a:t>
            </a:r>
            <a:endParaRPr sz="29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900"/>
          </a:p>
        </p:txBody>
      </p:sp>
      <p:sp>
        <p:nvSpPr>
          <p:cNvPr id="338" name="Google Shape;338;p45"/>
          <p:cNvSpPr txBox="1"/>
          <p:nvPr/>
        </p:nvSpPr>
        <p:spPr>
          <a:xfrm>
            <a:off x="4281450" y="498550"/>
            <a:ext cx="4439100" cy="6080100"/>
          </a:xfrm>
          <a:prstGeom prst="rect">
            <a:avLst/>
          </a:prstGeom>
          <a:noFill/>
          <a:ln>
            <a:noFill/>
          </a:ln>
        </p:spPr>
        <p:txBody>
          <a:bodyPr spcFirstLastPara="1" wrap="square" lIns="91425" tIns="91425" rIns="91425" bIns="91425" anchor="t" anchorCtr="0">
            <a:noAutofit/>
          </a:bodyPr>
          <a:lstStyle/>
          <a:p>
            <a:pPr marL="465137" lvl="0" indent="-446087" algn="l" rtl="0">
              <a:lnSpc>
                <a:spcPct val="90000"/>
              </a:lnSpc>
              <a:spcBef>
                <a:spcPts val="640"/>
              </a:spcBef>
              <a:spcAft>
                <a:spcPts val="0"/>
              </a:spcAft>
              <a:buClr>
                <a:srgbClr val="0000FF"/>
              </a:buClr>
              <a:buSzPts val="2900"/>
              <a:buFont typeface="Noto Sans Symbols"/>
              <a:buChar char="❖"/>
            </a:pPr>
            <a:r>
              <a:rPr lang="am" sz="2900" u="sng">
                <a:solidFill>
                  <a:schemeClr val="lt2"/>
                </a:solidFill>
              </a:rPr>
              <a:t>Nifqe Kahn</a:t>
            </a:r>
            <a:r>
              <a:rPr lang="am" sz="2900">
                <a:solidFill>
                  <a:schemeClr val="lt2"/>
                </a:solidFill>
              </a:rPr>
              <a:t>: </a:t>
            </a:r>
            <a:r>
              <a:rPr lang="am" sz="2900">
                <a:solidFill>
                  <a:srgbClr val="FFFF00"/>
                </a:solidFill>
              </a:rPr>
              <a:t>we-mīTomu habe mihderīhomu be-selam webe-Ti’īna barik nefsate semay burakie mengele semay we-zinamat</a:t>
            </a:r>
            <a:endParaRPr sz="2900">
              <a:solidFill>
                <a:schemeClr val="lt1"/>
              </a:solidFill>
            </a:endParaRPr>
          </a:p>
          <a:p>
            <a:pPr marL="465137" lvl="0" indent="-395287" algn="l" rtl="0">
              <a:lnSpc>
                <a:spcPct val="90000"/>
              </a:lnSpc>
              <a:spcBef>
                <a:spcPts val="800"/>
              </a:spcBef>
              <a:spcAft>
                <a:spcPts val="0"/>
              </a:spcAft>
              <a:buClr>
                <a:srgbClr val="FF0000"/>
              </a:buClr>
              <a:buSzPts val="2900"/>
              <a:buFont typeface="Noto Sans Symbols"/>
              <a:buChar char="❖"/>
            </a:pPr>
            <a:r>
              <a:rPr lang="am" sz="2900" u="sng">
                <a:solidFill>
                  <a:srgbClr val="FFFF00"/>
                </a:solidFill>
              </a:rPr>
              <a:t>Asst. Priest</a:t>
            </a:r>
            <a:r>
              <a:rPr lang="am" sz="2900">
                <a:solidFill>
                  <a:srgbClr val="FFFF00"/>
                </a:solidFill>
              </a:rPr>
              <a:t>:</a:t>
            </a:r>
            <a:r>
              <a:rPr lang="am" sz="2900">
                <a:solidFill>
                  <a:schemeClr val="lt1"/>
                </a:solidFill>
              </a:rPr>
              <a:t> </a:t>
            </a:r>
            <a:r>
              <a:rPr lang="am" sz="2900">
                <a:solidFill>
                  <a:schemeClr val="lt2"/>
                </a:solidFill>
              </a:rPr>
              <a:t>bring them back to their dwelling-places in peace and in health.Bless the airs of heaven, and the rains</a:t>
            </a:r>
            <a:endParaRPr sz="2900"/>
          </a:p>
        </p:txBody>
      </p:sp>
      <p:pic>
        <p:nvPicPr>
          <p:cNvPr id="339" name="Google Shape;339;p4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19</a:t>
            </a:fld>
            <a:endParaRPr/>
          </a:p>
        </p:txBody>
      </p:sp>
      <p:sp>
        <p:nvSpPr>
          <p:cNvPr id="345" name="Google Shape;345;p46"/>
          <p:cNvSpPr txBox="1">
            <a:spLocks noGrp="1"/>
          </p:cNvSpPr>
          <p:nvPr>
            <p:ph type="body" idx="1"/>
          </p:nvPr>
        </p:nvSpPr>
        <p:spPr>
          <a:xfrm>
            <a:off x="631000" y="596075"/>
            <a:ext cx="4272300" cy="62817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90000"/>
              </a:lnSpc>
              <a:spcBef>
                <a:spcPts val="0"/>
              </a:spcBef>
              <a:spcAft>
                <a:spcPts val="0"/>
              </a:spcAft>
              <a:buClr>
                <a:srgbClr val="33CC33"/>
              </a:buClr>
              <a:buSzPts val="2700"/>
              <a:buChar char="❖"/>
            </a:pPr>
            <a:r>
              <a:rPr lang="am" sz="2300" u="sng">
                <a:solidFill>
                  <a:schemeClr val="lt2"/>
                </a:solidFill>
              </a:rPr>
              <a:t>ንፍቅ ካህን</a:t>
            </a:r>
            <a:r>
              <a:rPr lang="am" sz="2300">
                <a:solidFill>
                  <a:schemeClr val="lt2"/>
                </a:solidFill>
              </a:rPr>
              <a:t>፡</a:t>
            </a:r>
            <a:r>
              <a:rPr lang="am" sz="2700" b="0" i="0" u="none">
                <a:solidFill>
                  <a:srgbClr val="FFFF00"/>
                </a:solidFill>
                <a:latin typeface="Arial"/>
                <a:ea typeface="Arial"/>
                <a:cs typeface="Arial"/>
                <a:sym typeface="Arial"/>
              </a:rPr>
              <a:t> </a:t>
            </a:r>
            <a:r>
              <a:rPr lang="am" sz="2400">
                <a:solidFill>
                  <a:srgbClr val="FFFF00"/>
                </a:solidFill>
              </a:rPr>
              <a:t>ወፍሬያተ ምድር ዘዛቲ ዓመት በከመ ጸጋከ ወረሲ ፍግዓ ወተድላ ወትረ ዲበ ገጻ ለምድር ወአጽንዕ ለነ ሰላመከ ሚጥ ልበ ነገሥት ዓዚዛን ለአሰንዮ ላዕሌነ በኵሉ ጊዜ</a:t>
            </a:r>
            <a:endParaRPr sz="2700"/>
          </a:p>
          <a:p>
            <a:pPr marL="465137" marR="0" lvl="0" indent="-433387" algn="l" rtl="0">
              <a:lnSpc>
                <a:spcPct val="90000"/>
              </a:lnSpc>
              <a:spcBef>
                <a:spcPts val="640"/>
              </a:spcBef>
              <a:spcAft>
                <a:spcPts val="0"/>
              </a:spcAft>
              <a:buClr>
                <a:srgbClr val="FFFFFF"/>
              </a:buClr>
              <a:buSzPts val="2700"/>
              <a:buChar char="❖"/>
            </a:pPr>
            <a:r>
              <a:rPr lang="am" sz="2400">
                <a:solidFill>
                  <a:srgbClr val="FFFFFF"/>
                </a:solidFill>
              </a:rPr>
              <a:t>ከም መጠን ጸጋኻ ናይዛ ዓመት እዚኣ ፍረ ምድሪ ውን ባርኽ ኣብ ገጽ ምድሪ ዘወትር ሓጐስን ተድላን ግበረልና ሰላምካ ኣጽንዓልና ኵሉ ጊዜ  ነዓና ሠናይ ነገር ክሓስቡ ልቢ ጽኑዓት ኃያላት ዝኾኑ ምለስ ።</a:t>
            </a:r>
            <a:r>
              <a:rPr lang="am" sz="2700" b="0" i="0" u="none">
                <a:solidFill>
                  <a:srgbClr val="FFFFFF"/>
                </a:solidFill>
                <a:latin typeface="Arial"/>
                <a:ea typeface="Arial"/>
                <a:cs typeface="Arial"/>
                <a:sym typeface="Arial"/>
              </a:rPr>
              <a:t> </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p>
        </p:txBody>
      </p:sp>
      <p:sp>
        <p:nvSpPr>
          <p:cNvPr id="346" name="Google Shape;346;p46"/>
          <p:cNvSpPr txBox="1"/>
          <p:nvPr/>
        </p:nvSpPr>
        <p:spPr>
          <a:xfrm>
            <a:off x="4418900" y="498550"/>
            <a:ext cx="4191600" cy="6080100"/>
          </a:xfrm>
          <a:prstGeom prst="rect">
            <a:avLst/>
          </a:prstGeom>
          <a:noFill/>
          <a:ln>
            <a:noFill/>
          </a:ln>
        </p:spPr>
        <p:txBody>
          <a:bodyPr spcFirstLastPara="1" wrap="square" lIns="91425" tIns="91425" rIns="91425" bIns="91425" anchor="t" anchorCtr="0">
            <a:noAutofit/>
          </a:bodyPr>
          <a:lstStyle/>
          <a:p>
            <a:pPr marL="465137" lvl="0" indent="-407987" algn="l" rtl="0">
              <a:lnSpc>
                <a:spcPct val="90000"/>
              </a:lnSpc>
              <a:spcBef>
                <a:spcPts val="640"/>
              </a:spcBef>
              <a:spcAft>
                <a:spcPts val="0"/>
              </a:spcAft>
              <a:buClr>
                <a:srgbClr val="0000FF"/>
              </a:buClr>
              <a:buSzPts val="2300"/>
              <a:buFont typeface="Noto Sans Symbols"/>
              <a:buChar char="❖"/>
            </a:pPr>
            <a:r>
              <a:rPr lang="am" sz="2300" u="sng">
                <a:solidFill>
                  <a:schemeClr val="lt2"/>
                </a:solidFill>
              </a:rPr>
              <a:t>Nifqe Kahn</a:t>
            </a:r>
            <a:r>
              <a:rPr lang="am" sz="2300">
                <a:solidFill>
                  <a:schemeClr val="lt2"/>
                </a:solidFill>
              </a:rPr>
              <a:t>: </a:t>
            </a:r>
            <a:r>
              <a:rPr lang="am" sz="2300">
                <a:solidFill>
                  <a:srgbClr val="FFFF00"/>
                </a:solidFill>
              </a:rPr>
              <a:t>we-frieyat midr ze-zatī Amet be-keme tsegake weresī feg’a we-tedla wetre dībe getsa le-midr we-atsne’a lene selamke mīT libe negest Azīzan le-aseneyo la’iliene be-kulu gīzie</a:t>
            </a:r>
            <a:endParaRPr sz="2300">
              <a:solidFill>
                <a:schemeClr val="lt1"/>
              </a:solidFill>
            </a:endParaRPr>
          </a:p>
          <a:p>
            <a:pPr marL="465137" lvl="0" indent="-357187" algn="l" rtl="0">
              <a:lnSpc>
                <a:spcPct val="90000"/>
              </a:lnSpc>
              <a:spcBef>
                <a:spcPts val="800"/>
              </a:spcBef>
              <a:spcAft>
                <a:spcPts val="0"/>
              </a:spcAft>
              <a:buClr>
                <a:srgbClr val="FF0000"/>
              </a:buClr>
              <a:buSzPts val="2300"/>
              <a:buFont typeface="Noto Sans Symbols"/>
              <a:buChar char="❖"/>
            </a:pPr>
            <a:r>
              <a:rPr lang="am" sz="2300" u="sng">
                <a:solidFill>
                  <a:srgbClr val="FFFF00"/>
                </a:solidFill>
              </a:rPr>
              <a:t>Asst. Priest</a:t>
            </a:r>
            <a:r>
              <a:rPr lang="am" sz="2300">
                <a:solidFill>
                  <a:srgbClr val="FFFF00"/>
                </a:solidFill>
              </a:rPr>
              <a:t>:</a:t>
            </a:r>
            <a:r>
              <a:rPr lang="am" sz="2300">
                <a:solidFill>
                  <a:schemeClr val="lt1"/>
                </a:solidFill>
              </a:rPr>
              <a:t> </a:t>
            </a:r>
            <a:r>
              <a:rPr lang="am" sz="2300">
                <a:solidFill>
                  <a:schemeClr val="lt2"/>
                </a:solidFill>
              </a:rPr>
              <a:t>and the fruits of the earth of this year, in accordance with Thy grace, and make joy and gladness prevail perpetually on the face of the earth And establish for us Thy peace. Turn the hearts of mighty kings</a:t>
            </a:r>
            <a:endParaRPr sz="2300"/>
          </a:p>
        </p:txBody>
      </p:sp>
      <p:pic>
        <p:nvPicPr>
          <p:cNvPr id="347" name="Google Shape;347;p4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a:t>
            </a:fld>
            <a:endParaRPr sz="1400" b="0" i="0" u="none" strike="noStrike" cap="none">
              <a:solidFill>
                <a:schemeClr val="lt1"/>
              </a:solidFill>
              <a:latin typeface="Arial"/>
              <a:ea typeface="Arial"/>
              <a:cs typeface="Arial"/>
              <a:sym typeface="Arial"/>
            </a:endParaRPr>
          </a:p>
        </p:txBody>
      </p:sp>
      <p:sp>
        <p:nvSpPr>
          <p:cNvPr id="203" name="Google Shape;203;p29"/>
          <p:cNvSpPr txBox="1"/>
          <p:nvPr/>
        </p:nvSpPr>
        <p:spPr>
          <a:xfrm>
            <a:off x="1906250" y="5469225"/>
            <a:ext cx="5337900" cy="1137900"/>
          </a:xfrm>
          <a:prstGeom prst="rect">
            <a:avLst/>
          </a:prstGeom>
          <a:solidFill>
            <a:schemeClr val="lt2"/>
          </a:solidFill>
          <a:ln w="28575" cap="flat" cmpd="sng">
            <a:solidFill>
              <a:srgbClr val="00CC00"/>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ctr" rtl="0">
              <a:spcBef>
                <a:spcPts val="0"/>
              </a:spcBef>
              <a:spcAft>
                <a:spcPts val="0"/>
              </a:spcAft>
              <a:buNone/>
            </a:pPr>
            <a:r>
              <a:rPr lang="am" sz="2400" b="1" i="0" u="none" strike="noStrike" cap="none">
                <a:solidFill>
                  <a:schemeClr val="dk2"/>
                </a:solidFill>
                <a:latin typeface="Arial"/>
                <a:ea typeface="Arial"/>
                <a:cs typeface="Arial"/>
                <a:sym typeface="Arial"/>
              </a:rPr>
              <a:t> </a:t>
            </a:r>
            <a:r>
              <a:rPr lang="am" sz="2400" b="1" i="0" u="none" strike="noStrike" cap="none">
                <a:solidFill>
                  <a:srgbClr val="FF0000"/>
                </a:solidFill>
                <a:latin typeface="Arial"/>
                <a:ea typeface="Arial"/>
                <a:cs typeface="Arial"/>
                <a:sym typeface="Arial"/>
              </a:rPr>
              <a:t>ቅዳሴ ዲዮስቆሮስ </a:t>
            </a:r>
            <a:endParaRPr sz="2400" b="1" i="0" u="none" strike="noStrike" cap="none">
              <a:solidFill>
                <a:srgbClr val="FF0000"/>
              </a:solidFill>
              <a:latin typeface="Arial"/>
              <a:ea typeface="Arial"/>
              <a:cs typeface="Arial"/>
              <a:sym typeface="Arial"/>
            </a:endParaRPr>
          </a:p>
          <a:p>
            <a:pPr marL="0" marR="0" lvl="0" indent="0" algn="ctr" rtl="0">
              <a:spcBef>
                <a:spcPts val="0"/>
              </a:spcBef>
              <a:spcAft>
                <a:spcPts val="0"/>
              </a:spcAft>
              <a:buNone/>
            </a:pPr>
            <a:r>
              <a:rPr lang="am" sz="2400" b="1" i="0" u="none" strike="noStrike" cap="none">
                <a:solidFill>
                  <a:srgbClr val="FF0000"/>
                </a:solidFill>
                <a:latin typeface="Arial"/>
                <a:ea typeface="Arial"/>
                <a:cs typeface="Arial"/>
                <a:sym typeface="Arial"/>
              </a:rPr>
              <a:t>Qidasie Dīyos</a:t>
            </a:r>
            <a:r>
              <a:rPr lang="am" sz="2400" b="1">
                <a:solidFill>
                  <a:srgbClr val="FF0000"/>
                </a:solidFill>
              </a:rPr>
              <a:t>qoros </a:t>
            </a:r>
            <a:endParaRPr sz="2400" b="1">
              <a:solidFill>
                <a:srgbClr val="FF0000"/>
              </a:solidFill>
            </a:endParaRPr>
          </a:p>
          <a:p>
            <a:pPr marL="0" marR="0" lvl="0" indent="0" algn="ctr" rtl="0">
              <a:spcBef>
                <a:spcPts val="0"/>
              </a:spcBef>
              <a:spcAft>
                <a:spcPts val="0"/>
              </a:spcAft>
              <a:buNone/>
            </a:pPr>
            <a:r>
              <a:rPr lang="am" sz="2400" b="1">
                <a:solidFill>
                  <a:srgbClr val="FF0000"/>
                </a:solidFill>
              </a:rPr>
              <a:t>Anaphora of St. Dioscoros</a:t>
            </a:r>
            <a:endParaRPr sz="2400" b="1" i="0" u="none" strike="noStrike" cap="none">
              <a:solidFill>
                <a:srgbClr val="FF0000"/>
              </a:solidFill>
              <a:latin typeface="Arial"/>
              <a:ea typeface="Arial"/>
              <a:cs typeface="Arial"/>
              <a:sym typeface="Arial"/>
            </a:endParaRPr>
          </a:p>
        </p:txBody>
      </p:sp>
      <p:pic>
        <p:nvPicPr>
          <p:cNvPr id="204" name="Google Shape;204;p29"/>
          <p:cNvPicPr preferRelativeResize="0"/>
          <p:nvPr/>
        </p:nvPicPr>
        <p:blipFill>
          <a:blip r:embed="rId3">
            <a:alphaModFix/>
          </a:blip>
          <a:stretch>
            <a:fillRect/>
          </a:stretch>
        </p:blipFill>
        <p:spPr>
          <a:xfrm>
            <a:off x="2077575" y="1905000"/>
            <a:ext cx="5284089" cy="3515376"/>
          </a:xfrm>
          <a:prstGeom prst="rect">
            <a:avLst/>
          </a:prstGeom>
          <a:noFill/>
          <a:ln>
            <a:noFill/>
          </a:ln>
        </p:spPr>
      </p:pic>
      <p:pic>
        <p:nvPicPr>
          <p:cNvPr id="205" name="Google Shape;205;p29"/>
          <p:cNvPicPr preferRelativeResize="0"/>
          <p:nvPr/>
        </p:nvPicPr>
        <p:blipFill>
          <a:blip r:embed="rId3">
            <a:alphaModFix/>
          </a:blip>
          <a:stretch>
            <a:fillRect/>
          </a:stretch>
        </p:blipFill>
        <p:spPr>
          <a:xfrm>
            <a:off x="2077575" y="1905000"/>
            <a:ext cx="5284089" cy="3515376"/>
          </a:xfrm>
          <a:prstGeom prst="rect">
            <a:avLst/>
          </a:prstGeom>
          <a:noFill/>
          <a:ln>
            <a:noFill/>
          </a:ln>
        </p:spPr>
      </p:pic>
      <p:pic>
        <p:nvPicPr>
          <p:cNvPr id="206" name="Google Shape;206;p29"/>
          <p:cNvPicPr preferRelativeResize="0"/>
          <p:nvPr/>
        </p:nvPicPr>
        <p:blipFill>
          <a:blip r:embed="rId4">
            <a:alphaModFix/>
          </a:blip>
          <a:stretch>
            <a:fillRect/>
          </a:stretch>
        </p:blipFill>
        <p:spPr>
          <a:xfrm>
            <a:off x="613270" y="2597425"/>
            <a:ext cx="1163224" cy="1902150"/>
          </a:xfrm>
          <a:prstGeom prst="rect">
            <a:avLst/>
          </a:prstGeom>
          <a:noFill/>
          <a:ln>
            <a:noFill/>
          </a:ln>
        </p:spPr>
      </p:pic>
      <p:pic>
        <p:nvPicPr>
          <p:cNvPr id="207" name="Google Shape;207;p29"/>
          <p:cNvPicPr preferRelativeResize="0"/>
          <p:nvPr/>
        </p:nvPicPr>
        <p:blipFill>
          <a:blip r:embed="rId4">
            <a:alphaModFix/>
          </a:blip>
          <a:stretch>
            <a:fillRect/>
          </a:stretch>
        </p:blipFill>
        <p:spPr>
          <a:xfrm>
            <a:off x="7540195" y="2635413"/>
            <a:ext cx="1163224" cy="1902150"/>
          </a:xfrm>
          <a:prstGeom prst="rect">
            <a:avLst/>
          </a:prstGeom>
          <a:noFill/>
          <a:ln>
            <a:noFill/>
          </a:ln>
        </p:spPr>
      </p:pic>
      <p:sp>
        <p:nvSpPr>
          <p:cNvPr id="208" name="Google Shape;208;p29"/>
          <p:cNvSpPr txBox="1"/>
          <p:nvPr/>
        </p:nvSpPr>
        <p:spPr>
          <a:xfrm>
            <a:off x="1844400" y="399000"/>
            <a:ext cx="5695800" cy="1506000"/>
          </a:xfrm>
          <a:prstGeom prst="rect">
            <a:avLst/>
          </a:prstGeom>
          <a:solidFill>
            <a:srgbClr val="FFFF00"/>
          </a:solidFill>
          <a:ln w="28575" cap="flat" cmpd="sng">
            <a:solidFill>
              <a:srgbClr val="0000FF"/>
            </a:solidFill>
            <a:prstDash val="solid"/>
            <a:miter lim="800000"/>
            <a:headEnd type="none" w="sm" len="sm"/>
            <a:tailEnd type="none" w="sm" len="sm"/>
          </a:ln>
        </p:spPr>
        <p:txBody>
          <a:bodyPr spcFirstLastPara="1" wrap="square" lIns="92075" tIns="46025" rIns="92075" bIns="46025" anchor="t" anchorCtr="0">
            <a:noAutofit/>
          </a:bodyPr>
          <a:lstStyle/>
          <a:p>
            <a:pPr marL="342900" marR="0" lvl="0" indent="-342900" algn="ctr" rtl="0">
              <a:lnSpc>
                <a:spcPct val="100000"/>
              </a:lnSpc>
              <a:spcBef>
                <a:spcPts val="0"/>
              </a:spcBef>
              <a:spcAft>
                <a:spcPts val="0"/>
              </a:spcAft>
              <a:buClr>
                <a:srgbClr val="00B0F0"/>
              </a:buClr>
              <a:buSzPts val="5400"/>
              <a:buFont typeface="Arial"/>
              <a:buNone/>
            </a:pPr>
            <a:r>
              <a:rPr lang="am" sz="3000" b="1" i="0" u="none" strike="noStrike" cap="none">
                <a:solidFill>
                  <a:srgbClr val="0000FF"/>
                </a:solidFill>
                <a:latin typeface="Arial"/>
                <a:ea typeface="Arial"/>
                <a:cs typeface="Arial"/>
                <a:sym typeface="Arial"/>
              </a:rPr>
              <a:t>ሥርዓተ</a:t>
            </a:r>
            <a:r>
              <a:rPr lang="am" sz="3000" b="1" i="0" u="none" strike="noStrike" cap="none">
                <a:solidFill>
                  <a:srgbClr val="DDDDDD"/>
                </a:solidFill>
                <a:latin typeface="Arial"/>
                <a:ea typeface="Arial"/>
                <a:cs typeface="Arial"/>
                <a:sym typeface="Arial"/>
              </a:rPr>
              <a:t> </a:t>
            </a:r>
            <a:r>
              <a:rPr lang="am" sz="3000" b="1" i="0" u="none" strike="noStrike" cap="none">
                <a:solidFill>
                  <a:srgbClr val="FF0000"/>
                </a:solidFill>
                <a:latin typeface="Arial"/>
                <a:ea typeface="Arial"/>
                <a:cs typeface="Arial"/>
                <a:sym typeface="Arial"/>
              </a:rPr>
              <a:t>ቅዳሴ </a:t>
            </a:r>
            <a:endParaRPr sz="3000" b="1" i="0" u="none" strike="noStrike" cap="none">
              <a:solidFill>
                <a:srgbClr val="FF0000"/>
              </a:solidFill>
              <a:latin typeface="Arial"/>
              <a:ea typeface="Arial"/>
              <a:cs typeface="Arial"/>
              <a:sym typeface="Arial"/>
            </a:endParaRPr>
          </a:p>
          <a:p>
            <a:pPr marL="342900" marR="0" lvl="0" indent="-342900" algn="ctr" rtl="0">
              <a:lnSpc>
                <a:spcPct val="100000"/>
              </a:lnSpc>
              <a:spcBef>
                <a:spcPts val="0"/>
              </a:spcBef>
              <a:spcAft>
                <a:spcPts val="0"/>
              </a:spcAft>
              <a:buClr>
                <a:srgbClr val="00B0F0"/>
              </a:buClr>
              <a:buSzPts val="5400"/>
              <a:buFont typeface="Arial"/>
              <a:buNone/>
            </a:pPr>
            <a:r>
              <a:rPr lang="am" sz="3000" b="1">
                <a:solidFill>
                  <a:srgbClr val="0000FF"/>
                </a:solidFill>
              </a:rPr>
              <a:t>SerAte</a:t>
            </a:r>
            <a:r>
              <a:rPr lang="am" sz="3000" b="1">
                <a:solidFill>
                  <a:srgbClr val="9999FF"/>
                </a:solidFill>
              </a:rPr>
              <a:t> </a:t>
            </a:r>
            <a:r>
              <a:rPr lang="am" sz="3000" b="1">
                <a:solidFill>
                  <a:srgbClr val="FF0000"/>
                </a:solidFill>
              </a:rPr>
              <a:t>Qidasie</a:t>
            </a:r>
            <a:endParaRPr sz="3000" b="1">
              <a:solidFill>
                <a:srgbClr val="9999FF"/>
              </a:solidFill>
            </a:endParaRPr>
          </a:p>
          <a:p>
            <a:pPr marL="342900" marR="0" lvl="0" indent="-342900" algn="ctr" rtl="0">
              <a:lnSpc>
                <a:spcPct val="100000"/>
              </a:lnSpc>
              <a:spcBef>
                <a:spcPts val="0"/>
              </a:spcBef>
              <a:spcAft>
                <a:spcPts val="0"/>
              </a:spcAft>
              <a:buClr>
                <a:srgbClr val="00B0F0"/>
              </a:buClr>
              <a:buSzPts val="5400"/>
              <a:buFont typeface="Arial"/>
              <a:buNone/>
            </a:pPr>
            <a:r>
              <a:rPr lang="am" sz="3000" b="1">
                <a:solidFill>
                  <a:srgbClr val="0000FF"/>
                </a:solidFill>
              </a:rPr>
              <a:t>The rite of the</a:t>
            </a:r>
            <a:r>
              <a:rPr lang="am" sz="3000" b="1">
                <a:solidFill>
                  <a:srgbClr val="9999FF"/>
                </a:solidFill>
              </a:rPr>
              <a:t> </a:t>
            </a:r>
            <a:r>
              <a:rPr lang="am" sz="3000" b="1">
                <a:solidFill>
                  <a:srgbClr val="FF0000"/>
                </a:solidFill>
              </a:rPr>
              <a:t>Divine Liturgy</a:t>
            </a:r>
            <a:endParaRPr sz="3000" b="1">
              <a:solidFill>
                <a:srgbClr val="FF0000"/>
              </a:solidFill>
            </a:endParaRPr>
          </a:p>
          <a:p>
            <a:pPr marL="342900" marR="0" lvl="0" indent="-342900" algn="ctr" rtl="0">
              <a:lnSpc>
                <a:spcPct val="100000"/>
              </a:lnSpc>
              <a:spcBef>
                <a:spcPts val="0"/>
              </a:spcBef>
              <a:spcAft>
                <a:spcPts val="0"/>
              </a:spcAft>
              <a:buClr>
                <a:srgbClr val="00B0F0"/>
              </a:buClr>
              <a:buSzPts val="5400"/>
              <a:buFont typeface="Arial"/>
              <a:buNone/>
            </a:pPr>
            <a:endParaRPr sz="5400" b="1">
              <a:solidFill>
                <a:srgbClr val="FF0000"/>
              </a:solidFill>
            </a:endParaRPr>
          </a:p>
        </p:txBody>
      </p:sp>
      <p:sp>
        <p:nvSpPr>
          <p:cNvPr id="209" name="Google Shape;209;p2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rgbClr val="DDDDDD"/>
              </a:buClr>
              <a:buSzPts val="1400"/>
              <a:buFont typeface="Arial"/>
              <a:buNone/>
            </a:pPr>
            <a:fld id="{00000000-1234-1234-1234-123412341234}" type="slidenum">
              <a:rPr lang="am" sz="1400" b="0" i="0" u="none" strike="noStrike" cap="none">
                <a:solidFill>
                  <a:srgbClr val="DDDDDD"/>
                </a:solidFill>
                <a:latin typeface="Arial"/>
                <a:ea typeface="Arial"/>
                <a:cs typeface="Arial"/>
                <a:sym typeface="Arial"/>
              </a:rPr>
              <a:t>2</a:t>
            </a:fld>
            <a:endParaRPr/>
          </a:p>
        </p:txBody>
      </p:sp>
      <p:pic>
        <p:nvPicPr>
          <p:cNvPr id="210" name="Google Shape;210;p29"/>
          <p:cNvPicPr preferRelativeResize="0"/>
          <p:nvPr/>
        </p:nvPicPr>
        <p:blipFill>
          <a:blip r:embed="rId5">
            <a:alphaModFix/>
          </a:blip>
          <a:stretch>
            <a:fillRect/>
          </a:stretch>
        </p:blipFill>
        <p:spPr>
          <a:xfrm>
            <a:off x="7823321" y="5380375"/>
            <a:ext cx="1025453" cy="1371526"/>
          </a:xfrm>
          <a:prstGeom prst="rect">
            <a:avLst/>
          </a:prstGeom>
          <a:noFill/>
          <a:ln>
            <a:noFill/>
          </a:ln>
        </p:spPr>
      </p:pic>
      <p:pic>
        <p:nvPicPr>
          <p:cNvPr id="211" name="Google Shape;211;p29"/>
          <p:cNvPicPr preferRelativeResize="0"/>
          <p:nvPr/>
        </p:nvPicPr>
        <p:blipFill>
          <a:blip r:embed="rId6">
            <a:alphaModFix/>
          </a:blip>
          <a:stretch>
            <a:fillRect/>
          </a:stretch>
        </p:blipFill>
        <p:spPr>
          <a:xfrm>
            <a:off x="114275" y="5375175"/>
            <a:ext cx="1826949" cy="130362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20</a:t>
            </a:fld>
            <a:endParaRPr/>
          </a:p>
        </p:txBody>
      </p:sp>
      <p:sp>
        <p:nvSpPr>
          <p:cNvPr id="353" name="Google Shape;353;p47"/>
          <p:cNvSpPr txBox="1">
            <a:spLocks noGrp="1"/>
          </p:cNvSpPr>
          <p:nvPr>
            <p:ph type="body" idx="1"/>
          </p:nvPr>
        </p:nvSpPr>
        <p:spPr>
          <a:xfrm>
            <a:off x="783400" y="977075"/>
            <a:ext cx="4031400" cy="62817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90000"/>
              </a:lnSpc>
              <a:spcBef>
                <a:spcPts val="0"/>
              </a:spcBef>
              <a:spcAft>
                <a:spcPts val="0"/>
              </a:spcAft>
              <a:buClr>
                <a:srgbClr val="33CC33"/>
              </a:buClr>
              <a:buSzPts val="2700"/>
              <a:buChar char="❖"/>
            </a:pPr>
            <a:r>
              <a:rPr lang="am" sz="2700" u="sng">
                <a:solidFill>
                  <a:schemeClr val="lt2"/>
                </a:solidFill>
              </a:rPr>
              <a:t>ንፍቅ ካህን</a:t>
            </a:r>
            <a:r>
              <a:rPr lang="am" sz="2700" b="0" i="0">
                <a:solidFill>
                  <a:srgbClr val="FFFFFF"/>
                </a:solidFill>
                <a:latin typeface="Arial"/>
                <a:ea typeface="Arial"/>
                <a:cs typeface="Arial"/>
                <a:sym typeface="Arial"/>
              </a:rPr>
              <a:t>፡-</a:t>
            </a:r>
            <a:r>
              <a:rPr lang="am" sz="2700" b="0" i="0" u="none">
                <a:solidFill>
                  <a:srgbClr val="FFFF00"/>
                </a:solidFill>
                <a:latin typeface="Arial"/>
                <a:ea typeface="Arial"/>
                <a:cs typeface="Arial"/>
                <a:sym typeface="Arial"/>
              </a:rPr>
              <a:t> </a:t>
            </a:r>
            <a:r>
              <a:rPr lang="am" sz="2400">
                <a:solidFill>
                  <a:srgbClr val="FFFF00"/>
                </a:solidFill>
              </a:rPr>
              <a:t>ጸጉ ሰላመ ለሊቃውንተ ቤተ ክርስቲያን እለ ግቡአን ውስተ ቤተ ክርስቲያን ቅድስት ኵሎ ጊዜ ለኵሉ ለለ፩ዱ በበአስማቲሆሙ  በቅድመ ነገሥት</a:t>
            </a:r>
            <a:endParaRPr sz="2700"/>
          </a:p>
          <a:p>
            <a:pPr marL="465137" marR="0" lvl="0" indent="-433387" algn="l" rtl="0">
              <a:lnSpc>
                <a:spcPct val="90000"/>
              </a:lnSpc>
              <a:spcBef>
                <a:spcPts val="640"/>
              </a:spcBef>
              <a:spcAft>
                <a:spcPts val="0"/>
              </a:spcAft>
              <a:buClr>
                <a:srgbClr val="FFFFFF"/>
              </a:buClr>
              <a:buSzPts val="2700"/>
              <a:buChar char="❖"/>
            </a:pPr>
            <a:r>
              <a:rPr lang="am" sz="2400">
                <a:solidFill>
                  <a:srgbClr val="FFFFFF"/>
                </a:solidFill>
              </a:rPr>
              <a:t>ኵሉ ሳዕ ኣብ ቅድስቲ ቤተ ክርስቲያንካ ንዝእከቡ ሊቃውንቲ ቤተ ክርስቲያን ሰላም ሃብ ። ኦ ኣምላኽና ንነፍሲ ወከፍ በብስሞም ኣብ  ቅድሚ</a:t>
            </a:r>
            <a:r>
              <a:rPr lang="am" sz="2700" b="0" i="0" u="none">
                <a:solidFill>
                  <a:srgbClr val="FFFFFF"/>
                </a:solidFill>
                <a:latin typeface="Arial"/>
                <a:ea typeface="Arial"/>
                <a:cs typeface="Arial"/>
                <a:sym typeface="Arial"/>
              </a:rPr>
              <a:t> </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p>
        </p:txBody>
      </p:sp>
      <p:sp>
        <p:nvSpPr>
          <p:cNvPr id="354" name="Google Shape;354;p47"/>
          <p:cNvSpPr txBox="1"/>
          <p:nvPr/>
        </p:nvSpPr>
        <p:spPr>
          <a:xfrm>
            <a:off x="4357650" y="727150"/>
            <a:ext cx="4031400" cy="6080100"/>
          </a:xfrm>
          <a:prstGeom prst="rect">
            <a:avLst/>
          </a:prstGeom>
          <a:noFill/>
          <a:ln>
            <a:noFill/>
          </a:ln>
        </p:spPr>
        <p:txBody>
          <a:bodyPr spcFirstLastPara="1" wrap="square" lIns="91425" tIns="91425" rIns="91425" bIns="91425" anchor="t" anchorCtr="0">
            <a:noAutofit/>
          </a:bodyPr>
          <a:lstStyle/>
          <a:p>
            <a:pPr marL="465137" lvl="0" indent="-407987" algn="l" rtl="0">
              <a:lnSpc>
                <a:spcPct val="90000"/>
              </a:lnSpc>
              <a:spcBef>
                <a:spcPts val="640"/>
              </a:spcBef>
              <a:spcAft>
                <a:spcPts val="0"/>
              </a:spcAft>
              <a:buClr>
                <a:srgbClr val="0000FF"/>
              </a:buClr>
              <a:buSzPts val="2300"/>
              <a:buFont typeface="Noto Sans Symbols"/>
              <a:buChar char="❖"/>
            </a:pPr>
            <a:r>
              <a:rPr lang="am" sz="2300" u="sng">
                <a:solidFill>
                  <a:schemeClr val="lt2"/>
                </a:solidFill>
              </a:rPr>
              <a:t>Nifqe Kahn</a:t>
            </a:r>
            <a:r>
              <a:rPr lang="am" sz="2300">
                <a:solidFill>
                  <a:schemeClr val="lt2"/>
                </a:solidFill>
              </a:rPr>
              <a:t>: </a:t>
            </a:r>
            <a:r>
              <a:rPr lang="am" sz="2300">
                <a:solidFill>
                  <a:srgbClr val="FFFF00"/>
                </a:solidFill>
              </a:rPr>
              <a:t>tsegu selam le-līqawint biet kristīyan ile gibu’an wiste biete kristīyan qidist kulu gīzie le-kulu lele-ahadu bebe-asmatīhomu be-qidme negist</a:t>
            </a:r>
            <a:endParaRPr sz="2300">
              <a:solidFill>
                <a:schemeClr val="lt1"/>
              </a:solidFill>
            </a:endParaRPr>
          </a:p>
          <a:p>
            <a:pPr marL="465137" lvl="0" indent="-357187" algn="l" rtl="0">
              <a:lnSpc>
                <a:spcPct val="90000"/>
              </a:lnSpc>
              <a:spcBef>
                <a:spcPts val="800"/>
              </a:spcBef>
              <a:spcAft>
                <a:spcPts val="0"/>
              </a:spcAft>
              <a:buClr>
                <a:srgbClr val="FF0000"/>
              </a:buClr>
              <a:buSzPts val="2300"/>
              <a:buFont typeface="Noto Sans Symbols"/>
              <a:buChar char="❖"/>
            </a:pPr>
            <a:r>
              <a:rPr lang="am" sz="2300" u="sng">
                <a:solidFill>
                  <a:srgbClr val="FFFF00"/>
                </a:solidFill>
              </a:rPr>
              <a:t>Asst. Priest</a:t>
            </a:r>
            <a:r>
              <a:rPr lang="am" sz="2300">
                <a:solidFill>
                  <a:srgbClr val="FFFF00"/>
                </a:solidFill>
              </a:rPr>
              <a:t>:</a:t>
            </a:r>
            <a:r>
              <a:rPr lang="am" sz="2300">
                <a:solidFill>
                  <a:schemeClr val="lt1"/>
                </a:solidFill>
              </a:rPr>
              <a:t> </a:t>
            </a:r>
            <a:r>
              <a:rPr lang="am" sz="2300">
                <a:solidFill>
                  <a:schemeClr val="lt2"/>
                </a:solidFill>
              </a:rPr>
              <a:t>to deal kindly with us always. Grant peace to the scholars of the church who are continually gathered in Thy holy church to all, to each by their several names; in the presence of powerful kings,</a:t>
            </a:r>
            <a:endParaRPr sz="2300"/>
          </a:p>
        </p:txBody>
      </p:sp>
      <p:pic>
        <p:nvPicPr>
          <p:cNvPr id="355" name="Google Shape;355;p4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21</a:t>
            </a:fld>
            <a:endParaRPr/>
          </a:p>
        </p:txBody>
      </p:sp>
      <p:sp>
        <p:nvSpPr>
          <p:cNvPr id="361" name="Google Shape;361;p48"/>
          <p:cNvSpPr txBox="1">
            <a:spLocks noGrp="1"/>
          </p:cNvSpPr>
          <p:nvPr>
            <p:ph type="body" idx="1"/>
          </p:nvPr>
        </p:nvSpPr>
        <p:spPr>
          <a:xfrm>
            <a:off x="631000" y="900875"/>
            <a:ext cx="4272300" cy="62817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90000"/>
              </a:lnSpc>
              <a:spcBef>
                <a:spcPts val="0"/>
              </a:spcBef>
              <a:spcAft>
                <a:spcPts val="0"/>
              </a:spcAft>
              <a:buClr>
                <a:srgbClr val="33CC33"/>
              </a:buClr>
              <a:buSzPts val="2700"/>
              <a:buChar char="❖"/>
            </a:pPr>
            <a:r>
              <a:rPr lang="am" sz="2700" u="sng">
                <a:solidFill>
                  <a:schemeClr val="lt2"/>
                </a:solidFill>
              </a:rPr>
              <a:t>ንፍቅ ካህን</a:t>
            </a:r>
            <a:r>
              <a:rPr lang="am" sz="2700" b="0" i="0">
                <a:solidFill>
                  <a:srgbClr val="FFFFFF"/>
                </a:solidFill>
                <a:latin typeface="Arial"/>
                <a:ea typeface="Arial"/>
                <a:cs typeface="Arial"/>
                <a:sym typeface="Arial"/>
              </a:rPr>
              <a:t>፡-</a:t>
            </a:r>
            <a:r>
              <a:rPr lang="am" sz="2700" b="0" i="0" u="none">
                <a:solidFill>
                  <a:srgbClr val="FFFF00"/>
                </a:solidFill>
                <a:latin typeface="Arial"/>
                <a:ea typeface="Arial"/>
                <a:cs typeface="Arial"/>
                <a:sym typeface="Arial"/>
              </a:rPr>
              <a:t> </a:t>
            </a:r>
            <a:r>
              <a:rPr lang="am" sz="2700">
                <a:solidFill>
                  <a:srgbClr val="FFFF00"/>
                </a:solidFill>
              </a:rPr>
              <a:t>ኃያላን አምላክነ አንኅ ሎሙ ወአዕርፍ ነፍሳተ አበዊነ ወአኃዊነ ወአኃቲነ እለ ኖሙ ወአዕረፉ በርትዕት ሃይማኖት</a:t>
            </a:r>
            <a:endParaRPr sz="2700"/>
          </a:p>
          <a:p>
            <a:pPr marL="465137" marR="0" lvl="0" indent="-433387" algn="l" rtl="0">
              <a:lnSpc>
                <a:spcPct val="90000"/>
              </a:lnSpc>
              <a:spcBef>
                <a:spcPts val="640"/>
              </a:spcBef>
              <a:spcAft>
                <a:spcPts val="0"/>
              </a:spcAft>
              <a:buClr>
                <a:srgbClr val="FFFFFF"/>
              </a:buClr>
              <a:buSzPts val="2700"/>
              <a:buChar char="❖"/>
            </a:pPr>
            <a:r>
              <a:rPr lang="am" sz="2700">
                <a:solidFill>
                  <a:srgbClr val="FFFFFF"/>
                </a:solidFill>
              </a:rPr>
              <a:t>ኃያላት ዝኾኑ ሰላም ኣብዝ ሓሎም ብቕኑዕ ሃይማኖት ኮይኖም ንዝሞቱን ንዝዓረፉን ነፍሳት ኣቦታትናን ኣዴታትናን ኣኅዋትናን ኣኃትናን ኣዕርፍ።</a:t>
            </a:r>
            <a:r>
              <a:rPr lang="am" sz="2700" b="0" i="0" u="none">
                <a:solidFill>
                  <a:srgbClr val="FFFFFF"/>
                </a:solidFill>
                <a:latin typeface="Arial"/>
                <a:ea typeface="Arial"/>
                <a:cs typeface="Arial"/>
                <a:sym typeface="Arial"/>
              </a:rPr>
              <a:t> </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p>
        </p:txBody>
      </p:sp>
      <p:sp>
        <p:nvSpPr>
          <p:cNvPr id="362" name="Google Shape;362;p48"/>
          <p:cNvSpPr txBox="1"/>
          <p:nvPr/>
        </p:nvSpPr>
        <p:spPr>
          <a:xfrm>
            <a:off x="4433850" y="803350"/>
            <a:ext cx="4335900" cy="6080100"/>
          </a:xfrm>
          <a:prstGeom prst="rect">
            <a:avLst/>
          </a:prstGeom>
          <a:noFill/>
          <a:ln>
            <a:noFill/>
          </a:ln>
        </p:spPr>
        <p:txBody>
          <a:bodyPr spcFirstLastPara="1" wrap="square" lIns="91425" tIns="91425" rIns="91425" bIns="91425" anchor="t" anchorCtr="0">
            <a:noAutofit/>
          </a:bodyPr>
          <a:lstStyle/>
          <a:p>
            <a:pPr marL="465137" lvl="0" indent="-427037" algn="l" rtl="0">
              <a:lnSpc>
                <a:spcPct val="90000"/>
              </a:lnSpc>
              <a:spcBef>
                <a:spcPts val="640"/>
              </a:spcBef>
              <a:spcAft>
                <a:spcPts val="0"/>
              </a:spcAft>
              <a:buClr>
                <a:srgbClr val="0000FF"/>
              </a:buClr>
              <a:buSzPts val="2600"/>
              <a:buFont typeface="Noto Sans Symbols"/>
              <a:buChar char="❖"/>
            </a:pPr>
            <a:r>
              <a:rPr lang="am" sz="2600" u="sng">
                <a:solidFill>
                  <a:schemeClr val="lt2"/>
                </a:solidFill>
              </a:rPr>
              <a:t>Nifqe Kahn</a:t>
            </a:r>
            <a:r>
              <a:rPr lang="am" sz="2600">
                <a:solidFill>
                  <a:schemeClr val="lt2"/>
                </a:solidFill>
              </a:rPr>
              <a:t>: </a:t>
            </a:r>
            <a:r>
              <a:rPr lang="am" sz="2600">
                <a:solidFill>
                  <a:srgbClr val="FFFF00"/>
                </a:solidFill>
              </a:rPr>
              <a:t>hayalan Amlakine anha lomu we-a’irf nefsat abewīne wele-hawine we-ahatīne ile nomu we-a’irefa be-rit’it haymanot</a:t>
            </a:r>
            <a:endParaRPr sz="2600">
              <a:solidFill>
                <a:schemeClr val="lt1"/>
              </a:solidFill>
            </a:endParaRPr>
          </a:p>
          <a:p>
            <a:pPr marL="465137" lvl="0" indent="-376237" algn="l" rtl="0">
              <a:lnSpc>
                <a:spcPct val="90000"/>
              </a:lnSpc>
              <a:spcBef>
                <a:spcPts val="800"/>
              </a:spcBef>
              <a:spcAft>
                <a:spcPts val="0"/>
              </a:spcAft>
              <a:buClr>
                <a:srgbClr val="FF0000"/>
              </a:buClr>
              <a:buSzPts val="2600"/>
              <a:buFont typeface="Noto Sans Symbols"/>
              <a:buChar char="❖"/>
            </a:pPr>
            <a:r>
              <a:rPr lang="am" sz="2600" u="sng">
                <a:solidFill>
                  <a:srgbClr val="FFFF00"/>
                </a:solidFill>
              </a:rPr>
              <a:t>Asst. Priest</a:t>
            </a:r>
            <a:r>
              <a:rPr lang="am" sz="2600">
                <a:solidFill>
                  <a:srgbClr val="FFFF00"/>
                </a:solidFill>
              </a:rPr>
              <a:t>:</a:t>
            </a:r>
            <a:r>
              <a:rPr lang="am" sz="2600">
                <a:solidFill>
                  <a:schemeClr val="lt1"/>
                </a:solidFill>
              </a:rPr>
              <a:t> </a:t>
            </a:r>
            <a:r>
              <a:rPr lang="am" sz="2600">
                <a:solidFill>
                  <a:schemeClr val="lt2"/>
                </a:solidFill>
              </a:rPr>
              <a:t>O our God, increase Thy peace. Rest   the souls of our fathers and our brothers and our sisters who have fallen asleep and gained their rest in the right faith</a:t>
            </a:r>
            <a:endParaRPr sz="2600"/>
          </a:p>
        </p:txBody>
      </p:sp>
      <p:pic>
        <p:nvPicPr>
          <p:cNvPr id="363" name="Google Shape;363;p4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22</a:t>
            </a:fld>
            <a:endParaRPr/>
          </a:p>
        </p:txBody>
      </p:sp>
      <p:sp>
        <p:nvSpPr>
          <p:cNvPr id="369" name="Google Shape;369;p49"/>
          <p:cNvSpPr txBox="1">
            <a:spLocks noGrp="1"/>
          </p:cNvSpPr>
          <p:nvPr>
            <p:ph type="body" idx="1"/>
          </p:nvPr>
        </p:nvSpPr>
        <p:spPr>
          <a:xfrm>
            <a:off x="402400" y="748475"/>
            <a:ext cx="4093500" cy="6281700"/>
          </a:xfrm>
          <a:prstGeom prst="rect">
            <a:avLst/>
          </a:prstGeom>
          <a:noFill/>
          <a:ln>
            <a:noFill/>
          </a:ln>
        </p:spPr>
        <p:txBody>
          <a:bodyPr spcFirstLastPara="1" wrap="square" lIns="92075" tIns="46025" rIns="92075" bIns="46025" anchor="t" anchorCtr="0">
            <a:noAutofit/>
          </a:bodyPr>
          <a:lstStyle/>
          <a:p>
            <a:pPr marL="465137" marR="0" lvl="0" indent="-395287" algn="l" rtl="0">
              <a:lnSpc>
                <a:spcPct val="90000"/>
              </a:lnSpc>
              <a:spcBef>
                <a:spcPts val="0"/>
              </a:spcBef>
              <a:spcAft>
                <a:spcPts val="0"/>
              </a:spcAft>
              <a:buClr>
                <a:srgbClr val="33CC33"/>
              </a:buClr>
              <a:buSzPts val="2300"/>
              <a:buChar char="❖"/>
            </a:pPr>
            <a:r>
              <a:rPr lang="am" sz="2300" u="sng">
                <a:solidFill>
                  <a:schemeClr val="lt2"/>
                </a:solidFill>
              </a:rPr>
              <a:t>ንፍቅ ካህን</a:t>
            </a:r>
            <a:r>
              <a:rPr lang="am" sz="2300" b="0" i="0">
                <a:solidFill>
                  <a:srgbClr val="FFFFFF"/>
                </a:solidFill>
                <a:latin typeface="Arial"/>
                <a:ea typeface="Arial"/>
                <a:cs typeface="Arial"/>
                <a:sym typeface="Arial"/>
              </a:rPr>
              <a:t>፡-</a:t>
            </a:r>
            <a:r>
              <a:rPr lang="am" sz="2300" b="0" i="0" u="none">
                <a:solidFill>
                  <a:srgbClr val="FFFF00"/>
                </a:solidFill>
                <a:latin typeface="Arial"/>
                <a:ea typeface="Arial"/>
                <a:cs typeface="Arial"/>
                <a:sym typeface="Arial"/>
              </a:rPr>
              <a:t> </a:t>
            </a:r>
            <a:r>
              <a:rPr lang="am" sz="2300">
                <a:solidFill>
                  <a:srgbClr val="FFFF00"/>
                </a:solidFill>
              </a:rPr>
              <a:t>ወባርክ ዲበ እለ ያስተነትኑ በዕጣን ወቍርባን ወወይን ወቅብዕ ወዘይት ወመን ጠዋልዕ ወመጻሕፍተ ምንባባት ወንዋያተ መቅደስ ከመ አምላክነ ይዕሥዮሙ በኢየሩሳሌም ሰማያዊት</a:t>
            </a:r>
            <a:endParaRPr sz="2300"/>
          </a:p>
          <a:p>
            <a:pPr marL="465137" marR="0" lvl="0" indent="-407987" algn="l" rtl="0">
              <a:lnSpc>
                <a:spcPct val="90000"/>
              </a:lnSpc>
              <a:spcBef>
                <a:spcPts val="640"/>
              </a:spcBef>
              <a:spcAft>
                <a:spcPts val="0"/>
              </a:spcAft>
              <a:buClr>
                <a:srgbClr val="FFFFFF"/>
              </a:buClr>
              <a:buSzPts val="2300"/>
              <a:buChar char="❖"/>
            </a:pPr>
            <a:r>
              <a:rPr lang="am" sz="2300">
                <a:solidFill>
                  <a:srgbClr val="FFFFFF"/>
                </a:solidFill>
              </a:rPr>
              <a:t>ክርስቶስ ኣምላኽና ኣብ ኢየሩሳሌም ሰማያዊት ዋጋኦምኪ ኸፍሎም ብዕጣን ብቝርባን ብወይኒ ብሜሮን ብመብራህቲ ብመጋረጃ  ብመጻሕፍቲ ምንባባት ብኣቕሑ ቤተ መቕደስ ንዚሓልዩ ባርኽ</a:t>
            </a:r>
            <a:r>
              <a:rPr lang="am" sz="2300" b="0" i="0" u="none">
                <a:solidFill>
                  <a:srgbClr val="FFFFFF"/>
                </a:solidFill>
                <a:latin typeface="Arial"/>
                <a:ea typeface="Arial"/>
                <a:cs typeface="Arial"/>
                <a:sym typeface="Arial"/>
              </a:rPr>
              <a:t> </a:t>
            </a:r>
            <a:endParaRPr sz="23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300"/>
          </a:p>
        </p:txBody>
      </p:sp>
      <p:sp>
        <p:nvSpPr>
          <p:cNvPr id="370" name="Google Shape;370;p49"/>
          <p:cNvSpPr txBox="1"/>
          <p:nvPr/>
        </p:nvSpPr>
        <p:spPr>
          <a:xfrm>
            <a:off x="4272450" y="574750"/>
            <a:ext cx="4453500" cy="6080100"/>
          </a:xfrm>
          <a:prstGeom prst="rect">
            <a:avLst/>
          </a:prstGeom>
          <a:noFill/>
          <a:ln>
            <a:noFill/>
          </a:ln>
        </p:spPr>
        <p:txBody>
          <a:bodyPr spcFirstLastPara="1" wrap="square" lIns="91425" tIns="91425" rIns="91425" bIns="91425" anchor="t" anchorCtr="0">
            <a:noAutofit/>
          </a:bodyPr>
          <a:lstStyle/>
          <a:p>
            <a:pPr marL="465137" lvl="0" indent="-407987" algn="l" rtl="0">
              <a:lnSpc>
                <a:spcPct val="90000"/>
              </a:lnSpc>
              <a:spcBef>
                <a:spcPts val="640"/>
              </a:spcBef>
              <a:spcAft>
                <a:spcPts val="0"/>
              </a:spcAft>
              <a:buClr>
                <a:srgbClr val="0000FF"/>
              </a:buClr>
              <a:buSzPts val="2300"/>
              <a:buFont typeface="Noto Sans Symbols"/>
              <a:buChar char="❖"/>
            </a:pPr>
            <a:r>
              <a:rPr lang="am" sz="2300" u="sng">
                <a:solidFill>
                  <a:schemeClr val="lt2"/>
                </a:solidFill>
              </a:rPr>
              <a:t>Nifqe Kahn</a:t>
            </a:r>
            <a:r>
              <a:rPr lang="am" sz="2300">
                <a:solidFill>
                  <a:schemeClr val="lt2"/>
                </a:solidFill>
              </a:rPr>
              <a:t>: </a:t>
            </a:r>
            <a:r>
              <a:rPr lang="am" sz="2300">
                <a:solidFill>
                  <a:srgbClr val="FFFF00"/>
                </a:solidFill>
              </a:rPr>
              <a:t>we-barik dībe ile yastenetinu be-iTan we-qurban we-weyn we-qebi we-zeyt we-mene Tewali we-metshaft menbabat we-newayat we-qidus keme Amlakine yi’iseyomu be-īyerusaliem semayawīt</a:t>
            </a:r>
            <a:endParaRPr sz="2300">
              <a:solidFill>
                <a:schemeClr val="lt1"/>
              </a:solidFill>
            </a:endParaRPr>
          </a:p>
          <a:p>
            <a:pPr marL="465137" lvl="0" indent="-357187" algn="l" rtl="0">
              <a:lnSpc>
                <a:spcPct val="90000"/>
              </a:lnSpc>
              <a:spcBef>
                <a:spcPts val="800"/>
              </a:spcBef>
              <a:spcAft>
                <a:spcPts val="0"/>
              </a:spcAft>
              <a:buClr>
                <a:srgbClr val="FF0000"/>
              </a:buClr>
              <a:buSzPts val="2300"/>
              <a:buFont typeface="Noto Sans Symbols"/>
              <a:buChar char="❖"/>
            </a:pPr>
            <a:r>
              <a:rPr lang="am" sz="2300" u="sng">
                <a:solidFill>
                  <a:srgbClr val="FFFF00"/>
                </a:solidFill>
              </a:rPr>
              <a:t>Asst. Priest</a:t>
            </a:r>
            <a:r>
              <a:rPr lang="am" sz="2300">
                <a:solidFill>
                  <a:srgbClr val="FFFF00"/>
                </a:solidFill>
              </a:rPr>
              <a:t>:</a:t>
            </a:r>
            <a:r>
              <a:rPr lang="am" sz="2300">
                <a:solidFill>
                  <a:schemeClr val="lt1"/>
                </a:solidFill>
              </a:rPr>
              <a:t> </a:t>
            </a:r>
            <a:r>
              <a:rPr lang="am" sz="2300">
                <a:solidFill>
                  <a:schemeClr val="lt2"/>
                </a:solidFill>
              </a:rPr>
              <a:t>give gifts of incense, and bread and wine, and ointment and oil, and hangings and reading books and vessels for the sanctuary, that Christ our God may give them their reward in the heavenly Jerusalem.</a:t>
            </a:r>
            <a:endParaRPr sz="2300"/>
          </a:p>
        </p:txBody>
      </p:sp>
      <p:pic>
        <p:nvPicPr>
          <p:cNvPr id="371" name="Google Shape;371;p4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23</a:t>
            </a:fld>
            <a:endParaRPr/>
          </a:p>
        </p:txBody>
      </p:sp>
      <p:sp>
        <p:nvSpPr>
          <p:cNvPr id="377" name="Google Shape;377;p50"/>
          <p:cNvSpPr txBox="1">
            <a:spLocks noGrp="1"/>
          </p:cNvSpPr>
          <p:nvPr>
            <p:ph type="body" idx="1"/>
          </p:nvPr>
        </p:nvSpPr>
        <p:spPr>
          <a:xfrm>
            <a:off x="402400" y="672275"/>
            <a:ext cx="4430100" cy="6281700"/>
          </a:xfrm>
          <a:prstGeom prst="rect">
            <a:avLst/>
          </a:prstGeom>
          <a:noFill/>
          <a:ln>
            <a:noFill/>
          </a:ln>
        </p:spPr>
        <p:txBody>
          <a:bodyPr spcFirstLastPara="1" wrap="square" lIns="92075" tIns="46025" rIns="92075" bIns="46025" anchor="t" anchorCtr="0">
            <a:noAutofit/>
          </a:bodyPr>
          <a:lstStyle/>
          <a:p>
            <a:pPr marL="465137" marR="0" lvl="0" indent="-401637" algn="l" rtl="0">
              <a:lnSpc>
                <a:spcPct val="90000"/>
              </a:lnSpc>
              <a:spcBef>
                <a:spcPts val="0"/>
              </a:spcBef>
              <a:spcAft>
                <a:spcPts val="0"/>
              </a:spcAft>
              <a:buClr>
                <a:srgbClr val="33CC33"/>
              </a:buClr>
              <a:buSzPts val="2400"/>
              <a:buChar char="❖"/>
            </a:pPr>
            <a:r>
              <a:rPr lang="am" sz="2400" u="sng">
                <a:solidFill>
                  <a:schemeClr val="lt2"/>
                </a:solidFill>
              </a:rPr>
              <a:t>ንፍቅ ካህን</a:t>
            </a:r>
            <a:r>
              <a:rPr lang="am" sz="2400" b="0" i="0">
                <a:solidFill>
                  <a:srgbClr val="FFFFFF"/>
                </a:solidFill>
                <a:latin typeface="Arial"/>
                <a:ea typeface="Arial"/>
                <a:cs typeface="Arial"/>
                <a:sym typeface="Arial"/>
              </a:rPr>
              <a:t>፡-</a:t>
            </a:r>
            <a:r>
              <a:rPr lang="am" sz="2400" b="0" i="0" u="none">
                <a:solidFill>
                  <a:srgbClr val="FFFF00"/>
                </a:solidFill>
                <a:latin typeface="Arial"/>
                <a:ea typeface="Arial"/>
                <a:cs typeface="Arial"/>
                <a:sym typeface="Arial"/>
              </a:rPr>
              <a:t> </a:t>
            </a:r>
            <a:r>
              <a:rPr lang="am" sz="2400">
                <a:solidFill>
                  <a:srgbClr val="FFFF00"/>
                </a:solidFill>
              </a:rPr>
              <a:t>ወለኵሎሙ እለ ተጋብኡ ምስሌነ ይሕሥሡ ምሕረተ ክርስቶስ  አምላክነ ተሣሃል ላዕሌሆሙ ወለኵሎሙ እለ አምጽኡ ምጽዋተ  በቅድመ መንበርከ መፍርህ ወመደንግፅ ተወከፎሙ</a:t>
            </a:r>
            <a:endParaRPr sz="2400"/>
          </a:p>
          <a:p>
            <a:pPr marL="465137" marR="0" lvl="0" indent="-414337" algn="l" rtl="0">
              <a:lnSpc>
                <a:spcPct val="90000"/>
              </a:lnSpc>
              <a:spcBef>
                <a:spcPts val="640"/>
              </a:spcBef>
              <a:spcAft>
                <a:spcPts val="0"/>
              </a:spcAft>
              <a:buClr>
                <a:srgbClr val="FFFFFF"/>
              </a:buClr>
              <a:buSzPts val="2400"/>
              <a:buChar char="❖"/>
            </a:pPr>
            <a:r>
              <a:rPr lang="am" sz="2400">
                <a:solidFill>
                  <a:srgbClr val="FFFFFF"/>
                </a:solidFill>
              </a:rPr>
              <a:t>ኦ ክርስቶስ ኣምላኽና ምሕረት ንምርካብ ኣብዚ ምሳና ተኣኪቦም ንዘለዉ ኵሎም ራኅርኃሎም ኣብ ቅድሚ መፍርህን መደንገጽን መንበርካ ምጽዋት ንዘቕረቡልካ ዅሎም  ተቐበለሎም</a:t>
            </a:r>
            <a:r>
              <a:rPr lang="am" sz="2400" b="0" i="0" u="none">
                <a:solidFill>
                  <a:srgbClr val="FFFFFF"/>
                </a:solidFill>
                <a:latin typeface="Arial"/>
                <a:ea typeface="Arial"/>
                <a:cs typeface="Arial"/>
                <a:sym typeface="Arial"/>
              </a:rPr>
              <a:t> </a:t>
            </a:r>
            <a:endParaRPr sz="24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400"/>
          </a:p>
        </p:txBody>
      </p:sp>
      <p:sp>
        <p:nvSpPr>
          <p:cNvPr id="378" name="Google Shape;378;p50"/>
          <p:cNvSpPr txBox="1"/>
          <p:nvPr/>
        </p:nvSpPr>
        <p:spPr>
          <a:xfrm>
            <a:off x="4357650" y="269950"/>
            <a:ext cx="4618200" cy="6080100"/>
          </a:xfrm>
          <a:prstGeom prst="rect">
            <a:avLst/>
          </a:prstGeom>
          <a:noFill/>
          <a:ln>
            <a:noFill/>
          </a:ln>
        </p:spPr>
        <p:txBody>
          <a:bodyPr spcFirstLastPara="1" wrap="square" lIns="91425" tIns="91425" rIns="91425" bIns="91425" anchor="t" anchorCtr="0">
            <a:noAutofit/>
          </a:bodyPr>
          <a:lstStyle/>
          <a:p>
            <a:pPr marL="465137" lvl="0" indent="-420687" algn="l" rtl="0">
              <a:lnSpc>
                <a:spcPct val="90000"/>
              </a:lnSpc>
              <a:spcBef>
                <a:spcPts val="640"/>
              </a:spcBef>
              <a:spcAft>
                <a:spcPts val="0"/>
              </a:spcAft>
              <a:buClr>
                <a:srgbClr val="0000FF"/>
              </a:buClr>
              <a:buSzPts val="2500"/>
              <a:buFont typeface="Noto Sans Symbols"/>
              <a:buChar char="❖"/>
            </a:pPr>
            <a:r>
              <a:rPr lang="am" sz="2500" u="sng">
                <a:solidFill>
                  <a:schemeClr val="lt2"/>
                </a:solidFill>
              </a:rPr>
              <a:t>Nifqe Kahn</a:t>
            </a:r>
            <a:r>
              <a:rPr lang="am" sz="2500">
                <a:solidFill>
                  <a:schemeClr val="lt2"/>
                </a:solidFill>
              </a:rPr>
              <a:t>: </a:t>
            </a:r>
            <a:r>
              <a:rPr lang="am" sz="2500">
                <a:solidFill>
                  <a:srgbClr val="FFFF00"/>
                </a:solidFill>
              </a:rPr>
              <a:t>wele-kulomu ile tegabeU misliene yihsesu mihret Kristos Amlakine tesehale la’iliehomu wele-kulomu ile amtsi’u metsewat be-qidme menberke mifrh we-mednegets tewekefomu</a:t>
            </a:r>
            <a:endParaRPr sz="2500">
              <a:solidFill>
                <a:schemeClr val="lt1"/>
              </a:solidFill>
            </a:endParaRPr>
          </a:p>
          <a:p>
            <a:pPr marL="465137" lvl="0" indent="-369887" algn="l" rtl="0">
              <a:lnSpc>
                <a:spcPct val="90000"/>
              </a:lnSpc>
              <a:spcBef>
                <a:spcPts val="800"/>
              </a:spcBef>
              <a:spcAft>
                <a:spcPts val="0"/>
              </a:spcAft>
              <a:buClr>
                <a:srgbClr val="FF0000"/>
              </a:buClr>
              <a:buSzPts val="2500"/>
              <a:buFont typeface="Noto Sans Symbols"/>
              <a:buChar char="❖"/>
            </a:pPr>
            <a:r>
              <a:rPr lang="am" sz="2500" u="sng">
                <a:solidFill>
                  <a:srgbClr val="FFFF00"/>
                </a:solidFill>
              </a:rPr>
              <a:t>Asst. Priest</a:t>
            </a:r>
            <a:r>
              <a:rPr lang="am" sz="2500">
                <a:solidFill>
                  <a:srgbClr val="FFFF00"/>
                </a:solidFill>
              </a:rPr>
              <a:t>:</a:t>
            </a:r>
            <a:r>
              <a:rPr lang="am" sz="2500">
                <a:solidFill>
                  <a:schemeClr val="lt1"/>
                </a:solidFill>
              </a:rPr>
              <a:t> </a:t>
            </a:r>
            <a:r>
              <a:rPr lang="am" sz="2500">
                <a:solidFill>
                  <a:schemeClr val="lt2"/>
                </a:solidFill>
              </a:rPr>
              <a:t>all them that are assembled with us to entreat for mercy:  Christ our God have mercy upon them:  and all them that give alms before Thy awful and terrifying throne, receive.</a:t>
            </a:r>
            <a:endParaRPr sz="2500"/>
          </a:p>
        </p:txBody>
      </p:sp>
      <p:pic>
        <p:nvPicPr>
          <p:cNvPr id="379" name="Google Shape;379;p5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24</a:t>
            </a:fld>
            <a:endParaRPr/>
          </a:p>
        </p:txBody>
      </p:sp>
      <p:sp>
        <p:nvSpPr>
          <p:cNvPr id="385" name="Google Shape;385;p51"/>
          <p:cNvSpPr txBox="1">
            <a:spLocks noGrp="1"/>
          </p:cNvSpPr>
          <p:nvPr>
            <p:ph type="body" idx="1"/>
          </p:nvPr>
        </p:nvSpPr>
        <p:spPr>
          <a:xfrm>
            <a:off x="478600" y="824675"/>
            <a:ext cx="4017300" cy="6281700"/>
          </a:xfrm>
          <a:prstGeom prst="rect">
            <a:avLst/>
          </a:prstGeom>
          <a:noFill/>
          <a:ln>
            <a:noFill/>
          </a:ln>
        </p:spPr>
        <p:txBody>
          <a:bodyPr spcFirstLastPara="1" wrap="square" lIns="92075" tIns="46025" rIns="92075" bIns="46025" anchor="t" anchorCtr="0">
            <a:noAutofit/>
          </a:bodyPr>
          <a:lstStyle/>
          <a:p>
            <a:pPr marL="465137" marR="0" lvl="0" indent="-401637" algn="l" rtl="0">
              <a:lnSpc>
                <a:spcPct val="90000"/>
              </a:lnSpc>
              <a:spcBef>
                <a:spcPts val="0"/>
              </a:spcBef>
              <a:spcAft>
                <a:spcPts val="0"/>
              </a:spcAft>
              <a:buClr>
                <a:srgbClr val="33CC33"/>
              </a:buClr>
              <a:buSzPts val="2400"/>
              <a:buChar char="❖"/>
            </a:pPr>
            <a:r>
              <a:rPr lang="am" sz="2400" u="sng">
                <a:solidFill>
                  <a:schemeClr val="lt2"/>
                </a:solidFill>
              </a:rPr>
              <a:t>ንፍቅ ካህን</a:t>
            </a:r>
            <a:r>
              <a:rPr lang="am" sz="2400" b="0" i="0">
                <a:solidFill>
                  <a:srgbClr val="FFFFFF"/>
                </a:solidFill>
                <a:latin typeface="Arial"/>
                <a:ea typeface="Arial"/>
                <a:cs typeface="Arial"/>
                <a:sym typeface="Arial"/>
              </a:rPr>
              <a:t>፡-</a:t>
            </a:r>
            <a:r>
              <a:rPr lang="am" sz="2400" b="0" i="0" u="none">
                <a:solidFill>
                  <a:srgbClr val="FFFF00"/>
                </a:solidFill>
                <a:latin typeface="Arial"/>
                <a:ea typeface="Arial"/>
                <a:cs typeface="Arial"/>
                <a:sym typeface="Arial"/>
              </a:rPr>
              <a:t> ወአንኂ ለኩላ ነፍስ ዕጽብት ወእለ እሡራን በመዋቅሕት ወእለ ሀለዉ ውስተ ስደት ወፂዋዌ</a:t>
            </a:r>
            <a:r>
              <a:rPr lang="am" sz="2400">
                <a:solidFill>
                  <a:srgbClr val="FFFF00"/>
                </a:solidFill>
              </a:rPr>
              <a:t> </a:t>
            </a:r>
            <a:r>
              <a:rPr lang="am" sz="2400" b="0" i="0" u="none">
                <a:solidFill>
                  <a:srgbClr val="FFFF00"/>
                </a:solidFill>
                <a:latin typeface="Arial"/>
                <a:ea typeface="Arial"/>
                <a:cs typeface="Arial"/>
                <a:sym typeface="Arial"/>
              </a:rPr>
              <a:t>ወእለ እኁዛን በቅኔ መሪር አምላክነ አድኅኖሙ በምሕረትከ</a:t>
            </a:r>
            <a:endParaRPr sz="2400"/>
          </a:p>
          <a:p>
            <a:pPr marL="465137" marR="0" lvl="0" indent="-414337" algn="l" rtl="0">
              <a:lnSpc>
                <a:spcPct val="90000"/>
              </a:lnSpc>
              <a:spcBef>
                <a:spcPts val="640"/>
              </a:spcBef>
              <a:spcAft>
                <a:spcPts val="0"/>
              </a:spcAft>
              <a:buClr>
                <a:srgbClr val="FFFFFF"/>
              </a:buClr>
              <a:buSzPts val="2400"/>
              <a:buChar char="❖"/>
            </a:pPr>
            <a:r>
              <a:rPr lang="am" sz="2400">
                <a:solidFill>
                  <a:srgbClr val="FFFFFF"/>
                </a:solidFill>
              </a:rPr>
              <a:t>ንዝተጨነቐት ሰብነት ኵላ ኣሓጕሳ በጽኑዕ ማእሰርቲ ንዝተኣስሩን ኣብ ስደትን ኣብ ምርኮን ንዘለውን ብመሪር መግዛእቲ ንዝተታኀዙን ኦ ኣምላክና ብምሕረትካ አድኅኖም። </a:t>
            </a:r>
            <a:endParaRPr sz="24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400"/>
          </a:p>
        </p:txBody>
      </p:sp>
      <p:sp>
        <p:nvSpPr>
          <p:cNvPr id="386" name="Google Shape;386;p51"/>
          <p:cNvSpPr txBox="1"/>
          <p:nvPr/>
        </p:nvSpPr>
        <p:spPr>
          <a:xfrm>
            <a:off x="4205250" y="498550"/>
            <a:ext cx="4464300" cy="6080100"/>
          </a:xfrm>
          <a:prstGeom prst="rect">
            <a:avLst/>
          </a:prstGeom>
          <a:noFill/>
          <a:ln>
            <a:noFill/>
          </a:ln>
        </p:spPr>
        <p:txBody>
          <a:bodyPr spcFirstLastPara="1" wrap="square" lIns="91425" tIns="91425" rIns="91425" bIns="91425" anchor="t" anchorCtr="0">
            <a:noAutofit/>
          </a:bodyPr>
          <a:lstStyle/>
          <a:p>
            <a:pPr marL="465137" lvl="0" indent="-414337" algn="l" rtl="0">
              <a:lnSpc>
                <a:spcPct val="90000"/>
              </a:lnSpc>
              <a:spcBef>
                <a:spcPts val="640"/>
              </a:spcBef>
              <a:spcAft>
                <a:spcPts val="0"/>
              </a:spcAft>
              <a:buClr>
                <a:srgbClr val="0000FF"/>
              </a:buClr>
              <a:buSzPts val="2400"/>
              <a:buFont typeface="Noto Sans Symbols"/>
              <a:buChar char="❖"/>
            </a:pPr>
            <a:r>
              <a:rPr lang="am" sz="2400" u="sng">
                <a:solidFill>
                  <a:schemeClr val="lt2"/>
                </a:solidFill>
              </a:rPr>
              <a:t>Nifqe Kahn</a:t>
            </a:r>
            <a:r>
              <a:rPr lang="am" sz="2400">
                <a:solidFill>
                  <a:schemeClr val="lt2"/>
                </a:solidFill>
              </a:rPr>
              <a:t>: </a:t>
            </a:r>
            <a:r>
              <a:rPr lang="am" sz="2400">
                <a:solidFill>
                  <a:srgbClr val="FFFF00"/>
                </a:solidFill>
              </a:rPr>
              <a:t>we-anihī le-kula nefs itsbit we-ile isuran be-mewaqiht we-ile halewu wiste sidet we-tsīwawie we-ile ihuzan be-qinie merīr Amlakine adhinomu be-miretike</a:t>
            </a:r>
            <a:endParaRPr sz="2400">
              <a:solidFill>
                <a:srgbClr val="FFFF00"/>
              </a:solidFill>
            </a:endParaRPr>
          </a:p>
          <a:p>
            <a:pPr marL="465137" lvl="0" indent="-363537" algn="l" rtl="0">
              <a:lnSpc>
                <a:spcPct val="90000"/>
              </a:lnSpc>
              <a:spcBef>
                <a:spcPts val="800"/>
              </a:spcBef>
              <a:spcAft>
                <a:spcPts val="0"/>
              </a:spcAft>
              <a:buClr>
                <a:srgbClr val="FF0000"/>
              </a:buClr>
              <a:buSzPts val="2400"/>
              <a:buFont typeface="Noto Sans Symbols"/>
              <a:buChar char="❖"/>
            </a:pPr>
            <a:r>
              <a:rPr lang="am" sz="2400" u="sng">
                <a:solidFill>
                  <a:srgbClr val="FFFF00"/>
                </a:solidFill>
              </a:rPr>
              <a:t>Asst. Priest</a:t>
            </a:r>
            <a:r>
              <a:rPr lang="am" sz="2400">
                <a:solidFill>
                  <a:srgbClr val="FFFF00"/>
                </a:solidFill>
              </a:rPr>
              <a:t>:</a:t>
            </a:r>
            <a:r>
              <a:rPr lang="am" sz="2400">
                <a:solidFill>
                  <a:schemeClr val="lt2"/>
                </a:solidFill>
              </a:rPr>
              <a:t>And comfort every straitened soul, they who are in chains, and  they who  are  in exile or captivity. And them that are held in bitter servitude, our God, deliver them in Thy mercy.</a:t>
            </a:r>
            <a:endParaRPr sz="2400">
              <a:solidFill>
                <a:schemeClr val="lt2"/>
              </a:solidFill>
            </a:endParaRPr>
          </a:p>
          <a:p>
            <a:pPr marL="465137" lvl="0" indent="0" algn="l" rtl="0">
              <a:lnSpc>
                <a:spcPct val="90000"/>
              </a:lnSpc>
              <a:spcBef>
                <a:spcPts val="800"/>
              </a:spcBef>
              <a:spcAft>
                <a:spcPts val="0"/>
              </a:spcAft>
              <a:buNone/>
            </a:pPr>
            <a:r>
              <a:rPr lang="am" sz="2400">
                <a:solidFill>
                  <a:srgbClr val="FFFF00"/>
                </a:solidFill>
              </a:rPr>
              <a:t> </a:t>
            </a:r>
            <a:r>
              <a:rPr lang="am" sz="2400">
                <a:solidFill>
                  <a:schemeClr val="lt1"/>
                </a:solidFill>
              </a:rPr>
              <a:t> </a:t>
            </a:r>
            <a:endParaRPr sz="2400"/>
          </a:p>
        </p:txBody>
      </p:sp>
      <p:pic>
        <p:nvPicPr>
          <p:cNvPr id="387" name="Google Shape;387;p5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25</a:t>
            </a:fld>
            <a:endParaRPr/>
          </a:p>
        </p:txBody>
      </p:sp>
      <p:sp>
        <p:nvSpPr>
          <p:cNvPr id="393" name="Google Shape;393;p52"/>
          <p:cNvSpPr txBox="1">
            <a:spLocks noGrp="1"/>
          </p:cNvSpPr>
          <p:nvPr>
            <p:ph type="body" idx="1"/>
          </p:nvPr>
        </p:nvSpPr>
        <p:spPr>
          <a:xfrm>
            <a:off x="402400" y="824675"/>
            <a:ext cx="4272300" cy="62817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90000"/>
              </a:lnSpc>
              <a:spcBef>
                <a:spcPts val="0"/>
              </a:spcBef>
              <a:spcAft>
                <a:spcPts val="0"/>
              </a:spcAft>
              <a:buClr>
                <a:srgbClr val="33CC33"/>
              </a:buClr>
              <a:buSzPts val="2700"/>
              <a:buChar char="❖"/>
            </a:pPr>
            <a:r>
              <a:rPr lang="am" sz="2700" u="sng">
                <a:solidFill>
                  <a:schemeClr val="lt2"/>
                </a:solidFill>
              </a:rPr>
              <a:t>ንፍቅ ካህን</a:t>
            </a:r>
            <a:r>
              <a:rPr lang="am" sz="2700" b="0" i="0">
                <a:solidFill>
                  <a:srgbClr val="FFFFFF"/>
                </a:solidFill>
                <a:latin typeface="Arial"/>
                <a:ea typeface="Arial"/>
                <a:cs typeface="Arial"/>
                <a:sym typeface="Arial"/>
              </a:rPr>
              <a:t>፡-</a:t>
            </a:r>
            <a:r>
              <a:rPr lang="am" sz="2700" b="0" i="0" u="none">
                <a:solidFill>
                  <a:srgbClr val="FFFF00"/>
                </a:solidFill>
                <a:latin typeface="Arial"/>
                <a:ea typeface="Arial"/>
                <a:cs typeface="Arial"/>
                <a:sym typeface="Arial"/>
              </a:rPr>
              <a:t> </a:t>
            </a:r>
            <a:r>
              <a:rPr lang="am" sz="2700">
                <a:solidFill>
                  <a:srgbClr val="FFFF00"/>
                </a:solidFill>
              </a:rPr>
              <a:t>ኦ ሊቅነ ኢየሱስ ክርስቶስ ለኵሎሙ እለ አዘዙነ ከመ ንዘከሮሙ  በጊዜ  አስተብቍዖትነ ኀቤከ  ተዘከሮሙ  በመንግሥትከ ሰማያዊት</a:t>
            </a:r>
            <a:endParaRPr sz="2700"/>
          </a:p>
          <a:p>
            <a:pPr marL="465137" marR="0" lvl="0" indent="-433387" algn="l" rtl="0">
              <a:lnSpc>
                <a:spcPct val="90000"/>
              </a:lnSpc>
              <a:spcBef>
                <a:spcPts val="640"/>
              </a:spcBef>
              <a:spcAft>
                <a:spcPts val="0"/>
              </a:spcAft>
              <a:buClr>
                <a:srgbClr val="FFFFFF"/>
              </a:buClr>
              <a:buSzPts val="2700"/>
              <a:buChar char="❖"/>
            </a:pPr>
            <a:r>
              <a:rPr lang="am" sz="2700">
                <a:solidFill>
                  <a:srgbClr val="FFFFFF"/>
                </a:solidFill>
              </a:rPr>
              <a:t>ኦ መምህርና ኢየሱስ ክርስቶስ ናባኻ  ናብ እንጽልየሉ ጊዜ  ክንዝክሮም ንዝኣዘዙና ዅሎም ኣብ ሰማያዊት  መንግሥትኻ  ዘክሮም።</a:t>
            </a:r>
            <a:r>
              <a:rPr lang="am" sz="2700" b="0" i="0" u="none">
                <a:solidFill>
                  <a:srgbClr val="FFFFFF"/>
                </a:solidFill>
                <a:latin typeface="Arial"/>
                <a:ea typeface="Arial"/>
                <a:cs typeface="Arial"/>
                <a:sym typeface="Arial"/>
              </a:rPr>
              <a:t> </a:t>
            </a:r>
            <a:endParaRPr sz="27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700"/>
          </a:p>
        </p:txBody>
      </p:sp>
      <p:sp>
        <p:nvSpPr>
          <p:cNvPr id="394" name="Google Shape;394;p52"/>
          <p:cNvSpPr txBox="1"/>
          <p:nvPr/>
        </p:nvSpPr>
        <p:spPr>
          <a:xfrm>
            <a:off x="4281450" y="650950"/>
            <a:ext cx="4618200" cy="6080100"/>
          </a:xfrm>
          <a:prstGeom prst="rect">
            <a:avLst/>
          </a:prstGeom>
          <a:noFill/>
          <a:ln>
            <a:noFill/>
          </a:ln>
        </p:spPr>
        <p:txBody>
          <a:bodyPr spcFirstLastPara="1" wrap="square" lIns="91425" tIns="91425" rIns="91425" bIns="91425" anchor="t" anchorCtr="0">
            <a:noAutofit/>
          </a:bodyPr>
          <a:lstStyle/>
          <a:p>
            <a:pPr marL="465137" lvl="0" indent="-433387" algn="l" rtl="0">
              <a:lnSpc>
                <a:spcPct val="90000"/>
              </a:lnSpc>
              <a:spcBef>
                <a:spcPts val="640"/>
              </a:spcBef>
              <a:spcAft>
                <a:spcPts val="0"/>
              </a:spcAft>
              <a:buClr>
                <a:srgbClr val="0000FF"/>
              </a:buClr>
              <a:buSzPts val="2700"/>
              <a:buFont typeface="Noto Sans Symbols"/>
              <a:buChar char="❖"/>
            </a:pPr>
            <a:r>
              <a:rPr lang="am" sz="2700" u="sng">
                <a:solidFill>
                  <a:schemeClr val="lt2"/>
                </a:solidFill>
              </a:rPr>
              <a:t>Nifqe Kahn</a:t>
            </a:r>
            <a:r>
              <a:rPr lang="am" sz="2700">
                <a:solidFill>
                  <a:schemeClr val="lt2"/>
                </a:solidFill>
              </a:rPr>
              <a:t>: </a:t>
            </a:r>
            <a:r>
              <a:rPr lang="am" sz="2700">
                <a:solidFill>
                  <a:srgbClr val="FFFF00"/>
                </a:solidFill>
              </a:rPr>
              <a:t>O līqine īyesus Kristos le-kulomu ile azezune keme nizekromu be-gīzie astebequAtne habieke tezekromu be-mengstike semayawīt</a:t>
            </a:r>
            <a:endParaRPr sz="2700">
              <a:solidFill>
                <a:schemeClr val="lt1"/>
              </a:solidFill>
            </a:endParaRPr>
          </a:p>
          <a:p>
            <a:pPr marL="465137" lvl="0" indent="-382587" algn="l" rtl="0">
              <a:lnSpc>
                <a:spcPct val="90000"/>
              </a:lnSpc>
              <a:spcBef>
                <a:spcPts val="800"/>
              </a:spcBef>
              <a:spcAft>
                <a:spcPts val="0"/>
              </a:spcAft>
              <a:buClr>
                <a:srgbClr val="FF0000"/>
              </a:buClr>
              <a:buSzPts val="2700"/>
              <a:buFont typeface="Noto Sans Symbols"/>
              <a:buChar char="❖"/>
            </a:pPr>
            <a:r>
              <a:rPr lang="am" sz="2700" u="sng">
                <a:solidFill>
                  <a:srgbClr val="FFFF00"/>
                </a:solidFill>
              </a:rPr>
              <a:t>Asst. Priest</a:t>
            </a:r>
            <a:r>
              <a:rPr lang="am" sz="2700">
                <a:solidFill>
                  <a:srgbClr val="FFFF00"/>
                </a:solidFill>
              </a:rPr>
              <a:t>:</a:t>
            </a:r>
            <a:r>
              <a:rPr lang="am" sz="2700">
                <a:solidFill>
                  <a:schemeClr val="lt1"/>
                </a:solidFill>
              </a:rPr>
              <a:t> </a:t>
            </a:r>
            <a:r>
              <a:rPr lang="am" sz="2700">
                <a:solidFill>
                  <a:schemeClr val="lt2"/>
                </a:solidFill>
              </a:rPr>
              <a:t>And all them that have entrusted it to us to   remember them in our supplications to Thee: O our Master Jesus Christ, remember them in Thy heavenly kingdom</a:t>
            </a:r>
            <a:endParaRPr sz="2700"/>
          </a:p>
        </p:txBody>
      </p:sp>
      <p:pic>
        <p:nvPicPr>
          <p:cNvPr id="395" name="Google Shape;395;p5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26</a:t>
            </a:fld>
            <a:endParaRPr/>
          </a:p>
        </p:txBody>
      </p:sp>
      <p:sp>
        <p:nvSpPr>
          <p:cNvPr id="401" name="Google Shape;401;p53"/>
          <p:cNvSpPr txBox="1">
            <a:spLocks noGrp="1"/>
          </p:cNvSpPr>
          <p:nvPr>
            <p:ph type="body" idx="1"/>
          </p:nvPr>
        </p:nvSpPr>
        <p:spPr>
          <a:xfrm>
            <a:off x="554800" y="748475"/>
            <a:ext cx="4272300" cy="62817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90000"/>
              </a:lnSpc>
              <a:spcBef>
                <a:spcPts val="0"/>
              </a:spcBef>
              <a:spcAft>
                <a:spcPts val="0"/>
              </a:spcAft>
              <a:buClr>
                <a:srgbClr val="33CC33"/>
              </a:buClr>
              <a:buSzPts val="3000"/>
              <a:buChar char="❖"/>
            </a:pPr>
            <a:r>
              <a:rPr lang="am" sz="3000" u="sng">
                <a:solidFill>
                  <a:schemeClr val="lt2"/>
                </a:solidFill>
              </a:rPr>
              <a:t>ንፍቅ ካህን</a:t>
            </a:r>
            <a:r>
              <a:rPr lang="am" sz="3000" b="0" i="0">
                <a:solidFill>
                  <a:srgbClr val="FFFFFF"/>
                </a:solidFill>
                <a:latin typeface="Arial"/>
                <a:ea typeface="Arial"/>
                <a:cs typeface="Arial"/>
                <a:sym typeface="Arial"/>
              </a:rPr>
              <a:t>፡-</a:t>
            </a:r>
            <a:r>
              <a:rPr lang="am" sz="3000" b="0" i="0" u="none">
                <a:solidFill>
                  <a:srgbClr val="FFFF00"/>
                </a:solidFill>
                <a:latin typeface="Arial"/>
                <a:ea typeface="Arial"/>
                <a:cs typeface="Arial"/>
                <a:sym typeface="Arial"/>
              </a:rPr>
              <a:t> </a:t>
            </a:r>
            <a:r>
              <a:rPr lang="am" sz="3000">
                <a:solidFill>
                  <a:srgbClr val="FFFF00"/>
                </a:solidFill>
              </a:rPr>
              <a:t>ወሊተኒ ለኃጥእ ገብርከ ተዘከረኒ ረአዮሙ ወአልዕሎሙ  እስከ ለዓለም</a:t>
            </a:r>
            <a:endParaRPr sz="3000"/>
          </a:p>
          <a:p>
            <a:pPr marL="465137" marR="0" lvl="0" indent="-452437" algn="l" rtl="0">
              <a:lnSpc>
                <a:spcPct val="90000"/>
              </a:lnSpc>
              <a:spcBef>
                <a:spcPts val="640"/>
              </a:spcBef>
              <a:spcAft>
                <a:spcPts val="0"/>
              </a:spcAft>
              <a:buClr>
                <a:srgbClr val="FFFFFF"/>
              </a:buClr>
              <a:buSzPts val="3000"/>
              <a:buChar char="❖"/>
            </a:pPr>
            <a:r>
              <a:rPr lang="am" sz="3000">
                <a:solidFill>
                  <a:srgbClr val="FFFFFF"/>
                </a:solidFill>
              </a:rPr>
              <a:t>ንዓይ ንኃጢኣተኛ ባርያኻውን ዘክረኒ ኦ  ጐይታ ሕዝብኻ ኣድኅን ርስትኻ ውን ባርኽ ንዘለዓለም ሓልዎምን ኣዕብዮምን።</a:t>
            </a:r>
            <a:r>
              <a:rPr lang="am" sz="3000" b="0" i="0" u="none">
                <a:solidFill>
                  <a:srgbClr val="FFFFFF"/>
                </a:solidFill>
                <a:latin typeface="Arial"/>
                <a:ea typeface="Arial"/>
                <a:cs typeface="Arial"/>
                <a:sym typeface="Arial"/>
              </a:rPr>
              <a:t> </a:t>
            </a:r>
            <a:endParaRPr sz="30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3000"/>
          </a:p>
        </p:txBody>
      </p:sp>
      <p:sp>
        <p:nvSpPr>
          <p:cNvPr id="402" name="Google Shape;402;p53"/>
          <p:cNvSpPr txBox="1"/>
          <p:nvPr/>
        </p:nvSpPr>
        <p:spPr>
          <a:xfrm>
            <a:off x="4433850" y="650950"/>
            <a:ext cx="4453500" cy="6080100"/>
          </a:xfrm>
          <a:prstGeom prst="rect">
            <a:avLst/>
          </a:prstGeom>
          <a:noFill/>
          <a:ln>
            <a:noFill/>
          </a:ln>
        </p:spPr>
        <p:txBody>
          <a:bodyPr spcFirstLastPara="1" wrap="square" lIns="91425" tIns="91425" rIns="91425" bIns="91425" anchor="t" anchorCtr="0">
            <a:noAutofit/>
          </a:bodyPr>
          <a:lstStyle/>
          <a:p>
            <a:pPr marL="465137" lvl="0" indent="-452437" algn="l" rtl="0">
              <a:lnSpc>
                <a:spcPct val="90000"/>
              </a:lnSpc>
              <a:spcBef>
                <a:spcPts val="640"/>
              </a:spcBef>
              <a:spcAft>
                <a:spcPts val="0"/>
              </a:spcAft>
              <a:buClr>
                <a:srgbClr val="0000FF"/>
              </a:buClr>
              <a:buSzPts val="3000"/>
              <a:buFont typeface="Noto Sans Symbols"/>
              <a:buChar char="❖"/>
            </a:pPr>
            <a:r>
              <a:rPr lang="am" sz="3000" u="sng">
                <a:solidFill>
                  <a:schemeClr val="lt2"/>
                </a:solidFill>
              </a:rPr>
              <a:t>Nifqe Kahn</a:t>
            </a:r>
            <a:r>
              <a:rPr lang="am" sz="3000">
                <a:solidFill>
                  <a:schemeClr val="lt2"/>
                </a:solidFill>
              </a:rPr>
              <a:t>: </a:t>
            </a:r>
            <a:r>
              <a:rPr lang="am" sz="3000">
                <a:solidFill>
                  <a:srgbClr val="FFFF00"/>
                </a:solidFill>
              </a:rPr>
              <a:t>lītnī le-haTi gibrke tezekrenī re’ayomu we’al’ilomu iske le-Alem</a:t>
            </a:r>
            <a:endParaRPr sz="3000">
              <a:solidFill>
                <a:schemeClr val="lt1"/>
              </a:solidFill>
            </a:endParaRPr>
          </a:p>
          <a:p>
            <a:pPr marL="465137" lvl="0" indent="-401637" algn="l" rtl="0">
              <a:lnSpc>
                <a:spcPct val="90000"/>
              </a:lnSpc>
              <a:spcBef>
                <a:spcPts val="800"/>
              </a:spcBef>
              <a:spcAft>
                <a:spcPts val="0"/>
              </a:spcAft>
              <a:buClr>
                <a:srgbClr val="FF0000"/>
              </a:buClr>
              <a:buSzPts val="3000"/>
              <a:buFont typeface="Noto Sans Symbols"/>
              <a:buChar char="❖"/>
            </a:pPr>
            <a:r>
              <a:rPr lang="am" sz="3000" u="sng">
                <a:solidFill>
                  <a:srgbClr val="FFFF00"/>
                </a:solidFill>
              </a:rPr>
              <a:t>Asst. Priest</a:t>
            </a:r>
            <a:r>
              <a:rPr lang="am" sz="3000">
                <a:solidFill>
                  <a:srgbClr val="FFFF00"/>
                </a:solidFill>
              </a:rPr>
              <a:t>:</a:t>
            </a:r>
            <a:r>
              <a:rPr lang="am" sz="3000">
                <a:solidFill>
                  <a:schemeClr val="lt1"/>
                </a:solidFill>
              </a:rPr>
              <a:t> </a:t>
            </a:r>
            <a:r>
              <a:rPr lang="am" sz="3000">
                <a:solidFill>
                  <a:schemeClr val="lt2"/>
                </a:solidFill>
              </a:rPr>
              <a:t>and remember me, Thy sinful servant.</a:t>
            </a:r>
            <a:r>
              <a:rPr lang="am" sz="3000">
                <a:solidFill>
                  <a:schemeClr val="dk2"/>
                </a:solidFill>
              </a:rPr>
              <a:t> </a:t>
            </a:r>
            <a:r>
              <a:rPr lang="am" sz="3000">
                <a:solidFill>
                  <a:schemeClr val="lt2"/>
                </a:solidFill>
              </a:rPr>
              <a:t>O Lord, save Thy people and bless their inheritance, feed them and lift them forever.</a:t>
            </a:r>
            <a:endParaRPr sz="3000">
              <a:solidFill>
                <a:schemeClr val="lt2"/>
              </a:solidFill>
            </a:endParaRPr>
          </a:p>
        </p:txBody>
      </p:sp>
      <p:pic>
        <p:nvPicPr>
          <p:cNvPr id="403" name="Google Shape;403;p5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27</a:t>
            </a:fld>
            <a:endParaRPr/>
          </a:p>
        </p:txBody>
      </p:sp>
      <p:sp>
        <p:nvSpPr>
          <p:cNvPr id="409" name="Google Shape;409;p54"/>
          <p:cNvSpPr txBox="1">
            <a:spLocks noGrp="1"/>
          </p:cNvSpPr>
          <p:nvPr>
            <p:ph type="body" idx="1"/>
          </p:nvPr>
        </p:nvSpPr>
        <p:spPr>
          <a:xfrm>
            <a:off x="859600" y="748475"/>
            <a:ext cx="3692700" cy="6281700"/>
          </a:xfrm>
          <a:prstGeom prst="rect">
            <a:avLst/>
          </a:prstGeom>
          <a:noFill/>
          <a:ln>
            <a:noFill/>
          </a:ln>
        </p:spPr>
        <p:txBody>
          <a:bodyPr spcFirstLastPara="1" wrap="square" lIns="92075" tIns="46025" rIns="92075" bIns="46025" anchor="t" anchorCtr="0">
            <a:noAutofit/>
          </a:bodyPr>
          <a:lstStyle/>
          <a:p>
            <a:pPr marL="465137" marR="0" lvl="0" indent="-401637" algn="l" rtl="0">
              <a:lnSpc>
                <a:spcPct val="90000"/>
              </a:lnSpc>
              <a:spcBef>
                <a:spcPts val="0"/>
              </a:spcBef>
              <a:spcAft>
                <a:spcPts val="0"/>
              </a:spcAft>
              <a:buClr>
                <a:srgbClr val="33CC33"/>
              </a:buClr>
              <a:buSzPts val="2400"/>
              <a:buChar char="❖"/>
            </a:pPr>
            <a:r>
              <a:rPr lang="am" sz="2400" u="sng">
                <a:solidFill>
                  <a:schemeClr val="lt2"/>
                </a:solidFill>
              </a:rPr>
              <a:t>ንፍቅ </a:t>
            </a:r>
            <a:r>
              <a:rPr lang="am" sz="2400" b="0" i="0" u="sng">
                <a:solidFill>
                  <a:schemeClr val="lt2"/>
                </a:solidFill>
                <a:latin typeface="Arial"/>
                <a:ea typeface="Arial"/>
                <a:cs typeface="Arial"/>
                <a:sym typeface="Arial"/>
              </a:rPr>
              <a:t>ዲያቆን</a:t>
            </a:r>
            <a:r>
              <a:rPr lang="am" sz="2400" b="0" i="0">
                <a:solidFill>
                  <a:srgbClr val="FFFFFF"/>
                </a:solidFill>
                <a:latin typeface="Arial"/>
                <a:ea typeface="Arial"/>
                <a:cs typeface="Arial"/>
                <a:sym typeface="Arial"/>
              </a:rPr>
              <a:t>፡-</a:t>
            </a:r>
            <a:r>
              <a:rPr lang="am" sz="2400" b="0" i="0" u="none">
                <a:solidFill>
                  <a:srgbClr val="FFFF00"/>
                </a:solidFill>
                <a:latin typeface="Arial"/>
                <a:ea typeface="Arial"/>
                <a:cs typeface="Arial"/>
                <a:sym typeface="Arial"/>
              </a:rPr>
              <a:t> መሐሮሙ እግዚኦ</a:t>
            </a:r>
            <a:r>
              <a:rPr lang="am" sz="2400">
                <a:solidFill>
                  <a:srgbClr val="FFFF00"/>
                </a:solidFill>
              </a:rPr>
              <a:t> </a:t>
            </a:r>
            <a:r>
              <a:rPr lang="am" sz="2400" b="0" i="0" u="none">
                <a:solidFill>
                  <a:srgbClr val="FFFF00"/>
                </a:solidFill>
                <a:latin typeface="Arial"/>
                <a:ea typeface="Arial"/>
                <a:cs typeface="Arial"/>
                <a:sym typeface="Arial"/>
              </a:rPr>
              <a:t>ወተሣሃሎሙ ለሊቃነ ጳጳሳት፣ ጳጳሳት ኤጲስ ቆጶሳት ቀሳውስት ወዲያቆናት ወኩሎሙ ሕዝበ ክርስቲያን።</a:t>
            </a:r>
            <a:endParaRPr sz="2400"/>
          </a:p>
          <a:p>
            <a:pPr marL="465137" marR="0" lvl="0" indent="-414337" algn="l" rtl="0">
              <a:lnSpc>
                <a:spcPct val="90000"/>
              </a:lnSpc>
              <a:spcBef>
                <a:spcPts val="640"/>
              </a:spcBef>
              <a:spcAft>
                <a:spcPts val="0"/>
              </a:spcAft>
              <a:buClr>
                <a:srgbClr val="FFFFFF"/>
              </a:buClr>
              <a:buSzPts val="2400"/>
              <a:buChar char="❖"/>
            </a:pPr>
            <a:r>
              <a:rPr lang="am" sz="2400" b="0" i="0" u="none">
                <a:solidFill>
                  <a:srgbClr val="FFFFFF"/>
                </a:solidFill>
                <a:latin typeface="Arial"/>
                <a:ea typeface="Arial"/>
                <a:cs typeface="Arial"/>
                <a:sym typeface="Arial"/>
              </a:rPr>
              <a:t>ኦ ጐይታ ንሊቃነ ጳጳሳትን ጳጳሳትን ንኤጲስ ቆጶሳትን ንቀሳውስትን ንዲያቆናትን ንዅሎም ሕዝበ ክርስቲያንን ምሓሮምን ይቕረ በለሎምን።</a:t>
            </a:r>
            <a:endParaRPr sz="24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400"/>
          </a:p>
        </p:txBody>
      </p:sp>
      <p:sp>
        <p:nvSpPr>
          <p:cNvPr id="410" name="Google Shape;410;p54"/>
          <p:cNvSpPr txBox="1"/>
          <p:nvPr/>
        </p:nvSpPr>
        <p:spPr>
          <a:xfrm>
            <a:off x="3976650" y="574750"/>
            <a:ext cx="4404300" cy="6080100"/>
          </a:xfrm>
          <a:prstGeom prst="rect">
            <a:avLst/>
          </a:prstGeom>
          <a:noFill/>
          <a:ln>
            <a:noFill/>
          </a:ln>
        </p:spPr>
        <p:txBody>
          <a:bodyPr spcFirstLastPara="1" wrap="square" lIns="91425" tIns="91425" rIns="91425" bIns="91425" anchor="t" anchorCtr="0">
            <a:noAutofit/>
          </a:bodyPr>
          <a:lstStyle/>
          <a:p>
            <a:pPr marL="465137" lvl="0" indent="-433387" algn="l" rtl="0">
              <a:lnSpc>
                <a:spcPct val="90000"/>
              </a:lnSpc>
              <a:spcBef>
                <a:spcPts val="640"/>
              </a:spcBef>
              <a:spcAft>
                <a:spcPts val="0"/>
              </a:spcAft>
              <a:buClr>
                <a:srgbClr val="0000FF"/>
              </a:buClr>
              <a:buSzPts val="2700"/>
              <a:buFont typeface="Noto Sans Symbols"/>
              <a:buChar char="❖"/>
            </a:pPr>
            <a:r>
              <a:rPr lang="am" sz="2700" u="sng">
                <a:solidFill>
                  <a:schemeClr val="lt2"/>
                </a:solidFill>
              </a:rPr>
              <a:t>Nifqe Dīyaqon</a:t>
            </a:r>
            <a:r>
              <a:rPr lang="am" sz="2700">
                <a:solidFill>
                  <a:schemeClr val="lt2"/>
                </a:solidFill>
              </a:rPr>
              <a:t>: </a:t>
            </a:r>
            <a:r>
              <a:rPr lang="am" sz="2700">
                <a:solidFill>
                  <a:srgbClr val="FFFF00"/>
                </a:solidFill>
              </a:rPr>
              <a:t>meharomu Igzī’o we-tesahalomu le-līqane papasat, papasat iepīs qoposat qesawiste we-Dīyaqonat we-kulomu hizb kristīyan</a:t>
            </a:r>
            <a:r>
              <a:rPr lang="am" sz="2700">
                <a:solidFill>
                  <a:schemeClr val="lt1"/>
                </a:solidFill>
              </a:rPr>
              <a:t> </a:t>
            </a:r>
            <a:endParaRPr sz="2700">
              <a:solidFill>
                <a:schemeClr val="lt1"/>
              </a:solidFill>
            </a:endParaRPr>
          </a:p>
          <a:p>
            <a:pPr marL="465137" lvl="0" indent="-382587" algn="l" rtl="0">
              <a:lnSpc>
                <a:spcPct val="90000"/>
              </a:lnSpc>
              <a:spcBef>
                <a:spcPts val="800"/>
              </a:spcBef>
              <a:spcAft>
                <a:spcPts val="0"/>
              </a:spcAft>
              <a:buClr>
                <a:srgbClr val="FF0000"/>
              </a:buClr>
              <a:buSzPts val="2700"/>
              <a:buFont typeface="Noto Sans Symbols"/>
              <a:buChar char="❖"/>
            </a:pPr>
            <a:r>
              <a:rPr lang="am" sz="2700" u="sng">
                <a:solidFill>
                  <a:srgbClr val="FFFF00"/>
                </a:solidFill>
              </a:rPr>
              <a:t>Asst. Deacon</a:t>
            </a:r>
            <a:r>
              <a:rPr lang="am" sz="2700">
                <a:solidFill>
                  <a:srgbClr val="FFFF00"/>
                </a:solidFill>
              </a:rPr>
              <a:t>:</a:t>
            </a:r>
            <a:r>
              <a:rPr lang="am" sz="2700">
                <a:solidFill>
                  <a:schemeClr val="lt1"/>
                </a:solidFill>
              </a:rPr>
              <a:t> </a:t>
            </a:r>
            <a:r>
              <a:rPr lang="am" sz="2700">
                <a:solidFill>
                  <a:schemeClr val="lt2"/>
                </a:solidFill>
              </a:rPr>
              <a:t>Lord Pity and have mercy upon the Patriarchs, archbishops, bishops, priest, deacons and all the Christian people.</a:t>
            </a:r>
            <a:endParaRPr sz="2700"/>
          </a:p>
        </p:txBody>
      </p:sp>
      <p:pic>
        <p:nvPicPr>
          <p:cNvPr id="411" name="Google Shape;411;p5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5"/>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28</a:t>
            </a:fld>
            <a:endParaRPr sz="1400" b="0" i="0" u="none" strike="noStrike" cap="none">
              <a:solidFill>
                <a:schemeClr val="lt1"/>
              </a:solidFill>
              <a:latin typeface="Arial"/>
              <a:ea typeface="Arial"/>
              <a:cs typeface="Arial"/>
              <a:sym typeface="Arial"/>
            </a:endParaRPr>
          </a:p>
        </p:txBody>
      </p:sp>
      <p:sp>
        <p:nvSpPr>
          <p:cNvPr id="417" name="Google Shape;417;p55"/>
          <p:cNvSpPr txBox="1">
            <a:spLocks noGrp="1"/>
          </p:cNvSpPr>
          <p:nvPr>
            <p:ph type="body" idx="1"/>
          </p:nvPr>
        </p:nvSpPr>
        <p:spPr>
          <a:xfrm>
            <a:off x="736300" y="533400"/>
            <a:ext cx="4244700" cy="61659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0"/>
              </a:spcBef>
              <a:spcAft>
                <a:spcPts val="0"/>
              </a:spcAft>
              <a:buClr>
                <a:srgbClr val="33CC33"/>
              </a:buClr>
              <a:buSzPts val="3000"/>
              <a:buFont typeface="Noto Sans Symbols"/>
              <a:buChar char="❖"/>
            </a:pPr>
            <a:r>
              <a:rPr lang="am" sz="3000" b="0" i="0" u="sng" strike="noStrike" cap="none">
                <a:solidFill>
                  <a:schemeClr val="lt2"/>
                </a:solidFill>
                <a:latin typeface="Arial"/>
                <a:ea typeface="Arial"/>
                <a:cs typeface="Arial"/>
                <a:sym typeface="Arial"/>
              </a:rPr>
              <a:t>ካህን</a:t>
            </a:r>
            <a:r>
              <a:rPr lang="am" sz="3000" b="0" i="0" strike="noStrike" cap="none">
                <a:solidFill>
                  <a:schemeClr val="lt2"/>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ይስማዕ ሰማይ ወታጽምእ ምድር ወይደንግፁ መሠረታተ ሕምዝ።</a:t>
            </a:r>
            <a:endParaRPr sz="3000"/>
          </a:p>
          <a:p>
            <a:pPr marL="465137" marR="0" lvl="0" indent="-350837" algn="l" rtl="0">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ሰማይ ይስማዕ ምድሪውን ጽን ትበል መሠረታት ሕንዚውን ይደንግጹ።</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r>
              <a:rPr lang="am" sz="3000">
                <a:solidFill>
                  <a:srgbClr val="FFFF00"/>
                </a:solidFill>
              </a:rPr>
              <a:t> </a:t>
            </a:r>
            <a:endParaRPr sz="3000">
              <a:solidFill>
                <a:srgbClr val="FFFF00"/>
              </a:solidFill>
            </a:endParaRPr>
          </a:p>
        </p:txBody>
      </p:sp>
      <p:sp>
        <p:nvSpPr>
          <p:cNvPr id="418" name="Google Shape;418;p55"/>
          <p:cNvSpPr txBox="1"/>
          <p:nvPr/>
        </p:nvSpPr>
        <p:spPr>
          <a:xfrm>
            <a:off x="4551850" y="324150"/>
            <a:ext cx="4243800" cy="61494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yisma’i semay we-tatsmi’i midr we-yidnegitsu meseretat himiz</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rgbClr val="FFFFFF"/>
                </a:solidFill>
              </a:rPr>
              <a:t>Let heaven hear, the earth listen; and the foundations of the earth be afraid.</a:t>
            </a:r>
            <a:endParaRPr sz="3000">
              <a:solidFill>
                <a:srgbClr val="FFFFFF"/>
              </a:solidFill>
            </a:endParaRPr>
          </a:p>
        </p:txBody>
      </p:sp>
      <p:pic>
        <p:nvPicPr>
          <p:cNvPr id="419" name="Google Shape;419;p5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29</a:t>
            </a:fld>
            <a:endParaRPr/>
          </a:p>
        </p:txBody>
      </p:sp>
      <p:sp>
        <p:nvSpPr>
          <p:cNvPr id="425" name="Google Shape;425;p56"/>
          <p:cNvSpPr txBox="1">
            <a:spLocks noGrp="1"/>
          </p:cNvSpPr>
          <p:nvPr>
            <p:ph type="body" idx="1"/>
          </p:nvPr>
        </p:nvSpPr>
        <p:spPr>
          <a:xfrm>
            <a:off x="642931" y="425450"/>
            <a:ext cx="41577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90000"/>
              </a:lnSpc>
              <a:spcBef>
                <a:spcPts val="0"/>
              </a:spcBef>
              <a:spcAft>
                <a:spcPts val="0"/>
              </a:spcAft>
              <a:buClr>
                <a:srgbClr val="33CC33"/>
              </a:buClr>
              <a:buSzPts val="4000"/>
              <a:buChar char="❖"/>
            </a:pPr>
            <a:r>
              <a:rPr lang="am" sz="4000" i="0" u="sng">
                <a:solidFill>
                  <a:schemeClr val="lt2"/>
                </a:solidFill>
              </a:rPr>
              <a:t>ዲያቆን</a:t>
            </a:r>
            <a:r>
              <a:rPr lang="am" sz="4000" i="0">
                <a:solidFill>
                  <a:schemeClr val="lt2"/>
                </a:solidFill>
              </a:rPr>
              <a:t>፡</a:t>
            </a:r>
            <a:r>
              <a:rPr lang="am" sz="4000" b="0" i="0" u="none">
                <a:solidFill>
                  <a:srgbClr val="FFFF00"/>
                </a:solidFill>
                <a:latin typeface="Arial"/>
                <a:ea typeface="Arial"/>
                <a:cs typeface="Arial"/>
                <a:sym typeface="Arial"/>
              </a:rPr>
              <a:t> እለ ትነብሩ ተንሥኡ። </a:t>
            </a:r>
            <a:endParaRPr sz="4000">
              <a:solidFill>
                <a:schemeClr val="lt2"/>
              </a:solidFill>
            </a:endParaRPr>
          </a:p>
          <a:p>
            <a:pPr marL="465137" marR="0" lvl="0" indent="-465137" algn="l" rtl="0">
              <a:lnSpc>
                <a:spcPct val="90000"/>
              </a:lnSpc>
              <a:spcBef>
                <a:spcPts val="800"/>
              </a:spcBef>
              <a:spcAft>
                <a:spcPts val="0"/>
              </a:spcAft>
              <a:buClr>
                <a:srgbClr val="FFFFFF"/>
              </a:buClr>
              <a:buSzPts val="4000"/>
              <a:buChar char="❖"/>
            </a:pPr>
            <a:r>
              <a:rPr lang="am" sz="4000" b="0" i="0" u="none">
                <a:solidFill>
                  <a:srgbClr val="FFFFFF"/>
                </a:solidFill>
                <a:latin typeface="Arial"/>
                <a:ea typeface="Arial"/>
                <a:cs typeface="Arial"/>
                <a:sym typeface="Arial"/>
              </a:rPr>
              <a:t>ዝተቐመጥኩም ተንሥኡ።</a:t>
            </a:r>
            <a:endParaRPr sz="4000">
              <a:solidFill>
                <a:srgbClr val="FFFFFF"/>
              </a:solidFill>
            </a:endParaRPr>
          </a:p>
          <a:p>
            <a:pPr marL="465137" marR="0" lvl="0" indent="0" algn="l" rtl="0">
              <a:lnSpc>
                <a:spcPct val="90000"/>
              </a:lnSpc>
              <a:spcBef>
                <a:spcPts val="800"/>
              </a:spcBef>
              <a:spcAft>
                <a:spcPts val="0"/>
              </a:spcAft>
              <a:buNone/>
            </a:pPr>
            <a:endParaRPr sz="4000" b="0" i="0" u="none">
              <a:solidFill>
                <a:srgbClr val="FFFFFF"/>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4000" b="0" i="0" u="none">
              <a:solidFill>
                <a:schemeClr val="lt1"/>
              </a:solidFill>
              <a:latin typeface="Arial"/>
              <a:ea typeface="Arial"/>
              <a:cs typeface="Arial"/>
              <a:sym typeface="Arial"/>
            </a:endParaRPr>
          </a:p>
        </p:txBody>
      </p:sp>
      <p:sp>
        <p:nvSpPr>
          <p:cNvPr id="426" name="Google Shape;426;p56"/>
          <p:cNvSpPr txBox="1"/>
          <p:nvPr/>
        </p:nvSpPr>
        <p:spPr>
          <a:xfrm>
            <a:off x="4692100" y="247950"/>
            <a:ext cx="4179600" cy="6197400"/>
          </a:xfrm>
          <a:prstGeom prst="rect">
            <a:avLst/>
          </a:prstGeom>
          <a:noFill/>
          <a:ln>
            <a:noFill/>
          </a:ln>
        </p:spPr>
        <p:txBody>
          <a:bodyPr spcFirstLastPara="1" wrap="square" lIns="91425" tIns="91425" rIns="91425" bIns="91425" anchor="t" anchorCtr="0">
            <a:noAutofit/>
          </a:bodyPr>
          <a:lstStyle/>
          <a:p>
            <a:pPr marL="465137" lvl="0" indent="-465137" algn="l" rtl="0">
              <a:lnSpc>
                <a:spcPct val="90000"/>
              </a:lnSpc>
              <a:spcBef>
                <a:spcPts val="800"/>
              </a:spcBef>
              <a:spcAft>
                <a:spcPts val="0"/>
              </a:spcAft>
              <a:buClr>
                <a:srgbClr val="0000FF"/>
              </a:buClr>
              <a:buSzPts val="4000"/>
              <a:buFont typeface="Noto Sans Symbols"/>
              <a:buChar char="❖"/>
            </a:pPr>
            <a:r>
              <a:rPr lang="am" sz="4000" u="sng">
                <a:solidFill>
                  <a:schemeClr val="lt2"/>
                </a:solidFill>
              </a:rPr>
              <a:t>Dīyaqon</a:t>
            </a:r>
            <a:r>
              <a:rPr lang="am" sz="4000">
                <a:solidFill>
                  <a:schemeClr val="lt2"/>
                </a:solidFill>
              </a:rPr>
              <a:t>: </a:t>
            </a:r>
            <a:r>
              <a:rPr lang="am" sz="4000">
                <a:solidFill>
                  <a:srgbClr val="FFFF00"/>
                </a:solidFill>
              </a:rPr>
              <a:t>ile ti’neberu tensi’u</a:t>
            </a:r>
            <a:endParaRPr sz="4000">
              <a:solidFill>
                <a:srgbClr val="FFFF00"/>
              </a:solidFill>
            </a:endParaRPr>
          </a:p>
          <a:p>
            <a:pPr marL="465137" lvl="0" indent="-465137" algn="l" rtl="0">
              <a:lnSpc>
                <a:spcPct val="90000"/>
              </a:lnSpc>
              <a:spcBef>
                <a:spcPts val="800"/>
              </a:spcBef>
              <a:spcAft>
                <a:spcPts val="0"/>
              </a:spcAft>
              <a:buClr>
                <a:srgbClr val="FF0000"/>
              </a:buClr>
              <a:buSzPts val="4000"/>
              <a:buFont typeface="Noto Sans Symbols"/>
              <a:buChar char="❖"/>
            </a:pPr>
            <a:r>
              <a:rPr lang="am" sz="4000" u="sng">
                <a:solidFill>
                  <a:srgbClr val="FFFF00"/>
                </a:solidFill>
              </a:rPr>
              <a:t>Deacon</a:t>
            </a:r>
            <a:r>
              <a:rPr lang="am" sz="4000">
                <a:solidFill>
                  <a:srgbClr val="FFFF00"/>
                </a:solidFill>
              </a:rPr>
              <a:t>:</a:t>
            </a:r>
            <a:r>
              <a:rPr lang="am" sz="4000">
                <a:solidFill>
                  <a:schemeClr val="lt1"/>
                </a:solidFill>
              </a:rPr>
              <a:t> </a:t>
            </a:r>
            <a:r>
              <a:rPr lang="am" sz="4000">
                <a:solidFill>
                  <a:schemeClr val="lt2"/>
                </a:solidFill>
              </a:rPr>
              <a:t>Ye that sitting, stand up.</a:t>
            </a:r>
            <a:endParaRPr/>
          </a:p>
        </p:txBody>
      </p:sp>
      <p:pic>
        <p:nvPicPr>
          <p:cNvPr id="427" name="Google Shape;427;p5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a:t>
            </a:fld>
            <a:endParaRPr sz="1400" b="0" i="0" u="none" strike="noStrike" cap="none">
              <a:solidFill>
                <a:schemeClr val="lt1"/>
              </a:solidFill>
              <a:latin typeface="Arial"/>
              <a:ea typeface="Arial"/>
              <a:cs typeface="Arial"/>
              <a:sym typeface="Arial"/>
            </a:endParaRPr>
          </a:p>
        </p:txBody>
      </p:sp>
      <p:sp>
        <p:nvSpPr>
          <p:cNvPr id="217" name="Google Shape;217;p30"/>
          <p:cNvSpPr txBox="1">
            <a:spLocks noGrp="1"/>
          </p:cNvSpPr>
          <p:nvPr>
            <p:ph type="body" idx="1"/>
          </p:nvPr>
        </p:nvSpPr>
        <p:spPr>
          <a:xfrm>
            <a:off x="335200" y="511375"/>
            <a:ext cx="4148400" cy="4490100"/>
          </a:xfrm>
          <a:prstGeom prst="rect">
            <a:avLst/>
          </a:prstGeom>
          <a:noFill/>
          <a:ln>
            <a:noFill/>
          </a:ln>
        </p:spPr>
        <p:txBody>
          <a:bodyPr spcFirstLastPara="1" wrap="square" lIns="92075" tIns="46025" rIns="92075" bIns="46025" anchor="t" anchorCtr="0">
            <a:noAutofit/>
          </a:bodyPr>
          <a:lstStyle/>
          <a:p>
            <a:pPr marL="465137" marR="0" lvl="0" indent="-350837" algn="l" rtl="0">
              <a:spcBef>
                <a:spcPts val="0"/>
              </a:spcBef>
              <a:spcAft>
                <a:spcPts val="0"/>
              </a:spcAft>
              <a:buClr>
                <a:srgbClr val="00CC00"/>
              </a:buClr>
              <a:buSzPts val="2200"/>
              <a:buFont typeface="Noto Sans Symbols"/>
              <a:buChar char="❖"/>
            </a:pPr>
            <a:r>
              <a:rPr lang="am" sz="2200" b="0" i="0" u="sng" strike="noStrike" cap="none">
                <a:solidFill>
                  <a:schemeClr val="lt2"/>
                </a:solidFill>
                <a:latin typeface="Arial"/>
                <a:ea typeface="Arial"/>
                <a:cs typeface="Arial"/>
                <a:sym typeface="Arial"/>
              </a:rPr>
              <a:t>ካህን</a:t>
            </a:r>
            <a:r>
              <a:rPr lang="am" sz="2200" b="0" i="0" u="none" strike="noStrike" cap="none">
                <a:solidFill>
                  <a:schemeClr val="lt2"/>
                </a:solidFill>
                <a:latin typeface="Arial"/>
                <a:ea typeface="Arial"/>
                <a:cs typeface="Arial"/>
                <a:sym typeface="Arial"/>
              </a:rPr>
              <a:t>፡ </a:t>
            </a:r>
            <a:r>
              <a:rPr lang="am" sz="2200" b="0" i="0" u="none" strike="noStrike" cap="none">
                <a:solidFill>
                  <a:srgbClr val="FFFF00"/>
                </a:solidFill>
                <a:latin typeface="Arial"/>
                <a:ea typeface="Arial"/>
                <a:cs typeface="Arial"/>
                <a:sym typeface="Arial"/>
              </a:rPr>
              <a:t>አኰቴተ ቊርባን ዘቅዱስ ዲዮስቆሮስ ጸሎቱ ወበረከቱ የሀሉ ምስለ ርዕሰ ሊቃነ ጳጳሳቲነ አባ __ ወምስለ ሊ</a:t>
            </a:r>
            <a:r>
              <a:rPr lang="am" sz="2200">
                <a:solidFill>
                  <a:srgbClr val="FFFF00"/>
                </a:solidFill>
              </a:rPr>
              <a:t>ቀ</a:t>
            </a:r>
            <a:r>
              <a:rPr lang="am" sz="2200" b="0" i="0" u="none" strike="noStrike" cap="none">
                <a:solidFill>
                  <a:srgbClr val="FFFF00"/>
                </a:solidFill>
                <a:latin typeface="Arial"/>
                <a:ea typeface="Arial"/>
                <a:cs typeface="Arial"/>
                <a:sym typeface="Arial"/>
              </a:rPr>
              <a:t> ጳጳስነ __ወምሰለ ኵልነ ሕዝበ ክርስቲያን ወይዕቀባ ለሀገሪትነ ኤርትራ። ለዓለም ዓለም አሜን።</a:t>
            </a:r>
            <a:endParaRPr sz="2200" b="0" i="0" u="none" strike="noStrike" cap="none">
              <a:solidFill>
                <a:srgbClr val="FFFF00"/>
              </a:solidFill>
              <a:latin typeface="Arial"/>
              <a:ea typeface="Arial"/>
              <a:cs typeface="Arial"/>
              <a:sym typeface="Arial"/>
            </a:endParaRPr>
          </a:p>
          <a:p>
            <a:pPr marL="465137" lvl="0" indent="-350837" algn="l" rtl="0">
              <a:spcBef>
                <a:spcPts val="640"/>
              </a:spcBef>
              <a:spcAft>
                <a:spcPts val="0"/>
              </a:spcAft>
              <a:buClr>
                <a:srgbClr val="FFFF00"/>
              </a:buClr>
              <a:buSzPts val="2200"/>
              <a:buFont typeface="Noto Sans Symbols"/>
              <a:buChar char="❖"/>
            </a:pPr>
            <a:r>
              <a:rPr lang="am" sz="2200">
                <a:solidFill>
                  <a:schemeClr val="lt2"/>
                </a:solidFill>
              </a:rPr>
              <a:t>ቅዱስ ዲዮስቆሮስ ዝደረሶ ናይ ቍርባን ምስጋና:: ጸሎቱን በረኸቱን ምስ ርእሲ ሊቃነ ጳጳስትና ኣባ ____ን ምስ ሊቀ ጳጳስና ኣባ __ን ምስ ኩልና ሕዝበ ክርስቲያንን ይኹን፡ ንሃገርና ኤርትራውን ብረድኤት ይሓልወልና። ንዘለዓለም ዓለም ኣሜን።</a:t>
            </a:r>
            <a:endParaRPr sz="2200">
              <a:solidFill>
                <a:srgbClr val="FFFF00"/>
              </a:solidFill>
            </a:endParaRPr>
          </a:p>
        </p:txBody>
      </p:sp>
      <p:sp>
        <p:nvSpPr>
          <p:cNvPr id="218" name="Google Shape;218;p30"/>
          <p:cNvSpPr txBox="1"/>
          <p:nvPr/>
        </p:nvSpPr>
        <p:spPr>
          <a:xfrm>
            <a:off x="4090125" y="587575"/>
            <a:ext cx="4869900" cy="5343300"/>
          </a:xfrm>
          <a:prstGeom prst="rect">
            <a:avLst/>
          </a:prstGeom>
          <a:noFill/>
          <a:ln>
            <a:noFill/>
          </a:ln>
        </p:spPr>
        <p:txBody>
          <a:bodyPr spcFirstLastPara="1" wrap="square" lIns="91425" tIns="91425" rIns="91425" bIns="91425" anchor="t" anchorCtr="0">
            <a:noAutofit/>
          </a:bodyPr>
          <a:lstStyle/>
          <a:p>
            <a:pPr marL="465137" lvl="0" indent="-350837" algn="l" rtl="0">
              <a:spcBef>
                <a:spcPts val="800"/>
              </a:spcBef>
              <a:spcAft>
                <a:spcPts val="0"/>
              </a:spcAft>
              <a:buClr>
                <a:srgbClr val="0000CC"/>
              </a:buClr>
              <a:buSzPts val="2200"/>
              <a:buFont typeface="Noto Sans Symbols"/>
              <a:buChar char="❖"/>
            </a:pPr>
            <a:r>
              <a:rPr lang="am" sz="2200" u="sng">
                <a:solidFill>
                  <a:srgbClr val="FFFFFF"/>
                </a:solidFill>
              </a:rPr>
              <a:t>Kahn</a:t>
            </a:r>
            <a:r>
              <a:rPr lang="am" sz="2200">
                <a:solidFill>
                  <a:srgbClr val="FFFFFF"/>
                </a:solidFill>
              </a:rPr>
              <a:t>:</a:t>
            </a:r>
            <a:r>
              <a:rPr lang="am" sz="2200">
                <a:solidFill>
                  <a:srgbClr val="FFFF00"/>
                </a:solidFill>
              </a:rPr>
              <a:t> akotiet qurban yibil akotiete qurban ze-qidus dīyosqoros tselotu we-bereketu yehalu misle ri'ise līqane papasine ....we-misle līqe papasine ...we-misle kuline hizbe kristīyan we-yi'iqeba le-hagerītine Eritrea le-Alem Alem amen::</a:t>
            </a:r>
            <a:endParaRPr sz="2200">
              <a:solidFill>
                <a:srgbClr val="FFFF00"/>
              </a:solidFill>
            </a:endParaRPr>
          </a:p>
          <a:p>
            <a:pPr marL="465137" lvl="0" indent="-350837" algn="l" rtl="0">
              <a:spcBef>
                <a:spcPts val="800"/>
              </a:spcBef>
              <a:spcAft>
                <a:spcPts val="0"/>
              </a:spcAft>
              <a:buClr>
                <a:srgbClr val="FF0000"/>
              </a:buClr>
              <a:buSzPts val="2200"/>
              <a:buFont typeface="Noto Sans Symbols"/>
              <a:buChar char="❖"/>
            </a:pPr>
            <a:r>
              <a:rPr lang="am" sz="2200" u="sng">
                <a:solidFill>
                  <a:srgbClr val="FFFF00"/>
                </a:solidFill>
              </a:rPr>
              <a:t>Priest</a:t>
            </a:r>
            <a:r>
              <a:rPr lang="am" sz="2200">
                <a:solidFill>
                  <a:srgbClr val="FFFF00"/>
                </a:solidFill>
              </a:rPr>
              <a:t>: </a:t>
            </a:r>
            <a:r>
              <a:rPr lang="am" sz="2200">
                <a:solidFill>
                  <a:srgbClr val="FFFFFF"/>
                </a:solidFill>
              </a:rPr>
              <a:t>The Anaphora of St. Dioscorus, may his prayer and blessing be with our Patriarch___ and Our Bishop___, and with all christian people, and may he watch over our country Eritrea, world without end. Amen</a:t>
            </a:r>
            <a:endParaRPr sz="2200">
              <a:solidFill>
                <a:srgbClr val="FFFFFF"/>
              </a:solidFill>
            </a:endParaRPr>
          </a:p>
        </p:txBody>
      </p:sp>
      <p:pic>
        <p:nvPicPr>
          <p:cNvPr id="219" name="Google Shape;219;p30"/>
          <p:cNvPicPr preferRelativeResize="0"/>
          <p:nvPr/>
        </p:nvPicPr>
        <p:blipFill>
          <a:blip r:embed="rId3">
            <a:alphaModFix/>
          </a:blip>
          <a:stretch>
            <a:fillRect/>
          </a:stretch>
        </p:blipFill>
        <p:spPr>
          <a:xfrm>
            <a:off x="7823321" y="5380375"/>
            <a:ext cx="1025453" cy="1371526"/>
          </a:xfrm>
          <a:prstGeom prst="rect">
            <a:avLst/>
          </a:prstGeom>
          <a:noFill/>
          <a:ln>
            <a:noFill/>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7"/>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30</a:t>
            </a:fld>
            <a:endParaRPr sz="1400" b="0" i="0" u="none" strike="noStrike" cap="none">
              <a:solidFill>
                <a:schemeClr val="lt1"/>
              </a:solidFill>
              <a:latin typeface="Arial"/>
              <a:ea typeface="Arial"/>
              <a:cs typeface="Arial"/>
              <a:sym typeface="Arial"/>
            </a:endParaRPr>
          </a:p>
        </p:txBody>
      </p:sp>
      <p:sp>
        <p:nvSpPr>
          <p:cNvPr id="433" name="Google Shape;433;p57"/>
          <p:cNvSpPr txBox="1">
            <a:spLocks noGrp="1"/>
          </p:cNvSpPr>
          <p:nvPr>
            <p:ph type="body" idx="1"/>
          </p:nvPr>
        </p:nvSpPr>
        <p:spPr>
          <a:xfrm>
            <a:off x="595825" y="273050"/>
            <a:ext cx="4036500" cy="6180000"/>
          </a:xfrm>
          <a:prstGeom prst="rect">
            <a:avLst/>
          </a:prstGeom>
          <a:noFill/>
          <a:ln>
            <a:noFill/>
          </a:ln>
        </p:spPr>
        <p:txBody>
          <a:bodyPr spcFirstLastPara="1" wrap="square" lIns="92075" tIns="46025" rIns="92075" bIns="46025" anchor="t" anchorCtr="0">
            <a:noAutofit/>
          </a:bodyPr>
          <a:lstStyle/>
          <a:p>
            <a:pPr marL="465138" marR="0" lvl="0" indent="-350838" algn="l" rtl="0">
              <a:lnSpc>
                <a:spcPct val="90000"/>
              </a:lnSpc>
              <a:spcBef>
                <a:spcPts val="960"/>
              </a:spcBef>
              <a:spcAft>
                <a:spcPts val="0"/>
              </a:spcAft>
              <a:buClr>
                <a:srgbClr val="33CC33"/>
              </a:buClr>
              <a:buSzPts val="3000"/>
              <a:buFont typeface="Noto Sans Symbols"/>
              <a:buChar char="❖"/>
            </a:pPr>
            <a:r>
              <a:rPr lang="am" sz="3000" b="0" i="0" u="none" strike="noStrike" cap="none">
                <a:solidFill>
                  <a:srgbClr val="00FF00"/>
                </a:solidFill>
                <a:latin typeface="Arial"/>
                <a:ea typeface="Arial"/>
                <a:cs typeface="Arial"/>
                <a:sym typeface="Arial"/>
              </a:rPr>
              <a:t> </a:t>
            </a:r>
            <a:r>
              <a:rPr lang="am" sz="3000" b="0" i="0" u="sng" strike="noStrike" cap="none">
                <a:solidFill>
                  <a:schemeClr val="lt2"/>
                </a:solidFill>
                <a:latin typeface="Arial"/>
                <a:ea typeface="Arial"/>
                <a:cs typeface="Arial"/>
                <a:sym typeface="Arial"/>
              </a:rPr>
              <a:t>ካህን</a:t>
            </a:r>
            <a:r>
              <a:rPr lang="am" sz="3000" b="0" i="0" strike="noStrike" cap="none">
                <a:solidFill>
                  <a:schemeClr val="lt2"/>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በፈቃደ አቡሁ ወረደ ኀበ ማርያም ተአንገደ በድንግልናሃ ንጹሕ እግዚአብሔር ተወልደ።</a:t>
            </a:r>
            <a:endParaRPr sz="3000" b="0" i="0" u="none" strike="noStrike" cap="none">
              <a:solidFill>
                <a:srgbClr val="FFFF00"/>
              </a:solidFill>
              <a:latin typeface="Arial"/>
              <a:ea typeface="Arial"/>
              <a:cs typeface="Arial"/>
              <a:sym typeface="Arial"/>
            </a:endParaRPr>
          </a:p>
          <a:p>
            <a:pPr marL="465137" marR="0" lvl="0" indent="-350837" algn="l" rtl="0">
              <a:lnSpc>
                <a:spcPct val="90000"/>
              </a:lnSpc>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ብፍቓድ አቦኡ ወረደ ኣብ ማርያም ተኣንገደ ብንጹሕ ድንግልናኣ እግዚአብሔር ተወልደ።</a:t>
            </a:r>
            <a:endParaRPr sz="3000" b="0" i="0" u="none" strike="noStrike" cap="none">
              <a:solidFill>
                <a:srgbClr val="FFFFFF"/>
              </a:solidFill>
              <a:latin typeface="Arial"/>
              <a:ea typeface="Arial"/>
              <a:cs typeface="Arial"/>
              <a:sym typeface="Arial"/>
            </a:endParaRPr>
          </a:p>
          <a:p>
            <a:pPr marL="465137" marR="0" lvl="0" indent="0" algn="l" rtl="0">
              <a:lnSpc>
                <a:spcPct val="90000"/>
              </a:lnSpc>
              <a:spcBef>
                <a:spcPts val="960"/>
              </a:spcBef>
              <a:spcAft>
                <a:spcPts val="0"/>
              </a:spcAft>
              <a:buNone/>
            </a:pPr>
            <a:endParaRPr sz="3000">
              <a:solidFill>
                <a:srgbClr val="FFFFFF"/>
              </a:solidFill>
            </a:endParaRPr>
          </a:p>
          <a:p>
            <a:pPr marL="465138" marR="0" lvl="0" indent="-160337" algn="l" rtl="0">
              <a:lnSpc>
                <a:spcPct val="90000"/>
              </a:lnSpc>
              <a:spcBef>
                <a:spcPts val="960"/>
              </a:spcBef>
              <a:spcAft>
                <a:spcPts val="0"/>
              </a:spcAft>
              <a:buClr>
                <a:srgbClr val="FFFF66"/>
              </a:buClr>
              <a:buSzPts val="4800"/>
              <a:buFont typeface="Noto Sans Symbols"/>
              <a:buNone/>
            </a:pPr>
            <a:endParaRPr sz="3000" b="0" i="0" u="none" strike="noStrike" cap="none">
              <a:solidFill>
                <a:srgbClr val="00FF00"/>
              </a:solidFill>
              <a:latin typeface="Arial"/>
              <a:ea typeface="Arial"/>
              <a:cs typeface="Arial"/>
              <a:sym typeface="Arial"/>
            </a:endParaRPr>
          </a:p>
          <a:p>
            <a:pPr marL="465138" marR="0" lvl="0" indent="-249237" algn="l" rtl="0">
              <a:lnSpc>
                <a:spcPct val="90000"/>
              </a:lnSpc>
              <a:spcBef>
                <a:spcPts val="680"/>
              </a:spcBef>
              <a:spcAft>
                <a:spcPts val="0"/>
              </a:spcAft>
              <a:buClr>
                <a:schemeClr val="accent1"/>
              </a:buClr>
              <a:buSzPts val="3400"/>
              <a:buFont typeface="Noto Sans Symbols"/>
              <a:buNone/>
            </a:pPr>
            <a:endParaRPr sz="3000" b="0" i="0" u="none" strike="noStrike" cap="none">
              <a:solidFill>
                <a:srgbClr val="00FF00"/>
              </a:solidFill>
              <a:latin typeface="Arial"/>
              <a:ea typeface="Arial"/>
              <a:cs typeface="Arial"/>
              <a:sym typeface="Arial"/>
            </a:endParaRPr>
          </a:p>
          <a:p>
            <a:pPr marL="465138" marR="0" lvl="0" indent="-249237" algn="l" rtl="0">
              <a:lnSpc>
                <a:spcPct val="90000"/>
              </a:lnSpc>
              <a:spcBef>
                <a:spcPts val="680"/>
              </a:spcBef>
              <a:spcAft>
                <a:spcPts val="0"/>
              </a:spcAft>
              <a:buClr>
                <a:srgbClr val="FF0000"/>
              </a:buClr>
              <a:buSzPts val="3400"/>
              <a:buFont typeface="Noto Sans Symbols"/>
              <a:buNone/>
            </a:pPr>
            <a:endParaRPr sz="3000" b="0" i="0" u="none" strike="noStrike" cap="none">
              <a:solidFill>
                <a:schemeClr val="lt1"/>
              </a:solidFill>
              <a:latin typeface="Arial"/>
              <a:ea typeface="Arial"/>
              <a:cs typeface="Arial"/>
              <a:sym typeface="Arial"/>
            </a:endParaRPr>
          </a:p>
          <a:p>
            <a:pPr marL="465138" marR="0" lvl="0" indent="-261937" algn="l" rtl="0">
              <a:lnSpc>
                <a:spcPct val="90000"/>
              </a:lnSpc>
              <a:spcBef>
                <a:spcPts val="640"/>
              </a:spcBef>
              <a:spcAft>
                <a:spcPts val="0"/>
              </a:spcAft>
              <a:buClr>
                <a:schemeClr val="accent1"/>
              </a:buClr>
              <a:buSzPts val="3200"/>
              <a:buFont typeface="Noto Sans Symbols"/>
              <a:buNone/>
            </a:pPr>
            <a:endParaRPr sz="3000" b="0" i="0" u="none" strike="noStrike" cap="none">
              <a:solidFill>
                <a:schemeClr val="lt1"/>
              </a:solidFill>
              <a:latin typeface="Arial"/>
              <a:ea typeface="Arial"/>
              <a:cs typeface="Arial"/>
              <a:sym typeface="Arial"/>
            </a:endParaRPr>
          </a:p>
        </p:txBody>
      </p:sp>
      <p:sp>
        <p:nvSpPr>
          <p:cNvPr id="434" name="Google Shape;434;p57"/>
          <p:cNvSpPr txBox="1"/>
          <p:nvPr/>
        </p:nvSpPr>
        <p:spPr>
          <a:xfrm>
            <a:off x="4403725" y="272250"/>
            <a:ext cx="4467900" cy="6293400"/>
          </a:xfrm>
          <a:prstGeom prst="rect">
            <a:avLst/>
          </a:prstGeom>
          <a:noFill/>
          <a:ln>
            <a:noFill/>
          </a:ln>
        </p:spPr>
        <p:txBody>
          <a:bodyPr spcFirstLastPara="1" wrap="square" lIns="91425" tIns="91425" rIns="91425" bIns="91425" anchor="t" anchorCtr="0">
            <a:noAutofit/>
          </a:bodyPr>
          <a:lstStyle/>
          <a:p>
            <a:pPr marL="465137" lvl="0" indent="-350837" algn="l" rtl="0">
              <a:lnSpc>
                <a:spcPct val="90000"/>
              </a:lnSpc>
              <a:spcBef>
                <a:spcPts val="96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be-fiqad abuhu werede habe Maryam te’angede be-dinglinaha nitsuh Igzī'abhier tewelde</a:t>
            </a:r>
            <a:endParaRPr sz="3000">
              <a:solidFill>
                <a:srgbClr val="FF0000"/>
              </a:solidFill>
            </a:endParaRPr>
          </a:p>
          <a:p>
            <a:pPr marL="465137" lvl="0" indent="-350837" algn="l" rtl="0">
              <a:lnSpc>
                <a:spcPct val="90000"/>
              </a:lnSpc>
              <a:spcBef>
                <a:spcPts val="96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rgbClr val="FFFFFF"/>
                </a:solidFill>
              </a:rPr>
              <a:t>The Lord came down through the will of His Father, sojourned in Mary and was born while she was a pure virgin.</a:t>
            </a:r>
            <a:endParaRPr sz="3000">
              <a:solidFill>
                <a:srgbClr val="FFFFFF"/>
              </a:solidFill>
            </a:endParaRPr>
          </a:p>
        </p:txBody>
      </p:sp>
      <p:pic>
        <p:nvPicPr>
          <p:cNvPr id="435" name="Google Shape;435;p5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31</a:t>
            </a:fld>
            <a:endParaRPr/>
          </a:p>
        </p:txBody>
      </p:sp>
      <p:sp>
        <p:nvSpPr>
          <p:cNvPr id="441" name="Google Shape;441;p58"/>
          <p:cNvSpPr txBox="1">
            <a:spLocks noGrp="1"/>
          </p:cNvSpPr>
          <p:nvPr>
            <p:ph type="body" idx="1"/>
          </p:nvPr>
        </p:nvSpPr>
        <p:spPr>
          <a:xfrm>
            <a:off x="414331" y="425450"/>
            <a:ext cx="4005600" cy="6180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4000"/>
              <a:buChar char="❖"/>
            </a:pPr>
            <a:r>
              <a:rPr lang="am" sz="4000" b="0" i="0" u="sng">
                <a:solidFill>
                  <a:schemeClr val="lt2"/>
                </a:solidFill>
                <a:latin typeface="Arial"/>
                <a:ea typeface="Arial"/>
                <a:cs typeface="Arial"/>
                <a:sym typeface="Arial"/>
              </a:rPr>
              <a:t>ዲያቆን</a:t>
            </a:r>
            <a:r>
              <a:rPr lang="am" sz="4000" b="0" i="0">
                <a:solidFill>
                  <a:schemeClr val="lt2"/>
                </a:solidFill>
                <a:latin typeface="Arial"/>
                <a:ea typeface="Arial"/>
                <a:cs typeface="Arial"/>
                <a:sym typeface="Arial"/>
              </a:rPr>
              <a:t>፡</a:t>
            </a:r>
            <a:r>
              <a:rPr lang="am" sz="4000" b="0" i="0" u="none">
                <a:solidFill>
                  <a:srgbClr val="FFFF00"/>
                </a:solidFill>
                <a:latin typeface="Arial"/>
                <a:ea typeface="Arial"/>
                <a:cs typeface="Arial"/>
                <a:sym typeface="Arial"/>
              </a:rPr>
              <a:t> ውስተ ጽባህ ነጽሩ። </a:t>
            </a:r>
            <a:endParaRPr sz="4000" b="0" i="0" u="none">
              <a:solidFill>
                <a:schemeClr val="lt2"/>
              </a:solidFill>
              <a:latin typeface="Arial"/>
              <a:ea typeface="Arial"/>
              <a:cs typeface="Arial"/>
              <a:sym typeface="Arial"/>
            </a:endParaRPr>
          </a:p>
          <a:p>
            <a:pPr marL="465137" marR="0" lvl="0" indent="-414337" algn="l" rtl="0">
              <a:lnSpc>
                <a:spcPct val="100000"/>
              </a:lnSpc>
              <a:spcBef>
                <a:spcPts val="960"/>
              </a:spcBef>
              <a:spcAft>
                <a:spcPts val="0"/>
              </a:spcAft>
              <a:buClr>
                <a:srgbClr val="FFFFFF"/>
              </a:buClr>
              <a:buSzPts val="4000"/>
              <a:buChar char="❖"/>
            </a:pPr>
            <a:r>
              <a:rPr lang="am" sz="4000" b="0" i="0" u="none">
                <a:solidFill>
                  <a:srgbClr val="FFFFFF"/>
                </a:solidFill>
                <a:latin typeface="Arial"/>
                <a:ea typeface="Arial"/>
                <a:cs typeface="Arial"/>
                <a:sym typeface="Arial"/>
              </a:rPr>
              <a:t>ናብ ምብራቕ ተመልከቱ</a:t>
            </a:r>
            <a:endParaRPr sz="4000" b="0" i="0" u="none">
              <a:solidFill>
                <a:srgbClr val="FFFFFF"/>
              </a:solidFill>
              <a:latin typeface="Arial"/>
              <a:ea typeface="Arial"/>
              <a:cs typeface="Arial"/>
              <a:sym typeface="Arial"/>
            </a:endParaRPr>
          </a:p>
          <a:p>
            <a:pPr marL="465137" marR="0" lvl="0" indent="0" algn="l" rtl="0">
              <a:lnSpc>
                <a:spcPct val="100000"/>
              </a:lnSpc>
              <a:spcBef>
                <a:spcPts val="960"/>
              </a:spcBef>
              <a:spcAft>
                <a:spcPts val="0"/>
              </a:spcAft>
              <a:buNone/>
            </a:pPr>
            <a:endParaRPr sz="4000">
              <a:solidFill>
                <a:srgbClr val="FFFFFF"/>
              </a:solidFill>
            </a:endParaRPr>
          </a:p>
          <a:p>
            <a:pPr marL="1828800" marR="0" lvl="0" indent="457200" algn="l" rtl="0">
              <a:lnSpc>
                <a:spcPct val="100000"/>
              </a:lnSpc>
              <a:spcBef>
                <a:spcPts val="960"/>
              </a:spcBef>
              <a:spcAft>
                <a:spcPts val="0"/>
              </a:spcAft>
              <a:buNone/>
            </a:pPr>
            <a:endParaRPr sz="4000">
              <a:solidFill>
                <a:srgbClr val="FFFFFF"/>
              </a:solidFill>
            </a:endParaRPr>
          </a:p>
        </p:txBody>
      </p:sp>
      <p:sp>
        <p:nvSpPr>
          <p:cNvPr id="442" name="Google Shape;442;p58"/>
          <p:cNvSpPr txBox="1"/>
          <p:nvPr/>
        </p:nvSpPr>
        <p:spPr>
          <a:xfrm>
            <a:off x="4531975" y="247950"/>
            <a:ext cx="4355700" cy="6165300"/>
          </a:xfrm>
          <a:prstGeom prst="rect">
            <a:avLst/>
          </a:prstGeom>
          <a:noFill/>
          <a:ln>
            <a:noFill/>
          </a:ln>
        </p:spPr>
        <p:txBody>
          <a:bodyPr spcFirstLastPara="1" wrap="square" lIns="91425" tIns="91425" rIns="91425" bIns="91425" anchor="t" anchorCtr="0">
            <a:noAutofit/>
          </a:bodyPr>
          <a:lstStyle/>
          <a:p>
            <a:pPr marL="465137" lvl="0" indent="-414337" algn="l" rtl="0">
              <a:spcBef>
                <a:spcPts val="960"/>
              </a:spcBef>
              <a:spcAft>
                <a:spcPts val="0"/>
              </a:spcAft>
              <a:buClr>
                <a:srgbClr val="0000FF"/>
              </a:buClr>
              <a:buSzPts val="4000"/>
              <a:buFont typeface="Noto Sans Symbols"/>
              <a:buChar char="❖"/>
            </a:pPr>
            <a:r>
              <a:rPr lang="am" sz="4000" u="sng">
                <a:solidFill>
                  <a:schemeClr val="lt2"/>
                </a:solidFill>
              </a:rPr>
              <a:t>Dīyaqon</a:t>
            </a:r>
            <a:r>
              <a:rPr lang="am" sz="4000">
                <a:solidFill>
                  <a:schemeClr val="lt2"/>
                </a:solidFill>
              </a:rPr>
              <a:t>: </a:t>
            </a:r>
            <a:r>
              <a:rPr lang="am" sz="4000">
                <a:solidFill>
                  <a:srgbClr val="FFFF00"/>
                </a:solidFill>
              </a:rPr>
              <a:t>wiste tsibahe netsiru::</a:t>
            </a:r>
            <a:r>
              <a:rPr lang="am" sz="4000">
                <a:solidFill>
                  <a:srgbClr val="00FF00"/>
                </a:solidFill>
              </a:rPr>
              <a:t> </a:t>
            </a:r>
            <a:endParaRPr sz="4000">
              <a:solidFill>
                <a:srgbClr val="00FF00"/>
              </a:solidFill>
            </a:endParaRPr>
          </a:p>
          <a:p>
            <a:pPr marL="465137" lvl="0" indent="-414337" algn="l" rtl="0">
              <a:spcBef>
                <a:spcPts val="960"/>
              </a:spcBef>
              <a:spcAft>
                <a:spcPts val="0"/>
              </a:spcAft>
              <a:buClr>
                <a:srgbClr val="FF0000"/>
              </a:buClr>
              <a:buSzPts val="4000"/>
              <a:buFont typeface="Noto Sans Symbols"/>
              <a:buChar char="❖"/>
            </a:pPr>
            <a:r>
              <a:rPr lang="am" sz="4000" u="sng">
                <a:solidFill>
                  <a:srgbClr val="FFFF00"/>
                </a:solidFill>
              </a:rPr>
              <a:t>Deacon</a:t>
            </a:r>
            <a:r>
              <a:rPr lang="am" sz="4000">
                <a:solidFill>
                  <a:srgbClr val="FFFF00"/>
                </a:solidFill>
              </a:rPr>
              <a:t>:</a:t>
            </a:r>
            <a:r>
              <a:rPr lang="am" sz="4000">
                <a:solidFill>
                  <a:schemeClr val="lt1"/>
                </a:solidFill>
              </a:rPr>
              <a:t> </a:t>
            </a:r>
            <a:r>
              <a:rPr lang="am" sz="4000">
                <a:solidFill>
                  <a:schemeClr val="lt2"/>
                </a:solidFill>
              </a:rPr>
              <a:t>Look to the east.</a:t>
            </a:r>
            <a:endParaRPr/>
          </a:p>
        </p:txBody>
      </p:sp>
      <p:pic>
        <p:nvPicPr>
          <p:cNvPr id="443" name="Google Shape;443;p5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9"/>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32</a:t>
            </a:fld>
            <a:endParaRPr sz="1400" b="0" i="0" u="none" strike="noStrike" cap="none">
              <a:solidFill>
                <a:schemeClr val="lt1"/>
              </a:solidFill>
              <a:latin typeface="Arial"/>
              <a:ea typeface="Arial"/>
              <a:cs typeface="Arial"/>
              <a:sym typeface="Arial"/>
            </a:endParaRPr>
          </a:p>
        </p:txBody>
      </p:sp>
      <p:sp>
        <p:nvSpPr>
          <p:cNvPr id="449" name="Google Shape;449;p59"/>
          <p:cNvSpPr txBox="1">
            <a:spLocks noGrp="1"/>
          </p:cNvSpPr>
          <p:nvPr>
            <p:ph type="body" idx="1"/>
          </p:nvPr>
        </p:nvSpPr>
        <p:spPr>
          <a:xfrm>
            <a:off x="338144" y="196850"/>
            <a:ext cx="4341900" cy="6180000"/>
          </a:xfrm>
          <a:prstGeom prst="rect">
            <a:avLst/>
          </a:prstGeom>
          <a:noFill/>
          <a:ln>
            <a:noFill/>
          </a:ln>
        </p:spPr>
        <p:txBody>
          <a:bodyPr spcFirstLastPara="1" wrap="square" lIns="92075" tIns="46025" rIns="92075" bIns="46025" anchor="t" anchorCtr="0">
            <a:noAutofit/>
          </a:bodyPr>
          <a:lstStyle/>
          <a:p>
            <a:pPr marL="465138" marR="0" lvl="0" indent="-376238" algn="l" rtl="0">
              <a:spcBef>
                <a:spcPts val="880"/>
              </a:spcBef>
              <a:spcAft>
                <a:spcPts val="0"/>
              </a:spcAft>
              <a:buClr>
                <a:srgbClr val="33CC33"/>
              </a:buClr>
              <a:buSzPts val="3000"/>
              <a:buFont typeface="Noto Sans Symbols"/>
              <a:buChar char="❖"/>
            </a:pPr>
            <a:r>
              <a:rPr lang="am" sz="3000" i="0" u="sng" strike="noStrike" cap="none">
                <a:solidFill>
                  <a:schemeClr val="lt2"/>
                </a:solidFill>
              </a:rPr>
              <a:t>ካህን</a:t>
            </a:r>
            <a:r>
              <a:rPr lang="am" sz="3000" b="1">
                <a:solidFill>
                  <a:schemeClr val="lt2"/>
                </a:solidFill>
              </a:rPr>
              <a:t>: </a:t>
            </a:r>
            <a:r>
              <a:rPr lang="am" sz="3000" b="0" i="0" u="none" strike="noStrike" cap="none">
                <a:solidFill>
                  <a:srgbClr val="FFFF00"/>
                </a:solidFill>
                <a:latin typeface="Arial"/>
                <a:ea typeface="Arial"/>
                <a:cs typeface="Arial"/>
                <a:sym typeface="Arial"/>
              </a:rPr>
              <a:t>በጎለ እን</a:t>
            </a:r>
            <a:r>
              <a:rPr lang="am" sz="3000">
                <a:solidFill>
                  <a:srgbClr val="FFFF00"/>
                </a:solidFill>
              </a:rPr>
              <a:t>ስ</a:t>
            </a:r>
            <a:r>
              <a:rPr lang="am" sz="3000" b="0" i="0" u="none" strike="noStrike" cap="none">
                <a:solidFill>
                  <a:srgbClr val="FFFF00"/>
                </a:solidFill>
                <a:latin typeface="Arial"/>
                <a:ea typeface="Arial"/>
                <a:cs typeface="Arial"/>
                <a:sym typeface="Arial"/>
              </a:rPr>
              <a:t>ሳ ተወድየ አምኃ ንግሡ ተወፈየ ወከመ ሕፃናት በከየ እንዘ ይስእል እምአጥባተ እሙ ሲሳየ።</a:t>
            </a:r>
            <a:endParaRPr sz="3000" b="0" i="0" u="none" strike="noStrike" cap="none">
              <a:solidFill>
                <a:srgbClr val="FFFF00"/>
              </a:solidFill>
              <a:latin typeface="Arial"/>
              <a:ea typeface="Arial"/>
              <a:cs typeface="Arial"/>
              <a:sym typeface="Arial"/>
            </a:endParaRPr>
          </a:p>
          <a:p>
            <a:pPr marL="465137" marR="0" lvl="0" indent="-376237" algn="l" rtl="0">
              <a:spcBef>
                <a:spcPts val="88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ኣብ ደምበ እንሰሳ ተነብረ ገጽ በረኸት ንግሥነቱ ተቐበለ። ካብ ኣጥባት ኣዲኡ ምግቢ እናደለየ ኸም ሕፃናት በኸየ።</a:t>
            </a:r>
            <a:endParaRPr sz="3000" b="0" i="0" u="none" strike="noStrike" cap="none">
              <a:solidFill>
                <a:srgbClr val="FFFFFF"/>
              </a:solidFill>
              <a:latin typeface="Arial"/>
              <a:ea typeface="Arial"/>
              <a:cs typeface="Arial"/>
              <a:sym typeface="Arial"/>
            </a:endParaRPr>
          </a:p>
          <a:p>
            <a:pPr marL="465138" marR="0" lvl="0" indent="-122237" algn="l" rtl="0">
              <a:spcBef>
                <a:spcPts val="1080"/>
              </a:spcBef>
              <a:spcAft>
                <a:spcPts val="0"/>
              </a:spcAft>
              <a:buClr>
                <a:srgbClr val="FFFF66"/>
              </a:buClr>
              <a:buSzPts val="5400"/>
              <a:buFont typeface="Noto Sans Symbols"/>
              <a:buNone/>
            </a:pPr>
            <a:endParaRPr sz="3000" b="0" i="0" u="none" strike="noStrike" cap="none">
              <a:solidFill>
                <a:srgbClr val="00FF00"/>
              </a:solidFill>
              <a:latin typeface="Arial"/>
              <a:ea typeface="Arial"/>
              <a:cs typeface="Arial"/>
              <a:sym typeface="Arial"/>
            </a:endParaRPr>
          </a:p>
        </p:txBody>
      </p:sp>
      <p:sp>
        <p:nvSpPr>
          <p:cNvPr id="450" name="Google Shape;450;p59"/>
          <p:cNvSpPr txBox="1"/>
          <p:nvPr/>
        </p:nvSpPr>
        <p:spPr>
          <a:xfrm>
            <a:off x="4479950" y="293600"/>
            <a:ext cx="4503900" cy="6180000"/>
          </a:xfrm>
          <a:prstGeom prst="rect">
            <a:avLst/>
          </a:prstGeom>
          <a:noFill/>
          <a:ln>
            <a:noFill/>
          </a:ln>
        </p:spPr>
        <p:txBody>
          <a:bodyPr spcFirstLastPara="1" wrap="square" lIns="91425" tIns="91425" rIns="91425" bIns="91425" anchor="t" anchorCtr="0">
            <a:noAutofit/>
          </a:bodyPr>
          <a:lstStyle/>
          <a:p>
            <a:pPr marL="465137" lvl="0" indent="-363537" algn="l" rtl="0">
              <a:spcBef>
                <a:spcPts val="880"/>
              </a:spcBef>
              <a:spcAft>
                <a:spcPts val="0"/>
              </a:spcAft>
              <a:buClr>
                <a:srgbClr val="0000FF"/>
              </a:buClr>
              <a:buSzPts val="2800"/>
              <a:buFont typeface="Noto Sans Symbols"/>
              <a:buChar char="❖"/>
            </a:pPr>
            <a:r>
              <a:rPr lang="am" sz="2800" u="sng">
                <a:solidFill>
                  <a:schemeClr val="lt2"/>
                </a:solidFill>
              </a:rPr>
              <a:t>Kahn</a:t>
            </a:r>
            <a:r>
              <a:rPr lang="am" sz="2800">
                <a:solidFill>
                  <a:schemeClr val="lt2"/>
                </a:solidFill>
              </a:rPr>
              <a:t>: </a:t>
            </a:r>
            <a:r>
              <a:rPr lang="am" sz="2800">
                <a:solidFill>
                  <a:srgbClr val="FFFF00"/>
                </a:solidFill>
              </a:rPr>
              <a:t>begole insisa tewedeye amaha nigisu tewefeye we-keme hitsanat bekeye inze yis’il im-aTbate imu sīsaye</a:t>
            </a:r>
            <a:endParaRPr sz="2800">
              <a:solidFill>
                <a:srgbClr val="FF0000"/>
              </a:solidFill>
            </a:endParaRPr>
          </a:p>
          <a:p>
            <a:pPr marL="465137" lvl="0" indent="-363537" algn="l" rtl="0">
              <a:spcBef>
                <a:spcPts val="880"/>
              </a:spcBef>
              <a:spcAft>
                <a:spcPts val="0"/>
              </a:spcAft>
              <a:buClr>
                <a:srgbClr val="FF0000"/>
              </a:buClr>
              <a:buSzPts val="2800"/>
              <a:buFont typeface="Noto Sans Symbols"/>
              <a:buChar char="❖"/>
            </a:pPr>
            <a:r>
              <a:rPr lang="am" sz="2800" u="sng">
                <a:solidFill>
                  <a:srgbClr val="FFFF00"/>
                </a:solidFill>
              </a:rPr>
              <a:t>Priest</a:t>
            </a:r>
            <a:r>
              <a:rPr lang="am" sz="2800">
                <a:solidFill>
                  <a:srgbClr val="FFFF00"/>
                </a:solidFill>
              </a:rPr>
              <a:t>:</a:t>
            </a:r>
            <a:r>
              <a:rPr lang="am" sz="2800">
                <a:solidFill>
                  <a:schemeClr val="lt2"/>
                </a:solidFill>
              </a:rPr>
              <a:t> </a:t>
            </a:r>
            <a:r>
              <a:rPr lang="am" sz="2800">
                <a:solidFill>
                  <a:srgbClr val="FFFFFF"/>
                </a:solidFill>
              </a:rPr>
              <a:t>He was laid in the manger of the cattle, received the presents of His kingdom, and wept as infants do, asking for food from the breasts of His mother. </a:t>
            </a:r>
            <a:endParaRPr sz="2800">
              <a:solidFill>
                <a:srgbClr val="FFFFFF"/>
              </a:solidFill>
            </a:endParaRPr>
          </a:p>
          <a:p>
            <a:pPr marL="0" lvl="0" indent="0" algn="l" rtl="0">
              <a:spcBef>
                <a:spcPts val="0"/>
              </a:spcBef>
              <a:spcAft>
                <a:spcPts val="0"/>
              </a:spcAft>
              <a:buNone/>
            </a:pPr>
            <a:endParaRPr sz="2800"/>
          </a:p>
        </p:txBody>
      </p:sp>
      <p:pic>
        <p:nvPicPr>
          <p:cNvPr id="451" name="Google Shape;451;p5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0"/>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33</a:t>
            </a:fld>
            <a:endParaRPr sz="1400" b="0" i="0" u="none" strike="noStrike" cap="none">
              <a:solidFill>
                <a:schemeClr val="lt1"/>
              </a:solidFill>
              <a:latin typeface="Arial"/>
              <a:ea typeface="Arial"/>
              <a:cs typeface="Arial"/>
              <a:sym typeface="Arial"/>
            </a:endParaRPr>
          </a:p>
        </p:txBody>
      </p:sp>
      <p:sp>
        <p:nvSpPr>
          <p:cNvPr id="457" name="Google Shape;457;p60"/>
          <p:cNvSpPr txBox="1">
            <a:spLocks noGrp="1"/>
          </p:cNvSpPr>
          <p:nvPr>
            <p:ph type="body" idx="1"/>
          </p:nvPr>
        </p:nvSpPr>
        <p:spPr>
          <a:xfrm>
            <a:off x="394775" y="425450"/>
            <a:ext cx="4177200" cy="6180000"/>
          </a:xfrm>
          <a:prstGeom prst="rect">
            <a:avLst/>
          </a:prstGeom>
          <a:noFill/>
          <a:ln>
            <a:noFill/>
          </a:ln>
        </p:spPr>
        <p:txBody>
          <a:bodyPr spcFirstLastPara="1" wrap="square" lIns="92075" tIns="46025" rIns="92075" bIns="46025" anchor="t" anchorCtr="0">
            <a:noAutofit/>
          </a:bodyPr>
          <a:lstStyle/>
          <a:p>
            <a:pPr marL="465138" marR="0" lvl="0" indent="-350838" algn="l" rtl="0">
              <a:lnSpc>
                <a:spcPct val="90000"/>
              </a:lnSpc>
              <a:spcBef>
                <a:spcPts val="0"/>
              </a:spcBef>
              <a:spcAft>
                <a:spcPts val="0"/>
              </a:spcAft>
              <a:buClr>
                <a:srgbClr val="33CC33"/>
              </a:buClr>
              <a:buSzPts val="3000"/>
              <a:buFont typeface="Noto Sans Symbols"/>
              <a:buChar char="❖"/>
            </a:pPr>
            <a:r>
              <a:rPr lang="am" sz="3000" b="0" i="0" u="none" strike="noStrike" cap="none">
                <a:solidFill>
                  <a:srgbClr val="FFFF00"/>
                </a:solidFill>
                <a:latin typeface="Arial"/>
                <a:ea typeface="Arial"/>
                <a:cs typeface="Arial"/>
                <a:sym typeface="Arial"/>
              </a:rPr>
              <a:t>አንሶሰወ ገሃደ ወአስተርአየ ከመ ሰብእ በበሕቅ ልሕቀ በ፴ ክረምት በዮርዳኖስ ተጠምቀ። </a:t>
            </a:r>
            <a:endParaRPr sz="3000" b="0" i="0" u="none" strike="noStrike" cap="none">
              <a:solidFill>
                <a:srgbClr val="FFFF00"/>
              </a:solidFill>
              <a:latin typeface="Arial"/>
              <a:ea typeface="Arial"/>
              <a:cs typeface="Arial"/>
              <a:sym typeface="Arial"/>
            </a:endParaRPr>
          </a:p>
          <a:p>
            <a:pPr marL="465137" marR="0" lvl="0" indent="-350837" algn="l" rtl="0">
              <a:lnSpc>
                <a:spcPct val="90000"/>
              </a:lnSpc>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ብገሃድ ተመላለሰ ከም ሰብ ተራእየ በብንእሽቶ ዓበየ ኣብ ሠላሳ ዓመት ኣብ ዮርዳኖስ ተጠምቀ።</a:t>
            </a:r>
            <a:endParaRPr sz="3000" b="0" i="0" u="none" strike="noStrike" cap="none">
              <a:solidFill>
                <a:srgbClr val="FFFFFF"/>
              </a:solidFill>
              <a:latin typeface="Arial"/>
              <a:ea typeface="Arial"/>
              <a:cs typeface="Arial"/>
              <a:sym typeface="Arial"/>
            </a:endParaRPr>
          </a:p>
          <a:p>
            <a:pPr marL="465137" marR="0" lvl="0" indent="0" algn="l" rtl="0">
              <a:lnSpc>
                <a:spcPct val="90000"/>
              </a:lnSpc>
              <a:spcBef>
                <a:spcPts val="960"/>
              </a:spcBef>
              <a:spcAft>
                <a:spcPts val="0"/>
              </a:spcAft>
              <a:buNone/>
            </a:pPr>
            <a:endParaRPr sz="3000">
              <a:solidFill>
                <a:srgbClr val="FF0000"/>
              </a:solidFill>
            </a:endParaRPr>
          </a:p>
          <a:p>
            <a:pPr marL="465138" marR="0" lvl="0" indent="-274638" algn="l" rtl="0">
              <a:lnSpc>
                <a:spcPct val="90000"/>
              </a:lnSpc>
              <a:spcBef>
                <a:spcPts val="600"/>
              </a:spcBef>
              <a:spcAft>
                <a:spcPts val="0"/>
              </a:spcAft>
              <a:buClr>
                <a:schemeClr val="accent1"/>
              </a:buClr>
              <a:buSzPts val="3000"/>
              <a:buFont typeface="Noto Sans Symbols"/>
              <a:buNone/>
            </a:pPr>
            <a:endParaRPr sz="3000" b="0" i="0" u="none" strike="noStrike" cap="none">
              <a:solidFill>
                <a:srgbClr val="00FF00"/>
              </a:solidFill>
              <a:latin typeface="Arial"/>
              <a:ea typeface="Arial"/>
              <a:cs typeface="Arial"/>
              <a:sym typeface="Arial"/>
            </a:endParaRPr>
          </a:p>
          <a:p>
            <a:pPr marL="465138" marR="0" lvl="0" indent="-274638" algn="l" rtl="0">
              <a:lnSpc>
                <a:spcPct val="90000"/>
              </a:lnSpc>
              <a:spcBef>
                <a:spcPts val="600"/>
              </a:spcBef>
              <a:spcAft>
                <a:spcPts val="0"/>
              </a:spcAft>
              <a:buClr>
                <a:schemeClr val="accent1"/>
              </a:buClr>
              <a:buSzPts val="3000"/>
              <a:buFont typeface="Noto Sans Symbols"/>
              <a:buNone/>
            </a:pPr>
            <a:endParaRPr sz="3000" b="0" i="0" u="none" strike="noStrike" cap="none">
              <a:solidFill>
                <a:schemeClr val="lt1"/>
              </a:solidFill>
              <a:latin typeface="Arial"/>
              <a:ea typeface="Arial"/>
              <a:cs typeface="Arial"/>
              <a:sym typeface="Arial"/>
            </a:endParaRPr>
          </a:p>
        </p:txBody>
      </p:sp>
      <p:sp>
        <p:nvSpPr>
          <p:cNvPr id="458" name="Google Shape;458;p60"/>
          <p:cNvSpPr txBox="1"/>
          <p:nvPr/>
        </p:nvSpPr>
        <p:spPr>
          <a:xfrm>
            <a:off x="4660075" y="292125"/>
            <a:ext cx="4211700" cy="6197400"/>
          </a:xfrm>
          <a:prstGeom prst="rect">
            <a:avLst/>
          </a:prstGeom>
          <a:noFill/>
          <a:ln>
            <a:noFill/>
          </a:ln>
        </p:spPr>
        <p:txBody>
          <a:bodyPr spcFirstLastPara="1" wrap="square" lIns="91425" tIns="91425" rIns="91425" bIns="91425" anchor="t" anchorCtr="0">
            <a:noAutofit/>
          </a:bodyPr>
          <a:lstStyle/>
          <a:p>
            <a:pPr marL="465137" lvl="0" indent="-350837" algn="l" rtl="0">
              <a:lnSpc>
                <a:spcPct val="90000"/>
              </a:lnSpc>
              <a:spcBef>
                <a:spcPts val="960"/>
              </a:spcBef>
              <a:spcAft>
                <a:spcPts val="0"/>
              </a:spcAft>
              <a:buClr>
                <a:srgbClr val="0000FF"/>
              </a:buClr>
              <a:buSzPts val="3000"/>
              <a:buFont typeface="Noto Sans Symbols"/>
              <a:buChar char="❖"/>
            </a:pPr>
            <a:r>
              <a:rPr lang="am" sz="3000">
                <a:solidFill>
                  <a:srgbClr val="FFFF00"/>
                </a:solidFill>
              </a:rPr>
              <a:t>ansosewe gehade we-aster’aye keme seb’i be-behiq lihiqe be-selasa kiremt be-yordanos teTemqe</a:t>
            </a:r>
            <a:endParaRPr sz="3000">
              <a:solidFill>
                <a:srgbClr val="FF0000"/>
              </a:solidFill>
            </a:endParaRPr>
          </a:p>
          <a:p>
            <a:pPr marL="465137" lvl="0" indent="-350837" algn="l" rtl="0">
              <a:lnSpc>
                <a:spcPct val="90000"/>
              </a:lnSpc>
              <a:spcBef>
                <a:spcPts val="960"/>
              </a:spcBef>
              <a:spcAft>
                <a:spcPts val="0"/>
              </a:spcAft>
              <a:buClr>
                <a:srgbClr val="FF0000"/>
              </a:buClr>
              <a:buSzPts val="3000"/>
              <a:buFont typeface="Noto Sans Symbols"/>
              <a:buChar char="❖"/>
            </a:pPr>
            <a:r>
              <a:rPr lang="am" sz="3000">
                <a:solidFill>
                  <a:srgbClr val="FFFFFF"/>
                </a:solidFill>
              </a:rPr>
              <a:t>He walked openly and appeared like a man, grew little by little and was baptized in Jordan at the age of thirty.</a:t>
            </a:r>
            <a:r>
              <a:rPr lang="am" sz="3000">
                <a:solidFill>
                  <a:srgbClr val="FFFF00"/>
                </a:solidFill>
              </a:rPr>
              <a:t> </a:t>
            </a:r>
            <a:endParaRPr sz="3000"/>
          </a:p>
        </p:txBody>
      </p:sp>
      <p:pic>
        <p:nvPicPr>
          <p:cNvPr id="459" name="Google Shape;459;p6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34</a:t>
            </a:fld>
            <a:endParaRPr/>
          </a:p>
        </p:txBody>
      </p:sp>
      <p:sp>
        <p:nvSpPr>
          <p:cNvPr id="465" name="Google Shape;465;p61"/>
          <p:cNvSpPr txBox="1">
            <a:spLocks noGrp="1"/>
          </p:cNvSpPr>
          <p:nvPr>
            <p:ph type="body" idx="1"/>
          </p:nvPr>
        </p:nvSpPr>
        <p:spPr>
          <a:xfrm>
            <a:off x="414325" y="425450"/>
            <a:ext cx="46422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4000"/>
              <a:buChar char="❖"/>
            </a:pPr>
            <a:r>
              <a:rPr lang="am" sz="4000" b="0" i="0" u="sng">
                <a:solidFill>
                  <a:schemeClr val="lt2"/>
                </a:solidFill>
                <a:latin typeface="Arial"/>
                <a:ea typeface="Arial"/>
                <a:cs typeface="Arial"/>
                <a:sym typeface="Arial"/>
              </a:rPr>
              <a:t>ዲያቆን፡</a:t>
            </a:r>
            <a:r>
              <a:rPr lang="am" sz="4000" b="0" i="0" u="none">
                <a:solidFill>
                  <a:srgbClr val="FFFF00"/>
                </a:solidFill>
                <a:latin typeface="Arial"/>
                <a:ea typeface="Arial"/>
                <a:cs typeface="Arial"/>
                <a:sym typeface="Arial"/>
              </a:rPr>
              <a:t> ንነጽር።</a:t>
            </a:r>
            <a:endParaRPr sz="4000" b="0" i="0" u="none">
              <a:solidFill>
                <a:srgbClr val="FFFF00"/>
              </a:solidFill>
              <a:latin typeface="Arial"/>
              <a:ea typeface="Arial"/>
              <a:cs typeface="Arial"/>
              <a:sym typeface="Arial"/>
            </a:endParaRPr>
          </a:p>
          <a:p>
            <a:pPr marL="465137" marR="0" lvl="0" indent="-439737" algn="l" rtl="0">
              <a:lnSpc>
                <a:spcPct val="100000"/>
              </a:lnSpc>
              <a:spcBef>
                <a:spcPts val="880"/>
              </a:spcBef>
              <a:spcAft>
                <a:spcPts val="0"/>
              </a:spcAft>
              <a:buClr>
                <a:srgbClr val="FFFFFF"/>
              </a:buClr>
              <a:buSzPts val="4000"/>
              <a:buChar char="❖"/>
            </a:pPr>
            <a:r>
              <a:rPr lang="am" sz="4000" b="0" i="0" u="none">
                <a:solidFill>
                  <a:srgbClr val="FFFFFF"/>
                </a:solidFill>
                <a:latin typeface="Arial"/>
                <a:ea typeface="Arial"/>
                <a:cs typeface="Arial"/>
                <a:sym typeface="Arial"/>
              </a:rPr>
              <a:t>ነስተውዕል።</a:t>
            </a:r>
            <a:endParaRPr sz="4000" b="0" i="0" u="none">
              <a:solidFill>
                <a:srgbClr val="FFFFFF"/>
              </a:solidFill>
              <a:latin typeface="Arial"/>
              <a:ea typeface="Arial"/>
              <a:cs typeface="Arial"/>
              <a:sym typeface="Arial"/>
            </a:endParaRPr>
          </a:p>
          <a:p>
            <a:pPr marL="465137" marR="0" lvl="0" indent="0" algn="l" rtl="0">
              <a:lnSpc>
                <a:spcPct val="100000"/>
              </a:lnSpc>
              <a:spcBef>
                <a:spcPts val="880"/>
              </a:spcBef>
              <a:spcAft>
                <a:spcPts val="0"/>
              </a:spcAft>
              <a:buNone/>
            </a:pPr>
            <a:endParaRPr sz="4000">
              <a:solidFill>
                <a:srgbClr val="FFFFFF"/>
              </a:solidFill>
            </a:endParaRPr>
          </a:p>
        </p:txBody>
      </p:sp>
      <p:sp>
        <p:nvSpPr>
          <p:cNvPr id="466" name="Google Shape;466;p61"/>
          <p:cNvSpPr txBox="1"/>
          <p:nvPr/>
        </p:nvSpPr>
        <p:spPr>
          <a:xfrm>
            <a:off x="4852250" y="263975"/>
            <a:ext cx="3939600" cy="6180000"/>
          </a:xfrm>
          <a:prstGeom prst="rect">
            <a:avLst/>
          </a:prstGeom>
          <a:noFill/>
          <a:ln>
            <a:noFill/>
          </a:ln>
        </p:spPr>
        <p:txBody>
          <a:bodyPr spcFirstLastPara="1" wrap="square" lIns="91425" tIns="91425" rIns="91425" bIns="91425" anchor="t" anchorCtr="0">
            <a:noAutofit/>
          </a:bodyPr>
          <a:lstStyle/>
          <a:p>
            <a:pPr marL="465137" lvl="0" indent="-439737" algn="l" rtl="0">
              <a:spcBef>
                <a:spcPts val="880"/>
              </a:spcBef>
              <a:spcAft>
                <a:spcPts val="0"/>
              </a:spcAft>
              <a:buClr>
                <a:srgbClr val="0000FF"/>
              </a:buClr>
              <a:buSzPts val="4000"/>
              <a:buFont typeface="Noto Sans Symbols"/>
              <a:buChar char="❖"/>
            </a:pPr>
            <a:r>
              <a:rPr lang="am" sz="4000" u="sng">
                <a:solidFill>
                  <a:schemeClr val="lt2"/>
                </a:solidFill>
              </a:rPr>
              <a:t>Dīyaqon</a:t>
            </a:r>
            <a:r>
              <a:rPr lang="am" sz="4000">
                <a:solidFill>
                  <a:schemeClr val="lt2"/>
                </a:solidFill>
              </a:rPr>
              <a:t>: </a:t>
            </a:r>
            <a:r>
              <a:rPr lang="am" sz="4000">
                <a:solidFill>
                  <a:srgbClr val="FFFF00"/>
                </a:solidFill>
              </a:rPr>
              <a:t>ni’netsr</a:t>
            </a:r>
            <a:r>
              <a:rPr lang="am" sz="4000">
                <a:solidFill>
                  <a:srgbClr val="00FF00"/>
                </a:solidFill>
              </a:rPr>
              <a:t> </a:t>
            </a:r>
            <a:endParaRPr sz="4000">
              <a:solidFill>
                <a:schemeClr val="lt1"/>
              </a:solidFill>
            </a:endParaRPr>
          </a:p>
          <a:p>
            <a:pPr marL="465137" lvl="0" indent="-439737" algn="l" rtl="0">
              <a:spcBef>
                <a:spcPts val="880"/>
              </a:spcBef>
              <a:spcAft>
                <a:spcPts val="0"/>
              </a:spcAft>
              <a:buClr>
                <a:srgbClr val="FF0000"/>
              </a:buClr>
              <a:buSzPts val="4000"/>
              <a:buFont typeface="Noto Sans Symbols"/>
              <a:buChar char="❖"/>
            </a:pPr>
            <a:r>
              <a:rPr lang="am" sz="4000" u="sng">
                <a:solidFill>
                  <a:srgbClr val="FFFF00"/>
                </a:solidFill>
              </a:rPr>
              <a:t>Deacon</a:t>
            </a:r>
            <a:r>
              <a:rPr lang="am" sz="4000">
                <a:solidFill>
                  <a:srgbClr val="FFFF00"/>
                </a:solidFill>
              </a:rPr>
              <a:t>:</a:t>
            </a:r>
            <a:r>
              <a:rPr lang="am" sz="4000">
                <a:solidFill>
                  <a:schemeClr val="lt1"/>
                </a:solidFill>
              </a:rPr>
              <a:t> </a:t>
            </a:r>
            <a:r>
              <a:rPr lang="am" sz="4000">
                <a:solidFill>
                  <a:schemeClr val="lt2"/>
                </a:solidFill>
              </a:rPr>
              <a:t>Let us give heed.</a:t>
            </a:r>
            <a:endParaRPr sz="4000">
              <a:solidFill>
                <a:schemeClr val="lt2"/>
              </a:solidFill>
            </a:endParaRPr>
          </a:p>
          <a:p>
            <a:pPr marL="0" lvl="0" indent="0" algn="l" rtl="0">
              <a:spcBef>
                <a:spcPts val="0"/>
              </a:spcBef>
              <a:spcAft>
                <a:spcPts val="0"/>
              </a:spcAft>
              <a:buNone/>
            </a:pPr>
            <a:endParaRPr/>
          </a:p>
        </p:txBody>
      </p:sp>
      <p:pic>
        <p:nvPicPr>
          <p:cNvPr id="467" name="Google Shape;467;p6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2"/>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35</a:t>
            </a:fld>
            <a:endParaRPr sz="1400" b="0" i="0" u="none" strike="noStrike" cap="none">
              <a:solidFill>
                <a:schemeClr val="lt1"/>
              </a:solidFill>
              <a:latin typeface="Arial"/>
              <a:ea typeface="Arial"/>
              <a:cs typeface="Arial"/>
              <a:sym typeface="Arial"/>
            </a:endParaRPr>
          </a:p>
        </p:txBody>
      </p:sp>
      <p:sp>
        <p:nvSpPr>
          <p:cNvPr id="473" name="Google Shape;473;p62"/>
          <p:cNvSpPr txBox="1">
            <a:spLocks noGrp="1"/>
          </p:cNvSpPr>
          <p:nvPr>
            <p:ph type="body" idx="1"/>
          </p:nvPr>
        </p:nvSpPr>
        <p:spPr>
          <a:xfrm>
            <a:off x="338150" y="211050"/>
            <a:ext cx="4233900" cy="6180000"/>
          </a:xfrm>
          <a:prstGeom prst="rect">
            <a:avLst/>
          </a:prstGeom>
          <a:noFill/>
          <a:ln>
            <a:noFill/>
          </a:ln>
        </p:spPr>
        <p:txBody>
          <a:bodyPr spcFirstLastPara="1" wrap="square" lIns="92075" tIns="46025" rIns="92075" bIns="46025" anchor="t" anchorCtr="0">
            <a:noAutofit/>
          </a:bodyPr>
          <a:lstStyle/>
          <a:p>
            <a:pPr marL="465138" marR="0" lvl="0" indent="-369888" algn="l" rtl="0">
              <a:lnSpc>
                <a:spcPct val="90000"/>
              </a:lnSpc>
              <a:spcBef>
                <a:spcPts val="880"/>
              </a:spcBef>
              <a:spcAft>
                <a:spcPts val="0"/>
              </a:spcAft>
              <a:buClr>
                <a:srgbClr val="00CC00"/>
              </a:buClr>
              <a:buSzPts val="2900"/>
              <a:buFont typeface="Noto Sans Symbols"/>
              <a:buChar char="❖"/>
            </a:pPr>
            <a:r>
              <a:rPr lang="am" sz="2900" b="0" i="0" u="sng" strike="noStrike" cap="none">
                <a:solidFill>
                  <a:schemeClr val="lt2"/>
                </a:solidFill>
                <a:latin typeface="Arial"/>
                <a:ea typeface="Arial"/>
                <a:cs typeface="Arial"/>
                <a:sym typeface="Arial"/>
              </a:rPr>
              <a:t>ካህን</a:t>
            </a:r>
            <a:r>
              <a:rPr lang="am" sz="2900" b="0" i="0" u="none" strike="noStrike" cap="none">
                <a:solidFill>
                  <a:schemeClr val="lt2"/>
                </a:solidFill>
                <a:latin typeface="Arial"/>
                <a:ea typeface="Arial"/>
                <a:cs typeface="Arial"/>
                <a:sym typeface="Arial"/>
              </a:rPr>
              <a:t>፡</a:t>
            </a:r>
            <a:r>
              <a:rPr lang="am" sz="2900" b="0" i="0" u="none" strike="noStrike" cap="none">
                <a:solidFill>
                  <a:srgbClr val="00FF00"/>
                </a:solidFill>
                <a:latin typeface="Arial"/>
                <a:ea typeface="Arial"/>
                <a:cs typeface="Arial"/>
                <a:sym typeface="Arial"/>
              </a:rPr>
              <a:t> </a:t>
            </a:r>
            <a:r>
              <a:rPr lang="am" sz="2900" b="0" i="0" u="none" strike="noStrike" cap="none">
                <a:solidFill>
                  <a:srgbClr val="FFFF00"/>
                </a:solidFill>
                <a:latin typeface="Arial"/>
                <a:ea typeface="Arial"/>
                <a:cs typeface="Arial"/>
                <a:sym typeface="Arial"/>
              </a:rPr>
              <a:t>ከመ እንተ ብእሲ ለጸዊም በውስተ ገዳም ኀደረ እምኀበ ዲያብሎስ ተመከረ በኃይለ መለኮቱ መኳንንተ ጽልመት ሠዐረ።</a:t>
            </a:r>
            <a:endParaRPr sz="2900"/>
          </a:p>
          <a:p>
            <a:pPr marL="465137" marR="0" lvl="0" indent="-369887" algn="l" rtl="0">
              <a:lnSpc>
                <a:spcPct val="90000"/>
              </a:lnSpc>
              <a:spcBef>
                <a:spcPts val="880"/>
              </a:spcBef>
              <a:spcAft>
                <a:spcPts val="0"/>
              </a:spcAft>
              <a:buClr>
                <a:srgbClr val="FFFFFF"/>
              </a:buClr>
              <a:buSzPts val="2900"/>
              <a:buFont typeface="Noto Sans Symbols"/>
              <a:buChar char="❖"/>
            </a:pPr>
            <a:r>
              <a:rPr lang="am" sz="2900" b="0" i="0" u="none" strike="noStrike" cap="none">
                <a:solidFill>
                  <a:srgbClr val="FFFFFF"/>
                </a:solidFill>
                <a:latin typeface="Arial"/>
                <a:ea typeface="Arial"/>
                <a:cs typeface="Arial"/>
                <a:sym typeface="Arial"/>
              </a:rPr>
              <a:t>ከም ሰብ ኮይኑ ጾም ኪጸውም ኣብ በረኻ ኃደረ ብዲያብሎስ ተፈተነ ብኃይሊ መለኮቱ ንገዛእቲ ጸልማት ሰዓረ።</a:t>
            </a:r>
            <a:endParaRPr sz="2900" b="0" i="0" u="none" strike="noStrike" cap="none">
              <a:solidFill>
                <a:srgbClr val="FFFFFF"/>
              </a:solidFill>
              <a:latin typeface="Arial"/>
              <a:ea typeface="Arial"/>
              <a:cs typeface="Arial"/>
              <a:sym typeface="Arial"/>
            </a:endParaRPr>
          </a:p>
          <a:p>
            <a:pPr marL="304800" marR="0" lvl="0" indent="0" algn="l" rtl="0">
              <a:spcBef>
                <a:spcPts val="960"/>
              </a:spcBef>
              <a:spcAft>
                <a:spcPts val="0"/>
              </a:spcAft>
              <a:buClr>
                <a:srgbClr val="FFFF66"/>
              </a:buClr>
              <a:buSzPts val="4800"/>
              <a:buFont typeface="Noto Sans Symbols"/>
              <a:buNone/>
            </a:pPr>
            <a:endParaRPr sz="2900" b="0" i="0" u="none" strike="noStrike" cap="none">
              <a:solidFill>
                <a:srgbClr val="00FF00"/>
              </a:solidFill>
              <a:latin typeface="Arial"/>
              <a:ea typeface="Arial"/>
              <a:cs typeface="Arial"/>
              <a:sym typeface="Arial"/>
            </a:endParaRPr>
          </a:p>
        </p:txBody>
      </p:sp>
      <p:sp>
        <p:nvSpPr>
          <p:cNvPr id="474" name="Google Shape;474;p62"/>
          <p:cNvSpPr txBox="1"/>
          <p:nvPr/>
        </p:nvSpPr>
        <p:spPr>
          <a:xfrm>
            <a:off x="4482525" y="171750"/>
            <a:ext cx="4389000" cy="6165300"/>
          </a:xfrm>
          <a:prstGeom prst="rect">
            <a:avLst/>
          </a:prstGeom>
          <a:noFill/>
          <a:ln>
            <a:noFill/>
          </a:ln>
        </p:spPr>
        <p:txBody>
          <a:bodyPr spcFirstLastPara="1" wrap="square" lIns="91425" tIns="91425" rIns="91425" bIns="91425" anchor="t" anchorCtr="0">
            <a:noAutofit/>
          </a:bodyPr>
          <a:lstStyle/>
          <a:p>
            <a:pPr marL="465137" lvl="0" indent="-363537" algn="l" rtl="0">
              <a:lnSpc>
                <a:spcPct val="90000"/>
              </a:lnSpc>
              <a:spcBef>
                <a:spcPts val="880"/>
              </a:spcBef>
              <a:spcAft>
                <a:spcPts val="0"/>
              </a:spcAft>
              <a:buClr>
                <a:srgbClr val="0000FF"/>
              </a:buClr>
              <a:buSzPts val="2800"/>
              <a:buFont typeface="Arial"/>
              <a:buChar char="❖"/>
            </a:pPr>
            <a:r>
              <a:rPr lang="am" sz="2800" u="sng">
                <a:solidFill>
                  <a:schemeClr val="lt2"/>
                </a:solidFill>
              </a:rPr>
              <a:t>Kahn</a:t>
            </a:r>
            <a:r>
              <a:rPr lang="am" sz="2800">
                <a:solidFill>
                  <a:schemeClr val="lt2"/>
                </a:solidFill>
              </a:rPr>
              <a:t>: </a:t>
            </a:r>
            <a:r>
              <a:rPr lang="am" sz="2800">
                <a:solidFill>
                  <a:srgbClr val="FFFF00"/>
                </a:solidFill>
              </a:rPr>
              <a:t>keme inte bi’isī le-tsewīm be-wiste gedam hadere im-habe dīyablos temekere be-hayle melekotu meqwanint tsilmete se’are</a:t>
            </a:r>
            <a:endParaRPr sz="2800">
              <a:solidFill>
                <a:srgbClr val="FF0000"/>
              </a:solidFill>
            </a:endParaRPr>
          </a:p>
          <a:p>
            <a:pPr marL="465137" lvl="0" indent="-363537" algn="l" rtl="0">
              <a:lnSpc>
                <a:spcPct val="90000"/>
              </a:lnSpc>
              <a:spcBef>
                <a:spcPts val="880"/>
              </a:spcBef>
              <a:spcAft>
                <a:spcPts val="0"/>
              </a:spcAft>
              <a:buClr>
                <a:srgbClr val="FF0000"/>
              </a:buClr>
              <a:buSzPts val="2800"/>
              <a:buFont typeface="Noto Sans Symbols"/>
              <a:buChar char="❖"/>
            </a:pPr>
            <a:r>
              <a:rPr lang="am" sz="2800" u="sng">
                <a:solidFill>
                  <a:srgbClr val="FFFF00"/>
                </a:solidFill>
              </a:rPr>
              <a:t>Priest</a:t>
            </a:r>
            <a:r>
              <a:rPr lang="am" sz="2800">
                <a:solidFill>
                  <a:srgbClr val="FFFF00"/>
                </a:solidFill>
              </a:rPr>
              <a:t>: </a:t>
            </a:r>
            <a:r>
              <a:rPr lang="am" sz="2800">
                <a:solidFill>
                  <a:srgbClr val="FFFFFF"/>
                </a:solidFill>
              </a:rPr>
              <a:t>He stayed in the wilderness as a fasting man, was tempted by the Devil and He degraded the rulers of darkness through the power of His divinity.</a:t>
            </a:r>
            <a:endParaRPr sz="2800">
              <a:solidFill>
                <a:srgbClr val="FFFFFF"/>
              </a:solidFill>
            </a:endParaRPr>
          </a:p>
          <a:p>
            <a:pPr marL="0" lvl="0" indent="0" algn="l" rtl="0">
              <a:spcBef>
                <a:spcPts val="0"/>
              </a:spcBef>
              <a:spcAft>
                <a:spcPts val="0"/>
              </a:spcAft>
              <a:buNone/>
            </a:pPr>
            <a:endParaRPr sz="2800">
              <a:solidFill>
                <a:srgbClr val="FFFFFF"/>
              </a:solidFill>
            </a:endParaRPr>
          </a:p>
        </p:txBody>
      </p:sp>
      <p:pic>
        <p:nvPicPr>
          <p:cNvPr id="475" name="Google Shape;475;p6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36</a:t>
            </a:fld>
            <a:endParaRPr/>
          </a:p>
        </p:txBody>
      </p:sp>
      <p:sp>
        <p:nvSpPr>
          <p:cNvPr id="481" name="Google Shape;481;p63"/>
          <p:cNvSpPr txBox="1">
            <a:spLocks noGrp="1"/>
          </p:cNvSpPr>
          <p:nvPr>
            <p:ph type="body" idx="1"/>
          </p:nvPr>
        </p:nvSpPr>
        <p:spPr>
          <a:xfrm>
            <a:off x="414325" y="425450"/>
            <a:ext cx="4706400" cy="6180000"/>
          </a:xfrm>
          <a:prstGeom prst="rect">
            <a:avLst/>
          </a:prstGeom>
          <a:noFill/>
          <a:ln>
            <a:noFill/>
          </a:ln>
        </p:spPr>
        <p:txBody>
          <a:bodyPr spcFirstLastPara="1" wrap="square" lIns="92075" tIns="46025" rIns="92075" bIns="46025" anchor="t" anchorCtr="0">
            <a:noAutofit/>
          </a:bodyPr>
          <a:lstStyle/>
          <a:p>
            <a:pPr marL="465137" marR="0" lvl="0" indent="-414337" algn="l" rtl="0">
              <a:lnSpc>
                <a:spcPct val="100000"/>
              </a:lnSpc>
              <a:spcBef>
                <a:spcPts val="0"/>
              </a:spcBef>
              <a:spcAft>
                <a:spcPts val="0"/>
              </a:spcAft>
              <a:buClr>
                <a:srgbClr val="33CC33"/>
              </a:buClr>
              <a:buSzPts val="4000"/>
              <a:buChar char="❖"/>
            </a:pPr>
            <a:r>
              <a:rPr lang="am" sz="4000" b="0" i="0" u="sng">
                <a:solidFill>
                  <a:schemeClr val="lt2"/>
                </a:solidFill>
                <a:latin typeface="Arial"/>
                <a:ea typeface="Arial"/>
                <a:cs typeface="Arial"/>
                <a:sym typeface="Arial"/>
              </a:rPr>
              <a:t>ዲያቆን</a:t>
            </a:r>
            <a:r>
              <a:rPr lang="am" sz="4000" b="0" i="0">
                <a:solidFill>
                  <a:schemeClr val="lt2"/>
                </a:solidFill>
                <a:latin typeface="Arial"/>
                <a:ea typeface="Arial"/>
                <a:cs typeface="Arial"/>
                <a:sym typeface="Arial"/>
              </a:rPr>
              <a:t>፡</a:t>
            </a:r>
            <a:r>
              <a:rPr lang="am" sz="4000" b="0" i="0" u="none">
                <a:solidFill>
                  <a:srgbClr val="FFFF00"/>
                </a:solidFill>
                <a:latin typeface="Arial"/>
                <a:ea typeface="Arial"/>
                <a:cs typeface="Arial"/>
                <a:sym typeface="Arial"/>
              </a:rPr>
              <a:t> አውሥኡ።</a:t>
            </a:r>
            <a:endParaRPr sz="4000" b="0" i="0" u="none">
              <a:solidFill>
                <a:srgbClr val="FFFF00"/>
              </a:solidFill>
              <a:latin typeface="Arial"/>
              <a:ea typeface="Arial"/>
              <a:cs typeface="Arial"/>
              <a:sym typeface="Arial"/>
            </a:endParaRPr>
          </a:p>
          <a:p>
            <a:pPr marL="465137" marR="0" lvl="0" indent="-414337" algn="l" rtl="0">
              <a:lnSpc>
                <a:spcPct val="100000"/>
              </a:lnSpc>
              <a:spcBef>
                <a:spcPts val="960"/>
              </a:spcBef>
              <a:spcAft>
                <a:spcPts val="0"/>
              </a:spcAft>
              <a:buClr>
                <a:srgbClr val="FFFFFF"/>
              </a:buClr>
              <a:buSzPts val="4000"/>
              <a:buChar char="❖"/>
            </a:pPr>
            <a:r>
              <a:rPr lang="am" sz="4000" b="0" i="0" u="none">
                <a:solidFill>
                  <a:srgbClr val="FFFFFF"/>
                </a:solidFill>
                <a:latin typeface="Arial"/>
                <a:ea typeface="Arial"/>
                <a:cs typeface="Arial"/>
                <a:sym typeface="Arial"/>
              </a:rPr>
              <a:t>ተሰጥዎ ተቐበሉ። </a:t>
            </a:r>
            <a:endParaRPr sz="4000">
              <a:solidFill>
                <a:srgbClr val="FFFFFF"/>
              </a:solidFill>
            </a:endParaRPr>
          </a:p>
          <a:p>
            <a:pPr marL="465137" marR="0" lvl="0" indent="0" algn="l" rtl="0">
              <a:lnSpc>
                <a:spcPct val="100000"/>
              </a:lnSpc>
              <a:spcBef>
                <a:spcPts val="960"/>
              </a:spcBef>
              <a:spcAft>
                <a:spcPts val="0"/>
              </a:spcAft>
              <a:buNone/>
            </a:pPr>
            <a:endParaRPr sz="4000" b="0" i="0" u="none">
              <a:solidFill>
                <a:schemeClr val="lt1"/>
              </a:solidFill>
              <a:latin typeface="Arial"/>
              <a:ea typeface="Arial"/>
              <a:cs typeface="Arial"/>
              <a:sym typeface="Arial"/>
            </a:endParaRPr>
          </a:p>
          <a:p>
            <a:pPr marL="342900" marR="0" lvl="0" indent="-38100" algn="l" rtl="0">
              <a:spcBef>
                <a:spcPts val="960"/>
              </a:spcBef>
              <a:spcAft>
                <a:spcPts val="0"/>
              </a:spcAft>
              <a:buClr>
                <a:schemeClr val="accent1"/>
              </a:buClr>
              <a:buSzPts val="4800"/>
              <a:buFont typeface="Noto Sans Symbols"/>
              <a:buNone/>
            </a:pPr>
            <a:endParaRPr sz="4000" b="0" i="0" u="none">
              <a:solidFill>
                <a:schemeClr val="lt1"/>
              </a:solidFill>
              <a:latin typeface="Arial"/>
              <a:ea typeface="Arial"/>
              <a:cs typeface="Arial"/>
              <a:sym typeface="Arial"/>
            </a:endParaRPr>
          </a:p>
        </p:txBody>
      </p:sp>
      <p:sp>
        <p:nvSpPr>
          <p:cNvPr id="482" name="Google Shape;482;p63"/>
          <p:cNvSpPr txBox="1"/>
          <p:nvPr/>
        </p:nvSpPr>
        <p:spPr>
          <a:xfrm>
            <a:off x="5124475" y="263975"/>
            <a:ext cx="3763200" cy="6213300"/>
          </a:xfrm>
          <a:prstGeom prst="rect">
            <a:avLst/>
          </a:prstGeom>
          <a:noFill/>
          <a:ln>
            <a:noFill/>
          </a:ln>
        </p:spPr>
        <p:txBody>
          <a:bodyPr spcFirstLastPara="1" wrap="square" lIns="91425" tIns="91425" rIns="91425" bIns="91425" anchor="t" anchorCtr="0">
            <a:noAutofit/>
          </a:bodyPr>
          <a:lstStyle/>
          <a:p>
            <a:pPr marL="465137" lvl="0" indent="-414337" algn="l" rtl="0">
              <a:spcBef>
                <a:spcPts val="960"/>
              </a:spcBef>
              <a:spcAft>
                <a:spcPts val="0"/>
              </a:spcAft>
              <a:buClr>
                <a:srgbClr val="0000FF"/>
              </a:buClr>
              <a:buSzPts val="4000"/>
              <a:buFont typeface="Noto Sans Symbols"/>
              <a:buChar char="❖"/>
            </a:pPr>
            <a:r>
              <a:rPr lang="am" sz="4000" u="sng">
                <a:solidFill>
                  <a:schemeClr val="lt2"/>
                </a:solidFill>
              </a:rPr>
              <a:t>Dīyaqon</a:t>
            </a:r>
            <a:r>
              <a:rPr lang="am" sz="4000">
                <a:solidFill>
                  <a:schemeClr val="lt2"/>
                </a:solidFill>
              </a:rPr>
              <a:t>: </a:t>
            </a:r>
            <a:r>
              <a:rPr lang="am" sz="4000">
                <a:solidFill>
                  <a:srgbClr val="FFFF00"/>
                </a:solidFill>
              </a:rPr>
              <a:t>Awis’u</a:t>
            </a:r>
            <a:endParaRPr sz="4000">
              <a:solidFill>
                <a:srgbClr val="FFFF00"/>
              </a:solidFill>
            </a:endParaRPr>
          </a:p>
          <a:p>
            <a:pPr marL="465137" lvl="0" indent="-414337" algn="l" rtl="0">
              <a:spcBef>
                <a:spcPts val="960"/>
              </a:spcBef>
              <a:spcAft>
                <a:spcPts val="0"/>
              </a:spcAft>
              <a:buClr>
                <a:srgbClr val="FF0000"/>
              </a:buClr>
              <a:buSzPts val="4000"/>
              <a:buFont typeface="Noto Sans Symbols"/>
              <a:buChar char="❖"/>
            </a:pPr>
            <a:r>
              <a:rPr lang="am" sz="4000" u="sng">
                <a:solidFill>
                  <a:srgbClr val="FFFF00"/>
                </a:solidFill>
              </a:rPr>
              <a:t>Deacon</a:t>
            </a:r>
            <a:r>
              <a:rPr lang="am" sz="4000">
                <a:solidFill>
                  <a:srgbClr val="FFFF00"/>
                </a:solidFill>
              </a:rPr>
              <a:t>:</a:t>
            </a:r>
            <a:r>
              <a:rPr lang="am" sz="4000">
                <a:solidFill>
                  <a:schemeClr val="lt1"/>
                </a:solidFill>
              </a:rPr>
              <a:t> </a:t>
            </a:r>
            <a:r>
              <a:rPr lang="am" sz="4000">
                <a:solidFill>
                  <a:schemeClr val="lt2"/>
                </a:solidFill>
              </a:rPr>
              <a:t>Answer ye</a:t>
            </a:r>
            <a:r>
              <a:rPr lang="am" sz="4000">
                <a:solidFill>
                  <a:schemeClr val="lt1"/>
                </a:solidFill>
              </a:rPr>
              <a:t>.</a:t>
            </a:r>
            <a:endParaRPr/>
          </a:p>
        </p:txBody>
      </p:sp>
      <p:pic>
        <p:nvPicPr>
          <p:cNvPr id="483" name="Google Shape;483;p6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37</a:t>
            </a:fld>
            <a:endParaRPr/>
          </a:p>
        </p:txBody>
      </p:sp>
      <p:sp>
        <p:nvSpPr>
          <p:cNvPr id="489" name="Google Shape;489;p64"/>
          <p:cNvSpPr txBox="1">
            <a:spLocks noGrp="1"/>
          </p:cNvSpPr>
          <p:nvPr>
            <p:ph type="body" idx="1"/>
          </p:nvPr>
        </p:nvSpPr>
        <p:spPr>
          <a:xfrm>
            <a:off x="414325" y="447800"/>
            <a:ext cx="4233900" cy="61800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am" b="0" i="0" u="sng">
                <a:solidFill>
                  <a:schemeClr val="lt2"/>
                </a:solidFill>
                <a:latin typeface="Arial"/>
                <a:ea typeface="Arial"/>
                <a:cs typeface="Arial"/>
                <a:sym typeface="Arial"/>
              </a:rPr>
              <a:t>ሕዝብ</a:t>
            </a:r>
            <a:r>
              <a:rPr lang="am" b="0" i="0">
                <a:solidFill>
                  <a:schemeClr val="lt2"/>
                </a:solidFill>
                <a:latin typeface="Arial"/>
                <a:ea typeface="Arial"/>
                <a:cs typeface="Arial"/>
                <a:sym typeface="Arial"/>
              </a:rPr>
              <a:t>፡</a:t>
            </a:r>
            <a:r>
              <a:rPr lang="am" b="0" i="0" u="none">
                <a:solidFill>
                  <a:srgbClr val="FFFF00"/>
                </a:solidFill>
                <a:latin typeface="Arial"/>
                <a:ea typeface="Arial"/>
                <a:cs typeface="Arial"/>
                <a:sym typeface="Arial"/>
              </a:rPr>
              <a:t> ቅዱስ ቅዱስ ቅዱስ እግዚአብሔር </a:t>
            </a:r>
            <a:r>
              <a:rPr lang="am" sz="3000">
                <a:solidFill>
                  <a:srgbClr val="FFFF00"/>
                </a:solidFill>
              </a:rPr>
              <a:t>ጸባዖት </a:t>
            </a:r>
            <a:r>
              <a:rPr lang="am" b="0" i="0" u="none">
                <a:solidFill>
                  <a:srgbClr val="FFFF00"/>
                </a:solidFill>
                <a:latin typeface="Arial"/>
                <a:ea typeface="Arial"/>
                <a:cs typeface="Arial"/>
                <a:sym typeface="Arial"/>
              </a:rPr>
              <a:t>ፍጹም ምሉዕ ሰማያተ ወምድረ ቅድሳተ ስብሐቲከ።</a:t>
            </a:r>
            <a:endParaRPr/>
          </a:p>
          <a:p>
            <a:pPr marL="465137" marR="0" lvl="0" indent="-465137" algn="l" rtl="0">
              <a:lnSpc>
                <a:spcPct val="100000"/>
              </a:lnSpc>
              <a:spcBef>
                <a:spcPts val="640"/>
              </a:spcBef>
              <a:spcAft>
                <a:spcPts val="0"/>
              </a:spcAft>
              <a:buClr>
                <a:srgbClr val="FFFFFF"/>
              </a:buClr>
              <a:buSzPts val="3200"/>
              <a:buChar char="❖"/>
            </a:pPr>
            <a:r>
              <a:rPr lang="am" b="0" i="0" u="none">
                <a:solidFill>
                  <a:srgbClr val="FFFFFF"/>
                </a:solidFill>
                <a:latin typeface="Arial"/>
                <a:ea typeface="Arial"/>
                <a:cs typeface="Arial"/>
                <a:sym typeface="Arial"/>
              </a:rPr>
              <a:t>ቅዱስ ቅዱስ ቅዱስ እግዚኣብሔር ጐይታ ሠራዊት ክብሪ ምስጋናኻ  ሰማይን ምድርን ምሉእ እዩ።</a:t>
            </a:r>
            <a:endParaRPr>
              <a:solidFill>
                <a:srgbClr val="FFFFFF"/>
              </a:solidFill>
            </a:endParaRPr>
          </a:p>
          <a:p>
            <a:pPr marL="465137" marR="0" lvl="0" indent="0" algn="l" rtl="0">
              <a:lnSpc>
                <a:spcPct val="100000"/>
              </a:lnSpc>
              <a:spcBef>
                <a:spcPts val="800"/>
              </a:spcBef>
              <a:spcAft>
                <a:spcPts val="0"/>
              </a:spcAft>
              <a:buNone/>
            </a:pPr>
            <a:endParaRPr>
              <a:solidFill>
                <a:srgbClr val="FFFFFF"/>
              </a:solidFill>
            </a:endParaRPr>
          </a:p>
        </p:txBody>
      </p:sp>
      <p:sp>
        <p:nvSpPr>
          <p:cNvPr id="490" name="Google Shape;490;p64"/>
          <p:cNvSpPr txBox="1"/>
          <p:nvPr/>
        </p:nvSpPr>
        <p:spPr>
          <a:xfrm>
            <a:off x="4564000" y="288250"/>
            <a:ext cx="4339800" cy="6261600"/>
          </a:xfrm>
          <a:prstGeom prst="rect">
            <a:avLst/>
          </a:prstGeom>
          <a:noFill/>
          <a:ln>
            <a:noFill/>
          </a:ln>
        </p:spPr>
        <p:txBody>
          <a:bodyPr spcFirstLastPara="1" wrap="square" lIns="91425" tIns="91425" rIns="91425" bIns="91425" anchor="t" anchorCtr="0">
            <a:noAutofit/>
          </a:bodyPr>
          <a:lstStyle/>
          <a:p>
            <a:pPr marL="465137" lvl="0" indent="-465137" algn="l" rtl="0">
              <a:spcBef>
                <a:spcPts val="640"/>
              </a:spcBef>
              <a:spcAft>
                <a:spcPts val="0"/>
              </a:spcAft>
              <a:buClr>
                <a:srgbClr val="0000FF"/>
              </a:buClr>
              <a:buSzPts val="3200"/>
              <a:buFont typeface="Noto Sans Symbols"/>
              <a:buChar char="❖"/>
            </a:pPr>
            <a:r>
              <a:rPr lang="am" sz="3200" b="1" u="sng">
                <a:solidFill>
                  <a:schemeClr val="lt2"/>
                </a:solidFill>
              </a:rPr>
              <a:t>Hizb</a:t>
            </a:r>
            <a:r>
              <a:rPr lang="am" sz="3200" b="1">
                <a:solidFill>
                  <a:schemeClr val="lt2"/>
                </a:solidFill>
              </a:rPr>
              <a:t>:</a:t>
            </a:r>
            <a:r>
              <a:rPr lang="am" sz="3200">
                <a:solidFill>
                  <a:schemeClr val="lt2"/>
                </a:solidFill>
              </a:rPr>
              <a:t> </a:t>
            </a:r>
            <a:r>
              <a:rPr lang="am" sz="3200">
                <a:solidFill>
                  <a:srgbClr val="FFFF00"/>
                </a:solidFill>
              </a:rPr>
              <a:t>Qidus Qidus Qidus Igzī'abhier tseba’ot fitsum mi’lu’i semayate we-midre qidisate sībhatīke</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am" sz="3200" u="sng">
                <a:solidFill>
                  <a:srgbClr val="FFFF00"/>
                </a:solidFill>
              </a:rPr>
              <a:t>People</a:t>
            </a:r>
            <a:r>
              <a:rPr lang="am" sz="3200">
                <a:solidFill>
                  <a:srgbClr val="FFFF00"/>
                </a:solidFill>
              </a:rPr>
              <a:t>:</a:t>
            </a:r>
            <a:r>
              <a:rPr lang="am" sz="3200">
                <a:solidFill>
                  <a:schemeClr val="lt1"/>
                </a:solidFill>
              </a:rPr>
              <a:t> </a:t>
            </a:r>
            <a:r>
              <a:rPr lang="am" sz="3200">
                <a:solidFill>
                  <a:schemeClr val="lt2"/>
                </a:solidFill>
              </a:rPr>
              <a:t>Holy Holy Holy, Perfect Lord of hosts, heaven and earth are full of the holiness of Thy glory.</a:t>
            </a:r>
            <a:endParaRPr/>
          </a:p>
        </p:txBody>
      </p:sp>
      <p:pic>
        <p:nvPicPr>
          <p:cNvPr id="491" name="Google Shape;491;p6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5"/>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38</a:t>
            </a:fld>
            <a:endParaRPr sz="1400" b="0" i="0" u="none" strike="noStrike" cap="none">
              <a:solidFill>
                <a:schemeClr val="lt1"/>
              </a:solidFill>
              <a:latin typeface="Arial"/>
              <a:ea typeface="Arial"/>
              <a:cs typeface="Arial"/>
              <a:sym typeface="Arial"/>
            </a:endParaRPr>
          </a:p>
        </p:txBody>
      </p:sp>
      <p:sp>
        <p:nvSpPr>
          <p:cNvPr id="497" name="Google Shape;497;p65"/>
          <p:cNvSpPr txBox="1">
            <a:spLocks noGrp="1"/>
          </p:cNvSpPr>
          <p:nvPr>
            <p:ph type="body" idx="1"/>
          </p:nvPr>
        </p:nvSpPr>
        <p:spPr>
          <a:xfrm>
            <a:off x="538000" y="542925"/>
            <a:ext cx="4262700" cy="55101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960"/>
              </a:spcBef>
              <a:spcAft>
                <a:spcPts val="0"/>
              </a:spcAft>
              <a:buClr>
                <a:srgbClr val="00CC00"/>
              </a:buClr>
              <a:buSzPts val="3000"/>
              <a:buFont typeface="Noto Sans Symbols"/>
              <a:buChar char="❖"/>
            </a:pPr>
            <a:r>
              <a:rPr lang="am" sz="3000" b="0" i="0" u="sng" strike="noStrike" cap="none">
                <a:solidFill>
                  <a:schemeClr val="lt2"/>
                </a:solidFill>
                <a:latin typeface="Arial"/>
                <a:ea typeface="Arial"/>
                <a:cs typeface="Arial"/>
                <a:sym typeface="Arial"/>
              </a:rPr>
              <a:t>ካህን</a:t>
            </a:r>
            <a:r>
              <a:rPr lang="am" sz="3000" b="0" i="0" strike="noStrike" cap="none">
                <a:solidFill>
                  <a:schemeClr val="lt2"/>
                </a:solidFill>
                <a:latin typeface="Arial"/>
                <a:ea typeface="Arial"/>
                <a:cs typeface="Arial"/>
                <a:sym typeface="Arial"/>
              </a:rPr>
              <a:t>፡</a:t>
            </a:r>
            <a:r>
              <a:rPr lang="am" sz="3000" b="0" i="0" u="none" strike="noStrike" cap="none">
                <a:solidFill>
                  <a:srgbClr val="00FF00"/>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ቅዱስ ቅዱስ ቅዱስ እግዚአብሔር በሥላሴሁ እንዘ ነጋሢ ለሊሁ አርአየ ትሕትናሁ ከመ ገብር።</a:t>
            </a:r>
            <a:r>
              <a:rPr lang="am" sz="3000" b="0" i="0" u="none" strike="noStrike" cap="none">
                <a:solidFill>
                  <a:srgbClr val="00FF00"/>
                </a:solidFill>
                <a:latin typeface="Arial"/>
                <a:ea typeface="Arial"/>
                <a:cs typeface="Arial"/>
                <a:sym typeface="Arial"/>
              </a:rPr>
              <a:t> </a:t>
            </a:r>
            <a:endParaRPr sz="3000"/>
          </a:p>
          <a:p>
            <a:pPr marL="465137" marR="0" lvl="0" indent="-350837" algn="l" rtl="0">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 እግዚአብሔር ብሠለስተነቱ ቅዱስ ቅዱስ ቅዱስ እዩ። ንብዕሉ ንጉሥ ክነሱ ከም ግዙእ ትሕትናኡ ኣርአየ።</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FFFF"/>
              </a:solidFill>
            </a:endParaRPr>
          </a:p>
          <a:p>
            <a:pPr marL="465138" marR="0" lvl="0" indent="-249237" algn="l" rtl="0">
              <a:lnSpc>
                <a:spcPct val="90000"/>
              </a:lnSpc>
              <a:spcBef>
                <a:spcPts val="680"/>
              </a:spcBef>
              <a:spcAft>
                <a:spcPts val="0"/>
              </a:spcAft>
              <a:buClr>
                <a:srgbClr val="FF0000"/>
              </a:buClr>
              <a:buSzPts val="3400"/>
              <a:buFont typeface="Noto Sans Symbols"/>
              <a:buNone/>
            </a:pPr>
            <a:endParaRPr sz="3000" b="0" i="0" u="none" strike="noStrike" cap="none">
              <a:solidFill>
                <a:schemeClr val="lt2"/>
              </a:solidFill>
              <a:latin typeface="Arial"/>
              <a:ea typeface="Arial"/>
              <a:cs typeface="Arial"/>
              <a:sym typeface="Arial"/>
            </a:endParaRPr>
          </a:p>
        </p:txBody>
      </p:sp>
      <p:sp>
        <p:nvSpPr>
          <p:cNvPr id="498" name="Google Shape;498;p65"/>
          <p:cNvSpPr txBox="1"/>
          <p:nvPr/>
        </p:nvSpPr>
        <p:spPr>
          <a:xfrm>
            <a:off x="4676100" y="464400"/>
            <a:ext cx="4147500" cy="59091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Qidus Qidus Qidus Igzī'abhier be-silasiehu inze nirsi le-līhu ar’aye tih’tinahu keme gebre</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chemeClr val="lt2"/>
                </a:solidFill>
              </a:rPr>
              <a:t>Holy Holy Holy Lord, in His Trinity; being a king, He showed humility like a servant.</a:t>
            </a:r>
            <a:endParaRPr/>
          </a:p>
        </p:txBody>
      </p:sp>
      <p:pic>
        <p:nvPicPr>
          <p:cNvPr id="499" name="Google Shape;499;p6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39</a:t>
            </a:fld>
            <a:endParaRPr/>
          </a:p>
        </p:txBody>
      </p:sp>
      <p:sp>
        <p:nvSpPr>
          <p:cNvPr id="505" name="Google Shape;505;p66"/>
          <p:cNvSpPr txBox="1">
            <a:spLocks noGrp="1"/>
          </p:cNvSpPr>
          <p:nvPr>
            <p:ph type="body" idx="1"/>
          </p:nvPr>
        </p:nvSpPr>
        <p:spPr>
          <a:xfrm>
            <a:off x="719131" y="338950"/>
            <a:ext cx="4157700" cy="6180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ሕዝብ</a:t>
            </a:r>
            <a:r>
              <a:rPr lang="am" sz="3000" b="0" i="0">
                <a:solidFill>
                  <a:schemeClr val="lt2"/>
                </a:solidFill>
                <a:latin typeface="Arial"/>
                <a:ea typeface="Arial"/>
                <a:cs typeface="Arial"/>
                <a:sym typeface="Arial"/>
              </a:rPr>
              <a:t>፡</a:t>
            </a:r>
            <a:r>
              <a:rPr lang="am" sz="3000" b="0" i="0">
                <a:solidFill>
                  <a:srgbClr val="FFFF00"/>
                </a:solidFill>
                <a:latin typeface="Arial"/>
                <a:ea typeface="Arial"/>
                <a:cs typeface="Arial"/>
                <a:sym typeface="Arial"/>
              </a:rPr>
              <a:t> </a:t>
            </a:r>
            <a:r>
              <a:rPr lang="am" sz="3000" b="0" i="0" u="none">
                <a:solidFill>
                  <a:srgbClr val="FFFF00"/>
                </a:solidFill>
                <a:latin typeface="Arial"/>
                <a:ea typeface="Arial"/>
                <a:cs typeface="Arial"/>
                <a:sym typeface="Arial"/>
              </a:rPr>
              <a:t>ተዘከረነ እግዚኦ በውስተ መንግሥትከ፣ ተዘከረነ እግዚኦ ኦ ሊቅነ። </a:t>
            </a:r>
            <a:endParaRPr sz="3000" b="0" i="0" u="none">
              <a:solidFill>
                <a:schemeClr val="lt2"/>
              </a:solidFill>
              <a:latin typeface="Arial"/>
              <a:ea typeface="Arial"/>
              <a:cs typeface="Arial"/>
              <a:sym typeface="Arial"/>
            </a:endParaRPr>
          </a:p>
          <a:p>
            <a:pPr marL="465137" marR="0" lvl="0" indent="-477837" algn="l" rtl="0">
              <a:lnSpc>
                <a:spcPct val="100000"/>
              </a:lnSpc>
              <a:spcBef>
                <a:spcPts val="560"/>
              </a:spcBef>
              <a:spcAft>
                <a:spcPts val="0"/>
              </a:spcAft>
              <a:buClr>
                <a:srgbClr val="FFFFFF"/>
              </a:buClr>
              <a:buSzPts val="3000"/>
              <a:buChar char="❖"/>
            </a:pPr>
            <a:r>
              <a:rPr lang="am" sz="3000" b="0" i="0" u="none">
                <a:solidFill>
                  <a:srgbClr val="FFFFFF"/>
                </a:solidFill>
                <a:latin typeface="Arial"/>
                <a:ea typeface="Arial"/>
                <a:cs typeface="Arial"/>
                <a:sym typeface="Arial"/>
              </a:rPr>
              <a:t>ኦ ጐይታ ኣብ መንግሥትኻ ተዘከረና፡ ኦ መምህርና ኣብ መንግሥትኻ ተዘከረና፡ ኦ ጐይታ ኣብ መንግሥትኻ ተዘከረና።</a:t>
            </a:r>
            <a:endParaRPr sz="3000" b="0" i="0" u="none">
              <a:solidFill>
                <a:srgbClr val="FFFFFF"/>
              </a:solidFill>
              <a:latin typeface="Arial"/>
              <a:ea typeface="Arial"/>
              <a:cs typeface="Arial"/>
              <a:sym typeface="Arial"/>
            </a:endParaRPr>
          </a:p>
          <a:p>
            <a:pPr marL="465137" marR="0" lvl="0" indent="0" algn="l" rtl="0">
              <a:lnSpc>
                <a:spcPct val="100000"/>
              </a:lnSpc>
              <a:spcBef>
                <a:spcPts val="800"/>
              </a:spcBef>
              <a:spcAft>
                <a:spcPts val="0"/>
              </a:spcAft>
              <a:buNone/>
            </a:pPr>
            <a:endParaRPr sz="3000">
              <a:solidFill>
                <a:srgbClr val="FFFFFF"/>
              </a:solidFill>
            </a:endParaRPr>
          </a:p>
        </p:txBody>
      </p:sp>
      <p:sp>
        <p:nvSpPr>
          <p:cNvPr id="506" name="Google Shape;506;p66"/>
          <p:cNvSpPr txBox="1"/>
          <p:nvPr/>
        </p:nvSpPr>
        <p:spPr>
          <a:xfrm>
            <a:off x="4676100" y="276100"/>
            <a:ext cx="4227600" cy="6197400"/>
          </a:xfrm>
          <a:prstGeom prst="rect">
            <a:avLst/>
          </a:prstGeom>
          <a:noFill/>
          <a:ln>
            <a:noFill/>
          </a:ln>
        </p:spPr>
        <p:txBody>
          <a:bodyPr spcFirstLastPara="1" wrap="square" lIns="91425" tIns="91425" rIns="91425" bIns="91425" anchor="t" anchorCtr="0">
            <a:noAutofit/>
          </a:bodyPr>
          <a:lstStyle/>
          <a:p>
            <a:pPr marL="465137" lvl="0" indent="-477837" algn="l" rtl="0">
              <a:spcBef>
                <a:spcPts val="560"/>
              </a:spcBef>
              <a:spcAft>
                <a:spcPts val="0"/>
              </a:spcAft>
              <a:buClr>
                <a:srgbClr val="0000FF"/>
              </a:buClr>
              <a:buSzPts val="3000"/>
              <a:buFont typeface="Noto Sans Symbols"/>
              <a:buChar char="❖"/>
            </a:pPr>
            <a:r>
              <a:rPr lang="am" sz="3000" b="1" u="sng">
                <a:solidFill>
                  <a:schemeClr val="lt2"/>
                </a:solidFill>
              </a:rPr>
              <a:t>Hizb</a:t>
            </a:r>
            <a:r>
              <a:rPr lang="am" sz="3000" b="1">
                <a:solidFill>
                  <a:schemeClr val="lt2"/>
                </a:solidFill>
              </a:rPr>
              <a:t>: </a:t>
            </a:r>
            <a:r>
              <a:rPr lang="am" sz="3000">
                <a:solidFill>
                  <a:srgbClr val="FFFF00"/>
                </a:solidFill>
              </a:rPr>
              <a:t>tezekerene Igzī’o be-wiste mengistike, tezekerene Igzī’o o līqine.</a:t>
            </a:r>
            <a:endParaRPr sz="30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am" sz="3000" u="sng">
                <a:solidFill>
                  <a:srgbClr val="FFFF00"/>
                </a:solidFill>
              </a:rPr>
              <a:t>People</a:t>
            </a:r>
            <a:r>
              <a:rPr lang="am" sz="3000">
                <a:solidFill>
                  <a:srgbClr val="FFFF00"/>
                </a:solidFill>
              </a:rPr>
              <a:t>:</a:t>
            </a:r>
            <a:r>
              <a:rPr lang="am" sz="3000">
                <a:solidFill>
                  <a:schemeClr val="lt1"/>
                </a:solidFill>
              </a:rPr>
              <a:t> </a:t>
            </a:r>
            <a:r>
              <a:rPr lang="am" sz="3000">
                <a:solidFill>
                  <a:schemeClr val="lt2"/>
                </a:solidFill>
              </a:rPr>
              <a:t>Remember us, Lord, in Thy kingdom; remember us, Lord, Master, in Thy kingdom; </a:t>
            </a:r>
            <a:endParaRPr sz="3000">
              <a:solidFill>
                <a:schemeClr val="lt2"/>
              </a:solidFill>
            </a:endParaRPr>
          </a:p>
          <a:p>
            <a:pPr marL="0" lvl="0" indent="0" algn="l" rtl="0">
              <a:spcBef>
                <a:spcPts val="0"/>
              </a:spcBef>
              <a:spcAft>
                <a:spcPts val="0"/>
              </a:spcAft>
              <a:buNone/>
            </a:pPr>
            <a:endParaRPr/>
          </a:p>
        </p:txBody>
      </p:sp>
      <p:pic>
        <p:nvPicPr>
          <p:cNvPr id="507" name="Google Shape;507;p6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a:t>
            </a:fld>
            <a:endParaRPr/>
          </a:p>
        </p:txBody>
      </p:sp>
      <p:sp>
        <p:nvSpPr>
          <p:cNvPr id="225" name="Google Shape;225;p31"/>
          <p:cNvSpPr txBox="1">
            <a:spLocks noGrp="1"/>
          </p:cNvSpPr>
          <p:nvPr>
            <p:ph type="body" idx="1"/>
          </p:nvPr>
        </p:nvSpPr>
        <p:spPr>
          <a:xfrm>
            <a:off x="428625" y="349250"/>
            <a:ext cx="4143300" cy="6018300"/>
          </a:xfrm>
          <a:prstGeom prst="rect">
            <a:avLst/>
          </a:prstGeom>
          <a:noFill/>
          <a:ln>
            <a:noFill/>
          </a:ln>
        </p:spPr>
        <p:txBody>
          <a:bodyPr spcFirstLastPara="1" wrap="square" lIns="92075" tIns="46025" rIns="92075" bIns="46025" anchor="t" anchorCtr="0">
            <a:noAutofit/>
          </a:bodyPr>
          <a:lstStyle/>
          <a:p>
            <a:pPr marL="465137" marR="0" lvl="0" indent="-496887" algn="l" rtl="0">
              <a:lnSpc>
                <a:spcPct val="100000"/>
              </a:lnSpc>
              <a:spcBef>
                <a:spcPts val="0"/>
              </a:spcBef>
              <a:spcAft>
                <a:spcPts val="0"/>
              </a:spcAft>
              <a:buClr>
                <a:srgbClr val="33CC33"/>
              </a:buClr>
              <a:buSzPts val="3500"/>
              <a:buChar char="❖"/>
            </a:pPr>
            <a:r>
              <a:rPr lang="am" sz="3500" b="0" i="0" u="sng">
                <a:solidFill>
                  <a:schemeClr val="lt2"/>
                </a:solidFill>
                <a:latin typeface="Arial"/>
                <a:ea typeface="Arial"/>
                <a:cs typeface="Arial"/>
                <a:sym typeface="Arial"/>
              </a:rPr>
              <a:t>ካህን፡</a:t>
            </a:r>
            <a:r>
              <a:rPr lang="am" sz="3500" b="0" i="0" u="none">
                <a:solidFill>
                  <a:srgbClr val="FFFF00"/>
                </a:solidFill>
                <a:latin typeface="Arial"/>
                <a:ea typeface="Arial"/>
                <a:cs typeface="Arial"/>
                <a:sym typeface="Arial"/>
              </a:rPr>
              <a:t> እግዚአብሔር ምስለ ኵልክሙ።</a:t>
            </a:r>
            <a:endParaRPr sz="3500" b="0" i="0" u="none">
              <a:solidFill>
                <a:srgbClr val="FFFF00"/>
              </a:solidFill>
              <a:latin typeface="Arial"/>
              <a:ea typeface="Arial"/>
              <a:cs typeface="Arial"/>
              <a:sym typeface="Arial"/>
            </a:endParaRPr>
          </a:p>
          <a:p>
            <a:pPr marL="465137" marR="0" lvl="0" indent="-4968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እግዚኣብሔር ምስ ኵልኹም ይኹን።</a:t>
            </a:r>
            <a:endParaRPr sz="3500" b="0" i="0" u="none">
              <a:solidFill>
                <a:srgbClr val="FFFFFF"/>
              </a:solidFill>
              <a:latin typeface="Arial"/>
              <a:ea typeface="Arial"/>
              <a:cs typeface="Arial"/>
              <a:sym typeface="Arial"/>
            </a:endParaRPr>
          </a:p>
          <a:p>
            <a:pPr marL="465137" marR="0" lvl="0" indent="0" algn="l" rtl="0">
              <a:lnSpc>
                <a:spcPct val="100000"/>
              </a:lnSpc>
              <a:spcBef>
                <a:spcPts val="640"/>
              </a:spcBef>
              <a:spcAft>
                <a:spcPts val="0"/>
              </a:spcAft>
              <a:buNone/>
            </a:pPr>
            <a:endParaRPr sz="3500">
              <a:solidFill>
                <a:srgbClr val="00FF00"/>
              </a:solidFill>
            </a:endParaRPr>
          </a:p>
          <a:p>
            <a:pPr marL="465137" lvl="0" indent="-496887" algn="l" rtl="0">
              <a:spcBef>
                <a:spcPts val="600"/>
              </a:spcBef>
              <a:spcAft>
                <a:spcPts val="0"/>
              </a:spcAft>
              <a:buClr>
                <a:srgbClr val="33CC33"/>
              </a:buClr>
              <a:buSzPts val="3500"/>
              <a:buChar char="❖"/>
            </a:pPr>
            <a:r>
              <a:rPr lang="am" sz="3500" u="sng">
                <a:solidFill>
                  <a:schemeClr val="lt2"/>
                </a:solidFill>
              </a:rPr>
              <a:t>ሕዝብ፡</a:t>
            </a:r>
            <a:r>
              <a:rPr lang="am" sz="3500">
                <a:solidFill>
                  <a:srgbClr val="FFFF00"/>
                </a:solidFill>
              </a:rPr>
              <a:t> ምስለ መንፈስከ።</a:t>
            </a:r>
            <a:r>
              <a:rPr lang="am" sz="3500"/>
              <a:t>  </a:t>
            </a:r>
            <a:endParaRPr sz="3500"/>
          </a:p>
          <a:p>
            <a:pPr marL="465137" lvl="0" indent="-496887" algn="l" rtl="0">
              <a:spcBef>
                <a:spcPts val="640"/>
              </a:spcBef>
              <a:spcAft>
                <a:spcPts val="0"/>
              </a:spcAft>
              <a:buClr>
                <a:srgbClr val="FFFFFF"/>
              </a:buClr>
              <a:buSzPts val="3500"/>
              <a:buChar char="❖"/>
            </a:pPr>
            <a:r>
              <a:rPr lang="am" sz="3500">
                <a:solidFill>
                  <a:srgbClr val="FFFFFF"/>
                </a:solidFill>
              </a:rPr>
              <a:t>ምስ መንፈስካ </a:t>
            </a:r>
            <a:endParaRPr sz="3500">
              <a:solidFill>
                <a:srgbClr val="FFFFFF"/>
              </a:solidFill>
            </a:endParaRPr>
          </a:p>
          <a:p>
            <a:pPr marL="465137" marR="0" lvl="0" indent="0" algn="l" rtl="0">
              <a:lnSpc>
                <a:spcPct val="100000"/>
              </a:lnSpc>
              <a:spcBef>
                <a:spcPts val="800"/>
              </a:spcBef>
              <a:spcAft>
                <a:spcPts val="0"/>
              </a:spcAft>
              <a:buNone/>
            </a:pPr>
            <a:endParaRPr sz="3000"/>
          </a:p>
          <a:p>
            <a:pPr marL="342900" marR="0" lvl="0" indent="-88900" algn="l" rtl="0">
              <a:spcBef>
                <a:spcPts val="800"/>
              </a:spcBef>
              <a:spcAft>
                <a:spcPts val="0"/>
              </a:spcAft>
              <a:buClr>
                <a:schemeClr val="accent1"/>
              </a:buClr>
              <a:buSzPts val="4000"/>
              <a:buFont typeface="Noto Sans Symbols"/>
              <a:buNone/>
            </a:pPr>
            <a:endParaRPr sz="3000" b="0" i="0" u="none">
              <a:solidFill>
                <a:schemeClr val="lt1"/>
              </a:solidFill>
              <a:latin typeface="Arial"/>
              <a:ea typeface="Arial"/>
              <a:cs typeface="Arial"/>
              <a:sym typeface="Arial"/>
            </a:endParaRPr>
          </a:p>
        </p:txBody>
      </p:sp>
      <p:sp>
        <p:nvSpPr>
          <p:cNvPr id="226" name="Google Shape;226;p31"/>
          <p:cNvSpPr txBox="1"/>
          <p:nvPr/>
        </p:nvSpPr>
        <p:spPr>
          <a:xfrm>
            <a:off x="4612025" y="247950"/>
            <a:ext cx="4275600" cy="6181500"/>
          </a:xfrm>
          <a:prstGeom prst="rect">
            <a:avLst/>
          </a:prstGeom>
          <a:noFill/>
          <a:ln>
            <a:noFill/>
          </a:ln>
        </p:spPr>
        <p:txBody>
          <a:bodyPr spcFirstLastPara="1" wrap="square" lIns="91425" tIns="91425" rIns="91425" bIns="91425" anchor="t" anchorCtr="0">
            <a:noAutofit/>
          </a:bodyPr>
          <a:lstStyle/>
          <a:p>
            <a:pPr marL="465137" lvl="0" indent="-496887" algn="l" rtl="0">
              <a:spcBef>
                <a:spcPts val="640"/>
              </a:spcBef>
              <a:spcAft>
                <a:spcPts val="0"/>
              </a:spcAft>
              <a:buClr>
                <a:srgbClr val="0000FF"/>
              </a:buClr>
              <a:buSzPts val="3500"/>
              <a:buFont typeface="Noto Sans Symbols"/>
              <a:buChar char="❖"/>
            </a:pPr>
            <a:r>
              <a:rPr lang="am" sz="3500" u="sng">
                <a:solidFill>
                  <a:schemeClr val="lt2"/>
                </a:solidFill>
              </a:rPr>
              <a:t>Kahn</a:t>
            </a:r>
            <a:r>
              <a:rPr lang="am" sz="3500">
                <a:solidFill>
                  <a:schemeClr val="lt2"/>
                </a:solidFill>
              </a:rPr>
              <a:t>: </a:t>
            </a:r>
            <a:r>
              <a:rPr lang="am" sz="3500">
                <a:solidFill>
                  <a:srgbClr val="FFFF00"/>
                </a:solidFill>
              </a:rPr>
              <a:t>Igzī’abhier misle kulikimu</a:t>
            </a:r>
            <a:r>
              <a:rPr lang="am" sz="3500">
                <a:solidFill>
                  <a:srgbClr val="00FF00"/>
                </a:solidFill>
              </a:rPr>
              <a:t> </a:t>
            </a:r>
            <a:endParaRPr sz="3500">
              <a:solidFill>
                <a:srgbClr val="00FF00"/>
              </a:solidFill>
            </a:endParaRPr>
          </a:p>
          <a:p>
            <a:pPr marL="465137" lvl="0" indent="-496887" algn="l" rtl="0">
              <a:spcBef>
                <a:spcPts val="800"/>
              </a:spcBef>
              <a:spcAft>
                <a:spcPts val="0"/>
              </a:spcAft>
              <a:buClr>
                <a:srgbClr val="FF0000"/>
              </a:buClr>
              <a:buSzPts val="3500"/>
              <a:buFont typeface="Noto Sans Symbols"/>
              <a:buChar char="❖"/>
            </a:pPr>
            <a:r>
              <a:rPr lang="am" sz="3500" u="sng">
                <a:solidFill>
                  <a:srgbClr val="FFFF00"/>
                </a:solidFill>
              </a:rPr>
              <a:t>Priest</a:t>
            </a:r>
            <a:r>
              <a:rPr lang="am" sz="3500">
                <a:solidFill>
                  <a:srgbClr val="FFFF00"/>
                </a:solidFill>
              </a:rPr>
              <a:t>:</a:t>
            </a:r>
            <a:r>
              <a:rPr lang="am" sz="3500">
                <a:solidFill>
                  <a:schemeClr val="lt1"/>
                </a:solidFill>
              </a:rPr>
              <a:t> </a:t>
            </a:r>
            <a:r>
              <a:rPr lang="am" sz="3500">
                <a:solidFill>
                  <a:schemeClr val="lt2"/>
                </a:solidFill>
              </a:rPr>
              <a:t>The Lord be with you all.</a:t>
            </a:r>
            <a:endParaRPr sz="3500">
              <a:solidFill>
                <a:schemeClr val="lt2"/>
              </a:solidFill>
            </a:endParaRPr>
          </a:p>
          <a:p>
            <a:pPr marL="0" lvl="0" indent="0" algn="l" rtl="0">
              <a:spcBef>
                <a:spcPts val="800"/>
              </a:spcBef>
              <a:spcAft>
                <a:spcPts val="0"/>
              </a:spcAft>
              <a:buNone/>
            </a:pPr>
            <a:endParaRPr sz="900">
              <a:solidFill>
                <a:schemeClr val="lt2"/>
              </a:solidFill>
            </a:endParaRPr>
          </a:p>
          <a:p>
            <a:pPr marL="0" lvl="0" indent="0" algn="l" rtl="0">
              <a:spcBef>
                <a:spcPts val="800"/>
              </a:spcBef>
              <a:spcAft>
                <a:spcPts val="0"/>
              </a:spcAft>
              <a:buNone/>
            </a:pPr>
            <a:endParaRPr sz="900">
              <a:solidFill>
                <a:schemeClr val="lt2"/>
              </a:solidFill>
            </a:endParaRPr>
          </a:p>
          <a:p>
            <a:pPr marL="465137" lvl="0" indent="-496887" algn="l" rtl="0">
              <a:spcBef>
                <a:spcPts val="640"/>
              </a:spcBef>
              <a:spcAft>
                <a:spcPts val="0"/>
              </a:spcAft>
              <a:buClr>
                <a:srgbClr val="0000FF"/>
              </a:buClr>
              <a:buSzPts val="3500"/>
              <a:buFont typeface="Noto Sans Symbols"/>
              <a:buChar char="❖"/>
            </a:pPr>
            <a:r>
              <a:rPr lang="am" sz="3500" b="1" u="sng">
                <a:solidFill>
                  <a:schemeClr val="lt2"/>
                </a:solidFill>
              </a:rPr>
              <a:t>Hizb</a:t>
            </a:r>
            <a:r>
              <a:rPr lang="am" sz="3500" b="1">
                <a:solidFill>
                  <a:schemeClr val="lt2"/>
                </a:solidFill>
              </a:rPr>
              <a:t>:</a:t>
            </a:r>
            <a:r>
              <a:rPr lang="am" sz="3500">
                <a:solidFill>
                  <a:schemeClr val="lt2"/>
                </a:solidFill>
              </a:rPr>
              <a:t> </a:t>
            </a:r>
            <a:r>
              <a:rPr lang="am" sz="3500">
                <a:solidFill>
                  <a:srgbClr val="FFFF00"/>
                </a:solidFill>
              </a:rPr>
              <a:t>Misle Menfesike</a:t>
            </a:r>
            <a:endParaRPr sz="3500">
              <a:solidFill>
                <a:srgbClr val="FFFF00"/>
              </a:solidFill>
            </a:endParaRPr>
          </a:p>
          <a:p>
            <a:pPr marL="465137" lvl="0" indent="-401637" algn="l" rtl="0">
              <a:spcBef>
                <a:spcPts val="800"/>
              </a:spcBef>
              <a:spcAft>
                <a:spcPts val="0"/>
              </a:spcAft>
              <a:buClr>
                <a:srgbClr val="FF0000"/>
              </a:buClr>
              <a:buSzPts val="3000"/>
              <a:buFont typeface="Noto Sans Symbols"/>
              <a:buChar char="❖"/>
            </a:pPr>
            <a:r>
              <a:rPr lang="am" sz="3500" u="sng">
                <a:solidFill>
                  <a:srgbClr val="FFFF00"/>
                </a:solidFill>
              </a:rPr>
              <a:t>People</a:t>
            </a:r>
            <a:r>
              <a:rPr lang="am" sz="3500">
                <a:solidFill>
                  <a:srgbClr val="FFFF00"/>
                </a:solidFill>
              </a:rPr>
              <a:t>:</a:t>
            </a:r>
            <a:r>
              <a:rPr lang="am" sz="3500">
                <a:solidFill>
                  <a:schemeClr val="lt1"/>
                </a:solidFill>
              </a:rPr>
              <a:t> </a:t>
            </a:r>
            <a:r>
              <a:rPr lang="am" sz="3500">
                <a:solidFill>
                  <a:schemeClr val="lt2"/>
                </a:solidFill>
              </a:rPr>
              <a:t>And with Thy spirit.</a:t>
            </a:r>
            <a:r>
              <a:rPr lang="am" sz="3500">
                <a:solidFill>
                  <a:schemeClr val="lt1"/>
                </a:solidFill>
              </a:rPr>
              <a:t> </a:t>
            </a:r>
            <a:r>
              <a:rPr lang="am" sz="3000">
                <a:solidFill>
                  <a:schemeClr val="lt1"/>
                </a:solidFill>
              </a:rPr>
              <a:t> </a:t>
            </a:r>
            <a:endParaRPr/>
          </a:p>
        </p:txBody>
      </p:sp>
      <p:pic>
        <p:nvPicPr>
          <p:cNvPr id="227" name="Google Shape;227;p31"/>
          <p:cNvPicPr preferRelativeResize="0"/>
          <p:nvPr/>
        </p:nvPicPr>
        <p:blipFill>
          <a:blip r:embed="rId3">
            <a:alphaModFix/>
          </a:blip>
          <a:stretch>
            <a:fillRect/>
          </a:stretch>
        </p:blipFill>
        <p:spPr>
          <a:xfrm>
            <a:off x="7823321" y="5380375"/>
            <a:ext cx="1025453" cy="1371526"/>
          </a:xfrm>
          <a:prstGeom prst="rect">
            <a:avLst/>
          </a:prstGeom>
          <a:noFill/>
          <a:ln>
            <a:noFill/>
          </a:ln>
        </p:spPr>
      </p:pic>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40</a:t>
            </a:fld>
            <a:endParaRPr/>
          </a:p>
        </p:txBody>
      </p:sp>
      <p:sp>
        <p:nvSpPr>
          <p:cNvPr id="513" name="Google Shape;513;p67"/>
          <p:cNvSpPr txBox="1">
            <a:spLocks noGrp="1"/>
          </p:cNvSpPr>
          <p:nvPr>
            <p:ph type="body" idx="1"/>
          </p:nvPr>
        </p:nvSpPr>
        <p:spPr>
          <a:xfrm>
            <a:off x="384175" y="366700"/>
            <a:ext cx="4275900" cy="61977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0" i="0" u="none">
                <a:solidFill>
                  <a:srgbClr val="FFFF00"/>
                </a:solidFill>
                <a:latin typeface="Arial"/>
                <a:ea typeface="Arial"/>
                <a:cs typeface="Arial"/>
                <a:sym typeface="Arial"/>
              </a:rPr>
              <a:t>ተዘከረነ እግዚኦ በውስተ መንግሥትከ፣ በከመ ተዘከርኮ ለፈያታዊ ዘየማን እንዘ ሀሎከ ዲበ ዕፀ መስቀል ቅዱስ።</a:t>
            </a:r>
            <a:endParaRPr sz="3000" b="0" i="0" u="none">
              <a:solidFill>
                <a:schemeClr val="lt1"/>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ኣብ ቅዱስ ዕፀ መስቀል ከሎኻ ብየማን ንዝነበረ ሽፍታ ከም ዝዘከርካዮ ዘክረና።</a:t>
            </a:r>
            <a:endParaRPr sz="3000">
              <a:solidFill>
                <a:srgbClr val="FFFFFF"/>
              </a:solidFill>
            </a:endParaRPr>
          </a:p>
          <a:p>
            <a:pPr marL="465137" marR="0" lvl="0" indent="0" algn="l" rtl="0">
              <a:lnSpc>
                <a:spcPct val="100000"/>
              </a:lnSpc>
              <a:spcBef>
                <a:spcPts val="800"/>
              </a:spcBef>
              <a:spcAft>
                <a:spcPts val="0"/>
              </a:spcAft>
              <a:buNone/>
            </a:pPr>
            <a:endParaRPr sz="3000" b="0" i="0" u="none">
              <a:solidFill>
                <a:srgbClr val="FFFFFF"/>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3000" b="0" i="0" u="none">
              <a:solidFill>
                <a:srgbClr val="00FF00"/>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3000" b="0"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3000" b="0" i="0" u="none">
              <a:solidFill>
                <a:schemeClr val="lt1"/>
              </a:solidFill>
              <a:latin typeface="Arial"/>
              <a:ea typeface="Arial"/>
              <a:cs typeface="Arial"/>
              <a:sym typeface="Arial"/>
            </a:endParaRPr>
          </a:p>
        </p:txBody>
      </p:sp>
      <p:sp>
        <p:nvSpPr>
          <p:cNvPr id="514" name="Google Shape;514;p67"/>
          <p:cNvSpPr txBox="1"/>
          <p:nvPr/>
        </p:nvSpPr>
        <p:spPr>
          <a:xfrm>
            <a:off x="4499925" y="244075"/>
            <a:ext cx="4356000" cy="63255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a:solidFill>
                  <a:srgbClr val="FFFF00"/>
                </a:solidFill>
              </a:rPr>
              <a:t>Tezekerene Igzī’o be-wiste mengisteke, be-keme tezekeriko le-fīyatawī ze-yeman inze haloke dībe itse mesqel qidus</a:t>
            </a:r>
            <a:endParaRPr sz="3000">
              <a:solidFill>
                <a:schemeClr val="accent2"/>
              </a:solidFill>
            </a:endParaRPr>
          </a:p>
          <a:p>
            <a:pPr marL="465137" lvl="0" indent="-401637" algn="l" rtl="0">
              <a:spcBef>
                <a:spcPts val="800"/>
              </a:spcBef>
              <a:spcAft>
                <a:spcPts val="0"/>
              </a:spcAft>
              <a:buClr>
                <a:srgbClr val="FF0000"/>
              </a:buClr>
              <a:buSzPts val="3000"/>
              <a:buFont typeface="Noto Sans Symbols"/>
              <a:buChar char="❖"/>
            </a:pPr>
            <a:r>
              <a:rPr lang="am" sz="3000">
                <a:solidFill>
                  <a:schemeClr val="lt2"/>
                </a:solidFill>
              </a:rPr>
              <a:t>Remember us, Lord, in Thy kingdom, as You did remember the thief on the right hand when You were on the tree of the Holy Cross. </a:t>
            </a:r>
            <a:endParaRPr/>
          </a:p>
        </p:txBody>
      </p:sp>
      <p:pic>
        <p:nvPicPr>
          <p:cNvPr id="515" name="Google Shape;515;p6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8"/>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41</a:t>
            </a:fld>
            <a:endParaRPr sz="1400" b="0" i="0" u="none" strike="noStrike" cap="none">
              <a:solidFill>
                <a:schemeClr val="lt1"/>
              </a:solidFill>
              <a:latin typeface="Arial"/>
              <a:ea typeface="Arial"/>
              <a:cs typeface="Arial"/>
              <a:sym typeface="Arial"/>
            </a:endParaRPr>
          </a:p>
        </p:txBody>
      </p:sp>
      <p:sp>
        <p:nvSpPr>
          <p:cNvPr id="521" name="Google Shape;521;p68"/>
          <p:cNvSpPr txBox="1">
            <a:spLocks noGrp="1"/>
          </p:cNvSpPr>
          <p:nvPr>
            <p:ph type="body" idx="1"/>
          </p:nvPr>
        </p:nvSpPr>
        <p:spPr>
          <a:xfrm>
            <a:off x="540750" y="425450"/>
            <a:ext cx="4107600" cy="61800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960"/>
              </a:spcBef>
              <a:spcAft>
                <a:spcPts val="0"/>
              </a:spcAft>
              <a:buClr>
                <a:srgbClr val="00CC00"/>
              </a:buClr>
              <a:buSzPts val="3000"/>
              <a:buFont typeface="Noto Sans Symbols"/>
              <a:buChar char="❖"/>
            </a:pPr>
            <a:r>
              <a:rPr lang="am" sz="3000" b="0" i="0" u="sng" strike="noStrike" cap="none">
                <a:solidFill>
                  <a:schemeClr val="lt2"/>
                </a:solidFill>
                <a:latin typeface="Arial"/>
                <a:ea typeface="Arial"/>
                <a:cs typeface="Arial"/>
                <a:sym typeface="Arial"/>
              </a:rPr>
              <a:t>ካህን</a:t>
            </a:r>
            <a:r>
              <a:rPr lang="am" sz="3000" b="0" i="0" u="none" strike="noStrike" cap="none">
                <a:solidFill>
                  <a:schemeClr val="lt2"/>
                </a:solidFill>
                <a:latin typeface="Arial"/>
                <a:ea typeface="Arial"/>
                <a:cs typeface="Arial"/>
                <a:sym typeface="Arial"/>
              </a:rPr>
              <a:t>፡</a:t>
            </a:r>
            <a:r>
              <a:rPr lang="am" sz="3000" b="0" i="0" u="none" strike="noStrike" cap="none">
                <a:solidFill>
                  <a:srgbClr val="00FF00"/>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ሰፍሐ እደዊሁ ለሕማም ዘለሐኰ ሰ</a:t>
            </a:r>
            <a:r>
              <a:rPr lang="am" sz="3000">
                <a:solidFill>
                  <a:srgbClr val="FFFF00"/>
                </a:solidFill>
              </a:rPr>
              <a:t>ብ</a:t>
            </a:r>
            <a:r>
              <a:rPr lang="am" sz="3000" b="0" i="0" u="none" strike="noStrike" cap="none">
                <a:solidFill>
                  <a:srgbClr val="FFFF00"/>
                </a:solidFill>
                <a:latin typeface="Arial"/>
                <a:ea typeface="Arial"/>
                <a:cs typeface="Arial"/>
                <a:sym typeface="Arial"/>
              </a:rPr>
              <a:t>አ ከመ ያግዕዞ ለአዳም እምአርዑተ ኃጢአት</a:t>
            </a:r>
            <a:r>
              <a:rPr lang="am" sz="3000" b="0" i="0" u="none" strike="noStrike" cap="none">
                <a:solidFill>
                  <a:srgbClr val="00FF00"/>
                </a:solidFill>
                <a:latin typeface="Arial"/>
                <a:ea typeface="Arial"/>
                <a:cs typeface="Arial"/>
                <a:sym typeface="Arial"/>
              </a:rPr>
              <a:t> </a:t>
            </a:r>
            <a:endParaRPr sz="3000"/>
          </a:p>
          <a:p>
            <a:pPr marL="465137" marR="0" lvl="0" indent="-350837" algn="l" rtl="0">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እቲ ንሰብ ዝፈጠረ ንኣዳም ካብ ኣርዑት ኃጢአጥ ምእንቲ ናፃ ኬውፅእ ኣእዳዉ ንመከራ መስቀል ዘርግሐ።</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FFFF"/>
              </a:solidFill>
            </a:endParaRPr>
          </a:p>
        </p:txBody>
      </p:sp>
      <p:sp>
        <p:nvSpPr>
          <p:cNvPr id="522" name="Google Shape;522;p68"/>
          <p:cNvSpPr txBox="1"/>
          <p:nvPr/>
        </p:nvSpPr>
        <p:spPr>
          <a:xfrm>
            <a:off x="4596025" y="380475"/>
            <a:ext cx="4323900" cy="65538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sefha idewīhu le-himame zele-hako sebi’a keme yagi’izo le-adam im-ar’ute haTīat</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chemeClr val="lt2"/>
                </a:solidFill>
              </a:rPr>
              <a:t>He who created man stretched forth His hands for suffering to set free Adam from the yoke of sin.</a:t>
            </a:r>
            <a:endParaRPr/>
          </a:p>
        </p:txBody>
      </p:sp>
      <p:pic>
        <p:nvPicPr>
          <p:cNvPr id="523" name="Google Shape;523;p6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42</a:t>
            </a:fld>
            <a:endParaRPr/>
          </a:p>
        </p:txBody>
      </p:sp>
      <p:sp>
        <p:nvSpPr>
          <p:cNvPr id="529" name="Google Shape;529;p69"/>
          <p:cNvSpPr txBox="1">
            <a:spLocks noGrp="1"/>
          </p:cNvSpPr>
          <p:nvPr>
            <p:ph type="body" idx="1"/>
          </p:nvPr>
        </p:nvSpPr>
        <p:spPr>
          <a:xfrm>
            <a:off x="947731" y="425450"/>
            <a:ext cx="4157700" cy="6180000"/>
          </a:xfrm>
          <a:prstGeom prst="rect">
            <a:avLst/>
          </a:prstGeom>
          <a:noFill/>
          <a:ln>
            <a:noFill/>
          </a:ln>
        </p:spPr>
        <p:txBody>
          <a:bodyPr spcFirstLastPara="1" wrap="square" lIns="92075" tIns="46025" rIns="92075" bIns="46025" anchor="t" anchorCtr="0">
            <a:noAutofit/>
          </a:bodyPr>
          <a:lstStyle/>
          <a:p>
            <a:pPr marL="465137" marR="0" lvl="0" indent="-503237" algn="l" rtl="0">
              <a:lnSpc>
                <a:spcPct val="100000"/>
              </a:lnSpc>
              <a:spcBef>
                <a:spcPts val="0"/>
              </a:spcBef>
              <a:spcAft>
                <a:spcPts val="0"/>
              </a:spcAft>
              <a:buClr>
                <a:srgbClr val="33CC33"/>
              </a:buClr>
              <a:buSzPts val="4000"/>
              <a:buChar char="❖"/>
            </a:pPr>
            <a:r>
              <a:rPr lang="am" sz="4000" b="0" i="0" u="sng">
                <a:solidFill>
                  <a:schemeClr val="lt2"/>
                </a:solidFill>
                <a:latin typeface="Arial"/>
                <a:ea typeface="Arial"/>
                <a:cs typeface="Arial"/>
                <a:sym typeface="Arial"/>
              </a:rPr>
              <a:t>ዲያቆን</a:t>
            </a:r>
            <a:r>
              <a:rPr lang="am" sz="4000" b="0" i="0" u="none">
                <a:solidFill>
                  <a:schemeClr val="lt2"/>
                </a:solidFill>
                <a:latin typeface="Arial"/>
                <a:ea typeface="Arial"/>
                <a:cs typeface="Arial"/>
                <a:sym typeface="Arial"/>
              </a:rPr>
              <a:t>፡-</a:t>
            </a:r>
            <a:r>
              <a:rPr lang="am" sz="4000" b="0" i="0" u="none">
                <a:solidFill>
                  <a:srgbClr val="FFFF00"/>
                </a:solidFill>
                <a:latin typeface="Arial"/>
                <a:ea typeface="Arial"/>
                <a:cs typeface="Arial"/>
                <a:sym typeface="Arial"/>
              </a:rPr>
              <a:t> አንሥኡ እደዊክሙ ቀሳውስት።</a:t>
            </a:r>
            <a:endParaRPr sz="4000" b="0" i="0" u="none">
              <a:solidFill>
                <a:schemeClr val="lt2"/>
              </a:solidFill>
              <a:latin typeface="Arial"/>
              <a:ea typeface="Arial"/>
              <a:cs typeface="Arial"/>
              <a:sym typeface="Arial"/>
            </a:endParaRPr>
          </a:p>
          <a:p>
            <a:pPr marL="465137" marR="0" lvl="0" indent="-515937" algn="l" rtl="0">
              <a:lnSpc>
                <a:spcPct val="100000"/>
              </a:lnSpc>
              <a:spcBef>
                <a:spcPts val="640"/>
              </a:spcBef>
              <a:spcAft>
                <a:spcPts val="0"/>
              </a:spcAft>
              <a:buClr>
                <a:srgbClr val="FFFFFF"/>
              </a:buClr>
              <a:buSzPts val="4000"/>
              <a:buChar char="❖"/>
            </a:pPr>
            <a:r>
              <a:rPr lang="am" sz="4000" b="0" i="0" u="none">
                <a:solidFill>
                  <a:srgbClr val="FFFFFF"/>
                </a:solidFill>
                <a:latin typeface="Arial"/>
                <a:ea typeface="Arial"/>
                <a:cs typeface="Arial"/>
                <a:sym typeface="Arial"/>
              </a:rPr>
              <a:t>ቀሳውስቲ ኣእዳውኩም ኣልዕሉ። </a:t>
            </a:r>
            <a:endParaRPr sz="4000">
              <a:solidFill>
                <a:srgbClr val="FFFFFF"/>
              </a:solidFill>
            </a:endParaRPr>
          </a:p>
          <a:p>
            <a:pPr marL="465137" marR="0" lvl="0" indent="-249237" algn="l" rtl="0">
              <a:lnSpc>
                <a:spcPct val="100000"/>
              </a:lnSpc>
              <a:spcBef>
                <a:spcPts val="680"/>
              </a:spcBef>
              <a:spcAft>
                <a:spcPts val="0"/>
              </a:spcAft>
              <a:buClr>
                <a:schemeClr val="accent1"/>
              </a:buClr>
              <a:buSzPts val="3400"/>
              <a:buFont typeface="Noto Sans Symbols"/>
              <a:buNone/>
            </a:pPr>
            <a:endParaRPr sz="4000" b="1"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4000" b="1" i="0" u="none">
              <a:solidFill>
                <a:schemeClr val="lt1"/>
              </a:solidFill>
              <a:latin typeface="Arial"/>
              <a:ea typeface="Arial"/>
              <a:cs typeface="Arial"/>
              <a:sym typeface="Arial"/>
            </a:endParaRPr>
          </a:p>
        </p:txBody>
      </p:sp>
      <p:sp>
        <p:nvSpPr>
          <p:cNvPr id="530" name="Google Shape;530;p69"/>
          <p:cNvSpPr txBox="1"/>
          <p:nvPr/>
        </p:nvSpPr>
        <p:spPr>
          <a:xfrm>
            <a:off x="4894200" y="281250"/>
            <a:ext cx="3929400" cy="6180000"/>
          </a:xfrm>
          <a:prstGeom prst="rect">
            <a:avLst/>
          </a:prstGeom>
          <a:noFill/>
          <a:ln>
            <a:noFill/>
          </a:ln>
        </p:spPr>
        <p:txBody>
          <a:bodyPr spcFirstLastPara="1" wrap="square" lIns="91425" tIns="91425" rIns="91425" bIns="91425" anchor="t" anchorCtr="0">
            <a:noAutofit/>
          </a:bodyPr>
          <a:lstStyle/>
          <a:p>
            <a:pPr marL="465137" lvl="0" indent="-515937" algn="l" rtl="0">
              <a:spcBef>
                <a:spcPts val="640"/>
              </a:spcBef>
              <a:spcAft>
                <a:spcPts val="0"/>
              </a:spcAft>
              <a:buClr>
                <a:srgbClr val="0000FF"/>
              </a:buClr>
              <a:buSzPts val="4000"/>
              <a:buFont typeface="Noto Sans Symbols"/>
              <a:buChar char="❖"/>
            </a:pPr>
            <a:endParaRPr sz="4000" u="sng">
              <a:solidFill>
                <a:schemeClr val="lt2"/>
              </a:solidFill>
            </a:endParaRPr>
          </a:p>
          <a:p>
            <a:pPr marL="465137" lvl="0" indent="-515937" algn="l" rtl="0">
              <a:spcBef>
                <a:spcPts val="640"/>
              </a:spcBef>
              <a:spcAft>
                <a:spcPts val="0"/>
              </a:spcAft>
              <a:buClr>
                <a:srgbClr val="0000FF"/>
              </a:buClr>
              <a:buSzPts val="4000"/>
              <a:buFont typeface="Noto Sans Symbols"/>
              <a:buChar char="❖"/>
            </a:pPr>
            <a:r>
              <a:rPr lang="am" sz="4000" u="sng">
                <a:solidFill>
                  <a:schemeClr val="lt2"/>
                </a:solidFill>
              </a:rPr>
              <a:t>Dīyaqon</a:t>
            </a:r>
            <a:r>
              <a:rPr lang="am" sz="4000">
                <a:solidFill>
                  <a:schemeClr val="lt2"/>
                </a:solidFill>
              </a:rPr>
              <a:t>: </a:t>
            </a:r>
            <a:r>
              <a:rPr lang="am" sz="4000">
                <a:solidFill>
                  <a:srgbClr val="FFFF00"/>
                </a:solidFill>
              </a:rPr>
              <a:t>ansi’u idawīkimu qesawisit</a:t>
            </a:r>
            <a:endParaRPr sz="4000">
              <a:solidFill>
                <a:srgbClr val="FFFF00"/>
              </a:solidFill>
            </a:endParaRPr>
          </a:p>
          <a:p>
            <a:pPr marL="465137" lvl="0" indent="-465137" algn="l" rtl="0">
              <a:spcBef>
                <a:spcPts val="800"/>
              </a:spcBef>
              <a:spcAft>
                <a:spcPts val="0"/>
              </a:spcAft>
              <a:buClr>
                <a:srgbClr val="FF0000"/>
              </a:buClr>
              <a:buSzPts val="4000"/>
              <a:buFont typeface="Noto Sans Symbols"/>
              <a:buChar char="❖"/>
            </a:pPr>
            <a:r>
              <a:rPr lang="am" sz="4000" u="sng">
                <a:solidFill>
                  <a:srgbClr val="FFFF00"/>
                </a:solidFill>
              </a:rPr>
              <a:t>Deacon</a:t>
            </a:r>
            <a:r>
              <a:rPr lang="am" sz="4000">
                <a:solidFill>
                  <a:srgbClr val="FFFF00"/>
                </a:solidFill>
              </a:rPr>
              <a:t>:</a:t>
            </a:r>
            <a:r>
              <a:rPr lang="am" sz="4000">
                <a:solidFill>
                  <a:schemeClr val="lt1"/>
                </a:solidFill>
              </a:rPr>
              <a:t> </a:t>
            </a:r>
            <a:r>
              <a:rPr lang="am" sz="4000">
                <a:solidFill>
                  <a:schemeClr val="lt2"/>
                </a:solidFill>
              </a:rPr>
              <a:t>Raise up your hands.</a:t>
            </a:r>
            <a:endParaRPr sz="4000">
              <a:solidFill>
                <a:schemeClr val="lt2"/>
              </a:solidFill>
            </a:endParaRPr>
          </a:p>
          <a:p>
            <a:pPr marL="0" lvl="0" indent="0" algn="l" rtl="0">
              <a:spcBef>
                <a:spcPts val="0"/>
              </a:spcBef>
              <a:spcAft>
                <a:spcPts val="0"/>
              </a:spcAft>
              <a:buNone/>
            </a:pPr>
            <a:endParaRPr/>
          </a:p>
        </p:txBody>
      </p:sp>
      <p:pic>
        <p:nvPicPr>
          <p:cNvPr id="531" name="Google Shape;531;p6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0"/>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43</a:t>
            </a:fld>
            <a:endParaRPr sz="1400" b="0" i="0" u="none" strike="noStrike" cap="none">
              <a:solidFill>
                <a:schemeClr val="lt1"/>
              </a:solidFill>
              <a:latin typeface="Arial"/>
              <a:ea typeface="Arial"/>
              <a:cs typeface="Arial"/>
              <a:sym typeface="Arial"/>
            </a:endParaRPr>
          </a:p>
        </p:txBody>
      </p:sp>
      <p:sp>
        <p:nvSpPr>
          <p:cNvPr id="537" name="Google Shape;537;p70"/>
          <p:cNvSpPr txBox="1">
            <a:spLocks noGrp="1"/>
          </p:cNvSpPr>
          <p:nvPr>
            <p:ph type="body" idx="1"/>
          </p:nvPr>
        </p:nvSpPr>
        <p:spPr>
          <a:xfrm>
            <a:off x="414350" y="349250"/>
            <a:ext cx="3973500" cy="6180000"/>
          </a:xfrm>
          <a:prstGeom prst="rect">
            <a:avLst/>
          </a:prstGeom>
          <a:noFill/>
          <a:ln>
            <a:noFill/>
          </a:ln>
        </p:spPr>
        <p:txBody>
          <a:bodyPr spcFirstLastPara="1" wrap="square" lIns="92075" tIns="46025" rIns="92075" bIns="46025" anchor="t" anchorCtr="0">
            <a:noAutofit/>
          </a:bodyPr>
          <a:lstStyle/>
          <a:p>
            <a:pPr marL="465138" marR="0" lvl="0" indent="-376238" algn="l" rtl="0">
              <a:spcBef>
                <a:spcPts val="880"/>
              </a:spcBef>
              <a:spcAft>
                <a:spcPts val="0"/>
              </a:spcAft>
              <a:buClr>
                <a:srgbClr val="33CC33"/>
              </a:buClr>
              <a:buSzPts val="3000"/>
              <a:buFont typeface="Noto Sans Symbols"/>
              <a:buChar char="❖"/>
            </a:pPr>
            <a:r>
              <a:rPr lang="am" sz="3000" b="0" i="0" u="sng" strike="noStrike" cap="none">
                <a:solidFill>
                  <a:schemeClr val="lt2"/>
                </a:solidFill>
                <a:latin typeface="Arial"/>
                <a:ea typeface="Arial"/>
                <a:cs typeface="Arial"/>
                <a:sym typeface="Arial"/>
              </a:rPr>
              <a:t>ካህን፡</a:t>
            </a:r>
            <a:r>
              <a:rPr lang="am" sz="3000" b="0" i="0" u="none" strike="noStrike" cap="none">
                <a:solidFill>
                  <a:srgbClr val="FFFF00"/>
                </a:solidFill>
                <a:latin typeface="Arial"/>
                <a:ea typeface="Arial"/>
                <a:cs typeface="Arial"/>
                <a:sym typeface="Arial"/>
              </a:rPr>
              <a:t> በይእቲ ሌሊት እንተ ባቲ አመ ያገብዕዎ ነሥአ ኅብስተ በእደዊሁ ቅዱሳት ወብፁዓት እለ እንበለ ነውር።</a:t>
            </a:r>
            <a:endParaRPr sz="3000" b="0" i="0" u="none" strike="noStrike" cap="none">
              <a:solidFill>
                <a:schemeClr val="lt2"/>
              </a:solidFill>
              <a:latin typeface="Arial"/>
              <a:ea typeface="Arial"/>
              <a:cs typeface="Arial"/>
              <a:sym typeface="Arial"/>
            </a:endParaRPr>
          </a:p>
          <a:p>
            <a:pPr marL="465137" marR="0" lvl="0" indent="-376237" algn="l" rtl="0">
              <a:spcBef>
                <a:spcPts val="88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በታ ንእኡ ዝኃዙላ ለይቲ በታ ለይቲ እቲኣ ነውሪ ብዘይብለን ቅዱሳትን ብፁዓትን ኣእዳው ኅብስቲ ኂዙ ኣልዓለ።</a:t>
            </a:r>
            <a:endParaRPr sz="3000">
              <a:solidFill>
                <a:srgbClr val="FF0000"/>
              </a:solidFill>
            </a:endParaRPr>
          </a:p>
          <a:p>
            <a:pPr marL="465138" marR="0" lvl="0" indent="-249237" algn="l" rtl="0">
              <a:spcBef>
                <a:spcPts val="680"/>
              </a:spcBef>
              <a:spcAft>
                <a:spcPts val="0"/>
              </a:spcAft>
              <a:buClr>
                <a:schemeClr val="accent1"/>
              </a:buClr>
              <a:buSzPts val="3400"/>
              <a:buFont typeface="Noto Sans Symbols"/>
              <a:buNone/>
            </a:pPr>
            <a:endParaRPr sz="3000" b="0" i="0" u="none" strike="noStrike" cap="none">
              <a:solidFill>
                <a:schemeClr val="lt1"/>
              </a:solidFill>
              <a:latin typeface="Arial"/>
              <a:ea typeface="Arial"/>
              <a:cs typeface="Arial"/>
              <a:sym typeface="Arial"/>
            </a:endParaRPr>
          </a:p>
        </p:txBody>
      </p:sp>
      <p:sp>
        <p:nvSpPr>
          <p:cNvPr id="538" name="Google Shape;538;p70"/>
          <p:cNvSpPr txBox="1"/>
          <p:nvPr/>
        </p:nvSpPr>
        <p:spPr>
          <a:xfrm>
            <a:off x="4387850" y="276100"/>
            <a:ext cx="4500000" cy="6229500"/>
          </a:xfrm>
          <a:prstGeom prst="rect">
            <a:avLst/>
          </a:prstGeom>
          <a:noFill/>
          <a:ln>
            <a:noFill/>
          </a:ln>
        </p:spPr>
        <p:txBody>
          <a:bodyPr spcFirstLastPara="1" wrap="square" lIns="91425" tIns="91425" rIns="91425" bIns="91425" anchor="t" anchorCtr="0">
            <a:noAutofit/>
          </a:bodyPr>
          <a:lstStyle/>
          <a:p>
            <a:pPr marL="465137" lvl="0" indent="-376237" algn="l" rtl="0">
              <a:spcBef>
                <a:spcPts val="88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be-y’itī lielīt inte batī ame yagbi’iwo nesa hibist be-idewīhu qidusate we-bitsu’at ile inbele newir.</a:t>
            </a:r>
            <a:endParaRPr sz="3000">
              <a:solidFill>
                <a:srgbClr val="FF0000"/>
              </a:solidFill>
            </a:endParaRPr>
          </a:p>
          <a:p>
            <a:pPr marL="465137" lvl="0" indent="-376237" algn="l" rtl="0">
              <a:spcBef>
                <a:spcPts val="88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rgbClr val="FFFFFF"/>
                </a:solidFill>
              </a:rPr>
              <a:t>In the same night in which they betrayed Him, He took bread in His holy, blessed and spotless hands.</a:t>
            </a:r>
            <a:endParaRPr>
              <a:solidFill>
                <a:srgbClr val="FFFFFF"/>
              </a:solidFill>
            </a:endParaRPr>
          </a:p>
        </p:txBody>
      </p:sp>
      <p:pic>
        <p:nvPicPr>
          <p:cNvPr id="539" name="Google Shape;539;p7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1"/>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44</a:t>
            </a:fld>
            <a:endParaRPr sz="1400" b="0" i="0" u="none" strike="noStrike" cap="none">
              <a:solidFill>
                <a:schemeClr val="lt1"/>
              </a:solidFill>
              <a:latin typeface="Arial"/>
              <a:ea typeface="Arial"/>
              <a:cs typeface="Arial"/>
              <a:sym typeface="Arial"/>
            </a:endParaRPr>
          </a:p>
        </p:txBody>
      </p:sp>
      <p:sp>
        <p:nvSpPr>
          <p:cNvPr id="545" name="Google Shape;545;p71"/>
          <p:cNvSpPr txBox="1">
            <a:spLocks noGrp="1"/>
          </p:cNvSpPr>
          <p:nvPr>
            <p:ph type="body" idx="1"/>
          </p:nvPr>
        </p:nvSpPr>
        <p:spPr>
          <a:xfrm>
            <a:off x="414344" y="425450"/>
            <a:ext cx="4157700" cy="61800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960"/>
              </a:spcBef>
              <a:spcAft>
                <a:spcPts val="0"/>
              </a:spcAft>
              <a:buClr>
                <a:srgbClr val="33CC33"/>
              </a:buClr>
              <a:buSzPts val="3000"/>
              <a:buFont typeface="Noto Sans Symbols"/>
              <a:buChar char="❖"/>
            </a:pPr>
            <a:r>
              <a:rPr lang="am" sz="3000" b="0" i="0" u="sng" strike="noStrike" cap="none">
                <a:solidFill>
                  <a:schemeClr val="lt2"/>
                </a:solidFill>
                <a:latin typeface="Arial"/>
                <a:ea typeface="Arial"/>
                <a:cs typeface="Arial"/>
                <a:sym typeface="Arial"/>
              </a:rPr>
              <a:t>ሕዝብ</a:t>
            </a:r>
            <a:r>
              <a:rPr lang="am" sz="3000" b="0" i="0" u="none" strike="noStrike" cap="none">
                <a:solidFill>
                  <a:schemeClr val="lt2"/>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ነአምን ከመ ዝንቱ ውእቱ በአማን ነአምን።</a:t>
            </a:r>
            <a:endParaRPr sz="3000" b="0" i="0" u="none" strike="noStrike" cap="none">
              <a:solidFill>
                <a:schemeClr val="lt2"/>
              </a:solidFill>
              <a:latin typeface="Arial"/>
              <a:ea typeface="Arial"/>
              <a:cs typeface="Arial"/>
              <a:sym typeface="Arial"/>
            </a:endParaRPr>
          </a:p>
          <a:p>
            <a:pPr marL="465137" marR="0" lvl="0" indent="-350837" algn="l" rtl="0">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ንኣምን ኢና፡ እዚ ከም ዝኾነ ብሓቂ ንኣምን።</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FFFF"/>
              </a:solidFill>
            </a:endParaRPr>
          </a:p>
        </p:txBody>
      </p:sp>
      <p:sp>
        <p:nvSpPr>
          <p:cNvPr id="546" name="Google Shape;546;p71"/>
          <p:cNvSpPr txBox="1"/>
          <p:nvPr/>
        </p:nvSpPr>
        <p:spPr>
          <a:xfrm>
            <a:off x="4692100" y="400350"/>
            <a:ext cx="4179600" cy="61653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am" sz="3000" u="sng">
                <a:solidFill>
                  <a:schemeClr val="lt2"/>
                </a:solidFill>
              </a:rPr>
              <a:t>Hizb</a:t>
            </a:r>
            <a:r>
              <a:rPr lang="am" sz="3000">
                <a:solidFill>
                  <a:schemeClr val="lt2"/>
                </a:solidFill>
              </a:rPr>
              <a:t>: </a:t>
            </a:r>
            <a:r>
              <a:rPr lang="am" sz="3000">
                <a:solidFill>
                  <a:srgbClr val="FFFF00"/>
                </a:solidFill>
              </a:rPr>
              <a:t>ne’amin keme zintu wi’itu be-aman ne’amin</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am" sz="3000" u="sng">
                <a:solidFill>
                  <a:srgbClr val="FFFF00"/>
                </a:solidFill>
              </a:rPr>
              <a:t>People</a:t>
            </a:r>
            <a:r>
              <a:rPr lang="am" sz="3000">
                <a:solidFill>
                  <a:srgbClr val="FFFF00"/>
                </a:solidFill>
              </a:rPr>
              <a:t>: </a:t>
            </a:r>
            <a:r>
              <a:rPr lang="am" sz="3000">
                <a:solidFill>
                  <a:schemeClr val="lt2"/>
                </a:solidFill>
              </a:rPr>
              <a:t>We believe, that this is He, truly we believe. </a:t>
            </a:r>
            <a:endParaRPr/>
          </a:p>
        </p:txBody>
      </p:sp>
      <p:pic>
        <p:nvPicPr>
          <p:cNvPr id="547" name="Google Shape;547;p7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551"/>
        <p:cNvGrpSpPr/>
        <p:nvPr/>
      </p:nvGrpSpPr>
      <p:grpSpPr>
        <a:xfrm>
          <a:off x="0" y="0"/>
          <a:ext cx="0" cy="0"/>
          <a:chOff x="0" y="0"/>
          <a:chExt cx="0" cy="0"/>
        </a:xfrm>
      </p:grpSpPr>
      <p:sp>
        <p:nvSpPr>
          <p:cNvPr id="552" name="Google Shape;552;p72"/>
          <p:cNvSpPr txBox="1">
            <a:spLocks noGrp="1"/>
          </p:cNvSpPr>
          <p:nvPr>
            <p:ph type="body" idx="1"/>
          </p:nvPr>
        </p:nvSpPr>
        <p:spPr>
          <a:xfrm>
            <a:off x="338150" y="338925"/>
            <a:ext cx="4573800" cy="6180000"/>
          </a:xfrm>
          <a:prstGeom prst="rect">
            <a:avLst/>
          </a:prstGeom>
          <a:noFill/>
          <a:ln>
            <a:noFill/>
          </a:ln>
        </p:spPr>
        <p:txBody>
          <a:bodyPr spcFirstLastPara="1" wrap="square" lIns="92075" tIns="46025" rIns="92075" bIns="46025" anchor="t" anchorCtr="0">
            <a:noAutofit/>
          </a:bodyPr>
          <a:lstStyle/>
          <a:p>
            <a:pPr marL="342900" marR="0" lvl="0" indent="-292100" algn="l" rtl="0">
              <a:spcBef>
                <a:spcPts val="0"/>
              </a:spcBef>
              <a:spcAft>
                <a:spcPts val="0"/>
              </a:spcAft>
              <a:buClr>
                <a:srgbClr val="00CC00"/>
              </a:buClr>
              <a:buSzPts val="2400"/>
              <a:buFont typeface="Noto Sans Symbols"/>
              <a:buChar char="❖"/>
            </a:pPr>
            <a:r>
              <a:rPr lang="am" sz="2400" b="0" i="0" u="sng" strike="noStrike" cap="none">
                <a:solidFill>
                  <a:srgbClr val="FFFFFF"/>
                </a:solidFill>
                <a:latin typeface="Arial"/>
                <a:ea typeface="Arial"/>
                <a:cs typeface="Arial"/>
                <a:sym typeface="Arial"/>
              </a:rPr>
              <a:t>ካህን</a:t>
            </a:r>
            <a:r>
              <a:rPr lang="am" sz="2400" b="0" i="0" u="none" strike="noStrike" cap="none">
                <a:solidFill>
                  <a:srgbClr val="FFFFFF"/>
                </a:solidFill>
                <a:latin typeface="Arial"/>
                <a:ea typeface="Arial"/>
                <a:cs typeface="Arial"/>
                <a:sym typeface="Arial"/>
              </a:rPr>
              <a:t>፡</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አንቃዕደወ ሰማየ ኀቤከ ኀበ አቡሁ አእኰተ ባረከ ወፈተተ። ወወሀቦሙ ለእሊኣሁ አርዳኢሁ ቅዱሳን ወለሐዋርይቲሁ ንጽሓን ወይቤሎሙ ንሥኡ ብልዑ ዝ፡ኅብስት ‘እማሬ’ ሥጋየ ውእቱ ለዘ በእንቲአክሙ ይትፌተት ለኅድገተ ኃጢአት ።</a:t>
            </a:r>
            <a:r>
              <a:rPr lang="am" sz="2400" b="0" i="0" u="none" strike="noStrike" cap="none">
                <a:solidFill>
                  <a:srgbClr val="00FF00"/>
                </a:solidFill>
                <a:latin typeface="Arial"/>
                <a:ea typeface="Arial"/>
                <a:cs typeface="Arial"/>
                <a:sym typeface="Arial"/>
              </a:rPr>
              <a:t> </a:t>
            </a:r>
            <a:endParaRPr sz="2400"/>
          </a:p>
          <a:p>
            <a:pPr marL="342900" marR="0" lvl="0" indent="-266700" algn="l" rtl="0">
              <a:spcBef>
                <a:spcPts val="720"/>
              </a:spcBef>
              <a:spcAft>
                <a:spcPts val="0"/>
              </a:spcAft>
              <a:buClr>
                <a:srgbClr val="FFFFFF"/>
              </a:buClr>
              <a:buSzPts val="2400"/>
              <a:buFont typeface="Noto Sans Symbols"/>
              <a:buChar char="❖"/>
            </a:pPr>
            <a:r>
              <a:rPr lang="am" sz="2400" b="0" i="0" u="none" strike="noStrike" cap="none">
                <a:solidFill>
                  <a:srgbClr val="FFFFFF"/>
                </a:solidFill>
                <a:latin typeface="Arial"/>
                <a:ea typeface="Arial"/>
                <a:cs typeface="Arial"/>
                <a:sym typeface="Arial"/>
              </a:rPr>
              <a:t>ንሰማይ ናባኻ ናብ ኣቦኡ ጠመተ ቈረሰ እሞ፡  ነቶም ናቱ ቅዱሳን መዛሙርቱ ንጹሓን ሓዋርያቱ ሃቦም። ‘ እዚ ኅብስቲዚ ንኅድገት ምእንታኻትኩም  ዚቑረስ ሥጋይ እዩ፡ እንኩ ብልዑ’ ብሎም።</a:t>
            </a:r>
            <a:endParaRPr sz="2400" b="0" i="0" u="none" strike="noStrike" cap="none">
              <a:solidFill>
                <a:srgbClr val="FFFFFF"/>
              </a:solidFill>
              <a:latin typeface="Arial"/>
              <a:ea typeface="Arial"/>
              <a:cs typeface="Arial"/>
              <a:sym typeface="Arial"/>
            </a:endParaRPr>
          </a:p>
          <a:p>
            <a:pPr marL="342900" marR="0" lvl="0" indent="0" algn="l" rtl="0">
              <a:spcBef>
                <a:spcPts val="720"/>
              </a:spcBef>
              <a:spcAft>
                <a:spcPts val="0"/>
              </a:spcAft>
              <a:buNone/>
            </a:pPr>
            <a:endParaRPr sz="2400">
              <a:solidFill>
                <a:srgbClr val="FFFF00"/>
              </a:solidFill>
            </a:endParaRPr>
          </a:p>
        </p:txBody>
      </p:sp>
      <p:sp>
        <p:nvSpPr>
          <p:cNvPr id="553" name="Google Shape;553;p72"/>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45</a:t>
            </a:fld>
            <a:endParaRPr sz="1400" b="0" i="0" u="none" strike="noStrike" cap="none">
              <a:solidFill>
                <a:schemeClr val="lt1"/>
              </a:solidFill>
              <a:latin typeface="Arial"/>
              <a:ea typeface="Arial"/>
              <a:cs typeface="Arial"/>
              <a:sym typeface="Arial"/>
            </a:endParaRPr>
          </a:p>
        </p:txBody>
      </p:sp>
      <p:sp>
        <p:nvSpPr>
          <p:cNvPr id="554" name="Google Shape;554;p72"/>
          <p:cNvSpPr txBox="1"/>
          <p:nvPr/>
        </p:nvSpPr>
        <p:spPr>
          <a:xfrm>
            <a:off x="4572000" y="260100"/>
            <a:ext cx="4331700" cy="6245400"/>
          </a:xfrm>
          <a:prstGeom prst="rect">
            <a:avLst/>
          </a:prstGeom>
          <a:noFill/>
          <a:ln>
            <a:noFill/>
          </a:ln>
        </p:spPr>
        <p:txBody>
          <a:bodyPr spcFirstLastPara="1" wrap="square" lIns="91425" tIns="91425" rIns="91425" bIns="91425" anchor="t" anchorCtr="0">
            <a:noAutofit/>
          </a:bodyPr>
          <a:lstStyle/>
          <a:p>
            <a:pPr marL="342900" lvl="0" indent="-247650" algn="l" rtl="0">
              <a:spcBef>
                <a:spcPts val="720"/>
              </a:spcBef>
              <a:spcAft>
                <a:spcPts val="0"/>
              </a:spcAft>
              <a:buClr>
                <a:srgbClr val="0000FF"/>
              </a:buClr>
              <a:buSzPts val="2100"/>
              <a:buFont typeface="Arial"/>
              <a:buChar char="❖"/>
            </a:pPr>
            <a:r>
              <a:rPr lang="am" sz="2100" u="sng">
                <a:solidFill>
                  <a:schemeClr val="lt2"/>
                </a:solidFill>
              </a:rPr>
              <a:t>Kahn</a:t>
            </a:r>
            <a:r>
              <a:rPr lang="am" sz="2100">
                <a:solidFill>
                  <a:schemeClr val="lt2"/>
                </a:solidFill>
              </a:rPr>
              <a:t>: </a:t>
            </a:r>
            <a:r>
              <a:rPr lang="am" sz="2100">
                <a:solidFill>
                  <a:srgbClr val="FFFF00"/>
                </a:solidFill>
              </a:rPr>
              <a:t>anqa’idwe semay habieke habe abuhu aikote bareke we-fetete. wewe-habomu le-Iilīahu ardaihu qidusan wele-hawaryatīhu nitsuhan we-yibielomu nisa belu ze-hibist ‘Imrie’ sirye wi’itu leze be-intīakimu yitfietete le-hidgete haTīat</a:t>
            </a:r>
            <a:endParaRPr sz="2100">
              <a:solidFill>
                <a:srgbClr val="FFFF00"/>
              </a:solidFill>
            </a:endParaRPr>
          </a:p>
          <a:p>
            <a:pPr marL="342900" lvl="0" indent="-247650" algn="l" rtl="0">
              <a:spcBef>
                <a:spcPts val="720"/>
              </a:spcBef>
              <a:spcAft>
                <a:spcPts val="0"/>
              </a:spcAft>
              <a:buClr>
                <a:srgbClr val="FF0000"/>
              </a:buClr>
              <a:buSzPts val="2100"/>
              <a:buFont typeface="Noto Sans Symbols"/>
              <a:buChar char="❖"/>
            </a:pPr>
            <a:r>
              <a:rPr lang="am" sz="2100" u="sng">
                <a:solidFill>
                  <a:srgbClr val="FFFF00"/>
                </a:solidFill>
              </a:rPr>
              <a:t>People</a:t>
            </a:r>
            <a:r>
              <a:rPr lang="am" sz="2100">
                <a:solidFill>
                  <a:srgbClr val="FFFF00"/>
                </a:solidFill>
              </a:rPr>
              <a:t>: </a:t>
            </a:r>
            <a:r>
              <a:rPr lang="am" sz="2100">
                <a:solidFill>
                  <a:srgbClr val="FFFFFF"/>
                </a:solidFill>
              </a:rPr>
              <a:t>He looked up to heaven toward Thee, His Father; gave thanks, blessed and broke; And He gave to His disciples and said unto them: Take, eat, this bread is my body, which will be broken on behalf of you for the remission of sin.</a:t>
            </a:r>
            <a:endParaRPr sz="2100">
              <a:solidFill>
                <a:srgbClr val="FFFFFF"/>
              </a:solidFill>
            </a:endParaRPr>
          </a:p>
        </p:txBody>
      </p:sp>
      <p:pic>
        <p:nvPicPr>
          <p:cNvPr id="555" name="Google Shape;555;p7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46</a:t>
            </a:fld>
            <a:endParaRPr/>
          </a:p>
        </p:txBody>
      </p:sp>
      <p:sp>
        <p:nvSpPr>
          <p:cNvPr id="561" name="Google Shape;561;p73"/>
          <p:cNvSpPr txBox="1">
            <a:spLocks noGrp="1"/>
          </p:cNvSpPr>
          <p:nvPr>
            <p:ph type="body" idx="1"/>
          </p:nvPr>
        </p:nvSpPr>
        <p:spPr>
          <a:xfrm>
            <a:off x="417500" y="333375"/>
            <a:ext cx="4356000" cy="58593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ሕዝብ</a:t>
            </a:r>
            <a:r>
              <a:rPr lang="am" sz="3000" b="0" i="0" u="none">
                <a:solidFill>
                  <a:schemeClr val="lt2"/>
                </a:solidFill>
                <a:latin typeface="Arial"/>
                <a:ea typeface="Arial"/>
                <a:cs typeface="Arial"/>
                <a:sym typeface="Arial"/>
              </a:rPr>
              <a:t>፡</a:t>
            </a:r>
            <a:r>
              <a:rPr lang="am" sz="3000" b="0" i="0" u="none">
                <a:solidFill>
                  <a:srgbClr val="FFFF00"/>
                </a:solidFill>
                <a:latin typeface="Arial"/>
                <a:ea typeface="Arial"/>
                <a:cs typeface="Arial"/>
                <a:sym typeface="Arial"/>
              </a:rPr>
              <a:t> አሜን አሜን አሜን ነአምን ወንትአመን ንሴብሓከ ኦ እግዚእነ ወአምላክነ ከመ ዝንቱ ውእቱ በአማን ነአምን።</a:t>
            </a:r>
            <a:endParaRPr sz="3000"/>
          </a:p>
          <a:p>
            <a:pPr marL="465137" marR="0" lvl="0" indent="-452437" algn="l" rtl="0">
              <a:lnSpc>
                <a:spcPct val="10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ኣሜን ኣሜን ኣሜን ንኣምን ንእመንን ኦ ጐይታናን ኣምላኽናን ነመስግነካ ኣሎና፡ እዚ ከም ዝኾነ ብሓቂ ንኣምን።</a:t>
            </a:r>
            <a:endParaRPr sz="3000" b="0" i="0" u="none">
              <a:solidFill>
                <a:srgbClr val="FFFFFF"/>
              </a:solidFill>
              <a:latin typeface="Arial"/>
              <a:ea typeface="Arial"/>
              <a:cs typeface="Arial"/>
              <a:sym typeface="Arial"/>
            </a:endParaRPr>
          </a:p>
          <a:p>
            <a:pPr marL="465137" marR="0" lvl="0" indent="0" algn="l" rtl="0">
              <a:lnSpc>
                <a:spcPct val="100000"/>
              </a:lnSpc>
              <a:spcBef>
                <a:spcPts val="800"/>
              </a:spcBef>
              <a:spcAft>
                <a:spcPts val="0"/>
              </a:spcAft>
              <a:buNone/>
            </a:pPr>
            <a:endParaRPr sz="3000" b="1" i="0" u="none">
              <a:solidFill>
                <a:schemeClr val="lt1"/>
              </a:solidFill>
              <a:latin typeface="Arial"/>
              <a:ea typeface="Arial"/>
              <a:cs typeface="Arial"/>
              <a:sym typeface="Arial"/>
            </a:endParaRPr>
          </a:p>
          <a:p>
            <a:pPr marL="465137" marR="0" lvl="0" indent="-261937" algn="l" rtl="0">
              <a:lnSpc>
                <a:spcPct val="100000"/>
              </a:lnSpc>
              <a:spcBef>
                <a:spcPts val="640"/>
              </a:spcBef>
              <a:spcAft>
                <a:spcPts val="0"/>
              </a:spcAft>
              <a:buClr>
                <a:schemeClr val="accent1"/>
              </a:buClr>
              <a:buSzPts val="3200"/>
              <a:buFont typeface="Noto Sans Symbols"/>
              <a:buNone/>
            </a:pPr>
            <a:endParaRPr sz="3000" b="0" i="0" u="none">
              <a:solidFill>
                <a:schemeClr val="lt1"/>
              </a:solidFill>
              <a:latin typeface="Arial"/>
              <a:ea typeface="Arial"/>
              <a:cs typeface="Arial"/>
              <a:sym typeface="Arial"/>
            </a:endParaRPr>
          </a:p>
          <a:p>
            <a:pPr marL="342900" marR="0" lvl="0" indent="-139700" algn="l" rtl="0">
              <a:spcBef>
                <a:spcPts val="640"/>
              </a:spcBef>
              <a:spcAft>
                <a:spcPts val="0"/>
              </a:spcAft>
              <a:buClr>
                <a:schemeClr val="accent1"/>
              </a:buClr>
              <a:buSzPts val="3200"/>
              <a:buFont typeface="Noto Sans Symbols"/>
              <a:buNone/>
            </a:pPr>
            <a:endParaRPr sz="3000" b="0" i="0" u="none">
              <a:solidFill>
                <a:schemeClr val="lt1"/>
              </a:solidFill>
              <a:latin typeface="Arial"/>
              <a:ea typeface="Arial"/>
              <a:cs typeface="Arial"/>
              <a:sym typeface="Arial"/>
            </a:endParaRPr>
          </a:p>
        </p:txBody>
      </p:sp>
      <p:sp>
        <p:nvSpPr>
          <p:cNvPr id="562" name="Google Shape;562;p73"/>
          <p:cNvSpPr txBox="1"/>
          <p:nvPr/>
        </p:nvSpPr>
        <p:spPr>
          <a:xfrm>
            <a:off x="4467900" y="203775"/>
            <a:ext cx="4538700" cy="61335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b="1" u="sng">
                <a:solidFill>
                  <a:schemeClr val="lt2"/>
                </a:solidFill>
              </a:rPr>
              <a:t>Hizb</a:t>
            </a:r>
            <a:r>
              <a:rPr lang="am" sz="3000" b="1">
                <a:solidFill>
                  <a:schemeClr val="lt2"/>
                </a:solidFill>
              </a:rPr>
              <a:t>: </a:t>
            </a:r>
            <a:r>
              <a:rPr lang="am" sz="3000">
                <a:solidFill>
                  <a:srgbClr val="FFFF00"/>
                </a:solidFill>
              </a:rPr>
              <a:t>amien, amien, amien, ne’amin we-nit’amen ni’siebhake o Igzī’ine we-Amlakine keme zintu wi’itu be-aman ne’amin</a:t>
            </a:r>
            <a:r>
              <a:rPr lang="am" sz="3000">
                <a:solidFill>
                  <a:srgbClr val="00FF00"/>
                </a:solidFill>
              </a:rPr>
              <a:t> </a:t>
            </a:r>
            <a:endParaRPr sz="3000">
              <a:solidFill>
                <a:srgbClr val="00FF00"/>
              </a:solidFill>
            </a:endParaRPr>
          </a:p>
          <a:p>
            <a:pPr marL="465137" lvl="0" indent="-401637" algn="l" rtl="0">
              <a:spcBef>
                <a:spcPts val="800"/>
              </a:spcBef>
              <a:spcAft>
                <a:spcPts val="0"/>
              </a:spcAft>
              <a:buClr>
                <a:srgbClr val="FF0000"/>
              </a:buClr>
              <a:buSzPts val="3000"/>
              <a:buFont typeface="Noto Sans Symbols"/>
              <a:buChar char="❖"/>
            </a:pPr>
            <a:r>
              <a:rPr lang="am" sz="3000" u="sng">
                <a:solidFill>
                  <a:srgbClr val="FFFF00"/>
                </a:solidFill>
              </a:rPr>
              <a:t>People</a:t>
            </a:r>
            <a:r>
              <a:rPr lang="am" sz="3000">
                <a:solidFill>
                  <a:srgbClr val="FFFF00"/>
                </a:solidFill>
              </a:rPr>
              <a:t>: </a:t>
            </a:r>
            <a:r>
              <a:rPr lang="am" sz="3000">
                <a:solidFill>
                  <a:schemeClr val="lt2"/>
                </a:solidFill>
              </a:rPr>
              <a:t>Amen Amen Amen: We believe and confess, we glorify thee, O our Lord and our God; that this is He we truly believe.</a:t>
            </a:r>
            <a:endParaRPr/>
          </a:p>
        </p:txBody>
      </p:sp>
      <p:pic>
        <p:nvPicPr>
          <p:cNvPr id="563" name="Google Shape;563;p7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567"/>
        <p:cNvGrpSpPr/>
        <p:nvPr/>
      </p:nvGrpSpPr>
      <p:grpSpPr>
        <a:xfrm>
          <a:off x="0" y="0"/>
          <a:ext cx="0" cy="0"/>
          <a:chOff x="0" y="0"/>
          <a:chExt cx="0" cy="0"/>
        </a:xfrm>
      </p:grpSpPr>
      <p:sp>
        <p:nvSpPr>
          <p:cNvPr id="568" name="Google Shape;568;p74"/>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47</a:t>
            </a:fld>
            <a:endParaRPr sz="1400" b="0" i="0" u="none" strike="noStrike" cap="none">
              <a:solidFill>
                <a:schemeClr val="lt1"/>
              </a:solidFill>
              <a:latin typeface="Arial"/>
              <a:ea typeface="Arial"/>
              <a:cs typeface="Arial"/>
              <a:sym typeface="Arial"/>
            </a:endParaRPr>
          </a:p>
        </p:txBody>
      </p:sp>
      <p:sp>
        <p:nvSpPr>
          <p:cNvPr id="569" name="Google Shape;569;p74"/>
          <p:cNvSpPr txBox="1">
            <a:spLocks noGrp="1"/>
          </p:cNvSpPr>
          <p:nvPr>
            <p:ph type="body" idx="1"/>
          </p:nvPr>
        </p:nvSpPr>
        <p:spPr>
          <a:xfrm>
            <a:off x="291025" y="382600"/>
            <a:ext cx="4308900" cy="6704100"/>
          </a:xfrm>
          <a:prstGeom prst="rect">
            <a:avLst/>
          </a:prstGeom>
          <a:noFill/>
          <a:ln>
            <a:noFill/>
          </a:ln>
        </p:spPr>
        <p:txBody>
          <a:bodyPr spcFirstLastPara="1" wrap="square" lIns="92075" tIns="46025" rIns="92075" bIns="46025" anchor="t" anchorCtr="0">
            <a:noAutofit/>
          </a:bodyPr>
          <a:lstStyle/>
          <a:p>
            <a:pPr marL="465138" marR="0" lvl="0" indent="-382588" algn="l" rtl="0">
              <a:spcBef>
                <a:spcPts val="0"/>
              </a:spcBef>
              <a:spcAft>
                <a:spcPts val="0"/>
              </a:spcAft>
              <a:buClr>
                <a:srgbClr val="33CC33"/>
              </a:buClr>
              <a:buSzPts val="2300"/>
              <a:buFont typeface="Noto Sans Symbols"/>
              <a:buChar char="❖"/>
            </a:pPr>
            <a:r>
              <a:rPr lang="am" sz="2300" b="0" i="0" u="sng" strike="noStrike" cap="none">
                <a:solidFill>
                  <a:schemeClr val="lt2"/>
                </a:solidFill>
                <a:latin typeface="Arial"/>
                <a:ea typeface="Arial"/>
                <a:cs typeface="Arial"/>
                <a:sym typeface="Arial"/>
              </a:rPr>
              <a:t>ካህን</a:t>
            </a:r>
            <a:r>
              <a:rPr lang="am" sz="2300" b="0" i="0" u="none" strike="noStrike" cap="none">
                <a:solidFill>
                  <a:schemeClr val="lt2"/>
                </a:solidFill>
                <a:latin typeface="Arial"/>
                <a:ea typeface="Arial"/>
                <a:cs typeface="Arial"/>
                <a:sym typeface="Arial"/>
              </a:rPr>
              <a:t>፡- </a:t>
            </a:r>
            <a:r>
              <a:rPr lang="am" sz="2300" b="0" i="0" u="none" strike="noStrike" cap="none">
                <a:solidFill>
                  <a:srgbClr val="FFFF00"/>
                </a:solidFill>
                <a:latin typeface="Arial"/>
                <a:ea typeface="Arial"/>
                <a:cs typeface="Arial"/>
                <a:sym typeface="Arial"/>
              </a:rPr>
              <a:t>ወካዕበ ቶስሐ ማየ ወወይነ አእኰተ ባረከ ወቀደሰ ፡ ወወሃቦሙ ለእሊኣሁ አርዳኢሁ ቅዱሳን ወለሐዋርያቲሁ ንጹሓን ወይቤሎሙ ንሥኡ ስትዩ ዝ፡ ጽዋዕ ‘እማሬ’ ደምየ ውእቱ ለዘበእንቲአክሙ ይትከዐው ለቤዛ ብዙኃን። </a:t>
            </a:r>
            <a:r>
              <a:rPr lang="am" sz="2300" b="0" i="0" u="none" strike="noStrike" cap="none">
                <a:solidFill>
                  <a:srgbClr val="00FF00"/>
                </a:solidFill>
                <a:latin typeface="Arial"/>
                <a:ea typeface="Arial"/>
                <a:cs typeface="Arial"/>
                <a:sym typeface="Arial"/>
              </a:rPr>
              <a:t> </a:t>
            </a:r>
            <a:endParaRPr sz="2300"/>
          </a:p>
          <a:p>
            <a:pPr marL="465137" marR="0" lvl="0" indent="-382587" algn="l" rtl="0">
              <a:spcBef>
                <a:spcPts val="720"/>
              </a:spcBef>
              <a:spcAft>
                <a:spcPts val="0"/>
              </a:spcAft>
              <a:buClr>
                <a:srgbClr val="FFFFFF"/>
              </a:buClr>
              <a:buSzPts val="2300"/>
              <a:buFont typeface="Noto Sans Symbols"/>
              <a:buChar char="❖"/>
            </a:pPr>
            <a:r>
              <a:rPr lang="am" sz="2300" b="0" i="0" u="none" strike="noStrike" cap="none">
                <a:solidFill>
                  <a:srgbClr val="FFFFFF"/>
                </a:solidFill>
                <a:latin typeface="Arial"/>
                <a:ea typeface="Arial"/>
                <a:cs typeface="Arial"/>
                <a:sym typeface="Arial"/>
              </a:rPr>
              <a:t> ማይን ወይንን ሓዊሱ ኸአ ኣመስገነ ባረኸ ኣሞ ነቶም ናቱ ቅዱሳን ደቀ መዛሙርቱን ንጹሓን ሓዋርያቱን ‘ እዚ ጽዋዕ እዚ ንበጃ ብዙኃት ምእንታኻትኩም ዚፈስስ ደመይ እዩ’ ኢሉ ሃቦም።</a:t>
            </a:r>
            <a:endParaRPr sz="2300" b="0" i="0" u="none" strike="noStrike" cap="none">
              <a:solidFill>
                <a:srgbClr val="FFFFFF"/>
              </a:solidFill>
              <a:latin typeface="Arial"/>
              <a:ea typeface="Arial"/>
              <a:cs typeface="Arial"/>
              <a:sym typeface="Arial"/>
            </a:endParaRPr>
          </a:p>
          <a:p>
            <a:pPr marL="465137" marR="0" lvl="0" indent="0" algn="l" rtl="0">
              <a:spcBef>
                <a:spcPts val="720"/>
              </a:spcBef>
              <a:spcAft>
                <a:spcPts val="0"/>
              </a:spcAft>
              <a:buNone/>
            </a:pPr>
            <a:endParaRPr sz="2300">
              <a:solidFill>
                <a:srgbClr val="FF0000"/>
              </a:solidFill>
            </a:endParaRPr>
          </a:p>
          <a:p>
            <a:pPr marL="465138" marR="0" lvl="0" indent="-236537" algn="l" rtl="0">
              <a:spcBef>
                <a:spcPts val="720"/>
              </a:spcBef>
              <a:spcAft>
                <a:spcPts val="0"/>
              </a:spcAft>
              <a:buClr>
                <a:srgbClr val="33CC33"/>
              </a:buClr>
              <a:buSzPts val="3600"/>
              <a:buFont typeface="Noto Sans Symbols"/>
              <a:buNone/>
            </a:pPr>
            <a:endParaRPr sz="2300" b="0" i="0" u="none" strike="noStrike" cap="none">
              <a:solidFill>
                <a:schemeClr val="lt2"/>
              </a:solidFill>
              <a:latin typeface="Arial"/>
              <a:ea typeface="Arial"/>
              <a:cs typeface="Arial"/>
              <a:sym typeface="Arial"/>
            </a:endParaRPr>
          </a:p>
        </p:txBody>
      </p:sp>
      <p:sp>
        <p:nvSpPr>
          <p:cNvPr id="570" name="Google Shape;570;p74"/>
          <p:cNvSpPr txBox="1"/>
          <p:nvPr/>
        </p:nvSpPr>
        <p:spPr>
          <a:xfrm>
            <a:off x="4321475" y="247950"/>
            <a:ext cx="4449300" cy="6165300"/>
          </a:xfrm>
          <a:prstGeom prst="rect">
            <a:avLst/>
          </a:prstGeom>
          <a:noFill/>
          <a:ln>
            <a:noFill/>
          </a:ln>
        </p:spPr>
        <p:txBody>
          <a:bodyPr spcFirstLastPara="1" wrap="square" lIns="91425" tIns="91425" rIns="91425" bIns="91425" anchor="t" anchorCtr="0">
            <a:noAutofit/>
          </a:bodyPr>
          <a:lstStyle/>
          <a:p>
            <a:pPr marL="465137" lvl="0" indent="-376237" algn="l" rtl="0">
              <a:spcBef>
                <a:spcPts val="720"/>
              </a:spcBef>
              <a:spcAft>
                <a:spcPts val="0"/>
              </a:spcAft>
              <a:buClr>
                <a:srgbClr val="0000FF"/>
              </a:buClr>
              <a:buSzPts val="2200"/>
              <a:buFont typeface="Noto Sans Symbols"/>
              <a:buChar char="❖"/>
            </a:pPr>
            <a:r>
              <a:rPr lang="am" sz="2200" u="sng">
                <a:solidFill>
                  <a:schemeClr val="lt2"/>
                </a:solidFill>
              </a:rPr>
              <a:t>Kahn</a:t>
            </a:r>
            <a:r>
              <a:rPr lang="am" sz="2200">
                <a:solidFill>
                  <a:schemeClr val="lt2"/>
                </a:solidFill>
              </a:rPr>
              <a:t>: </a:t>
            </a:r>
            <a:r>
              <a:rPr lang="am" sz="2200">
                <a:solidFill>
                  <a:srgbClr val="FFFF00"/>
                </a:solidFill>
              </a:rPr>
              <a:t>we-ka’ibe tos’ha maye we-weyne a’ikote bareke we-qedese wewe-habomu le-ilīahu arda’īhu qidusan wele-hawaryatīhu nitsuhan we-yibielomu nisa sitiyu ze, tsewa ‘imrie’ demiye wi’itu lezebe-intī’akimu yitke’awi le-bieza bizuhane</a:t>
            </a:r>
            <a:endParaRPr sz="2200">
              <a:solidFill>
                <a:srgbClr val="FF0000"/>
              </a:solidFill>
            </a:endParaRPr>
          </a:p>
          <a:p>
            <a:pPr marL="465137" lvl="0" indent="-376237" algn="l" rtl="0">
              <a:spcBef>
                <a:spcPts val="720"/>
              </a:spcBef>
              <a:spcAft>
                <a:spcPts val="0"/>
              </a:spcAft>
              <a:buClr>
                <a:srgbClr val="FF0000"/>
              </a:buClr>
              <a:buSzPts val="2200"/>
              <a:buFont typeface="Noto Sans Symbols"/>
              <a:buChar char="❖"/>
            </a:pPr>
            <a:r>
              <a:rPr lang="am" sz="2200" u="sng">
                <a:solidFill>
                  <a:srgbClr val="FFFF00"/>
                </a:solidFill>
              </a:rPr>
              <a:t>Priest</a:t>
            </a:r>
            <a:r>
              <a:rPr lang="am" sz="2200">
                <a:solidFill>
                  <a:srgbClr val="FFFF00"/>
                </a:solidFill>
              </a:rPr>
              <a:t>: </a:t>
            </a:r>
            <a:r>
              <a:rPr lang="am" sz="2200">
                <a:solidFill>
                  <a:srgbClr val="FFFFFF"/>
                </a:solidFill>
              </a:rPr>
              <a:t>in He mixed water with wine, gave thanks, blessed, hallowed and gave it to His holy  disciples and his pure apostles and said unto them Take, drink, this cup is My blood which will be shed for you as a propitiation for many.</a:t>
            </a:r>
            <a:endParaRPr sz="2200">
              <a:solidFill>
                <a:srgbClr val="FFFFFF"/>
              </a:solidFill>
            </a:endParaRPr>
          </a:p>
        </p:txBody>
      </p:sp>
      <p:pic>
        <p:nvPicPr>
          <p:cNvPr id="571" name="Google Shape;571;p7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5"/>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48</a:t>
            </a:fld>
            <a:endParaRPr sz="1400" b="0" i="0" u="none" strike="noStrike" cap="none">
              <a:solidFill>
                <a:schemeClr val="lt1"/>
              </a:solidFill>
              <a:latin typeface="Arial"/>
              <a:ea typeface="Arial"/>
              <a:cs typeface="Arial"/>
              <a:sym typeface="Arial"/>
            </a:endParaRPr>
          </a:p>
        </p:txBody>
      </p:sp>
      <p:sp>
        <p:nvSpPr>
          <p:cNvPr id="577" name="Google Shape;577;p75"/>
          <p:cNvSpPr txBox="1">
            <a:spLocks noGrp="1"/>
          </p:cNvSpPr>
          <p:nvPr>
            <p:ph type="body" idx="1"/>
          </p:nvPr>
        </p:nvSpPr>
        <p:spPr>
          <a:xfrm>
            <a:off x="353825" y="368300"/>
            <a:ext cx="4218300" cy="60054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0"/>
              </a:spcBef>
              <a:spcAft>
                <a:spcPts val="0"/>
              </a:spcAft>
              <a:buClr>
                <a:srgbClr val="33CC33"/>
              </a:buClr>
              <a:buSzPts val="3000"/>
              <a:buFont typeface="Noto Sans Symbols"/>
              <a:buChar char="❖"/>
            </a:pPr>
            <a:r>
              <a:rPr lang="am" sz="3000" b="0" i="0" u="sng" strike="noStrike" cap="none">
                <a:solidFill>
                  <a:schemeClr val="lt2"/>
                </a:solidFill>
                <a:latin typeface="Arial"/>
                <a:ea typeface="Arial"/>
                <a:cs typeface="Arial"/>
                <a:sym typeface="Arial"/>
              </a:rPr>
              <a:t>ሕዝብ፡</a:t>
            </a:r>
            <a:r>
              <a:rPr lang="am" sz="3000" b="0" i="0" u="none" strike="noStrike" cap="none">
                <a:solidFill>
                  <a:srgbClr val="FFFF00"/>
                </a:solidFill>
                <a:latin typeface="Arial"/>
                <a:ea typeface="Arial"/>
                <a:cs typeface="Arial"/>
                <a:sym typeface="Arial"/>
              </a:rPr>
              <a:t> አሜን አሜን አሜን ነአምን ወንትአመን ንሴብሓከ ኦ እግዚእነ ወአምላክነ ከመ ዝንቱ  ውእቱ በአማን ነአምን</a:t>
            </a:r>
            <a:r>
              <a:rPr lang="am" sz="3000" b="0" i="0" u="none" strike="noStrike" cap="none">
                <a:solidFill>
                  <a:schemeClr val="lt1"/>
                </a:solidFill>
                <a:latin typeface="Arial"/>
                <a:ea typeface="Arial"/>
                <a:cs typeface="Arial"/>
                <a:sym typeface="Arial"/>
              </a:rPr>
              <a:t>።</a:t>
            </a:r>
            <a:endParaRPr sz="3000"/>
          </a:p>
          <a:p>
            <a:pPr marL="465137" marR="0" lvl="0" indent="-350837" algn="l" rtl="0">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ኣሜን ኣሜን ኣሜን ንኣምንን ንእመንን ኦ ጐይታናን ኣምላኽናን ነመስግነካ ኣሎና፡ እዚ ከም ዝኾነ ብሓቂ ንኣምን።</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FFFF"/>
              </a:solidFill>
            </a:endParaRPr>
          </a:p>
          <a:p>
            <a:pPr marL="465138" marR="0" lvl="0" indent="-261937" algn="l" rtl="0">
              <a:spcBef>
                <a:spcPts val="640"/>
              </a:spcBef>
              <a:spcAft>
                <a:spcPts val="0"/>
              </a:spcAft>
              <a:buClr>
                <a:srgbClr val="FF6600"/>
              </a:buClr>
              <a:buSzPts val="3200"/>
              <a:buFont typeface="Noto Sans Symbols"/>
              <a:buNone/>
            </a:pPr>
            <a:endParaRPr sz="3000" b="0" i="0" u="none" strike="noStrike" cap="none">
              <a:solidFill>
                <a:schemeClr val="lt1"/>
              </a:solidFill>
              <a:latin typeface="Arial"/>
              <a:ea typeface="Arial"/>
              <a:cs typeface="Arial"/>
              <a:sym typeface="Arial"/>
            </a:endParaRPr>
          </a:p>
        </p:txBody>
      </p:sp>
      <p:sp>
        <p:nvSpPr>
          <p:cNvPr id="578" name="Google Shape;578;p75"/>
          <p:cNvSpPr txBox="1"/>
          <p:nvPr/>
        </p:nvSpPr>
        <p:spPr>
          <a:xfrm>
            <a:off x="4505475" y="199900"/>
            <a:ext cx="4366200" cy="6213300"/>
          </a:xfrm>
          <a:prstGeom prst="rect">
            <a:avLst/>
          </a:prstGeom>
          <a:noFill/>
          <a:ln>
            <a:noFill/>
          </a:ln>
        </p:spPr>
        <p:txBody>
          <a:bodyPr spcFirstLastPara="1" wrap="square" lIns="91425" tIns="91425" rIns="91425" bIns="91425" anchor="t" anchorCtr="0">
            <a:noAutofit/>
          </a:bodyPr>
          <a:lstStyle/>
          <a:p>
            <a:pPr marL="465137" lvl="0" indent="-344487" algn="l" rtl="0">
              <a:spcBef>
                <a:spcPts val="960"/>
              </a:spcBef>
              <a:spcAft>
                <a:spcPts val="0"/>
              </a:spcAft>
              <a:buClr>
                <a:srgbClr val="0000FF"/>
              </a:buClr>
              <a:buSzPts val="2900"/>
              <a:buFont typeface="Noto Sans Symbols"/>
              <a:buChar char="❖"/>
            </a:pPr>
            <a:r>
              <a:rPr lang="am" sz="2900" u="sng">
                <a:solidFill>
                  <a:schemeClr val="lt2"/>
                </a:solidFill>
              </a:rPr>
              <a:t>Hizb</a:t>
            </a:r>
            <a:r>
              <a:rPr lang="am" sz="2900">
                <a:solidFill>
                  <a:schemeClr val="lt2"/>
                </a:solidFill>
              </a:rPr>
              <a:t>: </a:t>
            </a:r>
            <a:r>
              <a:rPr lang="am" sz="2900">
                <a:solidFill>
                  <a:srgbClr val="FFFF00"/>
                </a:solidFill>
              </a:rPr>
              <a:t>amien amien amien, ne’amin we-nitamin ni’siebehake O Igzī’ine we-Amlakine keme zintu wi’itu be-aman ne-amin</a:t>
            </a:r>
            <a:endParaRPr sz="2900">
              <a:solidFill>
                <a:srgbClr val="FF0000"/>
              </a:solidFill>
            </a:endParaRPr>
          </a:p>
          <a:p>
            <a:pPr marL="465137" lvl="0" indent="-344487" algn="l" rtl="0">
              <a:spcBef>
                <a:spcPts val="960"/>
              </a:spcBef>
              <a:spcAft>
                <a:spcPts val="0"/>
              </a:spcAft>
              <a:buClr>
                <a:srgbClr val="FF0000"/>
              </a:buClr>
              <a:buSzPts val="2900"/>
              <a:buFont typeface="Noto Sans Symbols"/>
              <a:buChar char="❖"/>
            </a:pPr>
            <a:r>
              <a:rPr lang="am" sz="2900" u="sng">
                <a:solidFill>
                  <a:srgbClr val="FFFF00"/>
                </a:solidFill>
              </a:rPr>
              <a:t>Priest</a:t>
            </a:r>
            <a:r>
              <a:rPr lang="am" sz="2900">
                <a:solidFill>
                  <a:srgbClr val="FFFF00"/>
                </a:solidFill>
              </a:rPr>
              <a:t>: </a:t>
            </a:r>
            <a:r>
              <a:rPr lang="am" sz="2900">
                <a:solidFill>
                  <a:srgbClr val="FFFFFF"/>
                </a:solidFill>
              </a:rPr>
              <a:t>Amen Amen amen: We believe and confess, we glorify Thee, O our Lord and our God; that this is He we truly believe.</a:t>
            </a:r>
            <a:endParaRPr sz="2900"/>
          </a:p>
        </p:txBody>
      </p:sp>
      <p:pic>
        <p:nvPicPr>
          <p:cNvPr id="579" name="Google Shape;579;p7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6"/>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49</a:t>
            </a:fld>
            <a:endParaRPr sz="1400" b="0" i="0" u="none" strike="noStrike" cap="none">
              <a:solidFill>
                <a:schemeClr val="lt1"/>
              </a:solidFill>
              <a:latin typeface="Arial"/>
              <a:ea typeface="Arial"/>
              <a:cs typeface="Arial"/>
              <a:sym typeface="Arial"/>
            </a:endParaRPr>
          </a:p>
        </p:txBody>
      </p:sp>
      <p:sp>
        <p:nvSpPr>
          <p:cNvPr id="585" name="Google Shape;585;p76"/>
          <p:cNvSpPr txBox="1">
            <a:spLocks noGrp="1"/>
          </p:cNvSpPr>
          <p:nvPr>
            <p:ph type="body" idx="1"/>
          </p:nvPr>
        </p:nvSpPr>
        <p:spPr>
          <a:xfrm>
            <a:off x="275700" y="338925"/>
            <a:ext cx="4528500" cy="6180000"/>
          </a:xfrm>
          <a:prstGeom prst="rect">
            <a:avLst/>
          </a:prstGeom>
          <a:noFill/>
          <a:ln>
            <a:noFill/>
          </a:ln>
        </p:spPr>
        <p:txBody>
          <a:bodyPr spcFirstLastPara="1" wrap="square" lIns="92075" tIns="46025" rIns="92075" bIns="46025" anchor="t" anchorCtr="0">
            <a:noAutofit/>
          </a:bodyPr>
          <a:lstStyle/>
          <a:p>
            <a:pPr marL="465138" marR="0" lvl="0" indent="-350838" algn="l" rtl="0">
              <a:lnSpc>
                <a:spcPct val="90000"/>
              </a:lnSpc>
              <a:spcBef>
                <a:spcPts val="960"/>
              </a:spcBef>
              <a:spcAft>
                <a:spcPts val="0"/>
              </a:spcAft>
              <a:buClr>
                <a:srgbClr val="33CC33"/>
              </a:buClr>
              <a:buSzPts val="3000"/>
              <a:buFont typeface="Noto Sans Symbols"/>
              <a:buChar char="❖"/>
            </a:pPr>
            <a:r>
              <a:rPr lang="am" sz="3000" b="0" i="0" u="sng" strike="noStrike" cap="none">
                <a:solidFill>
                  <a:schemeClr val="lt2"/>
                </a:solidFill>
                <a:latin typeface="Arial"/>
                <a:ea typeface="Arial"/>
                <a:cs typeface="Arial"/>
                <a:sym typeface="Arial"/>
              </a:rPr>
              <a:t>ካህን</a:t>
            </a:r>
            <a:r>
              <a:rPr lang="am" sz="3000" b="0" i="0" strike="noStrike" cap="none">
                <a:solidFill>
                  <a:schemeClr val="lt2"/>
                </a:solidFill>
                <a:latin typeface="Arial"/>
                <a:ea typeface="Arial"/>
                <a:cs typeface="Arial"/>
                <a:sym typeface="Arial"/>
              </a:rPr>
              <a:t>፡-</a:t>
            </a:r>
            <a:r>
              <a:rPr lang="am" sz="3000" b="0" i="0" u="none" strike="noStrike" cap="none">
                <a:solidFill>
                  <a:srgbClr val="00FF00"/>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አኀዝዎ አይሁድ ወአቀምዎ ውስተ ዐውድ ለዘሎቱ ይቀውሙ ሠራዊተ ማላእክተ በፍርሃት ወርዓድ።</a:t>
            </a:r>
            <a:r>
              <a:rPr lang="am" sz="3000" b="0" i="0" u="none" strike="noStrike" cap="none">
                <a:solidFill>
                  <a:srgbClr val="00FF00"/>
                </a:solidFill>
                <a:latin typeface="Arial"/>
                <a:ea typeface="Arial"/>
                <a:cs typeface="Arial"/>
                <a:sym typeface="Arial"/>
              </a:rPr>
              <a:t> </a:t>
            </a:r>
            <a:endParaRPr sz="3000" b="0" i="0" u="none" strike="noStrike" cap="none">
              <a:solidFill>
                <a:schemeClr val="lt2"/>
              </a:solidFill>
              <a:latin typeface="Arial"/>
              <a:ea typeface="Arial"/>
              <a:cs typeface="Arial"/>
              <a:sym typeface="Arial"/>
            </a:endParaRPr>
          </a:p>
          <a:p>
            <a:pPr marL="465137" marR="0" lvl="0" indent="-350837" algn="l" rtl="0">
              <a:lnSpc>
                <a:spcPct val="90000"/>
              </a:lnSpc>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 ኣይሁድ ኃዝዎ ነቲ ሠራዊት መላእኽቲ ብምፍራህን ብምርዓርድን ዚቖሙሉ ንእኡ ኣብመጋብእያ ኣቖምዎ።</a:t>
            </a:r>
            <a:endParaRPr sz="3000" b="0" i="0" u="none" strike="noStrike" cap="none">
              <a:solidFill>
                <a:srgbClr val="FFFFFF"/>
              </a:solidFill>
              <a:latin typeface="Arial"/>
              <a:ea typeface="Arial"/>
              <a:cs typeface="Arial"/>
              <a:sym typeface="Arial"/>
            </a:endParaRPr>
          </a:p>
          <a:p>
            <a:pPr marL="465137" marR="0" lvl="0" indent="0" algn="l" rtl="0">
              <a:lnSpc>
                <a:spcPct val="90000"/>
              </a:lnSpc>
              <a:spcBef>
                <a:spcPts val="960"/>
              </a:spcBef>
              <a:spcAft>
                <a:spcPts val="0"/>
              </a:spcAft>
              <a:buNone/>
            </a:pPr>
            <a:endParaRPr sz="3000">
              <a:solidFill>
                <a:srgbClr val="FF0000"/>
              </a:solidFill>
            </a:endParaRPr>
          </a:p>
        </p:txBody>
      </p:sp>
      <p:sp>
        <p:nvSpPr>
          <p:cNvPr id="586" name="Google Shape;586;p76"/>
          <p:cNvSpPr txBox="1"/>
          <p:nvPr/>
        </p:nvSpPr>
        <p:spPr>
          <a:xfrm>
            <a:off x="4667450" y="244075"/>
            <a:ext cx="4268400" cy="6245400"/>
          </a:xfrm>
          <a:prstGeom prst="rect">
            <a:avLst/>
          </a:prstGeom>
          <a:noFill/>
          <a:ln>
            <a:noFill/>
          </a:ln>
        </p:spPr>
        <p:txBody>
          <a:bodyPr spcFirstLastPara="1" wrap="square" lIns="91425" tIns="91425" rIns="91425" bIns="91425" anchor="t" anchorCtr="0">
            <a:noAutofit/>
          </a:bodyPr>
          <a:lstStyle/>
          <a:p>
            <a:pPr marL="465137" lvl="0" indent="-350837" algn="l" rtl="0">
              <a:lnSpc>
                <a:spcPct val="90000"/>
              </a:lnSpc>
              <a:spcBef>
                <a:spcPts val="96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ahaziwo ayhud we-aqemiwo wiste awid leze-lotu yiqewimu serawīte mela’ikte be-firhat we-ri’ad::</a:t>
            </a:r>
            <a:endParaRPr sz="3000">
              <a:solidFill>
                <a:srgbClr val="FF0000"/>
              </a:solidFill>
            </a:endParaRPr>
          </a:p>
          <a:p>
            <a:pPr marL="465137" lvl="0" indent="-350837" algn="l" rtl="0">
              <a:lnSpc>
                <a:spcPct val="90000"/>
              </a:lnSpc>
              <a:spcBef>
                <a:spcPts val="96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rgbClr val="FFFFFF"/>
                </a:solidFill>
              </a:rPr>
              <a:t>The Jews took hold of Him and made Him stand in the court, Him before Whom the hosts of angels stand in fear and trembling.</a:t>
            </a:r>
            <a:endParaRPr sz="3000">
              <a:solidFill>
                <a:srgbClr val="FF0000"/>
              </a:solidFill>
            </a:endParaRPr>
          </a:p>
          <a:p>
            <a:pPr marL="0" lvl="0" indent="0" algn="l" rtl="0">
              <a:spcBef>
                <a:spcPts val="0"/>
              </a:spcBef>
              <a:spcAft>
                <a:spcPts val="0"/>
              </a:spcAft>
              <a:buNone/>
            </a:pPr>
            <a:endParaRPr/>
          </a:p>
        </p:txBody>
      </p:sp>
      <p:pic>
        <p:nvPicPr>
          <p:cNvPr id="587" name="Google Shape;587;p7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a:t>
            </a:fld>
            <a:endParaRPr/>
          </a:p>
        </p:txBody>
      </p:sp>
      <p:sp>
        <p:nvSpPr>
          <p:cNvPr id="233" name="Google Shape;233;p32"/>
          <p:cNvSpPr txBox="1">
            <a:spLocks noGrp="1"/>
          </p:cNvSpPr>
          <p:nvPr>
            <p:ph type="body" idx="1"/>
          </p:nvPr>
        </p:nvSpPr>
        <p:spPr>
          <a:xfrm>
            <a:off x="456806" y="520650"/>
            <a:ext cx="4143000" cy="61215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Char char="❖"/>
            </a:pPr>
            <a:r>
              <a:rPr lang="am" sz="3500" b="0" i="0" u="sng">
                <a:solidFill>
                  <a:schemeClr val="lt2"/>
                </a:solidFill>
                <a:latin typeface="Arial"/>
                <a:ea typeface="Arial"/>
                <a:cs typeface="Arial"/>
                <a:sym typeface="Arial"/>
              </a:rPr>
              <a:t>ካህን</a:t>
            </a:r>
            <a:r>
              <a:rPr lang="am" sz="3500" b="0" i="0" u="none">
                <a:solidFill>
                  <a:schemeClr val="lt2"/>
                </a:solidFill>
                <a:latin typeface="Arial"/>
                <a:ea typeface="Arial"/>
                <a:cs typeface="Arial"/>
                <a:sym typeface="Arial"/>
              </a:rPr>
              <a:t>፡</a:t>
            </a:r>
            <a:r>
              <a:rPr lang="am" sz="3500" b="0" i="0" u="none">
                <a:solidFill>
                  <a:srgbClr val="FFFF00"/>
                </a:solidFill>
                <a:latin typeface="Arial"/>
                <a:ea typeface="Arial"/>
                <a:cs typeface="Arial"/>
                <a:sym typeface="Arial"/>
              </a:rPr>
              <a:t>  አእኩትዎ ለአምላክነ።</a:t>
            </a:r>
            <a:endParaRPr sz="3500"/>
          </a:p>
          <a:p>
            <a:pPr marL="465137" marR="0" lvl="0" indent="-4841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ንኣምላኽና ኣመስግንዎ</a:t>
            </a:r>
            <a:endParaRPr sz="3500" b="0" i="0" u="none">
              <a:solidFill>
                <a:srgbClr val="FFFFFF"/>
              </a:solidFill>
              <a:latin typeface="Arial"/>
              <a:ea typeface="Arial"/>
              <a:cs typeface="Arial"/>
              <a:sym typeface="Arial"/>
            </a:endParaRPr>
          </a:p>
          <a:p>
            <a:pPr marL="465137" marR="0" lvl="0" indent="0" algn="l" rtl="0">
              <a:lnSpc>
                <a:spcPct val="100000"/>
              </a:lnSpc>
              <a:spcBef>
                <a:spcPts val="640"/>
              </a:spcBef>
              <a:spcAft>
                <a:spcPts val="0"/>
              </a:spcAft>
              <a:buNone/>
            </a:pPr>
            <a:endParaRPr sz="3500">
              <a:solidFill>
                <a:srgbClr val="00FF00"/>
              </a:solidFill>
            </a:endParaRPr>
          </a:p>
          <a:p>
            <a:pPr marL="465137" marR="0" lvl="0" indent="0" algn="l" rtl="0">
              <a:lnSpc>
                <a:spcPct val="100000"/>
              </a:lnSpc>
              <a:spcBef>
                <a:spcPts val="640"/>
              </a:spcBef>
              <a:spcAft>
                <a:spcPts val="0"/>
              </a:spcAft>
              <a:buNone/>
            </a:pPr>
            <a:endParaRPr sz="3500">
              <a:solidFill>
                <a:srgbClr val="00FF00"/>
              </a:solidFill>
            </a:endParaRPr>
          </a:p>
          <a:p>
            <a:pPr marL="465137" marR="0" lvl="0" indent="-471487" algn="l" rtl="0">
              <a:lnSpc>
                <a:spcPct val="100000"/>
              </a:lnSpc>
              <a:spcBef>
                <a:spcPts val="680"/>
              </a:spcBef>
              <a:spcAft>
                <a:spcPts val="0"/>
              </a:spcAft>
              <a:buClr>
                <a:srgbClr val="33CC33"/>
              </a:buClr>
              <a:buSzPts val="3500"/>
              <a:buChar char="❖"/>
            </a:pPr>
            <a:r>
              <a:rPr lang="am" sz="3500" b="0" i="0" u="sng">
                <a:solidFill>
                  <a:schemeClr val="lt2"/>
                </a:solidFill>
                <a:latin typeface="Arial"/>
                <a:ea typeface="Arial"/>
                <a:cs typeface="Arial"/>
                <a:sym typeface="Arial"/>
              </a:rPr>
              <a:t>ሕዝብ</a:t>
            </a:r>
            <a:r>
              <a:rPr lang="am" sz="3500" b="0" i="0" u="none">
                <a:solidFill>
                  <a:schemeClr val="lt2"/>
                </a:solidFill>
                <a:latin typeface="Arial"/>
                <a:ea typeface="Arial"/>
                <a:cs typeface="Arial"/>
                <a:sym typeface="Arial"/>
              </a:rPr>
              <a:t>፡</a:t>
            </a:r>
            <a:r>
              <a:rPr lang="am" sz="3500" b="0" i="0" u="none">
                <a:solidFill>
                  <a:srgbClr val="FFFF00"/>
                </a:solidFill>
                <a:latin typeface="Arial"/>
                <a:ea typeface="Arial"/>
                <a:cs typeface="Arial"/>
                <a:sym typeface="Arial"/>
              </a:rPr>
              <a:t>  ርቱዕ ይደሉ።</a:t>
            </a:r>
            <a:endParaRPr sz="3500"/>
          </a:p>
          <a:p>
            <a:pPr marL="465137" marR="0" lvl="0" indent="-4841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ብሓቂ ይግባእ እዩ።</a:t>
            </a:r>
            <a:endParaRPr sz="4000">
              <a:solidFill>
                <a:srgbClr val="FFFFFF"/>
              </a:solidFill>
            </a:endParaRPr>
          </a:p>
        </p:txBody>
      </p:sp>
      <p:sp>
        <p:nvSpPr>
          <p:cNvPr id="234" name="Google Shape;234;p32"/>
          <p:cNvSpPr txBox="1"/>
          <p:nvPr/>
        </p:nvSpPr>
        <p:spPr>
          <a:xfrm>
            <a:off x="4628050" y="368325"/>
            <a:ext cx="4243800" cy="62133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500"/>
              <a:buFont typeface="Noto Sans Symbols"/>
              <a:buChar char="❖"/>
            </a:pPr>
            <a:r>
              <a:rPr lang="am" sz="3500" u="sng">
                <a:solidFill>
                  <a:schemeClr val="lt2"/>
                </a:solidFill>
              </a:rPr>
              <a:t>Kahn</a:t>
            </a:r>
            <a:r>
              <a:rPr lang="am" sz="3500">
                <a:solidFill>
                  <a:schemeClr val="lt2"/>
                </a:solidFill>
              </a:rPr>
              <a:t>: </a:t>
            </a:r>
            <a:r>
              <a:rPr lang="am" sz="3500">
                <a:solidFill>
                  <a:srgbClr val="FFFF00"/>
                </a:solidFill>
              </a:rPr>
              <a:t>a’ikutiwo le-Amlakine</a:t>
            </a:r>
            <a:endParaRPr sz="3500">
              <a:solidFill>
                <a:srgbClr val="FFFF00"/>
              </a:solidFill>
            </a:endParaRPr>
          </a:p>
          <a:p>
            <a:pPr marL="465137" lvl="0" indent="-471487" algn="l" rtl="0">
              <a:spcBef>
                <a:spcPts val="800"/>
              </a:spcBef>
              <a:spcAft>
                <a:spcPts val="0"/>
              </a:spcAft>
              <a:buClr>
                <a:srgbClr val="FF0000"/>
              </a:buClr>
              <a:buSzPts val="3500"/>
              <a:buFont typeface="Noto Sans Symbols"/>
              <a:buChar char="❖"/>
            </a:pPr>
            <a:r>
              <a:rPr lang="am" sz="3500" u="sng">
                <a:solidFill>
                  <a:srgbClr val="FFFF00"/>
                </a:solidFill>
              </a:rPr>
              <a:t>Priest</a:t>
            </a:r>
            <a:r>
              <a:rPr lang="am" sz="3500">
                <a:solidFill>
                  <a:srgbClr val="FFFF00"/>
                </a:solidFill>
              </a:rPr>
              <a:t>:</a:t>
            </a:r>
            <a:r>
              <a:rPr lang="am" sz="3500">
                <a:solidFill>
                  <a:schemeClr val="lt2"/>
                </a:solidFill>
              </a:rPr>
              <a:t> Give ye thanks unto our God.</a:t>
            </a:r>
            <a:endParaRPr sz="3500">
              <a:solidFill>
                <a:schemeClr val="lt2"/>
              </a:solidFill>
            </a:endParaRPr>
          </a:p>
          <a:p>
            <a:pPr marL="465137" lvl="0" indent="0" algn="l" rtl="0">
              <a:spcBef>
                <a:spcPts val="800"/>
              </a:spcBef>
              <a:spcAft>
                <a:spcPts val="0"/>
              </a:spcAft>
              <a:buNone/>
            </a:pPr>
            <a:endParaRPr sz="3500">
              <a:solidFill>
                <a:schemeClr val="lt2"/>
              </a:solidFill>
            </a:endParaRPr>
          </a:p>
          <a:p>
            <a:pPr marL="465137" lvl="0" indent="-471487" algn="l" rtl="0">
              <a:spcBef>
                <a:spcPts val="640"/>
              </a:spcBef>
              <a:spcAft>
                <a:spcPts val="0"/>
              </a:spcAft>
              <a:buClr>
                <a:srgbClr val="0000FF"/>
              </a:buClr>
              <a:buSzPts val="3500"/>
              <a:buFont typeface="Noto Sans Symbols"/>
              <a:buChar char="❖"/>
            </a:pPr>
            <a:r>
              <a:rPr lang="am" sz="3500" b="1" u="sng">
                <a:solidFill>
                  <a:schemeClr val="lt2"/>
                </a:solidFill>
              </a:rPr>
              <a:t>Hizb</a:t>
            </a:r>
            <a:r>
              <a:rPr lang="am" sz="3500" b="1">
                <a:solidFill>
                  <a:schemeClr val="lt2"/>
                </a:solidFill>
              </a:rPr>
              <a:t>:</a:t>
            </a:r>
            <a:r>
              <a:rPr lang="am" sz="3500">
                <a:solidFill>
                  <a:schemeClr val="lt2"/>
                </a:solidFill>
              </a:rPr>
              <a:t> </a:t>
            </a:r>
            <a:r>
              <a:rPr lang="am" sz="3500">
                <a:solidFill>
                  <a:srgbClr val="FFFF00"/>
                </a:solidFill>
              </a:rPr>
              <a:t>Ritu’i yidelu</a:t>
            </a:r>
            <a:endParaRPr sz="3500">
              <a:solidFill>
                <a:srgbClr val="FFFF00"/>
              </a:solidFill>
            </a:endParaRPr>
          </a:p>
          <a:p>
            <a:pPr marL="465137" lvl="0" indent="-503237" algn="l" rtl="0">
              <a:spcBef>
                <a:spcPts val="800"/>
              </a:spcBef>
              <a:spcAft>
                <a:spcPts val="0"/>
              </a:spcAft>
              <a:buClr>
                <a:srgbClr val="FF0000"/>
              </a:buClr>
              <a:buSzPts val="4000"/>
              <a:buFont typeface="Noto Sans Symbols"/>
              <a:buChar char="❖"/>
            </a:pPr>
            <a:r>
              <a:rPr lang="am" sz="3500" u="sng">
                <a:solidFill>
                  <a:srgbClr val="FFFF00"/>
                </a:solidFill>
              </a:rPr>
              <a:t>People</a:t>
            </a:r>
            <a:r>
              <a:rPr lang="am" sz="3500">
                <a:solidFill>
                  <a:srgbClr val="FFFF00"/>
                </a:solidFill>
              </a:rPr>
              <a:t>:</a:t>
            </a:r>
            <a:r>
              <a:rPr lang="am" sz="3500">
                <a:solidFill>
                  <a:schemeClr val="lt1"/>
                </a:solidFill>
              </a:rPr>
              <a:t> </a:t>
            </a:r>
            <a:r>
              <a:rPr lang="am" sz="3500">
                <a:solidFill>
                  <a:schemeClr val="lt2"/>
                </a:solidFill>
              </a:rPr>
              <a:t>It is right, it is just.</a:t>
            </a:r>
            <a:r>
              <a:rPr lang="am" sz="4000">
                <a:solidFill>
                  <a:schemeClr val="lt1"/>
                </a:solidFill>
              </a:rPr>
              <a:t> </a:t>
            </a:r>
            <a:endParaRPr sz="3500">
              <a:solidFill>
                <a:schemeClr val="lt2"/>
              </a:solidFill>
            </a:endParaRPr>
          </a:p>
          <a:p>
            <a:pPr marL="0" lvl="0" indent="0" algn="l" rtl="0">
              <a:spcBef>
                <a:spcPts val="0"/>
              </a:spcBef>
              <a:spcAft>
                <a:spcPts val="0"/>
              </a:spcAft>
              <a:buNone/>
            </a:pPr>
            <a:endParaRPr/>
          </a:p>
        </p:txBody>
      </p:sp>
      <p:pic>
        <p:nvPicPr>
          <p:cNvPr id="235" name="Google Shape;235;p32"/>
          <p:cNvPicPr preferRelativeResize="0"/>
          <p:nvPr/>
        </p:nvPicPr>
        <p:blipFill>
          <a:blip r:embed="rId3">
            <a:alphaModFix/>
          </a:blip>
          <a:stretch>
            <a:fillRect/>
          </a:stretch>
        </p:blipFill>
        <p:spPr>
          <a:xfrm>
            <a:off x="7823321" y="5380375"/>
            <a:ext cx="1025453" cy="1371526"/>
          </a:xfrm>
          <a:prstGeom prst="rect">
            <a:avLst/>
          </a:prstGeom>
          <a:noFill/>
          <a:ln>
            <a:noFill/>
          </a:ln>
        </p:spPr>
      </p:pic>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7"/>
          <p:cNvSpPr txBox="1">
            <a:spLocks noGrp="1"/>
          </p:cNvSpPr>
          <p:nvPr>
            <p:ph type="body" idx="1"/>
          </p:nvPr>
        </p:nvSpPr>
        <p:spPr>
          <a:xfrm>
            <a:off x="280200" y="339000"/>
            <a:ext cx="4652100" cy="6180000"/>
          </a:xfrm>
          <a:prstGeom prst="rect">
            <a:avLst/>
          </a:prstGeom>
          <a:noFill/>
          <a:ln>
            <a:noFill/>
          </a:ln>
        </p:spPr>
        <p:txBody>
          <a:bodyPr spcFirstLastPara="1" wrap="square" lIns="92075" tIns="46025" rIns="92075" bIns="46025" anchor="t" anchorCtr="0">
            <a:noAutofit/>
          </a:bodyPr>
          <a:lstStyle/>
          <a:p>
            <a:pPr marL="342900" marR="0" lvl="0" indent="-247650" algn="l" rtl="0">
              <a:spcBef>
                <a:spcPts val="0"/>
              </a:spcBef>
              <a:spcAft>
                <a:spcPts val="0"/>
              </a:spcAft>
              <a:buClr>
                <a:srgbClr val="00CC00"/>
              </a:buClr>
              <a:buSzPts val="2500"/>
              <a:buFont typeface="Noto Sans Symbols"/>
              <a:buChar char="❖"/>
            </a:pPr>
            <a:r>
              <a:rPr lang="am" sz="2500" b="0" i="0" u="sng" strike="noStrike" cap="none">
                <a:solidFill>
                  <a:srgbClr val="FFFFFF"/>
                </a:solidFill>
                <a:latin typeface="Arial"/>
                <a:ea typeface="Arial"/>
                <a:cs typeface="Arial"/>
                <a:sym typeface="Arial"/>
              </a:rPr>
              <a:t>ካህን</a:t>
            </a:r>
            <a:r>
              <a:rPr lang="am" sz="2500" b="0" i="0" u="none" strike="noStrike" cap="none">
                <a:solidFill>
                  <a:srgbClr val="FFFFFF"/>
                </a:solidFill>
                <a:latin typeface="Arial"/>
                <a:ea typeface="Arial"/>
                <a:cs typeface="Arial"/>
                <a:sym typeface="Arial"/>
              </a:rPr>
              <a:t>፦</a:t>
            </a:r>
            <a:r>
              <a:rPr lang="am" sz="2500" b="0" i="0" u="none" strike="noStrike" cap="none">
                <a:solidFill>
                  <a:schemeClr val="lt1"/>
                </a:solidFill>
                <a:latin typeface="Arial"/>
                <a:ea typeface="Arial"/>
                <a:cs typeface="Arial"/>
                <a:sym typeface="Arial"/>
              </a:rPr>
              <a:t> </a:t>
            </a:r>
            <a:r>
              <a:rPr lang="am" sz="2500" b="0" i="0" u="none" strike="noStrike" cap="none">
                <a:solidFill>
                  <a:srgbClr val="FFFF00"/>
                </a:solidFill>
                <a:latin typeface="Arial"/>
                <a:ea typeface="Arial"/>
                <a:cs typeface="Arial"/>
                <a:sym typeface="Arial"/>
              </a:rPr>
              <a:t>ሰቀልዎ ዲበ ዕፅ ወቀነውዎ በቀንዋት ወኰርዕዎ ርእሶ በሕለት ረገዝዎ ገቦሁ በኵናት አስተይዎ ለጽምዑ </a:t>
            </a:r>
            <a:r>
              <a:rPr lang="am" sz="2500">
                <a:solidFill>
                  <a:srgbClr val="FFFF00"/>
                </a:solidFill>
              </a:rPr>
              <a:t>ሐ</a:t>
            </a:r>
            <a:r>
              <a:rPr lang="am" sz="2500" b="0" i="0" u="none" strike="noStrike" cap="none">
                <a:solidFill>
                  <a:srgbClr val="FFFF00"/>
                </a:solidFill>
                <a:latin typeface="Arial"/>
                <a:ea typeface="Arial"/>
                <a:cs typeface="Arial"/>
                <a:sym typeface="Arial"/>
              </a:rPr>
              <a:t>ሞተ ወከርቤ ቱሱሐ ለዘአስተዮሙ ለእስራኤል እም፩ ዕብን ለሰብአ ዓይን ።</a:t>
            </a:r>
            <a:endParaRPr sz="2500"/>
          </a:p>
          <a:p>
            <a:pPr marL="342900" marR="0" lvl="0" indent="-247650" algn="l" rtl="0">
              <a:spcBef>
                <a:spcPts val="800"/>
              </a:spcBef>
              <a:spcAft>
                <a:spcPts val="0"/>
              </a:spcAft>
              <a:buClr>
                <a:srgbClr val="FFFFFF"/>
              </a:buClr>
              <a:buSzPts val="2500"/>
              <a:buFont typeface="Noto Sans Symbols"/>
              <a:buChar char="❖"/>
            </a:pPr>
            <a:r>
              <a:rPr lang="am" sz="2500" b="0" i="0" u="none" strike="noStrike" cap="none">
                <a:solidFill>
                  <a:srgbClr val="FFFFFF"/>
                </a:solidFill>
                <a:latin typeface="Arial"/>
                <a:ea typeface="Arial"/>
                <a:cs typeface="Arial"/>
                <a:sym typeface="Arial"/>
              </a:rPr>
              <a:t> ኣብ ዕንፅይቲ ሰቐልዎ። ብመሳምር ሽንከርዎ ርእሱ ብበትሪ ወቕዕዎ። ጐድኑ ብኵናት ወግእዎ። ነቲ ንእስራኤል ንሰብዓ ዓይን ካብ ሓደ እምኒ ማይ ኣንቶዑ ዘሰተዮም ንጽምኡ ሓሞትን ከርበን ዝተሓወሰ ኣስተይዎ።</a:t>
            </a:r>
            <a:endParaRPr sz="2500" b="0" i="0" u="none" strike="noStrike" cap="none">
              <a:solidFill>
                <a:srgbClr val="FFFFFF"/>
              </a:solidFill>
              <a:latin typeface="Arial"/>
              <a:ea typeface="Arial"/>
              <a:cs typeface="Arial"/>
              <a:sym typeface="Arial"/>
            </a:endParaRPr>
          </a:p>
          <a:p>
            <a:pPr marL="342900" marR="0" lvl="0" indent="0" algn="l" rtl="0">
              <a:spcBef>
                <a:spcPts val="800"/>
              </a:spcBef>
              <a:spcAft>
                <a:spcPts val="0"/>
              </a:spcAft>
              <a:buNone/>
            </a:pPr>
            <a:endParaRPr sz="2500">
              <a:solidFill>
                <a:srgbClr val="FFFFFF"/>
              </a:solidFill>
            </a:endParaRPr>
          </a:p>
        </p:txBody>
      </p:sp>
      <p:sp>
        <p:nvSpPr>
          <p:cNvPr id="593" name="Google Shape;593;p77"/>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50</a:t>
            </a:fld>
            <a:endParaRPr sz="1400" b="0" i="0" u="none" strike="noStrike" cap="none">
              <a:solidFill>
                <a:schemeClr val="lt1"/>
              </a:solidFill>
              <a:latin typeface="Arial"/>
              <a:ea typeface="Arial"/>
              <a:cs typeface="Arial"/>
              <a:sym typeface="Arial"/>
            </a:endParaRPr>
          </a:p>
        </p:txBody>
      </p:sp>
      <p:sp>
        <p:nvSpPr>
          <p:cNvPr id="594" name="Google Shape;594;p77"/>
          <p:cNvSpPr txBox="1"/>
          <p:nvPr/>
        </p:nvSpPr>
        <p:spPr>
          <a:xfrm>
            <a:off x="4572000" y="167875"/>
            <a:ext cx="4353300" cy="6245400"/>
          </a:xfrm>
          <a:prstGeom prst="rect">
            <a:avLst/>
          </a:prstGeom>
          <a:noFill/>
          <a:ln>
            <a:noFill/>
          </a:ln>
        </p:spPr>
        <p:txBody>
          <a:bodyPr spcFirstLastPara="1" wrap="square" lIns="91425" tIns="91425" rIns="91425" bIns="91425" anchor="t" anchorCtr="0">
            <a:noAutofit/>
          </a:bodyPr>
          <a:lstStyle/>
          <a:p>
            <a:pPr marL="342900" lvl="0" indent="-241300" algn="l" rtl="0">
              <a:spcBef>
                <a:spcPts val="800"/>
              </a:spcBef>
              <a:spcAft>
                <a:spcPts val="0"/>
              </a:spcAft>
              <a:buClr>
                <a:srgbClr val="0000FF"/>
              </a:buClr>
              <a:buSzPts val="2400"/>
              <a:buFont typeface="Noto Sans Symbols"/>
              <a:buChar char="❖"/>
            </a:pPr>
            <a:r>
              <a:rPr lang="am" sz="2400" u="sng">
                <a:solidFill>
                  <a:schemeClr val="lt2"/>
                </a:solidFill>
              </a:rPr>
              <a:t>Kahn</a:t>
            </a:r>
            <a:r>
              <a:rPr lang="am" sz="2400">
                <a:solidFill>
                  <a:schemeClr val="lt2"/>
                </a:solidFill>
              </a:rPr>
              <a:t>: </a:t>
            </a:r>
            <a:r>
              <a:rPr lang="am" sz="2400">
                <a:solidFill>
                  <a:srgbClr val="FFFF00"/>
                </a:solidFill>
              </a:rPr>
              <a:t>Seqelwo dībe itsi we-qenewiwo be-qinwat we-kor’iwo r’iso be-hilet regeziwo gebohu be-kunat asteyiwo le-tsemu hamot we-kerbie tusuha leze-asteyomu le-Israiel im-ahade ibin le-seb’a Ayn::</a:t>
            </a:r>
            <a:endParaRPr sz="2400">
              <a:solidFill>
                <a:srgbClr val="FF0000"/>
              </a:solidFill>
            </a:endParaRPr>
          </a:p>
          <a:p>
            <a:pPr marL="342900" lvl="0" indent="-241300" algn="l" rtl="0">
              <a:spcBef>
                <a:spcPts val="800"/>
              </a:spcBef>
              <a:spcAft>
                <a:spcPts val="0"/>
              </a:spcAft>
              <a:buClr>
                <a:srgbClr val="FF0000"/>
              </a:buClr>
              <a:buSzPts val="2400"/>
              <a:buFont typeface="Noto Sans Symbols"/>
              <a:buChar char="❖"/>
            </a:pPr>
            <a:r>
              <a:rPr lang="am" sz="2400" u="sng">
                <a:solidFill>
                  <a:srgbClr val="FFFF00"/>
                </a:solidFill>
              </a:rPr>
              <a:t>Priest</a:t>
            </a:r>
            <a:r>
              <a:rPr lang="am" sz="2400">
                <a:solidFill>
                  <a:srgbClr val="FFFF00"/>
                </a:solidFill>
              </a:rPr>
              <a:t>: </a:t>
            </a:r>
            <a:r>
              <a:rPr lang="am" sz="2400">
                <a:solidFill>
                  <a:schemeClr val="lt2"/>
                </a:solidFill>
              </a:rPr>
              <a:t>They crucified Him on the</a:t>
            </a:r>
            <a:r>
              <a:rPr lang="am" sz="2400">
                <a:solidFill>
                  <a:srgbClr val="FFFFFF"/>
                </a:solidFill>
              </a:rPr>
              <a:t> tree, nailed Him with nails, beat Him on the head with sticks, pierced His side with a spear, to Him Who gave drink  to the Israelites from  a rock, they gave to drink gall mixed with myrrh in His thirst.</a:t>
            </a:r>
            <a:endParaRPr sz="2400">
              <a:solidFill>
                <a:srgbClr val="FFFFFF"/>
              </a:solidFill>
            </a:endParaRPr>
          </a:p>
        </p:txBody>
      </p:sp>
      <p:pic>
        <p:nvPicPr>
          <p:cNvPr id="595" name="Google Shape;595;p7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8"/>
          <p:cNvSpPr txBox="1">
            <a:spLocks noGrp="1"/>
          </p:cNvSpPr>
          <p:nvPr>
            <p:ph type="body" idx="1"/>
          </p:nvPr>
        </p:nvSpPr>
        <p:spPr>
          <a:xfrm>
            <a:off x="338150" y="349250"/>
            <a:ext cx="4305900" cy="6180000"/>
          </a:xfrm>
          <a:prstGeom prst="rect">
            <a:avLst/>
          </a:prstGeom>
          <a:noFill/>
          <a:ln>
            <a:noFill/>
          </a:ln>
        </p:spPr>
        <p:txBody>
          <a:bodyPr spcFirstLastPara="1" wrap="square" lIns="92075" tIns="46025" rIns="92075" bIns="46025" anchor="t" anchorCtr="0">
            <a:noAutofit/>
          </a:bodyPr>
          <a:lstStyle/>
          <a:p>
            <a:pPr marL="342900" marR="0" lvl="0" indent="-279400" algn="l" rtl="0">
              <a:spcBef>
                <a:spcPts val="0"/>
              </a:spcBef>
              <a:spcAft>
                <a:spcPts val="0"/>
              </a:spcAft>
              <a:buClr>
                <a:srgbClr val="00CC00"/>
              </a:buClr>
              <a:buSzPts val="3000"/>
              <a:buFont typeface="Noto Sans Symbols"/>
              <a:buChar char="❖"/>
            </a:pPr>
            <a:r>
              <a:rPr lang="am" sz="3000" b="0" i="0" u="sng" strike="noStrike" cap="none">
                <a:solidFill>
                  <a:srgbClr val="FFFFFF"/>
                </a:solidFill>
                <a:latin typeface="Arial"/>
                <a:ea typeface="Arial"/>
                <a:cs typeface="Arial"/>
                <a:sym typeface="Arial"/>
              </a:rPr>
              <a:t>ካህን</a:t>
            </a:r>
            <a:r>
              <a:rPr lang="am" sz="3000" b="0" i="0" u="none" strike="noStrike" cap="none">
                <a:solidFill>
                  <a:srgbClr val="FFFFFF"/>
                </a:solidFill>
                <a:latin typeface="Arial"/>
                <a:ea typeface="Arial"/>
                <a:cs typeface="Arial"/>
                <a:sym typeface="Arial"/>
              </a:rPr>
              <a:t>፦</a:t>
            </a:r>
            <a:r>
              <a:rPr lang="am" sz="3000" b="0" i="0" u="none" strike="noStrike" cap="none">
                <a:solidFill>
                  <a:schemeClr val="lt1"/>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ሞተ ዘኢይመውት። ሞተ ከመ ይሥዕሮ ለሞት። ሞተ ከመ ያሕይዎሙ ለሙታን በከመ አስፈዎሙ በቃለ ኪዳን።</a:t>
            </a:r>
            <a:endParaRPr sz="3000" b="0" i="0" u="none" strike="noStrike" cap="none">
              <a:solidFill>
                <a:schemeClr val="lt1"/>
              </a:solidFill>
              <a:latin typeface="Arial"/>
              <a:ea typeface="Arial"/>
              <a:cs typeface="Arial"/>
              <a:sym typeface="Arial"/>
            </a:endParaRPr>
          </a:p>
          <a:p>
            <a:pPr marL="342900" marR="0" lvl="0" indent="-279400" algn="l" rtl="0">
              <a:spcBef>
                <a:spcPts val="80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 ዘይመውት ሞተ ንሞት ኪስዕሮ ሞተ። ከምቲ ብቓል ኪዳን ነቦታት ዘተስፈዎም ንምዉታት ኬተንሥኦም ሞተ።</a:t>
            </a:r>
            <a:endParaRPr sz="3000" b="0" i="0" u="none" strike="noStrike" cap="none">
              <a:solidFill>
                <a:srgbClr val="FFFFFF"/>
              </a:solidFill>
              <a:latin typeface="Arial"/>
              <a:ea typeface="Arial"/>
              <a:cs typeface="Arial"/>
              <a:sym typeface="Arial"/>
            </a:endParaRPr>
          </a:p>
          <a:p>
            <a:pPr marL="342900" marR="0" lvl="0" indent="0" algn="l" rtl="0">
              <a:spcBef>
                <a:spcPts val="800"/>
              </a:spcBef>
              <a:spcAft>
                <a:spcPts val="0"/>
              </a:spcAft>
              <a:buNone/>
            </a:pPr>
            <a:endParaRPr sz="3000">
              <a:solidFill>
                <a:srgbClr val="FF0000"/>
              </a:solidFill>
            </a:endParaRPr>
          </a:p>
        </p:txBody>
      </p:sp>
      <p:sp>
        <p:nvSpPr>
          <p:cNvPr id="601" name="Google Shape;601;p78"/>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51</a:t>
            </a:fld>
            <a:endParaRPr sz="1400" b="0" i="0" u="none" strike="noStrike" cap="none">
              <a:solidFill>
                <a:schemeClr val="lt1"/>
              </a:solidFill>
              <a:latin typeface="Arial"/>
              <a:ea typeface="Arial"/>
              <a:cs typeface="Arial"/>
              <a:sym typeface="Arial"/>
            </a:endParaRPr>
          </a:p>
        </p:txBody>
      </p:sp>
      <p:sp>
        <p:nvSpPr>
          <p:cNvPr id="602" name="Google Shape;602;p78"/>
          <p:cNvSpPr txBox="1"/>
          <p:nvPr/>
        </p:nvSpPr>
        <p:spPr>
          <a:xfrm>
            <a:off x="4613950" y="167875"/>
            <a:ext cx="4305900" cy="6229500"/>
          </a:xfrm>
          <a:prstGeom prst="rect">
            <a:avLst/>
          </a:prstGeom>
          <a:noFill/>
          <a:ln>
            <a:noFill/>
          </a:ln>
        </p:spPr>
        <p:txBody>
          <a:bodyPr spcFirstLastPara="1" wrap="square" lIns="91425" tIns="91425" rIns="91425" bIns="91425" anchor="t" anchorCtr="0">
            <a:noAutofit/>
          </a:bodyPr>
          <a:lstStyle/>
          <a:p>
            <a:pPr marL="342900" lvl="0" indent="-266700" algn="l" rtl="0">
              <a:spcBef>
                <a:spcPts val="800"/>
              </a:spcBef>
              <a:spcAft>
                <a:spcPts val="0"/>
              </a:spcAft>
              <a:buClr>
                <a:srgbClr val="0000FF"/>
              </a:buClr>
              <a:buSzPts val="2800"/>
              <a:buFont typeface="Noto Sans Symbols"/>
              <a:buChar char="❖"/>
            </a:pPr>
            <a:r>
              <a:rPr lang="am" sz="2800" u="sng">
                <a:solidFill>
                  <a:schemeClr val="lt2"/>
                </a:solidFill>
              </a:rPr>
              <a:t>Kahn</a:t>
            </a:r>
            <a:r>
              <a:rPr lang="am" sz="2800">
                <a:solidFill>
                  <a:schemeClr val="lt2"/>
                </a:solidFill>
              </a:rPr>
              <a:t>: </a:t>
            </a:r>
            <a:r>
              <a:rPr lang="am" sz="2800">
                <a:solidFill>
                  <a:srgbClr val="FFFF00"/>
                </a:solidFill>
              </a:rPr>
              <a:t>mote ze-īyimewit mote keme yis’iro le-mot. mote keme yahiyiwomu le-mutan be-keme asfewomu be-qale kīdan</a:t>
            </a:r>
            <a:endParaRPr sz="2800">
              <a:solidFill>
                <a:srgbClr val="FF0000"/>
              </a:solidFill>
            </a:endParaRPr>
          </a:p>
          <a:p>
            <a:pPr marL="342900" lvl="0" indent="-279400" algn="l" rtl="0">
              <a:spcBef>
                <a:spcPts val="800"/>
              </a:spcBef>
              <a:spcAft>
                <a:spcPts val="0"/>
              </a:spcAft>
              <a:buClr>
                <a:srgbClr val="FF0000"/>
              </a:buClr>
              <a:buSzPts val="3000"/>
              <a:buFont typeface="Noto Sans Symbols"/>
              <a:buChar char="❖"/>
            </a:pPr>
            <a:r>
              <a:rPr lang="am" sz="2800" u="sng">
                <a:solidFill>
                  <a:srgbClr val="FFFF00"/>
                </a:solidFill>
              </a:rPr>
              <a:t>Priest</a:t>
            </a:r>
            <a:r>
              <a:rPr lang="am" sz="2800">
                <a:solidFill>
                  <a:srgbClr val="FFFF00"/>
                </a:solidFill>
              </a:rPr>
              <a:t>: </a:t>
            </a:r>
            <a:r>
              <a:rPr lang="am" sz="2800">
                <a:solidFill>
                  <a:srgbClr val="FFFFFF"/>
                </a:solidFill>
              </a:rPr>
              <a:t>The immortal died, died to destroy death, died to quicken the dead as He had promised them with the word of covenant.</a:t>
            </a:r>
            <a:endParaRPr sz="2800">
              <a:solidFill>
                <a:srgbClr val="FFFFFF"/>
              </a:solidFill>
            </a:endParaRPr>
          </a:p>
        </p:txBody>
      </p:sp>
      <p:pic>
        <p:nvPicPr>
          <p:cNvPr id="603" name="Google Shape;603;p7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9"/>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52</a:t>
            </a:fld>
            <a:endParaRPr sz="1400" b="0" i="0" u="none" strike="noStrike" cap="none">
              <a:solidFill>
                <a:schemeClr val="lt1"/>
              </a:solidFill>
              <a:latin typeface="Arial"/>
              <a:ea typeface="Arial"/>
              <a:cs typeface="Arial"/>
              <a:sym typeface="Arial"/>
            </a:endParaRPr>
          </a:p>
        </p:txBody>
      </p:sp>
      <p:sp>
        <p:nvSpPr>
          <p:cNvPr id="609" name="Google Shape;609;p79"/>
          <p:cNvSpPr txBox="1">
            <a:spLocks noGrp="1"/>
          </p:cNvSpPr>
          <p:nvPr>
            <p:ph type="body" idx="1"/>
          </p:nvPr>
        </p:nvSpPr>
        <p:spPr>
          <a:xfrm>
            <a:off x="277625" y="415200"/>
            <a:ext cx="4382400" cy="61800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0"/>
              </a:spcBef>
              <a:spcAft>
                <a:spcPts val="0"/>
              </a:spcAft>
              <a:buClr>
                <a:srgbClr val="33CC33"/>
              </a:buClr>
              <a:buSzPts val="2600"/>
              <a:buFont typeface="Noto Sans Symbols"/>
              <a:buChar char="❖"/>
            </a:pPr>
            <a:r>
              <a:rPr lang="am" sz="2600" b="0" i="0" u="sng" strike="noStrike" cap="none">
                <a:solidFill>
                  <a:schemeClr val="lt2"/>
                </a:solidFill>
                <a:latin typeface="Arial"/>
                <a:ea typeface="Arial"/>
                <a:cs typeface="Arial"/>
                <a:sym typeface="Arial"/>
              </a:rPr>
              <a:t>ሕዝቢ</a:t>
            </a:r>
            <a:r>
              <a:rPr lang="am" sz="2600" b="0" i="0" strike="noStrike" cap="none">
                <a:solidFill>
                  <a:schemeClr val="lt2"/>
                </a:solidFill>
                <a:latin typeface="Arial"/>
                <a:ea typeface="Arial"/>
                <a:cs typeface="Arial"/>
                <a:sym typeface="Arial"/>
              </a:rPr>
              <a:t>፦</a:t>
            </a:r>
            <a:r>
              <a:rPr lang="am" sz="2600" b="0" i="0" u="none" strike="noStrike" cap="none">
                <a:solidFill>
                  <a:schemeClr val="lt2"/>
                </a:solidFill>
                <a:latin typeface="Arial"/>
                <a:ea typeface="Arial"/>
                <a:cs typeface="Arial"/>
                <a:sym typeface="Arial"/>
              </a:rPr>
              <a:t> </a:t>
            </a:r>
            <a:r>
              <a:rPr lang="am" sz="2600" b="0" i="0" u="none" strike="noStrike" cap="none">
                <a:solidFill>
                  <a:srgbClr val="FFFF00"/>
                </a:solidFill>
                <a:latin typeface="Arial"/>
                <a:ea typeface="Arial"/>
                <a:cs typeface="Arial"/>
                <a:sym typeface="Arial"/>
              </a:rPr>
              <a:t>ንዜኑ ሞተከ እግዚኦ ወትንሣኤከ ቅድስተ፣ ነአምን ዕርገተከ ወዳግመ ምጽአተከ ንሴብሓከ  ወንትአመነከ ንስእለከ ወናስተበቍከ ኦ እግዚእነ ወአምላክነ። </a:t>
            </a:r>
            <a:endParaRPr sz="2600" b="0" i="0" u="none" strike="noStrike" cap="none">
              <a:solidFill>
                <a:schemeClr val="lt2"/>
              </a:solidFill>
              <a:latin typeface="Arial"/>
              <a:ea typeface="Arial"/>
              <a:cs typeface="Arial"/>
              <a:sym typeface="Arial"/>
            </a:endParaRPr>
          </a:p>
          <a:p>
            <a:pPr marL="465137" marR="0" lvl="0" indent="-350837" algn="l" rtl="0">
              <a:spcBef>
                <a:spcPts val="880"/>
              </a:spcBef>
              <a:spcAft>
                <a:spcPts val="0"/>
              </a:spcAft>
              <a:buClr>
                <a:srgbClr val="FFFFFF"/>
              </a:buClr>
              <a:buSzPts val="2600"/>
              <a:buFont typeface="Noto Sans Symbols"/>
              <a:buChar char="❖"/>
            </a:pPr>
            <a:r>
              <a:rPr lang="am" sz="2600" b="0" i="0" u="none" strike="noStrike" cap="none">
                <a:solidFill>
                  <a:srgbClr val="FFFFFF"/>
                </a:solidFill>
                <a:latin typeface="Arial"/>
                <a:ea typeface="Arial"/>
                <a:cs typeface="Arial"/>
                <a:sym typeface="Arial"/>
              </a:rPr>
              <a:t>ኦ ጐይታ፡ ሞትካን ቅድስቲ ትንሣኤኻን ነዘንቱ፡ ዕርገትካን ዳግም ምጽኣትካን ድማ ንኣምን። ነመስግነካን ንእመነካን። ኦ ጐያታናን ኣምላኽናን ንልምነካን ንምሕጸነካን ኣሎና። ይበሉ።</a:t>
            </a:r>
            <a:endParaRPr sz="2600" b="0" i="0" u="none" strike="noStrike" cap="none">
              <a:solidFill>
                <a:srgbClr val="FFFFFF"/>
              </a:solidFill>
              <a:latin typeface="Arial"/>
              <a:ea typeface="Arial"/>
              <a:cs typeface="Arial"/>
              <a:sym typeface="Arial"/>
            </a:endParaRPr>
          </a:p>
          <a:p>
            <a:pPr marL="465137" marR="0" lvl="0" indent="0" algn="l" rtl="0">
              <a:spcBef>
                <a:spcPts val="880"/>
              </a:spcBef>
              <a:spcAft>
                <a:spcPts val="0"/>
              </a:spcAft>
              <a:buNone/>
            </a:pPr>
            <a:endParaRPr sz="2600">
              <a:solidFill>
                <a:srgbClr val="FF0000"/>
              </a:solidFill>
            </a:endParaRPr>
          </a:p>
          <a:p>
            <a:pPr marL="465138" marR="0" lvl="0" indent="-249237" algn="l" rtl="0">
              <a:spcBef>
                <a:spcPts val="680"/>
              </a:spcBef>
              <a:spcAft>
                <a:spcPts val="0"/>
              </a:spcAft>
              <a:buClr>
                <a:srgbClr val="FF0000"/>
              </a:buClr>
              <a:buSzPts val="3400"/>
              <a:buFont typeface="Noto Sans Symbols"/>
              <a:buNone/>
            </a:pPr>
            <a:endParaRPr sz="2600" b="0" i="0" u="none" strike="noStrike" cap="none">
              <a:solidFill>
                <a:schemeClr val="lt2"/>
              </a:solidFill>
              <a:latin typeface="Arial"/>
              <a:ea typeface="Arial"/>
              <a:cs typeface="Arial"/>
              <a:sym typeface="Arial"/>
            </a:endParaRPr>
          </a:p>
        </p:txBody>
      </p:sp>
      <p:sp>
        <p:nvSpPr>
          <p:cNvPr id="610" name="Google Shape;610;p79"/>
          <p:cNvSpPr txBox="1"/>
          <p:nvPr/>
        </p:nvSpPr>
        <p:spPr>
          <a:xfrm>
            <a:off x="4075525" y="260100"/>
            <a:ext cx="4854900" cy="6229500"/>
          </a:xfrm>
          <a:prstGeom prst="rect">
            <a:avLst/>
          </a:prstGeom>
          <a:noFill/>
          <a:ln>
            <a:noFill/>
          </a:ln>
        </p:spPr>
        <p:txBody>
          <a:bodyPr spcFirstLastPara="1" wrap="square" lIns="91425" tIns="91425" rIns="91425" bIns="91425" anchor="t" anchorCtr="0">
            <a:noAutofit/>
          </a:bodyPr>
          <a:lstStyle/>
          <a:p>
            <a:pPr marL="465137" lvl="0" indent="-344487" algn="l" rtl="0">
              <a:spcBef>
                <a:spcPts val="880"/>
              </a:spcBef>
              <a:spcAft>
                <a:spcPts val="0"/>
              </a:spcAft>
              <a:buClr>
                <a:srgbClr val="0000FF"/>
              </a:buClr>
              <a:buSzPts val="2500"/>
              <a:buFont typeface="Arial"/>
              <a:buChar char="❖"/>
            </a:pPr>
            <a:r>
              <a:rPr lang="am" sz="2500" u="sng">
                <a:solidFill>
                  <a:schemeClr val="lt2"/>
                </a:solidFill>
              </a:rPr>
              <a:t>Hizb</a:t>
            </a:r>
            <a:r>
              <a:rPr lang="am" sz="2500">
                <a:solidFill>
                  <a:schemeClr val="lt2"/>
                </a:solidFill>
              </a:rPr>
              <a:t>: </a:t>
            </a:r>
            <a:r>
              <a:rPr lang="am" sz="2500">
                <a:solidFill>
                  <a:srgbClr val="FFFF00"/>
                </a:solidFill>
              </a:rPr>
              <a:t>nizienu moteke Igzī’o we-tinsaieke qidiste, ne’amin irgeteke we-dagim mitsatike ni’siebihake we-nit’amneke ni’sileke we-nastebequake O Igzī’ine we-amlakine</a:t>
            </a:r>
            <a:endParaRPr sz="2500">
              <a:solidFill>
                <a:srgbClr val="FF0000"/>
              </a:solidFill>
            </a:endParaRPr>
          </a:p>
          <a:p>
            <a:pPr marL="465137" lvl="0" indent="-344487" algn="l" rtl="0">
              <a:spcBef>
                <a:spcPts val="880"/>
              </a:spcBef>
              <a:spcAft>
                <a:spcPts val="0"/>
              </a:spcAft>
              <a:buClr>
                <a:srgbClr val="FF0000"/>
              </a:buClr>
              <a:buSzPts val="2500"/>
              <a:buFont typeface="Noto Sans Symbols"/>
              <a:buChar char="❖"/>
            </a:pPr>
            <a:r>
              <a:rPr lang="am" sz="2500" u="sng">
                <a:solidFill>
                  <a:srgbClr val="FFFF00"/>
                </a:solidFill>
              </a:rPr>
              <a:t>People</a:t>
            </a:r>
            <a:r>
              <a:rPr lang="am" sz="2500">
                <a:solidFill>
                  <a:srgbClr val="FFFF00"/>
                </a:solidFill>
              </a:rPr>
              <a:t>: </a:t>
            </a:r>
            <a:r>
              <a:rPr lang="am" sz="2500">
                <a:solidFill>
                  <a:srgbClr val="FFFFFF"/>
                </a:solidFill>
              </a:rPr>
              <a:t>We proclaim Thy death, Lord, and Thy holy resurrection; we believe in Thy ascension and Thy second advent. We glorify Thee, and confess Thee, we offer our prayer unto Thee and supplicate Thee, O our Lord and our God.</a:t>
            </a:r>
            <a:endParaRPr sz="2500">
              <a:solidFill>
                <a:srgbClr val="FFFF00"/>
              </a:solidFill>
            </a:endParaRPr>
          </a:p>
        </p:txBody>
      </p:sp>
      <p:pic>
        <p:nvPicPr>
          <p:cNvPr id="611" name="Google Shape;611;p7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0"/>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53</a:t>
            </a:fld>
            <a:endParaRPr sz="1400" b="0" i="0" u="none" strike="noStrike" cap="none">
              <a:solidFill>
                <a:schemeClr val="lt1"/>
              </a:solidFill>
              <a:latin typeface="Arial"/>
              <a:ea typeface="Arial"/>
              <a:cs typeface="Arial"/>
              <a:sym typeface="Arial"/>
            </a:endParaRPr>
          </a:p>
        </p:txBody>
      </p:sp>
      <p:sp>
        <p:nvSpPr>
          <p:cNvPr id="617" name="Google Shape;617;p80"/>
          <p:cNvSpPr txBox="1">
            <a:spLocks noGrp="1"/>
          </p:cNvSpPr>
          <p:nvPr>
            <p:ph type="body" idx="1"/>
          </p:nvPr>
        </p:nvSpPr>
        <p:spPr>
          <a:xfrm>
            <a:off x="589375" y="262725"/>
            <a:ext cx="4211100" cy="61800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960"/>
              </a:spcBef>
              <a:spcAft>
                <a:spcPts val="0"/>
              </a:spcAft>
              <a:buClr>
                <a:srgbClr val="33CC33"/>
              </a:buClr>
              <a:buSzPts val="3000"/>
              <a:buFont typeface="Noto Sans Symbols"/>
              <a:buChar char="❖"/>
            </a:pPr>
            <a:r>
              <a:rPr lang="am" sz="3000" b="0" i="0" u="none" strike="noStrike" cap="none">
                <a:solidFill>
                  <a:srgbClr val="FFFF00"/>
                </a:solidFill>
                <a:latin typeface="Arial"/>
                <a:ea typeface="Arial"/>
                <a:cs typeface="Arial"/>
                <a:sym typeface="Arial"/>
              </a:rPr>
              <a:t> </a:t>
            </a:r>
            <a:r>
              <a:rPr lang="am" sz="3000" b="0" i="0" u="sng" strike="noStrike" cap="none">
                <a:solidFill>
                  <a:schemeClr val="lt2"/>
                </a:solidFill>
                <a:latin typeface="Arial"/>
                <a:ea typeface="Arial"/>
                <a:cs typeface="Arial"/>
                <a:sym typeface="Arial"/>
              </a:rPr>
              <a:t>ካህን</a:t>
            </a:r>
            <a:r>
              <a:rPr lang="am" sz="3000" b="0" i="0" u="none" strike="noStrike" cap="none">
                <a:solidFill>
                  <a:schemeClr val="lt2"/>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አውረድዎ እምዕፅ ወገነዝዎ በሰንዱናት ወቀበርዎ ውስተ መቃብር ሐዲስ።</a:t>
            </a:r>
            <a:r>
              <a:rPr lang="am" sz="3000" b="0" i="0" u="none" strike="noStrike" cap="none">
                <a:solidFill>
                  <a:srgbClr val="00FF00"/>
                </a:solidFill>
                <a:latin typeface="Arial"/>
                <a:ea typeface="Arial"/>
                <a:cs typeface="Arial"/>
                <a:sym typeface="Arial"/>
              </a:rPr>
              <a:t> </a:t>
            </a:r>
            <a:endParaRPr sz="3000" b="0" i="0" u="none" strike="noStrike" cap="none">
              <a:solidFill>
                <a:srgbClr val="FFFF00"/>
              </a:solidFill>
              <a:latin typeface="Arial"/>
              <a:ea typeface="Arial"/>
              <a:cs typeface="Arial"/>
              <a:sym typeface="Arial"/>
            </a:endParaRPr>
          </a:p>
          <a:p>
            <a:pPr marL="465137" marR="0" lvl="0" indent="-350837" algn="l" rtl="0">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ካብ ዕንፀይቲ መስቀል ኣውረድዎ። ብበፍታ ገነዝዎ ኣብ ሓድሽ መቓብርውን ቀብርዎ።</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FFFF"/>
              </a:solidFill>
            </a:endParaRPr>
          </a:p>
          <a:p>
            <a:pPr marL="465138" marR="0" lvl="0" indent="-261937" algn="l" rtl="0">
              <a:spcBef>
                <a:spcPts val="640"/>
              </a:spcBef>
              <a:spcAft>
                <a:spcPts val="0"/>
              </a:spcAft>
              <a:buClr>
                <a:srgbClr val="FF6600"/>
              </a:buClr>
              <a:buSzPts val="3200"/>
              <a:buFont typeface="Noto Sans Symbols"/>
              <a:buNone/>
            </a:pPr>
            <a:endParaRPr sz="3000" b="0" i="0" u="none" strike="noStrike" cap="none">
              <a:solidFill>
                <a:schemeClr val="lt1"/>
              </a:solidFill>
              <a:latin typeface="Arial"/>
              <a:ea typeface="Arial"/>
              <a:cs typeface="Arial"/>
              <a:sym typeface="Arial"/>
            </a:endParaRPr>
          </a:p>
        </p:txBody>
      </p:sp>
      <p:sp>
        <p:nvSpPr>
          <p:cNvPr id="618" name="Google Shape;618;p80"/>
          <p:cNvSpPr txBox="1"/>
          <p:nvPr/>
        </p:nvSpPr>
        <p:spPr>
          <a:xfrm>
            <a:off x="4547975" y="244075"/>
            <a:ext cx="4291800" cy="6277500"/>
          </a:xfrm>
          <a:prstGeom prst="rect">
            <a:avLst/>
          </a:prstGeom>
          <a:noFill/>
          <a:ln>
            <a:noFill/>
          </a:ln>
        </p:spPr>
        <p:txBody>
          <a:bodyPr spcFirstLastPara="1" wrap="square" lIns="91425" tIns="91425" rIns="91425" bIns="91425" anchor="t" anchorCtr="0">
            <a:noAutofit/>
          </a:bodyPr>
          <a:lstStyle/>
          <a:p>
            <a:pPr marL="465137" lvl="0" indent="-350837" algn="l" rtl="0">
              <a:spcBef>
                <a:spcPts val="96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awrediwo im-itse we-geneziwo be-sendunat we-qeberiwo wiste meqabir hadīs.</a:t>
            </a:r>
            <a:endParaRPr sz="3000">
              <a:solidFill>
                <a:srgbClr val="FF0000"/>
              </a:solidFill>
            </a:endParaRPr>
          </a:p>
          <a:p>
            <a:pPr marL="465137" lvl="0" indent="-350837" algn="l" rtl="0">
              <a:spcBef>
                <a:spcPts val="96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rgbClr val="FFFFFF"/>
                </a:solidFill>
              </a:rPr>
              <a:t>They took Him down from the tree, wrapped Him in linen cloths, and buried Him in a new grave.</a:t>
            </a:r>
            <a:endParaRPr sz="3000">
              <a:solidFill>
                <a:srgbClr val="FFFFFF"/>
              </a:solidFill>
            </a:endParaRPr>
          </a:p>
        </p:txBody>
      </p:sp>
      <p:pic>
        <p:nvPicPr>
          <p:cNvPr id="619" name="Google Shape;619;p8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1"/>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54</a:t>
            </a:fld>
            <a:endParaRPr sz="1400" b="0" i="0" u="none" strike="noStrike" cap="none">
              <a:solidFill>
                <a:schemeClr val="lt1"/>
              </a:solidFill>
              <a:latin typeface="Arial"/>
              <a:ea typeface="Arial"/>
              <a:cs typeface="Arial"/>
              <a:sym typeface="Arial"/>
            </a:endParaRPr>
          </a:p>
        </p:txBody>
      </p:sp>
      <p:sp>
        <p:nvSpPr>
          <p:cNvPr id="625" name="Google Shape;625;p81"/>
          <p:cNvSpPr txBox="1">
            <a:spLocks noGrp="1"/>
          </p:cNvSpPr>
          <p:nvPr>
            <p:ph type="body" idx="1"/>
          </p:nvPr>
        </p:nvSpPr>
        <p:spPr>
          <a:xfrm>
            <a:off x="307750" y="337000"/>
            <a:ext cx="4356300" cy="6258000"/>
          </a:xfrm>
          <a:prstGeom prst="rect">
            <a:avLst/>
          </a:prstGeom>
          <a:noFill/>
          <a:ln>
            <a:noFill/>
          </a:ln>
        </p:spPr>
        <p:txBody>
          <a:bodyPr spcFirstLastPara="1" wrap="square" lIns="92075" tIns="46025" rIns="92075" bIns="46025" anchor="t" anchorCtr="0">
            <a:noAutofit/>
          </a:bodyPr>
          <a:lstStyle/>
          <a:p>
            <a:pPr marL="465138" marR="0" lvl="0" indent="-363538" algn="l" rtl="0">
              <a:spcBef>
                <a:spcPts val="0"/>
              </a:spcBef>
              <a:spcAft>
                <a:spcPts val="0"/>
              </a:spcAft>
              <a:buClr>
                <a:srgbClr val="33CC33"/>
              </a:buClr>
              <a:buSzPts val="2400"/>
              <a:buFont typeface="Noto Sans Symbols"/>
              <a:buChar char="❖"/>
            </a:pPr>
            <a:r>
              <a:rPr lang="am" sz="2400" b="0" i="0" u="sng" strike="noStrike" cap="none">
                <a:solidFill>
                  <a:schemeClr val="lt2"/>
                </a:solidFill>
                <a:latin typeface="Arial"/>
                <a:ea typeface="Arial"/>
                <a:cs typeface="Arial"/>
                <a:sym typeface="Arial"/>
              </a:rPr>
              <a:t>ካህን</a:t>
            </a:r>
            <a:r>
              <a:rPr lang="am" sz="2400" b="0" i="0" strike="noStrike" cap="none">
                <a:solidFill>
                  <a:schemeClr val="lt2"/>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አመ ሣልስት ዕለት ተንሥአ እሙታን ወቦአ ኀበ ሀለዉ አርዳኢሁ ጉቡአን ወአስተርእዮሙ ብጽርሐ ጽዩን ወበ፵ ዕለት አመ የዐርግ ሰማየ እዘዞሙ እንዘ ይብል ጽንሑ ተስፋሁ ለአብ።</a:t>
            </a:r>
            <a:r>
              <a:rPr lang="am" sz="2400" b="0" i="0" u="none" strike="noStrike" cap="none">
                <a:solidFill>
                  <a:srgbClr val="00FF00"/>
                </a:solidFill>
                <a:latin typeface="Arial"/>
                <a:ea typeface="Arial"/>
                <a:cs typeface="Arial"/>
                <a:sym typeface="Arial"/>
              </a:rPr>
              <a:t> </a:t>
            </a:r>
            <a:endParaRPr sz="2400"/>
          </a:p>
          <a:p>
            <a:pPr marL="465137" marR="0" lvl="0" indent="-363537" algn="l" rtl="0">
              <a:spcBef>
                <a:spcPts val="800"/>
              </a:spcBef>
              <a:spcAft>
                <a:spcPts val="0"/>
              </a:spcAft>
              <a:buClr>
                <a:srgbClr val="FFFFFF"/>
              </a:buClr>
              <a:buSzPts val="2400"/>
              <a:buFont typeface="Noto Sans Symbols"/>
              <a:buChar char="❖"/>
            </a:pPr>
            <a:r>
              <a:rPr lang="am" sz="2400" b="0" i="0" u="none" strike="noStrike" cap="none">
                <a:solidFill>
                  <a:srgbClr val="FFFFFF"/>
                </a:solidFill>
                <a:latin typeface="Arial"/>
                <a:ea typeface="Arial"/>
                <a:cs typeface="Arial"/>
                <a:sym typeface="Arial"/>
              </a:rPr>
              <a:t>ኣብ ሣልሰይቲ መዓልቲ ካብ ምዉታት ተፈልዩ ተንሥአ። ናብቲ ደቀ መዛሙርቱ ተአኪቦሙሉ ዘለዉ ኣተወ። ኣብ ጽርሓ ጽዩን ከአ ተራእዮም ብአርብዓ መዓልቲ ንሰማይ ኣብዝዓረገሉ ጊዜ ‘ ናይ ኣብ ተስፋ ተጸበዩ’ ኢሉ ኣዘዞም።</a:t>
            </a:r>
            <a:endParaRPr sz="2400" b="0" i="0" u="none" strike="noStrike" cap="none">
              <a:solidFill>
                <a:srgbClr val="FFFFFF"/>
              </a:solidFill>
              <a:latin typeface="Arial"/>
              <a:ea typeface="Arial"/>
              <a:cs typeface="Arial"/>
              <a:sym typeface="Arial"/>
            </a:endParaRPr>
          </a:p>
          <a:p>
            <a:pPr marL="465137" marR="0" lvl="0" indent="0" algn="l" rtl="0">
              <a:spcBef>
                <a:spcPts val="800"/>
              </a:spcBef>
              <a:spcAft>
                <a:spcPts val="0"/>
              </a:spcAft>
              <a:buNone/>
            </a:pPr>
            <a:endParaRPr sz="2400">
              <a:solidFill>
                <a:srgbClr val="FFFFFF"/>
              </a:solidFill>
            </a:endParaRPr>
          </a:p>
          <a:p>
            <a:pPr marL="465138" marR="0" lvl="0" indent="-211137" algn="l" rtl="0">
              <a:spcBef>
                <a:spcPts val="800"/>
              </a:spcBef>
              <a:spcAft>
                <a:spcPts val="0"/>
              </a:spcAft>
              <a:buClr>
                <a:srgbClr val="33CC33"/>
              </a:buClr>
              <a:buSzPts val="4000"/>
              <a:buFont typeface="Noto Sans Symbols"/>
              <a:buNone/>
            </a:pPr>
            <a:endParaRPr sz="2400" b="0" i="0" u="none" strike="noStrike" cap="none">
              <a:solidFill>
                <a:schemeClr val="lt2"/>
              </a:solidFill>
              <a:latin typeface="Arial"/>
              <a:ea typeface="Arial"/>
              <a:cs typeface="Arial"/>
              <a:sym typeface="Arial"/>
            </a:endParaRPr>
          </a:p>
          <a:p>
            <a:pPr marL="465138" marR="0" lvl="0" indent="-249237" algn="l" rtl="0">
              <a:spcBef>
                <a:spcPts val="680"/>
              </a:spcBef>
              <a:spcAft>
                <a:spcPts val="0"/>
              </a:spcAft>
              <a:buClr>
                <a:schemeClr val="accent1"/>
              </a:buClr>
              <a:buSzPts val="3400"/>
              <a:buFont typeface="Noto Sans Symbols"/>
              <a:buNone/>
            </a:pPr>
            <a:endParaRPr sz="2400" b="0" i="0" u="none" strike="noStrike" cap="none">
              <a:solidFill>
                <a:srgbClr val="00FF00"/>
              </a:solidFill>
              <a:latin typeface="Arial"/>
              <a:ea typeface="Arial"/>
              <a:cs typeface="Arial"/>
              <a:sym typeface="Arial"/>
            </a:endParaRPr>
          </a:p>
          <a:p>
            <a:pPr marL="465138" marR="0" lvl="0" indent="-388938" algn="l" rtl="0">
              <a:spcBef>
                <a:spcPts val="240"/>
              </a:spcBef>
              <a:spcAft>
                <a:spcPts val="0"/>
              </a:spcAft>
              <a:buClr>
                <a:schemeClr val="accent1"/>
              </a:buClr>
              <a:buSzPts val="1200"/>
              <a:buFont typeface="Noto Sans Symbols"/>
              <a:buNone/>
            </a:pPr>
            <a:endParaRPr sz="2400" b="0" i="0" u="sng" strike="noStrike" cap="none">
              <a:solidFill>
                <a:schemeClr val="lt2"/>
              </a:solidFill>
              <a:latin typeface="Arial"/>
              <a:ea typeface="Arial"/>
              <a:cs typeface="Arial"/>
              <a:sym typeface="Arial"/>
            </a:endParaRPr>
          </a:p>
          <a:p>
            <a:pPr marL="465138" marR="0" lvl="0" indent="-249237" algn="l" rtl="0">
              <a:spcBef>
                <a:spcPts val="680"/>
              </a:spcBef>
              <a:spcAft>
                <a:spcPts val="0"/>
              </a:spcAft>
              <a:buClr>
                <a:schemeClr val="accent1"/>
              </a:buClr>
              <a:buSzPts val="3400"/>
              <a:buFont typeface="Noto Sans Symbols"/>
              <a:buNone/>
            </a:pPr>
            <a:endParaRPr sz="2400" b="0" i="0" u="none" strike="noStrike" cap="none">
              <a:solidFill>
                <a:schemeClr val="lt1"/>
              </a:solidFill>
              <a:latin typeface="Arial"/>
              <a:ea typeface="Arial"/>
              <a:cs typeface="Arial"/>
              <a:sym typeface="Arial"/>
            </a:endParaRPr>
          </a:p>
        </p:txBody>
      </p:sp>
      <p:sp>
        <p:nvSpPr>
          <p:cNvPr id="626" name="Google Shape;626;p81"/>
          <p:cNvSpPr txBox="1"/>
          <p:nvPr/>
        </p:nvSpPr>
        <p:spPr>
          <a:xfrm>
            <a:off x="4362875" y="155725"/>
            <a:ext cx="4477200" cy="6210600"/>
          </a:xfrm>
          <a:prstGeom prst="rect">
            <a:avLst/>
          </a:prstGeom>
          <a:noFill/>
          <a:ln>
            <a:noFill/>
          </a:ln>
        </p:spPr>
        <p:txBody>
          <a:bodyPr spcFirstLastPara="1" wrap="square" lIns="91425" tIns="91425" rIns="91425" bIns="91425" anchor="t" anchorCtr="0">
            <a:noAutofit/>
          </a:bodyPr>
          <a:lstStyle/>
          <a:p>
            <a:pPr marL="465137" lvl="0" indent="-357187" algn="l" rtl="0">
              <a:spcBef>
                <a:spcPts val="800"/>
              </a:spcBef>
              <a:spcAft>
                <a:spcPts val="0"/>
              </a:spcAft>
              <a:buClr>
                <a:srgbClr val="0000FF"/>
              </a:buClr>
              <a:buSzPts val="2300"/>
              <a:buFont typeface="Noto Sans Symbols"/>
              <a:buChar char="❖"/>
            </a:pPr>
            <a:r>
              <a:rPr lang="am" sz="2300" u="sng">
                <a:solidFill>
                  <a:schemeClr val="lt2"/>
                </a:solidFill>
              </a:rPr>
              <a:t>Kahn</a:t>
            </a:r>
            <a:r>
              <a:rPr lang="am" sz="2300">
                <a:solidFill>
                  <a:schemeClr val="lt2"/>
                </a:solidFill>
              </a:rPr>
              <a:t>: </a:t>
            </a:r>
            <a:r>
              <a:rPr lang="am" sz="2300">
                <a:solidFill>
                  <a:srgbClr val="FFFF00"/>
                </a:solidFill>
              </a:rPr>
              <a:t>ame salist ilet tensia imutan we-bo’a habe halewu arda’īhu gubu’an we-aster’iyomu be-tsirha tsiyon webe-arbi’a ilet ame yi’arig semaye izezomu inze yibil tsinhu tesfahu le-Ab.</a:t>
            </a:r>
            <a:endParaRPr sz="2300">
              <a:solidFill>
                <a:srgbClr val="FF0000"/>
              </a:solidFill>
            </a:endParaRPr>
          </a:p>
          <a:p>
            <a:pPr marL="465137" lvl="0" indent="-357187" algn="l" rtl="0">
              <a:spcBef>
                <a:spcPts val="800"/>
              </a:spcBef>
              <a:spcAft>
                <a:spcPts val="0"/>
              </a:spcAft>
              <a:buClr>
                <a:srgbClr val="FF0000"/>
              </a:buClr>
              <a:buSzPts val="2300"/>
              <a:buFont typeface="Noto Sans Symbols"/>
              <a:buChar char="❖"/>
            </a:pPr>
            <a:r>
              <a:rPr lang="am" sz="2300" u="sng">
                <a:solidFill>
                  <a:srgbClr val="FFFF00"/>
                </a:solidFill>
              </a:rPr>
              <a:t>Priest</a:t>
            </a:r>
            <a:r>
              <a:rPr lang="am" sz="2300">
                <a:solidFill>
                  <a:srgbClr val="FFFF00"/>
                </a:solidFill>
              </a:rPr>
              <a:t>: </a:t>
            </a:r>
            <a:r>
              <a:rPr lang="am" sz="2300">
                <a:solidFill>
                  <a:srgbClr val="FFFFFF"/>
                </a:solidFill>
              </a:rPr>
              <a:t>He rose from the dead on the third day, and entered where His disciples were gathered and appeared to them in the upper room of Zion, and when He ascended unto heaven on the fortieth day He ordered them saying, “Wait for the promise  of  the Father.”</a:t>
            </a:r>
            <a:endParaRPr sz="2300">
              <a:solidFill>
                <a:srgbClr val="FFFFFF"/>
              </a:solidFill>
            </a:endParaRPr>
          </a:p>
        </p:txBody>
      </p:sp>
      <p:pic>
        <p:nvPicPr>
          <p:cNvPr id="627" name="Google Shape;627;p8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2"/>
          <p:cNvSpPr txBox="1">
            <a:spLocks noGrp="1"/>
          </p:cNvSpPr>
          <p:nvPr>
            <p:ph type="body" idx="1"/>
          </p:nvPr>
        </p:nvSpPr>
        <p:spPr>
          <a:xfrm>
            <a:off x="338150" y="425450"/>
            <a:ext cx="4449900" cy="6180000"/>
          </a:xfrm>
          <a:prstGeom prst="rect">
            <a:avLst/>
          </a:prstGeom>
          <a:noFill/>
          <a:ln>
            <a:noFill/>
          </a:ln>
        </p:spPr>
        <p:txBody>
          <a:bodyPr spcFirstLastPara="1" wrap="square" lIns="92075" tIns="46025" rIns="92075" bIns="46025" anchor="t" anchorCtr="0">
            <a:noAutofit/>
          </a:bodyPr>
          <a:lstStyle/>
          <a:p>
            <a:pPr marL="342900" marR="0" lvl="0" indent="-317500" algn="l" rtl="0">
              <a:spcBef>
                <a:spcPts val="0"/>
              </a:spcBef>
              <a:spcAft>
                <a:spcPts val="0"/>
              </a:spcAft>
              <a:buClr>
                <a:srgbClr val="33CC33"/>
              </a:buClr>
              <a:buSzPts val="2400"/>
              <a:buFont typeface="Noto Sans Symbols"/>
              <a:buChar char="❖"/>
            </a:pPr>
            <a:r>
              <a:rPr lang="am" sz="2400" b="0" i="0" u="sng" strike="noStrike" cap="none">
                <a:solidFill>
                  <a:srgbClr val="FFFFFF"/>
                </a:solidFill>
                <a:latin typeface="Arial"/>
                <a:ea typeface="Arial"/>
                <a:cs typeface="Arial"/>
                <a:sym typeface="Arial"/>
              </a:rPr>
              <a:t>ካህን</a:t>
            </a:r>
            <a:r>
              <a:rPr lang="am" sz="2400" b="0" i="0" u="none" strike="noStrike" cap="none">
                <a:solidFill>
                  <a:srgbClr val="FFFFFF"/>
                </a:solidFill>
                <a:latin typeface="Arial"/>
                <a:ea typeface="Arial"/>
                <a:cs typeface="Arial"/>
                <a:sym typeface="Arial"/>
              </a:rPr>
              <a:t>፦</a:t>
            </a:r>
            <a:r>
              <a:rPr lang="am" sz="2400" b="0" i="0" u="none" strike="noStrike" cap="none">
                <a:solidFill>
                  <a:schemeClr val="lt1"/>
                </a:solidFill>
                <a:latin typeface="Arial"/>
                <a:ea typeface="Arial"/>
                <a:cs typeface="Arial"/>
                <a:sym typeface="Arial"/>
              </a:rPr>
              <a:t> </a:t>
            </a:r>
            <a:r>
              <a:rPr lang="am" sz="2400" b="0" i="0" u="none" strike="noStrike" cap="none">
                <a:solidFill>
                  <a:srgbClr val="FFFF00"/>
                </a:solidFill>
                <a:latin typeface="Arial"/>
                <a:ea typeface="Arial"/>
                <a:cs typeface="Arial"/>
                <a:sym typeface="Arial"/>
              </a:rPr>
              <a:t>ወበ፶ ዕለት ፈነወ መንፈስ ቅዱስ ከመ ዘእሳት ወተናገሩ በነገረ ኵሉ በሓውርት ወከማሆሙ ፈኑ ውእተ መንፈስከ ቅዱ</a:t>
            </a:r>
            <a:r>
              <a:rPr lang="am" sz="2400">
                <a:solidFill>
                  <a:srgbClr val="FFFF00"/>
                </a:solidFill>
              </a:rPr>
              <a:t>ሰ</a:t>
            </a:r>
            <a:r>
              <a:rPr lang="am" sz="2400" b="0" i="0" u="none" strike="noStrike" cap="none">
                <a:solidFill>
                  <a:srgbClr val="FFFF00"/>
                </a:solidFill>
                <a:latin typeface="Arial"/>
                <a:ea typeface="Arial"/>
                <a:cs typeface="Arial"/>
                <a:sym typeface="Arial"/>
              </a:rPr>
              <a:t> </a:t>
            </a:r>
            <a:endParaRPr sz="2400"/>
          </a:p>
          <a:p>
            <a:pPr marL="342900" marR="0" lvl="0" indent="-317500" algn="l" rtl="0">
              <a:spcBef>
                <a:spcPts val="560"/>
              </a:spcBef>
              <a:spcAft>
                <a:spcPts val="0"/>
              </a:spcAft>
              <a:buClr>
                <a:srgbClr val="FFFFFF"/>
              </a:buClr>
              <a:buSzPts val="2400"/>
              <a:buFont typeface="Noto Sans Symbols"/>
              <a:buChar char="❖"/>
            </a:pPr>
            <a:r>
              <a:rPr lang="am" sz="2400" b="0" i="0" u="none" strike="noStrike" cap="none">
                <a:solidFill>
                  <a:srgbClr val="FFFFFF"/>
                </a:solidFill>
                <a:latin typeface="Arial"/>
                <a:ea typeface="Arial"/>
                <a:cs typeface="Arial"/>
                <a:sym typeface="Arial"/>
              </a:rPr>
              <a:t>ኣብ ኃምሳ መዓልቲ መንፈስ ቅዱስ ከም ሃልሃልታ ሓዊ ሰደደሎም ብናይ ኵሉ ሃገራት ቋንቋታትውን ተዛረሁ ናብዚ ኅብስትዝን (ምልክታ)ናብዚ ጽዋዕ (ምልክታ) እዝንውን ከምኣቶም እቲ ቅዱስ መንፈስካ ስደድ</a:t>
            </a:r>
            <a:endParaRPr sz="2400" b="0" i="0" u="none" strike="noStrike" cap="none">
              <a:solidFill>
                <a:srgbClr val="FFFFFF"/>
              </a:solidFill>
              <a:latin typeface="Arial"/>
              <a:ea typeface="Arial"/>
              <a:cs typeface="Arial"/>
              <a:sym typeface="Arial"/>
            </a:endParaRPr>
          </a:p>
          <a:p>
            <a:pPr marL="342900" marR="0" lvl="0" indent="0" algn="l" rtl="0">
              <a:spcBef>
                <a:spcPts val="560"/>
              </a:spcBef>
              <a:spcAft>
                <a:spcPts val="0"/>
              </a:spcAft>
              <a:buNone/>
            </a:pPr>
            <a:endParaRPr sz="2400">
              <a:solidFill>
                <a:srgbClr val="FFFF00"/>
              </a:solidFill>
            </a:endParaRPr>
          </a:p>
        </p:txBody>
      </p:sp>
      <p:sp>
        <p:nvSpPr>
          <p:cNvPr id="633" name="Google Shape;633;p82"/>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55</a:t>
            </a:fld>
            <a:endParaRPr sz="1400" b="0" i="0" u="none" strike="noStrike" cap="none">
              <a:solidFill>
                <a:schemeClr val="lt1"/>
              </a:solidFill>
              <a:latin typeface="Arial"/>
              <a:ea typeface="Arial"/>
              <a:cs typeface="Arial"/>
              <a:sym typeface="Arial"/>
            </a:endParaRPr>
          </a:p>
        </p:txBody>
      </p:sp>
      <p:sp>
        <p:nvSpPr>
          <p:cNvPr id="634" name="Google Shape;634;p82"/>
          <p:cNvSpPr txBox="1"/>
          <p:nvPr/>
        </p:nvSpPr>
        <p:spPr>
          <a:xfrm>
            <a:off x="4572000" y="356175"/>
            <a:ext cx="4299600" cy="6117300"/>
          </a:xfrm>
          <a:prstGeom prst="rect">
            <a:avLst/>
          </a:prstGeom>
          <a:noFill/>
          <a:ln>
            <a:noFill/>
          </a:ln>
        </p:spPr>
        <p:txBody>
          <a:bodyPr spcFirstLastPara="1" wrap="square" lIns="91425" tIns="91425" rIns="91425" bIns="91425" anchor="t" anchorCtr="0">
            <a:noAutofit/>
          </a:bodyPr>
          <a:lstStyle/>
          <a:p>
            <a:pPr marL="342900" lvl="0" indent="-317500" algn="l" rtl="0">
              <a:spcBef>
                <a:spcPts val="560"/>
              </a:spcBef>
              <a:spcAft>
                <a:spcPts val="0"/>
              </a:spcAft>
              <a:buClr>
                <a:srgbClr val="0000FF"/>
              </a:buClr>
              <a:buSzPts val="2400"/>
              <a:buFont typeface="Arial"/>
              <a:buChar char="❖"/>
            </a:pPr>
            <a:r>
              <a:rPr lang="am" sz="2400" u="sng">
                <a:solidFill>
                  <a:schemeClr val="lt2"/>
                </a:solidFill>
              </a:rPr>
              <a:t>Kahn</a:t>
            </a:r>
            <a:r>
              <a:rPr lang="am" sz="2400">
                <a:solidFill>
                  <a:schemeClr val="lt2"/>
                </a:solidFill>
              </a:rPr>
              <a:t>: </a:t>
            </a:r>
            <a:r>
              <a:rPr lang="am" sz="2400">
                <a:solidFill>
                  <a:srgbClr val="FFFF00"/>
                </a:solidFill>
              </a:rPr>
              <a:t>webe-hamsa ilet fenewe Menfes Qidus keme ze-isat we-tenageru be-negere kulu be-hawirt we-kemahomu fenu wi’ite Menfesike Qiduse</a:t>
            </a:r>
            <a:endParaRPr sz="2400">
              <a:solidFill>
                <a:srgbClr val="FFFF00"/>
              </a:solidFill>
            </a:endParaRPr>
          </a:p>
          <a:p>
            <a:pPr marL="342900" lvl="0" indent="-317500" algn="l" rtl="0">
              <a:spcBef>
                <a:spcPts val="0"/>
              </a:spcBef>
              <a:spcAft>
                <a:spcPts val="0"/>
              </a:spcAft>
              <a:buClr>
                <a:srgbClr val="FF0000"/>
              </a:buClr>
              <a:buSzPts val="2400"/>
              <a:buFont typeface="Arial"/>
              <a:buChar char="❖"/>
            </a:pPr>
            <a:r>
              <a:rPr lang="am" sz="2400">
                <a:solidFill>
                  <a:srgbClr val="FFFFFF"/>
                </a:solidFill>
              </a:rPr>
              <a:t>On the fiftieth day, He sent to them the Holy Spirit in the likeness of fire, and they spoke in the languages of all countries ; so also, as Thou did with them, send the Holy Spirit</a:t>
            </a:r>
            <a:endParaRPr sz="2400">
              <a:solidFill>
                <a:srgbClr val="FFFFFF"/>
              </a:solidFill>
            </a:endParaRPr>
          </a:p>
        </p:txBody>
      </p:sp>
      <p:pic>
        <p:nvPicPr>
          <p:cNvPr id="635" name="Google Shape;635;p8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83"/>
          <p:cNvSpPr txBox="1">
            <a:spLocks noGrp="1"/>
          </p:cNvSpPr>
          <p:nvPr>
            <p:ph type="body" idx="1"/>
          </p:nvPr>
        </p:nvSpPr>
        <p:spPr>
          <a:xfrm>
            <a:off x="414350" y="501650"/>
            <a:ext cx="4449900" cy="6180000"/>
          </a:xfrm>
          <a:prstGeom prst="rect">
            <a:avLst/>
          </a:prstGeom>
          <a:noFill/>
          <a:ln>
            <a:noFill/>
          </a:ln>
        </p:spPr>
        <p:txBody>
          <a:bodyPr spcFirstLastPara="1" wrap="square" lIns="92075" tIns="46025" rIns="92075" bIns="46025" anchor="t" anchorCtr="0">
            <a:noAutofit/>
          </a:bodyPr>
          <a:lstStyle/>
          <a:p>
            <a:pPr marL="342900" marR="0" lvl="0" indent="-292100" algn="l" rtl="0">
              <a:spcBef>
                <a:spcPts val="0"/>
              </a:spcBef>
              <a:spcAft>
                <a:spcPts val="0"/>
              </a:spcAft>
              <a:buClr>
                <a:srgbClr val="33CC33"/>
              </a:buClr>
              <a:buSzPts val="2000"/>
              <a:buFont typeface="Noto Sans Symbols"/>
              <a:buChar char="❖"/>
            </a:pPr>
            <a:r>
              <a:rPr lang="am" sz="2000" b="0" i="0" u="sng" strike="noStrike" cap="none">
                <a:solidFill>
                  <a:srgbClr val="FFFFFF"/>
                </a:solidFill>
                <a:latin typeface="Arial"/>
                <a:ea typeface="Arial"/>
                <a:cs typeface="Arial"/>
                <a:sym typeface="Arial"/>
              </a:rPr>
              <a:t>ካህን</a:t>
            </a:r>
            <a:r>
              <a:rPr lang="am" sz="2000" b="0" i="0" u="none" strike="noStrike" cap="none">
                <a:solidFill>
                  <a:srgbClr val="FFFFFF"/>
                </a:solidFill>
                <a:latin typeface="Arial"/>
                <a:ea typeface="Arial"/>
                <a:cs typeface="Arial"/>
                <a:sym typeface="Arial"/>
              </a:rPr>
              <a:t>፦</a:t>
            </a:r>
            <a:r>
              <a:rPr lang="am" sz="2000" b="0" i="0" u="none" strike="noStrike" cap="none">
                <a:solidFill>
                  <a:schemeClr val="lt1"/>
                </a:solidFill>
                <a:latin typeface="Arial"/>
                <a:ea typeface="Arial"/>
                <a:cs typeface="Arial"/>
                <a:sym typeface="Arial"/>
              </a:rPr>
              <a:t> </a:t>
            </a:r>
            <a:r>
              <a:rPr lang="am" sz="2000" b="0" i="0" u="none" strike="noStrike" cap="none">
                <a:solidFill>
                  <a:srgbClr val="FFFF00"/>
                </a:solidFill>
                <a:latin typeface="Arial"/>
                <a:ea typeface="Arial"/>
                <a:cs typeface="Arial"/>
                <a:sym typeface="Arial"/>
              </a:rPr>
              <a:t>ዲበ ዝንቱ ኅብስት “እማሬ” ወላዕለ ዝጽዋዕ “እማሬ” ይረስዮ ሥጋሁ ወደሞ ለእግዚእነ ወመድኃኒነ ኢየሱስ ክርስቶስ ለዓለም ዓለም። ቡራኬ ፩ ላዕለ ኅብስት ወ፩ ላዕለ ጽዋዕ ወ፩ ላዕለ ፪ሆሙ። በከመ ትቤ ለሊከ ዘበልዐ ሥጋየ ወሰትየ ደምየ ይሄሉ ምስሌየ ወአነሂ እሄሉ ምስሌሁ። </a:t>
            </a:r>
            <a:endParaRPr sz="2000"/>
          </a:p>
          <a:p>
            <a:pPr marL="342900" marR="0" lvl="0" indent="-292100" algn="l" rtl="0">
              <a:spcBef>
                <a:spcPts val="560"/>
              </a:spcBef>
              <a:spcAft>
                <a:spcPts val="0"/>
              </a:spcAft>
              <a:buClr>
                <a:srgbClr val="FFFFFF"/>
              </a:buClr>
              <a:buSzPts val="2000"/>
              <a:buFont typeface="Noto Sans Symbols"/>
              <a:buChar char="❖"/>
            </a:pPr>
            <a:r>
              <a:rPr lang="am" sz="2000" b="0" i="0" u="none" strike="noStrike" cap="none">
                <a:solidFill>
                  <a:srgbClr val="FFFFFF"/>
                </a:solidFill>
                <a:latin typeface="Arial"/>
                <a:ea typeface="Arial"/>
                <a:cs typeface="Arial"/>
                <a:sym typeface="Arial"/>
              </a:rPr>
              <a:t>(ምልክታ ናብ ክልቲኡ)። ናይ ጐይታናን መድኃኒናን ኢየሱስ ክርስቶስ ሥጋን ደምን ኪገብሮ ንዘለዓለም ዓለም። ቡራኬ ሓደ ጊዜ ናብ ኅብስቲ ሓደ ጊዜ ናብ ጽዋዕ ሓደ ጊዜ ናብ ክልቲኦም። ባዕልኻ “ሥጋይ ዝበልዐ ደመይውን ዝሰተየ ምሳይ ኪነብር እዩ ኣነውን ምስኡ ክነብር እየ” ኢልካ ከም ዝተዛረብካ። </a:t>
            </a:r>
            <a:endParaRPr sz="2000" b="0" i="0" u="none" strike="noStrike" cap="none">
              <a:solidFill>
                <a:srgbClr val="FFFFFF"/>
              </a:solidFill>
              <a:latin typeface="Arial"/>
              <a:ea typeface="Arial"/>
              <a:cs typeface="Arial"/>
              <a:sym typeface="Arial"/>
            </a:endParaRPr>
          </a:p>
          <a:p>
            <a:pPr marL="342900" marR="0" lvl="0" indent="0" algn="l" rtl="0">
              <a:spcBef>
                <a:spcPts val="560"/>
              </a:spcBef>
              <a:spcAft>
                <a:spcPts val="0"/>
              </a:spcAft>
              <a:buNone/>
            </a:pPr>
            <a:endParaRPr sz="2000">
              <a:solidFill>
                <a:srgbClr val="FFFF00"/>
              </a:solidFill>
            </a:endParaRPr>
          </a:p>
        </p:txBody>
      </p:sp>
      <p:sp>
        <p:nvSpPr>
          <p:cNvPr id="641" name="Google Shape;641;p83"/>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56</a:t>
            </a:fld>
            <a:endParaRPr sz="1400" b="0" i="0" u="none" strike="noStrike" cap="none">
              <a:solidFill>
                <a:schemeClr val="lt1"/>
              </a:solidFill>
              <a:latin typeface="Arial"/>
              <a:ea typeface="Arial"/>
              <a:cs typeface="Arial"/>
              <a:sym typeface="Arial"/>
            </a:endParaRPr>
          </a:p>
        </p:txBody>
      </p:sp>
      <p:sp>
        <p:nvSpPr>
          <p:cNvPr id="642" name="Google Shape;642;p83"/>
          <p:cNvSpPr txBox="1"/>
          <p:nvPr/>
        </p:nvSpPr>
        <p:spPr>
          <a:xfrm>
            <a:off x="4421625" y="356175"/>
            <a:ext cx="4449900" cy="6117300"/>
          </a:xfrm>
          <a:prstGeom prst="rect">
            <a:avLst/>
          </a:prstGeom>
          <a:noFill/>
          <a:ln>
            <a:noFill/>
          </a:ln>
        </p:spPr>
        <p:txBody>
          <a:bodyPr spcFirstLastPara="1" wrap="square" lIns="91425" tIns="91425" rIns="91425" bIns="91425" anchor="t" anchorCtr="0">
            <a:noAutofit/>
          </a:bodyPr>
          <a:lstStyle/>
          <a:p>
            <a:pPr marL="342900" lvl="0" indent="-304800" algn="l" rtl="0">
              <a:spcBef>
                <a:spcPts val="560"/>
              </a:spcBef>
              <a:spcAft>
                <a:spcPts val="0"/>
              </a:spcAft>
              <a:buClr>
                <a:srgbClr val="0000FF"/>
              </a:buClr>
              <a:buSzPts val="2200"/>
              <a:buFont typeface="Noto Sans Symbols"/>
              <a:buChar char="❖"/>
            </a:pPr>
            <a:r>
              <a:rPr lang="am" sz="2200" u="sng">
                <a:solidFill>
                  <a:schemeClr val="lt2"/>
                </a:solidFill>
              </a:rPr>
              <a:t>Kahn</a:t>
            </a:r>
            <a:r>
              <a:rPr lang="am" sz="2200">
                <a:solidFill>
                  <a:schemeClr val="lt2"/>
                </a:solidFill>
              </a:rPr>
              <a:t>: </a:t>
            </a:r>
            <a:r>
              <a:rPr lang="am" sz="2200">
                <a:solidFill>
                  <a:srgbClr val="FFFF00"/>
                </a:solidFill>
              </a:rPr>
              <a:t>dībe zintu hibst ‘Imarie’ we-la’ile ze-tsiwa’i ‘imrie’ yiresiyo sigahu we-demu le-Igzī’ine we-Medhanine īyesus Kristos le-Alem Alem. </a:t>
            </a:r>
            <a:endParaRPr sz="2200">
              <a:solidFill>
                <a:srgbClr val="FFFF00"/>
              </a:solidFill>
            </a:endParaRPr>
          </a:p>
          <a:p>
            <a:pPr marL="342900" lvl="0" indent="0" algn="l" rtl="0">
              <a:spcBef>
                <a:spcPts val="560"/>
              </a:spcBef>
              <a:spcAft>
                <a:spcPts val="0"/>
              </a:spcAft>
              <a:buNone/>
            </a:pPr>
            <a:r>
              <a:rPr lang="am" sz="2200">
                <a:solidFill>
                  <a:srgbClr val="FFFF00"/>
                </a:solidFill>
              </a:rPr>
              <a:t>be-keme tibie lelīke ze-beli’a sigaye we-seti’ye demi’ye yihielu msilieye we-anehī ihielu msiliehu </a:t>
            </a:r>
            <a:endParaRPr sz="2200">
              <a:solidFill>
                <a:srgbClr val="FFFF00"/>
              </a:solidFill>
            </a:endParaRPr>
          </a:p>
          <a:p>
            <a:pPr marL="342900" lvl="0" indent="-304800" algn="l" rtl="0">
              <a:spcBef>
                <a:spcPts val="0"/>
              </a:spcBef>
              <a:spcAft>
                <a:spcPts val="0"/>
              </a:spcAft>
              <a:buClr>
                <a:srgbClr val="FF0000"/>
              </a:buClr>
              <a:buSzPts val="2200"/>
              <a:buFont typeface="Arial"/>
              <a:buChar char="❖"/>
            </a:pPr>
            <a:r>
              <a:rPr lang="am" sz="2200" u="sng">
                <a:solidFill>
                  <a:srgbClr val="FFFF00"/>
                </a:solidFill>
              </a:rPr>
              <a:t>Priest</a:t>
            </a:r>
            <a:r>
              <a:rPr lang="am" sz="2200">
                <a:solidFill>
                  <a:srgbClr val="FFFF00"/>
                </a:solidFill>
              </a:rPr>
              <a:t>: </a:t>
            </a:r>
            <a:r>
              <a:rPr lang="am" sz="2200">
                <a:solidFill>
                  <a:srgbClr val="FFFFFF"/>
                </a:solidFill>
              </a:rPr>
              <a:t>over this bread and this cup to make them the body and blood of our Lord and Saviour Jesus Christ, unto the ages of  ages. As Thou said, “He that eats My flesh, and drinks My blood, dwells in Me, and I in him.”</a:t>
            </a:r>
            <a:endParaRPr sz="2200" b="1">
              <a:solidFill>
                <a:srgbClr val="FFFFFF"/>
              </a:solidFill>
            </a:endParaRPr>
          </a:p>
        </p:txBody>
      </p:sp>
      <p:pic>
        <p:nvPicPr>
          <p:cNvPr id="643" name="Google Shape;643;p8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57</a:t>
            </a:fld>
            <a:endParaRPr/>
          </a:p>
        </p:txBody>
      </p:sp>
      <p:sp>
        <p:nvSpPr>
          <p:cNvPr id="649" name="Google Shape;649;p84"/>
          <p:cNvSpPr txBox="1">
            <a:spLocks noGrp="1"/>
          </p:cNvSpPr>
          <p:nvPr>
            <p:ph type="body" idx="1"/>
          </p:nvPr>
        </p:nvSpPr>
        <p:spPr>
          <a:xfrm>
            <a:off x="465131" y="496875"/>
            <a:ext cx="4107000" cy="55119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Char char="❖"/>
            </a:pPr>
            <a:r>
              <a:rPr lang="am" sz="3500" b="0" i="0" u="sng">
                <a:solidFill>
                  <a:schemeClr val="lt2"/>
                </a:solidFill>
                <a:latin typeface="Arial"/>
                <a:ea typeface="Arial"/>
                <a:cs typeface="Arial"/>
                <a:sym typeface="Arial"/>
              </a:rPr>
              <a:t>ሕዝብ</a:t>
            </a:r>
            <a:r>
              <a:rPr lang="am" sz="3500" b="0" i="0" u="none">
                <a:solidFill>
                  <a:schemeClr val="lt2"/>
                </a:solidFill>
                <a:latin typeface="Arial"/>
                <a:ea typeface="Arial"/>
                <a:cs typeface="Arial"/>
                <a:sym typeface="Arial"/>
              </a:rPr>
              <a:t>፡</a:t>
            </a:r>
            <a:r>
              <a:rPr lang="am" sz="3500" b="0" i="0" u="none">
                <a:solidFill>
                  <a:srgbClr val="FFFF00"/>
                </a:solidFill>
                <a:latin typeface="Arial"/>
                <a:ea typeface="Arial"/>
                <a:cs typeface="Arial"/>
                <a:sym typeface="Arial"/>
              </a:rPr>
              <a:t> አሜን እግዚኦ መሐረነ እግዚኦ መሐከነ እግዚኦ ተሣሃለነ።</a:t>
            </a:r>
            <a:endParaRPr sz="3500"/>
          </a:p>
          <a:p>
            <a:pPr marL="465137" marR="0" lvl="0" indent="-4841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ኣሜን ኦ ጐይታ መሓረና፡ ኦ ጐይታ ኣናሕስየልና፡ ኦ ጐይታ ይቕረ በለልና።</a:t>
            </a:r>
            <a:endParaRPr sz="3500" b="0" i="0" u="none">
              <a:solidFill>
                <a:srgbClr val="FFFFFF"/>
              </a:solidFill>
              <a:latin typeface="Arial"/>
              <a:ea typeface="Arial"/>
              <a:cs typeface="Arial"/>
              <a:sym typeface="Arial"/>
            </a:endParaRPr>
          </a:p>
          <a:p>
            <a:pPr marL="465137" marR="0" lvl="0" indent="0" algn="l" rtl="0">
              <a:lnSpc>
                <a:spcPct val="100000"/>
              </a:lnSpc>
              <a:spcBef>
                <a:spcPts val="800"/>
              </a:spcBef>
              <a:spcAft>
                <a:spcPts val="0"/>
              </a:spcAft>
              <a:buNone/>
            </a:pPr>
            <a:endParaRPr sz="3500">
              <a:solidFill>
                <a:srgbClr val="FFFFFF"/>
              </a:solidFill>
            </a:endParaRPr>
          </a:p>
        </p:txBody>
      </p:sp>
      <p:sp>
        <p:nvSpPr>
          <p:cNvPr id="650" name="Google Shape;650;p84"/>
          <p:cNvSpPr txBox="1"/>
          <p:nvPr/>
        </p:nvSpPr>
        <p:spPr>
          <a:xfrm>
            <a:off x="4676100" y="416375"/>
            <a:ext cx="4195500" cy="6181500"/>
          </a:xfrm>
          <a:prstGeom prst="rect">
            <a:avLst/>
          </a:prstGeom>
          <a:noFill/>
          <a:ln>
            <a:noFill/>
          </a:ln>
        </p:spPr>
        <p:txBody>
          <a:bodyPr spcFirstLastPara="1" wrap="square" lIns="91425" tIns="91425" rIns="91425" bIns="91425" anchor="t" anchorCtr="0">
            <a:noAutofit/>
          </a:bodyPr>
          <a:lstStyle/>
          <a:p>
            <a:pPr marL="465137" lvl="0" indent="-484187" algn="l" rtl="0">
              <a:spcBef>
                <a:spcPts val="640"/>
              </a:spcBef>
              <a:spcAft>
                <a:spcPts val="0"/>
              </a:spcAft>
              <a:buClr>
                <a:srgbClr val="0000FF"/>
              </a:buClr>
              <a:buSzPts val="3500"/>
              <a:buFont typeface="Noto Sans Symbols"/>
              <a:buChar char="❖"/>
            </a:pPr>
            <a:r>
              <a:rPr lang="am" sz="3500" b="1" u="sng">
                <a:solidFill>
                  <a:schemeClr val="lt2"/>
                </a:solidFill>
              </a:rPr>
              <a:t>Hizb</a:t>
            </a:r>
            <a:r>
              <a:rPr lang="am" sz="3500" b="1">
                <a:solidFill>
                  <a:schemeClr val="lt2"/>
                </a:solidFill>
              </a:rPr>
              <a:t>: </a:t>
            </a:r>
            <a:r>
              <a:rPr lang="am" sz="3500">
                <a:solidFill>
                  <a:srgbClr val="FFFF00"/>
                </a:solidFill>
              </a:rPr>
              <a:t>Amien Igzī’o meharene Igzī’o mehakene Igzī’o tesahalene</a:t>
            </a:r>
            <a:r>
              <a:rPr lang="am" sz="3500">
                <a:solidFill>
                  <a:srgbClr val="00FF00"/>
                </a:solidFill>
              </a:rPr>
              <a:t> </a:t>
            </a:r>
            <a:endParaRPr sz="3500">
              <a:solidFill>
                <a:srgbClr val="00FF00"/>
              </a:solidFill>
            </a:endParaRPr>
          </a:p>
          <a:p>
            <a:pPr marL="465137" lvl="0" indent="-433387" algn="l" rtl="0">
              <a:spcBef>
                <a:spcPts val="800"/>
              </a:spcBef>
              <a:spcAft>
                <a:spcPts val="0"/>
              </a:spcAft>
              <a:buClr>
                <a:srgbClr val="FF0000"/>
              </a:buClr>
              <a:buSzPts val="3500"/>
              <a:buFont typeface="Noto Sans Symbols"/>
              <a:buChar char="❖"/>
            </a:pPr>
            <a:r>
              <a:rPr lang="am" sz="3500" u="sng">
                <a:solidFill>
                  <a:srgbClr val="FFFF00"/>
                </a:solidFill>
              </a:rPr>
              <a:t>People</a:t>
            </a:r>
            <a:r>
              <a:rPr lang="am" sz="3500">
                <a:solidFill>
                  <a:srgbClr val="FFFF00"/>
                </a:solidFill>
              </a:rPr>
              <a:t>:</a:t>
            </a:r>
            <a:r>
              <a:rPr lang="am" sz="3500" b="1">
                <a:solidFill>
                  <a:schemeClr val="lt1"/>
                </a:solidFill>
              </a:rPr>
              <a:t> </a:t>
            </a:r>
            <a:r>
              <a:rPr lang="am" sz="3500">
                <a:solidFill>
                  <a:schemeClr val="lt2"/>
                </a:solidFill>
              </a:rPr>
              <a:t>Amen; Lord have pity upon us, Lord spare us, Lord have mercy upon us. </a:t>
            </a:r>
            <a:endParaRPr/>
          </a:p>
        </p:txBody>
      </p:sp>
      <p:pic>
        <p:nvPicPr>
          <p:cNvPr id="651" name="Google Shape;651;p8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5"/>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58</a:t>
            </a:fld>
            <a:endParaRPr/>
          </a:p>
        </p:txBody>
      </p:sp>
      <p:sp>
        <p:nvSpPr>
          <p:cNvPr id="657" name="Google Shape;657;p85"/>
          <p:cNvSpPr txBox="1">
            <a:spLocks noGrp="1"/>
          </p:cNvSpPr>
          <p:nvPr>
            <p:ph type="body" idx="1"/>
          </p:nvPr>
        </p:nvSpPr>
        <p:spPr>
          <a:xfrm>
            <a:off x="795331" y="425450"/>
            <a:ext cx="41577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ዲያቆን</a:t>
            </a:r>
            <a:r>
              <a:rPr lang="am" sz="3000" b="0" i="0" u="none">
                <a:solidFill>
                  <a:schemeClr val="lt2"/>
                </a:solidFill>
                <a:latin typeface="Arial"/>
                <a:ea typeface="Arial"/>
                <a:cs typeface="Arial"/>
                <a:sym typeface="Arial"/>
              </a:rPr>
              <a:t>፡</a:t>
            </a:r>
            <a:r>
              <a:rPr lang="am" sz="3000" b="0" i="0" u="none">
                <a:solidFill>
                  <a:srgbClr val="FFFF00"/>
                </a:solidFill>
                <a:latin typeface="Arial"/>
                <a:ea typeface="Arial"/>
                <a:cs typeface="Arial"/>
                <a:sym typeface="Arial"/>
              </a:rPr>
              <a:t> በኩሉ ልብ ናስተብቍዖ ለእግዚአብሔር አምላክነ ኅብረተ  መንፈስ ቅዱስ ሠናየ ከመ ይጸግወነ።</a:t>
            </a:r>
            <a:endParaRPr sz="3000" b="0" i="0" u="none">
              <a:solidFill>
                <a:schemeClr val="lt2"/>
              </a:solidFill>
              <a:latin typeface="Arial"/>
              <a:ea typeface="Arial"/>
              <a:cs typeface="Arial"/>
              <a:sym typeface="Arial"/>
            </a:endParaRPr>
          </a:p>
          <a:p>
            <a:pPr marL="465137" marR="0" lvl="0" indent="-452437" algn="l" rtl="0">
              <a:lnSpc>
                <a:spcPct val="100000"/>
              </a:lnSpc>
              <a:spcBef>
                <a:spcPts val="640"/>
              </a:spcBef>
              <a:spcAft>
                <a:spcPts val="0"/>
              </a:spcAft>
              <a:buClr>
                <a:srgbClr val="FFFFFF"/>
              </a:buClr>
              <a:buSzPts val="3000"/>
              <a:buChar char="❖"/>
            </a:pPr>
            <a:r>
              <a:rPr lang="am" sz="3000" b="0" i="0" u="none">
                <a:solidFill>
                  <a:srgbClr val="FFFFFF"/>
                </a:solidFill>
                <a:latin typeface="Arial"/>
                <a:ea typeface="Arial"/>
                <a:cs typeface="Arial"/>
                <a:sym typeface="Arial"/>
              </a:rPr>
              <a:t>ንእግዚኣብሔር ኣምላኽና ሠናይ ኅብረት መንፈስ ቅዱስ ምእንቲ ኪህበና ብምሉእ ልብና ንለምኖ።</a:t>
            </a:r>
            <a:endParaRPr sz="3000">
              <a:solidFill>
                <a:srgbClr val="FFFFFF"/>
              </a:solidFill>
            </a:endParaRPr>
          </a:p>
          <a:p>
            <a:pPr marL="465137" marR="0" lvl="0" indent="0" algn="l" rtl="0">
              <a:lnSpc>
                <a:spcPct val="100000"/>
              </a:lnSpc>
              <a:spcBef>
                <a:spcPts val="0"/>
              </a:spcBef>
              <a:spcAft>
                <a:spcPts val="0"/>
              </a:spcAft>
              <a:buNone/>
            </a:pPr>
            <a:endParaRPr sz="3000"/>
          </a:p>
        </p:txBody>
      </p:sp>
      <p:sp>
        <p:nvSpPr>
          <p:cNvPr id="658" name="Google Shape;658;p85"/>
          <p:cNvSpPr txBox="1"/>
          <p:nvPr/>
        </p:nvSpPr>
        <p:spPr>
          <a:xfrm>
            <a:off x="4644075" y="247950"/>
            <a:ext cx="4195500" cy="61653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u="sng">
                <a:solidFill>
                  <a:schemeClr val="lt2"/>
                </a:solidFill>
              </a:rPr>
              <a:t>Dīyaqon</a:t>
            </a:r>
            <a:r>
              <a:rPr lang="am" sz="3000">
                <a:solidFill>
                  <a:schemeClr val="lt2"/>
                </a:solidFill>
              </a:rPr>
              <a:t>: </a:t>
            </a:r>
            <a:r>
              <a:rPr lang="am" sz="3000">
                <a:solidFill>
                  <a:srgbClr val="FFFF00"/>
                </a:solidFill>
              </a:rPr>
              <a:t>be-kulu lib nastebequ’o le-Igzī'abhier Amlakine hibrete Menfes Qidus senay keme yitsegiwene</a:t>
            </a:r>
            <a:endParaRPr sz="3000">
              <a:solidFill>
                <a:srgbClr val="FFFF00"/>
              </a:solidFill>
            </a:endParaRPr>
          </a:p>
          <a:p>
            <a:pPr marL="465137" lvl="0" indent="-401637" algn="l" rtl="0">
              <a:spcBef>
                <a:spcPts val="0"/>
              </a:spcBef>
              <a:spcAft>
                <a:spcPts val="0"/>
              </a:spcAft>
              <a:buClr>
                <a:srgbClr val="FF0000"/>
              </a:buClr>
              <a:buSzPts val="3000"/>
              <a:buFont typeface="Noto Sans Symbols"/>
              <a:buChar char="❖"/>
            </a:pPr>
            <a:r>
              <a:rPr lang="am" sz="3000" u="sng">
                <a:solidFill>
                  <a:srgbClr val="FFFF00"/>
                </a:solidFill>
              </a:rPr>
              <a:t>Deacon</a:t>
            </a:r>
            <a:r>
              <a:rPr lang="am" sz="3000">
                <a:solidFill>
                  <a:srgbClr val="FFFF00"/>
                </a:solidFill>
              </a:rPr>
              <a:t>:</a:t>
            </a:r>
            <a:r>
              <a:rPr lang="am" sz="3000" b="1">
                <a:solidFill>
                  <a:schemeClr val="lt2"/>
                </a:solidFill>
              </a:rPr>
              <a:t> </a:t>
            </a:r>
            <a:r>
              <a:rPr lang="am" sz="3000">
                <a:solidFill>
                  <a:schemeClr val="lt2"/>
                </a:solidFill>
              </a:rPr>
              <a:t>With all the heart let us beseech the Lord our God that he grant unto us the good communion of the Holy Spirit.</a:t>
            </a:r>
            <a:endParaRPr/>
          </a:p>
        </p:txBody>
      </p:sp>
      <p:pic>
        <p:nvPicPr>
          <p:cNvPr id="659" name="Google Shape;659;p8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8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59</a:t>
            </a:fld>
            <a:endParaRPr/>
          </a:p>
        </p:txBody>
      </p:sp>
      <p:sp>
        <p:nvSpPr>
          <p:cNvPr id="665" name="Google Shape;665;p86"/>
          <p:cNvSpPr txBox="1">
            <a:spLocks noGrp="1"/>
          </p:cNvSpPr>
          <p:nvPr>
            <p:ph type="body" idx="1"/>
          </p:nvPr>
        </p:nvSpPr>
        <p:spPr>
          <a:xfrm>
            <a:off x="414331" y="378950"/>
            <a:ext cx="4261800" cy="6180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500"/>
              <a:buChar char="❖"/>
            </a:pPr>
            <a:r>
              <a:rPr lang="am" sz="3500" b="0" i="0" u="sng">
                <a:solidFill>
                  <a:schemeClr val="lt2"/>
                </a:solidFill>
                <a:latin typeface="Arial"/>
                <a:ea typeface="Arial"/>
                <a:cs typeface="Arial"/>
                <a:sym typeface="Arial"/>
              </a:rPr>
              <a:t>ሕዝብ</a:t>
            </a:r>
            <a:r>
              <a:rPr lang="am" sz="3500" b="0" i="0" u="none">
                <a:solidFill>
                  <a:schemeClr val="lt2"/>
                </a:solidFill>
                <a:latin typeface="Arial"/>
                <a:ea typeface="Arial"/>
                <a:cs typeface="Arial"/>
                <a:sym typeface="Arial"/>
              </a:rPr>
              <a:t>፡</a:t>
            </a:r>
            <a:r>
              <a:rPr lang="am" sz="3500" b="0" i="0" u="none">
                <a:solidFill>
                  <a:srgbClr val="FFFF00"/>
                </a:solidFill>
                <a:latin typeface="Arial"/>
                <a:ea typeface="Arial"/>
                <a:cs typeface="Arial"/>
                <a:sym typeface="Arial"/>
              </a:rPr>
              <a:t> በከመ ሀሎ ህልወ ወይሄሉ ለትውልደ ትውልድ ለዓለመ ዓለም።</a:t>
            </a:r>
            <a:endParaRPr sz="3500" b="0" i="0" u="none">
              <a:solidFill>
                <a:schemeClr val="lt2"/>
              </a:solidFill>
              <a:latin typeface="Arial"/>
              <a:ea typeface="Arial"/>
              <a:cs typeface="Arial"/>
              <a:sym typeface="Arial"/>
            </a:endParaRPr>
          </a:p>
          <a:p>
            <a:pPr marL="465137" marR="0" lvl="0" indent="-4841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ጥንቲ ህልዊ ኮይኑ ከም ዝነበረ ንውሉድ ወለዶን ንዘለዓለምን ህልው ኮይኑ ይነብር ኣሎ።</a:t>
            </a:r>
            <a:endParaRPr sz="3500" b="0" i="0" u="none">
              <a:solidFill>
                <a:srgbClr val="FFFFFF"/>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3500" b="0" i="0" u="none">
              <a:solidFill>
                <a:schemeClr val="lt1"/>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3500" b="0" i="0" u="none">
              <a:solidFill>
                <a:schemeClr val="lt1"/>
              </a:solidFill>
              <a:latin typeface="Arial"/>
              <a:ea typeface="Arial"/>
              <a:cs typeface="Arial"/>
              <a:sym typeface="Arial"/>
            </a:endParaRPr>
          </a:p>
        </p:txBody>
      </p:sp>
      <p:sp>
        <p:nvSpPr>
          <p:cNvPr id="666" name="Google Shape;666;p86"/>
          <p:cNvSpPr txBox="1"/>
          <p:nvPr/>
        </p:nvSpPr>
        <p:spPr>
          <a:xfrm>
            <a:off x="4610050" y="183900"/>
            <a:ext cx="4261800" cy="6261600"/>
          </a:xfrm>
          <a:prstGeom prst="rect">
            <a:avLst/>
          </a:prstGeom>
          <a:noFill/>
          <a:ln>
            <a:noFill/>
          </a:ln>
        </p:spPr>
        <p:txBody>
          <a:bodyPr spcFirstLastPara="1" wrap="square" lIns="91425" tIns="91425" rIns="91425" bIns="91425" anchor="t" anchorCtr="0">
            <a:noAutofit/>
          </a:bodyPr>
          <a:lstStyle/>
          <a:p>
            <a:pPr marL="465137" lvl="0" indent="-484187" algn="l" rtl="0">
              <a:spcBef>
                <a:spcPts val="640"/>
              </a:spcBef>
              <a:spcAft>
                <a:spcPts val="0"/>
              </a:spcAft>
              <a:buClr>
                <a:srgbClr val="0000FF"/>
              </a:buClr>
              <a:buSzPts val="3500"/>
              <a:buFont typeface="Noto Sans Symbols"/>
              <a:buChar char="❖"/>
            </a:pPr>
            <a:r>
              <a:rPr lang="am" sz="3500" b="1" u="sng">
                <a:solidFill>
                  <a:schemeClr val="lt2"/>
                </a:solidFill>
              </a:rPr>
              <a:t>Hizb</a:t>
            </a:r>
            <a:r>
              <a:rPr lang="am" sz="3500" b="1">
                <a:solidFill>
                  <a:schemeClr val="lt2"/>
                </a:solidFill>
              </a:rPr>
              <a:t>:</a:t>
            </a:r>
            <a:r>
              <a:rPr lang="am" sz="3500">
                <a:solidFill>
                  <a:schemeClr val="lt2"/>
                </a:solidFill>
              </a:rPr>
              <a:t> </a:t>
            </a:r>
            <a:r>
              <a:rPr lang="am" sz="3500">
                <a:solidFill>
                  <a:srgbClr val="FFFF00"/>
                </a:solidFill>
              </a:rPr>
              <a:t>be-keme halo hiliwe we-yihielu le-tiwlid tiwild le-Alem Alem::</a:t>
            </a:r>
            <a:r>
              <a:rPr lang="am" sz="3500">
                <a:solidFill>
                  <a:srgbClr val="00FF00"/>
                </a:solidFill>
              </a:rPr>
              <a:t> </a:t>
            </a:r>
            <a:endParaRPr sz="3500">
              <a:solidFill>
                <a:srgbClr val="00FF00"/>
              </a:solidFill>
            </a:endParaRPr>
          </a:p>
          <a:p>
            <a:pPr marL="465137" lvl="0" indent="-433387" algn="l" rtl="0">
              <a:spcBef>
                <a:spcPts val="0"/>
              </a:spcBef>
              <a:spcAft>
                <a:spcPts val="0"/>
              </a:spcAft>
              <a:buClr>
                <a:srgbClr val="FF0000"/>
              </a:buClr>
              <a:buSzPts val="3500"/>
              <a:buFont typeface="Noto Sans Symbols"/>
              <a:buChar char="❖"/>
            </a:pPr>
            <a:r>
              <a:rPr lang="am" sz="3500" u="sng">
                <a:solidFill>
                  <a:srgbClr val="FFFF00"/>
                </a:solidFill>
              </a:rPr>
              <a:t>People</a:t>
            </a:r>
            <a:r>
              <a:rPr lang="am" sz="3500">
                <a:solidFill>
                  <a:srgbClr val="FFFF00"/>
                </a:solidFill>
              </a:rPr>
              <a:t>:</a:t>
            </a:r>
            <a:r>
              <a:rPr lang="am" sz="3500" b="1">
                <a:solidFill>
                  <a:schemeClr val="lt1"/>
                </a:solidFill>
              </a:rPr>
              <a:t> </a:t>
            </a:r>
            <a:r>
              <a:rPr lang="am" sz="3500">
                <a:solidFill>
                  <a:schemeClr val="lt2"/>
                </a:solidFill>
              </a:rPr>
              <a:t>As it was, is and shall be unto generations of generations, world without end.</a:t>
            </a:r>
            <a:endParaRPr sz="3500">
              <a:solidFill>
                <a:schemeClr val="lt2"/>
              </a:solidFill>
            </a:endParaRPr>
          </a:p>
          <a:p>
            <a:pPr marL="0" lvl="0" indent="0" algn="l" rtl="0">
              <a:spcBef>
                <a:spcPts val="0"/>
              </a:spcBef>
              <a:spcAft>
                <a:spcPts val="0"/>
              </a:spcAft>
              <a:buNone/>
            </a:pPr>
            <a:endParaRPr/>
          </a:p>
        </p:txBody>
      </p:sp>
      <p:pic>
        <p:nvPicPr>
          <p:cNvPr id="667" name="Google Shape;667;p8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a:t>
            </a:fld>
            <a:endParaRPr/>
          </a:p>
        </p:txBody>
      </p:sp>
      <p:sp>
        <p:nvSpPr>
          <p:cNvPr id="241" name="Google Shape;241;p33"/>
          <p:cNvSpPr txBox="1">
            <a:spLocks noGrp="1"/>
          </p:cNvSpPr>
          <p:nvPr>
            <p:ph type="body" idx="1"/>
          </p:nvPr>
        </p:nvSpPr>
        <p:spPr>
          <a:xfrm>
            <a:off x="446125" y="368250"/>
            <a:ext cx="4406100" cy="61215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Char char="❖"/>
            </a:pPr>
            <a:r>
              <a:rPr lang="am" sz="3500" b="0" i="0" u="sng">
                <a:solidFill>
                  <a:schemeClr val="lt2"/>
                </a:solidFill>
                <a:latin typeface="Arial"/>
                <a:ea typeface="Arial"/>
                <a:cs typeface="Arial"/>
                <a:sym typeface="Arial"/>
              </a:rPr>
              <a:t>ካህን</a:t>
            </a:r>
            <a:r>
              <a:rPr lang="am" sz="3500" b="0" i="0" u="none">
                <a:solidFill>
                  <a:schemeClr val="lt2"/>
                </a:solidFill>
                <a:latin typeface="Arial"/>
                <a:ea typeface="Arial"/>
                <a:cs typeface="Arial"/>
                <a:sym typeface="Arial"/>
              </a:rPr>
              <a:t>፡</a:t>
            </a:r>
            <a:r>
              <a:rPr lang="am" sz="3500" b="0" i="0" u="none">
                <a:solidFill>
                  <a:srgbClr val="FFFF00"/>
                </a:solidFill>
                <a:latin typeface="Arial"/>
                <a:ea typeface="Arial"/>
                <a:cs typeface="Arial"/>
                <a:sym typeface="Arial"/>
              </a:rPr>
              <a:t> አልዕሉ አልባቢክሙ።</a:t>
            </a:r>
            <a:endParaRPr sz="3500"/>
          </a:p>
          <a:p>
            <a:pPr marL="465137" marR="0" lvl="0" indent="-4841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ብልብኹም ሰማያዊ ነገር ሕሰቡ።</a:t>
            </a:r>
            <a:endParaRPr sz="3500" b="0" i="0" u="none">
              <a:solidFill>
                <a:srgbClr val="FFFFFF"/>
              </a:solidFill>
              <a:latin typeface="Arial"/>
              <a:ea typeface="Arial"/>
              <a:cs typeface="Arial"/>
              <a:sym typeface="Arial"/>
            </a:endParaRPr>
          </a:p>
          <a:p>
            <a:pPr marL="465137" marR="0" lvl="0" indent="0" algn="l" rtl="0">
              <a:lnSpc>
                <a:spcPct val="100000"/>
              </a:lnSpc>
              <a:spcBef>
                <a:spcPts val="640"/>
              </a:spcBef>
              <a:spcAft>
                <a:spcPts val="0"/>
              </a:spcAft>
              <a:buNone/>
            </a:pPr>
            <a:endParaRPr sz="3500">
              <a:solidFill>
                <a:srgbClr val="00FF00"/>
              </a:solidFill>
            </a:endParaRPr>
          </a:p>
          <a:p>
            <a:pPr marL="465137" lvl="0" indent="-471487" algn="l" rtl="0">
              <a:spcBef>
                <a:spcPts val="680"/>
              </a:spcBef>
              <a:spcAft>
                <a:spcPts val="0"/>
              </a:spcAft>
              <a:buClr>
                <a:srgbClr val="33CC33"/>
              </a:buClr>
              <a:buSzPts val="3500"/>
              <a:buChar char="❖"/>
            </a:pPr>
            <a:r>
              <a:rPr lang="am" sz="3500" u="sng">
                <a:solidFill>
                  <a:schemeClr val="lt2"/>
                </a:solidFill>
              </a:rPr>
              <a:t>ሕዝብ</a:t>
            </a:r>
            <a:r>
              <a:rPr lang="am" sz="3500">
                <a:solidFill>
                  <a:schemeClr val="lt2"/>
                </a:solidFill>
              </a:rPr>
              <a:t>:</a:t>
            </a:r>
            <a:r>
              <a:rPr lang="am" sz="3500">
                <a:solidFill>
                  <a:srgbClr val="FFFF00"/>
                </a:solidFill>
              </a:rPr>
              <a:t> ብነ ኀበ እግዚአብሔር አምላክነ።</a:t>
            </a:r>
            <a:endParaRPr sz="3500"/>
          </a:p>
          <a:p>
            <a:pPr marL="465137" lvl="0" indent="-471487" algn="l" rtl="0">
              <a:spcBef>
                <a:spcPts val="640"/>
              </a:spcBef>
              <a:spcAft>
                <a:spcPts val="0"/>
              </a:spcAft>
              <a:buClr>
                <a:srgbClr val="FFFFFF"/>
              </a:buClr>
              <a:buSzPts val="3500"/>
              <a:buChar char="❖"/>
            </a:pPr>
            <a:r>
              <a:rPr lang="am" sz="3500">
                <a:solidFill>
                  <a:srgbClr val="FFFFFF"/>
                </a:solidFill>
              </a:rPr>
              <a:t>ኣብ እግዚኣብሔር ኣምላኽና ኣሎና።</a:t>
            </a:r>
            <a:endParaRPr sz="3500">
              <a:solidFill>
                <a:srgbClr val="FFFFFF"/>
              </a:solidFill>
            </a:endParaRPr>
          </a:p>
          <a:p>
            <a:pPr marL="465137" marR="0" lvl="0" indent="0" algn="l" rtl="0">
              <a:lnSpc>
                <a:spcPct val="100000"/>
              </a:lnSpc>
              <a:spcBef>
                <a:spcPts val="800"/>
              </a:spcBef>
              <a:spcAft>
                <a:spcPts val="0"/>
              </a:spcAft>
              <a:buNone/>
            </a:pPr>
            <a:endParaRPr sz="3500">
              <a:solidFill>
                <a:srgbClr val="FFFFFF"/>
              </a:solidFill>
            </a:endParaRPr>
          </a:p>
          <a:p>
            <a:pPr marL="465137" marR="0" lvl="0" indent="-465137" algn="l" rtl="0">
              <a:lnSpc>
                <a:spcPct val="100000"/>
              </a:lnSpc>
              <a:spcBef>
                <a:spcPts val="680"/>
              </a:spcBef>
              <a:spcAft>
                <a:spcPts val="0"/>
              </a:spcAft>
              <a:buClr>
                <a:schemeClr val="accent1"/>
              </a:buClr>
              <a:buSzPts val="3400"/>
              <a:buFont typeface="Noto Sans Symbols"/>
              <a:buNone/>
            </a:pPr>
            <a:r>
              <a:rPr lang="am" sz="3500" b="0" i="0" u="none">
                <a:solidFill>
                  <a:schemeClr val="lt1"/>
                </a:solidFill>
                <a:latin typeface="Arial"/>
                <a:ea typeface="Arial"/>
                <a:cs typeface="Arial"/>
                <a:sym typeface="Arial"/>
              </a:rPr>
              <a:t> </a:t>
            </a:r>
            <a:endParaRPr sz="3500"/>
          </a:p>
          <a:p>
            <a:pPr marL="465137" marR="0" lvl="0" indent="0" algn="l" rtl="0">
              <a:lnSpc>
                <a:spcPct val="100000"/>
              </a:lnSpc>
              <a:spcBef>
                <a:spcPts val="800"/>
              </a:spcBef>
              <a:spcAft>
                <a:spcPts val="0"/>
              </a:spcAft>
              <a:buNone/>
            </a:pPr>
            <a:endParaRPr sz="3500" b="0" i="0" u="none">
              <a:solidFill>
                <a:srgbClr val="FFFFFF"/>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500" b="0" i="0" u="none">
              <a:solidFill>
                <a:schemeClr val="lt1"/>
              </a:solidFill>
              <a:latin typeface="Arial"/>
              <a:ea typeface="Arial"/>
              <a:cs typeface="Arial"/>
              <a:sym typeface="Arial"/>
            </a:endParaRPr>
          </a:p>
        </p:txBody>
      </p:sp>
      <p:sp>
        <p:nvSpPr>
          <p:cNvPr id="242" name="Google Shape;242;p33"/>
          <p:cNvSpPr txBox="1"/>
          <p:nvPr/>
        </p:nvSpPr>
        <p:spPr>
          <a:xfrm>
            <a:off x="4692100" y="199900"/>
            <a:ext cx="4323900" cy="62454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200"/>
              <a:buFont typeface="Noto Sans Symbols"/>
              <a:buChar char="❖"/>
            </a:pPr>
            <a:r>
              <a:rPr lang="am" sz="3200" u="sng">
                <a:solidFill>
                  <a:schemeClr val="lt2"/>
                </a:solidFill>
              </a:rPr>
              <a:t>Kahn</a:t>
            </a:r>
            <a:r>
              <a:rPr lang="am" sz="3200">
                <a:solidFill>
                  <a:schemeClr val="lt2"/>
                </a:solidFill>
              </a:rPr>
              <a:t>: </a:t>
            </a:r>
            <a:r>
              <a:rPr lang="am" sz="3200">
                <a:solidFill>
                  <a:srgbClr val="FFFF00"/>
                </a:solidFill>
              </a:rPr>
              <a:t>al’ilu albabī’kimu</a:t>
            </a:r>
            <a:r>
              <a:rPr lang="am" sz="3200">
                <a:solidFill>
                  <a:srgbClr val="00FF00"/>
                </a:solidFill>
              </a:rPr>
              <a:t> </a:t>
            </a:r>
            <a:endParaRPr sz="3200">
              <a:solidFill>
                <a:srgbClr val="00FF00"/>
              </a:solidFill>
            </a:endParaRPr>
          </a:p>
          <a:p>
            <a:pPr marL="465137" lvl="0" indent="-452437" algn="l" rtl="0">
              <a:spcBef>
                <a:spcPts val="800"/>
              </a:spcBef>
              <a:spcAft>
                <a:spcPts val="0"/>
              </a:spcAft>
              <a:buClr>
                <a:srgbClr val="FF0000"/>
              </a:buClr>
              <a:buSzPts val="3200"/>
              <a:buFont typeface="Noto Sans Symbols"/>
              <a:buChar char="❖"/>
            </a:pPr>
            <a:r>
              <a:rPr lang="am" sz="3200" u="sng">
                <a:solidFill>
                  <a:srgbClr val="FFFF00"/>
                </a:solidFill>
              </a:rPr>
              <a:t>Priest</a:t>
            </a:r>
            <a:r>
              <a:rPr lang="am" sz="3200">
                <a:solidFill>
                  <a:srgbClr val="FFFF00"/>
                </a:solidFill>
              </a:rPr>
              <a:t>:</a:t>
            </a:r>
            <a:r>
              <a:rPr lang="am" sz="3200">
                <a:solidFill>
                  <a:schemeClr val="lt1"/>
                </a:solidFill>
              </a:rPr>
              <a:t> </a:t>
            </a:r>
            <a:r>
              <a:rPr lang="am" sz="3200">
                <a:solidFill>
                  <a:schemeClr val="lt2"/>
                </a:solidFill>
              </a:rPr>
              <a:t>Lift up your hearts.</a:t>
            </a:r>
            <a:endParaRPr sz="3200">
              <a:solidFill>
                <a:schemeClr val="lt2"/>
              </a:solidFill>
            </a:endParaRPr>
          </a:p>
          <a:p>
            <a:pPr marL="465137" lvl="0" indent="0" algn="l" rtl="0">
              <a:spcBef>
                <a:spcPts val="640"/>
              </a:spcBef>
              <a:spcAft>
                <a:spcPts val="0"/>
              </a:spcAft>
              <a:buNone/>
            </a:pPr>
            <a:endParaRPr sz="900">
              <a:solidFill>
                <a:schemeClr val="lt2"/>
              </a:solidFill>
            </a:endParaRPr>
          </a:p>
          <a:p>
            <a:pPr marL="465137" lvl="0" indent="0" algn="l" rtl="0">
              <a:spcBef>
                <a:spcPts val="640"/>
              </a:spcBef>
              <a:spcAft>
                <a:spcPts val="0"/>
              </a:spcAft>
              <a:buNone/>
            </a:pPr>
            <a:r>
              <a:rPr lang="am" sz="3200" b="1" u="sng">
                <a:solidFill>
                  <a:schemeClr val="lt2"/>
                </a:solidFill>
              </a:rPr>
              <a:t>Hizb</a:t>
            </a:r>
            <a:r>
              <a:rPr lang="am" sz="3200" b="1">
                <a:solidFill>
                  <a:schemeClr val="lt2"/>
                </a:solidFill>
              </a:rPr>
              <a:t>:</a:t>
            </a:r>
            <a:r>
              <a:rPr lang="am" sz="3200">
                <a:solidFill>
                  <a:schemeClr val="lt2"/>
                </a:solidFill>
              </a:rPr>
              <a:t> </a:t>
            </a:r>
            <a:r>
              <a:rPr lang="am" sz="3200">
                <a:solidFill>
                  <a:srgbClr val="FFFF00"/>
                </a:solidFill>
              </a:rPr>
              <a:t>bine habe Igzī’abhier Amlakine</a:t>
            </a:r>
            <a:endParaRPr sz="3200">
              <a:solidFill>
                <a:srgbClr val="FFFF00"/>
              </a:solidFill>
            </a:endParaRPr>
          </a:p>
          <a:p>
            <a:pPr marL="465137" lvl="0" indent="-414337" algn="l" rtl="0">
              <a:spcBef>
                <a:spcPts val="800"/>
              </a:spcBef>
              <a:spcAft>
                <a:spcPts val="0"/>
              </a:spcAft>
              <a:buClr>
                <a:srgbClr val="FF0000"/>
              </a:buClr>
              <a:buSzPts val="3200"/>
              <a:buFont typeface="Noto Sans Symbols"/>
              <a:buChar char="❖"/>
            </a:pPr>
            <a:r>
              <a:rPr lang="am" sz="3200" u="sng">
                <a:solidFill>
                  <a:srgbClr val="FFFF00"/>
                </a:solidFill>
              </a:rPr>
              <a:t>People</a:t>
            </a:r>
            <a:r>
              <a:rPr lang="am" sz="3200">
                <a:solidFill>
                  <a:srgbClr val="FFFF00"/>
                </a:solidFill>
              </a:rPr>
              <a:t>:</a:t>
            </a:r>
            <a:r>
              <a:rPr lang="am" sz="3200">
                <a:solidFill>
                  <a:schemeClr val="lt1"/>
                </a:solidFill>
              </a:rPr>
              <a:t> </a:t>
            </a:r>
            <a:r>
              <a:rPr lang="am" sz="3200">
                <a:solidFill>
                  <a:schemeClr val="lt2"/>
                </a:solidFill>
              </a:rPr>
              <a:t>We have lifted them up unto the Lord our God.</a:t>
            </a:r>
            <a:endParaRPr sz="3200"/>
          </a:p>
        </p:txBody>
      </p:sp>
      <p:pic>
        <p:nvPicPr>
          <p:cNvPr id="243" name="Google Shape;243;p33"/>
          <p:cNvPicPr preferRelativeResize="0"/>
          <p:nvPr/>
        </p:nvPicPr>
        <p:blipFill>
          <a:blip r:embed="rId3">
            <a:alphaModFix/>
          </a:blip>
          <a:stretch>
            <a:fillRect/>
          </a:stretch>
        </p:blipFill>
        <p:spPr>
          <a:xfrm>
            <a:off x="7823321" y="5380375"/>
            <a:ext cx="1025453" cy="1371526"/>
          </a:xfrm>
          <a:prstGeom prst="rect">
            <a:avLst/>
          </a:prstGeom>
          <a:noFill/>
          <a:ln>
            <a:noFill/>
          </a:ln>
        </p:spPr>
      </p:pic>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7"/>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60</a:t>
            </a:fld>
            <a:endParaRPr sz="1400" b="0" i="0" u="none" strike="noStrike" cap="none">
              <a:solidFill>
                <a:schemeClr val="lt1"/>
              </a:solidFill>
              <a:latin typeface="Arial"/>
              <a:ea typeface="Arial"/>
              <a:cs typeface="Arial"/>
              <a:sym typeface="Arial"/>
            </a:endParaRPr>
          </a:p>
        </p:txBody>
      </p:sp>
      <p:sp>
        <p:nvSpPr>
          <p:cNvPr id="673" name="Google Shape;673;p87"/>
          <p:cNvSpPr txBox="1">
            <a:spLocks noGrp="1"/>
          </p:cNvSpPr>
          <p:nvPr>
            <p:ph type="body" idx="1"/>
          </p:nvPr>
        </p:nvSpPr>
        <p:spPr>
          <a:xfrm>
            <a:off x="642950" y="273050"/>
            <a:ext cx="4157700" cy="6180000"/>
          </a:xfrm>
          <a:prstGeom prst="rect">
            <a:avLst/>
          </a:prstGeom>
          <a:noFill/>
          <a:ln>
            <a:noFill/>
          </a:ln>
        </p:spPr>
        <p:txBody>
          <a:bodyPr spcFirstLastPara="1" wrap="square" lIns="92075" tIns="46025" rIns="92075" bIns="46025" anchor="t" anchorCtr="0">
            <a:noAutofit/>
          </a:bodyPr>
          <a:lstStyle/>
          <a:p>
            <a:pPr marL="465138" marR="0" lvl="0" indent="-350838" algn="l" rtl="0">
              <a:spcBef>
                <a:spcPts val="960"/>
              </a:spcBef>
              <a:spcAft>
                <a:spcPts val="0"/>
              </a:spcAft>
              <a:buClr>
                <a:srgbClr val="00CC00"/>
              </a:buClr>
              <a:buSzPts val="3000"/>
              <a:buFont typeface="Noto Sans Symbols"/>
              <a:buChar char="❖"/>
            </a:pPr>
            <a:r>
              <a:rPr lang="am" sz="3000" b="0" i="0" u="sng" strike="noStrike" cap="none">
                <a:solidFill>
                  <a:schemeClr val="lt2"/>
                </a:solidFill>
                <a:latin typeface="Arial"/>
                <a:ea typeface="Arial"/>
                <a:cs typeface="Arial"/>
                <a:sym typeface="Arial"/>
              </a:rPr>
              <a:t>ካህን፡</a:t>
            </a:r>
            <a:r>
              <a:rPr lang="am" sz="3000" b="0" i="0" u="none" strike="noStrike" cap="none">
                <a:solidFill>
                  <a:srgbClr val="00FF00"/>
                </a:solidFill>
                <a:latin typeface="Arial"/>
                <a:ea typeface="Arial"/>
                <a:cs typeface="Arial"/>
                <a:sym typeface="Arial"/>
              </a:rPr>
              <a:t> </a:t>
            </a:r>
            <a:r>
              <a:rPr lang="am" sz="3000" b="0" i="0" u="none" strike="noStrike" cap="none">
                <a:solidFill>
                  <a:srgbClr val="FFFF00"/>
                </a:solidFill>
                <a:latin typeface="Arial"/>
                <a:ea typeface="Arial"/>
                <a:cs typeface="Arial"/>
                <a:sym typeface="Arial"/>
              </a:rPr>
              <a:t>ደሚረከ ተሀብ ለኵሉ ሕዝብከ ይኩኖሙ ለሕይወት ወለአንጽሖ እምርስሐት ለዓለመ ዓለም።</a:t>
            </a:r>
            <a:endParaRPr sz="3000"/>
          </a:p>
          <a:p>
            <a:pPr marL="465137" marR="0" lvl="0" indent="-350837" algn="l" rtl="0">
              <a:spcBef>
                <a:spcPts val="960"/>
              </a:spcBef>
              <a:spcAft>
                <a:spcPts val="0"/>
              </a:spcAft>
              <a:buClr>
                <a:srgbClr val="FFFFFF"/>
              </a:buClr>
              <a:buSzPts val="3000"/>
              <a:buFont typeface="Noto Sans Symbols"/>
              <a:buChar char="❖"/>
            </a:pPr>
            <a:r>
              <a:rPr lang="am" sz="3000" b="0" i="0" u="none" strike="noStrike" cap="none">
                <a:solidFill>
                  <a:srgbClr val="FFFFFF"/>
                </a:solidFill>
                <a:latin typeface="Arial"/>
                <a:ea typeface="Arial"/>
                <a:cs typeface="Arial"/>
                <a:sym typeface="Arial"/>
              </a:rPr>
              <a:t>ንዅሉ ሕዝብኻ ንዘለዓለም ንሕይወትን ካብ ርስሓት ኃጢአት ንምንጻሕን ኩኾኖም ሓደ ጌርካ ሃቦም።</a:t>
            </a:r>
            <a:endParaRPr sz="3000" b="0" i="0" u="none" strike="noStrike" cap="none">
              <a:solidFill>
                <a:srgbClr val="FFFFFF"/>
              </a:solidFill>
              <a:latin typeface="Arial"/>
              <a:ea typeface="Arial"/>
              <a:cs typeface="Arial"/>
              <a:sym typeface="Arial"/>
            </a:endParaRPr>
          </a:p>
          <a:p>
            <a:pPr marL="465137" marR="0" lvl="0" indent="0" algn="l" rtl="0">
              <a:spcBef>
                <a:spcPts val="960"/>
              </a:spcBef>
              <a:spcAft>
                <a:spcPts val="0"/>
              </a:spcAft>
              <a:buNone/>
            </a:pPr>
            <a:endParaRPr sz="3000">
              <a:solidFill>
                <a:srgbClr val="FF0000"/>
              </a:solidFill>
            </a:endParaRPr>
          </a:p>
        </p:txBody>
      </p:sp>
      <p:sp>
        <p:nvSpPr>
          <p:cNvPr id="674" name="Google Shape;674;p87"/>
          <p:cNvSpPr txBox="1"/>
          <p:nvPr/>
        </p:nvSpPr>
        <p:spPr>
          <a:xfrm>
            <a:off x="4466725" y="215925"/>
            <a:ext cx="4473300" cy="6261600"/>
          </a:xfrm>
          <a:prstGeom prst="rect">
            <a:avLst/>
          </a:prstGeom>
          <a:noFill/>
          <a:ln>
            <a:noFill/>
          </a:ln>
        </p:spPr>
        <p:txBody>
          <a:bodyPr spcFirstLastPara="1" wrap="square" lIns="91425" tIns="91425" rIns="91425" bIns="91425" anchor="t" anchorCtr="0">
            <a:noAutofit/>
          </a:bodyPr>
          <a:lstStyle/>
          <a:p>
            <a:pPr marL="465137" lvl="0" indent="-363537" algn="l" rtl="0">
              <a:spcBef>
                <a:spcPts val="960"/>
              </a:spcBef>
              <a:spcAft>
                <a:spcPts val="0"/>
              </a:spcAft>
              <a:buClr>
                <a:srgbClr val="0000FF"/>
              </a:buClr>
              <a:buSzPts val="3200"/>
              <a:buFont typeface="Noto Sans Symbols"/>
              <a:buChar char="❖"/>
            </a:pPr>
            <a:r>
              <a:rPr lang="am" sz="3200" u="sng">
                <a:solidFill>
                  <a:schemeClr val="lt2"/>
                </a:solidFill>
              </a:rPr>
              <a:t>Kahn</a:t>
            </a:r>
            <a:r>
              <a:rPr lang="am" sz="3200">
                <a:solidFill>
                  <a:schemeClr val="lt2"/>
                </a:solidFill>
              </a:rPr>
              <a:t>: </a:t>
            </a:r>
            <a:r>
              <a:rPr lang="am" sz="3200">
                <a:solidFill>
                  <a:srgbClr val="FFFF00"/>
                </a:solidFill>
              </a:rPr>
              <a:t>demīrke tehab le-kulu hizbike yikunomu le-hywet wele-antsiho im-rishat le-Alem alem</a:t>
            </a:r>
            <a:endParaRPr sz="3200">
              <a:solidFill>
                <a:srgbClr val="FF0000"/>
              </a:solidFill>
            </a:endParaRPr>
          </a:p>
          <a:p>
            <a:pPr marL="465137" lvl="0" indent="-363537" algn="l" rtl="0">
              <a:spcBef>
                <a:spcPts val="960"/>
              </a:spcBef>
              <a:spcAft>
                <a:spcPts val="0"/>
              </a:spcAft>
              <a:buClr>
                <a:srgbClr val="FF0000"/>
              </a:buClr>
              <a:buSzPts val="3200"/>
              <a:buFont typeface="Noto Sans Symbols"/>
              <a:buChar char="❖"/>
            </a:pPr>
            <a:r>
              <a:rPr lang="am" sz="3200" u="sng">
                <a:solidFill>
                  <a:srgbClr val="FFFF00"/>
                </a:solidFill>
              </a:rPr>
              <a:t>Priest</a:t>
            </a:r>
            <a:r>
              <a:rPr lang="am" sz="3200">
                <a:solidFill>
                  <a:srgbClr val="FFFF00"/>
                </a:solidFill>
              </a:rPr>
              <a:t>: </a:t>
            </a:r>
            <a:r>
              <a:rPr lang="am" sz="3200">
                <a:solidFill>
                  <a:srgbClr val="FFFFFF"/>
                </a:solidFill>
              </a:rPr>
              <a:t>Grant it to all of them that take of it, that it may be unto them for everlasting life.</a:t>
            </a:r>
            <a:endParaRPr sz="3200">
              <a:solidFill>
                <a:srgbClr val="FFFFFF"/>
              </a:solidFill>
            </a:endParaRPr>
          </a:p>
        </p:txBody>
      </p:sp>
      <p:pic>
        <p:nvPicPr>
          <p:cNvPr id="675" name="Google Shape;675;p8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61</a:t>
            </a:fld>
            <a:endParaRPr/>
          </a:p>
        </p:txBody>
      </p:sp>
      <p:sp>
        <p:nvSpPr>
          <p:cNvPr id="681" name="Google Shape;681;p88"/>
          <p:cNvSpPr txBox="1">
            <a:spLocks noGrp="1"/>
          </p:cNvSpPr>
          <p:nvPr>
            <p:ph type="body" idx="1"/>
          </p:nvPr>
        </p:nvSpPr>
        <p:spPr>
          <a:xfrm>
            <a:off x="398162" y="338988"/>
            <a:ext cx="82296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90000"/>
              </a:lnSpc>
              <a:spcBef>
                <a:spcPts val="0"/>
              </a:spcBef>
              <a:spcAft>
                <a:spcPts val="0"/>
              </a:spcAft>
              <a:buClr>
                <a:srgbClr val="33CC33"/>
              </a:buClr>
              <a:buSzPts val="3000"/>
              <a:buChar char="❖"/>
            </a:pPr>
            <a:r>
              <a:rPr lang="am" sz="3000" b="0" i="0" u="sng">
                <a:solidFill>
                  <a:schemeClr val="lt2"/>
                </a:solidFill>
                <a:latin typeface="Arial"/>
                <a:ea typeface="Arial"/>
                <a:cs typeface="Arial"/>
                <a:sym typeface="Arial"/>
              </a:rPr>
              <a:t>ስእሊ ናይ ሐሙስ ጸሎት</a:t>
            </a:r>
            <a:r>
              <a:rPr lang="am" sz="3000" u="sng">
                <a:solidFill>
                  <a:schemeClr val="lt2"/>
                </a:solidFill>
              </a:rPr>
              <a:t>(</a:t>
            </a:r>
            <a:r>
              <a:rPr lang="am" sz="3000" b="0" i="0" u="sng">
                <a:solidFill>
                  <a:schemeClr val="lt2"/>
                </a:solidFill>
                <a:latin typeface="Arial"/>
                <a:ea typeface="Arial"/>
                <a:cs typeface="Arial"/>
                <a:sym typeface="Arial"/>
              </a:rPr>
              <a:t>ናይ ጎይታና ድራር)</a:t>
            </a:r>
            <a:endParaRPr sz="3000" b="0" i="0" u="sng">
              <a:solidFill>
                <a:schemeClr val="lt2"/>
              </a:solidFill>
              <a:latin typeface="Arial"/>
              <a:ea typeface="Arial"/>
              <a:cs typeface="Arial"/>
              <a:sym typeface="Arial"/>
            </a:endParaRPr>
          </a:p>
          <a:p>
            <a:pPr marL="465137" marR="0" lvl="0" indent="-439737" algn="l" rtl="0">
              <a:lnSpc>
                <a:spcPct val="90000"/>
              </a:lnSpc>
              <a:spcBef>
                <a:spcPts val="680"/>
              </a:spcBef>
              <a:spcAft>
                <a:spcPts val="0"/>
              </a:spcAft>
              <a:buClr>
                <a:schemeClr val="lt2"/>
              </a:buClr>
              <a:buSzPts val="3000"/>
              <a:buChar char="❖"/>
            </a:pPr>
            <a:r>
              <a:rPr lang="am" sz="3000" u="sng">
                <a:solidFill>
                  <a:schemeClr val="lt2"/>
                </a:solidFill>
              </a:rPr>
              <a:t>S’ili nay Hamus tselot (Nay Goytana dirar) </a:t>
            </a:r>
            <a:endParaRPr sz="3000" u="sng">
              <a:solidFill>
                <a:schemeClr val="lt2"/>
              </a:solidFill>
            </a:endParaRPr>
          </a:p>
          <a:p>
            <a:pPr marL="465137" marR="0" lvl="0" indent="-439737" algn="l" rtl="0">
              <a:lnSpc>
                <a:spcPct val="90000"/>
              </a:lnSpc>
              <a:spcBef>
                <a:spcPts val="680"/>
              </a:spcBef>
              <a:spcAft>
                <a:spcPts val="0"/>
              </a:spcAft>
              <a:buClr>
                <a:srgbClr val="6666FF"/>
              </a:buClr>
              <a:buSzPts val="3000"/>
              <a:buChar char="❖"/>
            </a:pPr>
            <a:r>
              <a:rPr lang="am" sz="3000" u="sng">
                <a:solidFill>
                  <a:schemeClr val="lt2"/>
                </a:solidFill>
              </a:rPr>
              <a:t>I</a:t>
            </a:r>
            <a:r>
              <a:rPr lang="am" sz="2900" u="sng">
                <a:solidFill>
                  <a:schemeClr val="lt2"/>
                </a:solidFill>
              </a:rPr>
              <a:t>con of Covenant Thursday (The Last Supper)</a:t>
            </a:r>
            <a:endParaRPr sz="2900" u="sng">
              <a:solidFill>
                <a:schemeClr val="lt2"/>
              </a:solidFill>
            </a:endParaRPr>
          </a:p>
        </p:txBody>
      </p:sp>
      <p:pic>
        <p:nvPicPr>
          <p:cNvPr id="682" name="Google Shape;682;p88"/>
          <p:cNvPicPr preferRelativeResize="0"/>
          <p:nvPr/>
        </p:nvPicPr>
        <p:blipFill>
          <a:blip r:embed="rId3">
            <a:alphaModFix/>
          </a:blip>
          <a:stretch>
            <a:fillRect/>
          </a:stretch>
        </p:blipFill>
        <p:spPr>
          <a:xfrm>
            <a:off x="2041050" y="2954250"/>
            <a:ext cx="5289325" cy="3235200"/>
          </a:xfrm>
          <a:prstGeom prst="rect">
            <a:avLst/>
          </a:prstGeom>
          <a:noFill/>
          <a:ln>
            <a:noFill/>
          </a:ln>
        </p:spPr>
      </p:pic>
      <p:pic>
        <p:nvPicPr>
          <p:cNvPr id="683" name="Google Shape;683;p88"/>
          <p:cNvPicPr preferRelativeResize="0"/>
          <p:nvPr/>
        </p:nvPicPr>
        <p:blipFill>
          <a:blip r:embed="rId4">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8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62</a:t>
            </a:fld>
            <a:endParaRPr/>
          </a:p>
        </p:txBody>
      </p:sp>
      <p:sp>
        <p:nvSpPr>
          <p:cNvPr id="689" name="Google Shape;689;p89"/>
          <p:cNvSpPr txBox="1">
            <a:spLocks noGrp="1"/>
          </p:cNvSpPr>
          <p:nvPr>
            <p:ph type="body" idx="1"/>
          </p:nvPr>
        </p:nvSpPr>
        <p:spPr>
          <a:xfrm>
            <a:off x="873050" y="1047475"/>
            <a:ext cx="3913500" cy="56658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90000"/>
              </a:lnSpc>
              <a:spcBef>
                <a:spcPts val="0"/>
              </a:spcBef>
              <a:spcAft>
                <a:spcPts val="0"/>
              </a:spcAft>
              <a:buClr>
                <a:srgbClr val="33CC33"/>
              </a:buClr>
              <a:buSzPts val="2600"/>
              <a:buChar char="❖"/>
            </a:pPr>
            <a:r>
              <a:rPr lang="am" sz="2600" b="0" i="0" u="sng">
                <a:solidFill>
                  <a:schemeClr val="lt2"/>
                </a:solidFill>
                <a:latin typeface="Arial"/>
                <a:ea typeface="Arial"/>
                <a:cs typeface="Arial"/>
                <a:sym typeface="Arial"/>
              </a:rPr>
              <a:t>ካህን</a:t>
            </a:r>
            <a:r>
              <a:rPr lang="am" sz="2600" b="0" i="0" u="none">
                <a:solidFill>
                  <a:schemeClr val="lt2"/>
                </a:solidFill>
                <a:latin typeface="Arial"/>
                <a:ea typeface="Arial"/>
                <a:cs typeface="Arial"/>
                <a:sym typeface="Arial"/>
              </a:rPr>
              <a:t>፡</a:t>
            </a:r>
            <a:r>
              <a:rPr lang="am" sz="2600" b="0" i="0" u="none">
                <a:solidFill>
                  <a:srgbClr val="00FF00"/>
                </a:solidFill>
                <a:latin typeface="Arial"/>
                <a:ea typeface="Arial"/>
                <a:cs typeface="Arial"/>
                <a:sym typeface="Arial"/>
              </a:rPr>
              <a:t> </a:t>
            </a:r>
            <a:r>
              <a:rPr lang="am" sz="2600" b="0" i="0" u="none">
                <a:solidFill>
                  <a:srgbClr val="FFFF00"/>
                </a:solidFill>
                <a:latin typeface="Arial"/>
                <a:ea typeface="Arial"/>
                <a:cs typeface="Arial"/>
                <a:sym typeface="Arial"/>
              </a:rPr>
              <a:t>ሀበነ</a:t>
            </a:r>
            <a:r>
              <a:rPr lang="am" sz="2600">
                <a:solidFill>
                  <a:srgbClr val="00FF00"/>
                </a:solidFill>
              </a:rPr>
              <a:t> </a:t>
            </a:r>
            <a:r>
              <a:rPr lang="am" sz="2600" b="0" i="0" u="none">
                <a:solidFill>
                  <a:srgbClr val="FFFF00"/>
                </a:solidFill>
                <a:latin typeface="Arial"/>
                <a:ea typeface="Arial"/>
                <a:cs typeface="Arial"/>
                <a:sym typeface="Arial"/>
              </a:rPr>
              <a:t>ንኅበር በዘዚአከ መንፈስ ቅዱስ</a:t>
            </a:r>
            <a:r>
              <a:rPr lang="am" sz="2600">
                <a:solidFill>
                  <a:srgbClr val="00FF00"/>
                </a:solidFill>
              </a:rPr>
              <a:t>/</a:t>
            </a:r>
            <a:r>
              <a:rPr lang="am" sz="2600">
                <a:solidFill>
                  <a:srgbClr val="FF0000"/>
                </a:solidFill>
              </a:rPr>
              <a:t> </a:t>
            </a:r>
            <a:r>
              <a:rPr lang="am" sz="2600" b="0" i="0" u="none">
                <a:solidFill>
                  <a:srgbClr val="FFFF00"/>
                </a:solidFill>
                <a:latin typeface="Arial"/>
                <a:ea typeface="Arial"/>
                <a:cs typeface="Arial"/>
                <a:sym typeface="Arial"/>
              </a:rPr>
              <a:t>ወፈውሰነ</a:t>
            </a:r>
            <a:r>
              <a:rPr lang="am" sz="2600">
                <a:solidFill>
                  <a:srgbClr val="00FF00"/>
                </a:solidFill>
              </a:rPr>
              <a:t>/ </a:t>
            </a:r>
            <a:r>
              <a:rPr lang="am" sz="2600" b="0" i="0" u="none">
                <a:solidFill>
                  <a:srgbClr val="FFFF00"/>
                </a:solidFill>
                <a:latin typeface="Arial"/>
                <a:ea typeface="Arial"/>
                <a:cs typeface="Arial"/>
                <a:sym typeface="Arial"/>
              </a:rPr>
              <a:t>በዝንቱ ጵርስፎራ</a:t>
            </a:r>
            <a:r>
              <a:rPr lang="am" sz="2600">
                <a:solidFill>
                  <a:srgbClr val="00FF00"/>
                </a:solidFill>
              </a:rPr>
              <a:t>/ </a:t>
            </a:r>
            <a:r>
              <a:rPr lang="am" sz="2600" b="0" i="0" u="none">
                <a:solidFill>
                  <a:srgbClr val="FFFF00"/>
                </a:solidFill>
                <a:latin typeface="Arial"/>
                <a:ea typeface="Arial"/>
                <a:cs typeface="Arial"/>
                <a:sym typeface="Arial"/>
              </a:rPr>
              <a:t>ከመ ብከ ንሕየው</a:t>
            </a:r>
            <a:r>
              <a:rPr lang="am" sz="2600">
                <a:solidFill>
                  <a:srgbClr val="00FF00"/>
                </a:solidFill>
              </a:rPr>
              <a:t>/</a:t>
            </a:r>
            <a:r>
              <a:rPr lang="am" sz="2600" b="0" i="0" u="none">
                <a:solidFill>
                  <a:srgbClr val="FF0000"/>
                </a:solidFill>
                <a:latin typeface="Arial"/>
                <a:ea typeface="Arial"/>
                <a:cs typeface="Arial"/>
                <a:sym typeface="Arial"/>
              </a:rPr>
              <a:t> </a:t>
            </a:r>
            <a:r>
              <a:rPr lang="am" sz="2600" b="0" i="0" u="none">
                <a:solidFill>
                  <a:srgbClr val="FFFF00"/>
                </a:solidFill>
                <a:latin typeface="Arial"/>
                <a:ea typeface="Arial"/>
                <a:cs typeface="Arial"/>
                <a:sym typeface="Arial"/>
              </a:rPr>
              <a:t>ዘለኵሉ ዓለም</a:t>
            </a:r>
            <a:r>
              <a:rPr lang="am" sz="2600">
                <a:solidFill>
                  <a:srgbClr val="00FF00"/>
                </a:solidFill>
              </a:rPr>
              <a:t>/</a:t>
            </a:r>
            <a:r>
              <a:rPr lang="am" sz="2600" b="0" i="0" u="none">
                <a:solidFill>
                  <a:srgbClr val="FF0000"/>
                </a:solidFill>
                <a:latin typeface="Arial"/>
                <a:ea typeface="Arial"/>
                <a:cs typeface="Arial"/>
                <a:sym typeface="Arial"/>
              </a:rPr>
              <a:t> </a:t>
            </a:r>
            <a:r>
              <a:rPr lang="am" sz="2600" b="0" i="0" u="none">
                <a:solidFill>
                  <a:srgbClr val="FFFF00"/>
                </a:solidFill>
                <a:latin typeface="Arial"/>
                <a:ea typeface="Arial"/>
                <a:cs typeface="Arial"/>
                <a:sym typeface="Arial"/>
              </a:rPr>
              <a:t>ወለዓለመ ዓለም።</a:t>
            </a:r>
            <a:endParaRPr sz="2600"/>
          </a:p>
          <a:p>
            <a:pPr marL="465137" marR="0" lvl="0" indent="-427037" algn="l" rtl="0">
              <a:lnSpc>
                <a:spcPct val="90000"/>
              </a:lnSpc>
              <a:spcBef>
                <a:spcPts val="640"/>
              </a:spcBef>
              <a:spcAft>
                <a:spcPts val="0"/>
              </a:spcAft>
              <a:buClr>
                <a:srgbClr val="FFFFFF"/>
              </a:buClr>
              <a:buSzPts val="2600"/>
              <a:buChar char="❖"/>
            </a:pPr>
            <a:r>
              <a:rPr lang="am" sz="2600" b="0" i="0" u="none">
                <a:solidFill>
                  <a:srgbClr val="FFFFFF"/>
                </a:solidFill>
                <a:latin typeface="Arial"/>
                <a:ea typeface="Arial"/>
                <a:cs typeface="Arial"/>
                <a:sym typeface="Arial"/>
              </a:rPr>
              <a:t>በቲ ናትካ ዝኾነ መንፈስ ቅዱስ ሓደ ክንከውን ሃበና፡ በዚ ኅብስቲዚውን ንዅሉ ዓለምን ንዘለዓለምን ብኣኻ ሕያዋን ክንከውን ፈውሰና።</a:t>
            </a:r>
            <a:endParaRPr sz="26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600">
              <a:solidFill>
                <a:srgbClr val="FFFFFF"/>
              </a:solidFill>
            </a:endParaRPr>
          </a:p>
        </p:txBody>
      </p:sp>
      <p:sp>
        <p:nvSpPr>
          <p:cNvPr id="690" name="Google Shape;690;p89"/>
          <p:cNvSpPr txBox="1"/>
          <p:nvPr/>
        </p:nvSpPr>
        <p:spPr>
          <a:xfrm>
            <a:off x="458050" y="292225"/>
            <a:ext cx="8417400" cy="363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2"/>
              </a:buClr>
              <a:buSzPts val="1100"/>
              <a:buFont typeface="Arial"/>
              <a:buNone/>
            </a:pPr>
            <a:r>
              <a:rPr lang="am" sz="2200" u="sng">
                <a:solidFill>
                  <a:schemeClr val="lt2"/>
                </a:solidFill>
              </a:rPr>
              <a:t>ሕዝቢ ንካህን እናተኸተሉ 	Hizbi niKahn inatekatelu	</a:t>
            </a:r>
            <a:endParaRPr sz="2200" u="sng">
              <a:solidFill>
                <a:schemeClr val="lt2"/>
              </a:solidFill>
            </a:endParaRPr>
          </a:p>
          <a:p>
            <a:pPr marL="0" lvl="0" indent="0" algn="ctr" rtl="0">
              <a:spcBef>
                <a:spcPts val="0"/>
              </a:spcBef>
              <a:spcAft>
                <a:spcPts val="0"/>
              </a:spcAft>
              <a:buClr>
                <a:schemeClr val="dk2"/>
              </a:buClr>
              <a:buSzPts val="1100"/>
              <a:buFont typeface="Arial"/>
              <a:buNone/>
            </a:pPr>
            <a:r>
              <a:rPr lang="am" sz="2200" u="sng">
                <a:solidFill>
                  <a:schemeClr val="lt2"/>
                </a:solidFill>
              </a:rPr>
              <a:t>People repeat after the Priest</a:t>
            </a:r>
            <a:endParaRPr/>
          </a:p>
        </p:txBody>
      </p:sp>
      <p:sp>
        <p:nvSpPr>
          <p:cNvPr id="691" name="Google Shape;691;p89"/>
          <p:cNvSpPr txBox="1"/>
          <p:nvPr/>
        </p:nvSpPr>
        <p:spPr>
          <a:xfrm>
            <a:off x="4348325" y="913700"/>
            <a:ext cx="4298100" cy="5637900"/>
          </a:xfrm>
          <a:prstGeom prst="rect">
            <a:avLst/>
          </a:prstGeom>
          <a:noFill/>
          <a:ln>
            <a:noFill/>
          </a:ln>
        </p:spPr>
        <p:txBody>
          <a:bodyPr spcFirstLastPara="1" wrap="square" lIns="91425" tIns="91425" rIns="91425" bIns="91425" anchor="t" anchorCtr="0">
            <a:noAutofit/>
          </a:bodyPr>
          <a:lstStyle/>
          <a:p>
            <a:pPr marL="465137" lvl="0" indent="-439737" algn="l" rtl="0">
              <a:lnSpc>
                <a:spcPct val="90000"/>
              </a:lnSpc>
              <a:spcBef>
                <a:spcPts val="640"/>
              </a:spcBef>
              <a:spcAft>
                <a:spcPts val="0"/>
              </a:spcAft>
              <a:buClr>
                <a:srgbClr val="0000FF"/>
              </a:buClr>
              <a:buSzPts val="2800"/>
              <a:buFont typeface="Noto Sans Symbols"/>
              <a:buChar char="❖"/>
            </a:pPr>
            <a:r>
              <a:rPr lang="am" sz="2800" u="sng">
                <a:solidFill>
                  <a:schemeClr val="lt2"/>
                </a:solidFill>
              </a:rPr>
              <a:t>Kahn</a:t>
            </a:r>
            <a:r>
              <a:rPr lang="am" sz="2800">
                <a:solidFill>
                  <a:schemeClr val="lt2"/>
                </a:solidFill>
              </a:rPr>
              <a:t>: </a:t>
            </a:r>
            <a:r>
              <a:rPr lang="am" sz="2800">
                <a:solidFill>
                  <a:srgbClr val="FFFF00"/>
                </a:solidFill>
              </a:rPr>
              <a:t>habene</a:t>
            </a:r>
            <a:r>
              <a:rPr lang="am" sz="2800">
                <a:solidFill>
                  <a:srgbClr val="00FF00"/>
                </a:solidFill>
              </a:rPr>
              <a:t> </a:t>
            </a:r>
            <a:r>
              <a:rPr lang="am" sz="2800">
                <a:solidFill>
                  <a:srgbClr val="FFFF00"/>
                </a:solidFill>
              </a:rPr>
              <a:t>nihber beze-zīake Menfes Qidus</a:t>
            </a:r>
            <a:r>
              <a:rPr lang="am" sz="2800">
                <a:solidFill>
                  <a:srgbClr val="00FF00"/>
                </a:solidFill>
              </a:rPr>
              <a:t>/</a:t>
            </a:r>
            <a:r>
              <a:rPr lang="am" sz="2800">
                <a:solidFill>
                  <a:srgbClr val="FFFF00"/>
                </a:solidFill>
              </a:rPr>
              <a:t> we-fewisene</a:t>
            </a:r>
            <a:r>
              <a:rPr lang="am" sz="2800">
                <a:solidFill>
                  <a:srgbClr val="00FF00"/>
                </a:solidFill>
              </a:rPr>
              <a:t>/ </a:t>
            </a:r>
            <a:r>
              <a:rPr lang="am" sz="2800">
                <a:solidFill>
                  <a:srgbClr val="FFFF00"/>
                </a:solidFill>
              </a:rPr>
              <a:t>be-zintu pirsfora</a:t>
            </a:r>
            <a:r>
              <a:rPr lang="am" sz="2800">
                <a:solidFill>
                  <a:srgbClr val="00FF00"/>
                </a:solidFill>
              </a:rPr>
              <a:t>/</a:t>
            </a:r>
            <a:r>
              <a:rPr lang="am" sz="2800">
                <a:solidFill>
                  <a:srgbClr val="FFFF00"/>
                </a:solidFill>
              </a:rPr>
              <a:t> keme bi’ke ni’hiyew</a:t>
            </a:r>
            <a:r>
              <a:rPr lang="am" sz="2800">
                <a:solidFill>
                  <a:srgbClr val="00FF00"/>
                </a:solidFill>
              </a:rPr>
              <a:t>/ </a:t>
            </a:r>
            <a:r>
              <a:rPr lang="am" sz="2800">
                <a:solidFill>
                  <a:srgbClr val="FFFF00"/>
                </a:solidFill>
              </a:rPr>
              <a:t>zele-kulu Alem</a:t>
            </a:r>
            <a:r>
              <a:rPr lang="am" sz="2800">
                <a:solidFill>
                  <a:srgbClr val="00FF00"/>
                </a:solidFill>
              </a:rPr>
              <a:t>/</a:t>
            </a:r>
            <a:r>
              <a:rPr lang="am" sz="2800">
                <a:solidFill>
                  <a:srgbClr val="FFFF00"/>
                </a:solidFill>
              </a:rPr>
              <a:t> wele-Aleme Alem</a:t>
            </a:r>
            <a:endParaRPr sz="2800">
              <a:solidFill>
                <a:srgbClr val="FFFF00"/>
              </a:solidFill>
            </a:endParaRPr>
          </a:p>
          <a:p>
            <a:pPr marL="465137" lvl="0" indent="-388937" algn="l" rtl="0">
              <a:lnSpc>
                <a:spcPct val="90000"/>
              </a:lnSpc>
              <a:spcBef>
                <a:spcPts val="800"/>
              </a:spcBef>
              <a:spcAft>
                <a:spcPts val="0"/>
              </a:spcAft>
              <a:buClr>
                <a:srgbClr val="FF0000"/>
              </a:buClr>
              <a:buSzPts val="2800"/>
              <a:buFont typeface="Noto Sans Symbols"/>
              <a:buChar char="❖"/>
            </a:pPr>
            <a:r>
              <a:rPr lang="am" sz="2800" u="sng">
                <a:solidFill>
                  <a:srgbClr val="FFFF00"/>
                </a:solidFill>
              </a:rPr>
              <a:t>Priest</a:t>
            </a:r>
            <a:r>
              <a:rPr lang="am" sz="2800">
                <a:solidFill>
                  <a:srgbClr val="FFFF00"/>
                </a:solidFill>
              </a:rPr>
              <a:t>:</a:t>
            </a:r>
            <a:r>
              <a:rPr lang="am" sz="2800">
                <a:solidFill>
                  <a:schemeClr val="lt1"/>
                </a:solidFill>
              </a:rPr>
              <a:t> </a:t>
            </a:r>
            <a:r>
              <a:rPr lang="am" sz="2800">
                <a:solidFill>
                  <a:schemeClr val="lt2"/>
                </a:solidFill>
              </a:rPr>
              <a:t>Grant us to be united through Thy Holy Spirit, and heal us by this oblation that we may live in Thee for ever.</a:t>
            </a:r>
            <a:endParaRPr sz="2800"/>
          </a:p>
        </p:txBody>
      </p:sp>
      <p:pic>
        <p:nvPicPr>
          <p:cNvPr id="692" name="Google Shape;692;p8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63</a:t>
            </a:fld>
            <a:endParaRPr/>
          </a:p>
        </p:txBody>
      </p:sp>
      <p:sp>
        <p:nvSpPr>
          <p:cNvPr id="698" name="Google Shape;698;p90"/>
          <p:cNvSpPr txBox="1">
            <a:spLocks noGrp="1"/>
          </p:cNvSpPr>
          <p:nvPr>
            <p:ph type="body" idx="1"/>
          </p:nvPr>
        </p:nvSpPr>
        <p:spPr>
          <a:xfrm>
            <a:off x="392075" y="910925"/>
            <a:ext cx="4258200" cy="5577300"/>
          </a:xfrm>
          <a:prstGeom prst="rect">
            <a:avLst/>
          </a:prstGeom>
          <a:noFill/>
          <a:ln>
            <a:noFill/>
          </a:ln>
        </p:spPr>
        <p:txBody>
          <a:bodyPr spcFirstLastPara="1" wrap="square" lIns="92075" tIns="46025" rIns="92075" bIns="46025" anchor="t" anchorCtr="0">
            <a:noAutofit/>
          </a:bodyPr>
          <a:lstStyle/>
          <a:p>
            <a:pPr marL="465137" marR="0" lvl="0" indent="-401637" algn="l" rtl="0">
              <a:lnSpc>
                <a:spcPct val="100000"/>
              </a:lnSpc>
              <a:spcBef>
                <a:spcPts val="0"/>
              </a:spcBef>
              <a:spcAft>
                <a:spcPts val="0"/>
              </a:spcAft>
              <a:buClr>
                <a:srgbClr val="33CC33"/>
              </a:buClr>
              <a:buSzPts val="2600"/>
              <a:buChar char="❖"/>
            </a:pPr>
            <a:r>
              <a:rPr lang="am" sz="2600" b="0" i="0" u="sng">
                <a:solidFill>
                  <a:schemeClr val="lt2"/>
                </a:solidFill>
                <a:latin typeface="Arial"/>
                <a:ea typeface="Arial"/>
                <a:cs typeface="Arial"/>
                <a:sym typeface="Arial"/>
              </a:rPr>
              <a:t>ካህን</a:t>
            </a:r>
            <a:r>
              <a:rPr lang="am" sz="2600" b="0" i="0" u="none">
                <a:solidFill>
                  <a:schemeClr val="lt2"/>
                </a:solidFill>
                <a:latin typeface="Arial"/>
                <a:ea typeface="Arial"/>
                <a:cs typeface="Arial"/>
                <a:sym typeface="Arial"/>
              </a:rPr>
              <a:t>፡ </a:t>
            </a:r>
            <a:r>
              <a:rPr lang="am" sz="2600" b="0" i="0" u="none">
                <a:solidFill>
                  <a:srgbClr val="FFFF00"/>
                </a:solidFill>
                <a:latin typeface="Arial"/>
                <a:ea typeface="Arial"/>
                <a:cs typeface="Arial"/>
                <a:sym typeface="Arial"/>
              </a:rPr>
              <a:t>ቡሩክ ስሙ ለእግዚአብሔር</a:t>
            </a:r>
            <a:r>
              <a:rPr lang="am" sz="2600">
                <a:solidFill>
                  <a:srgbClr val="28F82D"/>
                </a:solidFill>
              </a:rPr>
              <a:t>/</a:t>
            </a:r>
            <a:r>
              <a:rPr lang="am" sz="2600" b="0" i="0" u="none">
                <a:solidFill>
                  <a:srgbClr val="FF0000"/>
                </a:solidFill>
                <a:latin typeface="Arial"/>
                <a:ea typeface="Arial"/>
                <a:cs typeface="Arial"/>
                <a:sym typeface="Arial"/>
              </a:rPr>
              <a:t> </a:t>
            </a:r>
            <a:r>
              <a:rPr lang="am" sz="2600" b="0" i="0" u="none">
                <a:solidFill>
                  <a:srgbClr val="FFFF00"/>
                </a:solidFill>
                <a:latin typeface="Arial"/>
                <a:ea typeface="Arial"/>
                <a:cs typeface="Arial"/>
                <a:sym typeface="Arial"/>
              </a:rPr>
              <a:t>ወቡሩክ ዘይመጽእ</a:t>
            </a:r>
            <a:r>
              <a:rPr lang="am" sz="2600">
                <a:solidFill>
                  <a:srgbClr val="28F82D"/>
                </a:solidFill>
              </a:rPr>
              <a:t>/</a:t>
            </a:r>
            <a:r>
              <a:rPr lang="am" sz="2600" b="0" i="0" u="none">
                <a:solidFill>
                  <a:srgbClr val="FFFF00"/>
                </a:solidFill>
                <a:latin typeface="Arial"/>
                <a:ea typeface="Arial"/>
                <a:cs typeface="Arial"/>
                <a:sym typeface="Arial"/>
              </a:rPr>
              <a:t> በስመ እግዚአብሔር</a:t>
            </a:r>
            <a:r>
              <a:rPr lang="am" sz="2600">
                <a:solidFill>
                  <a:srgbClr val="28F82D"/>
                </a:solidFill>
              </a:rPr>
              <a:t>/</a:t>
            </a:r>
            <a:r>
              <a:rPr lang="am" sz="2600" b="0" i="0" u="none">
                <a:solidFill>
                  <a:srgbClr val="FFFF00"/>
                </a:solidFill>
                <a:latin typeface="Arial"/>
                <a:ea typeface="Arial"/>
                <a:cs typeface="Arial"/>
                <a:sym typeface="Arial"/>
              </a:rPr>
              <a:t> ወይትባረክ</a:t>
            </a:r>
            <a:r>
              <a:rPr lang="am" sz="2600">
                <a:solidFill>
                  <a:srgbClr val="28F82D"/>
                </a:solidFill>
              </a:rPr>
              <a:t>/</a:t>
            </a:r>
            <a:r>
              <a:rPr lang="am" sz="2600" b="0" i="0" u="none">
                <a:solidFill>
                  <a:srgbClr val="FFFF00"/>
                </a:solidFill>
                <a:latin typeface="Arial"/>
                <a:ea typeface="Arial"/>
                <a:cs typeface="Arial"/>
                <a:sym typeface="Arial"/>
              </a:rPr>
              <a:t> ስመ ስብሐቲሁ</a:t>
            </a:r>
            <a:r>
              <a:rPr lang="am" sz="2600">
                <a:solidFill>
                  <a:srgbClr val="28F82D"/>
                </a:solidFill>
              </a:rPr>
              <a:t>/</a:t>
            </a:r>
            <a:r>
              <a:rPr lang="am" sz="2600" b="0" i="0" u="none">
                <a:solidFill>
                  <a:srgbClr val="FFFF00"/>
                </a:solidFill>
                <a:latin typeface="Arial"/>
                <a:ea typeface="Arial"/>
                <a:cs typeface="Arial"/>
                <a:sym typeface="Arial"/>
              </a:rPr>
              <a:t> ለይኩን</a:t>
            </a:r>
            <a:r>
              <a:rPr lang="am" sz="2600">
                <a:solidFill>
                  <a:srgbClr val="28F82D"/>
                </a:solidFill>
              </a:rPr>
              <a:t>/</a:t>
            </a:r>
            <a:r>
              <a:rPr lang="am" sz="2600" b="0" i="0" u="none">
                <a:solidFill>
                  <a:srgbClr val="FFFF00"/>
                </a:solidFill>
                <a:latin typeface="Arial"/>
                <a:ea typeface="Arial"/>
                <a:cs typeface="Arial"/>
                <a:sym typeface="Arial"/>
              </a:rPr>
              <a:t> ለይኩን</a:t>
            </a:r>
            <a:r>
              <a:rPr lang="am" sz="2600">
                <a:solidFill>
                  <a:srgbClr val="28F82D"/>
                </a:solidFill>
              </a:rPr>
              <a:t>/ </a:t>
            </a:r>
            <a:r>
              <a:rPr lang="am" sz="2600" b="0" i="0" u="none">
                <a:solidFill>
                  <a:srgbClr val="FFFF00"/>
                </a:solidFill>
                <a:latin typeface="Arial"/>
                <a:ea typeface="Arial"/>
                <a:cs typeface="Arial"/>
                <a:sym typeface="Arial"/>
              </a:rPr>
              <a:t>ቡሩከ ለይኩን</a:t>
            </a:r>
            <a:r>
              <a:rPr lang="am" sz="2600">
                <a:solidFill>
                  <a:srgbClr val="28F82D"/>
                </a:solidFill>
              </a:rPr>
              <a:t>/</a:t>
            </a:r>
            <a:r>
              <a:rPr lang="am" sz="2600" b="0" i="0" u="none">
                <a:solidFill>
                  <a:srgbClr val="FFFF00"/>
                </a:solidFill>
                <a:latin typeface="Arial"/>
                <a:ea typeface="Arial"/>
                <a:cs typeface="Arial"/>
                <a:sym typeface="Arial"/>
              </a:rPr>
              <a:t>።</a:t>
            </a:r>
            <a:endParaRPr sz="2600"/>
          </a:p>
          <a:p>
            <a:pPr marL="465137" marR="0" lvl="0" indent="-401637" algn="l" rtl="0">
              <a:lnSpc>
                <a:spcPct val="100000"/>
              </a:lnSpc>
              <a:spcBef>
                <a:spcPts val="720"/>
              </a:spcBef>
              <a:spcAft>
                <a:spcPts val="0"/>
              </a:spcAft>
              <a:buClr>
                <a:srgbClr val="FFFFFF"/>
              </a:buClr>
              <a:buSzPts val="2600"/>
              <a:buChar char="❖"/>
            </a:pPr>
            <a:r>
              <a:rPr lang="am" sz="2600" b="0" i="0" u="none">
                <a:solidFill>
                  <a:srgbClr val="FFFFFF"/>
                </a:solidFill>
                <a:latin typeface="Arial"/>
                <a:ea typeface="Arial"/>
                <a:cs typeface="Arial"/>
                <a:sym typeface="Arial"/>
              </a:rPr>
              <a:t>ስም እግዚኣብሔር ቡሩኽ እዩ። ብስም እግዚኣብሔር ዚመጽእውን ቡሩኽ እዩ። ስም ጐይትነቱ ይባረኽ። ይኹን ይኹን፡ ቡሩኽ  ይኹን።</a:t>
            </a:r>
            <a:endParaRPr sz="26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2600">
              <a:solidFill>
                <a:srgbClr val="FFFFFF"/>
              </a:solidFill>
            </a:endParaRPr>
          </a:p>
        </p:txBody>
      </p:sp>
      <p:sp>
        <p:nvSpPr>
          <p:cNvPr id="699" name="Google Shape;699;p90"/>
          <p:cNvSpPr txBox="1"/>
          <p:nvPr/>
        </p:nvSpPr>
        <p:spPr>
          <a:xfrm>
            <a:off x="513250" y="292200"/>
            <a:ext cx="8307000" cy="3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am" sz="2200" u="sng">
                <a:solidFill>
                  <a:schemeClr val="lt2"/>
                </a:solidFill>
              </a:rPr>
              <a:t>ሕዝቢ ንካህን እናተኸተሉ	Hizbi niKahn inatekatelu	</a:t>
            </a:r>
            <a:endParaRPr sz="2200" u="sng">
              <a:solidFill>
                <a:schemeClr val="lt2"/>
              </a:solidFill>
            </a:endParaRPr>
          </a:p>
          <a:p>
            <a:pPr marL="0" lvl="0" indent="0" algn="ctr" rtl="0">
              <a:spcBef>
                <a:spcPts val="0"/>
              </a:spcBef>
              <a:spcAft>
                <a:spcPts val="0"/>
              </a:spcAft>
              <a:buClr>
                <a:schemeClr val="dk2"/>
              </a:buClr>
              <a:buSzPts val="1100"/>
              <a:buFont typeface="Arial"/>
              <a:buNone/>
            </a:pPr>
            <a:r>
              <a:rPr lang="am" sz="2200" u="sng">
                <a:solidFill>
                  <a:schemeClr val="lt2"/>
                </a:solidFill>
              </a:rPr>
              <a:t>People repeat after the Priest</a:t>
            </a:r>
            <a:endParaRPr/>
          </a:p>
        </p:txBody>
      </p:sp>
      <p:sp>
        <p:nvSpPr>
          <p:cNvPr id="700" name="Google Shape;700;p90"/>
          <p:cNvSpPr txBox="1"/>
          <p:nvPr/>
        </p:nvSpPr>
        <p:spPr>
          <a:xfrm>
            <a:off x="4137000" y="914450"/>
            <a:ext cx="4683600" cy="5496000"/>
          </a:xfrm>
          <a:prstGeom prst="rect">
            <a:avLst/>
          </a:prstGeom>
          <a:noFill/>
          <a:ln>
            <a:noFill/>
          </a:ln>
        </p:spPr>
        <p:txBody>
          <a:bodyPr spcFirstLastPara="1" wrap="square" lIns="91425" tIns="91425" rIns="91425" bIns="91425" anchor="t" anchorCtr="0">
            <a:noAutofit/>
          </a:bodyPr>
          <a:lstStyle/>
          <a:p>
            <a:pPr marL="465137" lvl="0" indent="-401637" algn="l" rtl="0">
              <a:spcBef>
                <a:spcPts val="720"/>
              </a:spcBef>
              <a:spcAft>
                <a:spcPts val="0"/>
              </a:spcAft>
              <a:buClr>
                <a:srgbClr val="0000FF"/>
              </a:buClr>
              <a:buSzPts val="2600"/>
              <a:buFont typeface="Noto Sans Symbols"/>
              <a:buChar char="❖"/>
            </a:pPr>
            <a:r>
              <a:rPr lang="am" sz="2600" u="sng">
                <a:solidFill>
                  <a:schemeClr val="lt2"/>
                </a:solidFill>
              </a:rPr>
              <a:t>Kahn</a:t>
            </a:r>
            <a:r>
              <a:rPr lang="am" sz="2600">
                <a:solidFill>
                  <a:schemeClr val="lt2"/>
                </a:solidFill>
              </a:rPr>
              <a:t>: </a:t>
            </a:r>
            <a:r>
              <a:rPr lang="am" sz="2600">
                <a:solidFill>
                  <a:srgbClr val="FFFF00"/>
                </a:solidFill>
              </a:rPr>
              <a:t>Buruk simu leIgzī'abhier</a:t>
            </a:r>
            <a:r>
              <a:rPr lang="am" sz="2600">
                <a:solidFill>
                  <a:srgbClr val="00FF00"/>
                </a:solidFill>
              </a:rPr>
              <a:t>/</a:t>
            </a:r>
            <a:r>
              <a:rPr lang="am" sz="2600">
                <a:solidFill>
                  <a:srgbClr val="FFFF66"/>
                </a:solidFill>
              </a:rPr>
              <a:t> </a:t>
            </a:r>
            <a:r>
              <a:rPr lang="am" sz="2600">
                <a:solidFill>
                  <a:srgbClr val="FFFF00"/>
                </a:solidFill>
              </a:rPr>
              <a:t>we-buruk ze-yimetsi</a:t>
            </a:r>
            <a:r>
              <a:rPr lang="am" sz="2600">
                <a:solidFill>
                  <a:srgbClr val="00FF00"/>
                </a:solidFill>
              </a:rPr>
              <a:t>/</a:t>
            </a:r>
            <a:r>
              <a:rPr lang="am" sz="2600">
                <a:solidFill>
                  <a:srgbClr val="FFFF66"/>
                </a:solidFill>
              </a:rPr>
              <a:t> </a:t>
            </a:r>
            <a:r>
              <a:rPr lang="am" sz="2600">
                <a:solidFill>
                  <a:srgbClr val="FFFF00"/>
                </a:solidFill>
              </a:rPr>
              <a:t>be-sime Igzī'abhier</a:t>
            </a:r>
            <a:r>
              <a:rPr lang="am" sz="2700">
                <a:solidFill>
                  <a:srgbClr val="28F82D"/>
                </a:solidFill>
              </a:rPr>
              <a:t>/</a:t>
            </a:r>
            <a:r>
              <a:rPr lang="am" sz="2600">
                <a:solidFill>
                  <a:srgbClr val="FFFF00"/>
                </a:solidFill>
              </a:rPr>
              <a:t> we-yitbarek</a:t>
            </a:r>
            <a:r>
              <a:rPr lang="am" sz="2600">
                <a:solidFill>
                  <a:srgbClr val="00FF00"/>
                </a:solidFill>
              </a:rPr>
              <a:t>/</a:t>
            </a:r>
            <a:r>
              <a:rPr lang="am" sz="2600">
                <a:solidFill>
                  <a:srgbClr val="FFFF66"/>
                </a:solidFill>
              </a:rPr>
              <a:t> </a:t>
            </a:r>
            <a:r>
              <a:rPr lang="am" sz="2600">
                <a:solidFill>
                  <a:srgbClr val="FFFF00"/>
                </a:solidFill>
              </a:rPr>
              <a:t>sime sibhatīhu</a:t>
            </a:r>
            <a:r>
              <a:rPr lang="am" sz="2600">
                <a:solidFill>
                  <a:srgbClr val="28F82D"/>
                </a:solidFill>
              </a:rPr>
              <a:t>/</a:t>
            </a:r>
            <a:r>
              <a:rPr lang="am" sz="2600">
                <a:solidFill>
                  <a:srgbClr val="FFFF66"/>
                </a:solidFill>
              </a:rPr>
              <a:t> </a:t>
            </a:r>
            <a:r>
              <a:rPr lang="am" sz="2600">
                <a:solidFill>
                  <a:srgbClr val="FFFF00"/>
                </a:solidFill>
              </a:rPr>
              <a:t>le-yikun</a:t>
            </a:r>
            <a:r>
              <a:rPr lang="am" sz="2600">
                <a:solidFill>
                  <a:srgbClr val="28F82D"/>
                </a:solidFill>
              </a:rPr>
              <a:t>/</a:t>
            </a:r>
            <a:r>
              <a:rPr lang="am" sz="2600">
                <a:solidFill>
                  <a:srgbClr val="FFFF66"/>
                </a:solidFill>
              </a:rPr>
              <a:t> </a:t>
            </a:r>
            <a:r>
              <a:rPr lang="am" sz="2600">
                <a:solidFill>
                  <a:srgbClr val="FFFF00"/>
                </a:solidFill>
              </a:rPr>
              <a:t>le-yikun</a:t>
            </a:r>
            <a:r>
              <a:rPr lang="am" sz="2600">
                <a:solidFill>
                  <a:srgbClr val="28F82D"/>
                </a:solidFill>
              </a:rPr>
              <a:t>/</a:t>
            </a:r>
            <a:r>
              <a:rPr lang="am" sz="2600">
                <a:solidFill>
                  <a:srgbClr val="FFFF66"/>
                </a:solidFill>
              </a:rPr>
              <a:t> </a:t>
            </a:r>
            <a:r>
              <a:rPr lang="am" sz="2600">
                <a:solidFill>
                  <a:srgbClr val="FFFF00"/>
                </a:solidFill>
              </a:rPr>
              <a:t>buruke le-yikun</a:t>
            </a:r>
            <a:r>
              <a:rPr lang="am" sz="2600">
                <a:solidFill>
                  <a:srgbClr val="28F82D"/>
                </a:solidFill>
              </a:rPr>
              <a:t>/</a:t>
            </a:r>
            <a:endParaRPr sz="2600">
              <a:solidFill>
                <a:srgbClr val="FFFF66"/>
              </a:solidFill>
            </a:endParaRPr>
          </a:p>
          <a:p>
            <a:pPr marL="465137" lvl="0" indent="-376237" algn="l" rtl="0">
              <a:spcBef>
                <a:spcPts val="800"/>
              </a:spcBef>
              <a:spcAft>
                <a:spcPts val="0"/>
              </a:spcAft>
              <a:buClr>
                <a:srgbClr val="FF0000"/>
              </a:buClr>
              <a:buSzPts val="2600"/>
              <a:buFont typeface="Noto Sans Symbols"/>
              <a:buChar char="❖"/>
            </a:pPr>
            <a:r>
              <a:rPr lang="am" sz="2600" u="sng">
                <a:solidFill>
                  <a:srgbClr val="FFFF00"/>
                </a:solidFill>
              </a:rPr>
              <a:t>Priest</a:t>
            </a:r>
            <a:r>
              <a:rPr lang="am" sz="2600">
                <a:solidFill>
                  <a:srgbClr val="FFFF00"/>
                </a:solidFill>
              </a:rPr>
              <a:t>:</a:t>
            </a:r>
            <a:r>
              <a:rPr lang="am" sz="2600" b="1">
                <a:solidFill>
                  <a:schemeClr val="lt1"/>
                </a:solidFill>
              </a:rPr>
              <a:t> </a:t>
            </a:r>
            <a:r>
              <a:rPr lang="am" sz="2600">
                <a:solidFill>
                  <a:schemeClr val="lt2"/>
                </a:solidFill>
              </a:rPr>
              <a:t>Blessed is the name of the Lord and blessed is He who comes in the name of the Lord, and blesses the name of His Glory, it shall be, it shall be, blessed it shall be</a:t>
            </a:r>
            <a:endParaRPr sz="2600"/>
          </a:p>
        </p:txBody>
      </p:sp>
      <p:pic>
        <p:nvPicPr>
          <p:cNvPr id="701" name="Google Shape;701;p9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64</a:t>
            </a:fld>
            <a:endParaRPr/>
          </a:p>
        </p:txBody>
      </p:sp>
      <p:sp>
        <p:nvSpPr>
          <p:cNvPr id="707" name="Google Shape;707;p91"/>
          <p:cNvSpPr txBox="1">
            <a:spLocks noGrp="1"/>
          </p:cNvSpPr>
          <p:nvPr>
            <p:ph type="body" idx="1"/>
          </p:nvPr>
        </p:nvSpPr>
        <p:spPr>
          <a:xfrm>
            <a:off x="1256200" y="654050"/>
            <a:ext cx="3555000" cy="55929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Font typeface="Noto Sans Symbols"/>
              <a:buChar char="❖"/>
            </a:pPr>
            <a:r>
              <a:rPr lang="am" sz="3300" i="0" u="sng">
                <a:solidFill>
                  <a:schemeClr val="lt2"/>
                </a:solidFill>
              </a:rPr>
              <a:t>ካህን</a:t>
            </a:r>
            <a:r>
              <a:rPr lang="am" sz="3300" i="0">
                <a:solidFill>
                  <a:schemeClr val="lt2"/>
                </a:solidFill>
              </a:rPr>
              <a:t>፡</a:t>
            </a:r>
            <a:r>
              <a:rPr lang="am" sz="3300" b="0" i="0" u="none">
                <a:solidFill>
                  <a:srgbClr val="FFFF00"/>
                </a:solidFill>
                <a:latin typeface="Arial"/>
                <a:ea typeface="Arial"/>
                <a:cs typeface="Arial"/>
                <a:sym typeface="Arial"/>
              </a:rPr>
              <a:t> ፈኑ ጸጋ መንፈስ ቅዱስ ላዕሌነ።</a:t>
            </a:r>
            <a:endParaRPr sz="3300" b="0" i="0" u="none">
              <a:solidFill>
                <a:schemeClr val="lt2"/>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Font typeface="Noto Sans Symbols"/>
              <a:buChar char="❖"/>
            </a:pPr>
            <a:r>
              <a:rPr lang="am" sz="3300" b="0" i="0" u="none">
                <a:solidFill>
                  <a:srgbClr val="FFFFFF"/>
                </a:solidFill>
                <a:latin typeface="Arial"/>
                <a:ea typeface="Arial"/>
                <a:cs typeface="Arial"/>
                <a:sym typeface="Arial"/>
              </a:rPr>
              <a:t>ጸጋ መንፈስ ቅዱስ ኣብ ልዕሌና ፈኑ።</a:t>
            </a:r>
            <a:endParaRPr sz="3300" b="0" i="0" u="none">
              <a:solidFill>
                <a:srgbClr val="FFFFFF"/>
              </a:solidFill>
              <a:latin typeface="Arial"/>
              <a:ea typeface="Arial"/>
              <a:cs typeface="Arial"/>
              <a:sym typeface="Arial"/>
            </a:endParaRPr>
          </a:p>
          <a:p>
            <a:pPr marL="0" marR="0" lvl="0" indent="0" algn="l" rtl="0">
              <a:lnSpc>
                <a:spcPct val="100000"/>
              </a:lnSpc>
              <a:spcBef>
                <a:spcPts val="680"/>
              </a:spcBef>
              <a:spcAft>
                <a:spcPts val="0"/>
              </a:spcAft>
              <a:buClr>
                <a:schemeClr val="accent1"/>
              </a:buClr>
              <a:buSzPts val="3400"/>
              <a:buFont typeface="Noto Sans Symbols"/>
              <a:buNone/>
            </a:pPr>
            <a:endParaRPr sz="3300" b="0" i="0" u="sng">
              <a:solidFill>
                <a:schemeClr val="lt2"/>
              </a:solidFill>
              <a:latin typeface="Arial"/>
              <a:ea typeface="Arial"/>
              <a:cs typeface="Arial"/>
              <a:sym typeface="Arial"/>
            </a:endParaRPr>
          </a:p>
          <a:p>
            <a:pPr marL="457200" marR="0" lvl="0" indent="-438150" algn="l" rtl="0">
              <a:lnSpc>
                <a:spcPct val="100000"/>
              </a:lnSpc>
              <a:spcBef>
                <a:spcPts val="680"/>
              </a:spcBef>
              <a:spcAft>
                <a:spcPts val="0"/>
              </a:spcAft>
              <a:buClr>
                <a:srgbClr val="02CA02"/>
              </a:buClr>
              <a:buSzPts val="3300"/>
              <a:buChar char="❖"/>
            </a:pPr>
            <a:r>
              <a:rPr lang="am" sz="3300" b="1" i="1" u="sng">
                <a:solidFill>
                  <a:schemeClr val="lt2"/>
                </a:solidFill>
              </a:rPr>
              <a:t>ሕዝብ</a:t>
            </a:r>
            <a:r>
              <a:rPr lang="am" sz="3300" b="1" i="1">
                <a:solidFill>
                  <a:schemeClr val="lt2"/>
                </a:solidFill>
              </a:rPr>
              <a:t>፡</a:t>
            </a:r>
            <a:r>
              <a:rPr lang="am" sz="3300" b="0" i="1" u="none">
                <a:solidFill>
                  <a:srgbClr val="FFFF00"/>
                </a:solidFill>
                <a:latin typeface="Arial"/>
                <a:ea typeface="Arial"/>
                <a:cs typeface="Arial"/>
                <a:sym typeface="Arial"/>
              </a:rPr>
              <a:t> ከምኡ ይበሉ</a:t>
            </a:r>
            <a:r>
              <a:rPr lang="am" sz="3300" b="0" i="0" u="none">
                <a:solidFill>
                  <a:schemeClr val="lt1"/>
                </a:solidFill>
                <a:latin typeface="Arial"/>
                <a:ea typeface="Arial"/>
                <a:cs typeface="Arial"/>
                <a:sym typeface="Arial"/>
              </a:rPr>
              <a:t> </a:t>
            </a:r>
            <a:endParaRPr sz="33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Clr>
                <a:schemeClr val="accent1"/>
              </a:buClr>
              <a:buSzPts val="4000"/>
              <a:buFont typeface="Noto Sans Symbols"/>
              <a:buNone/>
            </a:pPr>
            <a:endParaRPr sz="3300">
              <a:solidFill>
                <a:srgbClr val="FFFFFF"/>
              </a:solidFill>
            </a:endParaRPr>
          </a:p>
        </p:txBody>
      </p:sp>
      <p:sp>
        <p:nvSpPr>
          <p:cNvPr id="708" name="Google Shape;708;p91"/>
          <p:cNvSpPr txBox="1"/>
          <p:nvPr/>
        </p:nvSpPr>
        <p:spPr>
          <a:xfrm>
            <a:off x="4372675" y="492000"/>
            <a:ext cx="4106100" cy="57549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am" sz="3300" u="sng">
                <a:solidFill>
                  <a:schemeClr val="lt2"/>
                </a:solidFill>
              </a:rPr>
              <a:t>Kahn</a:t>
            </a:r>
            <a:r>
              <a:rPr lang="am" sz="3300">
                <a:solidFill>
                  <a:schemeClr val="lt2"/>
                </a:solidFill>
              </a:rPr>
              <a:t>: </a:t>
            </a:r>
            <a:r>
              <a:rPr lang="am" sz="3300">
                <a:solidFill>
                  <a:srgbClr val="FFFF00"/>
                </a:solidFill>
              </a:rPr>
              <a:t>fenu tsega Menfes Qidus</a:t>
            </a:r>
            <a:r>
              <a:rPr lang="am" sz="3300">
                <a:solidFill>
                  <a:srgbClr val="00FF00"/>
                </a:solidFill>
              </a:rPr>
              <a:t> </a:t>
            </a:r>
            <a:endParaRPr sz="3300">
              <a:solidFill>
                <a:srgbClr val="00FF00"/>
              </a:solidFill>
            </a:endParaRPr>
          </a:p>
          <a:p>
            <a:pPr marL="465137" lvl="0" indent="-420687" algn="l" rtl="0">
              <a:spcBef>
                <a:spcPts val="800"/>
              </a:spcBef>
              <a:spcAft>
                <a:spcPts val="0"/>
              </a:spcAft>
              <a:buClr>
                <a:srgbClr val="FF0000"/>
              </a:buClr>
              <a:buSzPts val="3300"/>
              <a:buFont typeface="Noto Sans Symbols"/>
              <a:buChar char="❖"/>
            </a:pPr>
            <a:r>
              <a:rPr lang="am" sz="3300" u="sng">
                <a:solidFill>
                  <a:srgbClr val="FFFF00"/>
                </a:solidFill>
              </a:rPr>
              <a:t>Priest</a:t>
            </a:r>
            <a:r>
              <a:rPr lang="am" sz="3300">
                <a:solidFill>
                  <a:srgbClr val="FFFF00"/>
                </a:solidFill>
              </a:rPr>
              <a:t>:</a:t>
            </a:r>
            <a:r>
              <a:rPr lang="am" sz="3300">
                <a:solidFill>
                  <a:schemeClr val="lt1"/>
                </a:solidFill>
              </a:rPr>
              <a:t> </a:t>
            </a:r>
            <a:r>
              <a:rPr lang="am" sz="3300">
                <a:solidFill>
                  <a:schemeClr val="lt2"/>
                </a:solidFill>
              </a:rPr>
              <a:t>Send the grace of the Holy Spirit upon us.</a:t>
            </a:r>
            <a:endParaRPr sz="3300">
              <a:solidFill>
                <a:schemeClr val="lt2"/>
              </a:solidFill>
            </a:endParaRPr>
          </a:p>
          <a:p>
            <a:pPr marL="0" lvl="0" indent="0" algn="l" rtl="0">
              <a:spcBef>
                <a:spcPts val="800"/>
              </a:spcBef>
              <a:spcAft>
                <a:spcPts val="0"/>
              </a:spcAft>
              <a:buNone/>
            </a:pPr>
            <a:endParaRPr sz="3300">
              <a:solidFill>
                <a:schemeClr val="lt2"/>
              </a:solidFill>
            </a:endParaRPr>
          </a:p>
          <a:p>
            <a:pPr marL="457200" lvl="0" indent="-438150" algn="l" rtl="0">
              <a:spcBef>
                <a:spcPts val="680"/>
              </a:spcBef>
              <a:spcAft>
                <a:spcPts val="0"/>
              </a:spcAft>
              <a:buClr>
                <a:srgbClr val="0000FF"/>
              </a:buClr>
              <a:buSzPts val="3300"/>
              <a:buChar char="❖"/>
            </a:pPr>
            <a:r>
              <a:rPr lang="am" sz="3300" b="1" i="1" u="sng">
                <a:solidFill>
                  <a:schemeClr val="lt2"/>
                </a:solidFill>
              </a:rPr>
              <a:t>Hizb</a:t>
            </a:r>
            <a:r>
              <a:rPr lang="am" sz="3300" b="1">
                <a:solidFill>
                  <a:schemeClr val="lt2"/>
                </a:solidFill>
              </a:rPr>
              <a:t>:</a:t>
            </a:r>
            <a:r>
              <a:rPr lang="am" sz="3300">
                <a:solidFill>
                  <a:schemeClr val="lt2"/>
                </a:solidFill>
              </a:rPr>
              <a:t> </a:t>
            </a:r>
            <a:r>
              <a:rPr lang="am" sz="3300" i="1">
                <a:solidFill>
                  <a:srgbClr val="FFFF00"/>
                </a:solidFill>
              </a:rPr>
              <a:t>Kemu yibelu</a:t>
            </a:r>
            <a:endParaRPr sz="3300" i="1">
              <a:solidFill>
                <a:srgbClr val="FFFF00"/>
              </a:solidFill>
            </a:endParaRPr>
          </a:p>
          <a:p>
            <a:pPr marL="457200" lvl="0" indent="-438150" algn="l" rtl="0">
              <a:spcBef>
                <a:spcPts val="0"/>
              </a:spcBef>
              <a:spcAft>
                <a:spcPts val="0"/>
              </a:spcAft>
              <a:buClr>
                <a:srgbClr val="FF0000"/>
              </a:buClr>
              <a:buSzPts val="3300"/>
              <a:buChar char="❖"/>
            </a:pPr>
            <a:r>
              <a:rPr lang="am" sz="3300" b="1" i="1" u="sng">
                <a:solidFill>
                  <a:srgbClr val="FFFF00"/>
                </a:solidFill>
              </a:rPr>
              <a:t>People</a:t>
            </a:r>
            <a:r>
              <a:rPr lang="am" sz="3300" b="1">
                <a:solidFill>
                  <a:srgbClr val="FFFF00"/>
                </a:solidFill>
              </a:rPr>
              <a:t>:</a:t>
            </a:r>
            <a:r>
              <a:rPr lang="am" sz="3300" i="1">
                <a:solidFill>
                  <a:schemeClr val="lt1"/>
                </a:solidFill>
              </a:rPr>
              <a:t> </a:t>
            </a:r>
            <a:r>
              <a:rPr lang="am" sz="3300" i="1">
                <a:solidFill>
                  <a:schemeClr val="lt2"/>
                </a:solidFill>
              </a:rPr>
              <a:t>Repeat his words.</a:t>
            </a:r>
            <a:endParaRPr sz="3300">
              <a:solidFill>
                <a:schemeClr val="lt2"/>
              </a:solidFill>
            </a:endParaRPr>
          </a:p>
        </p:txBody>
      </p:sp>
      <p:pic>
        <p:nvPicPr>
          <p:cNvPr id="709" name="Google Shape;709;p9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65</a:t>
            </a:fld>
            <a:endParaRPr/>
          </a:p>
        </p:txBody>
      </p:sp>
      <p:sp>
        <p:nvSpPr>
          <p:cNvPr id="715" name="Google Shape;715;p92"/>
          <p:cNvSpPr txBox="1">
            <a:spLocks noGrp="1"/>
          </p:cNvSpPr>
          <p:nvPr>
            <p:ph type="body" idx="1"/>
          </p:nvPr>
        </p:nvSpPr>
        <p:spPr>
          <a:xfrm>
            <a:off x="1176325" y="567600"/>
            <a:ext cx="3678900" cy="6180000"/>
          </a:xfrm>
          <a:prstGeom prst="rect">
            <a:avLst/>
          </a:prstGeom>
          <a:noFill/>
          <a:ln>
            <a:noFill/>
          </a:ln>
        </p:spPr>
        <p:txBody>
          <a:bodyPr spcFirstLastPara="1" wrap="square" lIns="92075" tIns="46025" rIns="92075" bIns="46025" anchor="t" anchorCtr="0">
            <a:noAutofit/>
          </a:bodyPr>
          <a:lstStyle/>
          <a:p>
            <a:pPr marL="465137" marR="0" lvl="0" indent="-407987" algn="l" rtl="0">
              <a:lnSpc>
                <a:spcPct val="100000"/>
              </a:lnSpc>
              <a:spcBef>
                <a:spcPts val="0"/>
              </a:spcBef>
              <a:spcAft>
                <a:spcPts val="0"/>
              </a:spcAft>
              <a:buClr>
                <a:srgbClr val="33CC33"/>
              </a:buClr>
              <a:buSzPts val="3500"/>
              <a:buChar char="❖"/>
            </a:pPr>
            <a:r>
              <a:rPr lang="am" sz="3500" b="0" i="0" u="sng">
                <a:solidFill>
                  <a:schemeClr val="lt2"/>
                </a:solidFill>
                <a:latin typeface="Arial"/>
                <a:ea typeface="Arial"/>
                <a:cs typeface="Arial"/>
                <a:sym typeface="Arial"/>
              </a:rPr>
              <a:t>ዲያቆን</a:t>
            </a:r>
            <a:r>
              <a:rPr lang="am" sz="3500" b="0" i="0" u="none">
                <a:solidFill>
                  <a:schemeClr val="lt2"/>
                </a:solidFill>
                <a:latin typeface="Arial"/>
                <a:ea typeface="Arial"/>
                <a:cs typeface="Arial"/>
                <a:sym typeface="Arial"/>
              </a:rPr>
              <a:t>፡-</a:t>
            </a:r>
            <a:r>
              <a:rPr lang="am" sz="3500" b="0" i="0" u="none">
                <a:solidFill>
                  <a:srgbClr val="FFFF00"/>
                </a:solidFill>
                <a:latin typeface="Arial"/>
                <a:ea typeface="Arial"/>
                <a:cs typeface="Arial"/>
                <a:sym typeface="Arial"/>
              </a:rPr>
              <a:t> ተንሥኡ ለጸሎት</a:t>
            </a:r>
            <a:endParaRPr sz="3500" b="0" i="0" u="none">
              <a:solidFill>
                <a:schemeClr val="lt2"/>
              </a:solidFill>
              <a:latin typeface="Arial"/>
              <a:ea typeface="Arial"/>
              <a:cs typeface="Arial"/>
              <a:sym typeface="Arial"/>
            </a:endParaRPr>
          </a:p>
          <a:p>
            <a:pPr marL="465137" marR="0" lvl="0" indent="-471487" algn="l" rtl="0">
              <a:lnSpc>
                <a:spcPct val="100000"/>
              </a:lnSpc>
              <a:spcBef>
                <a:spcPts val="680"/>
              </a:spcBef>
              <a:spcAft>
                <a:spcPts val="0"/>
              </a:spcAft>
              <a:buClr>
                <a:srgbClr val="FFFFFF"/>
              </a:buClr>
              <a:buSzPts val="3500"/>
              <a:buChar char="❖"/>
            </a:pPr>
            <a:r>
              <a:rPr lang="am" sz="3500" b="0" i="0" u="none">
                <a:solidFill>
                  <a:srgbClr val="FFFFFF"/>
                </a:solidFill>
                <a:latin typeface="Arial"/>
                <a:ea typeface="Arial"/>
                <a:cs typeface="Arial"/>
                <a:sym typeface="Arial"/>
              </a:rPr>
              <a:t>ንጸሎት ተንሥኡ።</a:t>
            </a:r>
            <a:endParaRPr sz="3500">
              <a:solidFill>
                <a:srgbClr val="FFFFFF"/>
              </a:solidFill>
            </a:endParaRPr>
          </a:p>
          <a:p>
            <a:pPr marL="465137" marR="0" lvl="0" indent="-388937" algn="l" rtl="0">
              <a:lnSpc>
                <a:spcPct val="100000"/>
              </a:lnSpc>
              <a:spcBef>
                <a:spcPts val="240"/>
              </a:spcBef>
              <a:spcAft>
                <a:spcPts val="0"/>
              </a:spcAft>
              <a:buClr>
                <a:srgbClr val="FF6600"/>
              </a:buClr>
              <a:buSzPts val="1200"/>
              <a:buFont typeface="Noto Sans Symbols"/>
              <a:buNone/>
            </a:pPr>
            <a:endParaRPr sz="1200">
              <a:solidFill>
                <a:schemeClr val="lt2"/>
              </a:solidFill>
            </a:endParaRPr>
          </a:p>
          <a:p>
            <a:pPr marL="465137" marR="0" lvl="0" indent="-388937" algn="l" rtl="0">
              <a:lnSpc>
                <a:spcPct val="100000"/>
              </a:lnSpc>
              <a:spcBef>
                <a:spcPts val="240"/>
              </a:spcBef>
              <a:spcAft>
                <a:spcPts val="0"/>
              </a:spcAft>
              <a:buClr>
                <a:srgbClr val="FF6600"/>
              </a:buClr>
              <a:buSzPts val="1200"/>
              <a:buFont typeface="Noto Sans Symbols"/>
              <a:buNone/>
            </a:pPr>
            <a:endParaRPr sz="1200">
              <a:solidFill>
                <a:schemeClr val="lt2"/>
              </a:solidFill>
            </a:endParaRPr>
          </a:p>
          <a:p>
            <a:pPr marL="465137" marR="0" lvl="0" indent="-382587" algn="l" rtl="0">
              <a:lnSpc>
                <a:spcPct val="100000"/>
              </a:lnSpc>
              <a:spcBef>
                <a:spcPts val="960"/>
              </a:spcBef>
              <a:spcAft>
                <a:spcPts val="0"/>
              </a:spcAft>
              <a:buClr>
                <a:srgbClr val="33CC33"/>
              </a:buClr>
              <a:buSzPts val="3500"/>
              <a:buChar char="❖"/>
            </a:pPr>
            <a:r>
              <a:rPr lang="am" sz="3500" b="0" i="0" u="sng">
                <a:solidFill>
                  <a:schemeClr val="lt2"/>
                </a:solidFill>
                <a:latin typeface="Arial"/>
                <a:ea typeface="Arial"/>
                <a:cs typeface="Arial"/>
                <a:sym typeface="Arial"/>
              </a:rPr>
              <a:t>ሕዝብ</a:t>
            </a:r>
            <a:r>
              <a:rPr lang="am" sz="3500" b="0" i="0" u="none">
                <a:solidFill>
                  <a:schemeClr val="lt2"/>
                </a:solidFill>
                <a:latin typeface="Arial"/>
                <a:ea typeface="Arial"/>
                <a:cs typeface="Arial"/>
                <a:sym typeface="Arial"/>
              </a:rPr>
              <a:t>፡-</a:t>
            </a:r>
            <a:r>
              <a:rPr lang="am" sz="3500" b="0" i="0" u="none">
                <a:solidFill>
                  <a:schemeClr val="lt1"/>
                </a:solidFill>
                <a:latin typeface="Arial"/>
                <a:ea typeface="Arial"/>
                <a:cs typeface="Arial"/>
                <a:sym typeface="Arial"/>
              </a:rPr>
              <a:t> </a:t>
            </a:r>
            <a:r>
              <a:rPr lang="am" sz="3500" b="0" i="0" u="none">
                <a:solidFill>
                  <a:srgbClr val="FFFF00"/>
                </a:solidFill>
                <a:latin typeface="Arial"/>
                <a:ea typeface="Arial"/>
                <a:cs typeface="Arial"/>
                <a:sym typeface="Arial"/>
              </a:rPr>
              <a:t>እግዚኦ ተሣሃለነ።</a:t>
            </a:r>
            <a:endParaRPr sz="3500" b="0" i="0" u="none">
              <a:solidFill>
                <a:srgbClr val="FFFF00"/>
              </a:solidFill>
              <a:latin typeface="Arial"/>
              <a:ea typeface="Arial"/>
              <a:cs typeface="Arial"/>
              <a:sym typeface="Arial"/>
            </a:endParaRPr>
          </a:p>
          <a:p>
            <a:pPr marL="465137" marR="0" lvl="0" indent="-484187" algn="l" rtl="0">
              <a:lnSpc>
                <a:spcPct val="100000"/>
              </a:lnSpc>
              <a:spcBef>
                <a:spcPts val="640"/>
              </a:spcBef>
              <a:spcAft>
                <a:spcPts val="0"/>
              </a:spcAft>
              <a:buClr>
                <a:srgbClr val="FFFFFF"/>
              </a:buClr>
              <a:buSzPts val="3500"/>
              <a:buChar char="❖"/>
            </a:pPr>
            <a:r>
              <a:rPr lang="am" sz="3500" b="0" i="0" u="none">
                <a:solidFill>
                  <a:srgbClr val="FFFFFF"/>
                </a:solidFill>
                <a:latin typeface="Arial"/>
                <a:ea typeface="Arial"/>
                <a:cs typeface="Arial"/>
                <a:sym typeface="Arial"/>
              </a:rPr>
              <a:t>ኦ ጐይታ ይቕረ በለልና </a:t>
            </a:r>
            <a:endParaRPr sz="35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500"/>
          </a:p>
        </p:txBody>
      </p:sp>
      <p:sp>
        <p:nvSpPr>
          <p:cNvPr id="716" name="Google Shape;716;p92"/>
          <p:cNvSpPr txBox="1"/>
          <p:nvPr/>
        </p:nvSpPr>
        <p:spPr>
          <a:xfrm>
            <a:off x="4451700" y="439350"/>
            <a:ext cx="4232100" cy="61560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am" sz="3400" u="sng">
                <a:solidFill>
                  <a:schemeClr val="lt2"/>
                </a:solidFill>
              </a:rPr>
              <a:t>Dīyaqon</a:t>
            </a:r>
            <a:r>
              <a:rPr lang="am" sz="3400">
                <a:solidFill>
                  <a:schemeClr val="lt2"/>
                </a:solidFill>
              </a:rPr>
              <a:t>:</a:t>
            </a:r>
            <a:r>
              <a:rPr lang="am" sz="3400">
                <a:solidFill>
                  <a:srgbClr val="FFFF66"/>
                </a:solidFill>
              </a:rPr>
              <a:t> </a:t>
            </a:r>
            <a:r>
              <a:rPr lang="am" sz="3400">
                <a:solidFill>
                  <a:srgbClr val="FFFF00"/>
                </a:solidFill>
              </a:rPr>
              <a:t>Tensi’u le-tselot</a:t>
            </a:r>
            <a:endParaRPr sz="3400">
              <a:solidFill>
                <a:srgbClr val="FFFF00"/>
              </a:solidFill>
            </a:endParaRPr>
          </a:p>
          <a:p>
            <a:pPr marL="465137" lvl="0" indent="-427037" algn="l" rtl="0">
              <a:spcBef>
                <a:spcPts val="800"/>
              </a:spcBef>
              <a:spcAft>
                <a:spcPts val="0"/>
              </a:spcAft>
              <a:buClr>
                <a:srgbClr val="FF0000"/>
              </a:buClr>
              <a:buSzPts val="3400"/>
              <a:buFont typeface="Noto Sans Symbols"/>
              <a:buChar char="❖"/>
            </a:pPr>
            <a:r>
              <a:rPr lang="am" sz="3400" u="sng">
                <a:solidFill>
                  <a:srgbClr val="FFFF00"/>
                </a:solidFill>
              </a:rPr>
              <a:t>Deacon</a:t>
            </a:r>
            <a:r>
              <a:rPr lang="am" sz="3400">
                <a:solidFill>
                  <a:srgbClr val="FFFF00"/>
                </a:solidFill>
              </a:rPr>
              <a:t>:</a:t>
            </a:r>
            <a:r>
              <a:rPr lang="am" sz="3400">
                <a:solidFill>
                  <a:schemeClr val="lt2"/>
                </a:solidFill>
              </a:rPr>
              <a:t> Stand up for prayer.</a:t>
            </a:r>
            <a:endParaRPr sz="3400">
              <a:solidFill>
                <a:schemeClr val="lt2"/>
              </a:solidFill>
            </a:endParaRPr>
          </a:p>
          <a:p>
            <a:pPr marL="0" lvl="0" indent="0" algn="l" rtl="0">
              <a:spcBef>
                <a:spcPts val="800"/>
              </a:spcBef>
              <a:spcAft>
                <a:spcPts val="0"/>
              </a:spcAft>
              <a:buNone/>
            </a:pPr>
            <a:endParaRPr sz="3400">
              <a:solidFill>
                <a:schemeClr val="lt2"/>
              </a:solidFill>
            </a:endParaRPr>
          </a:p>
          <a:p>
            <a:pPr marL="465137" lvl="0" indent="-465137" algn="l" rtl="0">
              <a:spcBef>
                <a:spcPts val="680"/>
              </a:spcBef>
              <a:spcAft>
                <a:spcPts val="0"/>
              </a:spcAft>
              <a:buClr>
                <a:srgbClr val="0000FF"/>
              </a:buClr>
              <a:buSzPts val="3400"/>
              <a:buFont typeface="Noto Sans Symbols"/>
              <a:buChar char="❖"/>
            </a:pPr>
            <a:r>
              <a:rPr lang="am" sz="3400" b="1" u="sng">
                <a:solidFill>
                  <a:schemeClr val="lt2"/>
                </a:solidFill>
              </a:rPr>
              <a:t>Hizb</a:t>
            </a:r>
            <a:r>
              <a:rPr lang="am" sz="3400" b="1">
                <a:solidFill>
                  <a:schemeClr val="lt2"/>
                </a:solidFill>
              </a:rPr>
              <a:t>:</a:t>
            </a:r>
            <a:r>
              <a:rPr lang="am" sz="3400">
                <a:solidFill>
                  <a:schemeClr val="lt2"/>
                </a:solidFill>
              </a:rPr>
              <a:t> </a:t>
            </a:r>
            <a:r>
              <a:rPr lang="am" sz="3400">
                <a:solidFill>
                  <a:srgbClr val="FFFF00"/>
                </a:solidFill>
              </a:rPr>
              <a:t>Igzī’o tesahalene</a:t>
            </a:r>
            <a:endParaRPr sz="3400">
              <a:solidFill>
                <a:srgbClr val="FFFF00"/>
              </a:solidFill>
            </a:endParaRPr>
          </a:p>
          <a:p>
            <a:pPr marL="465137" lvl="0" indent="-427037" algn="l" rtl="0">
              <a:spcBef>
                <a:spcPts val="800"/>
              </a:spcBef>
              <a:spcAft>
                <a:spcPts val="0"/>
              </a:spcAft>
              <a:buClr>
                <a:srgbClr val="FF0000"/>
              </a:buClr>
              <a:buSzPts val="3400"/>
              <a:buFont typeface="Noto Sans Symbols"/>
              <a:buChar char="❖"/>
            </a:pPr>
            <a:r>
              <a:rPr lang="am" sz="3400" b="1" u="sng">
                <a:solidFill>
                  <a:srgbClr val="FFFF00"/>
                </a:solidFill>
              </a:rPr>
              <a:t>People</a:t>
            </a:r>
            <a:r>
              <a:rPr lang="am" sz="3400" b="1">
                <a:solidFill>
                  <a:srgbClr val="FFFF00"/>
                </a:solidFill>
              </a:rPr>
              <a:t>:</a:t>
            </a:r>
            <a:r>
              <a:rPr lang="am" sz="3400">
                <a:solidFill>
                  <a:schemeClr val="lt2"/>
                </a:solidFill>
              </a:rPr>
              <a:t> Lord have mercy upon us</a:t>
            </a:r>
            <a:r>
              <a:rPr lang="am" sz="3400">
                <a:solidFill>
                  <a:schemeClr val="lt1"/>
                </a:solidFill>
              </a:rPr>
              <a:t>.</a:t>
            </a:r>
            <a:endParaRPr sz="3400">
              <a:solidFill>
                <a:schemeClr val="lt2"/>
              </a:solidFill>
            </a:endParaRPr>
          </a:p>
        </p:txBody>
      </p:sp>
      <p:pic>
        <p:nvPicPr>
          <p:cNvPr id="717" name="Google Shape;717;p92"/>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9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66</a:t>
            </a:fld>
            <a:endParaRPr/>
          </a:p>
        </p:txBody>
      </p:sp>
      <p:sp>
        <p:nvSpPr>
          <p:cNvPr id="723" name="Google Shape;723;p93"/>
          <p:cNvSpPr txBox="1">
            <a:spLocks noGrp="1"/>
          </p:cNvSpPr>
          <p:nvPr>
            <p:ph type="body" idx="1"/>
          </p:nvPr>
        </p:nvSpPr>
        <p:spPr>
          <a:xfrm>
            <a:off x="1062400" y="848250"/>
            <a:ext cx="4164000" cy="62916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100000"/>
              </a:lnSpc>
              <a:spcBef>
                <a:spcPts val="0"/>
              </a:spcBef>
              <a:spcAft>
                <a:spcPts val="0"/>
              </a:spcAft>
              <a:buClr>
                <a:srgbClr val="33CC33"/>
              </a:buClr>
              <a:buSzPts val="3700"/>
              <a:buChar char="❖"/>
            </a:pPr>
            <a:r>
              <a:rPr lang="am" sz="3700" i="0" u="sng">
                <a:solidFill>
                  <a:schemeClr val="lt2"/>
                </a:solidFill>
              </a:rPr>
              <a:t>ካህን</a:t>
            </a:r>
            <a:r>
              <a:rPr lang="am" sz="3700" i="0" u="none">
                <a:solidFill>
                  <a:srgbClr val="FFFFFF"/>
                </a:solidFill>
              </a:rPr>
              <a:t>፡-</a:t>
            </a:r>
            <a:r>
              <a:rPr lang="am" sz="3700" b="0" i="0" u="none">
                <a:solidFill>
                  <a:schemeClr val="lt1"/>
                </a:solidFill>
                <a:latin typeface="Arial"/>
                <a:ea typeface="Arial"/>
                <a:cs typeface="Arial"/>
                <a:sym typeface="Arial"/>
              </a:rPr>
              <a:t> </a:t>
            </a:r>
            <a:r>
              <a:rPr lang="am" sz="3700" b="0" i="0" u="none">
                <a:solidFill>
                  <a:srgbClr val="FFFF00"/>
                </a:solidFill>
                <a:latin typeface="Arial"/>
                <a:ea typeface="Arial"/>
                <a:cs typeface="Arial"/>
                <a:sym typeface="Arial"/>
              </a:rPr>
              <a:t>ሰላም ለኵልክሙ። </a:t>
            </a:r>
            <a:r>
              <a:rPr lang="am" sz="3700" b="0" i="0" u="none">
                <a:solidFill>
                  <a:schemeClr val="lt2"/>
                </a:solidFill>
                <a:latin typeface="Arial"/>
                <a:ea typeface="Arial"/>
                <a:cs typeface="Arial"/>
                <a:sym typeface="Arial"/>
              </a:rPr>
              <a:t> </a:t>
            </a:r>
            <a:endParaRPr sz="3700" b="0" i="0" u="none">
              <a:solidFill>
                <a:srgbClr val="FFFF00"/>
              </a:solidFill>
              <a:latin typeface="Arial"/>
              <a:ea typeface="Arial"/>
              <a:cs typeface="Arial"/>
              <a:sym typeface="Arial"/>
            </a:endParaRPr>
          </a:p>
          <a:p>
            <a:pPr marL="465137" marR="0" lvl="0" indent="-496887" algn="l" rtl="0">
              <a:lnSpc>
                <a:spcPct val="100000"/>
              </a:lnSpc>
              <a:spcBef>
                <a:spcPts val="640"/>
              </a:spcBef>
              <a:spcAft>
                <a:spcPts val="0"/>
              </a:spcAft>
              <a:buClr>
                <a:srgbClr val="F3F3F3"/>
              </a:buClr>
              <a:buSzPts val="3700"/>
              <a:buChar char="❖"/>
            </a:pPr>
            <a:r>
              <a:rPr lang="am" sz="3700" b="0" i="0" u="none">
                <a:solidFill>
                  <a:srgbClr val="F3F3F3"/>
                </a:solidFill>
                <a:latin typeface="Arial"/>
                <a:ea typeface="Arial"/>
                <a:cs typeface="Arial"/>
                <a:sym typeface="Arial"/>
              </a:rPr>
              <a:t>ሰላም ንዅልኹም ይኹን። </a:t>
            </a:r>
            <a:endParaRPr sz="3700" b="0" i="0" u="sng">
              <a:solidFill>
                <a:srgbClr val="FFFF00"/>
              </a:solidFill>
              <a:latin typeface="Arial"/>
              <a:ea typeface="Arial"/>
              <a:cs typeface="Arial"/>
              <a:sym typeface="Arial"/>
            </a:endParaRPr>
          </a:p>
          <a:p>
            <a:pPr marL="465137" marR="0" lvl="0" indent="-395287" algn="l" rtl="0">
              <a:lnSpc>
                <a:spcPct val="100000"/>
              </a:lnSpc>
              <a:spcBef>
                <a:spcPts val="960"/>
              </a:spcBef>
              <a:spcAft>
                <a:spcPts val="0"/>
              </a:spcAft>
              <a:buClr>
                <a:srgbClr val="33CC33"/>
              </a:buClr>
              <a:buSzPts val="3700"/>
              <a:buChar char="❖"/>
            </a:pPr>
            <a:r>
              <a:rPr lang="am" sz="3700" b="1" i="0" u="sng">
                <a:solidFill>
                  <a:schemeClr val="lt2"/>
                </a:solidFill>
              </a:rPr>
              <a:t>ሕዝብ</a:t>
            </a:r>
            <a:r>
              <a:rPr lang="am" sz="3700" b="1" i="0" u="none">
                <a:solidFill>
                  <a:schemeClr val="lt2"/>
                </a:solidFill>
              </a:rPr>
              <a:t>፡</a:t>
            </a:r>
            <a:r>
              <a:rPr lang="am" sz="3700" b="1" i="0" u="none">
                <a:solidFill>
                  <a:srgbClr val="FFFFFF"/>
                </a:solidFill>
              </a:rPr>
              <a:t>-</a:t>
            </a:r>
            <a:r>
              <a:rPr lang="am" sz="3700" b="0" i="0" u="none">
                <a:solidFill>
                  <a:srgbClr val="FFFF00"/>
                </a:solidFill>
                <a:latin typeface="Arial"/>
                <a:ea typeface="Arial"/>
                <a:cs typeface="Arial"/>
                <a:sym typeface="Arial"/>
              </a:rPr>
              <a:t> ምስለ መንፈስከ::</a:t>
            </a:r>
            <a:endParaRPr sz="3700" b="0" i="0" u="none">
              <a:solidFill>
                <a:srgbClr val="FFFFFF"/>
              </a:solidFill>
              <a:latin typeface="Arial"/>
              <a:ea typeface="Arial"/>
              <a:cs typeface="Arial"/>
              <a:sym typeface="Arial"/>
            </a:endParaRPr>
          </a:p>
          <a:p>
            <a:pPr marL="465137" marR="0" lvl="0" indent="-496887" algn="l" rtl="0">
              <a:lnSpc>
                <a:spcPct val="100000"/>
              </a:lnSpc>
              <a:spcBef>
                <a:spcPts val="640"/>
              </a:spcBef>
              <a:spcAft>
                <a:spcPts val="0"/>
              </a:spcAft>
              <a:buClr>
                <a:srgbClr val="FFFFFF"/>
              </a:buClr>
              <a:buSzPts val="3700"/>
              <a:buChar char="❖"/>
            </a:pPr>
            <a:r>
              <a:rPr lang="am" sz="3700" b="0" i="0" u="none">
                <a:solidFill>
                  <a:srgbClr val="FFFFFF"/>
                </a:solidFill>
                <a:latin typeface="Arial"/>
                <a:ea typeface="Arial"/>
                <a:cs typeface="Arial"/>
                <a:sym typeface="Arial"/>
              </a:rPr>
              <a:t>ምስ መንፈስካ።</a:t>
            </a:r>
            <a:endParaRPr sz="3700" b="0" i="0" u="none">
              <a:solidFill>
                <a:srgbClr val="FFFFFF"/>
              </a:solidFill>
              <a:latin typeface="Arial"/>
              <a:ea typeface="Arial"/>
              <a:cs typeface="Arial"/>
              <a:sym typeface="Arial"/>
            </a:endParaRPr>
          </a:p>
          <a:p>
            <a:pPr marL="0" marR="0" lvl="0" indent="0" algn="l" rtl="0">
              <a:lnSpc>
                <a:spcPct val="100000"/>
              </a:lnSpc>
              <a:spcBef>
                <a:spcPts val="880"/>
              </a:spcBef>
              <a:spcAft>
                <a:spcPts val="0"/>
              </a:spcAft>
              <a:buNone/>
            </a:pPr>
            <a:endParaRPr sz="3700"/>
          </a:p>
        </p:txBody>
      </p:sp>
      <p:sp>
        <p:nvSpPr>
          <p:cNvPr id="724" name="Google Shape;724;p93"/>
          <p:cNvSpPr txBox="1"/>
          <p:nvPr/>
        </p:nvSpPr>
        <p:spPr>
          <a:xfrm>
            <a:off x="4534550" y="833350"/>
            <a:ext cx="3695400" cy="5869200"/>
          </a:xfrm>
          <a:prstGeom prst="rect">
            <a:avLst/>
          </a:prstGeom>
          <a:noFill/>
          <a:ln>
            <a:noFill/>
          </a:ln>
        </p:spPr>
        <p:txBody>
          <a:bodyPr spcFirstLastPara="1" wrap="square" lIns="91425" tIns="91425" rIns="91425" bIns="91425" anchor="t" anchorCtr="0">
            <a:noAutofit/>
          </a:bodyPr>
          <a:lstStyle/>
          <a:p>
            <a:pPr marL="465137" lvl="0" indent="-484187" algn="l" rtl="0">
              <a:spcBef>
                <a:spcPts val="640"/>
              </a:spcBef>
              <a:spcAft>
                <a:spcPts val="0"/>
              </a:spcAft>
              <a:buClr>
                <a:srgbClr val="0000FF"/>
              </a:buClr>
              <a:buSzPts val="3500"/>
              <a:buFont typeface="Arial"/>
              <a:buChar char="❖"/>
            </a:pPr>
            <a:r>
              <a:rPr lang="am" sz="3500" u="sng">
                <a:solidFill>
                  <a:schemeClr val="lt2"/>
                </a:solidFill>
              </a:rPr>
              <a:t>Kahn</a:t>
            </a:r>
            <a:r>
              <a:rPr lang="am" sz="3500">
                <a:solidFill>
                  <a:schemeClr val="lt2"/>
                </a:solidFill>
              </a:rPr>
              <a:t>: </a:t>
            </a:r>
            <a:r>
              <a:rPr lang="am" sz="3500">
                <a:solidFill>
                  <a:srgbClr val="FFFF00"/>
                </a:solidFill>
              </a:rPr>
              <a:t>Selam le-kulikimu::</a:t>
            </a:r>
            <a:endParaRPr sz="3500">
              <a:solidFill>
                <a:schemeClr val="accent2"/>
              </a:solidFill>
            </a:endParaRPr>
          </a:p>
          <a:p>
            <a:pPr marL="465137" lvl="0" indent="-407987" algn="l" rtl="0">
              <a:spcBef>
                <a:spcPts val="880"/>
              </a:spcBef>
              <a:spcAft>
                <a:spcPts val="0"/>
              </a:spcAft>
              <a:buClr>
                <a:srgbClr val="FF0000"/>
              </a:buClr>
              <a:buSzPts val="3500"/>
              <a:buFont typeface="Noto Sans Symbols"/>
              <a:buChar char="❖"/>
            </a:pPr>
            <a:r>
              <a:rPr lang="am" sz="3500" u="sng">
                <a:solidFill>
                  <a:srgbClr val="FFFF00"/>
                </a:solidFill>
              </a:rPr>
              <a:t>Priest</a:t>
            </a:r>
            <a:r>
              <a:rPr lang="am" sz="3500">
                <a:solidFill>
                  <a:srgbClr val="FFFF00"/>
                </a:solidFill>
              </a:rPr>
              <a:t>:</a:t>
            </a:r>
            <a:r>
              <a:rPr lang="am" sz="3500">
                <a:solidFill>
                  <a:schemeClr val="lt1"/>
                </a:solidFill>
              </a:rPr>
              <a:t> </a:t>
            </a:r>
            <a:r>
              <a:rPr lang="am" sz="3500">
                <a:solidFill>
                  <a:schemeClr val="lt2"/>
                </a:solidFill>
              </a:rPr>
              <a:t>Peace be unto you all.</a:t>
            </a:r>
            <a:endParaRPr sz="3500">
              <a:solidFill>
                <a:schemeClr val="lt2"/>
              </a:solidFill>
            </a:endParaRPr>
          </a:p>
          <a:p>
            <a:pPr marL="465137" lvl="0" indent="-433387" algn="l" rtl="0">
              <a:spcBef>
                <a:spcPts val="640"/>
              </a:spcBef>
              <a:spcAft>
                <a:spcPts val="0"/>
              </a:spcAft>
              <a:buClr>
                <a:srgbClr val="0000FF"/>
              </a:buClr>
              <a:buSzPts val="3500"/>
              <a:buFont typeface="Arial"/>
              <a:buChar char="❖"/>
            </a:pPr>
            <a:r>
              <a:rPr lang="am" sz="3500" b="1" u="sng">
                <a:solidFill>
                  <a:schemeClr val="lt2"/>
                </a:solidFill>
              </a:rPr>
              <a:t>Hizb</a:t>
            </a:r>
            <a:r>
              <a:rPr lang="am" sz="3500" b="1">
                <a:solidFill>
                  <a:schemeClr val="lt2"/>
                </a:solidFill>
              </a:rPr>
              <a:t>:</a:t>
            </a:r>
            <a:r>
              <a:rPr lang="am" sz="3500">
                <a:solidFill>
                  <a:schemeClr val="lt2"/>
                </a:solidFill>
              </a:rPr>
              <a:t> </a:t>
            </a:r>
            <a:r>
              <a:rPr lang="am" sz="3500">
                <a:solidFill>
                  <a:srgbClr val="FFFF00"/>
                </a:solidFill>
              </a:rPr>
              <a:t>Misle Menfesike::</a:t>
            </a:r>
            <a:endParaRPr sz="3500">
              <a:solidFill>
                <a:srgbClr val="FFFF00"/>
              </a:solidFill>
            </a:endParaRPr>
          </a:p>
          <a:p>
            <a:pPr marL="465137" lvl="0" indent="-433387" algn="l" rtl="0">
              <a:spcBef>
                <a:spcPts val="880"/>
              </a:spcBef>
              <a:spcAft>
                <a:spcPts val="0"/>
              </a:spcAft>
              <a:buClr>
                <a:srgbClr val="FF0000"/>
              </a:buClr>
              <a:buSzPts val="3500"/>
              <a:buFont typeface="Noto Sans Symbols"/>
              <a:buChar char="❖"/>
            </a:pPr>
            <a:r>
              <a:rPr lang="am" sz="3500" b="1" u="sng">
                <a:solidFill>
                  <a:srgbClr val="FFFF00"/>
                </a:solidFill>
              </a:rPr>
              <a:t>People</a:t>
            </a:r>
            <a:r>
              <a:rPr lang="am" sz="3500" b="1">
                <a:solidFill>
                  <a:srgbClr val="FFFF00"/>
                </a:solidFill>
              </a:rPr>
              <a:t>:</a:t>
            </a:r>
            <a:r>
              <a:rPr lang="am" sz="3500">
                <a:solidFill>
                  <a:schemeClr val="lt1"/>
                </a:solidFill>
              </a:rPr>
              <a:t> </a:t>
            </a:r>
            <a:r>
              <a:rPr lang="am" sz="3500">
                <a:solidFill>
                  <a:schemeClr val="lt2"/>
                </a:solidFill>
              </a:rPr>
              <a:t>And with Thy spirit. </a:t>
            </a:r>
            <a:endParaRPr sz="3500">
              <a:solidFill>
                <a:schemeClr val="lt2"/>
              </a:solidFill>
            </a:endParaRPr>
          </a:p>
        </p:txBody>
      </p:sp>
      <p:pic>
        <p:nvPicPr>
          <p:cNvPr id="725" name="Google Shape;725;p9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4"/>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67</a:t>
            </a:fld>
            <a:endParaRPr/>
          </a:p>
        </p:txBody>
      </p:sp>
      <p:sp>
        <p:nvSpPr>
          <p:cNvPr id="731" name="Google Shape;731;p94"/>
          <p:cNvSpPr txBox="1">
            <a:spLocks noGrp="1"/>
          </p:cNvSpPr>
          <p:nvPr>
            <p:ph type="body" idx="1"/>
          </p:nvPr>
        </p:nvSpPr>
        <p:spPr>
          <a:xfrm>
            <a:off x="330000" y="1208800"/>
            <a:ext cx="4198800" cy="5121300"/>
          </a:xfrm>
          <a:prstGeom prst="rect">
            <a:avLst/>
          </a:prstGeom>
          <a:noFill/>
          <a:ln>
            <a:noFill/>
          </a:ln>
        </p:spPr>
        <p:txBody>
          <a:bodyPr spcFirstLastPara="1" wrap="square" lIns="92075" tIns="46025" rIns="92075" bIns="46025" anchor="t" anchorCtr="0">
            <a:noAutofit/>
          </a:bodyPr>
          <a:lstStyle/>
          <a:p>
            <a:pPr marL="465137" marR="0" lvl="0" indent="-312737" algn="l" rtl="0">
              <a:lnSpc>
                <a:spcPct val="90000"/>
              </a:lnSpc>
              <a:spcBef>
                <a:spcPts val="1080"/>
              </a:spcBef>
              <a:spcAft>
                <a:spcPts val="0"/>
              </a:spcAft>
              <a:buClr>
                <a:srgbClr val="00CC00"/>
              </a:buClr>
              <a:buSzPts val="3000"/>
              <a:buFont typeface="Noto Sans Symbols"/>
              <a:buChar char="❖"/>
            </a:pPr>
            <a:r>
              <a:rPr lang="am" sz="3000" b="0" u="sng" strike="noStrike" cap="none">
                <a:solidFill>
                  <a:schemeClr val="lt2"/>
                </a:solidFill>
                <a:latin typeface="Arial"/>
                <a:ea typeface="Arial"/>
                <a:cs typeface="Arial"/>
                <a:sym typeface="Arial"/>
              </a:rPr>
              <a:t>ካህን</a:t>
            </a:r>
            <a:r>
              <a:rPr lang="am" sz="3000" b="0" u="none" strike="noStrike" cap="none">
                <a:solidFill>
                  <a:schemeClr val="lt2"/>
                </a:solidFill>
                <a:latin typeface="Arial"/>
                <a:ea typeface="Arial"/>
                <a:cs typeface="Arial"/>
                <a:sym typeface="Arial"/>
              </a:rPr>
              <a:t>፦ </a:t>
            </a:r>
            <a:r>
              <a:rPr lang="am" sz="3000" b="0" u="none" strike="noStrike" cap="none">
                <a:solidFill>
                  <a:srgbClr val="FFFF00"/>
                </a:solidFill>
                <a:latin typeface="Arial"/>
                <a:ea typeface="Arial"/>
                <a:cs typeface="Arial"/>
                <a:sym typeface="Arial"/>
              </a:rPr>
              <a:t>አይቴ ብሔራ ለጥበበ፡ ወአይቴ ማ</a:t>
            </a:r>
            <a:r>
              <a:rPr lang="am" sz="3000">
                <a:solidFill>
                  <a:srgbClr val="FFFF00"/>
                </a:solidFill>
              </a:rPr>
              <a:t>ኅ</a:t>
            </a:r>
            <a:r>
              <a:rPr lang="am" sz="3000" b="0" u="none" strike="noStrike" cap="none">
                <a:solidFill>
                  <a:srgbClr val="FFFF00"/>
                </a:solidFill>
                <a:latin typeface="Arial"/>
                <a:ea typeface="Arial"/>
                <a:cs typeface="Arial"/>
                <a:sym typeface="Arial"/>
              </a:rPr>
              <a:t>ደራ፡ አይቴ ደወላ፡ ወበአይቴ ተረከበ ዐሠረ ፍኖታ።</a:t>
            </a:r>
            <a:endParaRPr sz="3000"/>
          </a:p>
          <a:p>
            <a:pPr marL="465137" marR="0" lvl="0" indent="-350837" algn="l" rtl="0">
              <a:lnSpc>
                <a:spcPct val="90000"/>
              </a:lnSpc>
              <a:spcBef>
                <a:spcPts val="960"/>
              </a:spcBef>
              <a:spcAft>
                <a:spcPts val="0"/>
              </a:spcAft>
              <a:buClr>
                <a:srgbClr val="FFFF66"/>
              </a:buClr>
              <a:buSzPts val="3000"/>
              <a:buFont typeface="Noto Sans Symbols"/>
              <a:buChar char="❖"/>
            </a:pPr>
            <a:r>
              <a:rPr lang="am" sz="3000" b="0" i="0" u="none" strike="noStrike" cap="none">
                <a:solidFill>
                  <a:srgbClr val="FFFFFF"/>
                </a:solidFill>
                <a:latin typeface="Arial"/>
                <a:ea typeface="Arial"/>
                <a:cs typeface="Arial"/>
                <a:sym typeface="Arial"/>
              </a:rPr>
              <a:t>ንጥበበ ሃገራ ኣበይ እዩ መሕደሪኣኸ ኣበይ እዩ ወሰናኸ ኣበይ እዩ ኣሰር መገዳኸ ኣበይ ተረኸበ</a:t>
            </a:r>
            <a:r>
              <a:rPr lang="am" sz="3000" b="0" i="0" u="none" strike="noStrike" cap="none">
                <a:solidFill>
                  <a:srgbClr val="00CC00"/>
                </a:solidFill>
                <a:latin typeface="Arial"/>
                <a:ea typeface="Arial"/>
                <a:cs typeface="Arial"/>
                <a:sym typeface="Arial"/>
              </a:rPr>
              <a:t> </a:t>
            </a:r>
            <a:r>
              <a:rPr lang="am" sz="3000" b="0" i="0" u="none" strike="noStrike" cap="none">
                <a:solidFill>
                  <a:schemeClr val="lt2"/>
                </a:solidFill>
                <a:latin typeface="Arial"/>
                <a:ea typeface="Arial"/>
                <a:cs typeface="Arial"/>
                <a:sym typeface="Arial"/>
              </a:rPr>
              <a:t> (ቅዳ. ዲዮ - ፵፰)</a:t>
            </a:r>
            <a:r>
              <a:rPr lang="am" sz="3000" b="0" i="0" u="none" strike="noStrike" cap="none">
                <a:solidFill>
                  <a:srgbClr val="00FF00"/>
                </a:solidFill>
                <a:latin typeface="Arial"/>
                <a:ea typeface="Arial"/>
                <a:cs typeface="Arial"/>
                <a:sym typeface="Arial"/>
              </a:rPr>
              <a:t> </a:t>
            </a:r>
            <a:endParaRPr sz="3000" b="0" i="0" u="none" strike="noStrike" cap="none">
              <a:solidFill>
                <a:srgbClr val="6666FF"/>
              </a:solidFill>
              <a:latin typeface="Arial"/>
              <a:ea typeface="Arial"/>
              <a:cs typeface="Arial"/>
              <a:sym typeface="Arial"/>
            </a:endParaRPr>
          </a:p>
          <a:p>
            <a:pPr marL="465137" marR="0" lvl="0" indent="0" algn="l" rtl="0">
              <a:lnSpc>
                <a:spcPct val="90000"/>
              </a:lnSpc>
              <a:spcBef>
                <a:spcPts val="960"/>
              </a:spcBef>
              <a:spcAft>
                <a:spcPts val="0"/>
              </a:spcAft>
              <a:buNone/>
            </a:pPr>
            <a:endParaRPr sz="3000">
              <a:solidFill>
                <a:srgbClr val="FF0000"/>
              </a:solidFill>
            </a:endParaRPr>
          </a:p>
          <a:p>
            <a:pPr marL="465137" marR="0" lvl="0" indent="-465137" algn="l" rtl="0">
              <a:lnSpc>
                <a:spcPct val="90000"/>
              </a:lnSpc>
              <a:spcBef>
                <a:spcPts val="960"/>
              </a:spcBef>
              <a:spcAft>
                <a:spcPts val="0"/>
              </a:spcAft>
              <a:buClr>
                <a:srgbClr val="FFFF66"/>
              </a:buClr>
              <a:buSzPts val="4800"/>
              <a:buFont typeface="Noto Sans Symbols"/>
              <a:buNone/>
            </a:pPr>
            <a:endParaRPr sz="3000" b="0" i="0" u="none" strike="noStrike" cap="none">
              <a:solidFill>
                <a:schemeClr val="lt1"/>
              </a:solidFill>
              <a:latin typeface="Arial"/>
              <a:ea typeface="Arial"/>
              <a:cs typeface="Arial"/>
              <a:sym typeface="Arial"/>
            </a:endParaRPr>
          </a:p>
        </p:txBody>
      </p:sp>
      <p:sp>
        <p:nvSpPr>
          <p:cNvPr id="732" name="Google Shape;732;p94"/>
          <p:cNvSpPr txBox="1"/>
          <p:nvPr/>
        </p:nvSpPr>
        <p:spPr>
          <a:xfrm>
            <a:off x="368325" y="336300"/>
            <a:ext cx="8567400" cy="944700"/>
          </a:xfrm>
          <a:prstGeom prst="rect">
            <a:avLst/>
          </a:prstGeom>
          <a:noFill/>
          <a:ln>
            <a:noFill/>
          </a:ln>
        </p:spPr>
        <p:txBody>
          <a:bodyPr spcFirstLastPara="1" wrap="square" lIns="91425" tIns="91425" rIns="91425" bIns="91425" anchor="t" anchorCtr="0">
            <a:noAutofit/>
          </a:bodyPr>
          <a:lstStyle/>
          <a:p>
            <a:pPr marL="465137" lvl="0" indent="-465137" algn="ctr" rtl="0">
              <a:lnSpc>
                <a:spcPct val="90000"/>
              </a:lnSpc>
              <a:spcBef>
                <a:spcPts val="0"/>
              </a:spcBef>
              <a:spcAft>
                <a:spcPts val="0"/>
              </a:spcAft>
              <a:buNone/>
            </a:pPr>
            <a:r>
              <a:rPr lang="am" sz="3000" i="1" u="sng">
                <a:solidFill>
                  <a:schemeClr val="lt2"/>
                </a:solidFill>
              </a:rPr>
              <a:t>ናይ ምፍታት ጸሎት</a:t>
            </a:r>
            <a:r>
              <a:rPr lang="am" sz="3000" i="1">
                <a:solidFill>
                  <a:schemeClr val="lt2"/>
                </a:solidFill>
              </a:rPr>
              <a:t>;</a:t>
            </a:r>
            <a:r>
              <a:rPr lang="am" sz="3000">
                <a:solidFill>
                  <a:schemeClr val="lt2"/>
                </a:solidFill>
              </a:rPr>
              <a:t> </a:t>
            </a:r>
            <a:r>
              <a:rPr lang="am" sz="3000" i="1" u="sng">
                <a:solidFill>
                  <a:schemeClr val="lt2"/>
                </a:solidFill>
              </a:rPr>
              <a:t>Nay Miftat Tselot</a:t>
            </a:r>
            <a:r>
              <a:rPr lang="am" sz="3000" i="1">
                <a:solidFill>
                  <a:schemeClr val="lt2"/>
                </a:solidFill>
              </a:rPr>
              <a:t>; </a:t>
            </a:r>
            <a:endParaRPr sz="3000" i="1">
              <a:solidFill>
                <a:schemeClr val="lt2"/>
              </a:solidFill>
            </a:endParaRPr>
          </a:p>
          <a:p>
            <a:pPr marL="465137" lvl="0" indent="-465137" algn="ctr" rtl="0">
              <a:lnSpc>
                <a:spcPct val="90000"/>
              </a:lnSpc>
              <a:spcBef>
                <a:spcPts val="0"/>
              </a:spcBef>
              <a:spcAft>
                <a:spcPts val="0"/>
              </a:spcAft>
              <a:buClr>
                <a:schemeClr val="accent1"/>
              </a:buClr>
              <a:buSzPts val="5400"/>
              <a:buFont typeface="Noto Sans Symbols"/>
              <a:buNone/>
            </a:pPr>
            <a:r>
              <a:rPr lang="am" sz="3000" i="1" u="sng">
                <a:solidFill>
                  <a:schemeClr val="lt2"/>
                </a:solidFill>
              </a:rPr>
              <a:t>Prayer of fraction</a:t>
            </a:r>
            <a:r>
              <a:rPr lang="am" sz="3000" i="1">
                <a:solidFill>
                  <a:schemeClr val="lt2"/>
                </a:solidFill>
              </a:rPr>
              <a:t> </a:t>
            </a:r>
            <a:endParaRPr/>
          </a:p>
        </p:txBody>
      </p:sp>
      <p:sp>
        <p:nvSpPr>
          <p:cNvPr id="733" name="Google Shape;733;p94"/>
          <p:cNvSpPr txBox="1"/>
          <p:nvPr/>
        </p:nvSpPr>
        <p:spPr>
          <a:xfrm>
            <a:off x="4152025" y="1164625"/>
            <a:ext cx="4783800" cy="5188500"/>
          </a:xfrm>
          <a:prstGeom prst="rect">
            <a:avLst/>
          </a:prstGeom>
          <a:noFill/>
          <a:ln>
            <a:noFill/>
          </a:ln>
        </p:spPr>
        <p:txBody>
          <a:bodyPr spcFirstLastPara="1" wrap="square" lIns="91425" tIns="91425" rIns="91425" bIns="91425" anchor="t" anchorCtr="0">
            <a:noAutofit/>
          </a:bodyPr>
          <a:lstStyle/>
          <a:p>
            <a:pPr marL="465137" lvl="0" indent="-350837" algn="l" rtl="0">
              <a:lnSpc>
                <a:spcPct val="90000"/>
              </a:lnSpc>
              <a:spcBef>
                <a:spcPts val="96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Ayitie bihiera le-Tibeb, we’a’iytie mahidera aytie dewela, webe-aytie terekbe asere finota</a:t>
            </a:r>
            <a:endParaRPr sz="3000">
              <a:solidFill>
                <a:srgbClr val="FF0000"/>
              </a:solidFill>
            </a:endParaRPr>
          </a:p>
          <a:p>
            <a:pPr marL="465137" lvl="0" indent="-350837" algn="l" rtl="0">
              <a:lnSpc>
                <a:spcPct val="90000"/>
              </a:lnSpc>
              <a:spcBef>
                <a:spcPts val="96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3000">
                <a:solidFill>
                  <a:srgbClr val="FFFFFF"/>
                </a:solidFill>
              </a:rPr>
              <a:t>Where is the country of Wisdom, where is its abode, where is its province, and where can the trace of its way be found?</a:t>
            </a:r>
            <a:endParaRPr>
              <a:solidFill>
                <a:srgbClr val="FFFFFF"/>
              </a:solidFill>
            </a:endParaRPr>
          </a:p>
        </p:txBody>
      </p:sp>
      <p:pic>
        <p:nvPicPr>
          <p:cNvPr id="734" name="Google Shape;734;p9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95"/>
          <p:cNvSpPr txBox="1">
            <a:spLocks noGrp="1"/>
          </p:cNvSpPr>
          <p:nvPr>
            <p:ph type="body" idx="1"/>
          </p:nvPr>
        </p:nvSpPr>
        <p:spPr>
          <a:xfrm>
            <a:off x="338144" y="349250"/>
            <a:ext cx="41577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am" sz="2400" b="0" i="0" u="none" strike="noStrike" cap="none">
                <a:solidFill>
                  <a:schemeClr val="lt1"/>
                </a:solidFill>
                <a:latin typeface="Arial"/>
                <a:ea typeface="Arial"/>
                <a:cs typeface="Arial"/>
                <a:sym typeface="Arial"/>
              </a:rPr>
              <a:t> </a:t>
            </a:r>
            <a:r>
              <a:rPr lang="am" sz="3000" u="sng">
                <a:solidFill>
                  <a:schemeClr val="lt2"/>
                </a:solidFill>
              </a:rPr>
              <a:t>ካህን</a:t>
            </a:r>
            <a:r>
              <a:rPr lang="am" sz="3000">
                <a:solidFill>
                  <a:schemeClr val="lt2"/>
                </a:solidFill>
              </a:rPr>
              <a:t>፦ </a:t>
            </a:r>
            <a:r>
              <a:rPr lang="am" sz="3000">
                <a:solidFill>
                  <a:srgbClr val="FFFF00"/>
                </a:solidFill>
              </a:rPr>
              <a:t>መኑ ዐደወ ባሕረ ወተሣየጣ በወርቅ ቀይሕ ወመኑ ዕርገ መልዕልተ ደመናት ወአውረዳ ኢየአምራ መዋቲ ለፍኖታ ወኢሀለወት ኀበ እጓለ እመሕያው።</a:t>
            </a:r>
            <a:endParaRPr sz="3000" u="sng">
              <a:solidFill>
                <a:srgbClr val="FFFFFF"/>
              </a:solidFill>
            </a:endParaRPr>
          </a:p>
          <a:p>
            <a:pPr marL="342900" marR="0" lvl="0" indent="0" algn="l" rtl="0">
              <a:spcBef>
                <a:spcPts val="0"/>
              </a:spcBef>
              <a:spcAft>
                <a:spcPts val="0"/>
              </a:spcAft>
              <a:buNone/>
            </a:pPr>
            <a:r>
              <a:rPr lang="am" sz="3000" b="0" i="0" u="none" strike="noStrike" cap="none">
                <a:solidFill>
                  <a:srgbClr val="FFFFFF"/>
                </a:solidFill>
                <a:latin typeface="Arial"/>
                <a:ea typeface="Arial"/>
                <a:cs typeface="Arial"/>
                <a:sym typeface="Arial"/>
              </a:rPr>
              <a:t>ባሕሪ ተሳጊሩ ብቐይሕ ወርቂ መን ተሻየጣ ልዕሊ ደመናት ደዩቡ ዘውረዳኸ መን እዩ መዋቲ ሰብ መገዳ ኣይፈልጣን እዩ። ኣብ ባህርይ ሰብውን የ</a:t>
            </a:r>
            <a:r>
              <a:rPr lang="am" sz="3000">
                <a:solidFill>
                  <a:srgbClr val="FFFFFF"/>
                </a:solidFill>
              </a:rPr>
              <a:t>ለ</a:t>
            </a:r>
            <a:r>
              <a:rPr lang="am" sz="3000" b="0" i="0" u="none" strike="noStrike" cap="none">
                <a:solidFill>
                  <a:srgbClr val="FFFFFF"/>
                </a:solidFill>
                <a:latin typeface="Arial"/>
                <a:ea typeface="Arial"/>
                <a:cs typeface="Arial"/>
                <a:sym typeface="Arial"/>
              </a:rPr>
              <a:t>ን።</a:t>
            </a:r>
            <a:r>
              <a:rPr lang="am" sz="3000">
                <a:solidFill>
                  <a:srgbClr val="33CC33"/>
                </a:solidFill>
              </a:rPr>
              <a:t> </a:t>
            </a:r>
            <a:endParaRPr sz="3000" b="0" i="0" u="none" strike="noStrike" cap="none">
              <a:solidFill>
                <a:srgbClr val="FFFF00"/>
              </a:solidFill>
              <a:latin typeface="Arial"/>
              <a:ea typeface="Arial"/>
              <a:cs typeface="Arial"/>
              <a:sym typeface="Arial"/>
            </a:endParaRPr>
          </a:p>
        </p:txBody>
      </p:sp>
      <p:sp>
        <p:nvSpPr>
          <p:cNvPr id="740" name="Google Shape;740;p95"/>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68</a:t>
            </a:fld>
            <a:endParaRPr/>
          </a:p>
        </p:txBody>
      </p:sp>
      <p:sp>
        <p:nvSpPr>
          <p:cNvPr id="741" name="Google Shape;741;p95"/>
          <p:cNvSpPr txBox="1"/>
          <p:nvPr/>
        </p:nvSpPr>
        <p:spPr>
          <a:xfrm>
            <a:off x="4362875" y="167875"/>
            <a:ext cx="4476600" cy="6309600"/>
          </a:xfrm>
          <a:prstGeom prst="rect">
            <a:avLst/>
          </a:prstGeom>
          <a:noFill/>
          <a:ln>
            <a:noFill/>
          </a:ln>
        </p:spPr>
        <p:txBody>
          <a:bodyPr spcFirstLastPara="1" wrap="square" lIns="91425" tIns="91425" rIns="91425" bIns="91425" anchor="t" anchorCtr="0">
            <a:noAutofit/>
          </a:bodyPr>
          <a:lstStyle/>
          <a:p>
            <a:pPr marL="342900" lvl="0" indent="-273050" algn="l" rtl="0">
              <a:spcBef>
                <a:spcPts val="720"/>
              </a:spcBef>
              <a:spcAft>
                <a:spcPts val="0"/>
              </a:spcAft>
              <a:buClr>
                <a:srgbClr val="0000FF"/>
              </a:buClr>
              <a:buSzPts val="2500"/>
              <a:buFont typeface="Noto Sans Symbols"/>
              <a:buChar char="❖"/>
            </a:pPr>
            <a:r>
              <a:rPr lang="am" sz="2500" u="sng">
                <a:solidFill>
                  <a:schemeClr val="lt2"/>
                </a:solidFill>
              </a:rPr>
              <a:t>Kahn</a:t>
            </a:r>
            <a:r>
              <a:rPr lang="am" sz="2500">
                <a:solidFill>
                  <a:schemeClr val="lt2"/>
                </a:solidFill>
              </a:rPr>
              <a:t>: </a:t>
            </a:r>
            <a:r>
              <a:rPr lang="am" sz="2500">
                <a:solidFill>
                  <a:srgbClr val="FFFF00"/>
                </a:solidFill>
              </a:rPr>
              <a:t>Menu adewe bahire we-tesayeTa be-worq Qeyih we-menu irge mel’ilte demenat we-awreda īye’amra mewatī lefinota we-īhalewet habe igwale ime-hiyaw </a:t>
            </a:r>
            <a:endParaRPr sz="2500">
              <a:solidFill>
                <a:srgbClr val="FFFF00"/>
              </a:solidFill>
            </a:endParaRPr>
          </a:p>
          <a:p>
            <a:pPr marL="342900" lvl="0" indent="-273050" algn="l" rtl="0">
              <a:spcBef>
                <a:spcPts val="720"/>
              </a:spcBef>
              <a:spcAft>
                <a:spcPts val="0"/>
              </a:spcAft>
              <a:buClr>
                <a:srgbClr val="FF0000"/>
              </a:buClr>
              <a:buSzPts val="2500"/>
              <a:buFont typeface="Noto Sans Symbols"/>
              <a:buChar char="❖"/>
            </a:pPr>
            <a:r>
              <a:rPr lang="am" sz="2500" u="sng">
                <a:solidFill>
                  <a:srgbClr val="FFFF00"/>
                </a:solidFill>
              </a:rPr>
              <a:t>Priest</a:t>
            </a:r>
            <a:r>
              <a:rPr lang="am" sz="2500">
                <a:solidFill>
                  <a:srgbClr val="FFFF00"/>
                </a:solidFill>
              </a:rPr>
              <a:t>: </a:t>
            </a:r>
            <a:r>
              <a:rPr lang="am" sz="2500">
                <a:solidFill>
                  <a:srgbClr val="FFFFFF"/>
                </a:solidFill>
              </a:rPr>
              <a:t>Who crossed the sea and bought it for red gold; Who ascended above the cloud and brought it down? Mortal man does not know its way, it is not for mortal man.</a:t>
            </a:r>
            <a:endParaRPr sz="2500">
              <a:solidFill>
                <a:srgbClr val="FFFFFF"/>
              </a:solidFill>
            </a:endParaRPr>
          </a:p>
        </p:txBody>
      </p:sp>
      <p:pic>
        <p:nvPicPr>
          <p:cNvPr id="742" name="Google Shape;742;p9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96"/>
          <p:cNvSpPr txBox="1">
            <a:spLocks noGrp="1"/>
          </p:cNvSpPr>
          <p:nvPr>
            <p:ph type="body" idx="1"/>
          </p:nvPr>
        </p:nvSpPr>
        <p:spPr>
          <a:xfrm>
            <a:off x="338144" y="349250"/>
            <a:ext cx="41577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am" sz="2400" b="0" i="0" u="none" strike="noStrike" cap="none">
                <a:solidFill>
                  <a:schemeClr val="lt1"/>
                </a:solidFill>
                <a:latin typeface="Arial"/>
                <a:ea typeface="Arial"/>
                <a:cs typeface="Arial"/>
                <a:sym typeface="Arial"/>
              </a:rPr>
              <a:t> </a:t>
            </a:r>
            <a:r>
              <a:rPr lang="am" sz="2600" u="sng">
                <a:solidFill>
                  <a:schemeClr val="lt2"/>
                </a:solidFill>
              </a:rPr>
              <a:t>ካህን</a:t>
            </a:r>
            <a:r>
              <a:rPr lang="am" sz="2600">
                <a:solidFill>
                  <a:schemeClr val="lt2"/>
                </a:solidFill>
              </a:rPr>
              <a:t>፦ </a:t>
            </a:r>
            <a:r>
              <a:rPr lang="am" sz="2600">
                <a:solidFill>
                  <a:srgbClr val="FFFF00"/>
                </a:solidFill>
              </a:rPr>
              <a:t>ተረስአት እምኵሉ ሰብእ ወተኅብአት እምኵሉ አዕዋፈ ሰማይ። እለ ኪያሃ አጥረዩ ኀበ እግዚአብሔር ተዕረኩ። ወእለ ይጸልዕዋ ይፈቅሩ ሞተ። ትልሐ እምፀሓይ ወእምኵሉ ንብረተ ክዋክብት።</a:t>
            </a:r>
            <a:endParaRPr sz="2600" u="sng">
              <a:solidFill>
                <a:srgbClr val="FFFFFF"/>
              </a:solidFill>
            </a:endParaRPr>
          </a:p>
          <a:p>
            <a:pPr marL="342900" marR="0" lvl="0" indent="0" algn="l" rtl="0">
              <a:spcBef>
                <a:spcPts val="0"/>
              </a:spcBef>
              <a:spcAft>
                <a:spcPts val="0"/>
              </a:spcAft>
              <a:buNone/>
            </a:pPr>
            <a:r>
              <a:rPr lang="am" sz="2600">
                <a:solidFill>
                  <a:srgbClr val="FFFFFF"/>
                </a:solidFill>
              </a:rPr>
              <a:t>ካብ ኵሉ ሰብ ተረስዐት ካብ ኵሉ ኣዕዋፍ ሰማይ እውን ተኃብአት ንእአ ዘጥረዩ ምስ እግዚኣብሔር ተዓራረኹ: ንእአ ዚጸልኡ ኸአ ሞት ይፈትዉ። ካብ ፀሐይን ካብ ኵሉ ንብረት ከዋኽብትን ትደምቕ</a:t>
            </a:r>
            <a:r>
              <a:rPr lang="am" sz="2800">
                <a:solidFill>
                  <a:srgbClr val="33CC33"/>
                </a:solidFill>
              </a:rPr>
              <a:t> </a:t>
            </a:r>
            <a:endParaRPr sz="2800" b="0" i="0" u="none" strike="noStrike" cap="none">
              <a:solidFill>
                <a:srgbClr val="FFFF00"/>
              </a:solidFill>
              <a:latin typeface="Arial"/>
              <a:ea typeface="Arial"/>
              <a:cs typeface="Arial"/>
              <a:sym typeface="Arial"/>
            </a:endParaRPr>
          </a:p>
        </p:txBody>
      </p:sp>
      <p:sp>
        <p:nvSpPr>
          <p:cNvPr id="748" name="Google Shape;748;p96"/>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69</a:t>
            </a:fld>
            <a:endParaRPr/>
          </a:p>
        </p:txBody>
      </p:sp>
      <p:sp>
        <p:nvSpPr>
          <p:cNvPr id="749" name="Google Shape;749;p96"/>
          <p:cNvSpPr txBox="1"/>
          <p:nvPr/>
        </p:nvSpPr>
        <p:spPr>
          <a:xfrm>
            <a:off x="4362875" y="167875"/>
            <a:ext cx="4476600" cy="6309600"/>
          </a:xfrm>
          <a:prstGeom prst="rect">
            <a:avLst/>
          </a:prstGeom>
          <a:noFill/>
          <a:ln>
            <a:noFill/>
          </a:ln>
        </p:spPr>
        <p:txBody>
          <a:bodyPr spcFirstLastPara="1" wrap="square" lIns="91425" tIns="91425" rIns="91425" bIns="91425" anchor="t" anchorCtr="0">
            <a:noAutofit/>
          </a:bodyPr>
          <a:lstStyle/>
          <a:p>
            <a:pPr marL="342900" lvl="0" indent="-266700" algn="l" rtl="0">
              <a:spcBef>
                <a:spcPts val="720"/>
              </a:spcBef>
              <a:spcAft>
                <a:spcPts val="0"/>
              </a:spcAft>
              <a:buClr>
                <a:srgbClr val="0000FF"/>
              </a:buClr>
              <a:buSzPts val="2400"/>
              <a:buFont typeface="Noto Sans Symbols"/>
              <a:buChar char="❖"/>
            </a:pPr>
            <a:r>
              <a:rPr lang="am" sz="2400" u="sng">
                <a:solidFill>
                  <a:schemeClr val="lt2"/>
                </a:solidFill>
              </a:rPr>
              <a:t>Kahn</a:t>
            </a:r>
            <a:r>
              <a:rPr lang="am" sz="2400">
                <a:solidFill>
                  <a:schemeClr val="lt2"/>
                </a:solidFill>
              </a:rPr>
              <a:t>: </a:t>
            </a:r>
            <a:r>
              <a:rPr lang="am" sz="2400">
                <a:solidFill>
                  <a:srgbClr val="FFFF00"/>
                </a:solidFill>
              </a:rPr>
              <a:t>Teres’at im-kulu seb’i we-tehbi’at im-kulu a’iwafe semay ile kīyahu aTireyu habe igzī’abhier te’ireku we-ile ytseli’iwa yifeqirumote tliha im-tsehay weime-kulu nbirete kiwakibit </a:t>
            </a:r>
            <a:endParaRPr sz="2400">
              <a:solidFill>
                <a:srgbClr val="FFFF00"/>
              </a:solidFill>
            </a:endParaRPr>
          </a:p>
          <a:p>
            <a:pPr marL="342900" lvl="0" indent="-266700" algn="l" rtl="0">
              <a:spcBef>
                <a:spcPts val="720"/>
              </a:spcBef>
              <a:spcAft>
                <a:spcPts val="0"/>
              </a:spcAft>
              <a:buClr>
                <a:srgbClr val="FF0000"/>
              </a:buClr>
              <a:buSzPts val="2400"/>
              <a:buFont typeface="Noto Sans Symbols"/>
              <a:buChar char="❖"/>
            </a:pPr>
            <a:r>
              <a:rPr lang="am" sz="2400" u="sng">
                <a:solidFill>
                  <a:srgbClr val="FFFF00"/>
                </a:solidFill>
              </a:rPr>
              <a:t>Priest</a:t>
            </a:r>
            <a:r>
              <a:rPr lang="am" sz="2400">
                <a:solidFill>
                  <a:srgbClr val="FFFF00"/>
                </a:solidFill>
              </a:rPr>
              <a:t>: </a:t>
            </a:r>
            <a:r>
              <a:rPr lang="am" sz="2400">
                <a:solidFill>
                  <a:srgbClr val="FFFFFF"/>
                </a:solidFill>
              </a:rPr>
              <a:t>It is forgotten by all men, and it is hidden from all the birds of heaven . Those who possess it gain friendship with God, and  those who  hate it love death.  It is more beautiful than the sun and all the concourse of stars.</a:t>
            </a:r>
            <a:endParaRPr sz="2400">
              <a:solidFill>
                <a:srgbClr val="FFFFFF"/>
              </a:solidFill>
            </a:endParaRPr>
          </a:p>
        </p:txBody>
      </p:sp>
      <p:pic>
        <p:nvPicPr>
          <p:cNvPr id="750" name="Google Shape;750;p9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7</a:t>
            </a:fld>
            <a:endParaRPr sz="1400" b="0" i="0" u="none" strike="noStrike" cap="none">
              <a:solidFill>
                <a:schemeClr val="lt1"/>
              </a:solidFill>
              <a:latin typeface="Arial"/>
              <a:ea typeface="Arial"/>
              <a:cs typeface="Arial"/>
              <a:sym typeface="Arial"/>
            </a:endParaRPr>
          </a:p>
        </p:txBody>
      </p:sp>
      <p:sp>
        <p:nvSpPr>
          <p:cNvPr id="249" name="Google Shape;249;p34"/>
          <p:cNvSpPr txBox="1">
            <a:spLocks noGrp="1"/>
          </p:cNvSpPr>
          <p:nvPr>
            <p:ph type="body" idx="1"/>
          </p:nvPr>
        </p:nvSpPr>
        <p:spPr>
          <a:xfrm>
            <a:off x="358600" y="380475"/>
            <a:ext cx="4381500" cy="6261300"/>
          </a:xfrm>
          <a:prstGeom prst="rect">
            <a:avLst/>
          </a:prstGeom>
          <a:noFill/>
          <a:ln>
            <a:noFill/>
          </a:ln>
        </p:spPr>
        <p:txBody>
          <a:bodyPr spcFirstLastPara="1" wrap="square" lIns="92075" tIns="46025" rIns="92075" bIns="46025" anchor="t" anchorCtr="0">
            <a:noAutofit/>
          </a:bodyPr>
          <a:lstStyle/>
          <a:p>
            <a:pPr marL="465137" marR="0" lvl="0" indent="-388937" algn="l" rtl="0">
              <a:spcBef>
                <a:spcPts val="0"/>
              </a:spcBef>
              <a:spcAft>
                <a:spcPts val="0"/>
              </a:spcAft>
              <a:buClr>
                <a:srgbClr val="00CC00"/>
              </a:buClr>
              <a:buSzPts val="2800"/>
              <a:buFont typeface="Noto Sans Symbols"/>
              <a:buChar char="❖"/>
            </a:pPr>
            <a:r>
              <a:rPr lang="am" sz="2800" b="0" i="0" u="sng" strike="noStrike" cap="none">
                <a:solidFill>
                  <a:schemeClr val="lt2"/>
                </a:solidFill>
                <a:latin typeface="Arial"/>
                <a:ea typeface="Arial"/>
                <a:cs typeface="Arial"/>
                <a:sym typeface="Arial"/>
              </a:rPr>
              <a:t>ካህን</a:t>
            </a:r>
            <a:r>
              <a:rPr lang="am" sz="2800" b="0" i="0" u="none" strike="noStrike" cap="none">
                <a:solidFill>
                  <a:schemeClr val="lt2"/>
                </a:solidFill>
                <a:latin typeface="Arial"/>
                <a:ea typeface="Arial"/>
                <a:cs typeface="Arial"/>
                <a:sym typeface="Arial"/>
              </a:rPr>
              <a:t>፡- </a:t>
            </a:r>
            <a:r>
              <a:rPr lang="am" sz="2800" b="0" i="0" u="none" strike="noStrike" cap="none">
                <a:solidFill>
                  <a:srgbClr val="FFFF00"/>
                </a:solidFill>
                <a:latin typeface="Arial"/>
                <a:ea typeface="Arial"/>
                <a:cs typeface="Arial"/>
                <a:sym typeface="Arial"/>
              </a:rPr>
              <a:t>እምቅድመ ዓለም ወእስከ ለዓለም ሀሎ እግዚአብሔር በትሥልስቱ እግዚአብሔር በመለኮቱ እግዚአብሔር በመንግሥቱ። </a:t>
            </a:r>
            <a:endParaRPr sz="2800" b="0" i="0" u="none" strike="noStrike" cap="none">
              <a:solidFill>
                <a:srgbClr val="FFFF00"/>
              </a:solidFill>
              <a:latin typeface="Arial"/>
              <a:ea typeface="Arial"/>
              <a:cs typeface="Arial"/>
              <a:sym typeface="Arial"/>
            </a:endParaRPr>
          </a:p>
          <a:p>
            <a:pPr marL="465137" marR="0" lvl="0" indent="-388937" algn="l" rtl="0">
              <a:spcBef>
                <a:spcPts val="800"/>
              </a:spcBef>
              <a:spcAft>
                <a:spcPts val="0"/>
              </a:spcAft>
              <a:buClr>
                <a:srgbClr val="FFFFFF"/>
              </a:buClr>
              <a:buSzPts val="2800"/>
              <a:buFont typeface="Noto Sans Symbols"/>
              <a:buChar char="❖"/>
            </a:pPr>
            <a:r>
              <a:rPr lang="am" sz="2800" b="0" i="0" u="none" strike="noStrike" cap="none">
                <a:solidFill>
                  <a:srgbClr val="FFFFFF"/>
                </a:solidFill>
                <a:latin typeface="Arial"/>
                <a:ea typeface="Arial"/>
                <a:cs typeface="Arial"/>
                <a:sym typeface="Arial"/>
              </a:rPr>
              <a:t>እግዚአብሔር ቅድሚ ዓለምን ክሳዕ ዘለዓለምን ብሠለስትነቱ አሎ፡ እግዚአብሔር ብመለኮቱ አሎ። እግዚአብሔር አብ መንግሥቱ አሎ።…</a:t>
            </a:r>
            <a:endParaRPr sz="2800">
              <a:solidFill>
                <a:srgbClr val="FFFFFF"/>
              </a:solidFill>
            </a:endParaRPr>
          </a:p>
        </p:txBody>
      </p:sp>
      <p:sp>
        <p:nvSpPr>
          <p:cNvPr id="250" name="Google Shape;250;p34"/>
          <p:cNvSpPr txBox="1"/>
          <p:nvPr/>
        </p:nvSpPr>
        <p:spPr>
          <a:xfrm>
            <a:off x="4538200" y="199900"/>
            <a:ext cx="4381500" cy="6245400"/>
          </a:xfrm>
          <a:prstGeom prst="rect">
            <a:avLst/>
          </a:prstGeom>
          <a:noFill/>
          <a:ln>
            <a:noFill/>
          </a:ln>
        </p:spPr>
        <p:txBody>
          <a:bodyPr spcFirstLastPara="1" wrap="square" lIns="91425" tIns="91425" rIns="91425" bIns="91425" anchor="t" anchorCtr="0">
            <a:noAutofit/>
          </a:bodyPr>
          <a:lstStyle/>
          <a:p>
            <a:pPr marL="465137" lvl="0" indent="-395287" algn="l" rtl="0">
              <a:spcBef>
                <a:spcPts val="800"/>
              </a:spcBef>
              <a:spcAft>
                <a:spcPts val="0"/>
              </a:spcAft>
              <a:buClr>
                <a:srgbClr val="0000FF"/>
              </a:buClr>
              <a:buSzPts val="2900"/>
              <a:buFont typeface="Noto Sans Symbols"/>
              <a:buChar char="❖"/>
            </a:pPr>
            <a:r>
              <a:rPr lang="am" sz="2900" u="sng">
                <a:solidFill>
                  <a:schemeClr val="lt2"/>
                </a:solidFill>
              </a:rPr>
              <a:t>Kahn</a:t>
            </a:r>
            <a:r>
              <a:rPr lang="am" sz="2900">
                <a:solidFill>
                  <a:schemeClr val="lt2"/>
                </a:solidFill>
              </a:rPr>
              <a:t>: </a:t>
            </a:r>
            <a:r>
              <a:rPr lang="am" sz="2900">
                <a:solidFill>
                  <a:srgbClr val="FFFF00"/>
                </a:solidFill>
              </a:rPr>
              <a:t>im-qidme Alem we-iske le-Alem halo Igzī'abhier be-t’silistu Igzī'abhier be-melekotu  Igzī'abhier be-mengistu</a:t>
            </a:r>
            <a:endParaRPr sz="2900">
              <a:solidFill>
                <a:srgbClr val="FF0000"/>
              </a:solidFill>
            </a:endParaRPr>
          </a:p>
          <a:p>
            <a:pPr marL="465137" lvl="0" indent="-395287" algn="l" rtl="0">
              <a:spcBef>
                <a:spcPts val="800"/>
              </a:spcBef>
              <a:spcAft>
                <a:spcPts val="0"/>
              </a:spcAft>
              <a:buClr>
                <a:srgbClr val="FF0000"/>
              </a:buClr>
              <a:buSzPts val="2900"/>
              <a:buFont typeface="Noto Sans Symbols"/>
              <a:buChar char="❖"/>
            </a:pPr>
            <a:r>
              <a:rPr lang="am" sz="2900" u="sng">
                <a:solidFill>
                  <a:srgbClr val="FFFF00"/>
                </a:solidFill>
              </a:rPr>
              <a:t>Priest</a:t>
            </a:r>
            <a:r>
              <a:rPr lang="am" sz="2900">
                <a:solidFill>
                  <a:srgbClr val="FFFF00"/>
                </a:solidFill>
              </a:rPr>
              <a:t>: </a:t>
            </a:r>
            <a:r>
              <a:rPr lang="am" sz="2900">
                <a:solidFill>
                  <a:schemeClr val="lt2"/>
                </a:solidFill>
              </a:rPr>
              <a:t>Before the world and ever after, God is in His kingdom, God is in His Trinity, and God is in divinity...</a:t>
            </a:r>
            <a:endParaRPr sz="2900"/>
          </a:p>
        </p:txBody>
      </p:sp>
      <p:pic>
        <p:nvPicPr>
          <p:cNvPr id="251" name="Google Shape;251;p3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97"/>
          <p:cNvSpPr txBox="1">
            <a:spLocks noGrp="1"/>
          </p:cNvSpPr>
          <p:nvPr>
            <p:ph type="body" idx="1"/>
          </p:nvPr>
        </p:nvSpPr>
        <p:spPr>
          <a:xfrm>
            <a:off x="338144" y="349250"/>
            <a:ext cx="41577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am" sz="2400" b="0" i="0" u="none" strike="noStrike" cap="none">
                <a:solidFill>
                  <a:schemeClr val="lt1"/>
                </a:solidFill>
                <a:latin typeface="Arial"/>
                <a:ea typeface="Arial"/>
                <a:cs typeface="Arial"/>
                <a:sym typeface="Arial"/>
              </a:rPr>
              <a:t> </a:t>
            </a:r>
            <a:r>
              <a:rPr lang="am" sz="2600" u="sng">
                <a:solidFill>
                  <a:schemeClr val="lt2"/>
                </a:solidFill>
              </a:rPr>
              <a:t>ካህን</a:t>
            </a:r>
            <a:r>
              <a:rPr lang="am" sz="2600">
                <a:solidFill>
                  <a:schemeClr val="lt2"/>
                </a:solidFill>
              </a:rPr>
              <a:t>፦ </a:t>
            </a:r>
            <a:r>
              <a:rPr lang="am" sz="2600">
                <a:solidFill>
                  <a:srgbClr val="FFFF00"/>
                </a:solidFill>
              </a:rPr>
              <a:t>ወምስለ ብርሃን እንዘ ትትቃወም ትትረከብ ከመ ቀዳሚት ይእቲ። ወእንዘ በርሥዕ ሀለወት ኵሎ ትሔድስ ወበበትውልድ ውስተ ነፍሰ ጻድቃን ትትፋለስ።</a:t>
            </a:r>
            <a:endParaRPr sz="2600" u="sng">
              <a:solidFill>
                <a:srgbClr val="FFFFFF"/>
              </a:solidFill>
            </a:endParaRPr>
          </a:p>
          <a:p>
            <a:pPr marL="342900" marR="0" lvl="0" indent="0" algn="l" rtl="0">
              <a:spcBef>
                <a:spcPts val="0"/>
              </a:spcBef>
              <a:spcAft>
                <a:spcPts val="0"/>
              </a:spcAft>
              <a:buNone/>
            </a:pPr>
            <a:r>
              <a:rPr lang="am" sz="2600">
                <a:solidFill>
                  <a:srgbClr val="FFFFFF"/>
                </a:solidFill>
              </a:rPr>
              <a:t>ምስ ብርሃን እናተነጻጸረት ከኣ ንሳ ኽም ቀዳመይቲ ኾይና ትርከብ። ኣብ እርጋን ካላ ንዅሉ ትሕድስ በብትውልዲውን ናብ ነፍሲ ጻድቃን ትመሓላለፍ።</a:t>
            </a:r>
            <a:r>
              <a:rPr lang="am" sz="2800">
                <a:solidFill>
                  <a:srgbClr val="33CC33"/>
                </a:solidFill>
              </a:rPr>
              <a:t> </a:t>
            </a:r>
            <a:endParaRPr sz="2800" b="0" i="0" u="none" strike="noStrike" cap="none">
              <a:solidFill>
                <a:srgbClr val="FFFF00"/>
              </a:solidFill>
              <a:latin typeface="Arial"/>
              <a:ea typeface="Arial"/>
              <a:cs typeface="Arial"/>
              <a:sym typeface="Arial"/>
            </a:endParaRPr>
          </a:p>
        </p:txBody>
      </p:sp>
      <p:sp>
        <p:nvSpPr>
          <p:cNvPr id="756" name="Google Shape;756;p97"/>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70</a:t>
            </a:fld>
            <a:endParaRPr/>
          </a:p>
        </p:txBody>
      </p:sp>
      <p:sp>
        <p:nvSpPr>
          <p:cNvPr id="757" name="Google Shape;757;p97"/>
          <p:cNvSpPr txBox="1"/>
          <p:nvPr/>
        </p:nvSpPr>
        <p:spPr>
          <a:xfrm>
            <a:off x="4362875" y="167875"/>
            <a:ext cx="4476600" cy="6309600"/>
          </a:xfrm>
          <a:prstGeom prst="rect">
            <a:avLst/>
          </a:prstGeom>
          <a:noFill/>
          <a:ln>
            <a:noFill/>
          </a:ln>
        </p:spPr>
        <p:txBody>
          <a:bodyPr spcFirstLastPara="1" wrap="square" lIns="91425" tIns="91425" rIns="91425" bIns="91425" anchor="t" anchorCtr="0">
            <a:noAutofit/>
          </a:bodyPr>
          <a:lstStyle/>
          <a:p>
            <a:pPr marL="342900" lvl="0" indent="-279400" algn="l" rtl="0">
              <a:spcBef>
                <a:spcPts val="720"/>
              </a:spcBef>
              <a:spcAft>
                <a:spcPts val="0"/>
              </a:spcAft>
              <a:buClr>
                <a:srgbClr val="0000FF"/>
              </a:buClr>
              <a:buSzPts val="2600"/>
              <a:buFont typeface="Noto Sans Symbols"/>
              <a:buChar char="❖"/>
            </a:pPr>
            <a:r>
              <a:rPr lang="am" sz="2600" u="sng">
                <a:solidFill>
                  <a:schemeClr val="lt2"/>
                </a:solidFill>
              </a:rPr>
              <a:t>Kahn</a:t>
            </a:r>
            <a:r>
              <a:rPr lang="am" sz="2600">
                <a:solidFill>
                  <a:schemeClr val="lt2"/>
                </a:solidFill>
              </a:rPr>
              <a:t>: </a:t>
            </a:r>
            <a:r>
              <a:rPr lang="am" sz="2600">
                <a:solidFill>
                  <a:srgbClr val="FFFF00"/>
                </a:solidFill>
              </a:rPr>
              <a:t>we-misle birihan inze t’tqawem t’trekeb keme qedamīt y’itī we-inze bers’i halewet kulo tihiedis webebe-twilid wiste nefese tsadiqan t’tfales</a:t>
            </a:r>
            <a:endParaRPr sz="2600">
              <a:solidFill>
                <a:srgbClr val="FFFF00"/>
              </a:solidFill>
            </a:endParaRPr>
          </a:p>
          <a:p>
            <a:pPr marL="342900" lvl="0" indent="-279400" algn="l" rtl="0">
              <a:spcBef>
                <a:spcPts val="720"/>
              </a:spcBef>
              <a:spcAft>
                <a:spcPts val="0"/>
              </a:spcAft>
              <a:buClr>
                <a:srgbClr val="FF0000"/>
              </a:buClr>
              <a:buSzPts val="2600"/>
              <a:buFont typeface="Noto Sans Symbols"/>
              <a:buChar char="❖"/>
            </a:pPr>
            <a:r>
              <a:rPr lang="am" sz="2600" u="sng">
                <a:solidFill>
                  <a:srgbClr val="FFFF00"/>
                </a:solidFill>
              </a:rPr>
              <a:t>Priest</a:t>
            </a:r>
            <a:r>
              <a:rPr lang="am" sz="2600">
                <a:solidFill>
                  <a:srgbClr val="FFFF00"/>
                </a:solidFill>
              </a:rPr>
              <a:t>: </a:t>
            </a:r>
            <a:r>
              <a:rPr lang="am" sz="2600">
                <a:solidFill>
                  <a:srgbClr val="FFFFFF"/>
                </a:solidFill>
              </a:rPr>
              <a:t>It  is  compared  with  the Light  because it was in the beginning. Though it is in the old, it renews all: and in every generation, it enters into the souls of the righteous.</a:t>
            </a:r>
            <a:endParaRPr sz="2600">
              <a:solidFill>
                <a:srgbClr val="FFFFFF"/>
              </a:solidFill>
            </a:endParaRPr>
          </a:p>
          <a:p>
            <a:pPr marL="342900" lvl="0" indent="0" algn="l" rtl="0">
              <a:spcBef>
                <a:spcPts val="720"/>
              </a:spcBef>
              <a:spcAft>
                <a:spcPts val="0"/>
              </a:spcAft>
              <a:buNone/>
            </a:pPr>
            <a:endParaRPr sz="2600">
              <a:solidFill>
                <a:srgbClr val="FFFFFF"/>
              </a:solidFill>
            </a:endParaRPr>
          </a:p>
        </p:txBody>
      </p:sp>
      <p:pic>
        <p:nvPicPr>
          <p:cNvPr id="758" name="Google Shape;758;p9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8"/>
          <p:cNvSpPr txBox="1">
            <a:spLocks noGrp="1"/>
          </p:cNvSpPr>
          <p:nvPr>
            <p:ph type="body" idx="1"/>
          </p:nvPr>
        </p:nvSpPr>
        <p:spPr>
          <a:xfrm>
            <a:off x="338144" y="349250"/>
            <a:ext cx="41577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am" sz="2400" b="0" i="0" u="none" strike="noStrike" cap="none">
                <a:solidFill>
                  <a:schemeClr val="lt1"/>
                </a:solidFill>
                <a:latin typeface="Arial"/>
                <a:ea typeface="Arial"/>
                <a:cs typeface="Arial"/>
                <a:sym typeface="Arial"/>
              </a:rPr>
              <a:t> </a:t>
            </a:r>
            <a:r>
              <a:rPr lang="am" sz="2100" u="sng">
                <a:solidFill>
                  <a:schemeClr val="lt2"/>
                </a:solidFill>
              </a:rPr>
              <a:t>ካህን</a:t>
            </a:r>
            <a:r>
              <a:rPr lang="am" sz="2100">
                <a:solidFill>
                  <a:schemeClr val="lt2"/>
                </a:solidFill>
              </a:rPr>
              <a:t>፦ </a:t>
            </a:r>
            <a:r>
              <a:rPr lang="am" sz="2100">
                <a:solidFill>
                  <a:srgbClr val="FFFF00"/>
                </a:solidFill>
              </a:rPr>
              <a:t>ይእቲ ትኄይሶ እምዕንቍ ክቡር ወኵሉ ክብር ኢመጠና ላቲ ምክር ወእዘዝ። ወላቲ ጽንዐ ወአእምሮ ወባቲ ነገሥት ይነግሡ ወባቲ ኃያላን ይጽሕፉ ጽድቀ። ባቲ ዕቢያን ይከብሩ ወባቲ መኳንንት ይእኅዙ ምድረ። እለ ያፈቅርዋ ታፈቅር ወእለ የዐቅብዋ ተዕቅብ ወእለ ኪያሃ የኅሥሡ ይረክቡ ሞገስ።</a:t>
            </a:r>
            <a:endParaRPr sz="2100" u="sng">
              <a:solidFill>
                <a:srgbClr val="FFFFFF"/>
              </a:solidFill>
            </a:endParaRPr>
          </a:p>
          <a:p>
            <a:pPr marL="342900" marR="0" lvl="0" indent="0" algn="l" rtl="0">
              <a:spcBef>
                <a:spcPts val="0"/>
              </a:spcBef>
              <a:spcAft>
                <a:spcPts val="0"/>
              </a:spcAft>
              <a:buNone/>
            </a:pPr>
            <a:r>
              <a:rPr lang="am" sz="2100">
                <a:solidFill>
                  <a:srgbClr val="FFFFFF"/>
                </a:solidFill>
              </a:rPr>
              <a:t>ንሳ ካብ ክቡር ዕንቍ ትበልጽ። ኵሉ ኽብሪ ኣይመዛዘናን እዩ። ምኽርን ትእዛዝን ናት እዩ። ጽንዓትን ኣእምሮን እውን ናታ እዩ። ነገሥታት ብእኣ ይነግሡ። ኃያላት እውን ብእኣ ጽድቂ ይጽሕፉ። ዓበይቲ ብእኣ ይኸብሩ መኳንንቲ ብእኣ መንግሥተ ሰማያት ይወርሱ። ንዜፍቅርዋ ተፍቅር ንዚሕልውዋ ትሕሉ። ንእኣ ዚደሉ ኸኣ ሞገስ ይረኽቡ።</a:t>
            </a:r>
            <a:endParaRPr sz="2100" b="0" i="0" u="none" strike="noStrike" cap="none">
              <a:solidFill>
                <a:srgbClr val="FFFF00"/>
              </a:solidFill>
              <a:latin typeface="Arial"/>
              <a:ea typeface="Arial"/>
              <a:cs typeface="Arial"/>
              <a:sym typeface="Arial"/>
            </a:endParaRPr>
          </a:p>
        </p:txBody>
      </p:sp>
      <p:sp>
        <p:nvSpPr>
          <p:cNvPr id="764" name="Google Shape;764;p98"/>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71</a:t>
            </a:fld>
            <a:endParaRPr/>
          </a:p>
        </p:txBody>
      </p:sp>
      <p:sp>
        <p:nvSpPr>
          <p:cNvPr id="765" name="Google Shape;765;p98"/>
          <p:cNvSpPr txBox="1"/>
          <p:nvPr/>
        </p:nvSpPr>
        <p:spPr>
          <a:xfrm>
            <a:off x="4362875" y="167875"/>
            <a:ext cx="4476600" cy="6309600"/>
          </a:xfrm>
          <a:prstGeom prst="rect">
            <a:avLst/>
          </a:prstGeom>
          <a:noFill/>
          <a:ln>
            <a:noFill/>
          </a:ln>
        </p:spPr>
        <p:txBody>
          <a:bodyPr spcFirstLastPara="1" wrap="square" lIns="91425" tIns="91425" rIns="91425" bIns="91425" anchor="t" anchorCtr="0">
            <a:noAutofit/>
          </a:bodyPr>
          <a:lstStyle/>
          <a:p>
            <a:pPr marL="342900" lvl="0" indent="-241300" algn="l" rtl="0">
              <a:spcBef>
                <a:spcPts val="720"/>
              </a:spcBef>
              <a:spcAft>
                <a:spcPts val="0"/>
              </a:spcAft>
              <a:buClr>
                <a:srgbClr val="0000FF"/>
              </a:buClr>
              <a:buSzPts val="2000"/>
              <a:buFont typeface="Noto Sans Symbols"/>
              <a:buChar char="❖"/>
            </a:pPr>
            <a:r>
              <a:rPr lang="am" sz="2000" u="sng">
                <a:solidFill>
                  <a:schemeClr val="lt2"/>
                </a:solidFill>
              </a:rPr>
              <a:t>Kahn</a:t>
            </a:r>
            <a:r>
              <a:rPr lang="am" sz="2000">
                <a:solidFill>
                  <a:schemeClr val="lt2"/>
                </a:solidFill>
              </a:rPr>
              <a:t>: </a:t>
            </a:r>
            <a:r>
              <a:rPr lang="am" sz="2000">
                <a:solidFill>
                  <a:srgbClr val="FFFF00"/>
                </a:solidFill>
              </a:rPr>
              <a:t>y’itī thieyiso im-inqu kibur we-kulu kbir īmeTena latī mkir we-izez we-latī tsni’a we-a’imiro we-batī negesit ynegisu we-batī hayalan ytshifu tsdiqe batī ibīyan ykebiru we-batī mekoninit y’ihizu mdire ile yafeqriwa tafeqir we-ile ye’aqbiwa te’iqib we-ile kīyahu yehsisu yrekibu mogese</a:t>
            </a:r>
            <a:endParaRPr sz="2000">
              <a:solidFill>
                <a:srgbClr val="FFFF00"/>
              </a:solidFill>
            </a:endParaRPr>
          </a:p>
          <a:p>
            <a:pPr marL="342900" lvl="0" indent="-241300" algn="l" rtl="0">
              <a:spcBef>
                <a:spcPts val="720"/>
              </a:spcBef>
              <a:spcAft>
                <a:spcPts val="0"/>
              </a:spcAft>
              <a:buClr>
                <a:srgbClr val="FF0000"/>
              </a:buClr>
              <a:buSzPts val="2000"/>
              <a:buFont typeface="Noto Sans Symbols"/>
              <a:buChar char="❖"/>
            </a:pPr>
            <a:r>
              <a:rPr lang="am" sz="2000" u="sng">
                <a:solidFill>
                  <a:srgbClr val="FFFF00"/>
                </a:solidFill>
              </a:rPr>
              <a:t>Priest</a:t>
            </a:r>
            <a:r>
              <a:rPr lang="am" sz="2000">
                <a:solidFill>
                  <a:srgbClr val="FFFF00"/>
                </a:solidFill>
              </a:rPr>
              <a:t>: </a:t>
            </a:r>
            <a:r>
              <a:rPr lang="am" sz="2000">
                <a:solidFill>
                  <a:srgbClr val="FFFFFF"/>
                </a:solidFill>
              </a:rPr>
              <a:t>It is better than rubies; and all honour is not to be compared to it. It has counsel and power, strength and knowledge, by it kings reign, and the powerful decree justice.By it the great are honoured, and by it the rulers take hold of the earth.  It loves them that love it. It keeps them that keep it, and those that seek it find favour.</a:t>
            </a:r>
            <a:endParaRPr sz="2000">
              <a:solidFill>
                <a:srgbClr val="FFFFFF"/>
              </a:solidFill>
            </a:endParaRPr>
          </a:p>
        </p:txBody>
      </p:sp>
      <p:pic>
        <p:nvPicPr>
          <p:cNvPr id="766" name="Google Shape;766;p98"/>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99"/>
          <p:cNvSpPr txBox="1">
            <a:spLocks noGrp="1"/>
          </p:cNvSpPr>
          <p:nvPr>
            <p:ph type="body" idx="1"/>
          </p:nvPr>
        </p:nvSpPr>
        <p:spPr>
          <a:xfrm>
            <a:off x="338144" y="349250"/>
            <a:ext cx="41577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am" sz="2400" b="0" i="0" u="none" strike="noStrike" cap="none">
                <a:solidFill>
                  <a:schemeClr val="lt1"/>
                </a:solidFill>
                <a:latin typeface="Arial"/>
                <a:ea typeface="Arial"/>
                <a:cs typeface="Arial"/>
                <a:sym typeface="Arial"/>
              </a:rPr>
              <a:t> </a:t>
            </a:r>
            <a:r>
              <a:rPr lang="am" sz="2100" u="sng">
                <a:solidFill>
                  <a:schemeClr val="lt2"/>
                </a:solidFill>
              </a:rPr>
              <a:t>ካህን</a:t>
            </a:r>
            <a:r>
              <a:rPr lang="am" sz="2100">
                <a:solidFill>
                  <a:schemeClr val="lt2"/>
                </a:solidFill>
              </a:rPr>
              <a:t>፦ </a:t>
            </a:r>
            <a:r>
              <a:rPr lang="am" sz="2100">
                <a:solidFill>
                  <a:srgbClr val="FFFF00"/>
                </a:solidFill>
              </a:rPr>
              <a:t>ውስተ ፍናወ ጽድቅ ታንሶሱ ወውስተ ዐሠረ ጽድቅ ትትመያየጥ ከመ ታሀቦሙ ለእለ የአምርዋ ጥረተ ወመዛግብቲሆሙ ከመ ትምላዕ ተድላ። ዘኵሉ የአምር ውእቱ አእመራ ወዘኵሎ ይጤይቅ ውእቱ አሠነየ ፍኖታ ውእቱ ወሀቦ ለያዕቆብ ቍልዔሁ ወለእስራኤል ቅዱስ ወእምዝ አስተርአየአት ዲበ ምድር ወአንሶሰወት ከመ እጓለ እመሕያው።</a:t>
            </a:r>
            <a:endParaRPr sz="2100" u="sng">
              <a:solidFill>
                <a:srgbClr val="FFFFFF"/>
              </a:solidFill>
            </a:endParaRPr>
          </a:p>
          <a:p>
            <a:pPr marL="342900" marR="0" lvl="0" indent="0" algn="l" rtl="0">
              <a:spcBef>
                <a:spcPts val="0"/>
              </a:spcBef>
              <a:spcAft>
                <a:spcPts val="0"/>
              </a:spcAft>
              <a:buNone/>
            </a:pPr>
            <a:r>
              <a:rPr lang="am" sz="2100">
                <a:solidFill>
                  <a:srgbClr val="FFFFFF"/>
                </a:solidFill>
              </a:rPr>
              <a:t>ብመግዲ ሓቂ ትኸይድ (ኣብ ሓቀኛ ሰብ ትሓድር) ንዜፍቅርዋ ጥሪት ምእንቲ ኽትህቦምን ንመዛግብቶም ተድላ ኽትመልእን ብኣሠር ጽድቀ ትመላለስ። እቲ ንዅሉ ዚፈልጥ ንሱ ይፈልጣ እቲ ንዅሉ ዚምርምር ንሱ መገዳ ኣቕንዐ ንሱ ንያዕቆብ ፈታዊኡን ንእስራኤል ቅዱስን ሃቦ። ብድኅርዚ ኣብ ምድሪ ተራእየት ከም ሰብ እውን ተመላለሰት።</a:t>
            </a:r>
            <a:endParaRPr sz="2100" b="0" i="0" u="none" strike="noStrike" cap="none">
              <a:solidFill>
                <a:srgbClr val="FFFF00"/>
              </a:solidFill>
              <a:latin typeface="Arial"/>
              <a:ea typeface="Arial"/>
              <a:cs typeface="Arial"/>
              <a:sym typeface="Arial"/>
            </a:endParaRPr>
          </a:p>
        </p:txBody>
      </p:sp>
      <p:sp>
        <p:nvSpPr>
          <p:cNvPr id="772" name="Google Shape;772;p99"/>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72</a:t>
            </a:fld>
            <a:endParaRPr/>
          </a:p>
        </p:txBody>
      </p:sp>
      <p:sp>
        <p:nvSpPr>
          <p:cNvPr id="773" name="Google Shape;773;p99"/>
          <p:cNvSpPr txBox="1"/>
          <p:nvPr/>
        </p:nvSpPr>
        <p:spPr>
          <a:xfrm>
            <a:off x="4362875" y="167875"/>
            <a:ext cx="4476600" cy="6309600"/>
          </a:xfrm>
          <a:prstGeom prst="rect">
            <a:avLst/>
          </a:prstGeom>
          <a:noFill/>
          <a:ln>
            <a:noFill/>
          </a:ln>
        </p:spPr>
        <p:txBody>
          <a:bodyPr spcFirstLastPara="1" wrap="square" lIns="91425" tIns="91425" rIns="91425" bIns="91425" anchor="t" anchorCtr="0">
            <a:noAutofit/>
          </a:bodyPr>
          <a:lstStyle/>
          <a:p>
            <a:pPr marL="342900" lvl="0" indent="-231775" algn="l" rtl="0">
              <a:spcBef>
                <a:spcPts val="720"/>
              </a:spcBef>
              <a:spcAft>
                <a:spcPts val="0"/>
              </a:spcAft>
              <a:buClr>
                <a:srgbClr val="0000FF"/>
              </a:buClr>
              <a:buSzPts val="1850"/>
              <a:buFont typeface="Noto Sans Symbols"/>
              <a:buChar char="❖"/>
            </a:pPr>
            <a:r>
              <a:rPr lang="am" sz="1850" u="sng">
                <a:solidFill>
                  <a:schemeClr val="lt2"/>
                </a:solidFill>
              </a:rPr>
              <a:t>Kahn</a:t>
            </a:r>
            <a:r>
              <a:rPr lang="am" sz="1850">
                <a:solidFill>
                  <a:schemeClr val="lt2"/>
                </a:solidFill>
              </a:rPr>
              <a:t>: </a:t>
            </a:r>
            <a:r>
              <a:rPr lang="am" sz="1850">
                <a:solidFill>
                  <a:srgbClr val="FFFF00"/>
                </a:solidFill>
              </a:rPr>
              <a:t>wiste finawe tsdiqe tanisosu we-wsite asere tsdiq t’tmeyayeT keme tahabomu le-ile ye’amriwa Trete we-mezagbitīhomu keme tmila’i tedila ze-kulu ye’amir wi’itu a’imera weze-kulo yTieyiq wi’itu aseneye finota wi’itu we-habo le-ya’iqob quli’iehu  wele-isra’iel qidus we-imiz asteri’ayet dībe mdir we-ansosewet keme igwale ime-hiyaw </a:t>
            </a:r>
            <a:endParaRPr sz="1850">
              <a:solidFill>
                <a:srgbClr val="FFFF00"/>
              </a:solidFill>
            </a:endParaRPr>
          </a:p>
          <a:p>
            <a:pPr marL="342900" lvl="0" indent="-231775" algn="l" rtl="0">
              <a:spcBef>
                <a:spcPts val="720"/>
              </a:spcBef>
              <a:spcAft>
                <a:spcPts val="0"/>
              </a:spcAft>
              <a:buClr>
                <a:srgbClr val="FF0000"/>
              </a:buClr>
              <a:buSzPts val="1850"/>
              <a:buFont typeface="Noto Sans Symbols"/>
              <a:buChar char="❖"/>
            </a:pPr>
            <a:r>
              <a:rPr lang="am" sz="1850" u="sng">
                <a:solidFill>
                  <a:srgbClr val="FFFF00"/>
                </a:solidFill>
              </a:rPr>
              <a:t>Priest</a:t>
            </a:r>
            <a:r>
              <a:rPr lang="am" sz="1850">
                <a:solidFill>
                  <a:srgbClr val="FFFF00"/>
                </a:solidFill>
              </a:rPr>
              <a:t>: </a:t>
            </a:r>
            <a:r>
              <a:rPr lang="am" sz="1850">
                <a:solidFill>
                  <a:srgbClr val="FFFFFF"/>
                </a:solidFill>
              </a:rPr>
              <a:t>It walks in the way of righteousness and moves about in the path of righteousness to grant them that know it riches and to fill their treasuries with rejoicing.He who knows all knows it, and He who understands all beautifies its way.  He gave it to his servant Jacob and to his holy Israel. Afterwards, it appeared on the earth and walked like man.</a:t>
            </a:r>
            <a:endParaRPr sz="1850">
              <a:solidFill>
                <a:srgbClr val="FFFFFF"/>
              </a:solidFill>
            </a:endParaRPr>
          </a:p>
        </p:txBody>
      </p:sp>
      <p:pic>
        <p:nvPicPr>
          <p:cNvPr id="774" name="Google Shape;774;p99"/>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0"/>
          <p:cNvSpPr txBox="1">
            <a:spLocks noGrp="1"/>
          </p:cNvSpPr>
          <p:nvPr>
            <p:ph type="body" idx="1"/>
          </p:nvPr>
        </p:nvSpPr>
        <p:spPr>
          <a:xfrm>
            <a:off x="338144" y="349250"/>
            <a:ext cx="41577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am" sz="2400" b="0" i="0" u="none" strike="noStrike" cap="none">
                <a:solidFill>
                  <a:schemeClr val="lt1"/>
                </a:solidFill>
                <a:latin typeface="Arial"/>
                <a:ea typeface="Arial"/>
                <a:cs typeface="Arial"/>
                <a:sym typeface="Arial"/>
              </a:rPr>
              <a:t> </a:t>
            </a:r>
            <a:r>
              <a:rPr lang="am" sz="2000" u="sng">
                <a:solidFill>
                  <a:schemeClr val="lt2"/>
                </a:solidFill>
              </a:rPr>
              <a:t>ካህን</a:t>
            </a:r>
            <a:r>
              <a:rPr lang="am" sz="2000">
                <a:solidFill>
                  <a:schemeClr val="lt2"/>
                </a:solidFill>
              </a:rPr>
              <a:t>፦ </a:t>
            </a:r>
            <a:r>
              <a:rPr lang="am" sz="2000">
                <a:solidFill>
                  <a:srgbClr val="FFFF00"/>
                </a:solidFill>
              </a:rPr>
              <a:t>ናሁ ሐነጸት ላቲ ቤተ ወቀዕመት ፯ተ አዕማደ ዘብሐተ ዘዚአሃ ጥበሐ ወቶስሐተ ውስተ ስያሓ ዘዘአሃ ወይነ ወአስተዳለወት ዘዚአሃ ማዕደ። ፈነወት ዘዚአሃ አግብርተ በነዋኅ ስብከት እንዘ ትብል ዘአብድ ውእቱ ይትገሃሥ ኅቤየ ወላእለሂ የሐጶሙ አእምሮ ትጼውዕ እንዘ ትብል ንሥኡ ብልዑ ኅብስትየ ወስተዩ ወይንየ ወኅድግዋ ለእበድ ወሕየዉ።</a:t>
            </a:r>
            <a:endParaRPr sz="2000" u="sng">
              <a:solidFill>
                <a:srgbClr val="FFFFFF"/>
              </a:solidFill>
            </a:endParaRPr>
          </a:p>
          <a:p>
            <a:pPr marL="342900" marR="0" lvl="0" indent="0" algn="l" rtl="0">
              <a:spcBef>
                <a:spcPts val="0"/>
              </a:spcBef>
              <a:spcAft>
                <a:spcPts val="0"/>
              </a:spcAft>
              <a:buNone/>
            </a:pPr>
            <a:r>
              <a:rPr lang="am" sz="2000">
                <a:solidFill>
                  <a:srgbClr val="FFFFFF"/>
                </a:solidFill>
              </a:rPr>
              <a:t>እንሆ ንገዛእ ርእሳ ቤት ሓነጸት ሾብዓተ ኣዕኑዳ ኸኣ ኣቖመት። ስብሕታ ሓረደት ናይ ገዝእ ርእሳ ወይኒ ኣብ ገንኣ ዘለለት ማእዳውን ኣሰናድአት። ኣገልገልታ ብነዊኅ ስብከት “ፍልጠት ዘይብሉ ናባይ የልግስ” እናበለት ለኣኸት። ነቶም ኣእምሮ ዝጐደሎም ከኣ ኅብስተይ ብልዑ ወይነይውን ስተዩ ድንቍርና ኃዲግኩም ብሕይወጥ ንበሩ። እናበለት ጸወዐት።</a:t>
            </a:r>
            <a:endParaRPr sz="2000" b="0" i="0" u="none" strike="noStrike" cap="none">
              <a:solidFill>
                <a:srgbClr val="FFFF00"/>
              </a:solidFill>
              <a:latin typeface="Arial"/>
              <a:ea typeface="Arial"/>
              <a:cs typeface="Arial"/>
              <a:sym typeface="Arial"/>
            </a:endParaRPr>
          </a:p>
        </p:txBody>
      </p:sp>
      <p:sp>
        <p:nvSpPr>
          <p:cNvPr id="780" name="Google Shape;780;p100"/>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73</a:t>
            </a:fld>
            <a:endParaRPr/>
          </a:p>
        </p:txBody>
      </p:sp>
      <p:sp>
        <p:nvSpPr>
          <p:cNvPr id="781" name="Google Shape;781;p100"/>
          <p:cNvSpPr txBox="1"/>
          <p:nvPr/>
        </p:nvSpPr>
        <p:spPr>
          <a:xfrm>
            <a:off x="4362875" y="167875"/>
            <a:ext cx="4476600" cy="6309600"/>
          </a:xfrm>
          <a:prstGeom prst="rect">
            <a:avLst/>
          </a:prstGeom>
          <a:noFill/>
          <a:ln>
            <a:noFill/>
          </a:ln>
        </p:spPr>
        <p:txBody>
          <a:bodyPr spcFirstLastPara="1" wrap="square" lIns="91425" tIns="91425" rIns="91425" bIns="91425" anchor="t" anchorCtr="0">
            <a:noAutofit/>
          </a:bodyPr>
          <a:lstStyle/>
          <a:p>
            <a:pPr marL="342900" lvl="0" indent="-222250" algn="l" rtl="0">
              <a:spcBef>
                <a:spcPts val="720"/>
              </a:spcBef>
              <a:spcAft>
                <a:spcPts val="0"/>
              </a:spcAft>
              <a:buClr>
                <a:srgbClr val="0000FF"/>
              </a:buClr>
              <a:buSzPts val="1700"/>
              <a:buFont typeface="Noto Sans Symbols"/>
              <a:buChar char="❖"/>
            </a:pPr>
            <a:r>
              <a:rPr lang="am" sz="1700" u="sng">
                <a:solidFill>
                  <a:schemeClr val="lt2"/>
                </a:solidFill>
              </a:rPr>
              <a:t>Kahn</a:t>
            </a:r>
            <a:r>
              <a:rPr lang="am" sz="1700">
                <a:solidFill>
                  <a:schemeClr val="lt2"/>
                </a:solidFill>
              </a:rPr>
              <a:t>: </a:t>
            </a:r>
            <a:r>
              <a:rPr lang="am" sz="1700">
                <a:solidFill>
                  <a:srgbClr val="FFFF00"/>
                </a:solidFill>
              </a:rPr>
              <a:t>nahu hanetset latī biete we-qe’imet seb’ate a’imade ze-bihate ze-zī’aha Tibeha we-tosihate wiste siyaha ze-ze’aha weyine we-asitedalewet ze-zī’aha ma’ide fenewet ze-zī’aha agbrite benewah sbiket inze tibil ze-abid wi’itu ytigehas hibieye we-la’ilehī yehapomu a’imro t’tsiewi’i inze tibil nsi’u bli’u hbsitiye we-siteyu weyniye we-hdgiwa le’ibes we-hiyewu </a:t>
            </a:r>
            <a:endParaRPr sz="1700">
              <a:solidFill>
                <a:srgbClr val="FFFF00"/>
              </a:solidFill>
            </a:endParaRPr>
          </a:p>
          <a:p>
            <a:pPr marL="342900" lvl="0" indent="-222250" algn="l" rtl="0">
              <a:spcBef>
                <a:spcPts val="720"/>
              </a:spcBef>
              <a:spcAft>
                <a:spcPts val="0"/>
              </a:spcAft>
              <a:buClr>
                <a:srgbClr val="FF0000"/>
              </a:buClr>
              <a:buSzPts val="1700"/>
              <a:buFont typeface="Noto Sans Symbols"/>
              <a:buChar char="❖"/>
            </a:pPr>
            <a:r>
              <a:rPr lang="am" sz="1700" u="sng">
                <a:solidFill>
                  <a:srgbClr val="FFFF00"/>
                </a:solidFill>
              </a:rPr>
              <a:t>Priest</a:t>
            </a:r>
            <a:r>
              <a:rPr lang="am" sz="1700">
                <a:solidFill>
                  <a:srgbClr val="FFFF00"/>
                </a:solidFill>
              </a:rPr>
              <a:t>: </a:t>
            </a:r>
            <a:r>
              <a:rPr lang="am" sz="1700">
                <a:solidFill>
                  <a:srgbClr val="FFFFFF"/>
                </a:solidFill>
              </a:rPr>
              <a:t>Behold she has built a house for herself, and established seven pillars, she has killed her beasts, poured her wine in the bowl, and furnished her table. She has sent forth her servants ceaselessly proclaiming and saying: Whoever is simple let him turn in towards me: as for him that wants understanding, she says to him, Come, eat of my bread, and drink of my wine, forsake the foolish and live.</a:t>
            </a:r>
            <a:endParaRPr sz="1700">
              <a:solidFill>
                <a:srgbClr val="FFFFFF"/>
              </a:solidFill>
            </a:endParaRPr>
          </a:p>
          <a:p>
            <a:pPr marL="342900" lvl="0" indent="0" algn="l" rtl="0">
              <a:spcBef>
                <a:spcPts val="720"/>
              </a:spcBef>
              <a:spcAft>
                <a:spcPts val="0"/>
              </a:spcAft>
              <a:buNone/>
            </a:pPr>
            <a:endParaRPr sz="1700">
              <a:solidFill>
                <a:srgbClr val="FFFFFF"/>
              </a:solidFill>
            </a:endParaRPr>
          </a:p>
        </p:txBody>
      </p:sp>
      <p:pic>
        <p:nvPicPr>
          <p:cNvPr id="782" name="Google Shape;782;p100"/>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1"/>
          <p:cNvSpPr txBox="1">
            <a:spLocks noGrp="1"/>
          </p:cNvSpPr>
          <p:nvPr>
            <p:ph type="body" idx="1"/>
          </p:nvPr>
        </p:nvSpPr>
        <p:spPr>
          <a:xfrm>
            <a:off x="338144" y="349250"/>
            <a:ext cx="41577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FFFF00"/>
              </a:buClr>
              <a:buSzPts val="2400"/>
              <a:buFont typeface="Noto Sans Symbols"/>
              <a:buChar char="❖"/>
            </a:pPr>
            <a:r>
              <a:rPr lang="am" sz="2400" b="0" i="0" u="none" strike="noStrike" cap="none">
                <a:solidFill>
                  <a:schemeClr val="lt1"/>
                </a:solidFill>
                <a:latin typeface="Arial"/>
                <a:ea typeface="Arial"/>
                <a:cs typeface="Arial"/>
                <a:sym typeface="Arial"/>
              </a:rPr>
              <a:t> </a:t>
            </a:r>
            <a:r>
              <a:rPr lang="am" sz="3000" u="sng">
                <a:solidFill>
                  <a:schemeClr val="lt2"/>
                </a:solidFill>
              </a:rPr>
              <a:t>ካህን</a:t>
            </a:r>
            <a:r>
              <a:rPr lang="am" sz="3000">
                <a:solidFill>
                  <a:schemeClr val="lt2"/>
                </a:solidFill>
              </a:rPr>
              <a:t>፦ </a:t>
            </a:r>
            <a:r>
              <a:rPr lang="am" sz="3000">
                <a:solidFill>
                  <a:srgbClr val="FFFF00"/>
                </a:solidFill>
              </a:rPr>
              <a:t>ጥበብስ መድኃኒነ ውእቱ ዘቤዘወነ በጥብሐ ሥጋሁ ወተሣየጠነ በንዝኅተ ደሙ ወኀረየነ ለመንግሥቱ ለዓለመ ዓለም።</a:t>
            </a:r>
            <a:endParaRPr sz="3000" u="sng">
              <a:solidFill>
                <a:srgbClr val="FFFFFF"/>
              </a:solidFill>
            </a:endParaRPr>
          </a:p>
          <a:p>
            <a:pPr marL="342900" marR="0" lvl="0" indent="0" algn="l" rtl="0">
              <a:spcBef>
                <a:spcPts val="0"/>
              </a:spcBef>
              <a:spcAft>
                <a:spcPts val="0"/>
              </a:spcAft>
              <a:buNone/>
            </a:pPr>
            <a:r>
              <a:rPr lang="am" sz="3000">
                <a:solidFill>
                  <a:srgbClr val="FFFFFF"/>
                </a:solidFill>
              </a:rPr>
              <a:t>ጥበብ ዝተባህለ ግና ብጥብሓት ሥጋኡ ዝተብጀወናን ብምፍሳስ ደሙ ዝተሻየጠናን ንዘለዓለም ዓለም ንመንግሥቱ ዝኃረየናን መድኃኒና እዩ። </a:t>
            </a:r>
            <a:endParaRPr sz="3000">
              <a:solidFill>
                <a:srgbClr val="FFFFFF"/>
              </a:solidFill>
            </a:endParaRPr>
          </a:p>
          <a:p>
            <a:pPr marL="342900" marR="0" lvl="0" indent="0" algn="l" rtl="0">
              <a:spcBef>
                <a:spcPts val="0"/>
              </a:spcBef>
              <a:spcAft>
                <a:spcPts val="0"/>
              </a:spcAft>
              <a:buNone/>
            </a:pPr>
            <a:endParaRPr sz="3000">
              <a:solidFill>
                <a:srgbClr val="FFFFFF"/>
              </a:solidFill>
            </a:endParaRPr>
          </a:p>
        </p:txBody>
      </p:sp>
      <p:sp>
        <p:nvSpPr>
          <p:cNvPr id="788" name="Google Shape;788;p101"/>
          <p:cNvSpPr txBox="1">
            <a:spLocks noGrp="1"/>
          </p:cNvSpPr>
          <p:nvPr>
            <p:ph type="sldNum" idx="12"/>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74</a:t>
            </a:fld>
            <a:endParaRPr/>
          </a:p>
        </p:txBody>
      </p:sp>
      <p:sp>
        <p:nvSpPr>
          <p:cNvPr id="789" name="Google Shape;789;p101"/>
          <p:cNvSpPr txBox="1"/>
          <p:nvPr/>
        </p:nvSpPr>
        <p:spPr>
          <a:xfrm>
            <a:off x="4362875" y="167875"/>
            <a:ext cx="4476600" cy="6309600"/>
          </a:xfrm>
          <a:prstGeom prst="rect">
            <a:avLst/>
          </a:prstGeom>
          <a:noFill/>
          <a:ln>
            <a:noFill/>
          </a:ln>
        </p:spPr>
        <p:txBody>
          <a:bodyPr spcFirstLastPara="1" wrap="square" lIns="91425" tIns="91425" rIns="91425" bIns="91425" anchor="t" anchorCtr="0">
            <a:noAutofit/>
          </a:bodyPr>
          <a:lstStyle/>
          <a:p>
            <a:pPr marL="342900" lvl="0" indent="-279400" algn="l" rtl="0">
              <a:spcBef>
                <a:spcPts val="720"/>
              </a:spcBef>
              <a:spcAft>
                <a:spcPts val="0"/>
              </a:spcAft>
              <a:buClr>
                <a:srgbClr val="0000FF"/>
              </a:buClr>
              <a:buSzPts val="2600"/>
              <a:buFont typeface="Noto Sans Symbols"/>
              <a:buChar char="❖"/>
            </a:pPr>
            <a:r>
              <a:rPr lang="am" sz="2600" u="sng">
                <a:solidFill>
                  <a:schemeClr val="lt2"/>
                </a:solidFill>
              </a:rPr>
              <a:t>Kahn</a:t>
            </a:r>
            <a:r>
              <a:rPr lang="am" sz="2600">
                <a:solidFill>
                  <a:schemeClr val="lt2"/>
                </a:solidFill>
              </a:rPr>
              <a:t>: </a:t>
            </a:r>
            <a:r>
              <a:rPr lang="am" sz="2600">
                <a:solidFill>
                  <a:srgbClr val="FFFF00"/>
                </a:solidFill>
              </a:rPr>
              <a:t>Tebebise medihanīne wi’itu ze-biezewen be-Tbiha sigahu we-tesayeTene be-nzhite demu we-hareyene le-mengsitu le-aleme alem </a:t>
            </a:r>
            <a:endParaRPr sz="2600">
              <a:solidFill>
                <a:srgbClr val="FFFF00"/>
              </a:solidFill>
            </a:endParaRPr>
          </a:p>
          <a:p>
            <a:pPr marL="342900" lvl="0" indent="-279400" algn="l" rtl="0">
              <a:spcBef>
                <a:spcPts val="720"/>
              </a:spcBef>
              <a:spcAft>
                <a:spcPts val="0"/>
              </a:spcAft>
              <a:buClr>
                <a:srgbClr val="FF0000"/>
              </a:buClr>
              <a:buSzPts val="2600"/>
              <a:buFont typeface="Noto Sans Symbols"/>
              <a:buChar char="❖"/>
            </a:pPr>
            <a:r>
              <a:rPr lang="am" sz="2600" u="sng">
                <a:solidFill>
                  <a:srgbClr val="FFFF00"/>
                </a:solidFill>
              </a:rPr>
              <a:t>Priest</a:t>
            </a:r>
            <a:r>
              <a:rPr lang="am" sz="2600">
                <a:solidFill>
                  <a:srgbClr val="FFFF00"/>
                </a:solidFill>
              </a:rPr>
              <a:t>: </a:t>
            </a:r>
            <a:r>
              <a:rPr lang="am" sz="2600">
                <a:solidFill>
                  <a:srgbClr val="FFFFFF"/>
                </a:solidFill>
              </a:rPr>
              <a:t>But wisdom is our Saviour Who redeemed us with the sacrifice of His body, and bought us with the sprinkling of His blood, and chose us for His kingdom for ever.</a:t>
            </a:r>
            <a:endParaRPr sz="2600">
              <a:solidFill>
                <a:srgbClr val="FFFFFF"/>
              </a:solidFill>
            </a:endParaRPr>
          </a:p>
        </p:txBody>
      </p:sp>
      <p:pic>
        <p:nvPicPr>
          <p:cNvPr id="790" name="Google Shape;790;p101"/>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0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75</a:t>
            </a:fld>
            <a:endParaRPr/>
          </a:p>
        </p:txBody>
      </p:sp>
      <p:sp>
        <p:nvSpPr>
          <p:cNvPr id="796" name="Google Shape;796;p102"/>
          <p:cNvSpPr txBox="1">
            <a:spLocks noGrp="1"/>
          </p:cNvSpPr>
          <p:nvPr>
            <p:ph type="body" idx="1"/>
          </p:nvPr>
        </p:nvSpPr>
        <p:spPr>
          <a:xfrm>
            <a:off x="804475" y="375450"/>
            <a:ext cx="4284600" cy="61071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90000"/>
              </a:lnSpc>
              <a:spcBef>
                <a:spcPts val="680"/>
              </a:spcBef>
              <a:spcAft>
                <a:spcPts val="0"/>
              </a:spcAft>
              <a:buClr>
                <a:srgbClr val="33CC33"/>
              </a:buClr>
              <a:buSzPts val="3500"/>
              <a:buChar char="❖"/>
            </a:pPr>
            <a:r>
              <a:rPr lang="am" sz="3500" b="0" i="0" u="sng">
                <a:solidFill>
                  <a:schemeClr val="lt2"/>
                </a:solidFill>
                <a:latin typeface="Arial"/>
                <a:ea typeface="Arial"/>
                <a:cs typeface="Arial"/>
                <a:sym typeface="Arial"/>
              </a:rPr>
              <a:t>ዲያቆን</a:t>
            </a:r>
            <a:r>
              <a:rPr lang="am" sz="3500" b="0" i="0">
                <a:solidFill>
                  <a:srgbClr val="FFFFFF"/>
                </a:solidFill>
                <a:latin typeface="Arial"/>
                <a:ea typeface="Arial"/>
                <a:cs typeface="Arial"/>
                <a:sym typeface="Arial"/>
              </a:rPr>
              <a:t>፡ </a:t>
            </a:r>
            <a:r>
              <a:rPr lang="am" sz="3500" b="0" i="0" u="none">
                <a:solidFill>
                  <a:srgbClr val="FFFF00"/>
                </a:solidFill>
                <a:latin typeface="Arial"/>
                <a:ea typeface="Arial"/>
                <a:cs typeface="Arial"/>
                <a:sym typeface="Arial"/>
              </a:rPr>
              <a:t>ጸልዩ</a:t>
            </a:r>
            <a:endParaRPr sz="3500">
              <a:solidFill>
                <a:srgbClr val="FFFFFF"/>
              </a:solidFill>
            </a:endParaRPr>
          </a:p>
          <a:p>
            <a:pPr marL="465137" marR="0" lvl="0" indent="-471487" algn="l" rtl="0">
              <a:lnSpc>
                <a:spcPct val="90000"/>
              </a:lnSpc>
              <a:spcBef>
                <a:spcPts val="680"/>
              </a:spcBef>
              <a:spcAft>
                <a:spcPts val="0"/>
              </a:spcAft>
              <a:buClr>
                <a:srgbClr val="FFFFFF"/>
              </a:buClr>
              <a:buSzPts val="3500"/>
              <a:buChar char="❖"/>
            </a:pPr>
            <a:r>
              <a:rPr lang="am" sz="3500" b="0" i="0" u="none">
                <a:solidFill>
                  <a:srgbClr val="FFFFFF"/>
                </a:solidFill>
                <a:latin typeface="Arial"/>
                <a:ea typeface="Arial"/>
                <a:cs typeface="Arial"/>
                <a:sym typeface="Arial"/>
              </a:rPr>
              <a:t>ጸልዩ</a:t>
            </a:r>
            <a:endParaRPr sz="3500" b="0" i="0" u="none">
              <a:solidFill>
                <a:srgbClr val="FFFFFF"/>
              </a:solidFill>
              <a:latin typeface="Arial"/>
              <a:ea typeface="Arial"/>
              <a:cs typeface="Arial"/>
              <a:sym typeface="Arial"/>
            </a:endParaRPr>
          </a:p>
          <a:p>
            <a:pPr marL="465137" marR="0" lvl="0" indent="0" algn="l" rtl="0">
              <a:lnSpc>
                <a:spcPct val="90000"/>
              </a:lnSpc>
              <a:spcBef>
                <a:spcPts val="800"/>
              </a:spcBef>
              <a:spcAft>
                <a:spcPts val="0"/>
              </a:spcAft>
              <a:buNone/>
            </a:pPr>
            <a:endParaRPr sz="3500"/>
          </a:p>
        </p:txBody>
      </p:sp>
      <p:sp>
        <p:nvSpPr>
          <p:cNvPr id="797" name="Google Shape;797;p102"/>
          <p:cNvSpPr txBox="1"/>
          <p:nvPr/>
        </p:nvSpPr>
        <p:spPr>
          <a:xfrm>
            <a:off x="4596025" y="288250"/>
            <a:ext cx="4275600" cy="6293400"/>
          </a:xfrm>
          <a:prstGeom prst="rect">
            <a:avLst/>
          </a:prstGeom>
          <a:noFill/>
          <a:ln>
            <a:noFill/>
          </a:ln>
        </p:spPr>
        <p:txBody>
          <a:bodyPr spcFirstLastPara="1" wrap="square" lIns="91425" tIns="91425" rIns="91425" bIns="91425" anchor="t" anchorCtr="0">
            <a:noAutofit/>
          </a:bodyPr>
          <a:lstStyle/>
          <a:p>
            <a:pPr marL="465137" lvl="0" indent="-471487" algn="l" rtl="0">
              <a:lnSpc>
                <a:spcPct val="90000"/>
              </a:lnSpc>
              <a:spcBef>
                <a:spcPts val="680"/>
              </a:spcBef>
              <a:spcAft>
                <a:spcPts val="0"/>
              </a:spcAft>
              <a:buClr>
                <a:srgbClr val="0000FF"/>
              </a:buClr>
              <a:buSzPts val="3500"/>
              <a:buFont typeface="Noto Sans Symbols"/>
              <a:buChar char="❖"/>
            </a:pPr>
            <a:r>
              <a:rPr lang="am" sz="3500" u="sng">
                <a:solidFill>
                  <a:schemeClr val="lt2"/>
                </a:solidFill>
              </a:rPr>
              <a:t>Dīyaqon</a:t>
            </a:r>
            <a:r>
              <a:rPr lang="am" sz="3500">
                <a:solidFill>
                  <a:schemeClr val="lt2"/>
                </a:solidFill>
              </a:rPr>
              <a:t>: </a:t>
            </a:r>
            <a:r>
              <a:rPr lang="am" sz="3500">
                <a:solidFill>
                  <a:srgbClr val="FFFF00"/>
                </a:solidFill>
              </a:rPr>
              <a:t>tseliyu</a:t>
            </a:r>
            <a:endParaRPr sz="3500">
              <a:solidFill>
                <a:srgbClr val="FFFF00"/>
              </a:solidFill>
            </a:endParaRPr>
          </a:p>
          <a:p>
            <a:pPr marL="465137" lvl="0" indent="-433387" algn="l" rtl="0">
              <a:lnSpc>
                <a:spcPct val="90000"/>
              </a:lnSpc>
              <a:spcBef>
                <a:spcPts val="800"/>
              </a:spcBef>
              <a:spcAft>
                <a:spcPts val="0"/>
              </a:spcAft>
              <a:buClr>
                <a:srgbClr val="FF0000"/>
              </a:buClr>
              <a:buSzPts val="3500"/>
              <a:buFont typeface="Noto Sans Symbols"/>
              <a:buChar char="❖"/>
            </a:pPr>
            <a:r>
              <a:rPr lang="am" sz="3500" u="sng">
                <a:solidFill>
                  <a:srgbClr val="FFFF00"/>
                </a:solidFill>
              </a:rPr>
              <a:t>Deacon</a:t>
            </a:r>
            <a:r>
              <a:rPr lang="am" sz="3500">
                <a:solidFill>
                  <a:srgbClr val="FFFF00"/>
                </a:solidFill>
              </a:rPr>
              <a:t>:-</a:t>
            </a:r>
            <a:r>
              <a:rPr lang="am" sz="3500">
                <a:solidFill>
                  <a:schemeClr val="lt1"/>
                </a:solidFill>
              </a:rPr>
              <a:t> </a:t>
            </a:r>
            <a:r>
              <a:rPr lang="am" sz="3500">
                <a:solidFill>
                  <a:schemeClr val="lt2"/>
                </a:solidFill>
              </a:rPr>
              <a:t>Pray ye.</a:t>
            </a:r>
            <a:endParaRPr/>
          </a:p>
        </p:txBody>
      </p:sp>
    </p:spTree>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03"/>
          <p:cNvSpPr txBox="1">
            <a:spLocks noGrp="1"/>
          </p:cNvSpPr>
          <p:nvPr>
            <p:ph type="body" idx="1"/>
          </p:nvPr>
        </p:nvSpPr>
        <p:spPr>
          <a:xfrm>
            <a:off x="286825" y="321525"/>
            <a:ext cx="4805700" cy="4123800"/>
          </a:xfrm>
          <a:prstGeom prst="rect">
            <a:avLst/>
          </a:prstGeom>
          <a:noFill/>
          <a:ln>
            <a:noFill/>
          </a:ln>
        </p:spPr>
        <p:txBody>
          <a:bodyPr spcFirstLastPara="1" wrap="square" lIns="92075" tIns="46025" rIns="92075" bIns="46025" anchor="t" anchorCtr="0">
            <a:noAutofit/>
          </a:bodyPr>
          <a:lstStyle/>
          <a:p>
            <a:pPr marL="342900" marR="0" lvl="0" indent="-241300" algn="l" rtl="0">
              <a:lnSpc>
                <a:spcPct val="100000"/>
              </a:lnSpc>
              <a:spcBef>
                <a:spcPts val="0"/>
              </a:spcBef>
              <a:spcAft>
                <a:spcPts val="0"/>
              </a:spcAft>
              <a:buClr>
                <a:schemeClr val="accent1"/>
              </a:buClr>
              <a:buSzPts val="2400"/>
              <a:buFont typeface="Noto Sans Symbols"/>
              <a:buChar char="❖"/>
            </a:pPr>
            <a:r>
              <a:rPr lang="am" sz="2400">
                <a:solidFill>
                  <a:schemeClr val="lt2"/>
                </a:solidFill>
              </a:rPr>
              <a:t>አቡነ ዘበሰማያት ይትቀደስ ስምከ ትምጻእ መንግሥትከ ወይኩን ፈቃድከ በከመ በሰማይ ከማሁ በምድር ሲሳየነ ዘለለዕለትነ ሀበነ ዮም ኅድግ ለነ አበሳነ ወጌጋየነ ከመ ንሕነኒ ንህድግ ለዘአበሰ ለነ ኢታብአነ እግዚኦ ውስተ መንሱት አላ አድኅነነ ወባልሐነ እምኵሉ እኩይ እስመ ዚአከ ይእቲ መንግሥት ኃይል ወስብሐት ለዓለመ ዓለም</a:t>
            </a:r>
            <a:endParaRPr sz="2400" i="0" u="none">
              <a:solidFill>
                <a:schemeClr val="lt2"/>
              </a:solidFill>
            </a:endParaRPr>
          </a:p>
          <a:p>
            <a:pPr marL="342900" lvl="0" indent="0" algn="l" rtl="0">
              <a:spcBef>
                <a:spcPts val="800"/>
              </a:spcBef>
              <a:spcAft>
                <a:spcPts val="0"/>
              </a:spcAft>
              <a:buNone/>
            </a:pPr>
            <a:endParaRPr sz="2400">
              <a:solidFill>
                <a:schemeClr val="lt2"/>
              </a:solidFill>
            </a:endParaRPr>
          </a:p>
          <a:p>
            <a:pPr marL="0" marR="0" lvl="0" indent="0" algn="l" rtl="0">
              <a:lnSpc>
                <a:spcPct val="100000"/>
              </a:lnSpc>
              <a:spcBef>
                <a:spcPts val="0"/>
              </a:spcBef>
              <a:spcAft>
                <a:spcPts val="0"/>
              </a:spcAft>
              <a:buNone/>
            </a:pPr>
            <a:endParaRPr sz="2400"/>
          </a:p>
          <a:p>
            <a:pPr marL="342900" marR="0" lvl="0" indent="-88900" algn="l" rtl="0">
              <a:spcBef>
                <a:spcPts val="800"/>
              </a:spcBef>
              <a:spcAft>
                <a:spcPts val="0"/>
              </a:spcAft>
              <a:buClr>
                <a:schemeClr val="accent1"/>
              </a:buClr>
              <a:buSzPts val="4000"/>
              <a:buFont typeface="Noto Sans Symbols"/>
              <a:buNone/>
            </a:pPr>
            <a:endParaRPr sz="2400" i="0" u="none">
              <a:solidFill>
                <a:schemeClr val="lt2"/>
              </a:solidFill>
            </a:endParaRPr>
          </a:p>
        </p:txBody>
      </p:sp>
      <p:sp>
        <p:nvSpPr>
          <p:cNvPr id="803" name="Google Shape;803;p10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76</a:t>
            </a:fld>
            <a:endParaRPr/>
          </a:p>
        </p:txBody>
      </p:sp>
      <p:sp>
        <p:nvSpPr>
          <p:cNvPr id="804" name="Google Shape;804;p103"/>
          <p:cNvSpPr txBox="1"/>
          <p:nvPr/>
        </p:nvSpPr>
        <p:spPr>
          <a:xfrm>
            <a:off x="4788200" y="256225"/>
            <a:ext cx="4227600" cy="4189200"/>
          </a:xfrm>
          <a:prstGeom prst="rect">
            <a:avLst/>
          </a:prstGeom>
          <a:noFill/>
          <a:ln>
            <a:noFill/>
          </a:ln>
        </p:spPr>
        <p:txBody>
          <a:bodyPr spcFirstLastPara="1" wrap="square" lIns="91425" tIns="91425" rIns="91425" bIns="91425" anchor="t" anchorCtr="0">
            <a:noAutofit/>
          </a:bodyPr>
          <a:lstStyle/>
          <a:p>
            <a:pPr marL="342900" lvl="0" indent="-222250" algn="l" rtl="0">
              <a:spcBef>
                <a:spcPts val="800"/>
              </a:spcBef>
              <a:spcAft>
                <a:spcPts val="0"/>
              </a:spcAft>
              <a:buClr>
                <a:srgbClr val="FFFF00"/>
              </a:buClr>
              <a:buSzPts val="2100"/>
              <a:buFont typeface="Noto Sans Symbols"/>
              <a:buChar char="❖"/>
            </a:pPr>
            <a:r>
              <a:rPr lang="am" sz="2100">
                <a:solidFill>
                  <a:srgbClr val="FFFF00"/>
                </a:solidFill>
              </a:rPr>
              <a:t>Abune zebe-Semayat ytqedes smike tmitsa’i mengstike we-yikun fekadike bekeme be-semay kemahu be-midr sisayene zelele iletine habene yom hidig lene abesane we-giegayene keme nihnenī nihidg leze-abeselene ītabi’ane igzī’o wiste mensut ala adhinene we-balhane im-kulu ikuy isme zī’ake yi’itī mengist hayl we-sibhat le-aleme alem</a:t>
            </a:r>
            <a:endParaRPr sz="2100">
              <a:solidFill>
                <a:srgbClr val="FFFF00"/>
              </a:solidFill>
            </a:endParaRPr>
          </a:p>
        </p:txBody>
      </p:sp>
      <p:sp>
        <p:nvSpPr>
          <p:cNvPr id="805" name="Google Shape;805;p103"/>
          <p:cNvSpPr txBox="1"/>
          <p:nvPr/>
        </p:nvSpPr>
        <p:spPr>
          <a:xfrm>
            <a:off x="511400" y="4329150"/>
            <a:ext cx="8457600" cy="22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am" sz="2300">
                <a:solidFill>
                  <a:srgbClr val="FFFFFF"/>
                </a:solidFill>
              </a:rPr>
              <a:t>Our Father Who art in Heaven hallowed be thy name, thy kingdom come, thy will be done, on earth as it is in heaven. Give us this day our daily bread and forgive us our trespasses as we forgive those who trespass against us. Lead us not into temptation but deliver us from evil. For thine is the kingdom and the power and the glory forever and ever, amen.</a:t>
            </a:r>
            <a:endParaRPr sz="2300">
              <a:solidFill>
                <a:srgbClr val="FFFFFF"/>
              </a:solidFill>
            </a:endParaRPr>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77</a:t>
            </a:fld>
            <a:endParaRPr/>
          </a:p>
        </p:txBody>
      </p:sp>
      <p:sp>
        <p:nvSpPr>
          <p:cNvPr id="811" name="Google Shape;811;p104"/>
          <p:cNvSpPr txBox="1">
            <a:spLocks noGrp="1"/>
          </p:cNvSpPr>
          <p:nvPr>
            <p:ph type="body" idx="1"/>
          </p:nvPr>
        </p:nvSpPr>
        <p:spPr>
          <a:xfrm>
            <a:off x="493706" y="257175"/>
            <a:ext cx="4230600" cy="61914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680"/>
              </a:spcBef>
              <a:spcAft>
                <a:spcPts val="0"/>
              </a:spcAft>
              <a:buClr>
                <a:srgbClr val="33CC33"/>
              </a:buClr>
              <a:buSzPts val="3600"/>
              <a:buChar char="❖"/>
            </a:pPr>
            <a:r>
              <a:rPr lang="am" sz="3600" i="0" u="sng">
                <a:solidFill>
                  <a:schemeClr val="lt2"/>
                </a:solidFill>
              </a:rPr>
              <a:t>ሕዝብ፡</a:t>
            </a:r>
            <a:r>
              <a:rPr lang="am" sz="3600" i="0" u="none">
                <a:solidFill>
                  <a:srgbClr val="FFFF00"/>
                </a:solidFill>
              </a:rPr>
              <a:t> በከመ ምህረትከ አምላክነ ወአኮ በከመ አበሳነ። </a:t>
            </a:r>
            <a:r>
              <a:rPr lang="am" sz="3600" i="1" u="none">
                <a:solidFill>
                  <a:schemeClr val="lt2"/>
                </a:solidFill>
              </a:rPr>
              <a:t>(ሰለስተ ግዜ)</a:t>
            </a:r>
            <a:endParaRPr sz="3600"/>
          </a:p>
          <a:p>
            <a:pPr marL="465137" marR="0" lvl="0" indent="-490537" algn="l" rtl="0">
              <a:lnSpc>
                <a:spcPct val="100000"/>
              </a:lnSpc>
              <a:spcBef>
                <a:spcPts val="680"/>
              </a:spcBef>
              <a:spcAft>
                <a:spcPts val="0"/>
              </a:spcAft>
              <a:buClr>
                <a:srgbClr val="FFFFFF"/>
              </a:buClr>
              <a:buSzPts val="3600"/>
              <a:buChar char="❖"/>
            </a:pPr>
            <a:r>
              <a:rPr lang="am" sz="3600" i="0" u="none">
                <a:solidFill>
                  <a:srgbClr val="FFFFFF"/>
                </a:solidFill>
              </a:rPr>
              <a:t>ኦ ኣምላኽና ከም ምሕረትካ እምበር ከም መደልናስ ኣይኹን። </a:t>
            </a:r>
            <a:r>
              <a:rPr lang="am" sz="3600" i="1" u="none">
                <a:solidFill>
                  <a:srgbClr val="FFFFFF"/>
                </a:solidFill>
              </a:rPr>
              <a:t>( 3 ግዜ)</a:t>
            </a:r>
            <a:endParaRPr sz="3600">
              <a:solidFill>
                <a:srgbClr val="FFFFFF"/>
              </a:solidFill>
            </a:endParaRPr>
          </a:p>
          <a:p>
            <a:pPr marL="465137" marR="0" lvl="0" indent="-249237" algn="l" rtl="0">
              <a:lnSpc>
                <a:spcPct val="100000"/>
              </a:lnSpc>
              <a:spcBef>
                <a:spcPts val="680"/>
              </a:spcBef>
              <a:spcAft>
                <a:spcPts val="0"/>
              </a:spcAft>
              <a:buClr>
                <a:srgbClr val="FF0000"/>
              </a:buClr>
              <a:buSzPts val="3400"/>
              <a:buFont typeface="Noto Sans Symbols"/>
              <a:buNone/>
            </a:pPr>
            <a:endParaRPr sz="3600" i="0" u="none">
              <a:solidFill>
                <a:schemeClr val="lt1"/>
              </a:solidFill>
            </a:endParaRPr>
          </a:p>
          <a:p>
            <a:pPr marL="342900" marR="0" lvl="0" indent="-127000" algn="l" rtl="0">
              <a:spcBef>
                <a:spcPts val="680"/>
              </a:spcBef>
              <a:spcAft>
                <a:spcPts val="0"/>
              </a:spcAft>
              <a:buClr>
                <a:schemeClr val="accent1"/>
              </a:buClr>
              <a:buSzPts val="3400"/>
              <a:buFont typeface="Noto Sans Symbols"/>
              <a:buNone/>
            </a:pPr>
            <a:endParaRPr sz="3600" i="0" u="none">
              <a:solidFill>
                <a:schemeClr val="lt1"/>
              </a:solidFill>
            </a:endParaRPr>
          </a:p>
        </p:txBody>
      </p:sp>
      <p:sp>
        <p:nvSpPr>
          <p:cNvPr id="812" name="Google Shape;812;p104"/>
          <p:cNvSpPr txBox="1"/>
          <p:nvPr/>
        </p:nvSpPr>
        <p:spPr>
          <a:xfrm>
            <a:off x="4447900" y="215925"/>
            <a:ext cx="4392000" cy="6245400"/>
          </a:xfrm>
          <a:prstGeom prst="rect">
            <a:avLst/>
          </a:prstGeom>
          <a:noFill/>
          <a:ln>
            <a:noFill/>
          </a:ln>
        </p:spPr>
        <p:txBody>
          <a:bodyPr spcFirstLastPara="1" wrap="square" lIns="91425" tIns="91425" rIns="91425" bIns="91425" anchor="t" anchorCtr="0">
            <a:noAutofit/>
          </a:bodyPr>
          <a:lstStyle/>
          <a:p>
            <a:pPr marL="465137" lvl="0" indent="-490537" algn="l" rtl="0">
              <a:spcBef>
                <a:spcPts val="680"/>
              </a:spcBef>
              <a:spcAft>
                <a:spcPts val="0"/>
              </a:spcAft>
              <a:buClr>
                <a:srgbClr val="0000FF"/>
              </a:buClr>
              <a:buSzPts val="3600"/>
              <a:buFont typeface="Noto Sans Symbols"/>
              <a:buChar char="❖"/>
            </a:pPr>
            <a:r>
              <a:rPr lang="am" sz="3600" u="sng">
                <a:solidFill>
                  <a:schemeClr val="lt2"/>
                </a:solidFill>
              </a:rPr>
              <a:t>Hizb</a:t>
            </a:r>
            <a:r>
              <a:rPr lang="am" sz="3600">
                <a:solidFill>
                  <a:schemeClr val="lt2"/>
                </a:solidFill>
              </a:rPr>
              <a:t>: </a:t>
            </a:r>
            <a:r>
              <a:rPr lang="am" sz="3600">
                <a:solidFill>
                  <a:srgbClr val="FFFF00"/>
                </a:solidFill>
              </a:rPr>
              <a:t>be-keme mihretike Amlakine we-ako be-keme abesane</a:t>
            </a:r>
            <a:endParaRPr sz="3600">
              <a:solidFill>
                <a:srgbClr val="FFFF00"/>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People</a:t>
            </a:r>
            <a:r>
              <a:rPr lang="am" sz="3600">
                <a:solidFill>
                  <a:srgbClr val="FFFF00"/>
                </a:solidFill>
              </a:rPr>
              <a:t>:</a:t>
            </a:r>
            <a:r>
              <a:rPr lang="am" sz="3600">
                <a:solidFill>
                  <a:schemeClr val="lt1"/>
                </a:solidFill>
              </a:rPr>
              <a:t> </a:t>
            </a:r>
            <a:r>
              <a:rPr lang="am" sz="3600">
                <a:solidFill>
                  <a:schemeClr val="lt2"/>
                </a:solidFill>
              </a:rPr>
              <a:t>According to Thy mercy, our God, and not according to our sins. (3 times)</a:t>
            </a:r>
            <a:endParaRPr sz="3600">
              <a:solidFill>
                <a:schemeClr val="lt2"/>
              </a:solidFill>
            </a:endParaRPr>
          </a:p>
          <a:p>
            <a:pPr marL="0" lvl="0" indent="0" algn="l" rtl="0">
              <a:spcBef>
                <a:spcPts val="0"/>
              </a:spcBef>
              <a:spcAft>
                <a:spcPts val="0"/>
              </a:spcAft>
              <a:buNone/>
            </a:pPr>
            <a:endParaRPr/>
          </a:p>
        </p:txBody>
      </p:sp>
    </p:spTree>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05"/>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78</a:t>
            </a:fld>
            <a:endParaRPr/>
          </a:p>
        </p:txBody>
      </p:sp>
      <p:sp>
        <p:nvSpPr>
          <p:cNvPr id="818" name="Google Shape;818;p105"/>
          <p:cNvSpPr txBox="1">
            <a:spLocks noGrp="1"/>
          </p:cNvSpPr>
          <p:nvPr>
            <p:ph type="body" idx="1"/>
          </p:nvPr>
        </p:nvSpPr>
        <p:spPr>
          <a:xfrm>
            <a:off x="493700" y="1260700"/>
            <a:ext cx="4142700" cy="5111700"/>
          </a:xfrm>
          <a:prstGeom prst="rect">
            <a:avLst/>
          </a:prstGeom>
          <a:noFill/>
          <a:ln>
            <a:noFill/>
          </a:ln>
        </p:spPr>
        <p:txBody>
          <a:bodyPr spcFirstLastPara="1" wrap="square" lIns="92075" tIns="46025" rIns="92075" bIns="46025" anchor="t" anchorCtr="0">
            <a:noAutofit/>
          </a:bodyPr>
          <a:lstStyle/>
          <a:p>
            <a:pPr marL="465137" marR="0" lvl="0" indent="-446087" algn="l" rtl="0">
              <a:lnSpc>
                <a:spcPct val="90000"/>
              </a:lnSpc>
              <a:spcBef>
                <a:spcPts val="680"/>
              </a:spcBef>
              <a:spcAft>
                <a:spcPts val="0"/>
              </a:spcAft>
              <a:buClr>
                <a:srgbClr val="33CC33"/>
              </a:buClr>
              <a:buSzPts val="3100"/>
              <a:buChar char="❖"/>
            </a:pPr>
            <a:r>
              <a:rPr lang="am" sz="3100" b="0" i="0" u="none">
                <a:solidFill>
                  <a:srgbClr val="FFFF00"/>
                </a:solidFill>
                <a:latin typeface="Arial"/>
                <a:ea typeface="Arial"/>
                <a:cs typeface="Arial"/>
                <a:sym typeface="Arial"/>
              </a:rPr>
              <a:t>ሠራዊተ መላእክቲሁ ለመድኃኔ ዓለም ይቀውሙ ቅድሜሁ ለመድኃኔ ዓለም።</a:t>
            </a:r>
            <a:endParaRPr sz="3100" b="0" i="0" u="none">
              <a:solidFill>
                <a:schemeClr val="lt2"/>
              </a:solidFill>
              <a:latin typeface="Arial"/>
              <a:ea typeface="Arial"/>
              <a:cs typeface="Arial"/>
              <a:sym typeface="Arial"/>
            </a:endParaRPr>
          </a:p>
          <a:p>
            <a:pPr marL="465137" marR="0" lvl="0" indent="-433387" algn="l" rtl="0">
              <a:lnSpc>
                <a:spcPct val="90000"/>
              </a:lnSpc>
              <a:spcBef>
                <a:spcPts val="720"/>
              </a:spcBef>
              <a:spcAft>
                <a:spcPts val="0"/>
              </a:spcAft>
              <a:buClr>
                <a:srgbClr val="FFFFFF"/>
              </a:buClr>
              <a:buSzPts val="3100"/>
              <a:buChar char="❖"/>
            </a:pPr>
            <a:r>
              <a:rPr lang="am" sz="3100" b="0" i="0" u="none">
                <a:solidFill>
                  <a:srgbClr val="FFFFFF"/>
                </a:solidFill>
                <a:latin typeface="Arial"/>
                <a:ea typeface="Arial"/>
                <a:cs typeface="Arial"/>
                <a:sym typeface="Arial"/>
              </a:rPr>
              <a:t>ንመድኃኔ ዓለም ሠራዊት መላእኽቱ ኣብ ቅድሚኡ ይቖሙ። </a:t>
            </a:r>
            <a:endParaRPr sz="3100" b="0" i="0" u="none">
              <a:solidFill>
                <a:srgbClr val="FFFFFF"/>
              </a:solidFill>
              <a:latin typeface="Arial"/>
              <a:ea typeface="Arial"/>
              <a:cs typeface="Arial"/>
              <a:sym typeface="Arial"/>
            </a:endParaRPr>
          </a:p>
          <a:p>
            <a:pPr marL="0" marR="0" lvl="0" indent="0" algn="l" rtl="0">
              <a:lnSpc>
                <a:spcPct val="90000"/>
              </a:lnSpc>
              <a:spcBef>
                <a:spcPts val="880"/>
              </a:spcBef>
              <a:spcAft>
                <a:spcPts val="0"/>
              </a:spcAft>
              <a:buNone/>
            </a:pPr>
            <a:endParaRPr sz="3100">
              <a:solidFill>
                <a:srgbClr val="FFFFFF"/>
              </a:solidFill>
            </a:endParaRPr>
          </a:p>
        </p:txBody>
      </p:sp>
      <p:sp>
        <p:nvSpPr>
          <p:cNvPr id="819" name="Google Shape;819;p105"/>
          <p:cNvSpPr txBox="1"/>
          <p:nvPr/>
        </p:nvSpPr>
        <p:spPr>
          <a:xfrm>
            <a:off x="737175" y="400350"/>
            <a:ext cx="8391300" cy="880800"/>
          </a:xfrm>
          <a:prstGeom prst="rect">
            <a:avLst/>
          </a:prstGeom>
          <a:noFill/>
          <a:ln>
            <a:noFill/>
          </a:ln>
        </p:spPr>
        <p:txBody>
          <a:bodyPr spcFirstLastPara="1" wrap="square" lIns="91425" tIns="91425" rIns="91425" bIns="91425" anchor="t" anchorCtr="0">
            <a:noAutofit/>
          </a:bodyPr>
          <a:lstStyle/>
          <a:p>
            <a:pPr marL="465137" lvl="0" indent="-465137" algn="l" rtl="0">
              <a:lnSpc>
                <a:spcPct val="90000"/>
              </a:lnSpc>
              <a:spcBef>
                <a:spcPts val="0"/>
              </a:spcBef>
              <a:spcAft>
                <a:spcPts val="0"/>
              </a:spcAft>
              <a:buClr>
                <a:schemeClr val="accent1"/>
              </a:buClr>
              <a:buSzPts val="3600"/>
              <a:buFont typeface="Noto Sans Symbols"/>
              <a:buNone/>
            </a:pPr>
            <a:r>
              <a:rPr lang="am" sz="2400" u="sng">
                <a:solidFill>
                  <a:schemeClr val="lt2"/>
                </a:solidFill>
              </a:rPr>
              <a:t>በብተራ ኵሎም ከምዚ ይበሉ</a:t>
            </a:r>
            <a:r>
              <a:rPr lang="am" sz="2400">
                <a:solidFill>
                  <a:schemeClr val="lt2"/>
                </a:solidFill>
              </a:rPr>
              <a:t>, </a:t>
            </a:r>
            <a:r>
              <a:rPr lang="am" sz="2400" u="sng">
                <a:solidFill>
                  <a:schemeClr val="lt2"/>
                </a:solidFill>
              </a:rPr>
              <a:t>B’betera kulom kemzi yiblu</a:t>
            </a:r>
            <a:endParaRPr sz="2400" u="sng">
              <a:solidFill>
                <a:schemeClr val="lt2"/>
              </a:solidFill>
            </a:endParaRPr>
          </a:p>
          <a:p>
            <a:pPr marL="465137" lvl="0" indent="-465137" algn="ctr" rtl="0">
              <a:lnSpc>
                <a:spcPct val="90000"/>
              </a:lnSpc>
              <a:spcBef>
                <a:spcPts val="720"/>
              </a:spcBef>
              <a:spcAft>
                <a:spcPts val="0"/>
              </a:spcAft>
              <a:buClr>
                <a:schemeClr val="dk2"/>
              </a:buClr>
              <a:buSzPts val="1100"/>
              <a:buFont typeface="Arial"/>
              <a:buNone/>
            </a:pPr>
            <a:r>
              <a:rPr lang="am" sz="2400" u="sng">
                <a:solidFill>
                  <a:schemeClr val="lt2"/>
                </a:solidFill>
              </a:rPr>
              <a:t>In succession, they shall all say</a:t>
            </a:r>
            <a:r>
              <a:rPr lang="am" sz="2400">
                <a:solidFill>
                  <a:schemeClr val="lt2"/>
                </a:solidFill>
              </a:rPr>
              <a:t> 3 times:</a:t>
            </a:r>
            <a:endParaRPr/>
          </a:p>
        </p:txBody>
      </p:sp>
      <p:sp>
        <p:nvSpPr>
          <p:cNvPr id="820" name="Google Shape;820;p105"/>
          <p:cNvSpPr txBox="1"/>
          <p:nvPr/>
        </p:nvSpPr>
        <p:spPr>
          <a:xfrm>
            <a:off x="4503800" y="1184500"/>
            <a:ext cx="4323900" cy="5092500"/>
          </a:xfrm>
          <a:prstGeom prst="rect">
            <a:avLst/>
          </a:prstGeom>
          <a:noFill/>
          <a:ln>
            <a:noFill/>
          </a:ln>
        </p:spPr>
        <p:txBody>
          <a:bodyPr spcFirstLastPara="1" wrap="square" lIns="91425" tIns="91425" rIns="91425" bIns="91425" anchor="t" anchorCtr="0">
            <a:noAutofit/>
          </a:bodyPr>
          <a:lstStyle/>
          <a:p>
            <a:pPr marL="465137" lvl="0" indent="-433387" algn="l" rtl="0">
              <a:lnSpc>
                <a:spcPct val="90000"/>
              </a:lnSpc>
              <a:spcBef>
                <a:spcPts val="720"/>
              </a:spcBef>
              <a:spcAft>
                <a:spcPts val="0"/>
              </a:spcAft>
              <a:buClr>
                <a:srgbClr val="0000FF"/>
              </a:buClr>
              <a:buSzPts val="3100"/>
              <a:buFont typeface="Noto Sans Symbols"/>
              <a:buChar char="❖"/>
            </a:pPr>
            <a:r>
              <a:rPr lang="am" sz="3100">
                <a:solidFill>
                  <a:srgbClr val="FFFF00"/>
                </a:solidFill>
              </a:rPr>
              <a:t>serawīte melaiktīhu leMedhanie Alem yeqewimu qidmiehu le-Medhanie Alem</a:t>
            </a:r>
            <a:endParaRPr sz="3100">
              <a:solidFill>
                <a:srgbClr val="FFFF00"/>
              </a:solidFill>
            </a:endParaRPr>
          </a:p>
          <a:p>
            <a:pPr marL="465137" lvl="0" indent="-382587" algn="l" rtl="0">
              <a:lnSpc>
                <a:spcPct val="90000"/>
              </a:lnSpc>
              <a:spcBef>
                <a:spcPts val="880"/>
              </a:spcBef>
              <a:spcAft>
                <a:spcPts val="0"/>
              </a:spcAft>
              <a:buClr>
                <a:srgbClr val="FF0000"/>
              </a:buClr>
              <a:buSzPts val="3100"/>
              <a:buFont typeface="Noto Sans Symbols"/>
              <a:buChar char="❖"/>
            </a:pPr>
            <a:r>
              <a:rPr lang="am" sz="3100">
                <a:solidFill>
                  <a:schemeClr val="lt2"/>
                </a:solidFill>
              </a:rPr>
              <a:t>The hosts of the angels of the Savior of the World stand before the Savior of the world.</a:t>
            </a:r>
            <a:endParaRPr/>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0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79</a:t>
            </a:fld>
            <a:endParaRPr/>
          </a:p>
        </p:txBody>
      </p:sp>
      <p:sp>
        <p:nvSpPr>
          <p:cNvPr id="826" name="Google Shape;826;p106"/>
          <p:cNvSpPr txBox="1">
            <a:spLocks noGrp="1"/>
          </p:cNvSpPr>
          <p:nvPr>
            <p:ph type="body" idx="1"/>
          </p:nvPr>
        </p:nvSpPr>
        <p:spPr>
          <a:xfrm>
            <a:off x="414331" y="381000"/>
            <a:ext cx="4157700" cy="5904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400"/>
              <a:buChar char="❖"/>
            </a:pPr>
            <a:r>
              <a:rPr lang="am" sz="3400" b="0" i="0" u="none">
                <a:solidFill>
                  <a:srgbClr val="FFFF00"/>
                </a:solidFill>
                <a:latin typeface="Arial"/>
                <a:ea typeface="Arial"/>
                <a:cs typeface="Arial"/>
                <a:sym typeface="Arial"/>
              </a:rPr>
              <a:t>ወይኬልልዎ ለመድኃኔ ዓለም ሥጋሁ ወደሙ ለመድኃኔ ዓለም።</a:t>
            </a:r>
            <a:endParaRPr sz="1200" b="0" i="0" u="none">
              <a:solidFill>
                <a:srgbClr val="FFFF00"/>
              </a:solidFill>
              <a:latin typeface="Arial"/>
              <a:ea typeface="Arial"/>
              <a:cs typeface="Arial"/>
              <a:sym typeface="Arial"/>
            </a:endParaRPr>
          </a:p>
          <a:p>
            <a:pPr marL="465137" marR="0" lvl="0" indent="-465137" algn="l" rtl="0">
              <a:lnSpc>
                <a:spcPct val="100000"/>
              </a:lnSpc>
              <a:spcBef>
                <a:spcPts val="640"/>
              </a:spcBef>
              <a:spcAft>
                <a:spcPts val="0"/>
              </a:spcAft>
              <a:buClr>
                <a:srgbClr val="FFFFFF"/>
              </a:buClr>
              <a:buSzPts val="3200"/>
              <a:buChar char="❖"/>
            </a:pPr>
            <a:r>
              <a:rPr lang="am" sz="3200" b="0" i="0" u="none">
                <a:solidFill>
                  <a:srgbClr val="FFFFFF"/>
                </a:solidFill>
                <a:latin typeface="Arial"/>
                <a:ea typeface="Arial"/>
                <a:cs typeface="Arial"/>
                <a:sym typeface="Arial"/>
              </a:rPr>
              <a:t>ንመድኃኔ ዓለም ከቢቦም የመስግንዎ፡ ንመድኃኔ ዓለም ሥጋኡን ደሙን እዚ እዩ። </a:t>
            </a:r>
            <a:endParaRPr sz="3400">
              <a:solidFill>
                <a:srgbClr val="FFFFFF"/>
              </a:solidFill>
            </a:endParaRPr>
          </a:p>
          <a:p>
            <a:pPr marL="465137" marR="0" lvl="0" indent="0" algn="l" rtl="0">
              <a:lnSpc>
                <a:spcPct val="100000"/>
              </a:lnSpc>
              <a:spcBef>
                <a:spcPts val="800"/>
              </a:spcBef>
              <a:spcAft>
                <a:spcPts val="0"/>
              </a:spcAft>
              <a:buNone/>
            </a:pPr>
            <a:endParaRPr sz="3700">
              <a:solidFill>
                <a:srgbClr val="FFFFFF"/>
              </a:solidFill>
            </a:endParaRPr>
          </a:p>
        </p:txBody>
      </p:sp>
      <p:sp>
        <p:nvSpPr>
          <p:cNvPr id="827" name="Google Shape;827;p106"/>
          <p:cNvSpPr txBox="1"/>
          <p:nvPr/>
        </p:nvSpPr>
        <p:spPr>
          <a:xfrm>
            <a:off x="4371825" y="231925"/>
            <a:ext cx="4548000" cy="6165300"/>
          </a:xfrm>
          <a:prstGeom prst="rect">
            <a:avLst/>
          </a:prstGeom>
          <a:noFill/>
          <a:ln>
            <a:noFill/>
          </a:ln>
        </p:spPr>
        <p:txBody>
          <a:bodyPr spcFirstLastPara="1" wrap="square" lIns="91425" tIns="91425" rIns="91425" bIns="91425" anchor="t" anchorCtr="0">
            <a:noAutofit/>
          </a:bodyPr>
          <a:lstStyle/>
          <a:p>
            <a:pPr marL="465137" lvl="0" indent="-477837" algn="l" rtl="0">
              <a:spcBef>
                <a:spcPts val="640"/>
              </a:spcBef>
              <a:spcAft>
                <a:spcPts val="0"/>
              </a:spcAft>
              <a:buClr>
                <a:srgbClr val="0000FF"/>
              </a:buClr>
              <a:buSzPts val="3400"/>
              <a:buFont typeface="Noto Sans Symbols"/>
              <a:buChar char="❖"/>
            </a:pPr>
            <a:r>
              <a:rPr lang="am" sz="3400">
                <a:solidFill>
                  <a:srgbClr val="FFFF00"/>
                </a:solidFill>
              </a:rPr>
              <a:t>we-yikieliliwo leMedhanie Alem ye ye ye sigahu we-demu le-Medhanie Alem</a:t>
            </a:r>
            <a:endParaRPr sz="3400">
              <a:solidFill>
                <a:schemeClr val="accent2"/>
              </a:solidFill>
            </a:endParaRPr>
          </a:p>
          <a:p>
            <a:pPr marL="465137" lvl="0" indent="-427037" algn="l" rtl="0">
              <a:spcBef>
                <a:spcPts val="800"/>
              </a:spcBef>
              <a:spcAft>
                <a:spcPts val="0"/>
              </a:spcAft>
              <a:buClr>
                <a:srgbClr val="FF0000"/>
              </a:buClr>
              <a:buSzPts val="3400"/>
              <a:buFont typeface="Noto Sans Symbols"/>
              <a:buChar char="❖"/>
            </a:pPr>
            <a:r>
              <a:rPr lang="am" sz="3400">
                <a:solidFill>
                  <a:schemeClr val="lt2"/>
                </a:solidFill>
              </a:rPr>
              <a:t>And encircle the Savior of the world  even the body and blood And blood of the Savior of the world</a:t>
            </a:r>
            <a:endParaRPr sz="3400"/>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body" idx="1"/>
          </p:nvPr>
        </p:nvSpPr>
        <p:spPr>
          <a:xfrm>
            <a:off x="338150" y="349250"/>
            <a:ext cx="4157700" cy="6180000"/>
          </a:xfrm>
          <a:prstGeom prst="rect">
            <a:avLst/>
          </a:prstGeom>
          <a:noFill/>
          <a:ln>
            <a:noFill/>
          </a:ln>
        </p:spPr>
        <p:txBody>
          <a:bodyPr spcFirstLastPara="1" wrap="square" lIns="92075" tIns="46025" rIns="92075" bIns="46025" anchor="t" anchorCtr="0">
            <a:noAutofit/>
          </a:bodyPr>
          <a:lstStyle/>
          <a:p>
            <a:pPr marL="465137" marR="0" lvl="0" indent="-382587" algn="l" rtl="0">
              <a:spcBef>
                <a:spcPts val="0"/>
              </a:spcBef>
              <a:spcAft>
                <a:spcPts val="0"/>
              </a:spcAft>
              <a:buClr>
                <a:srgbClr val="00CC00"/>
              </a:buClr>
              <a:buSzPts val="2700"/>
              <a:buFont typeface="Noto Sans Symbols"/>
              <a:buChar char="❖"/>
            </a:pPr>
            <a:r>
              <a:rPr lang="am" sz="2700" b="0" i="0" u="sng" strike="noStrike" cap="none">
                <a:solidFill>
                  <a:srgbClr val="FFFFFF"/>
                </a:solidFill>
                <a:latin typeface="Arial"/>
                <a:ea typeface="Arial"/>
                <a:cs typeface="Arial"/>
                <a:sym typeface="Arial"/>
              </a:rPr>
              <a:t>ካህን</a:t>
            </a:r>
            <a:r>
              <a:rPr lang="am" sz="2700" b="0" i="0" strike="noStrike" cap="none">
                <a:solidFill>
                  <a:srgbClr val="FFFFFF"/>
                </a:solidFill>
                <a:latin typeface="Arial"/>
                <a:ea typeface="Arial"/>
                <a:cs typeface="Arial"/>
                <a:sym typeface="Arial"/>
              </a:rPr>
              <a:t>፦</a:t>
            </a:r>
            <a:r>
              <a:rPr lang="am" sz="2700" b="0" i="0" u="none" strike="noStrike" cap="none">
                <a:solidFill>
                  <a:srgbClr val="FFFF00"/>
                </a:solidFill>
                <a:latin typeface="Arial"/>
                <a:ea typeface="Arial"/>
                <a:cs typeface="Arial"/>
                <a:sym typeface="Arial"/>
              </a:rPr>
              <a:t> እምቅድመ ጎሕ ወጽባሕ ወእምቅድመ መዓልት ወሌሊት እምቅድመ ይትፈጠሩ መላእክት ሀሎ እግዚአብሔር በመንግሥቱ። </a:t>
            </a:r>
            <a:endParaRPr sz="2700"/>
          </a:p>
          <a:p>
            <a:pPr marL="465137" marR="0" lvl="0" indent="-382587" algn="l" rtl="0">
              <a:spcBef>
                <a:spcPts val="800"/>
              </a:spcBef>
              <a:spcAft>
                <a:spcPts val="0"/>
              </a:spcAft>
              <a:buClr>
                <a:srgbClr val="FFFFFF"/>
              </a:buClr>
              <a:buSzPts val="2700"/>
              <a:buFont typeface="Noto Sans Symbols"/>
              <a:buChar char="❖"/>
            </a:pPr>
            <a:r>
              <a:rPr lang="am" sz="2700" b="0" i="0" u="none" strike="noStrike" cap="none">
                <a:solidFill>
                  <a:srgbClr val="FFFFFF"/>
                </a:solidFill>
                <a:latin typeface="Arial"/>
                <a:ea typeface="Arial"/>
                <a:cs typeface="Arial"/>
                <a:sym typeface="Arial"/>
              </a:rPr>
              <a:t> ቅድሚ ወጋሕታን ጽባሕን ቅድሚ መዓልትን ለይትን መላእኽቲውን ከይተፈጥሩ እግዚአብሔር አብ መንግሥቱ አሎ።</a:t>
            </a:r>
            <a:endParaRPr sz="2700">
              <a:solidFill>
                <a:srgbClr val="FF0000"/>
              </a:solidFill>
            </a:endParaRPr>
          </a:p>
          <a:p>
            <a:pPr marL="342900" marR="0" lvl="0" indent="-139700" algn="l" rtl="0">
              <a:spcBef>
                <a:spcPts val="640"/>
              </a:spcBef>
              <a:spcAft>
                <a:spcPts val="0"/>
              </a:spcAft>
              <a:buClr>
                <a:schemeClr val="accent1"/>
              </a:buClr>
              <a:buSzPts val="3200"/>
              <a:buFont typeface="Noto Sans Symbols"/>
              <a:buNone/>
            </a:pPr>
            <a:endParaRPr sz="2700" b="0" i="0" u="none" strike="noStrike" cap="none">
              <a:solidFill>
                <a:schemeClr val="lt1"/>
              </a:solidFill>
              <a:latin typeface="Arial"/>
              <a:ea typeface="Arial"/>
              <a:cs typeface="Arial"/>
              <a:sym typeface="Arial"/>
            </a:endParaRPr>
          </a:p>
        </p:txBody>
      </p:sp>
      <p:sp>
        <p:nvSpPr>
          <p:cNvPr id="257" name="Google Shape;257;p35"/>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a:t>
            </a:fld>
            <a:endParaRPr sz="1400" b="0" i="0" u="none" strike="noStrike" cap="none">
              <a:solidFill>
                <a:schemeClr val="lt1"/>
              </a:solidFill>
              <a:latin typeface="Arial"/>
              <a:ea typeface="Arial"/>
              <a:cs typeface="Arial"/>
              <a:sym typeface="Arial"/>
            </a:endParaRPr>
          </a:p>
        </p:txBody>
      </p:sp>
      <p:sp>
        <p:nvSpPr>
          <p:cNvPr id="258" name="Google Shape;258;p35"/>
          <p:cNvSpPr txBox="1"/>
          <p:nvPr/>
        </p:nvSpPr>
        <p:spPr>
          <a:xfrm>
            <a:off x="4290950" y="199900"/>
            <a:ext cx="4564800" cy="6213300"/>
          </a:xfrm>
          <a:prstGeom prst="rect">
            <a:avLst/>
          </a:prstGeom>
          <a:noFill/>
          <a:ln>
            <a:noFill/>
          </a:ln>
        </p:spPr>
        <p:txBody>
          <a:bodyPr spcFirstLastPara="1" wrap="square" lIns="91425" tIns="91425" rIns="91425" bIns="91425" anchor="t" anchorCtr="0">
            <a:noAutofit/>
          </a:bodyPr>
          <a:lstStyle/>
          <a:p>
            <a:pPr marL="465137" lvl="0" indent="-401637" algn="l" rtl="0">
              <a:spcBef>
                <a:spcPts val="80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im-qidme goh we-tsibah weim-qidme me’alt we-lielīt im-qidme yit’feTeru mela’ikt halo Igzī'abhier be-mengistu</a:t>
            </a:r>
            <a:endParaRPr sz="3000">
              <a:solidFill>
                <a:srgbClr val="FF0000"/>
              </a:solidFill>
            </a:endParaRPr>
          </a:p>
          <a:p>
            <a:pPr marL="465137" lvl="0" indent="-401637" algn="l" rtl="0">
              <a:spcBef>
                <a:spcPts val="80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2800">
                <a:solidFill>
                  <a:srgbClr val="FFFFFF"/>
                </a:solidFill>
              </a:rPr>
              <a:t>Before the dawn and the morning, before day and night, and before the creation of the angels, God was in His kingdom.</a:t>
            </a:r>
            <a:endParaRPr sz="2800"/>
          </a:p>
        </p:txBody>
      </p:sp>
      <p:pic>
        <p:nvPicPr>
          <p:cNvPr id="259" name="Google Shape;259;p3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80</a:t>
            </a:fld>
            <a:endParaRPr/>
          </a:p>
        </p:txBody>
      </p:sp>
      <p:sp>
        <p:nvSpPr>
          <p:cNvPr id="833" name="Google Shape;833;p107"/>
          <p:cNvSpPr txBox="1">
            <a:spLocks noGrp="1"/>
          </p:cNvSpPr>
          <p:nvPr>
            <p:ph type="body" idx="1"/>
          </p:nvPr>
        </p:nvSpPr>
        <p:spPr>
          <a:xfrm>
            <a:off x="536575" y="474650"/>
            <a:ext cx="4374900" cy="5904000"/>
          </a:xfrm>
          <a:prstGeom prst="rect">
            <a:avLst/>
          </a:prstGeom>
          <a:noFill/>
          <a:ln>
            <a:noFill/>
          </a:ln>
        </p:spPr>
        <p:txBody>
          <a:bodyPr spcFirstLastPara="1" wrap="square" lIns="92075" tIns="46025" rIns="92075" bIns="46025" anchor="t" anchorCtr="0">
            <a:noAutofit/>
          </a:bodyPr>
          <a:lstStyle/>
          <a:p>
            <a:pPr marL="465137" marR="0" lvl="0" indent="-452437" algn="l" rtl="0">
              <a:lnSpc>
                <a:spcPct val="100000"/>
              </a:lnSpc>
              <a:spcBef>
                <a:spcPts val="0"/>
              </a:spcBef>
              <a:spcAft>
                <a:spcPts val="0"/>
              </a:spcAft>
              <a:buClr>
                <a:srgbClr val="33CC33"/>
              </a:buClr>
              <a:buSzPts val="3200"/>
              <a:buChar char="❖"/>
            </a:pPr>
            <a:r>
              <a:rPr lang="am">
                <a:solidFill>
                  <a:srgbClr val="FFFF00"/>
                </a:solidFill>
              </a:rPr>
              <a:t>ወንብጻሕ ቅድመ ገጹ ለመድኃኔ ዓለም በአሚነ ዚአሁ ለክርስቶስ   ንገኒ</a:t>
            </a:r>
            <a:endParaRPr/>
          </a:p>
          <a:p>
            <a:pPr marL="465137" marR="0" lvl="0" indent="-465137" algn="l" rtl="0">
              <a:lnSpc>
                <a:spcPct val="100000"/>
              </a:lnSpc>
              <a:spcBef>
                <a:spcPts val="640"/>
              </a:spcBef>
              <a:spcAft>
                <a:spcPts val="0"/>
              </a:spcAft>
              <a:buClr>
                <a:srgbClr val="FFFFFF"/>
              </a:buClr>
              <a:buSzPts val="3200"/>
              <a:buChar char="❖"/>
            </a:pPr>
            <a:r>
              <a:rPr lang="am">
                <a:solidFill>
                  <a:schemeClr val="lt2"/>
                </a:solidFill>
              </a:rPr>
              <a:t>ናብ ቅድሚ ገጹ ንመድኃኔ ዓለም ክንቀርብ፤  ንእኡ ብምእማን ንክርስቶስ ነገልግል።</a:t>
            </a:r>
            <a:r>
              <a:rPr lang="am" b="0" i="0" u="none">
                <a:solidFill>
                  <a:srgbClr val="FFFFFF"/>
                </a:solidFill>
                <a:latin typeface="Arial"/>
                <a:ea typeface="Arial"/>
                <a:cs typeface="Arial"/>
                <a:sym typeface="Arial"/>
              </a:rPr>
              <a:t> </a:t>
            </a:r>
            <a:endParaRPr>
              <a:solidFill>
                <a:srgbClr val="FFFFFF"/>
              </a:solidFill>
            </a:endParaRPr>
          </a:p>
        </p:txBody>
      </p:sp>
      <p:sp>
        <p:nvSpPr>
          <p:cNvPr id="834" name="Google Shape;834;p107"/>
          <p:cNvSpPr txBox="1"/>
          <p:nvPr/>
        </p:nvSpPr>
        <p:spPr>
          <a:xfrm>
            <a:off x="4703950" y="231825"/>
            <a:ext cx="4234800" cy="6167400"/>
          </a:xfrm>
          <a:prstGeom prst="rect">
            <a:avLst/>
          </a:prstGeom>
          <a:noFill/>
          <a:ln>
            <a:noFill/>
          </a:ln>
        </p:spPr>
        <p:txBody>
          <a:bodyPr spcFirstLastPara="1" wrap="square" lIns="91425" tIns="91425" rIns="91425" bIns="91425" anchor="t" anchorCtr="0">
            <a:noAutofit/>
          </a:bodyPr>
          <a:lstStyle/>
          <a:p>
            <a:pPr marL="465137" lvl="0" indent="-452437" algn="l" rtl="0">
              <a:spcBef>
                <a:spcPts val="640"/>
              </a:spcBef>
              <a:spcAft>
                <a:spcPts val="0"/>
              </a:spcAft>
              <a:buClr>
                <a:srgbClr val="0000FF"/>
              </a:buClr>
              <a:buSzPts val="3000"/>
              <a:buFont typeface="Noto Sans Symbols"/>
              <a:buChar char="❖"/>
            </a:pPr>
            <a:r>
              <a:rPr lang="am" sz="3000">
                <a:solidFill>
                  <a:srgbClr val="FFFF00"/>
                </a:solidFill>
              </a:rPr>
              <a:t>we-nibtsa’h qidime getsu le-Medhanie Alem be-amīne zī’ahu le-kristos ngenī</a:t>
            </a:r>
            <a:endParaRPr sz="3000">
              <a:solidFill>
                <a:srgbClr val="FFFF00"/>
              </a:solidFill>
            </a:endParaRPr>
          </a:p>
          <a:p>
            <a:pPr marL="465137" lvl="0" indent="0" algn="l" rtl="0">
              <a:spcBef>
                <a:spcPts val="0"/>
              </a:spcBef>
              <a:spcAft>
                <a:spcPts val="0"/>
              </a:spcAft>
              <a:buNone/>
            </a:pPr>
            <a:r>
              <a:rPr lang="am" sz="3000">
                <a:solidFill>
                  <a:schemeClr val="lt2"/>
                </a:solidFill>
              </a:rPr>
              <a:t>Let us draw nigh the face of the Savior of the world, In the faith which is of Him let us submit ourselves to Christ.</a:t>
            </a:r>
            <a:endParaRPr sz="3000"/>
          </a:p>
        </p:txBody>
      </p:sp>
      <p:pic>
        <p:nvPicPr>
          <p:cNvPr id="835" name="Google Shape;835;p107"/>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0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81</a:t>
            </a:fld>
            <a:endParaRPr/>
          </a:p>
        </p:txBody>
      </p:sp>
      <p:sp>
        <p:nvSpPr>
          <p:cNvPr id="841" name="Google Shape;841;p108"/>
          <p:cNvSpPr txBox="1">
            <a:spLocks noGrp="1"/>
          </p:cNvSpPr>
          <p:nvPr>
            <p:ph type="body" idx="1"/>
          </p:nvPr>
        </p:nvSpPr>
        <p:spPr>
          <a:xfrm>
            <a:off x="792281" y="461400"/>
            <a:ext cx="4084500" cy="58500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90000"/>
              </a:lnSpc>
              <a:spcBef>
                <a:spcPts val="0"/>
              </a:spcBef>
              <a:spcAft>
                <a:spcPts val="0"/>
              </a:spcAft>
              <a:buClr>
                <a:srgbClr val="33CC33"/>
              </a:buClr>
              <a:buSzPts val="3500"/>
              <a:buChar char="❖"/>
            </a:pPr>
            <a:r>
              <a:rPr lang="am" sz="3500" b="0" i="0" u="sng">
                <a:solidFill>
                  <a:schemeClr val="lt2"/>
                </a:solidFill>
                <a:latin typeface="Arial"/>
                <a:ea typeface="Arial"/>
                <a:cs typeface="Arial"/>
                <a:sym typeface="Arial"/>
              </a:rPr>
              <a:t>ዲያቆን ንፍቅ</a:t>
            </a:r>
            <a:r>
              <a:rPr lang="am" sz="3500" b="0" i="0" u="none">
                <a:solidFill>
                  <a:schemeClr val="lt2"/>
                </a:solidFill>
                <a:latin typeface="Arial"/>
                <a:ea typeface="Arial"/>
                <a:cs typeface="Arial"/>
                <a:sym typeface="Arial"/>
              </a:rPr>
              <a:t>፡</a:t>
            </a:r>
            <a:r>
              <a:rPr lang="am" sz="3500" b="0" i="0" u="none">
                <a:solidFill>
                  <a:srgbClr val="FFFF00"/>
                </a:solidFill>
                <a:latin typeface="Arial"/>
                <a:ea typeface="Arial"/>
                <a:cs typeface="Arial"/>
                <a:sym typeface="Arial"/>
              </a:rPr>
              <a:t> አርኀዉ ኆኃተ መኳንንት።</a:t>
            </a:r>
            <a:endParaRPr sz="3500" b="0" i="0" u="none">
              <a:solidFill>
                <a:schemeClr val="lt1"/>
              </a:solidFill>
              <a:latin typeface="Arial"/>
              <a:ea typeface="Arial"/>
              <a:cs typeface="Arial"/>
              <a:sym typeface="Arial"/>
            </a:endParaRPr>
          </a:p>
          <a:p>
            <a:pPr marL="465137" marR="0" lvl="0" indent="-484187" algn="l" rtl="0">
              <a:lnSpc>
                <a:spcPct val="90000"/>
              </a:lnSpc>
              <a:spcBef>
                <a:spcPts val="680"/>
              </a:spcBef>
              <a:spcAft>
                <a:spcPts val="0"/>
              </a:spcAft>
              <a:buClr>
                <a:srgbClr val="FFFFFF"/>
              </a:buClr>
              <a:buSzPts val="3500"/>
              <a:buChar char="❖"/>
            </a:pPr>
            <a:r>
              <a:rPr lang="am" sz="3500" b="0" i="0" u="none">
                <a:solidFill>
                  <a:srgbClr val="FFFFFF"/>
                </a:solidFill>
                <a:latin typeface="Arial"/>
                <a:ea typeface="Arial"/>
                <a:cs typeface="Arial"/>
                <a:sym typeface="Arial"/>
              </a:rPr>
              <a:t>መኳንንቲ (ዓጸውተ ኆህት) ኣፍ ደጌታት ክፈቱ።</a:t>
            </a:r>
            <a:endParaRPr sz="35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3500"/>
          </a:p>
        </p:txBody>
      </p:sp>
      <p:sp>
        <p:nvSpPr>
          <p:cNvPr id="842" name="Google Shape;842;p108"/>
          <p:cNvSpPr txBox="1"/>
          <p:nvPr/>
        </p:nvSpPr>
        <p:spPr>
          <a:xfrm>
            <a:off x="4596025" y="296000"/>
            <a:ext cx="4179600" cy="5861100"/>
          </a:xfrm>
          <a:prstGeom prst="rect">
            <a:avLst/>
          </a:prstGeom>
          <a:noFill/>
          <a:ln>
            <a:noFill/>
          </a:ln>
        </p:spPr>
        <p:txBody>
          <a:bodyPr spcFirstLastPara="1" wrap="square" lIns="91425" tIns="91425" rIns="91425" bIns="91425" anchor="t" anchorCtr="0">
            <a:noAutofit/>
          </a:bodyPr>
          <a:lstStyle/>
          <a:p>
            <a:pPr marL="465137" lvl="0" indent="-484187" algn="l" rtl="0">
              <a:lnSpc>
                <a:spcPct val="90000"/>
              </a:lnSpc>
              <a:spcBef>
                <a:spcPts val="680"/>
              </a:spcBef>
              <a:spcAft>
                <a:spcPts val="0"/>
              </a:spcAft>
              <a:buClr>
                <a:srgbClr val="0000FF"/>
              </a:buClr>
              <a:buSzPts val="3500"/>
              <a:buFont typeface="Noto Sans Symbols"/>
              <a:buChar char="❖"/>
            </a:pPr>
            <a:r>
              <a:rPr lang="am" sz="3500" u="sng">
                <a:solidFill>
                  <a:schemeClr val="lt2"/>
                </a:solidFill>
              </a:rPr>
              <a:t>Dīyaqon nifq</a:t>
            </a:r>
            <a:r>
              <a:rPr lang="am" sz="3500">
                <a:solidFill>
                  <a:schemeClr val="lt2"/>
                </a:solidFill>
              </a:rPr>
              <a:t>: </a:t>
            </a:r>
            <a:r>
              <a:rPr lang="am" sz="3500">
                <a:solidFill>
                  <a:srgbClr val="FFFF00"/>
                </a:solidFill>
              </a:rPr>
              <a:t>Arhiwu hohate meqwanint</a:t>
            </a:r>
            <a:endParaRPr sz="3500">
              <a:solidFill>
                <a:srgbClr val="FFFF00"/>
              </a:solidFill>
            </a:endParaRPr>
          </a:p>
          <a:p>
            <a:pPr marL="465137" lvl="0" indent="-433387" algn="l" rtl="0">
              <a:lnSpc>
                <a:spcPct val="90000"/>
              </a:lnSpc>
              <a:spcBef>
                <a:spcPts val="800"/>
              </a:spcBef>
              <a:spcAft>
                <a:spcPts val="0"/>
              </a:spcAft>
              <a:buClr>
                <a:srgbClr val="FF0000"/>
              </a:buClr>
              <a:buSzPts val="3500"/>
              <a:buFont typeface="Noto Sans Symbols"/>
              <a:buChar char="❖"/>
            </a:pPr>
            <a:r>
              <a:rPr lang="am" sz="3500" u="sng">
                <a:solidFill>
                  <a:srgbClr val="FFFF00"/>
                </a:solidFill>
              </a:rPr>
              <a:t>Asst. Deacon</a:t>
            </a:r>
            <a:r>
              <a:rPr lang="am" sz="3500">
                <a:solidFill>
                  <a:srgbClr val="FFFF00"/>
                </a:solidFill>
              </a:rPr>
              <a:t>:</a:t>
            </a:r>
            <a:r>
              <a:rPr lang="am" sz="3500">
                <a:solidFill>
                  <a:srgbClr val="33CC33"/>
                </a:solidFill>
              </a:rPr>
              <a:t> </a:t>
            </a:r>
            <a:r>
              <a:rPr lang="am" sz="3500">
                <a:solidFill>
                  <a:schemeClr val="lt2"/>
                </a:solidFill>
              </a:rPr>
              <a:t>Open the gates, ye princes.</a:t>
            </a:r>
            <a:endParaRPr sz="3500">
              <a:solidFill>
                <a:schemeClr val="accent2"/>
              </a:solidFill>
            </a:endParaRPr>
          </a:p>
          <a:p>
            <a:pPr marL="0" lvl="0" indent="0" algn="l" rtl="0">
              <a:spcBef>
                <a:spcPts val="0"/>
              </a:spcBef>
              <a:spcAft>
                <a:spcPts val="0"/>
              </a:spcAft>
              <a:buNone/>
            </a:pPr>
            <a:endParaRPr sz="3500"/>
          </a:p>
        </p:txBody>
      </p:sp>
    </p:spTree>
  </p:cSld>
  <p:clrMapOvr>
    <a:masterClrMapping/>
  </p:clrMapOvr>
  <p:transition spd="med">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82</a:t>
            </a:fld>
            <a:endParaRPr/>
          </a:p>
        </p:txBody>
      </p:sp>
      <p:sp>
        <p:nvSpPr>
          <p:cNvPr id="848" name="Google Shape;848;p109"/>
          <p:cNvSpPr txBox="1">
            <a:spLocks noGrp="1"/>
          </p:cNvSpPr>
          <p:nvPr>
            <p:ph type="body" idx="1"/>
          </p:nvPr>
        </p:nvSpPr>
        <p:spPr>
          <a:xfrm>
            <a:off x="576256" y="310675"/>
            <a:ext cx="4208100" cy="5850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90000"/>
              </a:lnSpc>
              <a:spcBef>
                <a:spcPts val="680"/>
              </a:spcBef>
              <a:spcAft>
                <a:spcPts val="0"/>
              </a:spcAft>
              <a:buClr>
                <a:srgbClr val="33CC33"/>
              </a:buClr>
              <a:buSzPts val="3300"/>
              <a:buChar char="❖"/>
            </a:pPr>
            <a:r>
              <a:rPr lang="am" sz="3300" b="0" i="0" u="sng">
                <a:solidFill>
                  <a:schemeClr val="lt2"/>
                </a:solidFill>
                <a:latin typeface="Arial"/>
                <a:ea typeface="Arial"/>
                <a:cs typeface="Arial"/>
                <a:sym typeface="Arial"/>
              </a:rPr>
              <a:t>ዲያቆን</a:t>
            </a:r>
            <a:r>
              <a:rPr lang="am" sz="3300" b="0" i="0" u="none">
                <a:solidFill>
                  <a:srgbClr val="FFFFFF"/>
                </a:solidFill>
                <a:latin typeface="Arial"/>
                <a:ea typeface="Arial"/>
                <a:cs typeface="Arial"/>
                <a:sym typeface="Arial"/>
              </a:rPr>
              <a:t>፡-</a:t>
            </a:r>
            <a:r>
              <a:rPr lang="am" sz="3300" b="0" i="0" u="none">
                <a:solidFill>
                  <a:srgbClr val="FFFF00"/>
                </a:solidFill>
                <a:latin typeface="Arial"/>
                <a:ea typeface="Arial"/>
                <a:cs typeface="Arial"/>
                <a:sym typeface="Arial"/>
              </a:rPr>
              <a:t> እለ ትቀውሙ አትሕቱ ርእሰክሙ።</a:t>
            </a:r>
            <a:r>
              <a:rPr lang="am" sz="3300" b="0" i="0" u="none">
                <a:solidFill>
                  <a:schemeClr val="lt1"/>
                </a:solidFill>
                <a:latin typeface="Arial"/>
                <a:ea typeface="Arial"/>
                <a:cs typeface="Arial"/>
                <a:sym typeface="Arial"/>
              </a:rPr>
              <a:t> </a:t>
            </a:r>
            <a:endParaRPr sz="3300" b="0" i="0" u="none">
              <a:solidFill>
                <a:schemeClr val="lt1"/>
              </a:solidFill>
              <a:latin typeface="Arial"/>
              <a:ea typeface="Arial"/>
              <a:cs typeface="Arial"/>
              <a:sym typeface="Arial"/>
            </a:endParaRPr>
          </a:p>
          <a:p>
            <a:pPr marL="465137" marR="0" lvl="0" indent="-471487" algn="l" rtl="0">
              <a:lnSpc>
                <a:spcPct val="9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ኣቱም ደው ኢልኩም ዘሎኹም ርእስኹም ኣድንኑ።</a:t>
            </a:r>
            <a:endParaRPr sz="3300" b="0" i="0" u="none">
              <a:solidFill>
                <a:srgbClr val="FFFFFF"/>
              </a:solidFill>
              <a:latin typeface="Arial"/>
              <a:ea typeface="Arial"/>
              <a:cs typeface="Arial"/>
              <a:sym typeface="Arial"/>
            </a:endParaRPr>
          </a:p>
          <a:p>
            <a:pPr marL="465137" marR="0" lvl="0" indent="0" algn="l" rtl="0">
              <a:lnSpc>
                <a:spcPct val="90000"/>
              </a:lnSpc>
              <a:spcBef>
                <a:spcPts val="800"/>
              </a:spcBef>
              <a:spcAft>
                <a:spcPts val="0"/>
              </a:spcAft>
              <a:buNone/>
            </a:pPr>
            <a:endParaRPr sz="3300"/>
          </a:p>
        </p:txBody>
      </p:sp>
      <p:sp>
        <p:nvSpPr>
          <p:cNvPr id="849" name="Google Shape;849;p109"/>
          <p:cNvSpPr txBox="1"/>
          <p:nvPr/>
        </p:nvSpPr>
        <p:spPr>
          <a:xfrm>
            <a:off x="4660075" y="272250"/>
            <a:ext cx="4131600" cy="5941200"/>
          </a:xfrm>
          <a:prstGeom prst="rect">
            <a:avLst/>
          </a:prstGeom>
          <a:noFill/>
          <a:ln>
            <a:noFill/>
          </a:ln>
        </p:spPr>
        <p:txBody>
          <a:bodyPr spcFirstLastPara="1" wrap="square" lIns="91425" tIns="91425" rIns="91425" bIns="91425" anchor="t" anchorCtr="0">
            <a:noAutofit/>
          </a:bodyPr>
          <a:lstStyle/>
          <a:p>
            <a:pPr marL="465137" lvl="0" indent="-471487" algn="l" rtl="0">
              <a:lnSpc>
                <a:spcPct val="90000"/>
              </a:lnSpc>
              <a:spcBef>
                <a:spcPts val="640"/>
              </a:spcBef>
              <a:spcAft>
                <a:spcPts val="0"/>
              </a:spcAft>
              <a:buClr>
                <a:srgbClr val="0000FF"/>
              </a:buClr>
              <a:buSzPts val="3300"/>
              <a:buFont typeface="Noto Sans Symbols"/>
              <a:buChar char="❖"/>
            </a:pPr>
            <a:r>
              <a:rPr lang="am" sz="3300" u="sng">
                <a:solidFill>
                  <a:schemeClr val="lt2"/>
                </a:solidFill>
              </a:rPr>
              <a:t>Dīyaqon</a:t>
            </a:r>
            <a:r>
              <a:rPr lang="am" sz="3300">
                <a:solidFill>
                  <a:schemeClr val="lt2"/>
                </a:solidFill>
              </a:rPr>
              <a:t>: </a:t>
            </a:r>
            <a:r>
              <a:rPr lang="am" sz="3300">
                <a:solidFill>
                  <a:srgbClr val="FFFF00"/>
                </a:solidFill>
              </a:rPr>
              <a:t>ile ti’qewimu at’hitu r’isekemu</a:t>
            </a:r>
            <a:r>
              <a:rPr lang="am" sz="3300">
                <a:solidFill>
                  <a:srgbClr val="00FF00"/>
                </a:solidFill>
              </a:rPr>
              <a:t> </a:t>
            </a:r>
            <a:endParaRPr sz="3300">
              <a:solidFill>
                <a:srgbClr val="00FF00"/>
              </a:solidFill>
            </a:endParaRPr>
          </a:p>
          <a:p>
            <a:pPr marL="465137" lvl="0" indent="-420687" algn="l" rtl="0">
              <a:lnSpc>
                <a:spcPct val="90000"/>
              </a:lnSpc>
              <a:spcBef>
                <a:spcPts val="800"/>
              </a:spcBef>
              <a:spcAft>
                <a:spcPts val="0"/>
              </a:spcAft>
              <a:buClr>
                <a:srgbClr val="FF0000"/>
              </a:buClr>
              <a:buSzPts val="3300"/>
              <a:buFont typeface="Noto Sans Symbols"/>
              <a:buChar char="❖"/>
            </a:pPr>
            <a:r>
              <a:rPr lang="am" sz="3300" u="sng">
                <a:solidFill>
                  <a:srgbClr val="FFFF00"/>
                </a:solidFill>
              </a:rPr>
              <a:t>Deacon</a:t>
            </a:r>
            <a:r>
              <a:rPr lang="am" sz="3300">
                <a:solidFill>
                  <a:srgbClr val="FFFF00"/>
                </a:solidFill>
              </a:rPr>
              <a:t>:</a:t>
            </a:r>
            <a:r>
              <a:rPr lang="am" sz="3300" b="1">
                <a:solidFill>
                  <a:schemeClr val="lt2"/>
                </a:solidFill>
              </a:rPr>
              <a:t> </a:t>
            </a:r>
            <a:r>
              <a:rPr lang="am" sz="3300">
                <a:solidFill>
                  <a:schemeClr val="lt2"/>
                </a:solidFill>
              </a:rPr>
              <a:t>Ye Who are standing bow your heads.</a:t>
            </a:r>
            <a:endParaRPr/>
          </a:p>
        </p:txBody>
      </p:sp>
    </p:spTree>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10"/>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83</a:t>
            </a:fld>
            <a:endParaRPr sz="1400" b="0" i="0" u="none" strike="noStrike" cap="none">
              <a:solidFill>
                <a:schemeClr val="lt1"/>
              </a:solidFill>
              <a:latin typeface="Arial"/>
              <a:ea typeface="Arial"/>
              <a:cs typeface="Arial"/>
              <a:sym typeface="Arial"/>
            </a:endParaRPr>
          </a:p>
        </p:txBody>
      </p:sp>
      <p:sp>
        <p:nvSpPr>
          <p:cNvPr id="855" name="Google Shape;855;p110"/>
          <p:cNvSpPr txBox="1">
            <a:spLocks noGrp="1"/>
          </p:cNvSpPr>
          <p:nvPr>
            <p:ph type="body" idx="1"/>
          </p:nvPr>
        </p:nvSpPr>
        <p:spPr>
          <a:xfrm>
            <a:off x="319100" y="333375"/>
            <a:ext cx="4591200" cy="6454800"/>
          </a:xfrm>
          <a:prstGeom prst="rect">
            <a:avLst/>
          </a:prstGeom>
          <a:noFill/>
          <a:ln>
            <a:noFill/>
          </a:ln>
        </p:spPr>
        <p:txBody>
          <a:bodyPr spcFirstLastPara="1" wrap="square" lIns="92075" tIns="46025" rIns="92075" bIns="46025" anchor="t" anchorCtr="0">
            <a:noAutofit/>
          </a:bodyPr>
          <a:lstStyle/>
          <a:p>
            <a:pPr marL="465138" marR="0" lvl="0" indent="-357188" algn="l" rtl="0">
              <a:spcBef>
                <a:spcPts val="0"/>
              </a:spcBef>
              <a:spcAft>
                <a:spcPts val="0"/>
              </a:spcAft>
              <a:buClr>
                <a:srgbClr val="00CC00"/>
              </a:buClr>
              <a:buSzPts val="2700"/>
              <a:buFont typeface="Noto Sans Symbols"/>
              <a:buChar char="❖"/>
            </a:pPr>
            <a:r>
              <a:rPr lang="am" sz="2700" b="0" i="0" u="sng" strike="noStrike" cap="none">
                <a:solidFill>
                  <a:srgbClr val="FFFFFF"/>
                </a:solidFill>
                <a:latin typeface="Arial"/>
                <a:ea typeface="Arial"/>
                <a:cs typeface="Arial"/>
                <a:sym typeface="Arial"/>
              </a:rPr>
              <a:t>ካህን</a:t>
            </a:r>
            <a:r>
              <a:rPr lang="am" sz="2700" b="0" i="0" u="none" strike="noStrike" cap="none">
                <a:solidFill>
                  <a:srgbClr val="FFFFFF"/>
                </a:solidFill>
                <a:latin typeface="Arial"/>
                <a:ea typeface="Arial"/>
                <a:cs typeface="Arial"/>
                <a:sym typeface="Arial"/>
              </a:rPr>
              <a:t>፡</a:t>
            </a:r>
            <a:r>
              <a:rPr lang="am" sz="2700" b="0" i="0" u="none" strike="noStrike" cap="none">
                <a:solidFill>
                  <a:srgbClr val="00FF00"/>
                </a:solidFill>
                <a:latin typeface="Arial"/>
                <a:ea typeface="Arial"/>
                <a:cs typeface="Arial"/>
                <a:sym typeface="Arial"/>
              </a:rPr>
              <a:t> </a:t>
            </a:r>
            <a:r>
              <a:rPr lang="am" sz="2700" b="0" i="0" u="none" strike="noStrike" cap="none">
                <a:solidFill>
                  <a:srgbClr val="FFFF00"/>
                </a:solidFill>
                <a:latin typeface="Arial"/>
                <a:ea typeface="Arial"/>
                <a:cs typeface="Arial"/>
                <a:sym typeface="Arial"/>
              </a:rPr>
              <a:t>በግዕ ይምጻእ ንርአዮ በአዕይንት ወንጥብሖ በአእዳው ከመ ንትፈሣሕ ቦቱ ይደመር ሥጋሁ ምስለ ዝንቱ ኅብስት ወደሙኒ ይትከዐው ውስተ ዝንቱ ጽዋዕ።</a:t>
            </a:r>
            <a:r>
              <a:rPr lang="am" sz="2700" b="0" i="0" u="none" strike="noStrike" cap="none">
                <a:solidFill>
                  <a:srgbClr val="00FF00"/>
                </a:solidFill>
                <a:latin typeface="Arial"/>
                <a:ea typeface="Arial"/>
                <a:cs typeface="Arial"/>
                <a:sym typeface="Arial"/>
              </a:rPr>
              <a:t> </a:t>
            </a:r>
            <a:endParaRPr sz="2700"/>
          </a:p>
          <a:p>
            <a:pPr marL="465137" marR="0" lvl="0" indent="-357187" algn="l" rtl="0">
              <a:spcBef>
                <a:spcPts val="880"/>
              </a:spcBef>
              <a:spcAft>
                <a:spcPts val="0"/>
              </a:spcAft>
              <a:buClr>
                <a:srgbClr val="FFFFFF"/>
              </a:buClr>
              <a:buSzPts val="2700"/>
              <a:buFont typeface="Noto Sans Symbols"/>
              <a:buChar char="❖"/>
            </a:pPr>
            <a:r>
              <a:rPr lang="am" sz="2700" b="0" i="0" strike="noStrike" cap="none">
                <a:solidFill>
                  <a:srgbClr val="FFFFFF"/>
                </a:solidFill>
                <a:latin typeface="Arial"/>
                <a:ea typeface="Arial"/>
                <a:cs typeface="Arial"/>
                <a:sym typeface="Arial"/>
              </a:rPr>
              <a:t>በጊዕ ይምጻእ ብእኡ ክንሕጐስ በዕይንትና ንርኣዮ በእዳውናውን ንጥብሓዮ ሥጋኡ ምስዚ ኅብስቲ እዚ ይኹን ደሙውን ናብዚ ጽዋዕ ኣዚ ይፍሰስ (ይምልእ)።</a:t>
            </a:r>
            <a:endParaRPr sz="2700" b="0" i="0" strike="noStrike" cap="none">
              <a:solidFill>
                <a:srgbClr val="FFFFFF"/>
              </a:solidFill>
              <a:latin typeface="Arial"/>
              <a:ea typeface="Arial"/>
              <a:cs typeface="Arial"/>
              <a:sym typeface="Arial"/>
            </a:endParaRPr>
          </a:p>
          <a:p>
            <a:pPr marL="465137" marR="0" lvl="0" indent="0" algn="l" rtl="0">
              <a:spcBef>
                <a:spcPts val="880"/>
              </a:spcBef>
              <a:spcAft>
                <a:spcPts val="0"/>
              </a:spcAft>
              <a:buNone/>
            </a:pPr>
            <a:endParaRPr sz="2700">
              <a:solidFill>
                <a:srgbClr val="FFFF00"/>
              </a:solidFill>
            </a:endParaRPr>
          </a:p>
        </p:txBody>
      </p:sp>
      <p:sp>
        <p:nvSpPr>
          <p:cNvPr id="856" name="Google Shape;856;p110"/>
          <p:cNvSpPr txBox="1"/>
          <p:nvPr/>
        </p:nvSpPr>
        <p:spPr>
          <a:xfrm>
            <a:off x="4640525" y="148000"/>
            <a:ext cx="4327200" cy="6357600"/>
          </a:xfrm>
          <a:prstGeom prst="rect">
            <a:avLst/>
          </a:prstGeom>
          <a:noFill/>
          <a:ln>
            <a:noFill/>
          </a:ln>
        </p:spPr>
        <p:txBody>
          <a:bodyPr spcFirstLastPara="1" wrap="square" lIns="91425" tIns="91425" rIns="91425" bIns="91425" anchor="t" anchorCtr="0">
            <a:noAutofit/>
          </a:bodyPr>
          <a:lstStyle/>
          <a:p>
            <a:pPr marL="465137" lvl="0" indent="-344487" algn="l" rtl="0">
              <a:spcBef>
                <a:spcPts val="880"/>
              </a:spcBef>
              <a:spcAft>
                <a:spcPts val="0"/>
              </a:spcAft>
              <a:buClr>
                <a:srgbClr val="0000FF"/>
              </a:buClr>
              <a:buSzPts val="2500"/>
              <a:buFont typeface="Noto Sans Symbols"/>
              <a:buChar char="❖"/>
            </a:pPr>
            <a:r>
              <a:rPr lang="am" sz="2500" u="sng">
                <a:solidFill>
                  <a:schemeClr val="lt2"/>
                </a:solidFill>
              </a:rPr>
              <a:t>Kahn</a:t>
            </a:r>
            <a:r>
              <a:rPr lang="am" sz="2500">
                <a:solidFill>
                  <a:schemeClr val="lt2"/>
                </a:solidFill>
              </a:rPr>
              <a:t>: </a:t>
            </a:r>
            <a:r>
              <a:rPr lang="am" sz="2500">
                <a:solidFill>
                  <a:srgbClr val="FFFF00"/>
                </a:solidFill>
              </a:rPr>
              <a:t>begi’ yi’mitsa’i nirayu be-a’iynt we-niTbiho be-a’idaw keme nitfesha botu yidemer sigahu misle zintu hibst we-demunī yite’aw wiste zintu tsiwa::</a:t>
            </a:r>
            <a:endParaRPr sz="2500">
              <a:solidFill>
                <a:srgbClr val="FFFF00"/>
              </a:solidFill>
            </a:endParaRPr>
          </a:p>
          <a:p>
            <a:pPr marL="465137" lvl="0" indent="-344487" algn="l" rtl="0">
              <a:spcBef>
                <a:spcPts val="880"/>
              </a:spcBef>
              <a:spcAft>
                <a:spcPts val="0"/>
              </a:spcAft>
              <a:buClr>
                <a:srgbClr val="FF0000"/>
              </a:buClr>
              <a:buSzPts val="2500"/>
              <a:buFont typeface="Noto Sans Symbols"/>
              <a:buChar char="❖"/>
            </a:pPr>
            <a:r>
              <a:rPr lang="am" sz="2500" u="sng">
                <a:solidFill>
                  <a:srgbClr val="FFFF00"/>
                </a:solidFill>
              </a:rPr>
              <a:t>Priest</a:t>
            </a:r>
            <a:r>
              <a:rPr lang="am" sz="2500">
                <a:solidFill>
                  <a:srgbClr val="FFFF00"/>
                </a:solidFill>
              </a:rPr>
              <a:t>: </a:t>
            </a:r>
            <a:r>
              <a:rPr lang="am" sz="2500">
                <a:solidFill>
                  <a:srgbClr val="FFFFFF"/>
                </a:solidFill>
              </a:rPr>
              <a:t>Let the Lamb come that we may see Him with our eyes, immolate Him with our hands and rejoice in Him. May His body be joined with this bread, and may His blood be poured into this cup.</a:t>
            </a:r>
            <a:endParaRPr sz="2500">
              <a:solidFill>
                <a:srgbClr val="FFFFFF"/>
              </a:solidFill>
            </a:endParaRPr>
          </a:p>
          <a:p>
            <a:pPr marL="465137" lvl="0" indent="0" algn="l" rtl="0">
              <a:spcBef>
                <a:spcPts val="880"/>
              </a:spcBef>
              <a:spcAft>
                <a:spcPts val="0"/>
              </a:spcAft>
              <a:buNone/>
            </a:pPr>
            <a:endParaRPr sz="2500">
              <a:solidFill>
                <a:srgbClr val="FFFF00"/>
              </a:solidFill>
            </a:endParaRPr>
          </a:p>
        </p:txBody>
      </p:sp>
    </p:spTree>
  </p:cSld>
  <p:clrMapOvr>
    <a:masterClrMapping/>
  </p:clrMapOvr>
  <p:transition spd="med">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11"/>
          <p:cNvSpPr txBox="1">
            <a:spLocks noGrp="1"/>
          </p:cNvSpPr>
          <p:nvPr>
            <p:ph type="body" idx="1"/>
          </p:nvPr>
        </p:nvSpPr>
        <p:spPr>
          <a:xfrm>
            <a:off x="304800" y="415125"/>
            <a:ext cx="4531500" cy="6180000"/>
          </a:xfrm>
          <a:prstGeom prst="rect">
            <a:avLst/>
          </a:prstGeom>
          <a:noFill/>
          <a:ln>
            <a:noFill/>
          </a:ln>
        </p:spPr>
        <p:txBody>
          <a:bodyPr spcFirstLastPara="1" wrap="square" lIns="92075" tIns="46025" rIns="92075" bIns="46025" anchor="t" anchorCtr="0">
            <a:noAutofit/>
          </a:bodyPr>
          <a:lstStyle/>
          <a:p>
            <a:pPr marL="342900" marR="0" lvl="0" indent="-273050" algn="l" rtl="0">
              <a:spcBef>
                <a:spcPts val="0"/>
              </a:spcBef>
              <a:spcAft>
                <a:spcPts val="0"/>
              </a:spcAft>
              <a:buClr>
                <a:srgbClr val="00CC00"/>
              </a:buClr>
              <a:buSzPts val="2100"/>
              <a:buFont typeface="Noto Sans Symbols"/>
              <a:buChar char="❖"/>
            </a:pPr>
            <a:r>
              <a:rPr lang="am" sz="2100" b="0" i="0" u="sng" strike="noStrike" cap="none">
                <a:solidFill>
                  <a:srgbClr val="FFFFFF"/>
                </a:solidFill>
                <a:latin typeface="Arial"/>
                <a:ea typeface="Arial"/>
                <a:cs typeface="Arial"/>
                <a:sym typeface="Arial"/>
              </a:rPr>
              <a:t>ካህን</a:t>
            </a:r>
            <a:r>
              <a:rPr lang="am" sz="2100" b="0" i="0" u="none" strike="noStrike" cap="none">
                <a:solidFill>
                  <a:srgbClr val="FFFFFF"/>
                </a:solidFill>
                <a:latin typeface="Arial"/>
                <a:ea typeface="Arial"/>
                <a:cs typeface="Arial"/>
                <a:sym typeface="Arial"/>
              </a:rPr>
              <a:t>፦</a:t>
            </a:r>
            <a:r>
              <a:rPr lang="am" sz="2100" b="0" i="0" u="none" strike="noStrike" cap="none">
                <a:solidFill>
                  <a:schemeClr val="lt1"/>
                </a:solidFill>
                <a:latin typeface="Arial"/>
                <a:ea typeface="Arial"/>
                <a:cs typeface="Arial"/>
                <a:sym typeface="Arial"/>
              </a:rPr>
              <a:t> </a:t>
            </a:r>
            <a:r>
              <a:rPr lang="am" sz="2100" b="0" i="0" u="none" strike="noStrike" cap="none">
                <a:solidFill>
                  <a:srgbClr val="FFFF00"/>
                </a:solidFill>
                <a:latin typeface="Arial"/>
                <a:ea typeface="Arial"/>
                <a:cs typeface="Arial"/>
                <a:sym typeface="Arial"/>
              </a:rPr>
              <a:t>ወኢይምስሎ ለ፩ዱ እምኔነ ሶበ ይበልዕ ሥጋ ባሕቲቶ ዘእንበለ ደም ወመንፈስ። ወሶበ ይስቲ ዘንተ ጽዋዐ “እማሬ” ኢይምስሎ ለ፩ዱ እምኔነ ከመ ዘይስቲ ደመ ባሕቲቶ ዘእንበለ ሥጋ ወመንፈስ በከመ ኮነ መለኮቱ ዘምስለ ትስብእቱ ፩ደ ለዓለ</a:t>
            </a:r>
            <a:r>
              <a:rPr lang="am" sz="2100">
                <a:solidFill>
                  <a:srgbClr val="FFFF00"/>
                </a:solidFill>
              </a:rPr>
              <a:t>መ</a:t>
            </a:r>
            <a:r>
              <a:rPr lang="am" sz="2100" b="0" i="0" u="none" strike="noStrike" cap="none">
                <a:solidFill>
                  <a:srgbClr val="FFFF00"/>
                </a:solidFill>
                <a:latin typeface="Arial"/>
                <a:ea typeface="Arial"/>
                <a:cs typeface="Arial"/>
                <a:sym typeface="Arial"/>
              </a:rPr>
              <a:t> ዓለም። </a:t>
            </a:r>
            <a:endParaRPr sz="2100"/>
          </a:p>
          <a:p>
            <a:pPr marL="342900" marR="0" lvl="0" indent="-247650" algn="l" rtl="0">
              <a:spcBef>
                <a:spcPts val="720"/>
              </a:spcBef>
              <a:spcAft>
                <a:spcPts val="0"/>
              </a:spcAft>
              <a:buClr>
                <a:srgbClr val="FFFFFF"/>
              </a:buClr>
              <a:buSzPts val="2100"/>
              <a:buFont typeface="Noto Sans Symbols"/>
              <a:buChar char="❖"/>
            </a:pPr>
            <a:r>
              <a:rPr lang="am" sz="2100" b="0" i="0" u="none" strike="noStrike" cap="none">
                <a:solidFill>
                  <a:srgbClr val="FFFFFF"/>
                </a:solidFill>
                <a:latin typeface="Arial"/>
                <a:ea typeface="Arial"/>
                <a:cs typeface="Arial"/>
                <a:sym typeface="Arial"/>
              </a:rPr>
              <a:t>ካባና ንሓደ እኳ ነዚኅብስቲ እዚ (ምልክታ) ኪቕበል ከሎ ብዘይ ደምን መንፈስን ሥጋ ጥራሕ ከም ዚቕበል ኣይምሰሎ ነዚ ጽዋዕ እዚ (ምልክታ) እውን ኪሰቲ ከሎ ካባና ንሓደ እኳ ብዘይ ሥጋን መንፈስን ደም ጥራህ ከም ዚሰቲ ኣይምሰሎ። እንታይ ደኣ ሥጋን ደምን መንፈስን ሓደ እዩ መለኮቱ ምስ ሰብነቱ ሓደ ከም ዝኾነ ንዘለዓለም ዓለም።</a:t>
            </a:r>
            <a:endParaRPr sz="2100" b="0" i="0" u="none" strike="noStrike" cap="none">
              <a:solidFill>
                <a:srgbClr val="FFFFFF"/>
              </a:solidFill>
              <a:latin typeface="Arial"/>
              <a:ea typeface="Arial"/>
              <a:cs typeface="Arial"/>
              <a:sym typeface="Arial"/>
            </a:endParaRPr>
          </a:p>
          <a:p>
            <a:pPr marL="342900" marR="0" lvl="0" indent="0" algn="l" rtl="0">
              <a:spcBef>
                <a:spcPts val="720"/>
              </a:spcBef>
              <a:spcAft>
                <a:spcPts val="0"/>
              </a:spcAft>
              <a:buNone/>
            </a:pPr>
            <a:endParaRPr sz="2100" b="0" i="0" u="none" strike="noStrike" cap="none">
              <a:solidFill>
                <a:srgbClr val="00CC00"/>
              </a:solidFill>
              <a:latin typeface="Arial"/>
              <a:ea typeface="Arial"/>
              <a:cs typeface="Arial"/>
              <a:sym typeface="Arial"/>
            </a:endParaRPr>
          </a:p>
        </p:txBody>
      </p:sp>
      <p:sp>
        <p:nvSpPr>
          <p:cNvPr id="862" name="Google Shape;862;p111"/>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84</a:t>
            </a:fld>
            <a:endParaRPr sz="1400" b="0" i="0" u="none" strike="noStrike" cap="none">
              <a:solidFill>
                <a:schemeClr val="lt1"/>
              </a:solidFill>
              <a:latin typeface="Arial"/>
              <a:ea typeface="Arial"/>
              <a:cs typeface="Arial"/>
              <a:sym typeface="Arial"/>
            </a:endParaRPr>
          </a:p>
        </p:txBody>
      </p:sp>
      <p:sp>
        <p:nvSpPr>
          <p:cNvPr id="863" name="Google Shape;863;p111"/>
          <p:cNvSpPr txBox="1"/>
          <p:nvPr/>
        </p:nvSpPr>
        <p:spPr>
          <a:xfrm>
            <a:off x="4651850" y="196050"/>
            <a:ext cx="4236000" cy="6357600"/>
          </a:xfrm>
          <a:prstGeom prst="rect">
            <a:avLst/>
          </a:prstGeom>
          <a:noFill/>
          <a:ln>
            <a:noFill/>
          </a:ln>
        </p:spPr>
        <p:txBody>
          <a:bodyPr spcFirstLastPara="1" wrap="square" lIns="91425" tIns="91425" rIns="91425" bIns="91425" anchor="t" anchorCtr="0">
            <a:noAutofit/>
          </a:bodyPr>
          <a:lstStyle/>
          <a:p>
            <a:pPr marL="342900" lvl="0" indent="-234950" algn="l" rtl="0">
              <a:spcBef>
                <a:spcPts val="720"/>
              </a:spcBef>
              <a:spcAft>
                <a:spcPts val="0"/>
              </a:spcAft>
              <a:buClr>
                <a:srgbClr val="0000FF"/>
              </a:buClr>
              <a:buSzPts val="1900"/>
              <a:buFont typeface="Noto Sans Symbols"/>
              <a:buChar char="❖"/>
            </a:pPr>
            <a:r>
              <a:rPr lang="am" sz="1900" u="sng">
                <a:solidFill>
                  <a:schemeClr val="lt2"/>
                </a:solidFill>
              </a:rPr>
              <a:t>Kahn</a:t>
            </a:r>
            <a:r>
              <a:rPr lang="am" sz="1900">
                <a:solidFill>
                  <a:schemeClr val="lt2"/>
                </a:solidFill>
              </a:rPr>
              <a:t>: </a:t>
            </a:r>
            <a:r>
              <a:rPr lang="am" sz="1900">
                <a:solidFill>
                  <a:srgbClr val="FFFF00"/>
                </a:solidFill>
              </a:rPr>
              <a:t>we-īyimsilo le-ahadu imniene sobe yibli’i siga bahtīto ze-inbele dem we-menfes. we-sobe yistī zinte tsewa ‘Imarie’ īymeslo le-ahadu imniene keme ze-yistī deme bahtīto ze-inbele siga we-menfes be-keme kone melekotu ze-misle tisbi’tu ahade le-aleme alem::</a:t>
            </a:r>
            <a:endParaRPr sz="1900">
              <a:solidFill>
                <a:srgbClr val="FFFF00"/>
              </a:solidFill>
            </a:endParaRPr>
          </a:p>
          <a:p>
            <a:pPr marL="342900" lvl="0" indent="-234950" algn="l" rtl="0">
              <a:spcBef>
                <a:spcPts val="720"/>
              </a:spcBef>
              <a:spcAft>
                <a:spcPts val="0"/>
              </a:spcAft>
              <a:buClr>
                <a:srgbClr val="FF0000"/>
              </a:buClr>
              <a:buSzPts val="1900"/>
              <a:buFont typeface="Noto Sans Symbols"/>
              <a:buChar char="❖"/>
            </a:pPr>
            <a:r>
              <a:rPr lang="am" sz="1900" u="sng">
                <a:solidFill>
                  <a:srgbClr val="FFFF00"/>
                </a:solidFill>
              </a:rPr>
              <a:t>Priest</a:t>
            </a:r>
            <a:r>
              <a:rPr lang="am" sz="1900">
                <a:solidFill>
                  <a:srgbClr val="FFFF00"/>
                </a:solidFill>
              </a:rPr>
              <a:t>: </a:t>
            </a:r>
            <a:r>
              <a:rPr lang="am" sz="1900">
                <a:solidFill>
                  <a:srgbClr val="FFFFFF"/>
                </a:solidFill>
              </a:rPr>
              <a:t>Let none of us think when he eats of this (pointing) bread that he eats mere flesh without blood and Spirit, and let none ofus think when he drinks of this (pointing) cup that he drinks mere blood without body and Spirit, but one is the Body, Blood and Spirit as His divinity became one with His humanity, unto the ages of ages.</a:t>
            </a:r>
            <a:endParaRPr sz="1900">
              <a:solidFill>
                <a:srgbClr val="FFFFFF"/>
              </a:solidFill>
            </a:endParaRPr>
          </a:p>
          <a:p>
            <a:pPr marL="342900" lvl="0" indent="0" algn="l" rtl="0">
              <a:spcBef>
                <a:spcPts val="720"/>
              </a:spcBef>
              <a:spcAft>
                <a:spcPts val="0"/>
              </a:spcAft>
              <a:buNone/>
            </a:pPr>
            <a:endParaRPr sz="1900">
              <a:solidFill>
                <a:srgbClr val="FFFFFF"/>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1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85</a:t>
            </a:fld>
            <a:endParaRPr/>
          </a:p>
        </p:txBody>
      </p:sp>
      <p:sp>
        <p:nvSpPr>
          <p:cNvPr id="869" name="Google Shape;869;p112"/>
          <p:cNvSpPr txBox="1">
            <a:spLocks noGrp="1"/>
          </p:cNvSpPr>
          <p:nvPr>
            <p:ph type="body" idx="1"/>
          </p:nvPr>
        </p:nvSpPr>
        <p:spPr>
          <a:xfrm>
            <a:off x="869950" y="345300"/>
            <a:ext cx="4343400" cy="61674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90000"/>
              </a:lnSpc>
              <a:spcBef>
                <a:spcPts val="0"/>
              </a:spcBef>
              <a:spcAft>
                <a:spcPts val="0"/>
              </a:spcAft>
              <a:buClr>
                <a:srgbClr val="33CC33"/>
              </a:buClr>
              <a:buSzPts val="2900"/>
              <a:buChar char="❖"/>
            </a:pPr>
            <a:r>
              <a:rPr lang="am" sz="2900" b="0" i="0" u="sng">
                <a:solidFill>
                  <a:schemeClr val="lt2"/>
                </a:solidFill>
                <a:latin typeface="Arial"/>
                <a:ea typeface="Arial"/>
                <a:cs typeface="Arial"/>
                <a:sym typeface="Arial"/>
              </a:rPr>
              <a:t>ዲያቆን</a:t>
            </a:r>
            <a:r>
              <a:rPr lang="am" sz="2900" b="0" i="0" u="none">
                <a:solidFill>
                  <a:srgbClr val="FFFFFF"/>
                </a:solidFill>
                <a:latin typeface="Arial"/>
                <a:ea typeface="Arial"/>
                <a:cs typeface="Arial"/>
                <a:sym typeface="Arial"/>
              </a:rPr>
              <a:t>፡-</a:t>
            </a:r>
            <a:r>
              <a:rPr lang="am" sz="2900" b="0" i="0" u="none">
                <a:solidFill>
                  <a:srgbClr val="FFFF00"/>
                </a:solidFill>
                <a:latin typeface="Arial"/>
                <a:ea typeface="Arial"/>
                <a:cs typeface="Arial"/>
                <a:sym typeface="Arial"/>
              </a:rPr>
              <a:t> ስግዱ ለእግዚአብሔር</a:t>
            </a:r>
            <a:r>
              <a:rPr lang="am" sz="2900">
                <a:solidFill>
                  <a:srgbClr val="FFFF00"/>
                </a:solidFill>
              </a:rPr>
              <a:t> </a:t>
            </a:r>
            <a:r>
              <a:rPr lang="am" sz="2900" b="0" i="0" u="none">
                <a:solidFill>
                  <a:srgbClr val="FFFF00"/>
                </a:solidFill>
                <a:latin typeface="Arial"/>
                <a:ea typeface="Arial"/>
                <a:cs typeface="Arial"/>
                <a:sym typeface="Arial"/>
              </a:rPr>
              <a:t>በፍርሃት።</a:t>
            </a:r>
            <a:endParaRPr sz="2900"/>
          </a:p>
          <a:p>
            <a:pPr marL="465137" marR="0" lvl="0" indent="-446087" algn="l" rtl="0">
              <a:lnSpc>
                <a:spcPct val="90000"/>
              </a:lnSpc>
              <a:spcBef>
                <a:spcPts val="640"/>
              </a:spcBef>
              <a:spcAft>
                <a:spcPts val="0"/>
              </a:spcAft>
              <a:buClr>
                <a:srgbClr val="FFFFFF"/>
              </a:buClr>
              <a:buSzPts val="2900"/>
              <a:buChar char="❖"/>
            </a:pPr>
            <a:r>
              <a:rPr lang="am" sz="2900" b="0" i="0" u="none">
                <a:solidFill>
                  <a:srgbClr val="FFFFFF"/>
                </a:solidFill>
                <a:latin typeface="Arial"/>
                <a:ea typeface="Arial"/>
                <a:cs typeface="Arial"/>
                <a:sym typeface="Arial"/>
              </a:rPr>
              <a:t>ንእግዚኣብሔር ብፍርሓት ስገዱ።</a:t>
            </a:r>
            <a:endParaRPr sz="2900" b="0" i="0" u="none">
              <a:solidFill>
                <a:srgbClr val="FFFFFF"/>
              </a:solidFill>
              <a:latin typeface="Arial"/>
              <a:ea typeface="Arial"/>
              <a:cs typeface="Arial"/>
              <a:sym typeface="Arial"/>
            </a:endParaRPr>
          </a:p>
          <a:p>
            <a:pPr marL="0" marR="0" lvl="0" indent="0" algn="l" rtl="0">
              <a:lnSpc>
                <a:spcPct val="90000"/>
              </a:lnSpc>
              <a:spcBef>
                <a:spcPts val="800"/>
              </a:spcBef>
              <a:spcAft>
                <a:spcPts val="0"/>
              </a:spcAft>
              <a:buNone/>
            </a:pPr>
            <a:endParaRPr sz="2900">
              <a:solidFill>
                <a:srgbClr val="FFFFFF"/>
              </a:solidFill>
            </a:endParaRPr>
          </a:p>
          <a:p>
            <a:pPr marL="465137" marR="0" lvl="0" indent="-433387" algn="l" rtl="0">
              <a:lnSpc>
                <a:spcPct val="90000"/>
              </a:lnSpc>
              <a:spcBef>
                <a:spcPts val="680"/>
              </a:spcBef>
              <a:spcAft>
                <a:spcPts val="0"/>
              </a:spcAft>
              <a:buClr>
                <a:srgbClr val="33CC33"/>
              </a:buClr>
              <a:buSzPts val="2900"/>
              <a:buChar char="❖"/>
            </a:pPr>
            <a:r>
              <a:rPr lang="am" sz="2900" b="0" i="0" u="sng">
                <a:solidFill>
                  <a:schemeClr val="lt2"/>
                </a:solidFill>
                <a:latin typeface="Arial"/>
                <a:ea typeface="Arial"/>
                <a:cs typeface="Arial"/>
                <a:sym typeface="Arial"/>
              </a:rPr>
              <a:t>ሕዝብ</a:t>
            </a:r>
            <a:r>
              <a:rPr lang="am" sz="2900" b="0" i="0">
                <a:solidFill>
                  <a:srgbClr val="FFFFFF"/>
                </a:solidFill>
                <a:latin typeface="Arial"/>
                <a:ea typeface="Arial"/>
                <a:cs typeface="Arial"/>
                <a:sym typeface="Arial"/>
              </a:rPr>
              <a:t>፡-</a:t>
            </a:r>
            <a:r>
              <a:rPr lang="am" sz="2900" b="0" i="0" u="none">
                <a:solidFill>
                  <a:srgbClr val="FFFF00"/>
                </a:solidFill>
                <a:latin typeface="Arial"/>
                <a:ea typeface="Arial"/>
                <a:cs typeface="Arial"/>
                <a:sym typeface="Arial"/>
              </a:rPr>
              <a:t> ቅድሜከ እግዚኦ ንሰግድ ወንሴብሓከ።</a:t>
            </a:r>
            <a:endParaRPr sz="2900"/>
          </a:p>
          <a:p>
            <a:pPr marL="465137" marR="0" lvl="0" indent="-446087" algn="l" rtl="0">
              <a:lnSpc>
                <a:spcPct val="90000"/>
              </a:lnSpc>
              <a:spcBef>
                <a:spcPts val="640"/>
              </a:spcBef>
              <a:spcAft>
                <a:spcPts val="0"/>
              </a:spcAft>
              <a:buClr>
                <a:srgbClr val="FFFFFF"/>
              </a:buClr>
              <a:buSzPts val="2900"/>
              <a:buChar char="❖"/>
            </a:pPr>
            <a:r>
              <a:rPr lang="am" sz="2900" b="0" i="0" u="none">
                <a:solidFill>
                  <a:srgbClr val="FFFFFF"/>
                </a:solidFill>
                <a:latin typeface="Arial"/>
                <a:ea typeface="Arial"/>
                <a:cs typeface="Arial"/>
                <a:sym typeface="Arial"/>
              </a:rPr>
              <a:t>ኦ ጐይታ ኣብ ቅድሜኻ ንሰግድን ነመስግነካን ኣሎና። </a:t>
            </a:r>
            <a:endParaRPr sz="2900" b="0" i="0" u="none">
              <a:solidFill>
                <a:srgbClr val="FFFFFF"/>
              </a:solidFill>
              <a:latin typeface="Arial"/>
              <a:ea typeface="Arial"/>
              <a:cs typeface="Arial"/>
              <a:sym typeface="Arial"/>
            </a:endParaRPr>
          </a:p>
          <a:p>
            <a:pPr marL="465137" marR="0" lvl="0" indent="0" algn="l" rtl="0">
              <a:lnSpc>
                <a:spcPct val="90000"/>
              </a:lnSpc>
              <a:spcBef>
                <a:spcPts val="800"/>
              </a:spcBef>
              <a:spcAft>
                <a:spcPts val="0"/>
              </a:spcAft>
              <a:buNone/>
            </a:pPr>
            <a:endParaRPr sz="2900">
              <a:solidFill>
                <a:srgbClr val="FFFFFF"/>
              </a:solidFill>
            </a:endParaRPr>
          </a:p>
        </p:txBody>
      </p:sp>
      <p:sp>
        <p:nvSpPr>
          <p:cNvPr id="870" name="Google Shape;870;p112"/>
          <p:cNvSpPr txBox="1"/>
          <p:nvPr/>
        </p:nvSpPr>
        <p:spPr>
          <a:xfrm>
            <a:off x="4607625" y="199900"/>
            <a:ext cx="4019400" cy="6213300"/>
          </a:xfrm>
          <a:prstGeom prst="rect">
            <a:avLst/>
          </a:prstGeom>
          <a:noFill/>
          <a:ln>
            <a:noFill/>
          </a:ln>
        </p:spPr>
        <p:txBody>
          <a:bodyPr spcFirstLastPara="1" wrap="square" lIns="91425" tIns="91425" rIns="91425" bIns="91425" anchor="t" anchorCtr="0">
            <a:noAutofit/>
          </a:bodyPr>
          <a:lstStyle/>
          <a:p>
            <a:pPr marL="465137" lvl="0" indent="-446087" algn="l" rtl="0">
              <a:lnSpc>
                <a:spcPct val="90000"/>
              </a:lnSpc>
              <a:spcBef>
                <a:spcPts val="640"/>
              </a:spcBef>
              <a:spcAft>
                <a:spcPts val="0"/>
              </a:spcAft>
              <a:buClr>
                <a:srgbClr val="0000FF"/>
              </a:buClr>
              <a:buSzPts val="2900"/>
              <a:buFont typeface="Noto Sans Symbols"/>
              <a:buChar char="❖"/>
            </a:pPr>
            <a:r>
              <a:rPr lang="am" sz="2900" u="sng">
                <a:solidFill>
                  <a:schemeClr val="lt2"/>
                </a:solidFill>
              </a:rPr>
              <a:t>Dīyaqon</a:t>
            </a:r>
            <a:r>
              <a:rPr lang="am" sz="2900">
                <a:solidFill>
                  <a:schemeClr val="lt2"/>
                </a:solidFill>
              </a:rPr>
              <a:t>:</a:t>
            </a:r>
            <a:r>
              <a:rPr lang="am" sz="2900">
                <a:solidFill>
                  <a:srgbClr val="00FF00"/>
                </a:solidFill>
              </a:rPr>
              <a:t> </a:t>
            </a:r>
            <a:r>
              <a:rPr lang="am" sz="2900">
                <a:solidFill>
                  <a:srgbClr val="FFFF00"/>
                </a:solidFill>
              </a:rPr>
              <a:t>sigedu le-Igzī'abhier be-firhat</a:t>
            </a:r>
            <a:endParaRPr sz="2900">
              <a:solidFill>
                <a:srgbClr val="FFFF00"/>
              </a:solidFill>
            </a:endParaRPr>
          </a:p>
          <a:p>
            <a:pPr marL="465137" lvl="0" indent="-395287" algn="l" rtl="0">
              <a:lnSpc>
                <a:spcPct val="90000"/>
              </a:lnSpc>
              <a:spcBef>
                <a:spcPts val="800"/>
              </a:spcBef>
              <a:spcAft>
                <a:spcPts val="0"/>
              </a:spcAft>
              <a:buClr>
                <a:srgbClr val="FF0000"/>
              </a:buClr>
              <a:buSzPts val="2900"/>
              <a:buFont typeface="Noto Sans Symbols"/>
              <a:buChar char="❖"/>
            </a:pPr>
            <a:r>
              <a:rPr lang="am" sz="2900" u="sng">
                <a:solidFill>
                  <a:srgbClr val="FFFF00"/>
                </a:solidFill>
              </a:rPr>
              <a:t>Deacon</a:t>
            </a:r>
            <a:r>
              <a:rPr lang="am" sz="2900">
                <a:solidFill>
                  <a:srgbClr val="FFFF00"/>
                </a:solidFill>
              </a:rPr>
              <a:t>:-</a:t>
            </a:r>
            <a:r>
              <a:rPr lang="am" sz="2900" b="1">
                <a:solidFill>
                  <a:schemeClr val="lt1"/>
                </a:solidFill>
              </a:rPr>
              <a:t> </a:t>
            </a:r>
            <a:r>
              <a:rPr lang="am" sz="2900">
                <a:solidFill>
                  <a:schemeClr val="lt2"/>
                </a:solidFill>
              </a:rPr>
              <a:t>Worship the Lord with fear.</a:t>
            </a:r>
            <a:endParaRPr sz="2900">
              <a:solidFill>
                <a:schemeClr val="lt2"/>
              </a:solidFill>
            </a:endParaRPr>
          </a:p>
          <a:p>
            <a:pPr marL="0" lvl="0" indent="0" algn="l" rtl="0">
              <a:lnSpc>
                <a:spcPct val="90000"/>
              </a:lnSpc>
              <a:spcBef>
                <a:spcPts val="800"/>
              </a:spcBef>
              <a:spcAft>
                <a:spcPts val="0"/>
              </a:spcAft>
              <a:buNone/>
            </a:pPr>
            <a:endParaRPr sz="2900">
              <a:solidFill>
                <a:schemeClr val="lt2"/>
              </a:solidFill>
            </a:endParaRPr>
          </a:p>
          <a:p>
            <a:pPr marL="465137" lvl="0" indent="-446087" algn="l" rtl="0">
              <a:lnSpc>
                <a:spcPct val="90000"/>
              </a:lnSpc>
              <a:spcBef>
                <a:spcPts val="640"/>
              </a:spcBef>
              <a:spcAft>
                <a:spcPts val="0"/>
              </a:spcAft>
              <a:buClr>
                <a:srgbClr val="0000FF"/>
              </a:buClr>
              <a:buSzPts val="2900"/>
              <a:buFont typeface="Noto Sans Symbols"/>
              <a:buChar char="❖"/>
            </a:pPr>
            <a:r>
              <a:rPr lang="am" sz="2900" u="sng">
                <a:solidFill>
                  <a:schemeClr val="lt2"/>
                </a:solidFill>
              </a:rPr>
              <a:t>Hizb</a:t>
            </a:r>
            <a:r>
              <a:rPr lang="am" sz="2900">
                <a:solidFill>
                  <a:schemeClr val="lt2"/>
                </a:solidFill>
              </a:rPr>
              <a:t>: </a:t>
            </a:r>
            <a:r>
              <a:rPr lang="am" sz="2900">
                <a:solidFill>
                  <a:srgbClr val="FFFF00"/>
                </a:solidFill>
              </a:rPr>
              <a:t>qidmieke Igzī’o nisegid we-nisiebihake</a:t>
            </a:r>
            <a:endParaRPr sz="2900">
              <a:solidFill>
                <a:srgbClr val="FFFF00"/>
              </a:solidFill>
            </a:endParaRPr>
          </a:p>
          <a:p>
            <a:pPr marL="465137" lvl="0" indent="-395287" algn="l" rtl="0">
              <a:lnSpc>
                <a:spcPct val="90000"/>
              </a:lnSpc>
              <a:spcBef>
                <a:spcPts val="800"/>
              </a:spcBef>
              <a:spcAft>
                <a:spcPts val="0"/>
              </a:spcAft>
              <a:buClr>
                <a:srgbClr val="FF0000"/>
              </a:buClr>
              <a:buSzPts val="2900"/>
              <a:buFont typeface="Noto Sans Symbols"/>
              <a:buChar char="❖"/>
            </a:pPr>
            <a:r>
              <a:rPr lang="am" sz="2900" u="sng">
                <a:solidFill>
                  <a:srgbClr val="FFFF00"/>
                </a:solidFill>
              </a:rPr>
              <a:t>People</a:t>
            </a:r>
            <a:r>
              <a:rPr lang="am" sz="2900">
                <a:solidFill>
                  <a:srgbClr val="FFFF00"/>
                </a:solidFill>
              </a:rPr>
              <a:t>:-</a:t>
            </a:r>
            <a:r>
              <a:rPr lang="am" sz="2900" b="1">
                <a:solidFill>
                  <a:schemeClr val="lt1"/>
                </a:solidFill>
              </a:rPr>
              <a:t> </a:t>
            </a:r>
            <a:r>
              <a:rPr lang="am" sz="2900">
                <a:solidFill>
                  <a:schemeClr val="lt2"/>
                </a:solidFill>
              </a:rPr>
              <a:t>Before Thee, Lord, we worship, and Thee do we glorify.</a:t>
            </a:r>
            <a:endParaRPr sz="2900">
              <a:solidFill>
                <a:schemeClr val="lt2"/>
              </a:solidFill>
            </a:endParaRPr>
          </a:p>
        </p:txBody>
      </p:sp>
    </p:spTree>
  </p:cSld>
  <p:clrMapOvr>
    <a:masterClrMapping/>
  </p:clrMapOvr>
  <p:transition spd="med">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86</a:t>
            </a:fld>
            <a:endParaRPr/>
          </a:p>
        </p:txBody>
      </p:sp>
      <p:sp>
        <p:nvSpPr>
          <p:cNvPr id="876" name="Google Shape;876;p113"/>
          <p:cNvSpPr txBox="1">
            <a:spLocks noGrp="1"/>
          </p:cNvSpPr>
          <p:nvPr>
            <p:ph type="body" idx="1"/>
          </p:nvPr>
        </p:nvSpPr>
        <p:spPr>
          <a:xfrm>
            <a:off x="413425" y="928075"/>
            <a:ext cx="3561600" cy="5388000"/>
          </a:xfrm>
          <a:prstGeom prst="rect">
            <a:avLst/>
          </a:prstGeom>
          <a:noFill/>
          <a:ln>
            <a:noFill/>
          </a:ln>
        </p:spPr>
        <p:txBody>
          <a:bodyPr spcFirstLastPara="1" wrap="square" lIns="92075" tIns="46025" rIns="92075" bIns="46025" anchor="t" anchorCtr="0">
            <a:noAutofit/>
          </a:bodyPr>
          <a:lstStyle/>
          <a:p>
            <a:pPr marL="465137" marR="0" lvl="0" indent="-433387" algn="l" rtl="0">
              <a:lnSpc>
                <a:spcPct val="100000"/>
              </a:lnSpc>
              <a:spcBef>
                <a:spcPts val="0"/>
              </a:spcBef>
              <a:spcAft>
                <a:spcPts val="0"/>
              </a:spcAft>
              <a:buClr>
                <a:srgbClr val="FFFF66"/>
              </a:buClr>
              <a:buSzPts val="2900"/>
              <a:buChar char="❖"/>
            </a:pPr>
            <a:r>
              <a:rPr lang="am" sz="2900" b="0" i="0" u="sng">
                <a:solidFill>
                  <a:schemeClr val="lt2"/>
                </a:solidFill>
                <a:latin typeface="Arial"/>
                <a:ea typeface="Arial"/>
                <a:cs typeface="Arial"/>
                <a:sym typeface="Arial"/>
              </a:rPr>
              <a:t>ካህን</a:t>
            </a:r>
            <a:r>
              <a:rPr lang="am" sz="2900" b="0" i="0" u="none">
                <a:solidFill>
                  <a:schemeClr val="lt2"/>
                </a:solidFill>
                <a:latin typeface="Arial"/>
                <a:ea typeface="Arial"/>
                <a:cs typeface="Arial"/>
                <a:sym typeface="Arial"/>
              </a:rPr>
              <a:t>፡ </a:t>
            </a:r>
            <a:r>
              <a:rPr lang="am" sz="2900" b="0" i="0" u="none">
                <a:solidFill>
                  <a:srgbClr val="FFFF00"/>
                </a:solidFill>
                <a:latin typeface="Arial"/>
                <a:ea typeface="Arial"/>
                <a:cs typeface="Arial"/>
                <a:sym typeface="Arial"/>
              </a:rPr>
              <a:t>ኦ ጐይታ ኵሉ ዓለም ዝኃዝካ እግዚኣብሔር ኣብ፡ ቁስሊ ነፍስናን መንፈስናን እትፍውስ ንስኻ ኢኻ። …</a:t>
            </a:r>
            <a:r>
              <a:rPr lang="am" sz="2900" b="0" i="0" u="none">
                <a:solidFill>
                  <a:srgbClr val="00FF00"/>
                </a:solidFill>
                <a:latin typeface="Arial"/>
                <a:ea typeface="Arial"/>
                <a:cs typeface="Arial"/>
                <a:sym typeface="Arial"/>
              </a:rPr>
              <a:t> </a:t>
            </a:r>
            <a:r>
              <a:rPr lang="am" sz="2900" b="0" i="0" u="none">
                <a:solidFill>
                  <a:schemeClr val="lt2"/>
                </a:solidFill>
                <a:latin typeface="Arial"/>
                <a:ea typeface="Arial"/>
                <a:cs typeface="Arial"/>
                <a:sym typeface="Arial"/>
              </a:rPr>
              <a:t>(ቅሐ-፸፪)</a:t>
            </a:r>
            <a:endParaRPr sz="2900" b="0" i="0" u="none">
              <a:solidFill>
                <a:srgbClr val="00FF00"/>
              </a:solidFill>
              <a:latin typeface="Arial"/>
              <a:ea typeface="Arial"/>
              <a:cs typeface="Arial"/>
              <a:sym typeface="Arial"/>
            </a:endParaRPr>
          </a:p>
          <a:p>
            <a:pPr marL="0" marR="0" lvl="0" indent="0" algn="l" rtl="0">
              <a:lnSpc>
                <a:spcPct val="100000"/>
              </a:lnSpc>
              <a:spcBef>
                <a:spcPts val="800"/>
              </a:spcBef>
              <a:spcAft>
                <a:spcPts val="0"/>
              </a:spcAft>
              <a:buNone/>
            </a:pPr>
            <a:endParaRPr sz="2900">
              <a:solidFill>
                <a:srgbClr val="FFFFFF"/>
              </a:solidFill>
            </a:endParaRPr>
          </a:p>
        </p:txBody>
      </p:sp>
      <p:sp>
        <p:nvSpPr>
          <p:cNvPr id="877" name="Google Shape;877;p113"/>
          <p:cNvSpPr txBox="1"/>
          <p:nvPr/>
        </p:nvSpPr>
        <p:spPr>
          <a:xfrm>
            <a:off x="337225" y="326575"/>
            <a:ext cx="8645400" cy="6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am" sz="2600" i="1" u="sng">
                <a:solidFill>
                  <a:schemeClr val="lt2"/>
                </a:solidFill>
              </a:rPr>
              <a:t>ናይ ንስሓ ጸሎት</a:t>
            </a:r>
            <a:r>
              <a:rPr lang="am" sz="2600" u="sng">
                <a:solidFill>
                  <a:schemeClr val="lt2"/>
                </a:solidFill>
              </a:rPr>
              <a:t>;</a:t>
            </a:r>
            <a:r>
              <a:rPr lang="am" sz="2600">
                <a:solidFill>
                  <a:schemeClr val="lt2"/>
                </a:solidFill>
              </a:rPr>
              <a:t>   </a:t>
            </a:r>
            <a:r>
              <a:rPr lang="am" sz="2600" i="1" u="sng">
                <a:solidFill>
                  <a:schemeClr val="lt2"/>
                </a:solidFill>
              </a:rPr>
              <a:t>Nay Nisiha Tselot;</a:t>
            </a:r>
            <a:r>
              <a:rPr lang="am" sz="2600" i="1">
                <a:solidFill>
                  <a:schemeClr val="lt2"/>
                </a:solidFill>
              </a:rPr>
              <a:t>   </a:t>
            </a:r>
            <a:r>
              <a:rPr lang="am" sz="2600" i="1" u="sng">
                <a:solidFill>
                  <a:schemeClr val="lt2"/>
                </a:solidFill>
              </a:rPr>
              <a:t>Prayer of Penitence</a:t>
            </a:r>
            <a:endParaRPr/>
          </a:p>
        </p:txBody>
      </p:sp>
      <p:sp>
        <p:nvSpPr>
          <p:cNvPr id="878" name="Google Shape;878;p113"/>
          <p:cNvSpPr txBox="1"/>
          <p:nvPr/>
        </p:nvSpPr>
        <p:spPr>
          <a:xfrm>
            <a:off x="3975025" y="837475"/>
            <a:ext cx="5007600" cy="5416800"/>
          </a:xfrm>
          <a:prstGeom prst="rect">
            <a:avLst/>
          </a:prstGeom>
          <a:noFill/>
          <a:ln>
            <a:noFill/>
          </a:ln>
        </p:spPr>
        <p:txBody>
          <a:bodyPr spcFirstLastPara="1" wrap="square" lIns="91425" tIns="91425" rIns="91425" bIns="91425" anchor="t" anchorCtr="0">
            <a:noAutofit/>
          </a:bodyPr>
          <a:lstStyle/>
          <a:p>
            <a:pPr marL="465137" lvl="0" indent="-420687" algn="l" rtl="0">
              <a:spcBef>
                <a:spcPts val="0"/>
              </a:spcBef>
              <a:spcAft>
                <a:spcPts val="0"/>
              </a:spcAft>
              <a:buClr>
                <a:srgbClr val="0000FF"/>
              </a:buClr>
              <a:buSzPts val="2700"/>
              <a:buFont typeface="Noto Sans Symbols"/>
              <a:buChar char="❖"/>
            </a:pPr>
            <a:r>
              <a:rPr lang="am" sz="2700" u="sng">
                <a:solidFill>
                  <a:schemeClr val="lt2"/>
                </a:solidFill>
              </a:rPr>
              <a:t>Kahn</a:t>
            </a:r>
            <a:r>
              <a:rPr lang="am" sz="2700">
                <a:solidFill>
                  <a:schemeClr val="lt2"/>
                </a:solidFill>
              </a:rPr>
              <a:t>: </a:t>
            </a:r>
            <a:r>
              <a:rPr lang="am" sz="2700">
                <a:solidFill>
                  <a:srgbClr val="FFFF00"/>
                </a:solidFill>
              </a:rPr>
              <a:t>O Goyta kulu alem ze’hazeka Igzī'abhier Ab, quseli nefsina’n menfesna’n Itfewis nefsina’n Menfesna’n Itfiwis nisika ika</a:t>
            </a:r>
            <a:endParaRPr sz="2700">
              <a:solidFill>
                <a:srgbClr val="FFFF00"/>
              </a:solidFill>
            </a:endParaRPr>
          </a:p>
          <a:p>
            <a:pPr marL="465137" lvl="0" indent="-382587" algn="l" rtl="0">
              <a:spcBef>
                <a:spcPts val="800"/>
              </a:spcBef>
              <a:spcAft>
                <a:spcPts val="0"/>
              </a:spcAft>
              <a:buClr>
                <a:srgbClr val="FF0000"/>
              </a:buClr>
              <a:buSzPts val="2700"/>
              <a:buFont typeface="Noto Sans Symbols"/>
              <a:buChar char="❖"/>
            </a:pPr>
            <a:r>
              <a:rPr lang="am" sz="2700" u="sng">
                <a:solidFill>
                  <a:srgbClr val="FFFF00"/>
                </a:solidFill>
              </a:rPr>
              <a:t>Priest</a:t>
            </a:r>
            <a:r>
              <a:rPr lang="am" sz="2700">
                <a:solidFill>
                  <a:srgbClr val="FFFF00"/>
                </a:solidFill>
              </a:rPr>
              <a:t>:</a:t>
            </a:r>
            <a:r>
              <a:rPr lang="am" sz="2700" b="1">
                <a:solidFill>
                  <a:schemeClr val="lt1"/>
                </a:solidFill>
              </a:rPr>
              <a:t> </a:t>
            </a:r>
            <a:r>
              <a:rPr lang="am" sz="2700">
                <a:solidFill>
                  <a:schemeClr val="lt2"/>
                </a:solidFill>
              </a:rPr>
              <a:t>O Lord God, the Father almighty, it is Thou Who heals the wounds of our soul and our body and our spirit, because Thou hast said, with the mouth of Thy only-begotten son… (QH-72)</a:t>
            </a:r>
            <a:endParaRPr sz="2700"/>
          </a:p>
        </p:txBody>
      </p:sp>
      <p:pic>
        <p:nvPicPr>
          <p:cNvPr id="879" name="Google Shape;879;p113"/>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1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87</a:t>
            </a:fld>
            <a:endParaRPr/>
          </a:p>
        </p:txBody>
      </p:sp>
      <p:sp>
        <p:nvSpPr>
          <p:cNvPr id="885" name="Google Shape;885;p114"/>
          <p:cNvSpPr txBox="1">
            <a:spLocks noGrp="1"/>
          </p:cNvSpPr>
          <p:nvPr>
            <p:ph type="body" idx="1"/>
          </p:nvPr>
        </p:nvSpPr>
        <p:spPr>
          <a:xfrm>
            <a:off x="413425" y="318475"/>
            <a:ext cx="4078800" cy="5388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FFFF66"/>
              </a:buClr>
              <a:buSzPts val="3000"/>
              <a:buChar char="❖"/>
            </a:pPr>
            <a:r>
              <a:rPr lang="am" sz="3000" b="0" i="0" u="sng">
                <a:solidFill>
                  <a:schemeClr val="lt2"/>
                </a:solidFill>
                <a:latin typeface="Arial"/>
                <a:ea typeface="Arial"/>
                <a:cs typeface="Arial"/>
                <a:sym typeface="Arial"/>
              </a:rPr>
              <a:t>ካህን</a:t>
            </a:r>
            <a:r>
              <a:rPr lang="am" sz="3000" b="0" i="0" u="none">
                <a:solidFill>
                  <a:schemeClr val="lt2"/>
                </a:solidFill>
                <a:latin typeface="Arial"/>
                <a:ea typeface="Arial"/>
                <a:cs typeface="Arial"/>
                <a:sym typeface="Arial"/>
              </a:rPr>
              <a:t>፡ </a:t>
            </a:r>
            <a:r>
              <a:rPr lang="am" sz="3000">
                <a:solidFill>
                  <a:srgbClr val="FFFF00"/>
                </a:solidFill>
              </a:rPr>
              <a:t>ኦ እግዚኣብሔር ኣምላኽና ኣብ ንስሓ ንዘለዉ ሕዝብኻ ተመልከት፡ ከም መጠን ዕቤት ለውሃትካ ይቕረ በለሎም። ከም ብዝኂ ምሕረትካውን በደሎም ደምስሰሎም።</a:t>
            </a:r>
            <a:r>
              <a:rPr lang="am" sz="3000" b="0" i="0" u="none">
                <a:solidFill>
                  <a:srgbClr val="00FF00"/>
                </a:solidFill>
                <a:latin typeface="Arial"/>
                <a:ea typeface="Arial"/>
                <a:cs typeface="Arial"/>
                <a:sym typeface="Arial"/>
              </a:rPr>
              <a:t> </a:t>
            </a:r>
            <a:r>
              <a:rPr lang="am" sz="3000" b="0" i="0" u="none">
                <a:solidFill>
                  <a:schemeClr val="lt2"/>
                </a:solidFill>
                <a:latin typeface="Arial"/>
                <a:ea typeface="Arial"/>
                <a:cs typeface="Arial"/>
                <a:sym typeface="Arial"/>
              </a:rPr>
              <a:t>(ቅሐ-፸፪)</a:t>
            </a:r>
            <a:endParaRPr sz="3000" b="0" i="0" u="none">
              <a:solidFill>
                <a:srgbClr val="00FF00"/>
              </a:solidFill>
              <a:latin typeface="Arial"/>
              <a:ea typeface="Arial"/>
              <a:cs typeface="Arial"/>
              <a:sym typeface="Arial"/>
            </a:endParaRPr>
          </a:p>
          <a:p>
            <a:pPr marL="0" marR="0" lvl="0" indent="0" algn="l" rtl="0">
              <a:lnSpc>
                <a:spcPct val="100000"/>
              </a:lnSpc>
              <a:spcBef>
                <a:spcPts val="800"/>
              </a:spcBef>
              <a:spcAft>
                <a:spcPts val="0"/>
              </a:spcAft>
              <a:buNone/>
            </a:pPr>
            <a:endParaRPr sz="3000">
              <a:solidFill>
                <a:srgbClr val="FFFFFF"/>
              </a:solidFill>
            </a:endParaRPr>
          </a:p>
        </p:txBody>
      </p:sp>
      <p:sp>
        <p:nvSpPr>
          <p:cNvPr id="886" name="Google Shape;886;p114"/>
          <p:cNvSpPr txBox="1"/>
          <p:nvPr/>
        </p:nvSpPr>
        <p:spPr>
          <a:xfrm>
            <a:off x="4004125" y="304075"/>
            <a:ext cx="4978500" cy="5416800"/>
          </a:xfrm>
          <a:prstGeom prst="rect">
            <a:avLst/>
          </a:prstGeom>
          <a:noFill/>
          <a:ln>
            <a:noFill/>
          </a:ln>
        </p:spPr>
        <p:txBody>
          <a:bodyPr spcFirstLastPara="1" wrap="square" lIns="91425" tIns="91425" rIns="91425" bIns="91425" anchor="t" anchorCtr="0">
            <a:noAutofit/>
          </a:bodyPr>
          <a:lstStyle/>
          <a:p>
            <a:pPr marL="465137" lvl="0" indent="-420687" algn="l" rtl="0">
              <a:spcBef>
                <a:spcPts val="0"/>
              </a:spcBef>
              <a:spcAft>
                <a:spcPts val="0"/>
              </a:spcAft>
              <a:buClr>
                <a:srgbClr val="0000FF"/>
              </a:buClr>
              <a:buSzPts val="2700"/>
              <a:buFont typeface="Noto Sans Symbols"/>
              <a:buChar char="❖"/>
            </a:pPr>
            <a:r>
              <a:rPr lang="am" sz="2700" u="sng">
                <a:solidFill>
                  <a:schemeClr val="lt2"/>
                </a:solidFill>
              </a:rPr>
              <a:t>Kahn</a:t>
            </a:r>
            <a:r>
              <a:rPr lang="am" sz="2700">
                <a:solidFill>
                  <a:schemeClr val="lt2"/>
                </a:solidFill>
              </a:rPr>
              <a:t>: </a:t>
            </a:r>
            <a:r>
              <a:rPr lang="am" sz="2700">
                <a:solidFill>
                  <a:srgbClr val="FFFF00"/>
                </a:solidFill>
              </a:rPr>
              <a:t>O Igzī'abhier amlak’na ab nisha n’zelewu hizbka tmelket, kem meTen Ebiet lewhat’ka yiqre belelom. Kem bizhi mihretka win bedelom dems’selom.</a:t>
            </a:r>
            <a:endParaRPr sz="2700">
              <a:solidFill>
                <a:srgbClr val="FFFF00"/>
              </a:solidFill>
            </a:endParaRPr>
          </a:p>
          <a:p>
            <a:pPr marL="465137" lvl="0" indent="-382587" algn="l" rtl="0">
              <a:spcBef>
                <a:spcPts val="800"/>
              </a:spcBef>
              <a:spcAft>
                <a:spcPts val="0"/>
              </a:spcAft>
              <a:buClr>
                <a:srgbClr val="FF0000"/>
              </a:buClr>
              <a:buSzPts val="2700"/>
              <a:buFont typeface="Noto Sans Symbols"/>
              <a:buChar char="❖"/>
            </a:pPr>
            <a:r>
              <a:rPr lang="am" sz="2700" u="sng">
                <a:solidFill>
                  <a:srgbClr val="FFFF00"/>
                </a:solidFill>
              </a:rPr>
              <a:t>Priest</a:t>
            </a:r>
            <a:r>
              <a:rPr lang="am" sz="2700">
                <a:solidFill>
                  <a:srgbClr val="FFFF00"/>
                </a:solidFill>
              </a:rPr>
              <a:t>:</a:t>
            </a:r>
            <a:r>
              <a:rPr lang="am" sz="2700" b="1">
                <a:solidFill>
                  <a:schemeClr val="lt1"/>
                </a:solidFill>
              </a:rPr>
              <a:t> </a:t>
            </a:r>
            <a:r>
              <a:rPr lang="am" sz="2700">
                <a:solidFill>
                  <a:schemeClr val="lt2"/>
                </a:solidFill>
              </a:rPr>
              <a:t>O Lord God, the Father almighty, it is Thou that healest the wounds of our soul and our body and our spirit, because Thou hast said, with the mouth of Thy only-begotten son… (QH-72)</a:t>
            </a:r>
            <a:endParaRPr sz="2700"/>
          </a:p>
        </p:txBody>
      </p:sp>
      <p:pic>
        <p:nvPicPr>
          <p:cNvPr id="887" name="Google Shape;887;p114"/>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15"/>
          <p:cNvSpPr txBox="1">
            <a:spLocks noGrp="1"/>
          </p:cNvSpPr>
          <p:nvPr>
            <p:ph type="body" idx="1"/>
          </p:nvPr>
        </p:nvSpPr>
        <p:spPr>
          <a:xfrm>
            <a:off x="947726" y="425450"/>
            <a:ext cx="3484800" cy="6180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b="1" u="sng">
                <a:solidFill>
                  <a:schemeClr val="lt2"/>
                </a:solidFill>
              </a:rPr>
              <a:t>ሕዝብ</a:t>
            </a:r>
            <a:r>
              <a:rPr lang="am" sz="3400" b="1">
                <a:solidFill>
                  <a:srgbClr val="FFFFFF"/>
                </a:solidFill>
              </a:rPr>
              <a:t>፡-</a:t>
            </a:r>
            <a:r>
              <a:rPr lang="am" sz="3400">
                <a:solidFill>
                  <a:srgbClr val="FFFF00"/>
                </a:solidFill>
              </a:rPr>
              <a:t> አሜን</a:t>
            </a:r>
            <a:endParaRPr/>
          </a:p>
          <a:p>
            <a:pPr marL="465137" lvl="0" indent="-465137" algn="l" rtl="0">
              <a:spcBef>
                <a:spcPts val="680"/>
              </a:spcBef>
              <a:spcAft>
                <a:spcPts val="0"/>
              </a:spcAft>
              <a:buClr>
                <a:srgbClr val="FFFFFF"/>
              </a:buClr>
              <a:buSzPts val="3400"/>
              <a:buChar char="❖"/>
            </a:pPr>
            <a:r>
              <a:rPr lang="am" sz="3400">
                <a:solidFill>
                  <a:srgbClr val="FFFFFF"/>
                </a:solidFill>
              </a:rPr>
              <a:t>አሜን</a:t>
            </a:r>
            <a:endParaRPr sz="3400">
              <a:solidFill>
                <a:srgbClr val="FFFFFF"/>
              </a:solidFill>
            </a:endParaRPr>
          </a:p>
          <a:p>
            <a:pPr marL="0" lvl="0" indent="0" algn="l" rtl="0">
              <a:spcBef>
                <a:spcPts val="680"/>
              </a:spcBef>
              <a:spcAft>
                <a:spcPts val="0"/>
              </a:spcAft>
              <a:buNone/>
            </a:pPr>
            <a:endParaRPr/>
          </a:p>
          <a:p>
            <a:pPr marL="0" lvl="0" indent="0" algn="l" rtl="0">
              <a:spcBef>
                <a:spcPts val="640"/>
              </a:spcBef>
              <a:spcAft>
                <a:spcPts val="0"/>
              </a:spcAft>
              <a:buNone/>
            </a:pPr>
            <a:endParaRPr/>
          </a:p>
        </p:txBody>
      </p:sp>
      <p:sp>
        <p:nvSpPr>
          <p:cNvPr id="893" name="Google Shape;893;p115"/>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88</a:t>
            </a:fld>
            <a:endParaRPr/>
          </a:p>
        </p:txBody>
      </p:sp>
      <p:sp>
        <p:nvSpPr>
          <p:cNvPr id="894" name="Google Shape;894;p115"/>
          <p:cNvSpPr txBox="1"/>
          <p:nvPr/>
        </p:nvSpPr>
        <p:spPr>
          <a:xfrm>
            <a:off x="4484000" y="366150"/>
            <a:ext cx="4611600" cy="61092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am" sz="3400" b="1" u="sng">
                <a:solidFill>
                  <a:schemeClr val="lt2"/>
                </a:solidFill>
              </a:rPr>
              <a:t>Hizb</a:t>
            </a:r>
            <a:r>
              <a:rPr lang="am" sz="3400" b="1">
                <a:solidFill>
                  <a:schemeClr val="lt2"/>
                </a:solidFill>
              </a:rPr>
              <a:t>:</a:t>
            </a:r>
            <a:r>
              <a:rPr lang="am" sz="3400">
                <a:solidFill>
                  <a:schemeClr val="lt2"/>
                </a:solidFill>
              </a:rPr>
              <a:t> </a:t>
            </a:r>
            <a:r>
              <a:rPr lang="am"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am" sz="3400" b="1" u="sng">
                <a:solidFill>
                  <a:srgbClr val="FFFF00"/>
                </a:solidFill>
              </a:rPr>
              <a:t>People</a:t>
            </a:r>
            <a:r>
              <a:rPr lang="am" sz="3400" b="1">
                <a:solidFill>
                  <a:srgbClr val="FFFF00"/>
                </a:solidFill>
              </a:rPr>
              <a:t>:</a:t>
            </a:r>
            <a:r>
              <a:rPr lang="am" sz="3400">
                <a:solidFill>
                  <a:schemeClr val="lt2"/>
                </a:solidFill>
              </a:rPr>
              <a:t> Amen. (QH-99)</a:t>
            </a:r>
            <a:endParaRPr/>
          </a:p>
        </p:txBody>
      </p:sp>
      <p:pic>
        <p:nvPicPr>
          <p:cNvPr id="895" name="Google Shape;895;p115"/>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1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89</a:t>
            </a:fld>
            <a:endParaRPr/>
          </a:p>
        </p:txBody>
      </p:sp>
      <p:sp>
        <p:nvSpPr>
          <p:cNvPr id="901" name="Google Shape;901;p116"/>
          <p:cNvSpPr txBox="1">
            <a:spLocks noGrp="1"/>
          </p:cNvSpPr>
          <p:nvPr>
            <p:ph type="body" idx="1"/>
          </p:nvPr>
        </p:nvSpPr>
        <p:spPr>
          <a:xfrm>
            <a:off x="762000" y="627075"/>
            <a:ext cx="4030800" cy="57879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Char char="❖"/>
            </a:pPr>
            <a:r>
              <a:rPr lang="am" sz="3300" b="0" i="0" u="sng">
                <a:solidFill>
                  <a:schemeClr val="lt2"/>
                </a:solidFill>
                <a:latin typeface="Arial"/>
                <a:ea typeface="Arial"/>
                <a:cs typeface="Arial"/>
                <a:sym typeface="Arial"/>
              </a:rPr>
              <a:t>ዲያቆን</a:t>
            </a:r>
            <a:r>
              <a:rPr lang="am" sz="3300" b="0" i="0" u="none">
                <a:solidFill>
                  <a:schemeClr val="lt2"/>
                </a:solidFill>
                <a:latin typeface="Arial"/>
                <a:ea typeface="Arial"/>
                <a:cs typeface="Arial"/>
                <a:sym typeface="Arial"/>
              </a:rPr>
              <a:t>፡</a:t>
            </a:r>
            <a:r>
              <a:rPr lang="am" sz="3300" b="0" i="0" u="none">
                <a:solidFill>
                  <a:srgbClr val="FFFFFF"/>
                </a:solidFill>
                <a:latin typeface="Arial"/>
                <a:ea typeface="Arial"/>
                <a:cs typeface="Arial"/>
                <a:sym typeface="Arial"/>
              </a:rPr>
              <a:t>-</a:t>
            </a:r>
            <a:r>
              <a:rPr lang="am" sz="3300" b="0" i="0" u="none">
                <a:solidFill>
                  <a:srgbClr val="FFFF00"/>
                </a:solidFill>
                <a:latin typeface="Arial"/>
                <a:ea typeface="Arial"/>
                <a:cs typeface="Arial"/>
                <a:sym typeface="Arial"/>
              </a:rPr>
              <a:t> ነጽር።</a:t>
            </a:r>
            <a:endParaRPr sz="3300" b="0" i="0" u="none">
              <a:solidFill>
                <a:schemeClr val="lt2"/>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ኣስተውዕል </a:t>
            </a:r>
            <a:endParaRPr sz="3300" b="0" i="0" u="none">
              <a:solidFill>
                <a:srgbClr val="FFFFFF"/>
              </a:solidFill>
              <a:latin typeface="Arial"/>
              <a:ea typeface="Arial"/>
              <a:cs typeface="Arial"/>
              <a:sym typeface="Arial"/>
            </a:endParaRPr>
          </a:p>
          <a:p>
            <a:pPr marL="0" marR="0" lvl="0" indent="0" algn="l" rtl="0">
              <a:lnSpc>
                <a:spcPct val="100000"/>
              </a:lnSpc>
              <a:spcBef>
                <a:spcPts val="240"/>
              </a:spcBef>
              <a:spcAft>
                <a:spcPts val="0"/>
              </a:spcAft>
              <a:buNone/>
            </a:pPr>
            <a:endParaRPr sz="3000"/>
          </a:p>
          <a:p>
            <a:pPr marL="465137" marR="0" lvl="0" indent="-458787" algn="l" rtl="0">
              <a:lnSpc>
                <a:spcPct val="100000"/>
              </a:lnSpc>
              <a:spcBef>
                <a:spcPts val="680"/>
              </a:spcBef>
              <a:spcAft>
                <a:spcPts val="0"/>
              </a:spcAft>
              <a:buClr>
                <a:srgbClr val="33CC33"/>
              </a:buClr>
              <a:buSzPts val="3300"/>
              <a:buChar char="❖"/>
            </a:pPr>
            <a:r>
              <a:rPr lang="am" sz="3300" b="0" i="0" u="sng">
                <a:solidFill>
                  <a:schemeClr val="lt2"/>
                </a:solidFill>
                <a:latin typeface="Arial"/>
                <a:ea typeface="Arial"/>
                <a:cs typeface="Arial"/>
                <a:sym typeface="Arial"/>
              </a:rPr>
              <a:t>ካህን</a:t>
            </a:r>
            <a:r>
              <a:rPr lang="am" sz="3300" b="0" i="0">
                <a:solidFill>
                  <a:srgbClr val="FFFFFF"/>
                </a:solidFill>
                <a:latin typeface="Arial"/>
                <a:ea typeface="Arial"/>
                <a:cs typeface="Arial"/>
                <a:sym typeface="Arial"/>
              </a:rPr>
              <a:t>፡-</a:t>
            </a:r>
            <a:r>
              <a:rPr lang="am" sz="3300" b="0" i="0" u="none">
                <a:solidFill>
                  <a:srgbClr val="FFFF00"/>
                </a:solidFill>
                <a:latin typeface="Arial"/>
                <a:ea typeface="Arial"/>
                <a:cs typeface="Arial"/>
                <a:sym typeface="Arial"/>
              </a:rPr>
              <a:t> ቅድሳት ለቅዱሳን።</a:t>
            </a:r>
            <a:endParaRPr sz="3300" b="0" i="0" u="none">
              <a:solidFill>
                <a:srgbClr val="FFFF00"/>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ዝተቐደሰ ሥጋኡን ደሙን ንዝተቐደሱ እዩ። </a:t>
            </a:r>
            <a:endParaRPr sz="3300">
              <a:solidFill>
                <a:srgbClr val="FFFFFF"/>
              </a:solidFill>
            </a:endParaRPr>
          </a:p>
          <a:p>
            <a:pPr marL="465137" marR="0" lvl="0" indent="0" algn="l" rtl="0">
              <a:lnSpc>
                <a:spcPct val="100000"/>
              </a:lnSpc>
              <a:spcBef>
                <a:spcPts val="800"/>
              </a:spcBef>
              <a:spcAft>
                <a:spcPts val="0"/>
              </a:spcAft>
              <a:buNone/>
            </a:pPr>
            <a:endParaRPr sz="3300"/>
          </a:p>
        </p:txBody>
      </p:sp>
      <p:sp>
        <p:nvSpPr>
          <p:cNvPr id="902" name="Google Shape;902;p116"/>
          <p:cNvSpPr txBox="1"/>
          <p:nvPr/>
        </p:nvSpPr>
        <p:spPr>
          <a:xfrm>
            <a:off x="4692100" y="412500"/>
            <a:ext cx="4179600" cy="60213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am" sz="3300" u="sng">
                <a:solidFill>
                  <a:schemeClr val="lt2"/>
                </a:solidFill>
              </a:rPr>
              <a:t>Dīyaqon</a:t>
            </a:r>
            <a:r>
              <a:rPr lang="am" sz="3300">
                <a:solidFill>
                  <a:schemeClr val="lt2"/>
                </a:solidFill>
              </a:rPr>
              <a:t>: </a:t>
            </a:r>
            <a:r>
              <a:rPr lang="am" sz="3300">
                <a:solidFill>
                  <a:srgbClr val="FFFF00"/>
                </a:solidFill>
              </a:rPr>
              <a:t>netsir</a:t>
            </a:r>
            <a:endParaRPr sz="3300">
              <a:solidFill>
                <a:srgbClr val="00FF00"/>
              </a:solidFill>
            </a:endParaRPr>
          </a:p>
          <a:p>
            <a:pPr marL="465137" lvl="0" indent="-420687" algn="l" rtl="0">
              <a:spcBef>
                <a:spcPts val="800"/>
              </a:spcBef>
              <a:spcAft>
                <a:spcPts val="0"/>
              </a:spcAft>
              <a:buClr>
                <a:srgbClr val="FF0000"/>
              </a:buClr>
              <a:buSzPts val="3300"/>
              <a:buFont typeface="Noto Sans Symbols"/>
              <a:buChar char="❖"/>
            </a:pPr>
            <a:r>
              <a:rPr lang="am" sz="3300" u="sng">
                <a:solidFill>
                  <a:srgbClr val="FFFF00"/>
                </a:solidFill>
              </a:rPr>
              <a:t>Deacon</a:t>
            </a:r>
            <a:r>
              <a:rPr lang="am" sz="3300">
                <a:solidFill>
                  <a:srgbClr val="FFFF00"/>
                </a:solidFill>
              </a:rPr>
              <a:t>:-</a:t>
            </a:r>
            <a:r>
              <a:rPr lang="am" sz="3300">
                <a:solidFill>
                  <a:schemeClr val="lt1"/>
                </a:solidFill>
              </a:rPr>
              <a:t> </a:t>
            </a:r>
            <a:r>
              <a:rPr lang="am" sz="3300">
                <a:solidFill>
                  <a:schemeClr val="lt2"/>
                </a:solidFill>
              </a:rPr>
              <a:t>Give heed.</a:t>
            </a:r>
            <a:endParaRPr sz="3300">
              <a:solidFill>
                <a:schemeClr val="lt2"/>
              </a:solidFill>
            </a:endParaRPr>
          </a:p>
          <a:p>
            <a:pPr marL="0" lvl="0" indent="0" algn="l" rtl="0">
              <a:spcBef>
                <a:spcPts val="800"/>
              </a:spcBef>
              <a:spcAft>
                <a:spcPts val="0"/>
              </a:spcAft>
              <a:buNone/>
            </a:pPr>
            <a:endParaRPr sz="3300">
              <a:solidFill>
                <a:schemeClr val="lt2"/>
              </a:solidFill>
            </a:endParaRPr>
          </a:p>
          <a:p>
            <a:pPr marL="465137" lvl="0" indent="-471487" algn="l" rtl="0">
              <a:spcBef>
                <a:spcPts val="640"/>
              </a:spcBef>
              <a:spcAft>
                <a:spcPts val="0"/>
              </a:spcAft>
              <a:buClr>
                <a:srgbClr val="0000FF"/>
              </a:buClr>
              <a:buSzPts val="3300"/>
              <a:buFont typeface="Noto Sans Symbols"/>
              <a:buChar char="❖"/>
            </a:pPr>
            <a:r>
              <a:rPr lang="am" sz="3300" u="sng">
                <a:solidFill>
                  <a:schemeClr val="lt2"/>
                </a:solidFill>
              </a:rPr>
              <a:t>Kahn</a:t>
            </a:r>
            <a:r>
              <a:rPr lang="am" sz="3300">
                <a:solidFill>
                  <a:schemeClr val="lt2"/>
                </a:solidFill>
              </a:rPr>
              <a:t>: </a:t>
            </a:r>
            <a:r>
              <a:rPr lang="am" sz="3300">
                <a:solidFill>
                  <a:srgbClr val="FFFF00"/>
                </a:solidFill>
              </a:rPr>
              <a:t>qidisat le-qidusane</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am" sz="3300" u="sng">
                <a:solidFill>
                  <a:srgbClr val="FFFF00"/>
                </a:solidFill>
              </a:rPr>
              <a:t>Priest</a:t>
            </a:r>
            <a:r>
              <a:rPr lang="am" sz="3300">
                <a:solidFill>
                  <a:srgbClr val="FFFF00"/>
                </a:solidFill>
              </a:rPr>
              <a:t>:-</a:t>
            </a:r>
            <a:r>
              <a:rPr lang="am" sz="3300">
                <a:solidFill>
                  <a:schemeClr val="lt1"/>
                </a:solidFill>
              </a:rPr>
              <a:t> </a:t>
            </a:r>
            <a:r>
              <a:rPr lang="am" sz="3300">
                <a:solidFill>
                  <a:schemeClr val="lt2"/>
                </a:solidFill>
              </a:rPr>
              <a:t>Holy things for the Holy.</a:t>
            </a:r>
            <a:endParaRPr sz="3300">
              <a:solidFill>
                <a:schemeClr val="lt2"/>
              </a:solidFill>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body" idx="1"/>
          </p:nvPr>
        </p:nvSpPr>
        <p:spPr>
          <a:xfrm>
            <a:off x="337200" y="425450"/>
            <a:ext cx="4234800" cy="6180000"/>
          </a:xfrm>
          <a:prstGeom prst="rect">
            <a:avLst/>
          </a:prstGeom>
          <a:noFill/>
          <a:ln>
            <a:noFill/>
          </a:ln>
        </p:spPr>
        <p:txBody>
          <a:bodyPr spcFirstLastPara="1" wrap="square" lIns="92075" tIns="46025" rIns="92075" bIns="46025" anchor="t" anchorCtr="0">
            <a:noAutofit/>
          </a:bodyPr>
          <a:lstStyle/>
          <a:p>
            <a:pPr marL="342900" marR="0" lvl="0" indent="-266700" algn="l" rtl="0">
              <a:spcBef>
                <a:spcPts val="0"/>
              </a:spcBef>
              <a:spcAft>
                <a:spcPts val="0"/>
              </a:spcAft>
              <a:buClr>
                <a:srgbClr val="00CC00"/>
              </a:buClr>
              <a:buSzPts val="2800"/>
              <a:buFont typeface="Noto Sans Symbols"/>
              <a:buChar char="❖"/>
            </a:pPr>
            <a:r>
              <a:rPr lang="am" sz="2800" b="0" i="0" u="none" strike="noStrike" cap="none">
                <a:solidFill>
                  <a:schemeClr val="lt1"/>
                </a:solidFill>
                <a:latin typeface="Arial"/>
                <a:ea typeface="Arial"/>
                <a:cs typeface="Arial"/>
                <a:sym typeface="Arial"/>
              </a:rPr>
              <a:t> </a:t>
            </a:r>
            <a:r>
              <a:rPr lang="am" sz="2800" b="0" i="0" u="sng" strike="noStrike" cap="none">
                <a:solidFill>
                  <a:srgbClr val="FFFFFF"/>
                </a:solidFill>
                <a:latin typeface="Arial"/>
                <a:ea typeface="Arial"/>
                <a:cs typeface="Arial"/>
                <a:sym typeface="Arial"/>
              </a:rPr>
              <a:t>ካህን፦</a:t>
            </a:r>
            <a:r>
              <a:rPr lang="am" sz="2800" b="0" i="0" u="none" strike="noStrike" cap="none">
                <a:solidFill>
                  <a:schemeClr val="lt1"/>
                </a:solidFill>
                <a:latin typeface="Arial"/>
                <a:ea typeface="Arial"/>
                <a:cs typeface="Arial"/>
                <a:sym typeface="Arial"/>
              </a:rPr>
              <a:t> </a:t>
            </a:r>
            <a:r>
              <a:rPr lang="am" sz="2800" b="0" i="0" u="none" strike="noStrike" cap="none">
                <a:solidFill>
                  <a:srgbClr val="FFFF00"/>
                </a:solidFill>
                <a:latin typeface="Arial"/>
                <a:ea typeface="Arial"/>
                <a:cs typeface="Arial"/>
                <a:sym typeface="Arial"/>
              </a:rPr>
              <a:t>እምቅድመ ይትረበባ ሰማያት ወእምቅድመ ያስተርኢ ገጸ የብስ ወእምቅድመ ይብቍሉ ሐመልማላት ሀሎ እግዚአብሔር በመንግሥቱ። </a:t>
            </a:r>
            <a:endParaRPr sz="2800" b="0" i="0" u="none" strike="noStrike" cap="none">
              <a:solidFill>
                <a:srgbClr val="FFFF00"/>
              </a:solidFill>
              <a:latin typeface="Arial"/>
              <a:ea typeface="Arial"/>
              <a:cs typeface="Arial"/>
              <a:sym typeface="Arial"/>
            </a:endParaRPr>
          </a:p>
          <a:p>
            <a:pPr marL="342900" marR="0" lvl="0" indent="-266700" algn="l" rtl="0">
              <a:spcBef>
                <a:spcPts val="800"/>
              </a:spcBef>
              <a:spcAft>
                <a:spcPts val="0"/>
              </a:spcAft>
              <a:buClr>
                <a:srgbClr val="FFFFFF"/>
              </a:buClr>
              <a:buSzPts val="2800"/>
              <a:buFont typeface="Noto Sans Symbols"/>
              <a:buChar char="❖"/>
            </a:pPr>
            <a:r>
              <a:rPr lang="am" sz="2800" b="0" i="0" u="none" strike="noStrike" cap="none">
                <a:solidFill>
                  <a:srgbClr val="FFFFFF"/>
                </a:solidFill>
                <a:latin typeface="Arial"/>
                <a:ea typeface="Arial"/>
                <a:cs typeface="Arial"/>
                <a:sym typeface="Arial"/>
              </a:rPr>
              <a:t> ሰማያት ከይተረበ ገጽ ምድሪ ኸይተራእየ ሐመልማላት ኸይበቘሉ። እግዚአብሔር አብ መንግሥቱ አሎ።</a:t>
            </a:r>
            <a:endParaRPr sz="28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6553200" y="6018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a:t>
            </a:fld>
            <a:endParaRPr sz="1400" b="0" i="0" u="none" strike="noStrike" cap="none">
              <a:solidFill>
                <a:schemeClr val="lt1"/>
              </a:solidFill>
              <a:latin typeface="Arial"/>
              <a:ea typeface="Arial"/>
              <a:cs typeface="Arial"/>
              <a:sym typeface="Arial"/>
            </a:endParaRPr>
          </a:p>
        </p:txBody>
      </p:sp>
      <p:sp>
        <p:nvSpPr>
          <p:cNvPr id="266" name="Google Shape;266;p36"/>
          <p:cNvSpPr txBox="1"/>
          <p:nvPr/>
        </p:nvSpPr>
        <p:spPr>
          <a:xfrm>
            <a:off x="4180325" y="196125"/>
            <a:ext cx="4783800" cy="6203100"/>
          </a:xfrm>
          <a:prstGeom prst="rect">
            <a:avLst/>
          </a:prstGeom>
          <a:noFill/>
          <a:ln>
            <a:noFill/>
          </a:ln>
        </p:spPr>
        <p:txBody>
          <a:bodyPr spcFirstLastPara="1" wrap="square" lIns="91425" tIns="91425" rIns="91425" bIns="91425" anchor="t" anchorCtr="0">
            <a:noAutofit/>
          </a:bodyPr>
          <a:lstStyle/>
          <a:p>
            <a:pPr marL="342900" lvl="0" indent="-279400" algn="l" rtl="0">
              <a:spcBef>
                <a:spcPts val="800"/>
              </a:spcBef>
              <a:spcAft>
                <a:spcPts val="0"/>
              </a:spcAft>
              <a:buClr>
                <a:srgbClr val="0000FF"/>
              </a:buClr>
              <a:buSzPts val="3000"/>
              <a:buFont typeface="Noto Sans Symbols"/>
              <a:buChar char="❖"/>
            </a:pPr>
            <a:r>
              <a:rPr lang="am" sz="3000" u="sng">
                <a:solidFill>
                  <a:schemeClr val="lt2"/>
                </a:solidFill>
              </a:rPr>
              <a:t>Kahn</a:t>
            </a:r>
            <a:r>
              <a:rPr lang="am" sz="3000">
                <a:solidFill>
                  <a:schemeClr val="lt2"/>
                </a:solidFill>
              </a:rPr>
              <a:t>: </a:t>
            </a:r>
            <a:r>
              <a:rPr lang="am" sz="3000">
                <a:solidFill>
                  <a:srgbClr val="FFFF00"/>
                </a:solidFill>
              </a:rPr>
              <a:t>im-qidme yit’rebeba semayat weim-qidme yasterī getse yebis weim-qidme yebqulu hamelmalat halo Igzī'abhier be-mengistu</a:t>
            </a:r>
            <a:endParaRPr sz="3000">
              <a:solidFill>
                <a:srgbClr val="FF0000"/>
              </a:solidFill>
            </a:endParaRPr>
          </a:p>
          <a:p>
            <a:pPr marL="342900" lvl="0" indent="-279400" algn="l" rtl="0">
              <a:spcBef>
                <a:spcPts val="800"/>
              </a:spcBef>
              <a:spcAft>
                <a:spcPts val="0"/>
              </a:spcAft>
              <a:buClr>
                <a:srgbClr val="FF0000"/>
              </a:buClr>
              <a:buSzPts val="3000"/>
              <a:buFont typeface="Noto Sans Symbols"/>
              <a:buChar char="❖"/>
            </a:pPr>
            <a:r>
              <a:rPr lang="am" sz="3000" u="sng">
                <a:solidFill>
                  <a:srgbClr val="FFFF00"/>
                </a:solidFill>
              </a:rPr>
              <a:t>Priest</a:t>
            </a:r>
            <a:r>
              <a:rPr lang="am" sz="3000">
                <a:solidFill>
                  <a:srgbClr val="FFFF00"/>
                </a:solidFill>
              </a:rPr>
              <a:t>: </a:t>
            </a:r>
            <a:r>
              <a:rPr lang="am" sz="2800">
                <a:solidFill>
                  <a:srgbClr val="FFFFFF"/>
                </a:solidFill>
              </a:rPr>
              <a:t>Before the heavens were stretched out, before the face of the earth appeared, and before the green plants were produced, God was in His kingdom.</a:t>
            </a:r>
            <a:endParaRPr sz="2800">
              <a:solidFill>
                <a:srgbClr val="FFFFFF"/>
              </a:solidFill>
            </a:endParaRPr>
          </a:p>
          <a:p>
            <a:pPr marL="0" lvl="0" indent="0" algn="l" rtl="0">
              <a:spcBef>
                <a:spcPts val="0"/>
              </a:spcBef>
              <a:spcAft>
                <a:spcPts val="0"/>
              </a:spcAft>
              <a:buNone/>
            </a:pPr>
            <a:endParaRPr/>
          </a:p>
        </p:txBody>
      </p:sp>
      <p:pic>
        <p:nvPicPr>
          <p:cNvPr id="267" name="Google Shape;267;p36"/>
          <p:cNvPicPr preferRelativeResize="0"/>
          <p:nvPr/>
        </p:nvPicPr>
        <p:blipFill>
          <a:blip r:embed="rId3">
            <a:alphaModFix/>
          </a:blip>
          <a:stretch>
            <a:fillRect/>
          </a:stretch>
        </p:blipFill>
        <p:spPr>
          <a:xfrm>
            <a:off x="8159524" y="5942001"/>
            <a:ext cx="727701" cy="74187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17"/>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90</a:t>
            </a:fld>
            <a:endParaRPr/>
          </a:p>
        </p:txBody>
      </p:sp>
      <p:sp>
        <p:nvSpPr>
          <p:cNvPr id="908" name="Google Shape;908;p117"/>
          <p:cNvSpPr txBox="1">
            <a:spLocks noGrp="1"/>
          </p:cNvSpPr>
          <p:nvPr>
            <p:ph type="body" idx="1"/>
          </p:nvPr>
        </p:nvSpPr>
        <p:spPr>
          <a:xfrm>
            <a:off x="414325" y="730250"/>
            <a:ext cx="46002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33CC33"/>
              </a:buClr>
              <a:buSzPts val="3600"/>
              <a:buChar char="❖"/>
            </a:pPr>
            <a:r>
              <a:rPr lang="am" sz="3600" b="0" i="0" u="sng">
                <a:solidFill>
                  <a:schemeClr val="lt2"/>
                </a:solidFill>
                <a:latin typeface="Arial"/>
                <a:ea typeface="Arial"/>
                <a:cs typeface="Arial"/>
                <a:sym typeface="Arial"/>
              </a:rPr>
              <a:t>ሕዝብ</a:t>
            </a:r>
            <a:r>
              <a:rPr lang="am" sz="3600" b="0" i="0">
                <a:solidFill>
                  <a:srgbClr val="FFFFFF"/>
                </a:solidFill>
                <a:latin typeface="Arial"/>
                <a:ea typeface="Arial"/>
                <a:cs typeface="Arial"/>
                <a:sym typeface="Arial"/>
              </a:rPr>
              <a:t>፡-</a:t>
            </a:r>
            <a:r>
              <a:rPr lang="am" sz="3600" b="0" i="0" u="none">
                <a:solidFill>
                  <a:srgbClr val="FFFF00"/>
                </a:solidFill>
                <a:latin typeface="Arial"/>
                <a:ea typeface="Arial"/>
                <a:cs typeface="Arial"/>
                <a:sym typeface="Arial"/>
              </a:rPr>
              <a:t> አሐዱ አብ ቅዱስ፣ አሐዱ ወልድ ቅዱስ፣አሐዱ ውእቱ መንፈስ ቅዱስ።</a:t>
            </a:r>
            <a:endParaRPr sz="3600" b="0" i="0" u="none">
              <a:solidFill>
                <a:schemeClr val="lt2"/>
              </a:solidFill>
              <a:latin typeface="Arial"/>
              <a:ea typeface="Arial"/>
              <a:cs typeface="Arial"/>
              <a:sym typeface="Arial"/>
            </a:endParaRPr>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ሓደ ኣብ ቅዱስ እዩ፡ ሓደ ወልድ ቅዱስ እዩ፡ ሓደ  መንፈስ ቅዱስ ቅዱስ እዩ። </a:t>
            </a:r>
            <a:endParaRPr sz="3600">
              <a:solidFill>
                <a:srgbClr val="FFFFFF"/>
              </a:solidFill>
            </a:endParaRPr>
          </a:p>
          <a:p>
            <a:pPr marL="465137" marR="0" lvl="0" indent="0" algn="l" rtl="0">
              <a:lnSpc>
                <a:spcPct val="100000"/>
              </a:lnSpc>
              <a:spcBef>
                <a:spcPts val="800"/>
              </a:spcBef>
              <a:spcAft>
                <a:spcPts val="0"/>
              </a:spcAft>
              <a:buNone/>
            </a:pPr>
            <a:endParaRPr sz="3600" b="1" i="0" u="none">
              <a:solidFill>
                <a:schemeClr val="lt1"/>
              </a:solidFill>
              <a:latin typeface="Arial"/>
              <a:ea typeface="Arial"/>
              <a:cs typeface="Arial"/>
              <a:sym typeface="Arial"/>
            </a:endParaRPr>
          </a:p>
          <a:p>
            <a:pPr marL="465137" marR="0" lvl="0" indent="-249237" algn="l" rtl="0">
              <a:lnSpc>
                <a:spcPct val="100000"/>
              </a:lnSpc>
              <a:spcBef>
                <a:spcPts val="680"/>
              </a:spcBef>
              <a:spcAft>
                <a:spcPts val="0"/>
              </a:spcAft>
              <a:buClr>
                <a:schemeClr val="accent1"/>
              </a:buClr>
              <a:buSzPts val="3400"/>
              <a:buFont typeface="Noto Sans Symbols"/>
              <a:buNone/>
            </a:pPr>
            <a:endParaRPr sz="3600" b="0" i="0" u="none">
              <a:solidFill>
                <a:srgbClr val="00FF00"/>
              </a:solidFill>
              <a:latin typeface="Arial"/>
              <a:ea typeface="Arial"/>
              <a:cs typeface="Arial"/>
              <a:sym typeface="Arial"/>
            </a:endParaRPr>
          </a:p>
          <a:p>
            <a:pPr marL="342900" marR="0" lvl="0" indent="-127000" algn="l" rtl="0">
              <a:spcBef>
                <a:spcPts val="680"/>
              </a:spcBef>
              <a:spcAft>
                <a:spcPts val="0"/>
              </a:spcAft>
              <a:buClr>
                <a:schemeClr val="accent1"/>
              </a:buClr>
              <a:buSzPts val="3400"/>
              <a:buFont typeface="Noto Sans Symbols"/>
              <a:buNone/>
            </a:pPr>
            <a:endParaRPr sz="3600" b="0" i="0" u="none">
              <a:solidFill>
                <a:srgbClr val="00FF00"/>
              </a:solidFill>
              <a:latin typeface="Arial"/>
              <a:ea typeface="Arial"/>
              <a:cs typeface="Arial"/>
              <a:sym typeface="Arial"/>
            </a:endParaRPr>
          </a:p>
        </p:txBody>
      </p:sp>
      <p:sp>
        <p:nvSpPr>
          <p:cNvPr id="909" name="Google Shape;909;p117"/>
          <p:cNvSpPr txBox="1"/>
          <p:nvPr/>
        </p:nvSpPr>
        <p:spPr>
          <a:xfrm>
            <a:off x="4756150" y="324150"/>
            <a:ext cx="4235400" cy="6245400"/>
          </a:xfrm>
          <a:prstGeom prst="rect">
            <a:avLst/>
          </a:prstGeom>
          <a:noFill/>
          <a:ln>
            <a:noFill/>
          </a:ln>
        </p:spPr>
        <p:txBody>
          <a:bodyPr spcFirstLastPara="1" wrap="square" lIns="91425" tIns="91425" rIns="91425" bIns="91425" anchor="t" anchorCtr="0">
            <a:noAutofit/>
          </a:bodyPr>
          <a:lstStyle/>
          <a:p>
            <a:pPr marL="465137" lvl="0" indent="-490537" algn="l" rtl="0">
              <a:spcBef>
                <a:spcPts val="640"/>
              </a:spcBef>
              <a:spcAft>
                <a:spcPts val="0"/>
              </a:spcAft>
              <a:buClr>
                <a:srgbClr val="0000FF"/>
              </a:buClr>
              <a:buSzPts val="3600"/>
              <a:buFont typeface="Noto Sans Symbols"/>
              <a:buChar char="❖"/>
            </a:pPr>
            <a:r>
              <a:rPr lang="am" sz="3600" u="sng">
                <a:solidFill>
                  <a:schemeClr val="lt2"/>
                </a:solidFill>
              </a:rPr>
              <a:t>Hizb</a:t>
            </a:r>
            <a:r>
              <a:rPr lang="am" sz="3600">
                <a:solidFill>
                  <a:schemeClr val="lt2"/>
                </a:solidFill>
              </a:rPr>
              <a:t>: </a:t>
            </a:r>
            <a:r>
              <a:rPr lang="am" sz="3600">
                <a:solidFill>
                  <a:srgbClr val="FFFF00"/>
                </a:solidFill>
              </a:rPr>
              <a:t>Ahadu Ab Qidus, Ahadu Weld Qidus, Ahadu wi’itu Menfes Qidus</a:t>
            </a:r>
            <a:endParaRPr sz="3600">
              <a:solidFill>
                <a:srgbClr val="FFFF00"/>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People</a:t>
            </a:r>
            <a:r>
              <a:rPr lang="am" sz="3600">
                <a:solidFill>
                  <a:srgbClr val="FFFF00"/>
                </a:solidFill>
              </a:rPr>
              <a:t>: </a:t>
            </a:r>
            <a:r>
              <a:rPr lang="am" sz="3600">
                <a:solidFill>
                  <a:schemeClr val="lt2"/>
                </a:solidFill>
              </a:rPr>
              <a:t>One is the Holy Father, one is the Holy Son, one is the Holy Spirit.</a:t>
            </a:r>
            <a:r>
              <a:rPr lang="am" sz="3600" b="1">
                <a:solidFill>
                  <a:schemeClr val="lt1"/>
                </a:solidFill>
              </a:rPr>
              <a:t> </a:t>
            </a:r>
            <a:endParaRPr/>
          </a:p>
        </p:txBody>
      </p:sp>
    </p:spTree>
  </p:cSld>
  <p:clrMapOvr>
    <a:masterClrMapping/>
  </p:clrMapOvr>
  <p:transition spd="med">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18"/>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91</a:t>
            </a:fld>
            <a:endParaRPr/>
          </a:p>
        </p:txBody>
      </p:sp>
      <p:sp>
        <p:nvSpPr>
          <p:cNvPr id="915" name="Google Shape;915;p118"/>
          <p:cNvSpPr txBox="1">
            <a:spLocks noGrp="1"/>
          </p:cNvSpPr>
          <p:nvPr>
            <p:ph type="body" idx="1"/>
          </p:nvPr>
        </p:nvSpPr>
        <p:spPr>
          <a:xfrm>
            <a:off x="765925" y="654050"/>
            <a:ext cx="3829500" cy="6180000"/>
          </a:xfrm>
          <a:prstGeom prst="rect">
            <a:avLst/>
          </a:prstGeom>
          <a:noFill/>
          <a:ln>
            <a:noFill/>
          </a:ln>
        </p:spPr>
        <p:txBody>
          <a:bodyPr spcFirstLastPara="1" wrap="square" lIns="92075" tIns="46025" rIns="92075" bIns="46025" anchor="t" anchorCtr="0">
            <a:noAutofit/>
          </a:bodyPr>
          <a:lstStyle/>
          <a:p>
            <a:pPr marL="465137" marR="0" lvl="0" indent="-458787" algn="l" rtl="0">
              <a:lnSpc>
                <a:spcPct val="100000"/>
              </a:lnSpc>
              <a:spcBef>
                <a:spcPts val="0"/>
              </a:spcBef>
              <a:spcAft>
                <a:spcPts val="0"/>
              </a:spcAft>
              <a:buClr>
                <a:srgbClr val="33CC33"/>
              </a:buClr>
              <a:buSzPts val="3300"/>
              <a:buChar char="❖"/>
            </a:pPr>
            <a:r>
              <a:rPr lang="am" sz="3300" b="0" i="0" u="sng">
                <a:solidFill>
                  <a:schemeClr val="lt2"/>
                </a:solidFill>
                <a:latin typeface="Arial"/>
                <a:ea typeface="Arial"/>
                <a:cs typeface="Arial"/>
                <a:sym typeface="Arial"/>
              </a:rPr>
              <a:t>ካህን</a:t>
            </a:r>
            <a:r>
              <a:rPr lang="am" sz="3300" b="0" i="0" u="none">
                <a:solidFill>
                  <a:srgbClr val="FFFFFF"/>
                </a:solidFill>
                <a:latin typeface="Arial"/>
                <a:ea typeface="Arial"/>
                <a:cs typeface="Arial"/>
                <a:sym typeface="Arial"/>
              </a:rPr>
              <a:t>፡-</a:t>
            </a:r>
            <a:r>
              <a:rPr lang="am" sz="3300" b="0" i="0" u="none">
                <a:solidFill>
                  <a:srgbClr val="FFFF00"/>
                </a:solidFill>
                <a:latin typeface="Arial"/>
                <a:ea typeface="Arial"/>
                <a:cs typeface="Arial"/>
                <a:sym typeface="Arial"/>
              </a:rPr>
              <a:t> እግዚአብሔር ምስለ</a:t>
            </a:r>
            <a:r>
              <a:rPr lang="am" sz="3300">
                <a:solidFill>
                  <a:srgbClr val="FFFF00"/>
                </a:solidFill>
              </a:rPr>
              <a:t> </a:t>
            </a:r>
            <a:r>
              <a:rPr lang="am" sz="3300" b="0" i="0" u="none">
                <a:solidFill>
                  <a:srgbClr val="FFFF00"/>
                </a:solidFill>
                <a:latin typeface="Arial"/>
                <a:ea typeface="Arial"/>
                <a:cs typeface="Arial"/>
                <a:sym typeface="Arial"/>
              </a:rPr>
              <a:t>ኵልክሙ።</a:t>
            </a:r>
            <a:endParaRPr sz="3300">
              <a:solidFill>
                <a:srgbClr val="FFFF00"/>
              </a:solidFill>
            </a:endParaRPr>
          </a:p>
          <a:p>
            <a:pPr marL="465137" marR="0" lvl="0" indent="-458787" algn="l" rtl="0">
              <a:lnSpc>
                <a:spcPct val="100000"/>
              </a:lnSpc>
              <a:spcBef>
                <a:spcPts val="0"/>
              </a:spcBef>
              <a:spcAft>
                <a:spcPts val="0"/>
              </a:spcAft>
              <a:buClr>
                <a:srgbClr val="FFFFFF"/>
              </a:buClr>
              <a:buSzPts val="3300"/>
              <a:buChar char="❖"/>
            </a:pPr>
            <a:r>
              <a:rPr lang="am" sz="3300" b="0" i="0" u="none">
                <a:solidFill>
                  <a:srgbClr val="FFFFFF"/>
                </a:solidFill>
                <a:latin typeface="Arial"/>
                <a:ea typeface="Arial"/>
                <a:cs typeface="Arial"/>
                <a:sym typeface="Arial"/>
              </a:rPr>
              <a:t>እግዚኣብሔር ምስ ኵልኹም ይኹን፡</a:t>
            </a:r>
            <a:endParaRPr sz="33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300">
              <a:solidFill>
                <a:srgbClr val="FFFFFF"/>
              </a:solidFill>
            </a:endParaRPr>
          </a:p>
          <a:p>
            <a:pPr marL="465137" marR="0" lvl="0" indent="-458787" algn="l" rtl="0">
              <a:lnSpc>
                <a:spcPct val="100000"/>
              </a:lnSpc>
              <a:spcBef>
                <a:spcPts val="680"/>
              </a:spcBef>
              <a:spcAft>
                <a:spcPts val="0"/>
              </a:spcAft>
              <a:buClr>
                <a:srgbClr val="33CC33"/>
              </a:buClr>
              <a:buSzPts val="3300"/>
              <a:buChar char="❖"/>
            </a:pPr>
            <a:r>
              <a:rPr lang="am" sz="3300" b="0" i="0" u="sng">
                <a:solidFill>
                  <a:schemeClr val="lt2"/>
                </a:solidFill>
                <a:latin typeface="Arial"/>
                <a:ea typeface="Arial"/>
                <a:cs typeface="Arial"/>
                <a:sym typeface="Arial"/>
              </a:rPr>
              <a:t>ሕዝብ</a:t>
            </a:r>
            <a:r>
              <a:rPr lang="am" sz="3300" b="0" i="0">
                <a:solidFill>
                  <a:srgbClr val="FFFFFF"/>
                </a:solidFill>
                <a:latin typeface="Arial"/>
                <a:ea typeface="Arial"/>
                <a:cs typeface="Arial"/>
                <a:sym typeface="Arial"/>
              </a:rPr>
              <a:t>፡-</a:t>
            </a:r>
            <a:r>
              <a:rPr lang="am" sz="3300" b="0" i="0" u="none">
                <a:solidFill>
                  <a:srgbClr val="FFFF00"/>
                </a:solidFill>
                <a:latin typeface="Arial"/>
                <a:ea typeface="Arial"/>
                <a:cs typeface="Arial"/>
                <a:sym typeface="Arial"/>
              </a:rPr>
              <a:t> ምስለ መንፈስከ።</a:t>
            </a:r>
            <a:endParaRPr sz="3300" b="0" i="0" u="none">
              <a:solidFill>
                <a:srgbClr val="FFFF00"/>
              </a:solidFill>
              <a:latin typeface="Arial"/>
              <a:ea typeface="Arial"/>
              <a:cs typeface="Arial"/>
              <a:sym typeface="Arial"/>
            </a:endParaRPr>
          </a:p>
          <a:p>
            <a:pPr marL="465137" marR="0" lvl="0" indent="-471487" algn="l" rtl="0">
              <a:lnSpc>
                <a:spcPct val="100000"/>
              </a:lnSpc>
              <a:spcBef>
                <a:spcPts val="640"/>
              </a:spcBef>
              <a:spcAft>
                <a:spcPts val="0"/>
              </a:spcAft>
              <a:buClr>
                <a:srgbClr val="FFFFFF"/>
              </a:buClr>
              <a:buSzPts val="3300"/>
              <a:buChar char="❖"/>
            </a:pPr>
            <a:r>
              <a:rPr lang="am" sz="3300" b="0" i="0" u="none">
                <a:solidFill>
                  <a:srgbClr val="FFFFFF"/>
                </a:solidFill>
                <a:latin typeface="Arial"/>
                <a:ea typeface="Arial"/>
                <a:cs typeface="Arial"/>
                <a:sym typeface="Arial"/>
              </a:rPr>
              <a:t>ምስ መንፈስካ። </a:t>
            </a:r>
            <a:endParaRPr sz="3300">
              <a:solidFill>
                <a:srgbClr val="FFFFFF"/>
              </a:solidFill>
            </a:endParaRPr>
          </a:p>
          <a:p>
            <a:pPr marL="465137" marR="0" lvl="0" indent="0" algn="l" rtl="0">
              <a:lnSpc>
                <a:spcPct val="100000"/>
              </a:lnSpc>
              <a:spcBef>
                <a:spcPts val="800"/>
              </a:spcBef>
              <a:spcAft>
                <a:spcPts val="0"/>
              </a:spcAft>
              <a:buNone/>
            </a:pPr>
            <a:endParaRPr sz="3300" b="0" i="0" u="none">
              <a:solidFill>
                <a:srgbClr val="00FF00"/>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300" b="0" i="0" u="none">
              <a:solidFill>
                <a:srgbClr val="00FF00"/>
              </a:solidFill>
              <a:latin typeface="Arial"/>
              <a:ea typeface="Arial"/>
              <a:cs typeface="Arial"/>
              <a:sym typeface="Arial"/>
            </a:endParaRPr>
          </a:p>
        </p:txBody>
      </p:sp>
      <p:sp>
        <p:nvSpPr>
          <p:cNvPr id="916" name="Google Shape;916;p118"/>
          <p:cNvSpPr txBox="1"/>
          <p:nvPr/>
        </p:nvSpPr>
        <p:spPr>
          <a:xfrm>
            <a:off x="4551325" y="488700"/>
            <a:ext cx="3939300" cy="6293400"/>
          </a:xfrm>
          <a:prstGeom prst="rect">
            <a:avLst/>
          </a:prstGeom>
          <a:noFill/>
          <a:ln>
            <a:noFill/>
          </a:ln>
        </p:spPr>
        <p:txBody>
          <a:bodyPr spcFirstLastPara="1" wrap="square" lIns="91425" tIns="91425" rIns="91425" bIns="91425" anchor="t" anchorCtr="0">
            <a:noAutofit/>
          </a:bodyPr>
          <a:lstStyle/>
          <a:p>
            <a:pPr marL="465137" lvl="0" indent="-471487" algn="l" rtl="0">
              <a:spcBef>
                <a:spcPts val="640"/>
              </a:spcBef>
              <a:spcAft>
                <a:spcPts val="0"/>
              </a:spcAft>
              <a:buClr>
                <a:srgbClr val="0000FF"/>
              </a:buClr>
              <a:buSzPts val="3300"/>
              <a:buFont typeface="Noto Sans Symbols"/>
              <a:buChar char="❖"/>
            </a:pPr>
            <a:r>
              <a:rPr lang="am" sz="3300" u="sng">
                <a:solidFill>
                  <a:schemeClr val="lt2"/>
                </a:solidFill>
              </a:rPr>
              <a:t>Kahn</a:t>
            </a:r>
            <a:r>
              <a:rPr lang="am" sz="3300">
                <a:solidFill>
                  <a:schemeClr val="lt2"/>
                </a:solidFill>
              </a:rPr>
              <a:t>: </a:t>
            </a:r>
            <a:r>
              <a:rPr lang="am" sz="3300">
                <a:solidFill>
                  <a:srgbClr val="FFFF00"/>
                </a:solidFill>
              </a:rPr>
              <a:t>Igzī'abhier misle kulikimu</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am" sz="3300" u="sng">
                <a:solidFill>
                  <a:srgbClr val="FFFF00"/>
                </a:solidFill>
              </a:rPr>
              <a:t>Priest</a:t>
            </a:r>
            <a:r>
              <a:rPr lang="am" sz="3300">
                <a:solidFill>
                  <a:srgbClr val="FFFF00"/>
                </a:solidFill>
              </a:rPr>
              <a:t>:-</a:t>
            </a:r>
            <a:r>
              <a:rPr lang="am" sz="3300">
                <a:solidFill>
                  <a:schemeClr val="lt1"/>
                </a:solidFill>
              </a:rPr>
              <a:t> </a:t>
            </a:r>
            <a:r>
              <a:rPr lang="am" sz="3300">
                <a:solidFill>
                  <a:schemeClr val="lt2"/>
                </a:solidFill>
              </a:rPr>
              <a:t>The Lord be with you all.</a:t>
            </a:r>
            <a:endParaRPr sz="3300">
              <a:solidFill>
                <a:schemeClr val="lt2"/>
              </a:solidFill>
            </a:endParaRPr>
          </a:p>
          <a:p>
            <a:pPr marL="0" lvl="0" indent="0" algn="l" rtl="0">
              <a:spcBef>
                <a:spcPts val="800"/>
              </a:spcBef>
              <a:spcAft>
                <a:spcPts val="0"/>
              </a:spcAft>
              <a:buNone/>
            </a:pPr>
            <a:endParaRPr sz="3300">
              <a:solidFill>
                <a:schemeClr val="lt2"/>
              </a:solidFill>
            </a:endParaRPr>
          </a:p>
          <a:p>
            <a:pPr marL="0" lvl="0" indent="0" algn="l" rtl="0">
              <a:spcBef>
                <a:spcPts val="800"/>
              </a:spcBef>
              <a:spcAft>
                <a:spcPts val="0"/>
              </a:spcAft>
              <a:buNone/>
            </a:pPr>
            <a:endParaRPr sz="3300">
              <a:solidFill>
                <a:schemeClr val="lt2"/>
              </a:solidFill>
            </a:endParaRPr>
          </a:p>
          <a:p>
            <a:pPr marL="465137" lvl="0" indent="-471487" algn="l" rtl="0">
              <a:spcBef>
                <a:spcPts val="640"/>
              </a:spcBef>
              <a:spcAft>
                <a:spcPts val="0"/>
              </a:spcAft>
              <a:buClr>
                <a:srgbClr val="0000FF"/>
              </a:buClr>
              <a:buSzPts val="3300"/>
              <a:buFont typeface="Noto Sans Symbols"/>
              <a:buChar char="❖"/>
            </a:pPr>
            <a:r>
              <a:rPr lang="am" sz="3300" u="sng">
                <a:solidFill>
                  <a:schemeClr val="lt2"/>
                </a:solidFill>
              </a:rPr>
              <a:t>Hizb</a:t>
            </a:r>
            <a:r>
              <a:rPr lang="am" sz="3300">
                <a:solidFill>
                  <a:schemeClr val="lt2"/>
                </a:solidFill>
              </a:rPr>
              <a:t>: </a:t>
            </a:r>
            <a:r>
              <a:rPr lang="am" sz="3300">
                <a:solidFill>
                  <a:srgbClr val="FFFF00"/>
                </a:solidFill>
              </a:rPr>
              <a:t>Misle Menfeseke</a:t>
            </a:r>
            <a:endParaRPr sz="3300">
              <a:solidFill>
                <a:srgbClr val="FFFF00"/>
              </a:solidFill>
            </a:endParaRPr>
          </a:p>
          <a:p>
            <a:pPr marL="465137" lvl="0" indent="-420687" algn="l" rtl="0">
              <a:spcBef>
                <a:spcPts val="800"/>
              </a:spcBef>
              <a:spcAft>
                <a:spcPts val="0"/>
              </a:spcAft>
              <a:buClr>
                <a:srgbClr val="FF0000"/>
              </a:buClr>
              <a:buSzPts val="3300"/>
              <a:buFont typeface="Noto Sans Symbols"/>
              <a:buChar char="❖"/>
            </a:pPr>
            <a:r>
              <a:rPr lang="am" sz="3300" u="sng">
                <a:solidFill>
                  <a:srgbClr val="FFFF00"/>
                </a:solidFill>
              </a:rPr>
              <a:t>People</a:t>
            </a:r>
            <a:r>
              <a:rPr lang="am" sz="3300">
                <a:solidFill>
                  <a:srgbClr val="FFFF00"/>
                </a:solidFill>
              </a:rPr>
              <a:t>:</a:t>
            </a:r>
            <a:r>
              <a:rPr lang="am" sz="3300">
                <a:solidFill>
                  <a:srgbClr val="00FF00"/>
                </a:solidFill>
              </a:rPr>
              <a:t> </a:t>
            </a:r>
            <a:r>
              <a:rPr lang="am" sz="3300">
                <a:solidFill>
                  <a:schemeClr val="lt2"/>
                </a:solidFill>
              </a:rPr>
              <a:t>And with Thy spirit.</a:t>
            </a:r>
            <a:endParaRPr sz="3300">
              <a:solidFill>
                <a:schemeClr val="lt2"/>
              </a:solidFill>
            </a:endParaRPr>
          </a:p>
        </p:txBody>
      </p:sp>
    </p:spTree>
  </p:cSld>
  <p:clrMapOvr>
    <a:masterClrMapping/>
  </p:clrMapOvr>
  <p:transition spd="med">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19"/>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92</a:t>
            </a:fld>
            <a:endParaRPr/>
          </a:p>
        </p:txBody>
      </p:sp>
      <p:sp>
        <p:nvSpPr>
          <p:cNvPr id="922" name="Google Shape;922;p119"/>
          <p:cNvSpPr txBox="1">
            <a:spLocks noGrp="1"/>
          </p:cNvSpPr>
          <p:nvPr>
            <p:ph type="body" idx="1"/>
          </p:nvPr>
        </p:nvSpPr>
        <p:spPr>
          <a:xfrm>
            <a:off x="379950" y="3190000"/>
            <a:ext cx="4191900" cy="2930400"/>
          </a:xfrm>
          <a:prstGeom prst="rect">
            <a:avLst/>
          </a:prstGeom>
          <a:noFill/>
          <a:ln>
            <a:noFill/>
          </a:ln>
        </p:spPr>
        <p:txBody>
          <a:bodyPr spcFirstLastPara="1" wrap="square" lIns="92075" tIns="46025" rIns="92075" bIns="46025" anchor="t" anchorCtr="0">
            <a:noAutofit/>
          </a:bodyPr>
          <a:lstStyle/>
          <a:p>
            <a:pPr marL="465137" marR="0" lvl="0" indent="-427037" algn="l" rtl="0">
              <a:lnSpc>
                <a:spcPct val="100000"/>
              </a:lnSpc>
              <a:spcBef>
                <a:spcPts val="800"/>
              </a:spcBef>
              <a:spcAft>
                <a:spcPts val="0"/>
              </a:spcAft>
              <a:buClr>
                <a:srgbClr val="00CC00"/>
              </a:buClr>
              <a:buSzPts val="3400"/>
              <a:buChar char="❖"/>
            </a:pPr>
            <a:r>
              <a:rPr lang="am" sz="3400" i="0" u="sng">
                <a:solidFill>
                  <a:srgbClr val="FFFFFF"/>
                </a:solidFill>
              </a:rPr>
              <a:t>ካህን</a:t>
            </a:r>
            <a:r>
              <a:rPr lang="am" sz="3400" i="0">
                <a:solidFill>
                  <a:srgbClr val="FFFFFF"/>
                </a:solidFill>
              </a:rPr>
              <a:t>፡</a:t>
            </a:r>
            <a:r>
              <a:rPr lang="am" sz="3400" i="0" u="none">
                <a:solidFill>
                  <a:srgbClr val="FFFFFF"/>
                </a:solidFill>
              </a:rPr>
              <a:t>-</a:t>
            </a:r>
            <a:r>
              <a:rPr lang="am" sz="3400">
                <a:solidFill>
                  <a:srgbClr val="FFFF00"/>
                </a:solidFill>
              </a:rPr>
              <a:t> </a:t>
            </a:r>
            <a:r>
              <a:rPr lang="am" sz="3400" b="0" i="0" u="none">
                <a:solidFill>
                  <a:srgbClr val="FFFF00"/>
                </a:solidFill>
                <a:latin typeface="Arial"/>
                <a:ea typeface="Arial"/>
                <a:cs typeface="Arial"/>
                <a:sym typeface="Arial"/>
              </a:rPr>
              <a:t>እግዚኦ መሐረነ ክርስቶስ። </a:t>
            </a:r>
            <a:r>
              <a:rPr lang="am" sz="3400" b="0" i="1" u="none">
                <a:solidFill>
                  <a:schemeClr val="lt2"/>
                </a:solidFill>
                <a:latin typeface="Arial"/>
                <a:ea typeface="Arial"/>
                <a:cs typeface="Arial"/>
                <a:sym typeface="Arial"/>
              </a:rPr>
              <a:t>(41ግዜ) </a:t>
            </a:r>
            <a:endParaRPr sz="3400" b="0" i="0" u="none">
              <a:solidFill>
                <a:srgbClr val="FFFF00"/>
              </a:solidFill>
              <a:latin typeface="Arial"/>
              <a:ea typeface="Arial"/>
              <a:cs typeface="Arial"/>
              <a:sym typeface="Arial"/>
            </a:endParaRPr>
          </a:p>
          <a:p>
            <a:pPr marL="465137" marR="0" lvl="0" indent="-452437" algn="l" rtl="0">
              <a:lnSpc>
                <a:spcPct val="100000"/>
              </a:lnSpc>
              <a:spcBef>
                <a:spcPts val="720"/>
              </a:spcBef>
              <a:spcAft>
                <a:spcPts val="0"/>
              </a:spcAft>
              <a:buClr>
                <a:srgbClr val="FFFFFF"/>
              </a:buClr>
              <a:buSzPts val="3400"/>
              <a:buChar char="❖"/>
            </a:pPr>
            <a:r>
              <a:rPr lang="am" sz="3400" b="0" i="0" u="none">
                <a:solidFill>
                  <a:srgbClr val="FFFFFF"/>
                </a:solidFill>
                <a:latin typeface="Arial"/>
                <a:ea typeface="Arial"/>
                <a:cs typeface="Arial"/>
                <a:sym typeface="Arial"/>
              </a:rPr>
              <a:t>ኦ ክርስቶስ ጐይታ መሓረና፡ </a:t>
            </a:r>
            <a:r>
              <a:rPr lang="am" sz="3400" b="0" i="1" u="none">
                <a:solidFill>
                  <a:srgbClr val="FFFFFF"/>
                </a:solidFill>
                <a:latin typeface="Arial"/>
                <a:ea typeface="Arial"/>
                <a:cs typeface="Arial"/>
                <a:sym typeface="Arial"/>
              </a:rPr>
              <a:t>(41 ጊዜ)</a:t>
            </a:r>
            <a:endParaRPr sz="3400" b="0" i="1" u="none">
              <a:solidFill>
                <a:srgbClr val="FFFFFF"/>
              </a:solidFill>
              <a:latin typeface="Arial"/>
              <a:ea typeface="Arial"/>
              <a:cs typeface="Arial"/>
              <a:sym typeface="Arial"/>
            </a:endParaRPr>
          </a:p>
          <a:p>
            <a:pPr marL="465137" marR="0" lvl="0" indent="0" algn="l" rtl="0">
              <a:lnSpc>
                <a:spcPct val="100000"/>
              </a:lnSpc>
              <a:spcBef>
                <a:spcPts val="720"/>
              </a:spcBef>
              <a:spcAft>
                <a:spcPts val="0"/>
              </a:spcAft>
              <a:buNone/>
            </a:pPr>
            <a:endParaRPr sz="3400">
              <a:solidFill>
                <a:srgbClr val="FFFFFF"/>
              </a:solidFill>
            </a:endParaRPr>
          </a:p>
          <a:p>
            <a:pPr marL="465137" marR="0" lvl="0" indent="-465137" algn="l" rtl="0">
              <a:lnSpc>
                <a:spcPct val="100000"/>
              </a:lnSpc>
              <a:spcBef>
                <a:spcPts val="720"/>
              </a:spcBef>
              <a:spcAft>
                <a:spcPts val="0"/>
              </a:spcAft>
              <a:buClr>
                <a:schemeClr val="accent1"/>
              </a:buClr>
              <a:buSzPts val="3600"/>
              <a:buFont typeface="Noto Sans Symbols"/>
              <a:buNone/>
            </a:pPr>
            <a:endParaRPr sz="3600" b="0" i="1" u="none">
              <a:solidFill>
                <a:srgbClr val="00FF00"/>
              </a:solidFill>
              <a:latin typeface="Arial"/>
              <a:ea typeface="Arial"/>
              <a:cs typeface="Arial"/>
              <a:sym typeface="Arial"/>
            </a:endParaRPr>
          </a:p>
          <a:p>
            <a:pPr marL="342900" marR="0" lvl="0" indent="-114300" algn="l" rtl="0">
              <a:spcBef>
                <a:spcPts val="720"/>
              </a:spcBef>
              <a:spcAft>
                <a:spcPts val="0"/>
              </a:spcAft>
              <a:buClr>
                <a:schemeClr val="accent1"/>
              </a:buClr>
              <a:buSzPts val="3600"/>
              <a:buFont typeface="Noto Sans Symbols"/>
              <a:buNone/>
            </a:pPr>
            <a:endParaRPr sz="3600" b="0" i="1" u="none">
              <a:solidFill>
                <a:srgbClr val="00FF00"/>
              </a:solidFill>
              <a:latin typeface="Arial"/>
              <a:ea typeface="Arial"/>
              <a:cs typeface="Arial"/>
              <a:sym typeface="Arial"/>
            </a:endParaRPr>
          </a:p>
        </p:txBody>
      </p:sp>
      <p:sp>
        <p:nvSpPr>
          <p:cNvPr id="923" name="Google Shape;923;p119"/>
          <p:cNvSpPr txBox="1"/>
          <p:nvPr/>
        </p:nvSpPr>
        <p:spPr>
          <a:xfrm>
            <a:off x="4644075" y="3130350"/>
            <a:ext cx="4227600" cy="3378900"/>
          </a:xfrm>
          <a:prstGeom prst="rect">
            <a:avLst/>
          </a:prstGeom>
          <a:noFill/>
          <a:ln>
            <a:noFill/>
          </a:ln>
        </p:spPr>
        <p:txBody>
          <a:bodyPr spcFirstLastPara="1" wrap="square" lIns="91425" tIns="91425" rIns="91425" bIns="91425" anchor="t" anchorCtr="0">
            <a:noAutofit/>
          </a:bodyPr>
          <a:lstStyle/>
          <a:p>
            <a:pPr marL="465137" lvl="0" indent="-452437" algn="l" rtl="0">
              <a:spcBef>
                <a:spcPts val="720"/>
              </a:spcBef>
              <a:spcAft>
                <a:spcPts val="0"/>
              </a:spcAft>
              <a:buClr>
                <a:srgbClr val="0000FF"/>
              </a:buClr>
              <a:buSzPts val="3400"/>
              <a:buFont typeface="Noto Sans Symbols"/>
              <a:buChar char="❖"/>
            </a:pPr>
            <a:r>
              <a:rPr lang="am" sz="3400" u="sng">
                <a:solidFill>
                  <a:schemeClr val="lt2"/>
                </a:solidFill>
              </a:rPr>
              <a:t>Kahn</a:t>
            </a:r>
            <a:r>
              <a:rPr lang="am" sz="3400">
                <a:solidFill>
                  <a:schemeClr val="lt2"/>
                </a:solidFill>
              </a:rPr>
              <a:t>: </a:t>
            </a:r>
            <a:r>
              <a:rPr lang="am" sz="3400">
                <a:solidFill>
                  <a:srgbClr val="FFFF00"/>
                </a:solidFill>
              </a:rPr>
              <a:t>Igzī’o meharene Kristos (41 gizie)</a:t>
            </a:r>
            <a:endParaRPr sz="3400">
              <a:solidFill>
                <a:srgbClr val="FFFF00"/>
              </a:solidFill>
            </a:endParaRPr>
          </a:p>
          <a:p>
            <a:pPr marL="465137" lvl="0" indent="-452437" algn="l" rtl="0">
              <a:spcBef>
                <a:spcPts val="720"/>
              </a:spcBef>
              <a:spcAft>
                <a:spcPts val="0"/>
              </a:spcAft>
              <a:buClr>
                <a:srgbClr val="FF0000"/>
              </a:buClr>
              <a:buSzPts val="3400"/>
              <a:buFont typeface="Noto Sans Symbols"/>
              <a:buChar char="❖"/>
            </a:pPr>
            <a:r>
              <a:rPr lang="am" sz="3400" u="sng">
                <a:solidFill>
                  <a:srgbClr val="FFFF00"/>
                </a:solidFill>
              </a:rPr>
              <a:t>Priest</a:t>
            </a:r>
            <a:r>
              <a:rPr lang="am" sz="3400">
                <a:solidFill>
                  <a:srgbClr val="FFFF00"/>
                </a:solidFill>
              </a:rPr>
              <a:t>:</a:t>
            </a:r>
            <a:r>
              <a:rPr lang="am" sz="3400">
                <a:solidFill>
                  <a:schemeClr val="lt1"/>
                </a:solidFill>
              </a:rPr>
              <a:t> </a:t>
            </a:r>
            <a:r>
              <a:rPr lang="am" sz="3400">
                <a:solidFill>
                  <a:schemeClr val="lt2"/>
                </a:solidFill>
              </a:rPr>
              <a:t>Lord have mercy upon us O Christ! </a:t>
            </a:r>
            <a:r>
              <a:rPr lang="am" sz="3400" i="1">
                <a:solidFill>
                  <a:schemeClr val="lt2"/>
                </a:solidFill>
              </a:rPr>
              <a:t>(41 times)</a:t>
            </a:r>
            <a:endParaRPr/>
          </a:p>
        </p:txBody>
      </p:sp>
      <p:sp>
        <p:nvSpPr>
          <p:cNvPr id="924" name="Google Shape;924;p119"/>
          <p:cNvSpPr txBox="1"/>
          <p:nvPr/>
        </p:nvSpPr>
        <p:spPr>
          <a:xfrm>
            <a:off x="352300" y="368325"/>
            <a:ext cx="8615400" cy="912900"/>
          </a:xfrm>
          <a:prstGeom prst="rect">
            <a:avLst/>
          </a:prstGeom>
          <a:noFill/>
          <a:ln>
            <a:noFill/>
          </a:ln>
        </p:spPr>
        <p:txBody>
          <a:bodyPr spcFirstLastPara="1" wrap="square" lIns="91425" tIns="91425" rIns="91425" bIns="91425" anchor="t" anchorCtr="0">
            <a:noAutofit/>
          </a:bodyPr>
          <a:lstStyle/>
          <a:p>
            <a:pPr marL="465137" lvl="0" indent="-388937" algn="l" rtl="0">
              <a:spcBef>
                <a:spcPts val="720"/>
              </a:spcBef>
              <a:spcAft>
                <a:spcPts val="0"/>
              </a:spcAft>
              <a:buClr>
                <a:srgbClr val="FF0000"/>
              </a:buClr>
              <a:buSzPts val="2400"/>
              <a:buFont typeface="Noto Sans Symbols"/>
              <a:buChar char="❖"/>
            </a:pPr>
            <a:r>
              <a:rPr lang="am" sz="2400">
                <a:solidFill>
                  <a:schemeClr val="lt2"/>
                </a:solidFill>
              </a:rPr>
              <a:t>ጎይታኹም በየነይቲ መዓልቲ ከም ዝመጽእ</a:t>
            </a:r>
            <a:r>
              <a:rPr lang="am" sz="2400">
                <a:solidFill>
                  <a:schemeClr val="lt1"/>
                </a:solidFill>
              </a:rPr>
              <a:t> </a:t>
            </a:r>
            <a:r>
              <a:rPr lang="am" sz="2400">
                <a:solidFill>
                  <a:schemeClr val="lt2"/>
                </a:solidFill>
              </a:rPr>
              <a:t>ኣይትፈልጡን ኢኹም እሞ ንቕሑ</a:t>
            </a:r>
            <a:r>
              <a:rPr lang="am" sz="2400">
                <a:solidFill>
                  <a:schemeClr val="lt1"/>
                </a:solidFill>
              </a:rPr>
              <a:t> </a:t>
            </a:r>
            <a:r>
              <a:rPr lang="am" sz="2400" i="1">
                <a:solidFill>
                  <a:srgbClr val="28F82D"/>
                </a:solidFill>
              </a:rPr>
              <a:t>ማቴ 24፡42</a:t>
            </a:r>
            <a:endParaRPr sz="2400" i="1">
              <a:solidFill>
                <a:srgbClr val="28F82D"/>
              </a:solidFill>
            </a:endParaRPr>
          </a:p>
          <a:p>
            <a:pPr marL="465137" lvl="0" indent="-388937" algn="l" rtl="0">
              <a:spcBef>
                <a:spcPts val="800"/>
              </a:spcBef>
              <a:spcAft>
                <a:spcPts val="0"/>
              </a:spcAft>
              <a:buClr>
                <a:srgbClr val="FF0000"/>
              </a:buClr>
              <a:buSzPts val="2400"/>
              <a:buFont typeface="Noto Sans Symbols"/>
              <a:buChar char="❖"/>
            </a:pPr>
            <a:r>
              <a:rPr lang="am" sz="2400">
                <a:solidFill>
                  <a:schemeClr val="lt2"/>
                </a:solidFill>
              </a:rPr>
              <a:t>Goytakum beYeneyti meAlti kem zimetsi aytifeltun ikum imo niQhu</a:t>
            </a:r>
            <a:endParaRPr sz="2400">
              <a:solidFill>
                <a:srgbClr val="28F82D"/>
              </a:solidFill>
            </a:endParaRPr>
          </a:p>
          <a:p>
            <a:pPr marL="465137" lvl="0" indent="-388937" algn="l" rtl="0">
              <a:spcBef>
                <a:spcPts val="800"/>
              </a:spcBef>
              <a:spcAft>
                <a:spcPts val="0"/>
              </a:spcAft>
              <a:buClr>
                <a:srgbClr val="FF0000"/>
              </a:buClr>
              <a:buSzPts val="2400"/>
              <a:buFont typeface="Noto Sans Symbols"/>
              <a:buChar char="❖"/>
            </a:pPr>
            <a:r>
              <a:rPr lang="am" sz="2400">
                <a:solidFill>
                  <a:schemeClr val="lt2"/>
                </a:solidFill>
              </a:rPr>
              <a:t>Watch and therefore, for you do not know what hour your Lord is coming. </a:t>
            </a:r>
            <a:r>
              <a:rPr lang="am" sz="2400">
                <a:solidFill>
                  <a:srgbClr val="00FF00"/>
                </a:solidFill>
              </a:rPr>
              <a:t>Matt. 24:42</a:t>
            </a:r>
            <a:endParaRPr/>
          </a:p>
        </p:txBody>
      </p:sp>
    </p:spTree>
  </p:cSld>
  <p:clrMapOvr>
    <a:masterClrMapping/>
  </p:clrMapOvr>
  <p:transition spd="med">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20"/>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93</a:t>
            </a:fld>
            <a:endParaRPr/>
          </a:p>
        </p:txBody>
      </p:sp>
      <p:sp>
        <p:nvSpPr>
          <p:cNvPr id="930" name="Google Shape;930;p120"/>
          <p:cNvSpPr txBox="1">
            <a:spLocks noGrp="1"/>
          </p:cNvSpPr>
          <p:nvPr>
            <p:ph type="body" idx="1"/>
          </p:nvPr>
        </p:nvSpPr>
        <p:spPr>
          <a:xfrm>
            <a:off x="268600" y="1052700"/>
            <a:ext cx="2307600" cy="2956200"/>
          </a:xfrm>
          <a:prstGeom prst="rect">
            <a:avLst/>
          </a:prstGeom>
          <a:noFill/>
          <a:ln>
            <a:noFill/>
          </a:ln>
        </p:spPr>
        <p:txBody>
          <a:bodyPr spcFirstLastPara="1" wrap="square" lIns="92075" tIns="46025" rIns="92075" bIns="46025" anchor="t" anchorCtr="0">
            <a:noAutofit/>
          </a:bodyPr>
          <a:lstStyle/>
          <a:p>
            <a:pPr marL="0" lvl="0" indent="0" algn="ctr" rtl="0">
              <a:spcBef>
                <a:spcPts val="800"/>
              </a:spcBef>
              <a:spcAft>
                <a:spcPts val="0"/>
              </a:spcAft>
              <a:buNone/>
            </a:pPr>
            <a:r>
              <a:rPr lang="am" sz="3000" u="sng">
                <a:solidFill>
                  <a:schemeClr val="lt2"/>
                </a:solidFill>
              </a:rPr>
              <a:t>ካህን</a:t>
            </a:r>
            <a:r>
              <a:rPr lang="am" sz="3000">
                <a:solidFill>
                  <a:schemeClr val="lt2"/>
                </a:solidFill>
              </a:rPr>
              <a:t>፡-</a:t>
            </a:r>
            <a:r>
              <a:rPr lang="am" sz="3000">
                <a:solidFill>
                  <a:srgbClr val="FFFF00"/>
                </a:solidFill>
              </a:rPr>
              <a:t> </a:t>
            </a:r>
            <a:endParaRPr sz="3000">
              <a:solidFill>
                <a:srgbClr val="FFFF00"/>
              </a:solidFill>
            </a:endParaRPr>
          </a:p>
          <a:p>
            <a:pPr marL="0" lvl="0" indent="0" algn="ctr" rtl="0">
              <a:spcBef>
                <a:spcPts val="800"/>
              </a:spcBef>
              <a:spcAft>
                <a:spcPts val="0"/>
              </a:spcAft>
              <a:buNone/>
            </a:pPr>
            <a:r>
              <a:rPr lang="am" sz="3000">
                <a:solidFill>
                  <a:srgbClr val="FFFF00"/>
                </a:solidFill>
              </a:rPr>
              <a:t>እግዚኦ መሐረነ ክርስቶስ። </a:t>
            </a:r>
            <a:r>
              <a:rPr lang="am" sz="3000" i="1">
                <a:solidFill>
                  <a:schemeClr val="lt2"/>
                </a:solidFill>
              </a:rPr>
              <a:t>(41ግዜ) (</a:t>
            </a:r>
            <a:r>
              <a:rPr lang="am" sz="3000">
                <a:solidFill>
                  <a:schemeClr val="lt2"/>
                </a:solidFill>
              </a:rPr>
              <a:t>ቅሐ</a:t>
            </a:r>
            <a:r>
              <a:rPr lang="am" sz="3000" i="1">
                <a:solidFill>
                  <a:schemeClr val="lt2"/>
                </a:solidFill>
              </a:rPr>
              <a:t>-፺፫)</a:t>
            </a:r>
            <a:endParaRPr sz="3000" i="1">
              <a:solidFill>
                <a:schemeClr val="lt2"/>
              </a:solidFill>
            </a:endParaRPr>
          </a:p>
          <a:p>
            <a:pPr marL="0" lvl="0" indent="0" algn="ctr" rtl="0">
              <a:spcBef>
                <a:spcPts val="800"/>
              </a:spcBef>
              <a:spcAft>
                <a:spcPts val="0"/>
              </a:spcAft>
              <a:buNone/>
            </a:pPr>
            <a:endParaRPr sz="3000" i="1">
              <a:solidFill>
                <a:schemeClr val="lt2"/>
              </a:solidFill>
            </a:endParaRPr>
          </a:p>
          <a:p>
            <a:pPr marL="0" lvl="0" indent="0" algn="ctr" rtl="0">
              <a:spcBef>
                <a:spcPts val="720"/>
              </a:spcBef>
              <a:spcAft>
                <a:spcPts val="0"/>
              </a:spcAft>
              <a:buNone/>
            </a:pPr>
            <a:r>
              <a:rPr lang="am" sz="3000">
                <a:solidFill>
                  <a:srgbClr val="FFFFFF"/>
                </a:solidFill>
              </a:rPr>
              <a:t>ኦ ክርስቶስ ጐይታ መሓረና፡ </a:t>
            </a:r>
            <a:endParaRPr sz="3000">
              <a:solidFill>
                <a:srgbClr val="FFFFFF"/>
              </a:solidFill>
            </a:endParaRPr>
          </a:p>
          <a:p>
            <a:pPr marL="0" lvl="0" indent="0" algn="ctr" rtl="0">
              <a:spcBef>
                <a:spcPts val="720"/>
              </a:spcBef>
              <a:spcAft>
                <a:spcPts val="0"/>
              </a:spcAft>
              <a:buNone/>
            </a:pPr>
            <a:r>
              <a:rPr lang="am" sz="3000" i="1">
                <a:solidFill>
                  <a:srgbClr val="FFFFFF"/>
                </a:solidFill>
              </a:rPr>
              <a:t>(41 ጊዜ)</a:t>
            </a:r>
            <a:endParaRPr sz="3000">
              <a:solidFill>
                <a:srgbClr val="FFFFFF"/>
              </a:solidFill>
            </a:endParaRPr>
          </a:p>
        </p:txBody>
      </p:sp>
      <p:sp>
        <p:nvSpPr>
          <p:cNvPr id="931" name="Google Shape;931;p120"/>
          <p:cNvSpPr txBox="1"/>
          <p:nvPr/>
        </p:nvSpPr>
        <p:spPr>
          <a:xfrm>
            <a:off x="6347425" y="1056575"/>
            <a:ext cx="2616900" cy="4558500"/>
          </a:xfrm>
          <a:prstGeom prst="rect">
            <a:avLst/>
          </a:prstGeom>
          <a:noFill/>
          <a:ln>
            <a:noFill/>
          </a:ln>
        </p:spPr>
        <p:txBody>
          <a:bodyPr spcFirstLastPara="1" wrap="square" lIns="91425" tIns="91425" rIns="91425" bIns="91425" anchor="t" anchorCtr="0">
            <a:noAutofit/>
          </a:bodyPr>
          <a:lstStyle/>
          <a:p>
            <a:pPr marL="0" lvl="0" indent="0" algn="ctr" rtl="0">
              <a:spcBef>
                <a:spcPts val="720"/>
              </a:spcBef>
              <a:spcAft>
                <a:spcPts val="0"/>
              </a:spcAft>
              <a:buNone/>
            </a:pPr>
            <a:r>
              <a:rPr lang="am" sz="3000" u="sng">
                <a:solidFill>
                  <a:schemeClr val="lt2"/>
                </a:solidFill>
              </a:rPr>
              <a:t>Kahn</a:t>
            </a:r>
            <a:r>
              <a:rPr lang="am" sz="3000">
                <a:solidFill>
                  <a:schemeClr val="lt2"/>
                </a:solidFill>
              </a:rPr>
              <a:t>: </a:t>
            </a:r>
            <a:endParaRPr sz="3000">
              <a:solidFill>
                <a:schemeClr val="lt2"/>
              </a:solidFill>
            </a:endParaRPr>
          </a:p>
          <a:p>
            <a:pPr marL="0" lvl="0" indent="0" algn="ctr" rtl="0">
              <a:spcBef>
                <a:spcPts val="720"/>
              </a:spcBef>
              <a:spcAft>
                <a:spcPts val="0"/>
              </a:spcAft>
              <a:buNone/>
            </a:pPr>
            <a:r>
              <a:rPr lang="am" sz="3000">
                <a:solidFill>
                  <a:srgbClr val="FFFF00"/>
                </a:solidFill>
              </a:rPr>
              <a:t>Igzi’o meharene Kristos </a:t>
            </a:r>
            <a:endParaRPr sz="3000">
              <a:solidFill>
                <a:srgbClr val="FFFF00"/>
              </a:solidFill>
            </a:endParaRPr>
          </a:p>
          <a:p>
            <a:pPr marL="0" lvl="0" indent="0" algn="ctr" rtl="0">
              <a:spcBef>
                <a:spcPts val="720"/>
              </a:spcBef>
              <a:spcAft>
                <a:spcPts val="0"/>
              </a:spcAft>
              <a:buNone/>
            </a:pPr>
            <a:r>
              <a:rPr lang="am" sz="3000">
                <a:solidFill>
                  <a:srgbClr val="FFFF00"/>
                </a:solidFill>
              </a:rPr>
              <a:t>(41 gizie)</a:t>
            </a:r>
            <a:endParaRPr sz="3000">
              <a:solidFill>
                <a:srgbClr val="FFFF00"/>
              </a:solidFill>
            </a:endParaRPr>
          </a:p>
          <a:p>
            <a:pPr marL="0" lvl="0" indent="0" algn="l" rtl="0">
              <a:spcBef>
                <a:spcPts val="720"/>
              </a:spcBef>
              <a:spcAft>
                <a:spcPts val="0"/>
              </a:spcAft>
              <a:buNone/>
            </a:pPr>
            <a:endParaRPr sz="1000">
              <a:solidFill>
                <a:srgbClr val="FFFF00"/>
              </a:solidFill>
            </a:endParaRPr>
          </a:p>
          <a:p>
            <a:pPr marL="0" lvl="0" indent="0" algn="l" rtl="0">
              <a:spcBef>
                <a:spcPts val="720"/>
              </a:spcBef>
              <a:spcAft>
                <a:spcPts val="0"/>
              </a:spcAft>
              <a:buNone/>
            </a:pPr>
            <a:endParaRPr sz="1000">
              <a:solidFill>
                <a:srgbClr val="FFFF00"/>
              </a:solidFill>
            </a:endParaRPr>
          </a:p>
          <a:p>
            <a:pPr marL="0" lvl="0" indent="0" algn="ctr" rtl="0">
              <a:spcBef>
                <a:spcPts val="720"/>
              </a:spcBef>
              <a:spcAft>
                <a:spcPts val="0"/>
              </a:spcAft>
              <a:buNone/>
            </a:pPr>
            <a:r>
              <a:rPr lang="am" sz="3000">
                <a:solidFill>
                  <a:schemeClr val="lt2"/>
                </a:solidFill>
              </a:rPr>
              <a:t>Lord have mercy upon us O Christ! </a:t>
            </a:r>
            <a:endParaRPr sz="3000">
              <a:solidFill>
                <a:schemeClr val="lt2"/>
              </a:solidFill>
            </a:endParaRPr>
          </a:p>
          <a:p>
            <a:pPr marL="0" lvl="0" indent="0" algn="ctr" rtl="0">
              <a:spcBef>
                <a:spcPts val="720"/>
              </a:spcBef>
              <a:spcAft>
                <a:spcPts val="0"/>
              </a:spcAft>
              <a:buNone/>
            </a:pPr>
            <a:r>
              <a:rPr lang="am" sz="3000" i="1">
                <a:solidFill>
                  <a:schemeClr val="lt2"/>
                </a:solidFill>
              </a:rPr>
              <a:t>(41 times)</a:t>
            </a:r>
            <a:endParaRPr sz="3000"/>
          </a:p>
        </p:txBody>
      </p:sp>
      <p:sp>
        <p:nvSpPr>
          <p:cNvPr id="932" name="Google Shape;932;p120"/>
          <p:cNvSpPr txBox="1"/>
          <p:nvPr/>
        </p:nvSpPr>
        <p:spPr>
          <a:xfrm>
            <a:off x="489625" y="203000"/>
            <a:ext cx="8243700" cy="1132500"/>
          </a:xfrm>
          <a:prstGeom prst="rect">
            <a:avLst/>
          </a:prstGeom>
          <a:noFill/>
          <a:ln>
            <a:noFill/>
          </a:ln>
        </p:spPr>
        <p:txBody>
          <a:bodyPr spcFirstLastPara="1" wrap="square" lIns="91425" tIns="91425" rIns="91425" bIns="91425" anchor="t" anchorCtr="0">
            <a:noAutofit/>
          </a:bodyPr>
          <a:lstStyle/>
          <a:p>
            <a:pPr marL="465137" lvl="0" indent="-465137" algn="ctr" rtl="0">
              <a:spcBef>
                <a:spcPts val="0"/>
              </a:spcBef>
              <a:spcAft>
                <a:spcPts val="0"/>
              </a:spcAft>
              <a:buClr>
                <a:schemeClr val="accent1"/>
              </a:buClr>
              <a:buSzPts val="4400"/>
              <a:buFont typeface="Noto Sans Symbols"/>
              <a:buNone/>
            </a:pPr>
            <a:r>
              <a:rPr lang="am" sz="2400" i="1" u="sng">
                <a:solidFill>
                  <a:schemeClr val="lt2"/>
                </a:solidFill>
              </a:rPr>
              <a:t>ህዝቢ ንካህን እናተኸተሉ; </a:t>
            </a:r>
            <a:endParaRPr sz="2400" i="1" u="sng">
              <a:solidFill>
                <a:schemeClr val="lt2"/>
              </a:solidFill>
            </a:endParaRPr>
          </a:p>
          <a:p>
            <a:pPr marL="465137" lvl="0" indent="-465137" algn="ctr" rtl="0">
              <a:spcBef>
                <a:spcPts val="0"/>
              </a:spcBef>
              <a:spcAft>
                <a:spcPts val="0"/>
              </a:spcAft>
              <a:buClr>
                <a:schemeClr val="accent1"/>
              </a:buClr>
              <a:buSzPts val="4400"/>
              <a:buFont typeface="Noto Sans Symbols"/>
              <a:buNone/>
            </a:pPr>
            <a:r>
              <a:rPr lang="am" sz="2400" i="1" u="sng">
                <a:solidFill>
                  <a:schemeClr val="lt2"/>
                </a:solidFill>
              </a:rPr>
              <a:t>Hizbi n’Kahn InaTekatelu; </a:t>
            </a:r>
            <a:endParaRPr sz="2400" i="1" u="sng">
              <a:solidFill>
                <a:schemeClr val="lt2"/>
              </a:solidFill>
            </a:endParaRPr>
          </a:p>
          <a:p>
            <a:pPr marL="465137" lvl="0" indent="-465137" algn="ctr" rtl="0">
              <a:spcBef>
                <a:spcPts val="0"/>
              </a:spcBef>
              <a:spcAft>
                <a:spcPts val="0"/>
              </a:spcAft>
              <a:buClr>
                <a:schemeClr val="accent1"/>
              </a:buClr>
              <a:buSzPts val="4400"/>
              <a:buFont typeface="Noto Sans Symbols"/>
              <a:buNone/>
            </a:pPr>
            <a:r>
              <a:rPr lang="am" sz="2400" i="1" u="sng">
                <a:solidFill>
                  <a:schemeClr val="lt2"/>
                </a:solidFill>
              </a:rPr>
              <a:t>The people repeat after the Priest</a:t>
            </a:r>
            <a:endParaRPr sz="2400"/>
          </a:p>
        </p:txBody>
      </p:sp>
      <p:pic>
        <p:nvPicPr>
          <p:cNvPr id="933" name="Google Shape;933;p120"/>
          <p:cNvPicPr preferRelativeResize="0"/>
          <p:nvPr/>
        </p:nvPicPr>
        <p:blipFill>
          <a:blip r:embed="rId3">
            <a:alphaModFix/>
          </a:blip>
          <a:stretch>
            <a:fillRect/>
          </a:stretch>
        </p:blipFill>
        <p:spPr>
          <a:xfrm>
            <a:off x="2476750" y="1411825"/>
            <a:ext cx="4105800" cy="5107606"/>
          </a:xfrm>
          <a:prstGeom prst="rect">
            <a:avLst/>
          </a:prstGeom>
          <a:noFill/>
          <a:ln>
            <a:noFill/>
          </a:ln>
        </p:spPr>
      </p:pic>
      <p:pic>
        <p:nvPicPr>
          <p:cNvPr id="934" name="Google Shape;934;p120"/>
          <p:cNvPicPr preferRelativeResize="0"/>
          <p:nvPr/>
        </p:nvPicPr>
        <p:blipFill>
          <a:blip r:embed="rId4">
            <a:alphaModFix/>
          </a:blip>
          <a:stretch>
            <a:fillRect/>
          </a:stretch>
        </p:blipFill>
        <p:spPr>
          <a:xfrm>
            <a:off x="8159524" y="5942001"/>
            <a:ext cx="727701" cy="741874"/>
          </a:xfrm>
          <a:prstGeom prst="rect">
            <a:avLst/>
          </a:prstGeom>
          <a:noFill/>
          <a:ln>
            <a:noFill/>
          </a:ln>
        </p:spPr>
      </p:pic>
    </p:spTree>
  </p:cSld>
  <p:clrMapOvr>
    <a:masterClrMapping/>
  </p:clrMapOvr>
  <p:transition spd="med">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21"/>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94</a:t>
            </a:fld>
            <a:endParaRPr/>
          </a:p>
        </p:txBody>
      </p:sp>
      <p:sp>
        <p:nvSpPr>
          <p:cNvPr id="940" name="Google Shape;940;p121"/>
          <p:cNvSpPr txBox="1">
            <a:spLocks noGrp="1"/>
          </p:cNvSpPr>
          <p:nvPr>
            <p:ph type="body" idx="1"/>
          </p:nvPr>
        </p:nvSpPr>
        <p:spPr>
          <a:xfrm>
            <a:off x="719131" y="425450"/>
            <a:ext cx="4277700" cy="6180000"/>
          </a:xfrm>
          <a:prstGeom prst="rect">
            <a:avLst/>
          </a:prstGeom>
          <a:noFill/>
          <a:ln>
            <a:noFill/>
          </a:ln>
        </p:spPr>
        <p:txBody>
          <a:bodyPr spcFirstLastPara="1" wrap="square" lIns="92075" tIns="46025" rIns="92075" bIns="46025" anchor="t" anchorCtr="0">
            <a:noAutofit/>
          </a:bodyPr>
          <a:lstStyle/>
          <a:p>
            <a:pPr marL="465137" marR="0" lvl="0" indent="-465137" algn="l" rtl="0">
              <a:lnSpc>
                <a:spcPct val="100000"/>
              </a:lnSpc>
              <a:spcBef>
                <a:spcPts val="0"/>
              </a:spcBef>
              <a:spcAft>
                <a:spcPts val="0"/>
              </a:spcAft>
              <a:buClr>
                <a:srgbClr val="33CC33"/>
              </a:buClr>
              <a:buSzPts val="3600"/>
              <a:buChar char="❖"/>
            </a:pPr>
            <a:r>
              <a:rPr lang="am" sz="3600" b="0" i="0" u="sng">
                <a:solidFill>
                  <a:schemeClr val="lt2"/>
                </a:solidFill>
                <a:latin typeface="Arial"/>
                <a:ea typeface="Arial"/>
                <a:cs typeface="Arial"/>
                <a:sym typeface="Arial"/>
              </a:rPr>
              <a:t>ዲያቆን</a:t>
            </a:r>
            <a:r>
              <a:rPr lang="am" sz="3600" b="0" i="0">
                <a:solidFill>
                  <a:schemeClr val="lt2"/>
                </a:solidFill>
                <a:latin typeface="Arial"/>
                <a:ea typeface="Arial"/>
                <a:cs typeface="Arial"/>
                <a:sym typeface="Arial"/>
              </a:rPr>
              <a:t>፡-</a:t>
            </a:r>
            <a:r>
              <a:rPr lang="am" sz="3600" b="0" i="0" u="none">
                <a:solidFill>
                  <a:srgbClr val="FFFF00"/>
                </a:solidFill>
                <a:latin typeface="Arial"/>
                <a:ea typeface="Arial"/>
                <a:cs typeface="Arial"/>
                <a:sym typeface="Arial"/>
              </a:rPr>
              <a:t> እለ ውስተ ንስሐ ሀሎክሙ አትሕቱ ርእሰክሙ። </a:t>
            </a:r>
            <a:endParaRPr sz="3600" b="0" i="0" u="none">
              <a:solidFill>
                <a:srgbClr val="FFFF00"/>
              </a:solidFill>
              <a:latin typeface="Arial"/>
              <a:ea typeface="Arial"/>
              <a:cs typeface="Arial"/>
              <a:sym typeface="Arial"/>
            </a:endParaRPr>
          </a:p>
          <a:p>
            <a:pPr marL="465137" marR="0" lvl="0" indent="-465137" algn="l" rtl="0">
              <a:lnSpc>
                <a:spcPct val="100000"/>
              </a:lnSpc>
              <a:spcBef>
                <a:spcPts val="720"/>
              </a:spcBef>
              <a:spcAft>
                <a:spcPts val="0"/>
              </a:spcAft>
              <a:buClr>
                <a:srgbClr val="FFFFFF"/>
              </a:buClr>
              <a:buSzPts val="3600"/>
              <a:buChar char="❖"/>
            </a:pPr>
            <a:r>
              <a:rPr lang="am" sz="3600" b="0" i="0" u="none">
                <a:solidFill>
                  <a:srgbClr val="FFFFFF"/>
                </a:solidFill>
                <a:latin typeface="Arial"/>
                <a:ea typeface="Arial"/>
                <a:cs typeface="Arial"/>
                <a:sym typeface="Arial"/>
              </a:rPr>
              <a:t>ኣብ ንስሓ ዘሎኹም ርእስኹም ኣድንኑ።</a:t>
            </a:r>
            <a:endParaRPr sz="3600">
              <a:solidFill>
                <a:srgbClr val="FFFFFF"/>
              </a:solidFill>
            </a:endParaRPr>
          </a:p>
          <a:p>
            <a:pPr marL="465137" marR="0" lvl="0" indent="0" algn="l" rtl="0">
              <a:lnSpc>
                <a:spcPct val="120000"/>
              </a:lnSpc>
              <a:spcBef>
                <a:spcPts val="0"/>
              </a:spcBef>
              <a:spcAft>
                <a:spcPts val="0"/>
              </a:spcAft>
              <a:buNone/>
            </a:pPr>
            <a:endParaRPr sz="3600" b="1" i="0" u="none">
              <a:solidFill>
                <a:srgbClr val="FF0000"/>
              </a:solidFill>
              <a:latin typeface="Arial"/>
              <a:ea typeface="Arial"/>
              <a:cs typeface="Arial"/>
              <a:sym typeface="Arial"/>
            </a:endParaRPr>
          </a:p>
          <a:p>
            <a:pPr marL="342900" marR="0" lvl="0" indent="-88900" algn="l" rtl="0">
              <a:spcBef>
                <a:spcPts val="800"/>
              </a:spcBef>
              <a:spcAft>
                <a:spcPts val="0"/>
              </a:spcAft>
              <a:buClr>
                <a:schemeClr val="accent1"/>
              </a:buClr>
              <a:buSzPts val="4000"/>
              <a:buFont typeface="Noto Sans Symbols"/>
              <a:buNone/>
            </a:pPr>
            <a:endParaRPr sz="3600" b="1" i="0" u="none">
              <a:solidFill>
                <a:srgbClr val="FF0000"/>
              </a:solidFill>
              <a:latin typeface="Arial"/>
              <a:ea typeface="Arial"/>
              <a:cs typeface="Arial"/>
              <a:sym typeface="Arial"/>
            </a:endParaRPr>
          </a:p>
        </p:txBody>
      </p:sp>
      <p:sp>
        <p:nvSpPr>
          <p:cNvPr id="941" name="Google Shape;941;p121"/>
          <p:cNvSpPr txBox="1"/>
          <p:nvPr/>
        </p:nvSpPr>
        <p:spPr>
          <a:xfrm>
            <a:off x="4788200" y="263975"/>
            <a:ext cx="4019400" cy="6149400"/>
          </a:xfrm>
          <a:prstGeom prst="rect">
            <a:avLst/>
          </a:prstGeom>
          <a:noFill/>
          <a:ln>
            <a:noFill/>
          </a:ln>
        </p:spPr>
        <p:txBody>
          <a:bodyPr spcFirstLastPara="1" wrap="square" lIns="91425" tIns="91425" rIns="91425" bIns="91425" anchor="t" anchorCtr="0">
            <a:noAutofit/>
          </a:bodyPr>
          <a:lstStyle/>
          <a:p>
            <a:pPr marL="465137" lvl="0" indent="-465137" algn="l" rtl="0">
              <a:spcBef>
                <a:spcPts val="720"/>
              </a:spcBef>
              <a:spcAft>
                <a:spcPts val="0"/>
              </a:spcAft>
              <a:buClr>
                <a:srgbClr val="0000FF"/>
              </a:buClr>
              <a:buSzPts val="3600"/>
              <a:buFont typeface="Noto Sans Symbols"/>
              <a:buChar char="❖"/>
            </a:pPr>
            <a:r>
              <a:rPr lang="am" sz="3600" u="sng">
                <a:solidFill>
                  <a:schemeClr val="lt2"/>
                </a:solidFill>
              </a:rPr>
              <a:t>Dīyaqon</a:t>
            </a:r>
            <a:r>
              <a:rPr lang="am" sz="3600">
                <a:solidFill>
                  <a:schemeClr val="lt2"/>
                </a:solidFill>
              </a:rPr>
              <a:t>: </a:t>
            </a:r>
            <a:r>
              <a:rPr lang="am" sz="3600">
                <a:solidFill>
                  <a:srgbClr val="FFFF00"/>
                </a:solidFill>
              </a:rPr>
              <a:t>ile wiste nisiha halokimu at’hitu ri’sekimu</a:t>
            </a:r>
            <a:endParaRPr sz="3600">
              <a:solidFill>
                <a:srgbClr val="FFFF00"/>
              </a:solidFill>
            </a:endParaRPr>
          </a:p>
          <a:p>
            <a:pPr marL="465137" lvl="0" indent="-439737" algn="l" rtl="0">
              <a:lnSpc>
                <a:spcPct val="120000"/>
              </a:lnSpc>
              <a:spcBef>
                <a:spcPts val="0"/>
              </a:spcBef>
              <a:spcAft>
                <a:spcPts val="0"/>
              </a:spcAft>
              <a:buClr>
                <a:srgbClr val="FF0000"/>
              </a:buClr>
              <a:buSzPts val="3600"/>
              <a:buFont typeface="Noto Sans Symbols"/>
              <a:buChar char="❖"/>
            </a:pPr>
            <a:r>
              <a:rPr lang="am" sz="3600" u="sng">
                <a:solidFill>
                  <a:srgbClr val="FFFF00"/>
                </a:solidFill>
              </a:rPr>
              <a:t>Deacon</a:t>
            </a:r>
            <a:r>
              <a:rPr lang="am" sz="3600">
                <a:solidFill>
                  <a:srgbClr val="FFFF00"/>
                </a:solidFill>
              </a:rPr>
              <a:t>:</a:t>
            </a:r>
            <a:r>
              <a:rPr lang="am" sz="3600" b="1">
                <a:solidFill>
                  <a:schemeClr val="lt1"/>
                </a:solidFill>
              </a:rPr>
              <a:t> </a:t>
            </a:r>
            <a:r>
              <a:rPr lang="am" sz="3600">
                <a:solidFill>
                  <a:schemeClr val="lt2"/>
                </a:solidFill>
              </a:rPr>
              <a:t>Ye that are penitent, bow your heads.</a:t>
            </a:r>
            <a:endParaRPr/>
          </a:p>
        </p:txBody>
      </p:sp>
    </p:spTree>
  </p:cSld>
  <p:clrMapOvr>
    <a:masterClrMapping/>
  </p:clrMapOvr>
  <p:transition spd="med">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22"/>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95</a:t>
            </a:fld>
            <a:endParaRPr/>
          </a:p>
        </p:txBody>
      </p:sp>
      <p:sp>
        <p:nvSpPr>
          <p:cNvPr id="947" name="Google Shape;947;p122"/>
          <p:cNvSpPr txBox="1">
            <a:spLocks noGrp="1"/>
          </p:cNvSpPr>
          <p:nvPr>
            <p:ph type="body" idx="1"/>
          </p:nvPr>
        </p:nvSpPr>
        <p:spPr>
          <a:xfrm>
            <a:off x="642931" y="425450"/>
            <a:ext cx="4157700" cy="6180000"/>
          </a:xfrm>
          <a:prstGeom prst="rect">
            <a:avLst/>
          </a:prstGeom>
          <a:noFill/>
          <a:ln>
            <a:noFill/>
          </a:ln>
        </p:spPr>
        <p:txBody>
          <a:bodyPr spcFirstLastPara="1" wrap="square" lIns="92075" tIns="46025" rIns="92075" bIns="46025" anchor="t" anchorCtr="0">
            <a:noAutofit/>
          </a:bodyPr>
          <a:lstStyle/>
          <a:p>
            <a:pPr marL="465137" marR="0" lvl="0" indent="-471487" algn="l" rtl="0">
              <a:lnSpc>
                <a:spcPct val="100000"/>
              </a:lnSpc>
              <a:spcBef>
                <a:spcPts val="0"/>
              </a:spcBef>
              <a:spcAft>
                <a:spcPts val="0"/>
              </a:spcAft>
              <a:buClr>
                <a:srgbClr val="33CC33"/>
              </a:buClr>
              <a:buSzPts val="3500"/>
              <a:buChar char="❖"/>
            </a:pPr>
            <a:r>
              <a:rPr lang="am" sz="3500" i="0" u="sng">
                <a:solidFill>
                  <a:schemeClr val="lt2"/>
                </a:solidFill>
              </a:rPr>
              <a:t>ዲያቆን</a:t>
            </a:r>
            <a:r>
              <a:rPr lang="am" sz="3500" i="0">
                <a:solidFill>
                  <a:srgbClr val="FFFFFF"/>
                </a:solidFill>
              </a:rPr>
              <a:t>፡-</a:t>
            </a:r>
            <a:r>
              <a:rPr lang="am" sz="3500" i="0" u="none">
                <a:solidFill>
                  <a:srgbClr val="FFFF00"/>
                </a:solidFill>
              </a:rPr>
              <a:t> ተንሥኡ ለጸሎት።</a:t>
            </a:r>
            <a:endParaRPr sz="3500" i="0" u="none">
              <a:solidFill>
                <a:schemeClr val="lt2"/>
              </a:solidFill>
            </a:endParaRPr>
          </a:p>
          <a:p>
            <a:pPr marL="465137" marR="0" lvl="0" indent="-484187" algn="l" rtl="0">
              <a:lnSpc>
                <a:spcPct val="100000"/>
              </a:lnSpc>
              <a:spcBef>
                <a:spcPts val="640"/>
              </a:spcBef>
              <a:spcAft>
                <a:spcPts val="0"/>
              </a:spcAft>
              <a:buClr>
                <a:srgbClr val="FFFFFF"/>
              </a:buClr>
              <a:buSzPts val="3500"/>
              <a:buChar char="❖"/>
            </a:pPr>
            <a:r>
              <a:rPr lang="am" sz="3500" i="0" u="none">
                <a:solidFill>
                  <a:srgbClr val="FFFFFF"/>
                </a:solidFill>
              </a:rPr>
              <a:t>ንጸሎት ተንሥኡ፡ </a:t>
            </a:r>
            <a:endParaRPr sz="3500" i="0" u="sng">
              <a:solidFill>
                <a:srgbClr val="FFFFFF"/>
              </a:solidFill>
            </a:endParaRPr>
          </a:p>
          <a:p>
            <a:pPr marL="465137" marR="0" lvl="0" indent="-249237" algn="l" rtl="0">
              <a:lnSpc>
                <a:spcPct val="100000"/>
              </a:lnSpc>
              <a:spcBef>
                <a:spcPts val="680"/>
              </a:spcBef>
              <a:spcAft>
                <a:spcPts val="0"/>
              </a:spcAft>
              <a:buClr>
                <a:srgbClr val="33CC33"/>
              </a:buClr>
              <a:buSzPts val="3400"/>
              <a:buFont typeface="Noto Sans Symbols"/>
              <a:buNone/>
            </a:pPr>
            <a:endParaRPr sz="3500" u="sng">
              <a:solidFill>
                <a:schemeClr val="lt2"/>
              </a:solidFill>
            </a:endParaRPr>
          </a:p>
          <a:p>
            <a:pPr marL="465137" marR="0" lvl="0" indent="-249237" algn="l" rtl="0">
              <a:lnSpc>
                <a:spcPct val="100000"/>
              </a:lnSpc>
              <a:spcBef>
                <a:spcPts val="680"/>
              </a:spcBef>
              <a:spcAft>
                <a:spcPts val="0"/>
              </a:spcAft>
              <a:buClr>
                <a:srgbClr val="33CC33"/>
              </a:buClr>
              <a:buSzPts val="3400"/>
              <a:buFont typeface="Noto Sans Symbols"/>
              <a:buNone/>
            </a:pPr>
            <a:endParaRPr sz="3500" u="sng">
              <a:solidFill>
                <a:schemeClr val="lt2"/>
              </a:solidFill>
            </a:endParaRPr>
          </a:p>
          <a:p>
            <a:pPr marL="465137" marR="0" lvl="0" indent="-471487" algn="l" rtl="0">
              <a:lnSpc>
                <a:spcPct val="100000"/>
              </a:lnSpc>
              <a:spcBef>
                <a:spcPts val="680"/>
              </a:spcBef>
              <a:spcAft>
                <a:spcPts val="0"/>
              </a:spcAft>
              <a:buClr>
                <a:srgbClr val="33CC33"/>
              </a:buClr>
              <a:buSzPts val="3500"/>
              <a:buChar char="❖"/>
            </a:pPr>
            <a:r>
              <a:rPr lang="am" sz="3500" i="0" u="sng">
                <a:solidFill>
                  <a:schemeClr val="lt2"/>
                </a:solidFill>
              </a:rPr>
              <a:t>ሕዝብ</a:t>
            </a:r>
            <a:r>
              <a:rPr lang="am" sz="3500" i="0">
                <a:solidFill>
                  <a:srgbClr val="FFFFFF"/>
                </a:solidFill>
              </a:rPr>
              <a:t>፡-</a:t>
            </a:r>
            <a:r>
              <a:rPr lang="am" sz="3500" i="0" u="none">
                <a:solidFill>
                  <a:srgbClr val="FFFF00"/>
                </a:solidFill>
              </a:rPr>
              <a:t> እግዚኦ ተሣሃለነ</a:t>
            </a:r>
            <a:endParaRPr sz="3500"/>
          </a:p>
          <a:p>
            <a:pPr marL="465137" marR="0" lvl="0" indent="-484187" algn="l" rtl="0">
              <a:lnSpc>
                <a:spcPct val="100000"/>
              </a:lnSpc>
              <a:spcBef>
                <a:spcPts val="640"/>
              </a:spcBef>
              <a:spcAft>
                <a:spcPts val="0"/>
              </a:spcAft>
              <a:buClr>
                <a:srgbClr val="FFFFFF"/>
              </a:buClr>
              <a:buSzPts val="3500"/>
              <a:buChar char="❖"/>
            </a:pPr>
            <a:r>
              <a:rPr lang="am" sz="3500" i="0" u="none">
                <a:solidFill>
                  <a:srgbClr val="FFFFFF"/>
                </a:solidFill>
              </a:rPr>
              <a:t>ኦ ጐይታ ይቕረ በለልና፡ </a:t>
            </a:r>
            <a:endParaRPr sz="3500" i="0" u="none">
              <a:solidFill>
                <a:srgbClr val="FFFFFF"/>
              </a:solidFill>
            </a:endParaRPr>
          </a:p>
          <a:p>
            <a:pPr marL="0" marR="0" lvl="0" indent="0" algn="l" rtl="0">
              <a:lnSpc>
                <a:spcPct val="100000"/>
              </a:lnSpc>
              <a:spcBef>
                <a:spcPts val="800"/>
              </a:spcBef>
              <a:spcAft>
                <a:spcPts val="0"/>
              </a:spcAft>
              <a:buNone/>
            </a:pPr>
            <a:endParaRPr sz="3500" i="0" u="none">
              <a:solidFill>
                <a:srgbClr val="FFFFFF"/>
              </a:solidFill>
            </a:endParaRPr>
          </a:p>
          <a:p>
            <a:pPr marL="342900" marR="0" lvl="0" indent="-88900" algn="l" rtl="0">
              <a:spcBef>
                <a:spcPts val="800"/>
              </a:spcBef>
              <a:spcAft>
                <a:spcPts val="0"/>
              </a:spcAft>
              <a:buClr>
                <a:schemeClr val="accent1"/>
              </a:buClr>
              <a:buSzPts val="4000"/>
              <a:buFont typeface="Noto Sans Symbols"/>
              <a:buNone/>
            </a:pPr>
            <a:endParaRPr sz="3500" i="0" u="none">
              <a:solidFill>
                <a:srgbClr val="FF0000"/>
              </a:solidFill>
            </a:endParaRPr>
          </a:p>
        </p:txBody>
      </p:sp>
      <p:sp>
        <p:nvSpPr>
          <p:cNvPr id="948" name="Google Shape;948;p122"/>
          <p:cNvSpPr txBox="1"/>
          <p:nvPr/>
        </p:nvSpPr>
        <p:spPr>
          <a:xfrm>
            <a:off x="4615900" y="231925"/>
            <a:ext cx="4179600" cy="6197400"/>
          </a:xfrm>
          <a:prstGeom prst="rect">
            <a:avLst/>
          </a:prstGeom>
          <a:noFill/>
          <a:ln>
            <a:noFill/>
          </a:ln>
        </p:spPr>
        <p:txBody>
          <a:bodyPr spcFirstLastPara="1" wrap="square" lIns="91425" tIns="91425" rIns="91425" bIns="91425" anchor="t" anchorCtr="0">
            <a:noAutofit/>
          </a:bodyPr>
          <a:lstStyle/>
          <a:p>
            <a:pPr marL="465137" lvl="0" indent="-484187" algn="l" rtl="0">
              <a:spcBef>
                <a:spcPts val="640"/>
              </a:spcBef>
              <a:spcAft>
                <a:spcPts val="0"/>
              </a:spcAft>
              <a:buClr>
                <a:srgbClr val="0000FF"/>
              </a:buClr>
              <a:buSzPts val="3500"/>
              <a:buFont typeface="Noto Sans Symbols"/>
              <a:buChar char="❖"/>
            </a:pPr>
            <a:r>
              <a:rPr lang="am" sz="3500" u="sng">
                <a:solidFill>
                  <a:schemeClr val="lt2"/>
                </a:solidFill>
              </a:rPr>
              <a:t>Dīyaqon</a:t>
            </a:r>
            <a:r>
              <a:rPr lang="am" sz="3500">
                <a:solidFill>
                  <a:schemeClr val="lt2"/>
                </a:solidFill>
              </a:rPr>
              <a:t>: </a:t>
            </a:r>
            <a:r>
              <a:rPr lang="am" sz="3500">
                <a:solidFill>
                  <a:srgbClr val="FFFF00"/>
                </a:solidFill>
              </a:rPr>
              <a:t>Tensi’u le-tselot</a:t>
            </a:r>
            <a:endParaRPr sz="3500">
              <a:solidFill>
                <a:srgbClr val="FFFF00"/>
              </a:solidFill>
            </a:endParaRPr>
          </a:p>
          <a:p>
            <a:pPr marL="465137" lvl="0" indent="-433387" algn="l" rtl="0">
              <a:spcBef>
                <a:spcPts val="800"/>
              </a:spcBef>
              <a:spcAft>
                <a:spcPts val="0"/>
              </a:spcAft>
              <a:buClr>
                <a:srgbClr val="FF0000"/>
              </a:buClr>
              <a:buSzPts val="3500"/>
              <a:buFont typeface="Noto Sans Symbols"/>
              <a:buChar char="❖"/>
            </a:pPr>
            <a:r>
              <a:rPr lang="am" sz="3500" u="sng">
                <a:solidFill>
                  <a:srgbClr val="FFFF00"/>
                </a:solidFill>
              </a:rPr>
              <a:t>Deacon</a:t>
            </a:r>
            <a:r>
              <a:rPr lang="am" sz="3500">
                <a:solidFill>
                  <a:srgbClr val="FFFF00"/>
                </a:solidFill>
              </a:rPr>
              <a:t>:</a:t>
            </a:r>
            <a:r>
              <a:rPr lang="am" sz="3500">
                <a:solidFill>
                  <a:schemeClr val="lt1"/>
                </a:solidFill>
              </a:rPr>
              <a:t> </a:t>
            </a:r>
            <a:r>
              <a:rPr lang="am" sz="3500">
                <a:solidFill>
                  <a:schemeClr val="lt2"/>
                </a:solidFill>
              </a:rPr>
              <a:t>Stand up for prayer.</a:t>
            </a:r>
            <a:endParaRPr sz="3500">
              <a:solidFill>
                <a:schemeClr val="lt2"/>
              </a:solidFill>
            </a:endParaRPr>
          </a:p>
          <a:p>
            <a:pPr marL="0" lvl="0" indent="0" algn="l" rtl="0">
              <a:spcBef>
                <a:spcPts val="800"/>
              </a:spcBef>
              <a:spcAft>
                <a:spcPts val="0"/>
              </a:spcAft>
              <a:buNone/>
            </a:pPr>
            <a:endParaRPr sz="3500">
              <a:solidFill>
                <a:schemeClr val="lt2"/>
              </a:solidFill>
            </a:endParaRPr>
          </a:p>
          <a:p>
            <a:pPr marL="465137" lvl="0" indent="-484187" algn="l" rtl="0">
              <a:spcBef>
                <a:spcPts val="640"/>
              </a:spcBef>
              <a:spcAft>
                <a:spcPts val="0"/>
              </a:spcAft>
              <a:buClr>
                <a:srgbClr val="0000FF"/>
              </a:buClr>
              <a:buSzPts val="3500"/>
              <a:buFont typeface="Noto Sans Symbols"/>
              <a:buChar char="❖"/>
            </a:pPr>
            <a:r>
              <a:rPr lang="am" sz="3500" u="sng">
                <a:solidFill>
                  <a:schemeClr val="lt2"/>
                </a:solidFill>
              </a:rPr>
              <a:t>Hizb</a:t>
            </a:r>
            <a:r>
              <a:rPr lang="am" sz="3500">
                <a:solidFill>
                  <a:schemeClr val="lt2"/>
                </a:solidFill>
              </a:rPr>
              <a:t>: </a:t>
            </a:r>
            <a:r>
              <a:rPr lang="am" sz="3500">
                <a:solidFill>
                  <a:srgbClr val="FFFF00"/>
                </a:solidFill>
              </a:rPr>
              <a:t>Igzī’o tesahalene</a:t>
            </a:r>
            <a:endParaRPr sz="3500">
              <a:solidFill>
                <a:srgbClr val="FFFF00"/>
              </a:solidFill>
            </a:endParaRPr>
          </a:p>
          <a:p>
            <a:pPr marL="465137" lvl="0" indent="-433387" algn="l" rtl="0">
              <a:spcBef>
                <a:spcPts val="800"/>
              </a:spcBef>
              <a:spcAft>
                <a:spcPts val="0"/>
              </a:spcAft>
              <a:buClr>
                <a:srgbClr val="FF0000"/>
              </a:buClr>
              <a:buSzPts val="3500"/>
              <a:buFont typeface="Noto Sans Symbols"/>
              <a:buChar char="❖"/>
            </a:pPr>
            <a:r>
              <a:rPr lang="am" sz="3500" u="sng">
                <a:solidFill>
                  <a:srgbClr val="FFFF00"/>
                </a:solidFill>
              </a:rPr>
              <a:t>People</a:t>
            </a:r>
            <a:r>
              <a:rPr lang="am" sz="3500">
                <a:solidFill>
                  <a:srgbClr val="FFFF00"/>
                </a:solidFill>
              </a:rPr>
              <a:t>:</a:t>
            </a:r>
            <a:r>
              <a:rPr lang="am" sz="3500">
                <a:solidFill>
                  <a:srgbClr val="00FF00"/>
                </a:solidFill>
              </a:rPr>
              <a:t> </a:t>
            </a:r>
            <a:r>
              <a:rPr lang="am" sz="3500">
                <a:solidFill>
                  <a:schemeClr val="lt2"/>
                </a:solidFill>
              </a:rPr>
              <a:t>Lord have mercy upon us.</a:t>
            </a:r>
            <a:endParaRPr sz="3500">
              <a:solidFill>
                <a:schemeClr val="lt2"/>
              </a:solidFill>
            </a:endParaRPr>
          </a:p>
        </p:txBody>
      </p:sp>
    </p:spTree>
  </p:cSld>
  <p:clrMapOvr>
    <a:masterClrMapping/>
  </p:clrMapOvr>
  <p:transition spd="med">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23"/>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96</a:t>
            </a:fld>
            <a:endParaRPr/>
          </a:p>
        </p:txBody>
      </p:sp>
      <p:sp>
        <p:nvSpPr>
          <p:cNvPr id="954" name="Google Shape;954;p123"/>
          <p:cNvSpPr txBox="1">
            <a:spLocks noGrp="1"/>
          </p:cNvSpPr>
          <p:nvPr>
            <p:ph type="body" idx="1"/>
          </p:nvPr>
        </p:nvSpPr>
        <p:spPr>
          <a:xfrm>
            <a:off x="502231" y="491350"/>
            <a:ext cx="4158000" cy="6180000"/>
          </a:xfrm>
          <a:prstGeom prst="rect">
            <a:avLst/>
          </a:prstGeom>
          <a:noFill/>
          <a:ln>
            <a:noFill/>
          </a:ln>
        </p:spPr>
        <p:txBody>
          <a:bodyPr spcFirstLastPara="1" wrap="square" lIns="92075" tIns="46025" rIns="92075" bIns="46025" anchor="t" anchorCtr="0">
            <a:noAutofit/>
          </a:bodyPr>
          <a:lstStyle/>
          <a:p>
            <a:pPr marL="465137" marR="0" lvl="0" indent="-477837" algn="l" rtl="0">
              <a:lnSpc>
                <a:spcPct val="100000"/>
              </a:lnSpc>
              <a:spcBef>
                <a:spcPts val="0"/>
              </a:spcBef>
              <a:spcAft>
                <a:spcPts val="0"/>
              </a:spcAft>
              <a:buClr>
                <a:srgbClr val="33CC33"/>
              </a:buClr>
              <a:buSzPts val="3600"/>
              <a:buChar char="❖"/>
            </a:pPr>
            <a:r>
              <a:rPr lang="am" sz="3600" b="0" i="0" u="sng">
                <a:solidFill>
                  <a:schemeClr val="lt2"/>
                </a:solidFill>
                <a:latin typeface="Arial"/>
                <a:ea typeface="Arial"/>
                <a:cs typeface="Arial"/>
                <a:sym typeface="Arial"/>
              </a:rPr>
              <a:t>ካህን</a:t>
            </a:r>
            <a:r>
              <a:rPr lang="am" sz="3600" b="0" i="0">
                <a:solidFill>
                  <a:srgbClr val="FFFFFF"/>
                </a:solidFill>
                <a:latin typeface="Arial"/>
                <a:ea typeface="Arial"/>
                <a:cs typeface="Arial"/>
                <a:sym typeface="Arial"/>
              </a:rPr>
              <a:t>፡-</a:t>
            </a:r>
            <a:r>
              <a:rPr lang="am" sz="3600" b="0" i="0" u="none">
                <a:solidFill>
                  <a:srgbClr val="FFFF00"/>
                </a:solidFill>
                <a:latin typeface="Arial"/>
                <a:ea typeface="Arial"/>
                <a:cs typeface="Arial"/>
                <a:sym typeface="Arial"/>
              </a:rPr>
              <a:t> ሰላም ለኵልክሙ።</a:t>
            </a:r>
            <a:endParaRPr sz="3600" b="0" i="0" u="none">
              <a:solidFill>
                <a:srgbClr val="FFFF00"/>
              </a:solidFill>
              <a:latin typeface="Arial"/>
              <a:ea typeface="Arial"/>
              <a:cs typeface="Arial"/>
              <a:sym typeface="Arial"/>
            </a:endParaRPr>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ሰላም ንዅልኹም ይኹን፡ </a:t>
            </a:r>
            <a:endParaRPr sz="3600">
              <a:solidFill>
                <a:srgbClr val="FFFFFF"/>
              </a:solidFill>
            </a:endParaRPr>
          </a:p>
          <a:p>
            <a:pPr marL="465137" marR="0" lvl="0" indent="-249237" algn="l" rtl="0">
              <a:lnSpc>
                <a:spcPct val="100000"/>
              </a:lnSpc>
              <a:spcBef>
                <a:spcPts val="680"/>
              </a:spcBef>
              <a:spcAft>
                <a:spcPts val="0"/>
              </a:spcAft>
              <a:buClr>
                <a:schemeClr val="accent1"/>
              </a:buClr>
              <a:buSzPts val="3400"/>
              <a:buFont typeface="Noto Sans Symbols"/>
              <a:buNone/>
            </a:pPr>
            <a:endParaRPr sz="3600"/>
          </a:p>
          <a:p>
            <a:pPr marL="465137" marR="0" lvl="0" indent="-477837" algn="l" rtl="0">
              <a:lnSpc>
                <a:spcPct val="100000"/>
              </a:lnSpc>
              <a:spcBef>
                <a:spcPts val="680"/>
              </a:spcBef>
              <a:spcAft>
                <a:spcPts val="0"/>
              </a:spcAft>
              <a:buClr>
                <a:srgbClr val="33CC33"/>
              </a:buClr>
              <a:buSzPts val="3600"/>
              <a:buChar char="❖"/>
            </a:pPr>
            <a:r>
              <a:rPr lang="am" sz="3600" b="0" i="0" u="sng">
                <a:solidFill>
                  <a:schemeClr val="lt2"/>
                </a:solidFill>
                <a:latin typeface="Arial"/>
                <a:ea typeface="Arial"/>
                <a:cs typeface="Arial"/>
                <a:sym typeface="Arial"/>
              </a:rPr>
              <a:t>ሕዝብ</a:t>
            </a:r>
            <a:r>
              <a:rPr lang="am" sz="3600" b="0" i="0">
                <a:solidFill>
                  <a:srgbClr val="FFFFFF"/>
                </a:solidFill>
                <a:latin typeface="Arial"/>
                <a:ea typeface="Arial"/>
                <a:cs typeface="Arial"/>
                <a:sym typeface="Arial"/>
              </a:rPr>
              <a:t>፡-</a:t>
            </a:r>
            <a:r>
              <a:rPr lang="am" sz="3600" b="0" i="0" u="none">
                <a:solidFill>
                  <a:srgbClr val="FFFF00"/>
                </a:solidFill>
                <a:latin typeface="Arial"/>
                <a:ea typeface="Arial"/>
                <a:cs typeface="Arial"/>
                <a:sym typeface="Arial"/>
              </a:rPr>
              <a:t> ምስለ መንፈስ።</a:t>
            </a:r>
            <a:endParaRPr sz="3600"/>
          </a:p>
          <a:p>
            <a:pPr marL="465137" marR="0" lvl="0" indent="-490537" algn="l" rtl="0">
              <a:lnSpc>
                <a:spcPct val="100000"/>
              </a:lnSpc>
              <a:spcBef>
                <a:spcPts val="640"/>
              </a:spcBef>
              <a:spcAft>
                <a:spcPts val="0"/>
              </a:spcAft>
              <a:buClr>
                <a:srgbClr val="FFFFFF"/>
              </a:buClr>
              <a:buSzPts val="3600"/>
              <a:buChar char="❖"/>
            </a:pPr>
            <a:r>
              <a:rPr lang="am" sz="3600" b="0" i="0" u="none">
                <a:solidFill>
                  <a:srgbClr val="FFFFFF"/>
                </a:solidFill>
                <a:latin typeface="Arial"/>
                <a:ea typeface="Arial"/>
                <a:cs typeface="Arial"/>
                <a:sym typeface="Arial"/>
              </a:rPr>
              <a:t>ምስ መንፈስካ። </a:t>
            </a:r>
            <a:endParaRPr sz="3600" b="0" i="0" u="none">
              <a:solidFill>
                <a:srgbClr val="FFFFFF"/>
              </a:solidFill>
              <a:latin typeface="Arial"/>
              <a:ea typeface="Arial"/>
              <a:cs typeface="Arial"/>
              <a:sym typeface="Arial"/>
            </a:endParaRPr>
          </a:p>
          <a:p>
            <a:pPr marL="0" marR="0" lvl="0" indent="0" algn="l" rtl="0">
              <a:lnSpc>
                <a:spcPct val="100000"/>
              </a:lnSpc>
              <a:spcBef>
                <a:spcPts val="800"/>
              </a:spcBef>
              <a:spcAft>
                <a:spcPts val="0"/>
              </a:spcAft>
              <a:buNone/>
            </a:pPr>
            <a:endParaRPr sz="3600">
              <a:solidFill>
                <a:srgbClr val="FFFFFF"/>
              </a:solidFill>
            </a:endParaRPr>
          </a:p>
        </p:txBody>
      </p:sp>
      <p:sp>
        <p:nvSpPr>
          <p:cNvPr id="955" name="Google Shape;955;p123"/>
          <p:cNvSpPr txBox="1"/>
          <p:nvPr/>
        </p:nvSpPr>
        <p:spPr>
          <a:xfrm>
            <a:off x="4708125" y="320275"/>
            <a:ext cx="4131600" cy="6261600"/>
          </a:xfrm>
          <a:prstGeom prst="rect">
            <a:avLst/>
          </a:prstGeom>
          <a:noFill/>
          <a:ln>
            <a:noFill/>
          </a:ln>
        </p:spPr>
        <p:txBody>
          <a:bodyPr spcFirstLastPara="1" wrap="square" lIns="91425" tIns="91425" rIns="91425" bIns="91425" anchor="t" anchorCtr="0">
            <a:noAutofit/>
          </a:bodyPr>
          <a:lstStyle/>
          <a:p>
            <a:pPr marL="465137" lvl="0" indent="-490537" algn="l" rtl="0">
              <a:spcBef>
                <a:spcPts val="640"/>
              </a:spcBef>
              <a:spcAft>
                <a:spcPts val="0"/>
              </a:spcAft>
              <a:buClr>
                <a:srgbClr val="0000FF"/>
              </a:buClr>
              <a:buSzPts val="3600"/>
              <a:buFont typeface="Noto Sans Symbols"/>
              <a:buChar char="❖"/>
            </a:pPr>
            <a:r>
              <a:rPr lang="am" sz="3600" u="sng">
                <a:solidFill>
                  <a:schemeClr val="lt2"/>
                </a:solidFill>
              </a:rPr>
              <a:t>Kahn</a:t>
            </a:r>
            <a:r>
              <a:rPr lang="am" sz="3600">
                <a:solidFill>
                  <a:schemeClr val="lt2"/>
                </a:solidFill>
              </a:rPr>
              <a:t>: </a:t>
            </a:r>
            <a:r>
              <a:rPr lang="am" sz="3600">
                <a:solidFill>
                  <a:srgbClr val="FFFF00"/>
                </a:solidFill>
              </a:rPr>
              <a:t>Selam le-kulikimu</a:t>
            </a:r>
            <a:endParaRPr sz="3600">
              <a:solidFill>
                <a:srgbClr val="FFFF00"/>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People</a:t>
            </a:r>
            <a:r>
              <a:rPr lang="am" sz="3600">
                <a:solidFill>
                  <a:srgbClr val="FFFF00"/>
                </a:solidFill>
              </a:rPr>
              <a:t>:-</a:t>
            </a:r>
            <a:r>
              <a:rPr lang="am" sz="3600">
                <a:solidFill>
                  <a:schemeClr val="lt1"/>
                </a:solidFill>
              </a:rPr>
              <a:t> </a:t>
            </a:r>
            <a:r>
              <a:rPr lang="am" sz="3600">
                <a:solidFill>
                  <a:schemeClr val="lt2"/>
                </a:solidFill>
              </a:rPr>
              <a:t>Peace be unto you all.</a:t>
            </a:r>
            <a:endParaRPr sz="3600">
              <a:solidFill>
                <a:schemeClr val="lt2"/>
              </a:solidFill>
            </a:endParaRPr>
          </a:p>
          <a:p>
            <a:pPr marL="0" lvl="0" indent="0" algn="l" rtl="0">
              <a:spcBef>
                <a:spcPts val="800"/>
              </a:spcBef>
              <a:spcAft>
                <a:spcPts val="0"/>
              </a:spcAft>
              <a:buNone/>
            </a:pPr>
            <a:endParaRPr sz="3600">
              <a:solidFill>
                <a:schemeClr val="lt2"/>
              </a:solidFill>
            </a:endParaRPr>
          </a:p>
          <a:p>
            <a:pPr marL="465137" lvl="0" indent="-490537" algn="l" rtl="0">
              <a:spcBef>
                <a:spcPts val="640"/>
              </a:spcBef>
              <a:spcAft>
                <a:spcPts val="0"/>
              </a:spcAft>
              <a:buClr>
                <a:srgbClr val="0000FF"/>
              </a:buClr>
              <a:buSzPts val="3600"/>
              <a:buFont typeface="Noto Sans Symbols"/>
              <a:buChar char="❖"/>
            </a:pPr>
            <a:r>
              <a:rPr lang="am" sz="3600" u="sng">
                <a:solidFill>
                  <a:schemeClr val="lt2"/>
                </a:solidFill>
              </a:rPr>
              <a:t>Hizb</a:t>
            </a:r>
            <a:r>
              <a:rPr lang="am" sz="3600">
                <a:solidFill>
                  <a:schemeClr val="lt2"/>
                </a:solidFill>
              </a:rPr>
              <a:t>: </a:t>
            </a:r>
            <a:r>
              <a:rPr lang="am" sz="3600">
                <a:solidFill>
                  <a:srgbClr val="FFFF00"/>
                </a:solidFill>
              </a:rPr>
              <a:t>Misle Menfesike</a:t>
            </a:r>
            <a:endParaRPr sz="3600">
              <a:solidFill>
                <a:srgbClr val="274E13"/>
              </a:solidFill>
            </a:endParaRPr>
          </a:p>
          <a:p>
            <a:pPr marL="465137" lvl="0" indent="-439737" algn="l" rtl="0">
              <a:spcBef>
                <a:spcPts val="800"/>
              </a:spcBef>
              <a:spcAft>
                <a:spcPts val="0"/>
              </a:spcAft>
              <a:buClr>
                <a:srgbClr val="FF0000"/>
              </a:buClr>
              <a:buSzPts val="3600"/>
              <a:buFont typeface="Noto Sans Symbols"/>
              <a:buChar char="❖"/>
            </a:pPr>
            <a:r>
              <a:rPr lang="am" sz="3600" u="sng">
                <a:solidFill>
                  <a:srgbClr val="FFFF00"/>
                </a:solidFill>
              </a:rPr>
              <a:t>People</a:t>
            </a:r>
            <a:r>
              <a:rPr lang="am" sz="3600">
                <a:solidFill>
                  <a:srgbClr val="FFFF00"/>
                </a:solidFill>
              </a:rPr>
              <a:t>:-</a:t>
            </a:r>
            <a:r>
              <a:rPr lang="am" sz="3600">
                <a:solidFill>
                  <a:schemeClr val="lt1"/>
                </a:solidFill>
              </a:rPr>
              <a:t> </a:t>
            </a:r>
            <a:r>
              <a:rPr lang="am" sz="3600">
                <a:solidFill>
                  <a:schemeClr val="lt2"/>
                </a:solidFill>
              </a:rPr>
              <a:t>And with Thy spirit. </a:t>
            </a:r>
            <a:endParaRPr sz="3600">
              <a:solidFill>
                <a:schemeClr val="lt2"/>
              </a:solidFill>
            </a:endParaRPr>
          </a:p>
        </p:txBody>
      </p:sp>
    </p:spTree>
  </p:cSld>
  <p:clrMapOvr>
    <a:masterClrMapping/>
  </p:clrMapOvr>
  <p:transition spd="med">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24"/>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97</a:t>
            </a:fld>
            <a:endParaRPr/>
          </a:p>
        </p:txBody>
      </p:sp>
      <p:sp>
        <p:nvSpPr>
          <p:cNvPr id="961" name="Google Shape;961;p124"/>
          <p:cNvSpPr txBox="1">
            <a:spLocks noGrp="1"/>
          </p:cNvSpPr>
          <p:nvPr>
            <p:ph type="body" idx="1"/>
          </p:nvPr>
        </p:nvSpPr>
        <p:spPr>
          <a:xfrm>
            <a:off x="414331" y="371475"/>
            <a:ext cx="4021500" cy="6180000"/>
          </a:xfrm>
          <a:prstGeom prst="rect">
            <a:avLst/>
          </a:prstGeom>
          <a:noFill/>
          <a:ln>
            <a:noFill/>
          </a:ln>
        </p:spPr>
        <p:txBody>
          <a:bodyPr spcFirstLastPara="1" wrap="square" lIns="92075" tIns="46025" rIns="92075" bIns="46025" anchor="t" anchorCtr="0">
            <a:noAutofit/>
          </a:bodyPr>
          <a:lstStyle/>
          <a:p>
            <a:pPr marL="465137" marR="0" lvl="0" indent="-420687" algn="l" rtl="0">
              <a:lnSpc>
                <a:spcPct val="100000"/>
              </a:lnSpc>
              <a:spcBef>
                <a:spcPts val="0"/>
              </a:spcBef>
              <a:spcAft>
                <a:spcPts val="0"/>
              </a:spcAft>
              <a:buClr>
                <a:srgbClr val="00CC00"/>
              </a:buClr>
              <a:buSzPts val="2700"/>
              <a:buChar char="❖"/>
            </a:pPr>
            <a:r>
              <a:rPr lang="am" sz="2700" b="0" i="0" u="sng">
                <a:solidFill>
                  <a:schemeClr val="lt2"/>
                </a:solidFill>
                <a:latin typeface="Arial"/>
                <a:ea typeface="Arial"/>
                <a:cs typeface="Arial"/>
                <a:sym typeface="Arial"/>
              </a:rPr>
              <a:t>ካህን፡</a:t>
            </a:r>
            <a:r>
              <a:rPr lang="am" sz="2700" b="0" i="0" u="none">
                <a:solidFill>
                  <a:srgbClr val="00FF00"/>
                </a:solidFill>
                <a:latin typeface="Arial"/>
                <a:ea typeface="Arial"/>
                <a:cs typeface="Arial"/>
                <a:sym typeface="Arial"/>
              </a:rPr>
              <a:t> </a:t>
            </a:r>
            <a:r>
              <a:rPr lang="am" sz="2700" b="0" i="0" u="none">
                <a:solidFill>
                  <a:srgbClr val="FFFF00"/>
                </a:solidFill>
                <a:latin typeface="Arial"/>
                <a:ea typeface="Arial"/>
                <a:cs typeface="Arial"/>
                <a:sym typeface="Arial"/>
              </a:rPr>
              <a:t>እዚ ናይ ብሓቂ ሥጋ ጐይታናን መድኃኒናን ኢየሱስ ክርስቶስ እዩ፡ ኣሚኖም ካብኡ ንዚቕበሉ ንሕይወትን ንመድኃኒትን ንሥርየት ኃጢኣትን ዚወሃብ እዩ።</a:t>
            </a:r>
            <a:endParaRPr sz="2700">
              <a:solidFill>
                <a:srgbClr val="28F82D"/>
              </a:solidFill>
            </a:endParaRPr>
          </a:p>
          <a:p>
            <a:pPr marL="0" marR="0" lvl="0" indent="0" algn="l" rtl="0">
              <a:lnSpc>
                <a:spcPct val="100000"/>
              </a:lnSpc>
              <a:spcBef>
                <a:spcPts val="680"/>
              </a:spcBef>
              <a:spcAft>
                <a:spcPts val="0"/>
              </a:spcAft>
              <a:buNone/>
            </a:pPr>
            <a:endParaRPr sz="2700"/>
          </a:p>
        </p:txBody>
      </p:sp>
      <p:sp>
        <p:nvSpPr>
          <p:cNvPr id="962" name="Google Shape;962;p124"/>
          <p:cNvSpPr txBox="1"/>
          <p:nvPr/>
        </p:nvSpPr>
        <p:spPr>
          <a:xfrm>
            <a:off x="4239900" y="304275"/>
            <a:ext cx="4631700" cy="6261600"/>
          </a:xfrm>
          <a:prstGeom prst="rect">
            <a:avLst/>
          </a:prstGeom>
          <a:noFill/>
          <a:ln>
            <a:noFill/>
          </a:ln>
        </p:spPr>
        <p:txBody>
          <a:bodyPr spcFirstLastPara="1" wrap="square" lIns="91425" tIns="91425" rIns="91425" bIns="91425" anchor="t" anchorCtr="0">
            <a:noAutofit/>
          </a:bodyPr>
          <a:lstStyle/>
          <a:p>
            <a:pPr marL="465137" lvl="0" indent="-420687" algn="l" rtl="0">
              <a:spcBef>
                <a:spcPts val="0"/>
              </a:spcBef>
              <a:spcAft>
                <a:spcPts val="0"/>
              </a:spcAft>
              <a:buClr>
                <a:srgbClr val="0000FF"/>
              </a:buClr>
              <a:buSzPts val="2700"/>
              <a:buFont typeface="Noto Sans Symbols"/>
              <a:buChar char="❖"/>
            </a:pPr>
            <a:r>
              <a:rPr lang="am" sz="2700" u="sng">
                <a:solidFill>
                  <a:schemeClr val="lt2"/>
                </a:solidFill>
              </a:rPr>
              <a:t>Kahn</a:t>
            </a:r>
            <a:r>
              <a:rPr lang="am" sz="2700">
                <a:solidFill>
                  <a:schemeClr val="lt2"/>
                </a:solidFill>
              </a:rPr>
              <a:t>: </a:t>
            </a:r>
            <a:r>
              <a:rPr lang="am" sz="2700">
                <a:solidFill>
                  <a:srgbClr val="FFFF00"/>
                </a:solidFill>
              </a:rPr>
              <a:t>Izī nay bi’haqī siga Goytanan Medhanīnan Eyesus Kristos iyu, amīnom kabai nizi’qibelu nhiywetn neMedhanīten niseryet haTīatn ziwehab iyu</a:t>
            </a:r>
            <a:endParaRPr sz="2700">
              <a:solidFill>
                <a:srgbClr val="FFFF00"/>
              </a:solidFill>
            </a:endParaRPr>
          </a:p>
          <a:p>
            <a:pPr marL="465137" lvl="0" indent="-420687" algn="l" rtl="0">
              <a:spcBef>
                <a:spcPts val="0"/>
              </a:spcBef>
              <a:spcAft>
                <a:spcPts val="0"/>
              </a:spcAft>
              <a:buClr>
                <a:srgbClr val="FF0000"/>
              </a:buClr>
              <a:buSzPts val="2700"/>
              <a:buFont typeface="Noto Sans Symbols"/>
              <a:buChar char="❖"/>
            </a:pPr>
            <a:r>
              <a:rPr lang="am" sz="2700" u="sng">
                <a:solidFill>
                  <a:srgbClr val="FFFF00"/>
                </a:solidFill>
              </a:rPr>
              <a:t>Priest</a:t>
            </a:r>
            <a:r>
              <a:rPr lang="am" sz="2700">
                <a:solidFill>
                  <a:srgbClr val="FFFF00"/>
                </a:solidFill>
              </a:rPr>
              <a:t>: </a:t>
            </a:r>
            <a:r>
              <a:rPr lang="am" sz="2700">
                <a:solidFill>
                  <a:schemeClr val="lt2"/>
                </a:solidFill>
              </a:rPr>
              <a:t>This is truly the flesh of our God, &amp; Savior Jesus Christ’s, for those that believe, and take it for Life and salvation, for the forgiveness of sinners it is given</a:t>
            </a:r>
            <a:endParaRPr/>
          </a:p>
        </p:txBody>
      </p:sp>
    </p:spTree>
  </p:cSld>
  <p:clrMapOvr>
    <a:masterClrMapping/>
  </p:clrMapOvr>
  <p:transition spd="med">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25"/>
          <p:cNvSpPr txBox="1">
            <a:spLocks noGrp="1"/>
          </p:cNvSpPr>
          <p:nvPr>
            <p:ph type="body" idx="1"/>
          </p:nvPr>
        </p:nvSpPr>
        <p:spPr>
          <a:xfrm>
            <a:off x="1176331" y="349250"/>
            <a:ext cx="4229700" cy="6180000"/>
          </a:xfrm>
          <a:prstGeom prst="rect">
            <a:avLst/>
          </a:prstGeom>
        </p:spPr>
        <p:txBody>
          <a:bodyPr spcFirstLastPara="1" wrap="square" lIns="91425" tIns="91425" rIns="91425" bIns="91425" anchor="t" anchorCtr="0">
            <a:noAutofit/>
          </a:bodyPr>
          <a:lstStyle/>
          <a:p>
            <a:pPr marL="465137" lvl="0" indent="-465137" algn="l" rtl="0">
              <a:spcBef>
                <a:spcPts val="680"/>
              </a:spcBef>
              <a:spcAft>
                <a:spcPts val="0"/>
              </a:spcAft>
              <a:buClr>
                <a:srgbClr val="33CC33"/>
              </a:buClr>
              <a:buSzPts val="3400"/>
              <a:buChar char="❖"/>
            </a:pPr>
            <a:r>
              <a:rPr lang="am" sz="3400" u="sng">
                <a:solidFill>
                  <a:schemeClr val="lt2"/>
                </a:solidFill>
              </a:rPr>
              <a:t>ሕዝብ</a:t>
            </a:r>
            <a:r>
              <a:rPr lang="am" sz="3400">
                <a:solidFill>
                  <a:srgbClr val="FFFFFF"/>
                </a:solidFill>
              </a:rPr>
              <a:t>፡-</a:t>
            </a:r>
            <a:r>
              <a:rPr lang="am" sz="3400">
                <a:solidFill>
                  <a:srgbClr val="FFFF00"/>
                </a:solidFill>
              </a:rPr>
              <a:t> አሜን</a:t>
            </a:r>
            <a:endParaRPr/>
          </a:p>
          <a:p>
            <a:pPr marL="465137" lvl="0" indent="-465137" algn="l" rtl="0">
              <a:spcBef>
                <a:spcPts val="680"/>
              </a:spcBef>
              <a:spcAft>
                <a:spcPts val="0"/>
              </a:spcAft>
              <a:buClr>
                <a:srgbClr val="FFFFFF"/>
              </a:buClr>
              <a:buSzPts val="3400"/>
              <a:buChar char="❖"/>
            </a:pPr>
            <a:r>
              <a:rPr lang="am" sz="3400">
                <a:solidFill>
                  <a:srgbClr val="FFFFFF"/>
                </a:solidFill>
              </a:rPr>
              <a:t>አሜን</a:t>
            </a:r>
            <a:endParaRPr sz="3400">
              <a:solidFill>
                <a:srgbClr val="FFFFFF"/>
              </a:solidFill>
            </a:endParaRPr>
          </a:p>
          <a:p>
            <a:pPr marL="465137" lvl="0" indent="0" algn="l" rtl="0">
              <a:spcBef>
                <a:spcPts val="680"/>
              </a:spcBef>
              <a:spcAft>
                <a:spcPts val="0"/>
              </a:spcAft>
              <a:buNone/>
            </a:pPr>
            <a:endParaRPr/>
          </a:p>
        </p:txBody>
      </p:sp>
      <p:sp>
        <p:nvSpPr>
          <p:cNvPr id="968" name="Google Shape;968;p125"/>
          <p:cNvSpPr txBox="1">
            <a:spLocks noGrp="1"/>
          </p:cNvSpPr>
          <p:nvPr>
            <p:ph type="sldNum" idx="12"/>
          </p:nvPr>
        </p:nvSpPr>
        <p:spPr>
          <a:xfrm>
            <a:off x="6553200" y="6018212"/>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chemeClr val="lt1"/>
              </a:buClr>
              <a:buSzPts val="1400"/>
              <a:buFont typeface="Arial"/>
              <a:buNone/>
            </a:pPr>
            <a:fld id="{00000000-1234-1234-1234-123412341234}" type="slidenum">
              <a:rPr lang="am"/>
              <a:t>98</a:t>
            </a:fld>
            <a:endParaRPr/>
          </a:p>
        </p:txBody>
      </p:sp>
      <p:sp>
        <p:nvSpPr>
          <p:cNvPr id="969" name="Google Shape;969;p125"/>
          <p:cNvSpPr txBox="1"/>
          <p:nvPr/>
        </p:nvSpPr>
        <p:spPr>
          <a:xfrm>
            <a:off x="4644075" y="320275"/>
            <a:ext cx="4195500" cy="6261600"/>
          </a:xfrm>
          <a:prstGeom prst="rect">
            <a:avLst/>
          </a:prstGeom>
          <a:noFill/>
          <a:ln>
            <a:noFill/>
          </a:ln>
        </p:spPr>
        <p:txBody>
          <a:bodyPr spcFirstLastPara="1" wrap="square" lIns="91425" tIns="91425" rIns="91425" bIns="91425" anchor="t" anchorCtr="0">
            <a:noAutofit/>
          </a:bodyPr>
          <a:lstStyle/>
          <a:p>
            <a:pPr marL="465137" lvl="0" indent="-465137" algn="l" rtl="0">
              <a:spcBef>
                <a:spcPts val="680"/>
              </a:spcBef>
              <a:spcAft>
                <a:spcPts val="0"/>
              </a:spcAft>
              <a:buClr>
                <a:srgbClr val="0000FF"/>
              </a:buClr>
              <a:buSzPts val="3400"/>
              <a:buFont typeface="Noto Sans Symbols"/>
              <a:buChar char="❖"/>
            </a:pPr>
            <a:r>
              <a:rPr lang="am" sz="3400" u="sng">
                <a:solidFill>
                  <a:schemeClr val="lt2"/>
                </a:solidFill>
              </a:rPr>
              <a:t>Hizb</a:t>
            </a:r>
            <a:r>
              <a:rPr lang="am" sz="3400">
                <a:solidFill>
                  <a:schemeClr val="lt2"/>
                </a:solidFill>
              </a:rPr>
              <a:t>: </a:t>
            </a:r>
            <a:r>
              <a:rPr lang="am" sz="3400">
                <a:solidFill>
                  <a:srgbClr val="FFFF00"/>
                </a:solidFill>
              </a:rPr>
              <a:t>Amien</a:t>
            </a:r>
            <a:endParaRPr sz="3400">
              <a:solidFill>
                <a:srgbClr val="FFFF00"/>
              </a:solidFill>
            </a:endParaRPr>
          </a:p>
          <a:p>
            <a:pPr marL="465137" lvl="0" indent="-465137" algn="l" rtl="0">
              <a:spcBef>
                <a:spcPts val="680"/>
              </a:spcBef>
              <a:spcAft>
                <a:spcPts val="0"/>
              </a:spcAft>
              <a:buClr>
                <a:srgbClr val="FF0000"/>
              </a:buClr>
              <a:buSzPts val="3400"/>
              <a:buFont typeface="Noto Sans Symbols"/>
              <a:buChar char="❖"/>
            </a:pPr>
            <a:r>
              <a:rPr lang="am" sz="3400" u="sng">
                <a:solidFill>
                  <a:srgbClr val="FFFF00"/>
                </a:solidFill>
              </a:rPr>
              <a:t>People</a:t>
            </a:r>
            <a:r>
              <a:rPr lang="am" sz="3400">
                <a:solidFill>
                  <a:srgbClr val="FFFF00"/>
                </a:solidFill>
              </a:rPr>
              <a:t>:</a:t>
            </a:r>
            <a:r>
              <a:rPr lang="am" sz="3400">
                <a:solidFill>
                  <a:schemeClr val="lt2"/>
                </a:solidFill>
              </a:rPr>
              <a:t> Amen.</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26"/>
          <p:cNvSpPr txBox="1"/>
          <p:nvPr/>
        </p:nvSpPr>
        <p:spPr>
          <a:xfrm>
            <a:off x="6553200" y="6018212"/>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1"/>
              </a:buClr>
              <a:buSzPts val="1400"/>
              <a:buFont typeface="Arial"/>
              <a:buNone/>
            </a:pPr>
            <a:fld id="{00000000-1234-1234-1234-123412341234}" type="slidenum">
              <a:rPr lang="am" sz="1400" b="0" i="0" u="none" strike="noStrike" cap="none">
                <a:solidFill>
                  <a:schemeClr val="lt1"/>
                </a:solidFill>
                <a:latin typeface="Arial"/>
                <a:ea typeface="Arial"/>
                <a:cs typeface="Arial"/>
                <a:sym typeface="Arial"/>
              </a:rPr>
              <a:t>99</a:t>
            </a:fld>
            <a:endParaRPr/>
          </a:p>
        </p:txBody>
      </p:sp>
      <p:sp>
        <p:nvSpPr>
          <p:cNvPr id="975" name="Google Shape;975;p126"/>
          <p:cNvSpPr txBox="1">
            <a:spLocks noGrp="1"/>
          </p:cNvSpPr>
          <p:nvPr>
            <p:ph type="body" idx="1"/>
          </p:nvPr>
        </p:nvSpPr>
        <p:spPr>
          <a:xfrm>
            <a:off x="338131" y="338950"/>
            <a:ext cx="4157700" cy="6180000"/>
          </a:xfrm>
          <a:prstGeom prst="rect">
            <a:avLst/>
          </a:prstGeom>
          <a:noFill/>
          <a:ln>
            <a:noFill/>
          </a:ln>
        </p:spPr>
        <p:txBody>
          <a:bodyPr spcFirstLastPara="1" wrap="square" lIns="92075" tIns="46025" rIns="92075" bIns="46025" anchor="t" anchorCtr="0">
            <a:noAutofit/>
          </a:bodyPr>
          <a:lstStyle/>
          <a:p>
            <a:pPr marL="465137" marR="0" lvl="0" indent="-439737" algn="l" rtl="0">
              <a:lnSpc>
                <a:spcPct val="100000"/>
              </a:lnSpc>
              <a:spcBef>
                <a:spcPts val="0"/>
              </a:spcBef>
              <a:spcAft>
                <a:spcPts val="0"/>
              </a:spcAft>
              <a:buClr>
                <a:srgbClr val="00CC00"/>
              </a:buClr>
              <a:buSzPts val="3000"/>
              <a:buChar char="❖"/>
            </a:pPr>
            <a:r>
              <a:rPr lang="am" sz="3000" b="0" i="0" u="sng">
                <a:solidFill>
                  <a:schemeClr val="lt2"/>
                </a:solidFill>
                <a:latin typeface="Arial"/>
                <a:ea typeface="Arial"/>
                <a:cs typeface="Arial"/>
                <a:sym typeface="Arial"/>
              </a:rPr>
              <a:t>ካህን፡</a:t>
            </a:r>
            <a:r>
              <a:rPr lang="am" sz="3000" b="0" i="0" u="none">
                <a:solidFill>
                  <a:srgbClr val="00FF00"/>
                </a:solidFill>
                <a:latin typeface="Arial"/>
                <a:ea typeface="Arial"/>
                <a:cs typeface="Arial"/>
                <a:sym typeface="Arial"/>
              </a:rPr>
              <a:t>  </a:t>
            </a:r>
            <a:r>
              <a:rPr lang="am" sz="3000" b="0" i="0" u="none">
                <a:solidFill>
                  <a:srgbClr val="FFFF00"/>
                </a:solidFill>
                <a:latin typeface="Arial"/>
                <a:ea typeface="Arial"/>
                <a:cs typeface="Arial"/>
                <a:sym typeface="Arial"/>
              </a:rPr>
              <a:t>እዚ ናይ ብሓቂ ናይ ጐይታናን መድኃኒናን ኢየሱስ ክርስቶስ ክቡር ደሙ እዩ፡ ኣሚኖም ካብኡ ንዚቕበሉ፡ ንሕይወትን ንመድኃኒትን ንሥርየት ኃጢኣትን ዚወሃብ እዩ።</a:t>
            </a:r>
            <a:r>
              <a:rPr lang="am" sz="3000" b="0" i="0" u="none">
                <a:solidFill>
                  <a:srgbClr val="00FF00"/>
                </a:solidFill>
                <a:latin typeface="Arial"/>
                <a:ea typeface="Arial"/>
                <a:cs typeface="Arial"/>
                <a:sym typeface="Arial"/>
              </a:rPr>
              <a:t> </a:t>
            </a:r>
            <a:endParaRPr sz="3000" b="0" i="0" u="none">
              <a:solidFill>
                <a:srgbClr val="FFFF00"/>
              </a:solidFill>
              <a:latin typeface="Arial"/>
              <a:ea typeface="Arial"/>
              <a:cs typeface="Arial"/>
              <a:sym typeface="Arial"/>
            </a:endParaRPr>
          </a:p>
          <a:p>
            <a:pPr marL="465137" marR="0" lvl="0" indent="0" algn="l" rtl="0">
              <a:lnSpc>
                <a:spcPct val="100000"/>
              </a:lnSpc>
              <a:spcBef>
                <a:spcPts val="0"/>
              </a:spcBef>
              <a:spcAft>
                <a:spcPts val="0"/>
              </a:spcAft>
              <a:buNone/>
            </a:pPr>
            <a:r>
              <a:rPr lang="am" sz="3000">
                <a:solidFill>
                  <a:srgbClr val="FFFFFF"/>
                </a:solidFill>
              </a:rPr>
              <a:t> </a:t>
            </a:r>
            <a:endParaRPr sz="3000">
              <a:solidFill>
                <a:srgbClr val="FFFFFF"/>
              </a:solidFill>
            </a:endParaRPr>
          </a:p>
          <a:p>
            <a:pPr marL="0" marR="0" lvl="0" indent="0" algn="l" rtl="0">
              <a:lnSpc>
                <a:spcPct val="100000"/>
              </a:lnSpc>
              <a:spcBef>
                <a:spcPts val="680"/>
              </a:spcBef>
              <a:spcAft>
                <a:spcPts val="0"/>
              </a:spcAft>
              <a:buNone/>
            </a:pPr>
            <a:endParaRPr sz="3000"/>
          </a:p>
        </p:txBody>
      </p:sp>
      <p:sp>
        <p:nvSpPr>
          <p:cNvPr id="976" name="Google Shape;976;p126"/>
          <p:cNvSpPr txBox="1"/>
          <p:nvPr/>
        </p:nvSpPr>
        <p:spPr>
          <a:xfrm>
            <a:off x="4211675" y="336300"/>
            <a:ext cx="4676100" cy="6245400"/>
          </a:xfrm>
          <a:prstGeom prst="rect">
            <a:avLst/>
          </a:prstGeom>
          <a:noFill/>
          <a:ln>
            <a:noFill/>
          </a:ln>
        </p:spPr>
        <p:txBody>
          <a:bodyPr spcFirstLastPara="1" wrap="square" lIns="91425" tIns="91425" rIns="91425" bIns="91425" anchor="t" anchorCtr="0">
            <a:noAutofit/>
          </a:bodyPr>
          <a:lstStyle/>
          <a:p>
            <a:pPr marL="465137" lvl="0" indent="-427037" algn="l" rtl="0">
              <a:spcBef>
                <a:spcPts val="0"/>
              </a:spcBef>
              <a:spcAft>
                <a:spcPts val="0"/>
              </a:spcAft>
              <a:buClr>
                <a:srgbClr val="0000FF"/>
              </a:buClr>
              <a:buSzPts val="2800"/>
              <a:buFont typeface="Noto Sans Symbols"/>
              <a:buChar char="❖"/>
            </a:pPr>
            <a:r>
              <a:rPr lang="am" sz="2800" u="sng">
                <a:solidFill>
                  <a:schemeClr val="lt2"/>
                </a:solidFill>
              </a:rPr>
              <a:t>Kahn</a:t>
            </a:r>
            <a:r>
              <a:rPr lang="am" sz="2800">
                <a:solidFill>
                  <a:schemeClr val="lt2"/>
                </a:solidFill>
              </a:rPr>
              <a:t>: </a:t>
            </a:r>
            <a:r>
              <a:rPr lang="am" sz="2800">
                <a:solidFill>
                  <a:srgbClr val="FFFF00"/>
                </a:solidFill>
              </a:rPr>
              <a:t>Izī nay bi’haqī nay Gotanan Medhanīnan Iyesus Kristos kibur demu iyu amīnom kab’a nizi’qibelu, n’hiwetn n’medhanītn ni’siryet haTīatn zi’wehab iyu</a:t>
            </a:r>
            <a:endParaRPr sz="2800">
              <a:solidFill>
                <a:srgbClr val="FFFF00"/>
              </a:solidFill>
            </a:endParaRPr>
          </a:p>
          <a:p>
            <a:pPr marL="465137" lvl="0" indent="-427037" algn="l" rtl="0">
              <a:spcBef>
                <a:spcPts val="0"/>
              </a:spcBef>
              <a:spcAft>
                <a:spcPts val="0"/>
              </a:spcAft>
              <a:buClr>
                <a:srgbClr val="FF0000"/>
              </a:buClr>
              <a:buSzPts val="2800"/>
              <a:buFont typeface="Noto Sans Symbols"/>
              <a:buChar char="❖"/>
            </a:pPr>
            <a:r>
              <a:rPr lang="am" sz="2800" u="sng">
                <a:solidFill>
                  <a:srgbClr val="FFFF00"/>
                </a:solidFill>
              </a:rPr>
              <a:t>Priest</a:t>
            </a:r>
            <a:r>
              <a:rPr lang="am" sz="2800">
                <a:solidFill>
                  <a:srgbClr val="FFFF00"/>
                </a:solidFill>
              </a:rPr>
              <a:t>: </a:t>
            </a:r>
            <a:r>
              <a:rPr lang="am" sz="2800">
                <a:solidFill>
                  <a:schemeClr val="lt2"/>
                </a:solidFill>
              </a:rPr>
              <a:t>This is truly our God, &amp; Savior Jesus Christ’s precious blood, to whoever believes, and accepts it; for life, salvation, and blotting out of sins it is given.</a:t>
            </a:r>
            <a:endParaRPr sz="2800"/>
          </a:p>
        </p:txBody>
      </p:sp>
    </p:spTree>
  </p:cSld>
  <p:clrMapOvr>
    <a:masterClrMapping/>
  </p:clrMapOvr>
  <p:transition spd="med">
    <p:fade thruBlk="1"/>
  </p:transition>
</p:sld>
</file>

<file path=ppt/theme/theme1.xml><?xml version="1.0" encoding="utf-8"?>
<a:theme xmlns:a="http://schemas.openxmlformats.org/drawingml/2006/main"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12995</Words>
  <Application>Microsoft Macintosh PowerPoint</Application>
  <PresentationFormat>On-screen Show (4:3)</PresentationFormat>
  <Paragraphs>954</Paragraphs>
  <Slides>163</Slides>
  <Notes>163</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163</vt:i4>
      </vt:variant>
    </vt:vector>
  </HeadingPairs>
  <TitlesOfParts>
    <vt:vector size="168" baseType="lpstr">
      <vt:lpstr>Arial</vt:lpstr>
      <vt:lpstr>Calibri</vt:lpstr>
      <vt:lpstr>Noto Sans Symbols</vt:lpstr>
      <vt:lpstr>Bevel</vt:lpstr>
      <vt:lpstr>Bevel</vt:lpstr>
      <vt:lpstr>ናይ ኤርትራ ኦርቶዶክስ ተዋሕዶ ቤተ ክርስቲያን Nay Eritrea Orthodox Tewahdo Biet Kristīyan Eritrean Orthodox Tewahdo Church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መንጽሒ ነፍሲ Men’tshi Nefsi Cleansing of the soul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ናይ ኤርትራ ኦርቶዶክስ ተዋሕዶ ቤተ ክርስቲያን Nay Eritrea Orthodox Tewahdo Biet Kristīyan Eritrean Orthodox Tewahdo Church  </dc:title>
  <cp:lastModifiedBy>Negusse, Hanna Mussie</cp:lastModifiedBy>
  <cp:revision>1</cp:revision>
  <dcterms:modified xsi:type="dcterms:W3CDTF">2020-01-17T22:37:30Z</dcterms:modified>
</cp:coreProperties>
</file>