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viewProps" Target="viewProp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c151d0942_0_5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a:t>
            </a:fld>
            <a:endParaRPr sz="1200"/>
          </a:p>
        </p:txBody>
      </p:sp>
      <p:sp>
        <p:nvSpPr>
          <p:cNvPr id="95" name="Google Shape;95;g7c151d0942_0_5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6" name="Google Shape;96;g7c151d0942_0_5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c151d0942_0_19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a:t>
            </a:fld>
            <a:endParaRPr sz="1200"/>
          </a:p>
        </p:txBody>
      </p:sp>
      <p:sp>
        <p:nvSpPr>
          <p:cNvPr id="179" name="Google Shape;179;g7c151d0942_0_19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80" name="Google Shape;180;g7c151d0942_0_19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7c1a803e44_0_50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100</a:t>
            </a:fld>
            <a:endParaRPr sz="1200"/>
          </a:p>
        </p:txBody>
      </p:sp>
      <p:sp>
        <p:nvSpPr>
          <p:cNvPr id="908" name="Google Shape;908;g7c1a803e44_0_50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09" name="Google Shape;909;g7c1a803e44_0_50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7c1a803e44_0_51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101</a:t>
            </a:fld>
            <a:endParaRPr sz="1200"/>
          </a:p>
        </p:txBody>
      </p:sp>
      <p:sp>
        <p:nvSpPr>
          <p:cNvPr id="916" name="Google Shape;916;g7c1a803e44_0_51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17" name="Google Shape;917;g7c1a803e44_0_51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7c1a803e44_0_51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102</a:t>
            </a:fld>
            <a:endParaRPr sz="1200"/>
          </a:p>
        </p:txBody>
      </p:sp>
      <p:sp>
        <p:nvSpPr>
          <p:cNvPr id="924" name="Google Shape;924;g7c1a803e44_0_51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25" name="Google Shape;925;g7c1a803e44_0_51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7c1a803e44_0_52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103</a:t>
            </a:fld>
            <a:endParaRPr sz="1200"/>
          </a:p>
        </p:txBody>
      </p:sp>
      <p:sp>
        <p:nvSpPr>
          <p:cNvPr id="932" name="Google Shape;932;g7c1a803e44_0_52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33" name="Google Shape;933;g7c1a803e44_0_52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c1a803e44_0_53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104</a:t>
            </a:fld>
            <a:endParaRPr sz="1200"/>
          </a:p>
        </p:txBody>
      </p:sp>
      <p:sp>
        <p:nvSpPr>
          <p:cNvPr id="940" name="Google Shape;940;g7c1a803e44_0_53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41" name="Google Shape;941;g7c1a803e44_0_53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7c1a803e44_0_53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105</a:t>
            </a:fld>
            <a:endParaRPr sz="1200"/>
          </a:p>
        </p:txBody>
      </p:sp>
      <p:sp>
        <p:nvSpPr>
          <p:cNvPr id="948" name="Google Shape;948;g7c1a803e44_0_53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49" name="Google Shape;949;g7c1a803e44_0_53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7c1a803e44_0_54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106</a:t>
            </a:fld>
            <a:endParaRPr sz="1200"/>
          </a:p>
        </p:txBody>
      </p:sp>
      <p:sp>
        <p:nvSpPr>
          <p:cNvPr id="956" name="Google Shape;956;g7c1a803e44_0_54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57" name="Google Shape;957;g7c1a803e44_0_54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7c1a803e44_0_55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107</a:t>
            </a:fld>
            <a:endParaRPr sz="1200"/>
          </a:p>
        </p:txBody>
      </p:sp>
      <p:sp>
        <p:nvSpPr>
          <p:cNvPr id="964" name="Google Shape;964;g7c1a803e44_0_55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65" name="Google Shape;965;g7c1a803e44_0_55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c1a803e44_0_56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108</a:t>
            </a:fld>
            <a:endParaRPr sz="1200"/>
          </a:p>
        </p:txBody>
      </p:sp>
      <p:sp>
        <p:nvSpPr>
          <p:cNvPr id="972" name="Google Shape;972;g7c1a803e44_0_56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73" name="Google Shape;973;g7c1a803e44_0_56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7c1a803e44_0_56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109</a:t>
            </a:fld>
            <a:endParaRPr sz="1200"/>
          </a:p>
        </p:txBody>
      </p:sp>
      <p:sp>
        <p:nvSpPr>
          <p:cNvPr id="980" name="Google Shape;980;g7c1a803e44_0_56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81" name="Google Shape;981;g7c1a803e44_0_56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c151d0942_0_19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a:t>
            </a:fld>
            <a:endParaRPr sz="1200"/>
          </a:p>
        </p:txBody>
      </p:sp>
      <p:sp>
        <p:nvSpPr>
          <p:cNvPr id="187" name="Google Shape;187;g7c151d0942_0_19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88" name="Google Shape;188;g7c151d0942_0_19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7c1a803e44_0_57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110</a:t>
            </a:fld>
            <a:endParaRPr sz="1200"/>
          </a:p>
        </p:txBody>
      </p:sp>
      <p:sp>
        <p:nvSpPr>
          <p:cNvPr id="988" name="Google Shape;988;g7c1a803e44_0_57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89" name="Google Shape;989;g7c1a803e44_0_57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7c1a803e44_0_58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111</a:t>
            </a:fld>
            <a:endParaRPr sz="1200"/>
          </a:p>
        </p:txBody>
      </p:sp>
      <p:sp>
        <p:nvSpPr>
          <p:cNvPr id="996" name="Google Shape;996;g7c1a803e44_0_58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97" name="Google Shape;997;g7c1a803e44_0_58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7c1a803e44_0_58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112</a:t>
            </a:fld>
            <a:endParaRPr sz="1200"/>
          </a:p>
        </p:txBody>
      </p:sp>
      <p:sp>
        <p:nvSpPr>
          <p:cNvPr id="1005" name="Google Shape;1005;g7c1a803e44_0_58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06" name="Google Shape;1006;g7c1a803e44_0_58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7c1a803e44_0_59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113</a:t>
            </a:fld>
            <a:endParaRPr sz="1200"/>
          </a:p>
        </p:txBody>
      </p:sp>
      <p:sp>
        <p:nvSpPr>
          <p:cNvPr id="1013" name="Google Shape;1013;g7c1a803e44_0_59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14" name="Google Shape;1014;g7c1a803e44_0_59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7c1a803e44_0_60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114</a:t>
            </a:fld>
            <a:endParaRPr sz="1200"/>
          </a:p>
        </p:txBody>
      </p:sp>
      <p:sp>
        <p:nvSpPr>
          <p:cNvPr id="1021" name="Google Shape;1021;g7c1a803e44_0_60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22" name="Google Shape;1022;g7c1a803e44_0_60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7c1a803e44_0_61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115</a:t>
            </a:fld>
            <a:endParaRPr sz="1200"/>
          </a:p>
        </p:txBody>
      </p:sp>
      <p:sp>
        <p:nvSpPr>
          <p:cNvPr id="1029" name="Google Shape;1029;g7c1a803e44_0_61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30" name="Google Shape;1030;g7c1a803e44_0_61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7c1a803e44_0_61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116</a:t>
            </a:fld>
            <a:endParaRPr sz="1200"/>
          </a:p>
        </p:txBody>
      </p:sp>
      <p:sp>
        <p:nvSpPr>
          <p:cNvPr id="1037" name="Google Shape;1037;g7c1a803e44_0_61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38" name="Google Shape;1038;g7c1a803e44_0_61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7c1a803e44_0_62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117</a:t>
            </a:fld>
            <a:endParaRPr sz="1200"/>
          </a:p>
        </p:txBody>
      </p:sp>
      <p:sp>
        <p:nvSpPr>
          <p:cNvPr id="1045" name="Google Shape;1045;g7c1a803e44_0_62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46" name="Google Shape;1046;g7c1a803e44_0_62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7c1a803e44_0_63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118</a:t>
            </a:fld>
            <a:endParaRPr sz="1200"/>
          </a:p>
        </p:txBody>
      </p:sp>
      <p:sp>
        <p:nvSpPr>
          <p:cNvPr id="1053" name="Google Shape;1053;g7c1a803e44_0_63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54" name="Google Shape;1054;g7c1a803e44_0_63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7c1a803e44_0_64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119</a:t>
            </a:fld>
            <a:endParaRPr sz="1200"/>
          </a:p>
        </p:txBody>
      </p:sp>
      <p:sp>
        <p:nvSpPr>
          <p:cNvPr id="1061" name="Google Shape;1061;g7c1a803e44_0_64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62" name="Google Shape;1062;g7c1a803e44_0_64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c151d0942_1_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a:t>
            </a:fld>
            <a:endParaRPr sz="1200"/>
          </a:p>
        </p:txBody>
      </p:sp>
      <p:sp>
        <p:nvSpPr>
          <p:cNvPr id="195" name="Google Shape;195;g7c151d0942_1_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96" name="Google Shape;196;g7c151d0942_1_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7c1a803e44_0_64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120</a:t>
            </a:fld>
            <a:endParaRPr sz="1200"/>
          </a:p>
        </p:txBody>
      </p:sp>
      <p:sp>
        <p:nvSpPr>
          <p:cNvPr id="1069" name="Google Shape;1069;g7c1a803e44_0_64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70" name="Google Shape;1070;g7c1a803e44_0_64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7c1a803e44_0_65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121</a:t>
            </a:fld>
            <a:endParaRPr sz="1200"/>
          </a:p>
        </p:txBody>
      </p:sp>
      <p:sp>
        <p:nvSpPr>
          <p:cNvPr id="1077" name="Google Shape;1077;g7c1a803e44_0_65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78" name="Google Shape;1078;g7c1a803e44_0_65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7c1a803e44_0_66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122</a:t>
            </a:fld>
            <a:endParaRPr sz="1200"/>
          </a:p>
        </p:txBody>
      </p:sp>
      <p:sp>
        <p:nvSpPr>
          <p:cNvPr id="1085" name="Google Shape;1085;g7c1a803e44_0_66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86" name="Google Shape;1086;g7c1a803e44_0_66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7c1a803e44_0_66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123</a:t>
            </a:fld>
            <a:endParaRPr sz="1200"/>
          </a:p>
        </p:txBody>
      </p:sp>
      <p:sp>
        <p:nvSpPr>
          <p:cNvPr id="1093" name="Google Shape;1093;g7c1a803e44_0_66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94" name="Google Shape;1094;g7c1a803e44_0_66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7c1a803e44_0_67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124</a:t>
            </a:fld>
            <a:endParaRPr sz="1200"/>
          </a:p>
        </p:txBody>
      </p:sp>
      <p:sp>
        <p:nvSpPr>
          <p:cNvPr id="1101" name="Google Shape;1101;g7c1a803e44_0_67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02" name="Google Shape;1102;g7c1a803e44_0_67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7c1a803e44_0_68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125</a:t>
            </a:fld>
            <a:endParaRPr sz="1200"/>
          </a:p>
        </p:txBody>
      </p:sp>
      <p:sp>
        <p:nvSpPr>
          <p:cNvPr id="1109" name="Google Shape;1109;g7c1a803e44_0_68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10" name="Google Shape;1110;g7c1a803e44_0_68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7c1a803e44_0_68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126</a:t>
            </a:fld>
            <a:endParaRPr sz="1200"/>
          </a:p>
        </p:txBody>
      </p:sp>
      <p:sp>
        <p:nvSpPr>
          <p:cNvPr id="1117" name="Google Shape;1117;g7c1a803e44_0_68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18" name="Google Shape;1118;g7c1a803e44_0_68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7c1a803e44_0_69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127</a:t>
            </a:fld>
            <a:endParaRPr sz="1200"/>
          </a:p>
        </p:txBody>
      </p:sp>
      <p:sp>
        <p:nvSpPr>
          <p:cNvPr id="1125" name="Google Shape;1125;g7c1a803e44_0_69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26" name="Google Shape;1126;g7c1a803e44_0_69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7c1a803e44_0_71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128</a:t>
            </a:fld>
            <a:endParaRPr sz="1200"/>
          </a:p>
        </p:txBody>
      </p:sp>
      <p:sp>
        <p:nvSpPr>
          <p:cNvPr id="1133" name="Google Shape;1133;g7c1a803e44_0_71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34" name="Google Shape;1134;g7c1a803e44_0_71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7c1a803e44_0_70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129</a:t>
            </a:fld>
            <a:endParaRPr sz="1200"/>
          </a:p>
        </p:txBody>
      </p:sp>
      <p:sp>
        <p:nvSpPr>
          <p:cNvPr id="1141" name="Google Shape;1141;g7c1a803e44_0_70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42" name="Google Shape;1142;g7c1a803e44_0_70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c151d0942_1_2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a:t>
            </a:fld>
            <a:endParaRPr sz="1200"/>
          </a:p>
        </p:txBody>
      </p:sp>
      <p:sp>
        <p:nvSpPr>
          <p:cNvPr id="203" name="Google Shape;203;g7c151d0942_1_2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04" name="Google Shape;204;g7c151d0942_1_2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7c1a803e44_0_71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130</a:t>
            </a:fld>
            <a:endParaRPr sz="1200"/>
          </a:p>
        </p:txBody>
      </p:sp>
      <p:sp>
        <p:nvSpPr>
          <p:cNvPr id="1150" name="Google Shape;1150;g7c1a803e44_0_71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51" name="Google Shape;1151;g7c1a803e44_0_71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7c1a803e44_0_72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131</a:t>
            </a:fld>
            <a:endParaRPr sz="1200"/>
          </a:p>
        </p:txBody>
      </p:sp>
      <p:sp>
        <p:nvSpPr>
          <p:cNvPr id="1158" name="Google Shape;1158;g7c1a803e44_0_72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59" name="Google Shape;1159;g7c1a803e44_0_72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7c1a803e44_0_73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132</a:t>
            </a:fld>
            <a:endParaRPr sz="1200"/>
          </a:p>
        </p:txBody>
      </p:sp>
      <p:sp>
        <p:nvSpPr>
          <p:cNvPr id="1166" name="Google Shape;1166;g7c1a803e44_0_73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67" name="Google Shape;1167;g7c1a803e44_0_73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7c1a803e44_0_74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133</a:t>
            </a:fld>
            <a:endParaRPr sz="1200"/>
          </a:p>
        </p:txBody>
      </p:sp>
      <p:sp>
        <p:nvSpPr>
          <p:cNvPr id="1174" name="Google Shape;1174;g7c1a803e44_0_74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75" name="Google Shape;1175;g7c1a803e44_0_74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7c1a803e44_0_74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134</a:t>
            </a:fld>
            <a:endParaRPr sz="1200"/>
          </a:p>
        </p:txBody>
      </p:sp>
      <p:sp>
        <p:nvSpPr>
          <p:cNvPr id="1182" name="Google Shape;1182;g7c1a803e44_0_74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83" name="Google Shape;1183;g7c1a803e44_0_74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7c1a803e44_0_75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135</a:t>
            </a:fld>
            <a:endParaRPr sz="1200"/>
          </a:p>
        </p:txBody>
      </p:sp>
      <p:sp>
        <p:nvSpPr>
          <p:cNvPr id="1190" name="Google Shape;1190;g7c1a803e44_0_75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91" name="Google Shape;1191;g7c1a803e44_0_75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7c1a803e44_0_76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136</a:t>
            </a:fld>
            <a:endParaRPr sz="1200"/>
          </a:p>
        </p:txBody>
      </p:sp>
      <p:sp>
        <p:nvSpPr>
          <p:cNvPr id="1198" name="Google Shape;1198;g7c1a803e44_0_76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99" name="Google Shape;1199;g7c1a803e44_0_76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7c1a803e44_0_77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137</a:t>
            </a:fld>
            <a:endParaRPr sz="1200"/>
          </a:p>
        </p:txBody>
      </p:sp>
      <p:sp>
        <p:nvSpPr>
          <p:cNvPr id="1207" name="Google Shape;1207;g7c1a803e44_0_77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08" name="Google Shape;1208;g7c1a803e44_0_77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7c1a803e44_0_78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138</a:t>
            </a:fld>
            <a:endParaRPr sz="1200"/>
          </a:p>
        </p:txBody>
      </p:sp>
      <p:sp>
        <p:nvSpPr>
          <p:cNvPr id="1216" name="Google Shape;1216;g7c1a803e44_0_78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17" name="Google Shape;1217;g7c1a803e44_0_78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7c1a803e44_0_79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139</a:t>
            </a:fld>
            <a:endParaRPr sz="1200"/>
          </a:p>
        </p:txBody>
      </p:sp>
      <p:sp>
        <p:nvSpPr>
          <p:cNvPr id="1224" name="Google Shape;1224;g7c1a803e44_0_79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25" name="Google Shape;1225;g7c1a803e44_0_79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c1a803e44_0_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14</a:t>
            </a:fld>
            <a:endParaRPr sz="1200"/>
          </a:p>
        </p:txBody>
      </p:sp>
      <p:sp>
        <p:nvSpPr>
          <p:cNvPr id="211" name="Google Shape;211;g7c1a803e44_0_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12" name="Google Shape;212;g7c1a803e44_0_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7c1a803e44_0_80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140</a:t>
            </a:fld>
            <a:endParaRPr sz="1200"/>
          </a:p>
        </p:txBody>
      </p:sp>
      <p:sp>
        <p:nvSpPr>
          <p:cNvPr id="1232" name="Google Shape;1232;g7c1a803e44_0_80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33" name="Google Shape;1233;g7c1a803e44_0_80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7c1a803e44_0_80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141</a:t>
            </a:fld>
            <a:endParaRPr sz="1200"/>
          </a:p>
        </p:txBody>
      </p:sp>
      <p:sp>
        <p:nvSpPr>
          <p:cNvPr id="1240" name="Google Shape;1240;g7c1a803e44_0_80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41" name="Google Shape;1241;g7c1a803e44_0_80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7c1a803e44_0_81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142</a:t>
            </a:fld>
            <a:endParaRPr sz="1200"/>
          </a:p>
        </p:txBody>
      </p:sp>
      <p:sp>
        <p:nvSpPr>
          <p:cNvPr id="1248" name="Google Shape;1248;g7c1a803e44_0_81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49" name="Google Shape;1249;g7c1a803e44_0_81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7c1a803e44_0_82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143</a:t>
            </a:fld>
            <a:endParaRPr sz="1200"/>
          </a:p>
        </p:txBody>
      </p:sp>
      <p:sp>
        <p:nvSpPr>
          <p:cNvPr id="1256" name="Google Shape;1256;g7c1a803e44_0_82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57" name="Google Shape;1257;g7c1a803e44_0_82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7c1a803e44_0_82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144</a:t>
            </a:fld>
            <a:endParaRPr sz="1200"/>
          </a:p>
        </p:txBody>
      </p:sp>
      <p:sp>
        <p:nvSpPr>
          <p:cNvPr id="1264" name="Google Shape;1264;g7c1a803e44_0_82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65" name="Google Shape;1265;g7c1a803e44_0_82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c1a803e44_0_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15</a:t>
            </a:fld>
            <a:endParaRPr sz="1200"/>
          </a:p>
        </p:txBody>
      </p:sp>
      <p:sp>
        <p:nvSpPr>
          <p:cNvPr id="219" name="Google Shape;219;g7c1a803e44_0_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0" name="Google Shape;220;g7c1a803e44_0_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c151d0942_1_3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16</a:t>
            </a:fld>
            <a:endParaRPr sz="1200"/>
          </a:p>
        </p:txBody>
      </p:sp>
      <p:sp>
        <p:nvSpPr>
          <p:cNvPr id="227" name="Google Shape;227;g7c151d0942_1_3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8" name="Google Shape;228;g7c151d0942_1_3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c151d0942_1_3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17</a:t>
            </a:fld>
            <a:endParaRPr sz="1200"/>
          </a:p>
        </p:txBody>
      </p:sp>
      <p:sp>
        <p:nvSpPr>
          <p:cNvPr id="235" name="Google Shape;235;g7c151d0942_1_3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36" name="Google Shape;236;g7c151d0942_1_3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c151d0942_1_4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18</a:t>
            </a:fld>
            <a:endParaRPr sz="1200"/>
          </a:p>
        </p:txBody>
      </p:sp>
      <p:sp>
        <p:nvSpPr>
          <p:cNvPr id="243" name="Google Shape;243;g7c151d0942_1_4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44" name="Google Shape;244;g7c151d0942_1_4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c151d0942_1_5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19</a:t>
            </a:fld>
            <a:endParaRPr sz="1200"/>
          </a:p>
        </p:txBody>
      </p:sp>
      <p:sp>
        <p:nvSpPr>
          <p:cNvPr id="251" name="Google Shape;251;g7c151d0942_1_5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52" name="Google Shape;252;g7c151d0942_1_5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51d0942_0_11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a:t>
            </a:fld>
            <a:endParaRPr sz="1200"/>
          </a:p>
        </p:txBody>
      </p:sp>
      <p:sp>
        <p:nvSpPr>
          <p:cNvPr id="107" name="Google Shape;107;g7c151d0942_0_11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8" name="Google Shape;108;g7c151d0942_0_11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c151d0942_1_5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20</a:t>
            </a:fld>
            <a:endParaRPr sz="1200"/>
          </a:p>
        </p:txBody>
      </p:sp>
      <p:sp>
        <p:nvSpPr>
          <p:cNvPr id="259" name="Google Shape;259;g7c151d0942_1_5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0" name="Google Shape;260;g7c151d0942_1_5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c151d0942_1_6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21</a:t>
            </a:fld>
            <a:endParaRPr sz="1200"/>
          </a:p>
        </p:txBody>
      </p:sp>
      <p:sp>
        <p:nvSpPr>
          <p:cNvPr id="267" name="Google Shape;267;g7c151d0942_1_6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8" name="Google Shape;268;g7c151d0942_1_6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c151d0942_1_7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22</a:t>
            </a:fld>
            <a:endParaRPr sz="1200"/>
          </a:p>
        </p:txBody>
      </p:sp>
      <p:sp>
        <p:nvSpPr>
          <p:cNvPr id="275" name="Google Shape;275;g7c151d0942_1_7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6" name="Google Shape;276;g7c151d0942_1_7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c151d0942_1_7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23</a:t>
            </a:fld>
            <a:endParaRPr sz="1200"/>
          </a:p>
        </p:txBody>
      </p:sp>
      <p:sp>
        <p:nvSpPr>
          <p:cNvPr id="283" name="Google Shape;283;g7c151d0942_1_7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4" name="Google Shape;284;g7c151d0942_1_7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c151d0942_1_8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24</a:t>
            </a:fld>
            <a:endParaRPr sz="1200"/>
          </a:p>
        </p:txBody>
      </p:sp>
      <p:sp>
        <p:nvSpPr>
          <p:cNvPr id="291" name="Google Shape;291;g7c151d0942_1_8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92" name="Google Shape;292;g7c151d0942_1_8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c151d0942_1_9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25</a:t>
            </a:fld>
            <a:endParaRPr sz="1200"/>
          </a:p>
        </p:txBody>
      </p:sp>
      <p:sp>
        <p:nvSpPr>
          <p:cNvPr id="299" name="Google Shape;299;g7c151d0942_1_9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00" name="Google Shape;300;g7c151d0942_1_9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c151d0942_1_10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26</a:t>
            </a:fld>
            <a:endParaRPr sz="1200"/>
          </a:p>
        </p:txBody>
      </p:sp>
      <p:sp>
        <p:nvSpPr>
          <p:cNvPr id="307" name="Google Shape;307;g7c151d0942_1_10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08" name="Google Shape;308;g7c151d0942_1_10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c151d0942_1_10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27</a:t>
            </a:fld>
            <a:endParaRPr sz="1200"/>
          </a:p>
        </p:txBody>
      </p:sp>
      <p:sp>
        <p:nvSpPr>
          <p:cNvPr id="315" name="Google Shape;315;g7c151d0942_1_10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16" name="Google Shape;316;g7c151d0942_1_10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c151d0942_1_11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28</a:t>
            </a:fld>
            <a:endParaRPr sz="1200"/>
          </a:p>
        </p:txBody>
      </p:sp>
      <p:sp>
        <p:nvSpPr>
          <p:cNvPr id="323" name="Google Shape;323;g7c151d0942_1_11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4" name="Google Shape;324;g7c151d0942_1_11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c151d0942_1_12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29</a:t>
            </a:fld>
            <a:endParaRPr sz="1200"/>
          </a:p>
        </p:txBody>
      </p:sp>
      <p:sp>
        <p:nvSpPr>
          <p:cNvPr id="332" name="Google Shape;332;g7c151d0942_1_12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33" name="Google Shape;333;g7c151d0942_1_12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c151d0942_0_12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a:t>
            </a:fld>
            <a:endParaRPr sz="1200"/>
          </a:p>
        </p:txBody>
      </p:sp>
      <p:sp>
        <p:nvSpPr>
          <p:cNvPr id="122" name="Google Shape;122;g7c151d0942_0_12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3" name="Google Shape;123;g7c151d0942_0_12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c151d0942_1_13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30</a:t>
            </a:fld>
            <a:endParaRPr sz="1200"/>
          </a:p>
        </p:txBody>
      </p:sp>
      <p:sp>
        <p:nvSpPr>
          <p:cNvPr id="340" name="Google Shape;340;g7c151d0942_1_13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1" name="Google Shape;341;g7c151d0942_1_13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c151d0942_1_13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31</a:t>
            </a:fld>
            <a:endParaRPr sz="1200"/>
          </a:p>
        </p:txBody>
      </p:sp>
      <p:sp>
        <p:nvSpPr>
          <p:cNvPr id="348" name="Google Shape;348;g7c151d0942_1_13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9" name="Google Shape;349;g7c151d0942_1_13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c151d0942_1_14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32</a:t>
            </a:fld>
            <a:endParaRPr sz="1200"/>
          </a:p>
        </p:txBody>
      </p:sp>
      <p:sp>
        <p:nvSpPr>
          <p:cNvPr id="356" name="Google Shape;356;g7c151d0942_1_14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7" name="Google Shape;357;g7c151d0942_1_14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c151d0942_1_15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33</a:t>
            </a:fld>
            <a:endParaRPr sz="1200"/>
          </a:p>
        </p:txBody>
      </p:sp>
      <p:sp>
        <p:nvSpPr>
          <p:cNvPr id="364" name="Google Shape;364;g7c151d0942_1_15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5" name="Google Shape;365;g7c151d0942_1_15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c1a803e44_0_1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34</a:t>
            </a:fld>
            <a:endParaRPr sz="1200"/>
          </a:p>
        </p:txBody>
      </p:sp>
      <p:sp>
        <p:nvSpPr>
          <p:cNvPr id="372" name="Google Shape;372;g7c1a803e44_0_1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73" name="Google Shape;373;g7c1a803e44_0_1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c1a803e44_0_2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35</a:t>
            </a:fld>
            <a:endParaRPr sz="1200"/>
          </a:p>
        </p:txBody>
      </p:sp>
      <p:sp>
        <p:nvSpPr>
          <p:cNvPr id="380" name="Google Shape;380;g7c1a803e44_0_2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81" name="Google Shape;381;g7c1a803e44_0_2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c1a803e44_0_2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36</a:t>
            </a:fld>
            <a:endParaRPr sz="1200"/>
          </a:p>
        </p:txBody>
      </p:sp>
      <p:sp>
        <p:nvSpPr>
          <p:cNvPr id="388" name="Google Shape;388;g7c1a803e44_0_2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89" name="Google Shape;389;g7c1a803e44_0_2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c1a803e44_0_3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37</a:t>
            </a:fld>
            <a:endParaRPr sz="1200"/>
          </a:p>
        </p:txBody>
      </p:sp>
      <p:sp>
        <p:nvSpPr>
          <p:cNvPr id="396" name="Google Shape;396;g7c1a803e44_0_3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97" name="Google Shape;397;g7c1a803e44_0_3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c1a803e44_0_4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38</a:t>
            </a:fld>
            <a:endParaRPr sz="1200"/>
          </a:p>
        </p:txBody>
      </p:sp>
      <p:sp>
        <p:nvSpPr>
          <p:cNvPr id="404" name="Google Shape;404;g7c1a803e44_0_4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05" name="Google Shape;405;g7c1a803e44_0_4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7c1a803e44_0_4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39</a:t>
            </a:fld>
            <a:endParaRPr sz="1200"/>
          </a:p>
        </p:txBody>
      </p:sp>
      <p:sp>
        <p:nvSpPr>
          <p:cNvPr id="412" name="Google Shape;412;g7c1a803e44_0_4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13" name="Google Shape;413;g7c1a803e44_0_4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c151d0942_0_14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a:t>
            </a:fld>
            <a:endParaRPr sz="1200"/>
          </a:p>
        </p:txBody>
      </p:sp>
      <p:sp>
        <p:nvSpPr>
          <p:cNvPr id="131" name="Google Shape;131;g7c151d0942_0_14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2" name="Google Shape;132;g7c151d0942_0_14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c1a803e44_0_5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40</a:t>
            </a:fld>
            <a:endParaRPr sz="1200"/>
          </a:p>
        </p:txBody>
      </p:sp>
      <p:sp>
        <p:nvSpPr>
          <p:cNvPr id="420" name="Google Shape;420;g7c1a803e44_0_5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21" name="Google Shape;421;g7c1a803e44_0_5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c1a803e44_0_6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41</a:t>
            </a:fld>
            <a:endParaRPr sz="1200"/>
          </a:p>
        </p:txBody>
      </p:sp>
      <p:sp>
        <p:nvSpPr>
          <p:cNvPr id="428" name="Google Shape;428;g7c1a803e44_0_6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29" name="Google Shape;429;g7c1a803e44_0_6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7c1a803e44_0_7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42</a:t>
            </a:fld>
            <a:endParaRPr sz="1200"/>
          </a:p>
        </p:txBody>
      </p:sp>
      <p:sp>
        <p:nvSpPr>
          <p:cNvPr id="436" name="Google Shape;436;g7c1a803e44_0_7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7" name="Google Shape;437;g7c1a803e44_0_7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c1a803e44_0_7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43</a:t>
            </a:fld>
            <a:endParaRPr sz="1200"/>
          </a:p>
        </p:txBody>
      </p:sp>
      <p:sp>
        <p:nvSpPr>
          <p:cNvPr id="444" name="Google Shape;444;g7c1a803e44_0_7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5" name="Google Shape;445;g7c1a803e44_0_7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c1a803e44_0_8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44</a:t>
            </a:fld>
            <a:endParaRPr sz="1200"/>
          </a:p>
        </p:txBody>
      </p:sp>
      <p:sp>
        <p:nvSpPr>
          <p:cNvPr id="452" name="Google Shape;452;g7c1a803e44_0_8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3" name="Google Shape;453;g7c1a803e44_0_8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7c1a803e44_0_9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45</a:t>
            </a:fld>
            <a:endParaRPr sz="1200"/>
          </a:p>
        </p:txBody>
      </p:sp>
      <p:sp>
        <p:nvSpPr>
          <p:cNvPr id="460" name="Google Shape;460;g7c1a803e44_0_9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61" name="Google Shape;461;g7c1a803e44_0_9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7c1a803e44_0_9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46</a:t>
            </a:fld>
            <a:endParaRPr sz="1200"/>
          </a:p>
        </p:txBody>
      </p:sp>
      <p:sp>
        <p:nvSpPr>
          <p:cNvPr id="468" name="Google Shape;468;g7c1a803e44_0_9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69" name="Google Shape;469;g7c1a803e44_0_9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c1a803e44_0_10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47</a:t>
            </a:fld>
            <a:endParaRPr sz="1200"/>
          </a:p>
        </p:txBody>
      </p:sp>
      <p:sp>
        <p:nvSpPr>
          <p:cNvPr id="476" name="Google Shape;476;g7c1a803e44_0_10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77" name="Google Shape;477;g7c1a803e44_0_10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c1a803e44_0_11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48</a:t>
            </a:fld>
            <a:endParaRPr sz="1200"/>
          </a:p>
        </p:txBody>
      </p:sp>
      <p:sp>
        <p:nvSpPr>
          <p:cNvPr id="484" name="Google Shape;484;g7c1a803e44_0_11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85" name="Google Shape;485;g7c1a803e44_0_11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c1a803e44_0_11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49</a:t>
            </a:fld>
            <a:endParaRPr sz="1200"/>
          </a:p>
        </p:txBody>
      </p:sp>
      <p:sp>
        <p:nvSpPr>
          <p:cNvPr id="492" name="Google Shape;492;g7c1a803e44_0_11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93" name="Google Shape;493;g7c1a803e44_0_11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c151d0942_0_15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a:t>
            </a:fld>
            <a:endParaRPr sz="1200"/>
          </a:p>
        </p:txBody>
      </p:sp>
      <p:sp>
        <p:nvSpPr>
          <p:cNvPr id="139" name="Google Shape;139;g7c151d0942_0_15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0" name="Google Shape;140;g7c151d0942_0_15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7c1a803e44_0_12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50</a:t>
            </a:fld>
            <a:endParaRPr sz="1200"/>
          </a:p>
        </p:txBody>
      </p:sp>
      <p:sp>
        <p:nvSpPr>
          <p:cNvPr id="500" name="Google Shape;500;g7c1a803e44_0_12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01" name="Google Shape;501;g7c1a803e44_0_12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7c1a803e44_0_13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51</a:t>
            </a:fld>
            <a:endParaRPr sz="1200"/>
          </a:p>
        </p:txBody>
      </p:sp>
      <p:sp>
        <p:nvSpPr>
          <p:cNvPr id="508" name="Google Shape;508;g7c1a803e44_0_13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09" name="Google Shape;509;g7c1a803e44_0_13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7c1a803e44_0_14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52</a:t>
            </a:fld>
            <a:endParaRPr sz="1200"/>
          </a:p>
        </p:txBody>
      </p:sp>
      <p:sp>
        <p:nvSpPr>
          <p:cNvPr id="516" name="Google Shape;516;g7c1a803e44_0_14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17" name="Google Shape;517;g7c1a803e44_0_14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c1a803e44_0_14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53</a:t>
            </a:fld>
            <a:endParaRPr sz="1200"/>
          </a:p>
        </p:txBody>
      </p:sp>
      <p:sp>
        <p:nvSpPr>
          <p:cNvPr id="524" name="Google Shape;524;g7c1a803e44_0_14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25" name="Google Shape;525;g7c1a803e44_0_14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c1a803e44_0_15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54</a:t>
            </a:fld>
            <a:endParaRPr sz="1200"/>
          </a:p>
        </p:txBody>
      </p:sp>
      <p:sp>
        <p:nvSpPr>
          <p:cNvPr id="532" name="Google Shape;532;g7c1a803e44_0_15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33" name="Google Shape;533;g7c1a803e44_0_15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c1a803e44_0_16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55</a:t>
            </a:fld>
            <a:endParaRPr sz="1200"/>
          </a:p>
        </p:txBody>
      </p:sp>
      <p:sp>
        <p:nvSpPr>
          <p:cNvPr id="540" name="Google Shape;540;g7c1a803e44_0_16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41" name="Google Shape;541;g7c1a803e44_0_16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c1a803e44_0_16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56</a:t>
            </a:fld>
            <a:endParaRPr sz="1200"/>
          </a:p>
        </p:txBody>
      </p:sp>
      <p:sp>
        <p:nvSpPr>
          <p:cNvPr id="548" name="Google Shape;548;g7c1a803e44_0_16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49" name="Google Shape;549;g7c1a803e44_0_16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7c1a803e44_0_17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57</a:t>
            </a:fld>
            <a:endParaRPr sz="1200"/>
          </a:p>
        </p:txBody>
      </p:sp>
      <p:sp>
        <p:nvSpPr>
          <p:cNvPr id="556" name="Google Shape;556;g7c1a803e44_0_17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57" name="Google Shape;557;g7c1a803e44_0_17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c1a803e44_0_18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58</a:t>
            </a:fld>
            <a:endParaRPr sz="1200"/>
          </a:p>
        </p:txBody>
      </p:sp>
      <p:sp>
        <p:nvSpPr>
          <p:cNvPr id="564" name="Google Shape;564;g7c1a803e44_0_18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65" name="Google Shape;565;g7c1a803e44_0_18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7c1a803e44_0_19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59</a:t>
            </a:fld>
            <a:endParaRPr sz="1200"/>
          </a:p>
        </p:txBody>
      </p:sp>
      <p:sp>
        <p:nvSpPr>
          <p:cNvPr id="572" name="Google Shape;572;g7c1a803e44_0_19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73" name="Google Shape;573;g7c1a803e44_0_19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c151d0942_0_16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a:t>
            </a:fld>
            <a:endParaRPr sz="1200"/>
          </a:p>
        </p:txBody>
      </p:sp>
      <p:sp>
        <p:nvSpPr>
          <p:cNvPr id="147" name="Google Shape;147;g7c151d0942_0_16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8" name="Google Shape;148;g7c151d0942_0_16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7c1a803e44_0_19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60</a:t>
            </a:fld>
            <a:endParaRPr sz="1200"/>
          </a:p>
        </p:txBody>
      </p:sp>
      <p:sp>
        <p:nvSpPr>
          <p:cNvPr id="580" name="Google Shape;580;g7c1a803e44_0_19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81" name="Google Shape;581;g7c1a803e44_0_19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c1a803e44_0_20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61</a:t>
            </a:fld>
            <a:endParaRPr sz="1200"/>
          </a:p>
        </p:txBody>
      </p:sp>
      <p:sp>
        <p:nvSpPr>
          <p:cNvPr id="588" name="Google Shape;588;g7c1a803e44_0_20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89" name="Google Shape;589;g7c1a803e44_0_20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c1a803e44_0_21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62</a:t>
            </a:fld>
            <a:endParaRPr sz="1200"/>
          </a:p>
        </p:txBody>
      </p:sp>
      <p:sp>
        <p:nvSpPr>
          <p:cNvPr id="596" name="Google Shape;596;g7c1a803e44_0_21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97" name="Google Shape;597;g7c1a803e44_0_21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7c1a803e44_0_22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63</a:t>
            </a:fld>
            <a:endParaRPr sz="1200"/>
          </a:p>
        </p:txBody>
      </p:sp>
      <p:sp>
        <p:nvSpPr>
          <p:cNvPr id="604" name="Google Shape;604;g7c1a803e44_0_22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05" name="Google Shape;605;g7c1a803e44_0_22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7c1a803e44_0_23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64</a:t>
            </a:fld>
            <a:endParaRPr sz="1200"/>
          </a:p>
        </p:txBody>
      </p:sp>
      <p:sp>
        <p:nvSpPr>
          <p:cNvPr id="612" name="Google Shape;612;g7c1a803e44_0_23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13" name="Google Shape;613;g7c1a803e44_0_23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7c1a803e44_0_23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65</a:t>
            </a:fld>
            <a:endParaRPr sz="1200"/>
          </a:p>
        </p:txBody>
      </p:sp>
      <p:sp>
        <p:nvSpPr>
          <p:cNvPr id="621" name="Google Shape;621;g7c1a803e44_0_23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22" name="Google Shape;622;g7c1a803e44_0_23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7c1a803e44_0_24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66</a:t>
            </a:fld>
            <a:endParaRPr sz="1200"/>
          </a:p>
        </p:txBody>
      </p:sp>
      <p:sp>
        <p:nvSpPr>
          <p:cNvPr id="630" name="Google Shape;630;g7c1a803e44_0_24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31" name="Google Shape;631;g7c1a803e44_0_24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c1a803e44_0_25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67</a:t>
            </a:fld>
            <a:endParaRPr sz="1200"/>
          </a:p>
        </p:txBody>
      </p:sp>
      <p:sp>
        <p:nvSpPr>
          <p:cNvPr id="639" name="Google Shape;639;g7c1a803e44_0_25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40" name="Google Shape;640;g7c1a803e44_0_25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c1a803e44_0_26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68</a:t>
            </a:fld>
            <a:endParaRPr sz="1200"/>
          </a:p>
        </p:txBody>
      </p:sp>
      <p:sp>
        <p:nvSpPr>
          <p:cNvPr id="647" name="Google Shape;647;g7c1a803e44_0_26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48" name="Google Shape;648;g7c1a803e44_0_26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7c1a803e44_0_27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69</a:t>
            </a:fld>
            <a:endParaRPr sz="1200"/>
          </a:p>
        </p:txBody>
      </p:sp>
      <p:sp>
        <p:nvSpPr>
          <p:cNvPr id="655" name="Google Shape;655;g7c1a803e44_0_27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56" name="Google Shape;656;g7c1a803e44_0_27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c151d0942_0_16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a:t>
            </a:fld>
            <a:endParaRPr sz="1200"/>
          </a:p>
        </p:txBody>
      </p:sp>
      <p:sp>
        <p:nvSpPr>
          <p:cNvPr id="155" name="Google Shape;155;g7c151d0942_0_16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6" name="Google Shape;156;g7c151d0942_0_16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c1a803e44_0_27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70</a:t>
            </a:fld>
            <a:endParaRPr sz="1200"/>
          </a:p>
        </p:txBody>
      </p:sp>
      <p:sp>
        <p:nvSpPr>
          <p:cNvPr id="664" name="Google Shape;664;g7c1a803e44_0_27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65" name="Google Shape;665;g7c1a803e44_0_27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7c1a803e44_0_28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71</a:t>
            </a:fld>
            <a:endParaRPr sz="1200"/>
          </a:p>
        </p:txBody>
      </p:sp>
      <p:sp>
        <p:nvSpPr>
          <p:cNvPr id="672" name="Google Shape;672;g7c1a803e44_0_28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73" name="Google Shape;673;g7c1a803e44_0_28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7c1a803e44_0_29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72</a:t>
            </a:fld>
            <a:endParaRPr sz="1200"/>
          </a:p>
        </p:txBody>
      </p:sp>
      <p:sp>
        <p:nvSpPr>
          <p:cNvPr id="680" name="Google Shape;680;g7c1a803e44_0_29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81" name="Google Shape;681;g7c1a803e44_0_29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7c1a803e44_0_30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73</a:t>
            </a:fld>
            <a:endParaRPr sz="1200"/>
          </a:p>
        </p:txBody>
      </p:sp>
      <p:sp>
        <p:nvSpPr>
          <p:cNvPr id="688" name="Google Shape;688;g7c1a803e44_0_30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89" name="Google Shape;689;g7c1a803e44_0_30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c1a803e44_0_30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74</a:t>
            </a:fld>
            <a:endParaRPr sz="1200"/>
          </a:p>
        </p:txBody>
      </p:sp>
      <p:sp>
        <p:nvSpPr>
          <p:cNvPr id="696" name="Google Shape;696;g7c1a803e44_0_30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97" name="Google Shape;697;g7c1a803e44_0_30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c1a803e44_0_314: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75</a:t>
            </a:fld>
            <a:endParaRPr sz="1200"/>
          </a:p>
        </p:txBody>
      </p:sp>
      <p:sp>
        <p:nvSpPr>
          <p:cNvPr id="704" name="Google Shape;704;g7c1a803e44_0_314: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05" name="Google Shape;705;g7c1a803e44_0_314: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7c1a803e44_0_32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76</a:t>
            </a:fld>
            <a:endParaRPr sz="1200"/>
          </a:p>
        </p:txBody>
      </p:sp>
      <p:sp>
        <p:nvSpPr>
          <p:cNvPr id="712" name="Google Shape;712;g7c1a803e44_0_32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13" name="Google Shape;713;g7c1a803e44_0_32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7c1a803e44_0_32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77</a:t>
            </a:fld>
            <a:endParaRPr sz="1200"/>
          </a:p>
        </p:txBody>
      </p:sp>
      <p:sp>
        <p:nvSpPr>
          <p:cNvPr id="720" name="Google Shape;720;g7c1a803e44_0_32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21" name="Google Shape;721;g7c1a803e44_0_32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c1a803e44_0_33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78</a:t>
            </a:fld>
            <a:endParaRPr sz="1200"/>
          </a:p>
        </p:txBody>
      </p:sp>
      <p:sp>
        <p:nvSpPr>
          <p:cNvPr id="728" name="Google Shape;728;g7c1a803e44_0_33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29" name="Google Shape;729;g7c1a803e44_0_33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c1a803e44_0_34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79</a:t>
            </a:fld>
            <a:endParaRPr sz="1200"/>
          </a:p>
        </p:txBody>
      </p:sp>
      <p:sp>
        <p:nvSpPr>
          <p:cNvPr id="737" name="Google Shape;737;g7c1a803e44_0_34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38" name="Google Shape;738;g7c1a803e44_0_34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c151d0942_0_17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a:t>
            </a:fld>
            <a:endParaRPr sz="1200"/>
          </a:p>
        </p:txBody>
      </p:sp>
      <p:sp>
        <p:nvSpPr>
          <p:cNvPr id="163" name="Google Shape;163;g7c151d0942_0_17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4" name="Google Shape;164;g7c151d0942_0_17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7c1a803e44_0_35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80</a:t>
            </a:fld>
            <a:endParaRPr sz="1200"/>
          </a:p>
        </p:txBody>
      </p:sp>
      <p:sp>
        <p:nvSpPr>
          <p:cNvPr id="745" name="Google Shape;745;g7c1a803e44_0_35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46" name="Google Shape;746;g7c1a803e44_0_35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7c1a803e44_0_35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81</a:t>
            </a:fld>
            <a:endParaRPr sz="1200"/>
          </a:p>
        </p:txBody>
      </p:sp>
      <p:sp>
        <p:nvSpPr>
          <p:cNvPr id="753" name="Google Shape;753;g7c1a803e44_0_35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54" name="Google Shape;754;g7c1a803e44_0_35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7c1a803e44_0_36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82</a:t>
            </a:fld>
            <a:endParaRPr sz="1200"/>
          </a:p>
        </p:txBody>
      </p:sp>
      <p:sp>
        <p:nvSpPr>
          <p:cNvPr id="761" name="Google Shape;761;g7c1a803e44_0_36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62" name="Google Shape;762;g7c1a803e44_0_36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7c1a803e44_0_37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83</a:t>
            </a:fld>
            <a:endParaRPr sz="1200"/>
          </a:p>
        </p:txBody>
      </p:sp>
      <p:sp>
        <p:nvSpPr>
          <p:cNvPr id="769" name="Google Shape;769;g7c1a803e44_0_37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70" name="Google Shape;770;g7c1a803e44_0_37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7c1a803e44_0_379: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84</a:t>
            </a:fld>
            <a:endParaRPr sz="1200"/>
          </a:p>
        </p:txBody>
      </p:sp>
      <p:sp>
        <p:nvSpPr>
          <p:cNvPr id="777" name="Google Shape;777;g7c1a803e44_0_379: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78" name="Google Shape;778;g7c1a803e44_0_379: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7c1a803e44_0_38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85</a:t>
            </a:fld>
            <a:endParaRPr sz="1200"/>
          </a:p>
        </p:txBody>
      </p:sp>
      <p:sp>
        <p:nvSpPr>
          <p:cNvPr id="785" name="Google Shape;785;g7c1a803e44_0_38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86" name="Google Shape;786;g7c1a803e44_0_38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c1a803e44_0_39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86</a:t>
            </a:fld>
            <a:endParaRPr sz="1200"/>
          </a:p>
        </p:txBody>
      </p:sp>
      <p:sp>
        <p:nvSpPr>
          <p:cNvPr id="794" name="Google Shape;794;g7c1a803e44_0_39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95" name="Google Shape;795;g7c1a803e44_0_39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7c1a803e44_0_40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87</a:t>
            </a:fld>
            <a:endParaRPr sz="1200"/>
          </a:p>
        </p:txBody>
      </p:sp>
      <p:sp>
        <p:nvSpPr>
          <p:cNvPr id="802" name="Google Shape;802;g7c1a803e44_0_40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03" name="Google Shape;803;g7c1a803e44_0_40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7c1a803e44_0_411: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88</a:t>
            </a:fld>
            <a:endParaRPr sz="1200"/>
          </a:p>
        </p:txBody>
      </p:sp>
      <p:sp>
        <p:nvSpPr>
          <p:cNvPr id="810" name="Google Shape;810;g7c1a803e44_0_411: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11" name="Google Shape;811;g7c1a803e44_0_411: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7c1a803e44_0_41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89</a:t>
            </a:fld>
            <a:endParaRPr sz="1200"/>
          </a:p>
        </p:txBody>
      </p:sp>
      <p:sp>
        <p:nvSpPr>
          <p:cNvPr id="818" name="Google Shape;818;g7c1a803e44_0_41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19" name="Google Shape;819;g7c1a803e44_0_41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c151d0942_0_18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a:t>
            </a:fld>
            <a:endParaRPr sz="1200"/>
          </a:p>
        </p:txBody>
      </p:sp>
      <p:sp>
        <p:nvSpPr>
          <p:cNvPr id="171" name="Google Shape;171;g7c151d0942_0_18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72" name="Google Shape;172;g7c151d0942_0_18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7c1a803e44_0_42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90</a:t>
            </a:fld>
            <a:endParaRPr sz="1200"/>
          </a:p>
        </p:txBody>
      </p:sp>
      <p:sp>
        <p:nvSpPr>
          <p:cNvPr id="826" name="Google Shape;826;g7c1a803e44_0_42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27" name="Google Shape;827;g7c1a803e44_0_42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7c1a803e44_0_43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91</a:t>
            </a:fld>
            <a:endParaRPr sz="1200"/>
          </a:p>
        </p:txBody>
      </p:sp>
      <p:sp>
        <p:nvSpPr>
          <p:cNvPr id="836" name="Google Shape;836;g7c1a803e44_0_43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37" name="Google Shape;837;g7c1a803e44_0_43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7c1a803e44_0_445: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92</a:t>
            </a:fld>
            <a:endParaRPr sz="1200"/>
          </a:p>
        </p:txBody>
      </p:sp>
      <p:sp>
        <p:nvSpPr>
          <p:cNvPr id="844" name="Google Shape;844;g7c1a803e44_0_445: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45" name="Google Shape;845;g7c1a803e44_0_445: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7c1a803e44_0_452: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93</a:t>
            </a:fld>
            <a:endParaRPr sz="1200"/>
          </a:p>
        </p:txBody>
      </p:sp>
      <p:sp>
        <p:nvSpPr>
          <p:cNvPr id="852" name="Google Shape;852;g7c1a803e44_0_452: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53" name="Google Shape;853;g7c1a803e44_0_452: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7c1a803e44_0_46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94</a:t>
            </a:fld>
            <a:endParaRPr sz="1200"/>
          </a:p>
        </p:txBody>
      </p:sp>
      <p:sp>
        <p:nvSpPr>
          <p:cNvPr id="859" name="Google Shape;859;g7c1a803e44_0_46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60" name="Google Shape;860;g7c1a803e44_0_46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c1a803e44_0_468: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95</a:t>
            </a:fld>
            <a:endParaRPr sz="1200"/>
          </a:p>
        </p:txBody>
      </p:sp>
      <p:sp>
        <p:nvSpPr>
          <p:cNvPr id="868" name="Google Shape;868;g7c1a803e44_0_468: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69" name="Google Shape;869;g7c1a803e44_0_468: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7c1a803e44_0_476: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96</a:t>
            </a:fld>
            <a:endParaRPr sz="1200"/>
          </a:p>
        </p:txBody>
      </p:sp>
      <p:sp>
        <p:nvSpPr>
          <p:cNvPr id="876" name="Google Shape;876;g7c1a803e44_0_476: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77" name="Google Shape;877;g7c1a803e44_0_476: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7c1a803e44_0_48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97</a:t>
            </a:fld>
            <a:endParaRPr sz="1200"/>
          </a:p>
        </p:txBody>
      </p:sp>
      <p:sp>
        <p:nvSpPr>
          <p:cNvPr id="884" name="Google Shape;884;g7c1a803e44_0_48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85" name="Google Shape;885;g7c1a803e44_0_48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7c1a803e44_0_490: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98</a:t>
            </a:fld>
            <a:endParaRPr sz="1200"/>
          </a:p>
        </p:txBody>
      </p:sp>
      <p:sp>
        <p:nvSpPr>
          <p:cNvPr id="892" name="Google Shape;892;g7c1a803e44_0_490: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93" name="Google Shape;893;g7c1a803e44_0_490: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7c1a803e44_0_497: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99</a:t>
            </a:fld>
            <a:endParaRPr sz="1200"/>
          </a:p>
        </p:txBody>
      </p:sp>
      <p:sp>
        <p:nvSpPr>
          <p:cNvPr id="900" name="Google Shape;900;g7c1a803e44_0_497: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01" name="Google Shape;901;g7c1a803e44_0_497: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rot="5400000">
            <a:off x="5664900" y="1167322"/>
            <a:ext cx="3980400" cy="20562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60" name="Google Shape;60;p15"/>
          <p:cNvSpPr txBox="1">
            <a:spLocks noGrp="1"/>
          </p:cNvSpPr>
          <p:nvPr>
            <p:ph type="body" idx="1"/>
          </p:nvPr>
        </p:nvSpPr>
        <p:spPr>
          <a:xfrm rot="5400000">
            <a:off x="1482390" y="-820628"/>
            <a:ext cx="3980400" cy="60321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63" name="Google Shape;63;p16"/>
          <p:cNvSpPr txBox="1">
            <a:spLocks noGrp="1"/>
          </p:cNvSpPr>
          <p:nvPr>
            <p:ph type="body" idx="1"/>
          </p:nvPr>
        </p:nvSpPr>
        <p:spPr>
          <a:xfrm rot="5400000">
            <a:off x="3078899" y="-1419054"/>
            <a:ext cx="2982000" cy="82266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29280" y="342396"/>
            <a:ext cx="2949000" cy="12009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27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66" name="Google Shape;66;p17"/>
          <p:cNvSpPr>
            <a:spLocks noGrp="1"/>
          </p:cNvSpPr>
          <p:nvPr>
            <p:ph type="pic" idx="2"/>
          </p:nvPr>
        </p:nvSpPr>
        <p:spPr>
          <a:xfrm>
            <a:off x="3888000" y="740958"/>
            <a:ext cx="4628100" cy="3655200"/>
          </a:xfrm>
          <a:prstGeom prst="rect">
            <a:avLst/>
          </a:prstGeom>
          <a:noFill/>
          <a:ln>
            <a:noFill/>
          </a:ln>
        </p:spPr>
        <p:txBody>
          <a:bodyPr spcFirstLastPara="1" wrap="square" lIns="0" tIns="25850" rIns="0" bIns="0" anchor="t" anchorCtr="0">
            <a:noAutofit/>
          </a:bodyPr>
          <a:lstStyle>
            <a:lvl1pPr marR="0" lvl="0" algn="l" rtl="0">
              <a:lnSpc>
                <a:spcPct val="93000"/>
              </a:lnSpc>
              <a:spcBef>
                <a:spcPts val="1300"/>
              </a:spcBef>
              <a:spcAft>
                <a:spcPts val="0"/>
              </a:spcAft>
              <a:buClr>
                <a:srgbClr val="000000"/>
              </a:buClr>
              <a:buSzPts val="2700"/>
              <a:buFont typeface="Times New Roman"/>
              <a:buNone/>
              <a:defRPr sz="2700" b="0" i="0" u="none" strike="noStrike" cap="none">
                <a:solidFill>
                  <a:srgbClr val="000000"/>
                </a:solidFill>
                <a:latin typeface="Arial"/>
                <a:ea typeface="Arial"/>
                <a:cs typeface="Arial"/>
                <a:sym typeface="Arial"/>
              </a:defRPr>
            </a:lvl1pPr>
            <a:lvl2pPr marR="0" lvl="1" algn="l" rtl="0">
              <a:lnSpc>
                <a:spcPct val="93000"/>
              </a:lnSpc>
              <a:spcBef>
                <a:spcPts val="1000"/>
              </a:spcBef>
              <a:spcAft>
                <a:spcPts val="0"/>
              </a:spcAft>
              <a:buClr>
                <a:srgbClr val="000000"/>
              </a:buClr>
              <a:buSzPts val="2300"/>
              <a:buFont typeface="Times New Roman"/>
              <a:buNone/>
              <a:defRPr sz="2300" b="0" i="0" u="none" strike="noStrike" cap="none">
                <a:solidFill>
                  <a:srgbClr val="000000"/>
                </a:solidFill>
                <a:latin typeface="Arial"/>
                <a:ea typeface="Arial"/>
                <a:cs typeface="Arial"/>
                <a:sym typeface="Arial"/>
              </a:defRPr>
            </a:lvl2pPr>
            <a:lvl3pPr marR="0" lvl="2" algn="l" rtl="0">
              <a:lnSpc>
                <a:spcPct val="93000"/>
              </a:lnSpc>
              <a:spcBef>
                <a:spcPts val="8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3pPr>
            <a:lvl4pPr marR="0" lvl="3" algn="l" rtl="0">
              <a:lnSpc>
                <a:spcPct val="93000"/>
              </a:lnSpc>
              <a:spcBef>
                <a:spcPts val="500"/>
              </a:spcBef>
              <a:spcAft>
                <a:spcPts val="0"/>
              </a:spcAft>
              <a:buClr>
                <a:srgbClr val="000000"/>
              </a:buClr>
              <a:buSzPts val="1700"/>
              <a:buFont typeface="Times New Roman"/>
              <a:buNone/>
              <a:defRPr sz="1700" b="0" i="0" u="none" strike="noStrike" cap="none">
                <a:solidFill>
                  <a:srgbClr val="000000"/>
                </a:solidFill>
                <a:latin typeface="Arial"/>
                <a:ea typeface="Arial"/>
                <a:cs typeface="Arial"/>
                <a:sym typeface="Arial"/>
              </a:defRPr>
            </a:lvl4pPr>
            <a:lvl5pPr marR="0" lvl="4" algn="l" rtl="0">
              <a:lnSpc>
                <a:spcPct val="93000"/>
              </a:lnSpc>
              <a:spcBef>
                <a:spcPts val="300"/>
              </a:spcBef>
              <a:spcAft>
                <a:spcPts val="0"/>
              </a:spcAft>
              <a:buClr>
                <a:srgbClr val="000000"/>
              </a:buClr>
              <a:buSzPts val="1700"/>
              <a:buFont typeface="Times New Roman"/>
              <a:buNone/>
              <a:defRPr sz="1700" b="0" i="0" u="none" strike="noStrike" cap="none">
                <a:solidFill>
                  <a:srgbClr val="000000"/>
                </a:solidFill>
                <a:latin typeface="Arial"/>
                <a:ea typeface="Arial"/>
                <a:cs typeface="Arial"/>
                <a:sym typeface="Arial"/>
              </a:defRPr>
            </a:lvl5pPr>
            <a:lvl6pPr marR="0" lvl="5"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
        <p:nvSpPr>
          <p:cNvPr id="67" name="Google Shape;67;p17"/>
          <p:cNvSpPr txBox="1">
            <a:spLocks noGrp="1"/>
          </p:cNvSpPr>
          <p:nvPr>
            <p:ph type="body" idx="1"/>
          </p:nvPr>
        </p:nvSpPr>
        <p:spPr>
          <a:xfrm>
            <a:off x="629280" y="1543482"/>
            <a:ext cx="2949000" cy="28581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300"/>
              <a:buNone/>
              <a:defRPr sz="1300"/>
            </a:lvl1pPr>
            <a:lvl2pPr marL="914400" lvl="1" indent="-228600" algn="l" rtl="0">
              <a:lnSpc>
                <a:spcPct val="93000"/>
              </a:lnSpc>
              <a:spcBef>
                <a:spcPts val="1000"/>
              </a:spcBef>
              <a:spcAft>
                <a:spcPts val="0"/>
              </a:spcAft>
              <a:buSzPts val="1200"/>
              <a:buNone/>
              <a:defRPr sz="1200"/>
            </a:lvl2pPr>
            <a:lvl3pPr marL="1371600" lvl="2" indent="-228600" algn="l" rtl="0">
              <a:lnSpc>
                <a:spcPct val="93000"/>
              </a:lnSpc>
              <a:spcBef>
                <a:spcPts val="800"/>
              </a:spcBef>
              <a:spcAft>
                <a:spcPts val="0"/>
              </a:spcAft>
              <a:buSzPts val="1000"/>
              <a:buNone/>
              <a:defRPr sz="1000"/>
            </a:lvl3pPr>
            <a:lvl4pPr marL="1828800" lvl="3" indent="-228600" algn="l" rtl="0">
              <a:lnSpc>
                <a:spcPct val="93000"/>
              </a:lnSpc>
              <a:spcBef>
                <a:spcPts val="500"/>
              </a:spcBef>
              <a:spcAft>
                <a:spcPts val="0"/>
              </a:spcAft>
              <a:buSzPts val="800"/>
              <a:buNone/>
              <a:defRPr sz="800"/>
            </a:lvl4pPr>
            <a:lvl5pPr marL="2286000" lvl="4" indent="-228600" algn="l" rtl="0">
              <a:lnSpc>
                <a:spcPct val="93000"/>
              </a:lnSpc>
              <a:spcBef>
                <a:spcPts val="3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29280" y="342396"/>
            <a:ext cx="2949000" cy="12009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27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70" name="Google Shape;70;p18"/>
          <p:cNvSpPr txBox="1">
            <a:spLocks noGrp="1"/>
          </p:cNvSpPr>
          <p:nvPr>
            <p:ph type="body" idx="1"/>
          </p:nvPr>
        </p:nvSpPr>
        <p:spPr>
          <a:xfrm>
            <a:off x="3888000" y="740958"/>
            <a:ext cx="4628100" cy="36552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sz="2700"/>
            </a:lvl1pPr>
            <a:lvl2pPr marL="914400" lvl="1" indent="-228600" algn="l" rtl="0">
              <a:lnSpc>
                <a:spcPct val="93000"/>
              </a:lnSpc>
              <a:spcBef>
                <a:spcPts val="1000"/>
              </a:spcBef>
              <a:spcAft>
                <a:spcPts val="0"/>
              </a:spcAft>
              <a:buSzPts val="1200"/>
              <a:buNone/>
              <a:defRPr sz="2300"/>
            </a:lvl2pPr>
            <a:lvl3pPr marL="1371600" lvl="2" indent="-228600" algn="l" rtl="0">
              <a:lnSpc>
                <a:spcPct val="93000"/>
              </a:lnSpc>
              <a:spcBef>
                <a:spcPts val="800"/>
              </a:spcBef>
              <a:spcAft>
                <a:spcPts val="0"/>
              </a:spcAft>
              <a:buSzPts val="1200"/>
              <a:buNone/>
              <a:defRPr sz="2000"/>
            </a:lvl3pPr>
            <a:lvl4pPr marL="1828800" lvl="3" indent="-228600" algn="l" rtl="0">
              <a:lnSpc>
                <a:spcPct val="93000"/>
              </a:lnSpc>
              <a:spcBef>
                <a:spcPts val="500"/>
              </a:spcBef>
              <a:spcAft>
                <a:spcPts val="0"/>
              </a:spcAft>
              <a:buSzPts val="1200"/>
              <a:buNone/>
              <a:defRPr sz="1700"/>
            </a:lvl4pPr>
            <a:lvl5pPr marL="2286000" lvl="4" indent="-228600" algn="l" rtl="0">
              <a:lnSpc>
                <a:spcPct val="93000"/>
              </a:lnSpc>
              <a:spcBef>
                <a:spcPts val="300"/>
              </a:spcBef>
              <a:spcAft>
                <a:spcPts val="0"/>
              </a:spcAft>
              <a:buSzPts val="1200"/>
              <a:buNone/>
              <a:defRPr sz="1700"/>
            </a:lvl5pPr>
            <a:lvl6pPr marL="2743200" lvl="5" indent="-336550" algn="l" rtl="0">
              <a:lnSpc>
                <a:spcPct val="90000"/>
              </a:lnSpc>
              <a:spcBef>
                <a:spcPts val="400"/>
              </a:spcBef>
              <a:spcAft>
                <a:spcPts val="0"/>
              </a:spcAft>
              <a:buClr>
                <a:schemeClr val="dk1"/>
              </a:buClr>
              <a:buSzPts val="1700"/>
              <a:buChar char="•"/>
              <a:defRPr sz="1700"/>
            </a:lvl6pPr>
            <a:lvl7pPr marL="3200400" lvl="6" indent="-336550" algn="l" rtl="0">
              <a:lnSpc>
                <a:spcPct val="90000"/>
              </a:lnSpc>
              <a:spcBef>
                <a:spcPts val="400"/>
              </a:spcBef>
              <a:spcAft>
                <a:spcPts val="0"/>
              </a:spcAft>
              <a:buClr>
                <a:schemeClr val="dk1"/>
              </a:buClr>
              <a:buSzPts val="1700"/>
              <a:buChar char="•"/>
              <a:defRPr sz="1700"/>
            </a:lvl7pPr>
            <a:lvl8pPr marL="3657600" lvl="7" indent="-336550" algn="l" rtl="0">
              <a:lnSpc>
                <a:spcPct val="90000"/>
              </a:lnSpc>
              <a:spcBef>
                <a:spcPts val="400"/>
              </a:spcBef>
              <a:spcAft>
                <a:spcPts val="0"/>
              </a:spcAft>
              <a:buClr>
                <a:schemeClr val="dk1"/>
              </a:buClr>
              <a:buSzPts val="1700"/>
              <a:buChar char="•"/>
              <a:defRPr sz="1700"/>
            </a:lvl8pPr>
            <a:lvl9pPr marL="4114800" lvl="8" indent="-336550" algn="l" rtl="0">
              <a:lnSpc>
                <a:spcPct val="90000"/>
              </a:lnSpc>
              <a:spcBef>
                <a:spcPts val="400"/>
              </a:spcBef>
              <a:spcAft>
                <a:spcPts val="0"/>
              </a:spcAft>
              <a:buClr>
                <a:schemeClr val="dk1"/>
              </a:buClr>
              <a:buSzPts val="1700"/>
              <a:buChar char="•"/>
              <a:defRPr sz="1700"/>
            </a:lvl9pPr>
          </a:lstStyle>
          <a:p>
            <a:endParaRPr/>
          </a:p>
        </p:txBody>
      </p:sp>
      <p:sp>
        <p:nvSpPr>
          <p:cNvPr id="71" name="Google Shape;71;p18"/>
          <p:cNvSpPr txBox="1">
            <a:spLocks noGrp="1"/>
          </p:cNvSpPr>
          <p:nvPr>
            <p:ph type="body" idx="2"/>
          </p:nvPr>
        </p:nvSpPr>
        <p:spPr>
          <a:xfrm>
            <a:off x="629280" y="1543482"/>
            <a:ext cx="2949000" cy="28581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300"/>
              <a:buNone/>
              <a:defRPr sz="1300"/>
            </a:lvl1pPr>
            <a:lvl2pPr marL="914400" lvl="1" indent="-228600" algn="l" rtl="0">
              <a:lnSpc>
                <a:spcPct val="93000"/>
              </a:lnSpc>
              <a:spcBef>
                <a:spcPts val="1000"/>
              </a:spcBef>
              <a:spcAft>
                <a:spcPts val="0"/>
              </a:spcAft>
              <a:buSzPts val="1200"/>
              <a:buNone/>
              <a:defRPr sz="1200"/>
            </a:lvl2pPr>
            <a:lvl3pPr marL="1371600" lvl="2" indent="-228600" algn="l" rtl="0">
              <a:lnSpc>
                <a:spcPct val="93000"/>
              </a:lnSpc>
              <a:spcBef>
                <a:spcPts val="800"/>
              </a:spcBef>
              <a:spcAft>
                <a:spcPts val="0"/>
              </a:spcAft>
              <a:buSzPts val="1000"/>
              <a:buNone/>
              <a:defRPr sz="1000"/>
            </a:lvl3pPr>
            <a:lvl4pPr marL="1828800" lvl="3" indent="-228600" algn="l" rtl="0">
              <a:lnSpc>
                <a:spcPct val="93000"/>
              </a:lnSpc>
              <a:spcBef>
                <a:spcPts val="500"/>
              </a:spcBef>
              <a:spcAft>
                <a:spcPts val="0"/>
              </a:spcAft>
              <a:buSzPts val="800"/>
              <a:buNone/>
              <a:defRPr sz="800"/>
            </a:lvl4pPr>
            <a:lvl5pPr marL="2286000" lvl="4" indent="-228600" algn="l" rtl="0">
              <a:lnSpc>
                <a:spcPct val="93000"/>
              </a:lnSpc>
              <a:spcBef>
                <a:spcPts val="3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629280" y="274349"/>
            <a:ext cx="7886700" cy="9936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76" name="Google Shape;76;p20"/>
          <p:cNvSpPr txBox="1">
            <a:spLocks noGrp="1"/>
          </p:cNvSpPr>
          <p:nvPr>
            <p:ph type="body" idx="1"/>
          </p:nvPr>
        </p:nvSpPr>
        <p:spPr>
          <a:xfrm>
            <a:off x="629280" y="1260493"/>
            <a:ext cx="3869400" cy="618000"/>
          </a:xfrm>
          <a:prstGeom prst="rect">
            <a:avLst/>
          </a:prstGeom>
          <a:noFill/>
          <a:ln>
            <a:noFill/>
          </a:ln>
        </p:spPr>
        <p:txBody>
          <a:bodyPr spcFirstLastPara="1" wrap="square" lIns="0" tIns="25850" rIns="0" bIns="0" anchor="b" anchorCtr="0">
            <a:noAutofit/>
          </a:bodyPr>
          <a:lstStyle>
            <a:lvl1pPr marL="457200" lvl="0" indent="-228600" algn="l" rtl="0">
              <a:lnSpc>
                <a:spcPct val="93000"/>
              </a:lnSpc>
              <a:spcBef>
                <a:spcPts val="1300"/>
              </a:spcBef>
              <a:spcAft>
                <a:spcPts val="0"/>
              </a:spcAft>
              <a:buSzPts val="2000"/>
              <a:buNone/>
              <a:defRPr sz="2000" b="1"/>
            </a:lvl1pPr>
            <a:lvl2pPr marL="914400" lvl="1" indent="-228600" algn="l" rtl="0">
              <a:lnSpc>
                <a:spcPct val="93000"/>
              </a:lnSpc>
              <a:spcBef>
                <a:spcPts val="1000"/>
              </a:spcBef>
              <a:spcAft>
                <a:spcPts val="0"/>
              </a:spcAft>
              <a:buSzPts val="1700"/>
              <a:buNone/>
              <a:defRPr sz="1700" b="1"/>
            </a:lvl2pPr>
            <a:lvl3pPr marL="1371600" lvl="2" indent="-228600" algn="l" rtl="0">
              <a:lnSpc>
                <a:spcPct val="93000"/>
              </a:lnSpc>
              <a:spcBef>
                <a:spcPts val="800"/>
              </a:spcBef>
              <a:spcAft>
                <a:spcPts val="0"/>
              </a:spcAft>
              <a:buSzPts val="1500"/>
              <a:buNone/>
              <a:defRPr sz="1500" b="1"/>
            </a:lvl3pPr>
            <a:lvl4pPr marL="1828800" lvl="3" indent="-228600" algn="l" rtl="0">
              <a:lnSpc>
                <a:spcPct val="93000"/>
              </a:lnSpc>
              <a:spcBef>
                <a:spcPts val="500"/>
              </a:spcBef>
              <a:spcAft>
                <a:spcPts val="0"/>
              </a:spcAft>
              <a:buSzPts val="1300"/>
              <a:buNone/>
              <a:defRPr sz="1300" b="1"/>
            </a:lvl4pPr>
            <a:lvl5pPr marL="2286000" lvl="4" indent="-228600" algn="l" rtl="0">
              <a:lnSpc>
                <a:spcPct val="93000"/>
              </a:lnSpc>
              <a:spcBef>
                <a:spcPts val="300"/>
              </a:spcBef>
              <a:spcAft>
                <a:spcPts val="0"/>
              </a:spcAft>
              <a:buSzPts val="1300"/>
              <a:buNone/>
              <a:defRPr sz="1300" b="1"/>
            </a:lvl5pPr>
            <a:lvl6pPr marL="2743200" lvl="5" indent="-228600" algn="l" rtl="0">
              <a:lnSpc>
                <a:spcPct val="90000"/>
              </a:lnSpc>
              <a:spcBef>
                <a:spcPts val="400"/>
              </a:spcBef>
              <a:spcAft>
                <a:spcPts val="0"/>
              </a:spcAft>
              <a:buClr>
                <a:schemeClr val="dk1"/>
              </a:buClr>
              <a:buSzPts val="1300"/>
              <a:buNone/>
              <a:defRPr sz="1300" b="1"/>
            </a:lvl6pPr>
            <a:lvl7pPr marL="3200400" lvl="6" indent="-228600" algn="l" rtl="0">
              <a:lnSpc>
                <a:spcPct val="90000"/>
              </a:lnSpc>
              <a:spcBef>
                <a:spcPts val="400"/>
              </a:spcBef>
              <a:spcAft>
                <a:spcPts val="0"/>
              </a:spcAft>
              <a:buClr>
                <a:schemeClr val="dk1"/>
              </a:buClr>
              <a:buSzPts val="1300"/>
              <a:buNone/>
              <a:defRPr sz="1300" b="1"/>
            </a:lvl7pPr>
            <a:lvl8pPr marL="3657600" lvl="7" indent="-228600" algn="l" rtl="0">
              <a:lnSpc>
                <a:spcPct val="90000"/>
              </a:lnSpc>
              <a:spcBef>
                <a:spcPts val="400"/>
              </a:spcBef>
              <a:spcAft>
                <a:spcPts val="0"/>
              </a:spcAft>
              <a:buClr>
                <a:schemeClr val="dk1"/>
              </a:buClr>
              <a:buSzPts val="1300"/>
              <a:buNone/>
              <a:defRPr sz="1300" b="1"/>
            </a:lvl8pPr>
            <a:lvl9pPr marL="4114800" lvl="8" indent="-228600" algn="l" rtl="0">
              <a:lnSpc>
                <a:spcPct val="90000"/>
              </a:lnSpc>
              <a:spcBef>
                <a:spcPts val="400"/>
              </a:spcBef>
              <a:spcAft>
                <a:spcPts val="0"/>
              </a:spcAft>
              <a:buClr>
                <a:schemeClr val="dk1"/>
              </a:buClr>
              <a:buSzPts val="1300"/>
              <a:buNone/>
              <a:defRPr sz="1300" b="1"/>
            </a:lvl9pPr>
          </a:lstStyle>
          <a:p>
            <a:endParaRPr/>
          </a:p>
        </p:txBody>
      </p:sp>
      <p:sp>
        <p:nvSpPr>
          <p:cNvPr id="77" name="Google Shape;77;p20"/>
          <p:cNvSpPr txBox="1">
            <a:spLocks noGrp="1"/>
          </p:cNvSpPr>
          <p:nvPr>
            <p:ph type="body" idx="2"/>
          </p:nvPr>
        </p:nvSpPr>
        <p:spPr>
          <a:xfrm>
            <a:off x="629280" y="1878318"/>
            <a:ext cx="3869400" cy="27639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
        <p:nvSpPr>
          <p:cNvPr id="78" name="Google Shape;78;p20"/>
          <p:cNvSpPr txBox="1">
            <a:spLocks noGrp="1"/>
          </p:cNvSpPr>
          <p:nvPr>
            <p:ph type="body" idx="3"/>
          </p:nvPr>
        </p:nvSpPr>
        <p:spPr>
          <a:xfrm>
            <a:off x="4629600" y="1260493"/>
            <a:ext cx="3886500" cy="618000"/>
          </a:xfrm>
          <a:prstGeom prst="rect">
            <a:avLst/>
          </a:prstGeom>
          <a:noFill/>
          <a:ln>
            <a:noFill/>
          </a:ln>
        </p:spPr>
        <p:txBody>
          <a:bodyPr spcFirstLastPara="1" wrap="square" lIns="0" tIns="25850" rIns="0" bIns="0" anchor="b" anchorCtr="0">
            <a:noAutofit/>
          </a:bodyPr>
          <a:lstStyle>
            <a:lvl1pPr marL="457200" lvl="0" indent="-228600" algn="l" rtl="0">
              <a:lnSpc>
                <a:spcPct val="93000"/>
              </a:lnSpc>
              <a:spcBef>
                <a:spcPts val="1300"/>
              </a:spcBef>
              <a:spcAft>
                <a:spcPts val="0"/>
              </a:spcAft>
              <a:buSzPts val="2000"/>
              <a:buNone/>
              <a:defRPr sz="2000" b="1"/>
            </a:lvl1pPr>
            <a:lvl2pPr marL="914400" lvl="1" indent="-228600" algn="l" rtl="0">
              <a:lnSpc>
                <a:spcPct val="93000"/>
              </a:lnSpc>
              <a:spcBef>
                <a:spcPts val="1000"/>
              </a:spcBef>
              <a:spcAft>
                <a:spcPts val="0"/>
              </a:spcAft>
              <a:buSzPts val="1700"/>
              <a:buNone/>
              <a:defRPr sz="1700" b="1"/>
            </a:lvl2pPr>
            <a:lvl3pPr marL="1371600" lvl="2" indent="-228600" algn="l" rtl="0">
              <a:lnSpc>
                <a:spcPct val="93000"/>
              </a:lnSpc>
              <a:spcBef>
                <a:spcPts val="800"/>
              </a:spcBef>
              <a:spcAft>
                <a:spcPts val="0"/>
              </a:spcAft>
              <a:buSzPts val="1500"/>
              <a:buNone/>
              <a:defRPr sz="1500" b="1"/>
            </a:lvl3pPr>
            <a:lvl4pPr marL="1828800" lvl="3" indent="-228600" algn="l" rtl="0">
              <a:lnSpc>
                <a:spcPct val="93000"/>
              </a:lnSpc>
              <a:spcBef>
                <a:spcPts val="500"/>
              </a:spcBef>
              <a:spcAft>
                <a:spcPts val="0"/>
              </a:spcAft>
              <a:buSzPts val="1300"/>
              <a:buNone/>
              <a:defRPr sz="1300" b="1"/>
            </a:lvl4pPr>
            <a:lvl5pPr marL="2286000" lvl="4" indent="-228600" algn="l" rtl="0">
              <a:lnSpc>
                <a:spcPct val="93000"/>
              </a:lnSpc>
              <a:spcBef>
                <a:spcPts val="300"/>
              </a:spcBef>
              <a:spcAft>
                <a:spcPts val="0"/>
              </a:spcAft>
              <a:buSzPts val="1300"/>
              <a:buNone/>
              <a:defRPr sz="1300" b="1"/>
            </a:lvl5pPr>
            <a:lvl6pPr marL="2743200" lvl="5" indent="-228600" algn="l" rtl="0">
              <a:lnSpc>
                <a:spcPct val="90000"/>
              </a:lnSpc>
              <a:spcBef>
                <a:spcPts val="400"/>
              </a:spcBef>
              <a:spcAft>
                <a:spcPts val="0"/>
              </a:spcAft>
              <a:buClr>
                <a:schemeClr val="dk1"/>
              </a:buClr>
              <a:buSzPts val="1300"/>
              <a:buNone/>
              <a:defRPr sz="1300" b="1"/>
            </a:lvl6pPr>
            <a:lvl7pPr marL="3200400" lvl="6" indent="-228600" algn="l" rtl="0">
              <a:lnSpc>
                <a:spcPct val="90000"/>
              </a:lnSpc>
              <a:spcBef>
                <a:spcPts val="400"/>
              </a:spcBef>
              <a:spcAft>
                <a:spcPts val="0"/>
              </a:spcAft>
              <a:buClr>
                <a:schemeClr val="dk1"/>
              </a:buClr>
              <a:buSzPts val="1300"/>
              <a:buNone/>
              <a:defRPr sz="1300" b="1"/>
            </a:lvl7pPr>
            <a:lvl8pPr marL="3657600" lvl="7" indent="-228600" algn="l" rtl="0">
              <a:lnSpc>
                <a:spcPct val="90000"/>
              </a:lnSpc>
              <a:spcBef>
                <a:spcPts val="400"/>
              </a:spcBef>
              <a:spcAft>
                <a:spcPts val="0"/>
              </a:spcAft>
              <a:buClr>
                <a:schemeClr val="dk1"/>
              </a:buClr>
              <a:buSzPts val="1300"/>
              <a:buNone/>
              <a:defRPr sz="1300" b="1"/>
            </a:lvl8pPr>
            <a:lvl9pPr marL="4114800" lvl="8" indent="-228600" algn="l" rtl="0">
              <a:lnSpc>
                <a:spcPct val="90000"/>
              </a:lnSpc>
              <a:spcBef>
                <a:spcPts val="400"/>
              </a:spcBef>
              <a:spcAft>
                <a:spcPts val="0"/>
              </a:spcAft>
              <a:buClr>
                <a:schemeClr val="dk1"/>
              </a:buClr>
              <a:buSzPts val="1300"/>
              <a:buNone/>
              <a:defRPr sz="1300" b="1"/>
            </a:lvl9pPr>
          </a:lstStyle>
          <a:p>
            <a:endParaRPr/>
          </a:p>
        </p:txBody>
      </p:sp>
      <p:sp>
        <p:nvSpPr>
          <p:cNvPr id="79" name="Google Shape;79;p20"/>
          <p:cNvSpPr txBox="1">
            <a:spLocks noGrp="1"/>
          </p:cNvSpPr>
          <p:nvPr>
            <p:ph type="body" idx="4"/>
          </p:nvPr>
        </p:nvSpPr>
        <p:spPr>
          <a:xfrm>
            <a:off x="4629600" y="1878318"/>
            <a:ext cx="3886500" cy="27639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82" name="Google Shape;82;p21"/>
          <p:cNvSpPr txBox="1">
            <a:spLocks noGrp="1"/>
          </p:cNvSpPr>
          <p:nvPr>
            <p:ph type="body" idx="1"/>
          </p:nvPr>
        </p:nvSpPr>
        <p:spPr>
          <a:xfrm>
            <a:off x="456480" y="1203246"/>
            <a:ext cx="4043400" cy="29820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
        <p:nvSpPr>
          <p:cNvPr id="83" name="Google Shape;83;p21"/>
          <p:cNvSpPr txBox="1">
            <a:spLocks noGrp="1"/>
          </p:cNvSpPr>
          <p:nvPr>
            <p:ph type="body" idx="2"/>
          </p:nvPr>
        </p:nvSpPr>
        <p:spPr>
          <a:xfrm>
            <a:off x="4638240" y="1203246"/>
            <a:ext cx="4044900" cy="29820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623520" y="1282095"/>
            <a:ext cx="7886700" cy="21396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50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86" name="Google Shape;86;p22"/>
          <p:cNvSpPr txBox="1">
            <a:spLocks noGrp="1"/>
          </p:cNvSpPr>
          <p:nvPr>
            <p:ph type="body" idx="1"/>
          </p:nvPr>
        </p:nvSpPr>
        <p:spPr>
          <a:xfrm>
            <a:off x="623520" y="3442322"/>
            <a:ext cx="7886700" cy="11244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2000"/>
              <a:buNone/>
              <a:defRPr sz="2000"/>
            </a:lvl1pPr>
            <a:lvl2pPr marL="914400" lvl="1" indent="-228600" algn="l" rtl="0">
              <a:lnSpc>
                <a:spcPct val="93000"/>
              </a:lnSpc>
              <a:spcBef>
                <a:spcPts val="1000"/>
              </a:spcBef>
              <a:spcAft>
                <a:spcPts val="0"/>
              </a:spcAft>
              <a:buSzPts val="1700"/>
              <a:buNone/>
              <a:defRPr sz="1700"/>
            </a:lvl2pPr>
            <a:lvl3pPr marL="1371600" lvl="2" indent="-228600" algn="l" rtl="0">
              <a:lnSpc>
                <a:spcPct val="93000"/>
              </a:lnSpc>
              <a:spcBef>
                <a:spcPts val="800"/>
              </a:spcBef>
              <a:spcAft>
                <a:spcPts val="0"/>
              </a:spcAft>
              <a:buSzPts val="1500"/>
              <a:buNone/>
              <a:defRPr sz="1500"/>
            </a:lvl3pPr>
            <a:lvl4pPr marL="1828800" lvl="3" indent="-228600" algn="l" rtl="0">
              <a:lnSpc>
                <a:spcPct val="93000"/>
              </a:lnSpc>
              <a:spcBef>
                <a:spcPts val="500"/>
              </a:spcBef>
              <a:spcAft>
                <a:spcPts val="0"/>
              </a:spcAft>
              <a:buSzPts val="1300"/>
              <a:buNone/>
              <a:defRPr sz="1300"/>
            </a:lvl4pPr>
            <a:lvl5pPr marL="2286000" lvl="4" indent="-228600" algn="l" rtl="0">
              <a:lnSpc>
                <a:spcPct val="93000"/>
              </a:lnSpc>
              <a:spcBef>
                <a:spcPts val="300"/>
              </a:spcBef>
              <a:spcAft>
                <a:spcPts val="0"/>
              </a:spcAft>
              <a:buSzPts val="1300"/>
              <a:buNone/>
              <a:defRPr sz="1300"/>
            </a:lvl5pPr>
            <a:lvl6pPr marL="2743200" lvl="5" indent="-228600" algn="l" rtl="0">
              <a:lnSpc>
                <a:spcPct val="90000"/>
              </a:lnSpc>
              <a:spcBef>
                <a:spcPts val="400"/>
              </a:spcBef>
              <a:spcAft>
                <a:spcPts val="0"/>
              </a:spcAft>
              <a:buClr>
                <a:schemeClr val="dk1"/>
              </a:buClr>
              <a:buSzPts val="1300"/>
              <a:buNone/>
              <a:defRPr sz="1300"/>
            </a:lvl6pPr>
            <a:lvl7pPr marL="3200400" lvl="6" indent="-228600" algn="l" rtl="0">
              <a:lnSpc>
                <a:spcPct val="90000"/>
              </a:lnSpc>
              <a:spcBef>
                <a:spcPts val="400"/>
              </a:spcBef>
              <a:spcAft>
                <a:spcPts val="0"/>
              </a:spcAft>
              <a:buClr>
                <a:schemeClr val="dk1"/>
              </a:buClr>
              <a:buSzPts val="1300"/>
              <a:buNone/>
              <a:defRPr sz="1300"/>
            </a:lvl7pPr>
            <a:lvl8pPr marL="3657600" lvl="7" indent="-228600" algn="l" rtl="0">
              <a:lnSpc>
                <a:spcPct val="90000"/>
              </a:lnSpc>
              <a:spcBef>
                <a:spcPts val="400"/>
              </a:spcBef>
              <a:spcAft>
                <a:spcPts val="0"/>
              </a:spcAft>
              <a:buClr>
                <a:schemeClr val="dk1"/>
              </a:buClr>
              <a:buSzPts val="1300"/>
              <a:buNone/>
              <a:defRPr sz="1300"/>
            </a:lvl8pPr>
            <a:lvl9pPr marL="4114800" lvl="8" indent="-228600" algn="l" rtl="0">
              <a:lnSpc>
                <a:spcPct val="90000"/>
              </a:lnSpc>
              <a:spcBef>
                <a:spcPts val="400"/>
              </a:spcBef>
              <a:spcAft>
                <a:spcPts val="0"/>
              </a:spcAft>
              <a:buClr>
                <a:schemeClr val="dk1"/>
              </a:buClr>
              <a:buSzPts val="13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89" name="Google Shape;89;p23"/>
          <p:cNvSpPr txBox="1">
            <a:spLocks noGrp="1"/>
          </p:cNvSpPr>
          <p:nvPr>
            <p:ph type="body" idx="1"/>
          </p:nvPr>
        </p:nvSpPr>
        <p:spPr>
          <a:xfrm>
            <a:off x="456480" y="1203246"/>
            <a:ext cx="8226600" cy="29820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4"/>
          <p:cNvSpPr txBox="1">
            <a:spLocks noGrp="1"/>
          </p:cNvSpPr>
          <p:nvPr>
            <p:ph type="ctrTitle"/>
          </p:nvPr>
        </p:nvSpPr>
        <p:spPr>
          <a:xfrm>
            <a:off x="1143360" y="841409"/>
            <a:ext cx="6857400" cy="17910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50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92" name="Google Shape;92;p24"/>
          <p:cNvSpPr txBox="1">
            <a:spLocks noGrp="1"/>
          </p:cNvSpPr>
          <p:nvPr>
            <p:ph type="subTitle" idx="1"/>
          </p:nvPr>
        </p:nvSpPr>
        <p:spPr>
          <a:xfrm>
            <a:off x="1143360" y="2701364"/>
            <a:ext cx="6857400" cy="1242000"/>
          </a:xfrm>
          <a:prstGeom prst="rect">
            <a:avLst/>
          </a:prstGeom>
          <a:noFill/>
          <a:ln>
            <a:noFill/>
          </a:ln>
        </p:spPr>
        <p:txBody>
          <a:bodyPr spcFirstLastPara="1" wrap="square" lIns="0" tIns="25850" rIns="0" bIns="0" anchor="t" anchorCtr="0">
            <a:noAutofit/>
          </a:bodyPr>
          <a:lstStyle>
            <a:lvl1pPr lvl="0" algn="ctr" rtl="0">
              <a:lnSpc>
                <a:spcPct val="93000"/>
              </a:lnSpc>
              <a:spcBef>
                <a:spcPts val="1300"/>
              </a:spcBef>
              <a:spcAft>
                <a:spcPts val="0"/>
              </a:spcAft>
              <a:buSzPts val="2000"/>
              <a:buNone/>
              <a:defRPr sz="2000"/>
            </a:lvl1pPr>
            <a:lvl2pPr lvl="1" algn="ctr" rtl="0">
              <a:lnSpc>
                <a:spcPct val="93000"/>
              </a:lnSpc>
              <a:spcBef>
                <a:spcPts val="1000"/>
              </a:spcBef>
              <a:spcAft>
                <a:spcPts val="0"/>
              </a:spcAft>
              <a:buSzPts val="1700"/>
              <a:buNone/>
              <a:defRPr sz="1700"/>
            </a:lvl2pPr>
            <a:lvl3pPr lvl="2" algn="ctr" rtl="0">
              <a:lnSpc>
                <a:spcPct val="93000"/>
              </a:lnSpc>
              <a:spcBef>
                <a:spcPts val="800"/>
              </a:spcBef>
              <a:spcAft>
                <a:spcPts val="0"/>
              </a:spcAft>
              <a:buSzPts val="1500"/>
              <a:buNone/>
              <a:defRPr sz="1500"/>
            </a:lvl3pPr>
            <a:lvl4pPr lvl="3" algn="ctr" rtl="0">
              <a:lnSpc>
                <a:spcPct val="93000"/>
              </a:lnSpc>
              <a:spcBef>
                <a:spcPts val="500"/>
              </a:spcBef>
              <a:spcAft>
                <a:spcPts val="0"/>
              </a:spcAft>
              <a:buSzPts val="1300"/>
              <a:buNone/>
              <a:defRPr sz="1300"/>
            </a:lvl4pPr>
            <a:lvl5pPr lvl="4" algn="ctr" rtl="0">
              <a:lnSpc>
                <a:spcPct val="93000"/>
              </a:lnSpc>
              <a:spcBef>
                <a:spcPts val="300"/>
              </a:spcBef>
              <a:spcAft>
                <a:spcPts val="0"/>
              </a:spcAft>
              <a:buSzPts val="1300"/>
              <a:buNone/>
              <a:defRPr sz="1300"/>
            </a:lvl5pPr>
            <a:lvl6pPr lvl="5" algn="ctr" rtl="0">
              <a:lnSpc>
                <a:spcPct val="90000"/>
              </a:lnSpc>
              <a:spcBef>
                <a:spcPts val="400"/>
              </a:spcBef>
              <a:spcAft>
                <a:spcPts val="0"/>
              </a:spcAft>
              <a:buClr>
                <a:schemeClr val="dk1"/>
              </a:buClr>
              <a:buSzPts val="1300"/>
              <a:buNone/>
              <a:defRPr sz="1300"/>
            </a:lvl6pPr>
            <a:lvl7pPr lvl="6" algn="ctr" rtl="0">
              <a:lnSpc>
                <a:spcPct val="90000"/>
              </a:lnSpc>
              <a:spcBef>
                <a:spcPts val="400"/>
              </a:spcBef>
              <a:spcAft>
                <a:spcPts val="0"/>
              </a:spcAft>
              <a:buClr>
                <a:schemeClr val="dk1"/>
              </a:buClr>
              <a:buSzPts val="1300"/>
              <a:buNone/>
              <a:defRPr sz="1300"/>
            </a:lvl7pPr>
            <a:lvl8pPr lvl="7" algn="ctr" rtl="0">
              <a:lnSpc>
                <a:spcPct val="90000"/>
              </a:lnSpc>
              <a:spcBef>
                <a:spcPts val="400"/>
              </a:spcBef>
              <a:spcAft>
                <a:spcPts val="0"/>
              </a:spcAft>
              <a:buClr>
                <a:schemeClr val="dk1"/>
              </a:buClr>
              <a:buSzPts val="1300"/>
              <a:buNone/>
              <a:defRPr sz="1300"/>
            </a:lvl8pPr>
            <a:lvl9pPr lvl="8" algn="ctr" rtl="0">
              <a:lnSpc>
                <a:spcPct val="90000"/>
              </a:lnSpc>
              <a:spcBef>
                <a:spcPts val="400"/>
              </a:spcBef>
              <a:spcAft>
                <a:spcPts val="0"/>
              </a:spcAft>
              <a:buClr>
                <a:schemeClr val="dk1"/>
              </a:buClr>
              <a:buSzPts val="1300"/>
              <a:buNone/>
              <a:defRPr sz="13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3">
            <a:alphaModFix/>
          </a:blip>
          <a:srcRect/>
          <a:stretch/>
        </p:blipFill>
        <p:spPr>
          <a:xfrm>
            <a:off x="15840" y="-6481"/>
            <a:ext cx="9191519" cy="260307"/>
          </a:xfrm>
          <a:prstGeom prst="rect">
            <a:avLst/>
          </a:prstGeom>
          <a:noFill/>
          <a:ln>
            <a:noFill/>
          </a:ln>
        </p:spPr>
      </p:pic>
      <p:pic>
        <p:nvPicPr>
          <p:cNvPr id="52" name="Google Shape;52;p13"/>
          <p:cNvPicPr preferRelativeResize="0"/>
          <p:nvPr/>
        </p:nvPicPr>
        <p:blipFill rotWithShape="1">
          <a:blip r:embed="rId13">
            <a:alphaModFix/>
          </a:blip>
          <a:srcRect/>
          <a:stretch/>
        </p:blipFill>
        <p:spPr>
          <a:xfrm>
            <a:off x="1440" y="4940439"/>
            <a:ext cx="9191519" cy="260307"/>
          </a:xfrm>
          <a:prstGeom prst="rect">
            <a:avLst/>
          </a:prstGeom>
          <a:noFill/>
          <a:ln>
            <a:noFill/>
          </a:ln>
        </p:spPr>
      </p:pic>
      <p:pic>
        <p:nvPicPr>
          <p:cNvPr id="53" name="Google Shape;53;p13"/>
          <p:cNvPicPr preferRelativeResize="0"/>
          <p:nvPr/>
        </p:nvPicPr>
        <p:blipFill rotWithShape="1">
          <a:blip r:embed="rId14">
            <a:alphaModFix/>
          </a:blip>
          <a:srcRect/>
          <a:stretch/>
        </p:blipFill>
        <p:spPr>
          <a:xfrm>
            <a:off x="0" y="241945"/>
            <a:ext cx="347040" cy="4900474"/>
          </a:xfrm>
          <a:prstGeom prst="rect">
            <a:avLst/>
          </a:prstGeom>
          <a:noFill/>
          <a:ln>
            <a:noFill/>
          </a:ln>
        </p:spPr>
      </p:pic>
      <p:pic>
        <p:nvPicPr>
          <p:cNvPr id="54" name="Google Shape;54;p13"/>
          <p:cNvPicPr preferRelativeResize="0"/>
          <p:nvPr/>
        </p:nvPicPr>
        <p:blipFill rotWithShape="1">
          <a:blip r:embed="rId14">
            <a:alphaModFix/>
          </a:blip>
          <a:srcRect/>
          <a:stretch/>
        </p:blipFill>
        <p:spPr>
          <a:xfrm>
            <a:off x="8867520" y="241945"/>
            <a:ext cx="347040" cy="4900474"/>
          </a:xfrm>
          <a:prstGeom prst="rect">
            <a:avLst/>
          </a:prstGeom>
          <a:noFill/>
          <a:ln>
            <a:noFill/>
          </a:ln>
        </p:spPr>
      </p:pic>
      <p:sp>
        <p:nvSpPr>
          <p:cNvPr id="55" name="Google Shape;55;p13"/>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456480" y="1203246"/>
            <a:ext cx="8226600" cy="2982000"/>
          </a:xfrm>
          <a:prstGeom prst="rect">
            <a:avLst/>
          </a:prstGeom>
          <a:noFill/>
          <a:ln>
            <a:noFill/>
          </a:ln>
        </p:spPr>
        <p:txBody>
          <a:bodyPr spcFirstLastPara="1" wrap="square" lIns="0" tIns="25850" rIns="0" bIns="0" anchor="t" anchorCtr="0">
            <a:noAutofit/>
          </a:bodyPr>
          <a:lstStyle>
            <a:lvl1pPr marL="457200" marR="0" lvl="0" indent="-228600" algn="l" rtl="0">
              <a:lnSpc>
                <a:spcPct val="93000"/>
              </a:lnSpc>
              <a:spcBef>
                <a:spcPts val="1300"/>
              </a:spcBef>
              <a:spcAft>
                <a:spcPts val="0"/>
              </a:spcAft>
              <a:buSzPts val="1200"/>
              <a:buNone/>
              <a:defRPr sz="2900" b="0" i="0" u="none" strike="noStrike" cap="none">
                <a:solidFill>
                  <a:srgbClr val="000000"/>
                </a:solidFill>
                <a:latin typeface="Arial"/>
                <a:ea typeface="Arial"/>
                <a:cs typeface="Arial"/>
                <a:sym typeface="Arial"/>
              </a:defRPr>
            </a:lvl1pPr>
            <a:lvl2pPr marL="914400" marR="0" lvl="1" indent="-228600" algn="l" rtl="0">
              <a:lnSpc>
                <a:spcPct val="93000"/>
              </a:lnSpc>
              <a:spcBef>
                <a:spcPts val="1000"/>
              </a:spcBef>
              <a:spcAft>
                <a:spcPts val="0"/>
              </a:spcAft>
              <a:buSzPts val="1200"/>
              <a:buNone/>
              <a:defRPr sz="2600" b="0" i="0" u="none" strike="noStrike" cap="none">
                <a:solidFill>
                  <a:srgbClr val="000000"/>
                </a:solidFill>
                <a:latin typeface="Arial"/>
                <a:ea typeface="Arial"/>
                <a:cs typeface="Arial"/>
                <a:sym typeface="Arial"/>
              </a:defRPr>
            </a:lvl2pPr>
            <a:lvl3pPr marL="1371600" marR="0" lvl="2" indent="-228600" algn="l" rtl="0">
              <a:lnSpc>
                <a:spcPct val="93000"/>
              </a:lnSpc>
              <a:spcBef>
                <a:spcPts val="800"/>
              </a:spcBef>
              <a:spcAft>
                <a:spcPts val="0"/>
              </a:spcAft>
              <a:buSzPts val="1200"/>
              <a:buNone/>
              <a:defRPr sz="2200" b="0" i="0" u="none" strike="noStrike" cap="none">
                <a:solidFill>
                  <a:srgbClr val="000000"/>
                </a:solidFill>
                <a:latin typeface="Arial"/>
                <a:ea typeface="Arial"/>
                <a:cs typeface="Arial"/>
                <a:sym typeface="Arial"/>
              </a:defRPr>
            </a:lvl3pPr>
            <a:lvl4pPr marL="1828800" marR="0" lvl="3" indent="-228600" algn="l" rtl="0">
              <a:lnSpc>
                <a:spcPct val="93000"/>
              </a:lnSpc>
              <a:spcBef>
                <a:spcPts val="500"/>
              </a:spcBef>
              <a:spcAft>
                <a:spcPts val="0"/>
              </a:spcAft>
              <a:buSzPts val="1200"/>
              <a:buNone/>
              <a:defRPr sz="1800" b="0" i="0" u="none" strike="noStrike" cap="none">
                <a:solidFill>
                  <a:srgbClr val="000000"/>
                </a:solidFill>
                <a:latin typeface="Arial"/>
                <a:ea typeface="Arial"/>
                <a:cs typeface="Arial"/>
                <a:sym typeface="Arial"/>
              </a:defRPr>
            </a:lvl4pPr>
            <a:lvl5pPr marL="2286000" marR="0" lvl="4" indent="-228600" algn="l" rtl="0">
              <a:lnSpc>
                <a:spcPct val="93000"/>
              </a:lnSpc>
              <a:spcBef>
                <a:spcPts val="300"/>
              </a:spcBef>
              <a:spcAft>
                <a:spcPts val="0"/>
              </a:spcAft>
              <a:buSzPts val="1200"/>
              <a:buNone/>
              <a:defRPr sz="1800" b="0" i="0" u="none" strike="noStrike" cap="none">
                <a:solidFill>
                  <a:srgbClr val="000000"/>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5"/>
          <p:cNvSpPr txBox="1"/>
          <p:nvPr/>
        </p:nvSpPr>
        <p:spPr>
          <a:xfrm>
            <a:off x="456480" y="265708"/>
            <a:ext cx="8228400" cy="753900"/>
          </a:xfrm>
          <a:prstGeom prst="rect">
            <a:avLst/>
          </a:prstGeom>
          <a:noFill/>
          <a:ln>
            <a:noFill/>
          </a:ln>
        </p:spPr>
        <p:txBody>
          <a:bodyPr spcFirstLastPara="1" wrap="square" lIns="74825" tIns="37425" rIns="74825" bIns="37425" anchor="t" anchorCtr="0">
            <a:noAutofit/>
          </a:bodyPr>
          <a:lstStyle/>
          <a:p>
            <a:pPr marL="0" marR="0" lvl="0" indent="0" algn="ctr" rtl="0">
              <a:lnSpc>
                <a:spcPct val="100000"/>
              </a:lnSpc>
              <a:spcBef>
                <a:spcPts val="0"/>
              </a:spcBef>
              <a:spcAft>
                <a:spcPts val="0"/>
              </a:spcAft>
              <a:buClr>
                <a:srgbClr val="FFFF00"/>
              </a:buClr>
              <a:buSzPts val="2000"/>
              <a:buFont typeface="Arial"/>
              <a:buNone/>
            </a:pPr>
            <a:r>
              <a:rPr lang="en" sz="2000" b="1" i="0" u="none" strike="noStrike" cap="none">
                <a:solidFill>
                  <a:srgbClr val="FFFF00"/>
                </a:solidFill>
                <a:latin typeface="Arial"/>
                <a:ea typeface="Arial"/>
                <a:cs typeface="Arial"/>
                <a:sym typeface="Arial"/>
              </a:rPr>
              <a:t>ናይ ኤርትራ ኦርቶዶክስ ተዋሕዶ ቤተ ክርስቲያን</a:t>
            </a:r>
            <a:br>
              <a:rPr lang="en" sz="1500" b="0" i="0" u="none" strike="noStrike" cap="none">
                <a:solidFill>
                  <a:srgbClr val="000000"/>
                </a:solidFill>
                <a:latin typeface="Arial"/>
                <a:ea typeface="Arial"/>
                <a:cs typeface="Arial"/>
                <a:sym typeface="Arial"/>
              </a:rPr>
            </a:br>
            <a:r>
              <a:rPr lang="en" sz="2000" b="1" i="0" u="none" strike="noStrike" cap="none">
                <a:solidFill>
                  <a:srgbClr val="FFFF00"/>
                </a:solidFill>
                <a:latin typeface="Arial"/>
                <a:ea typeface="Arial"/>
                <a:cs typeface="Arial"/>
                <a:sym typeface="Arial"/>
              </a:rPr>
              <a:t>Nay Eritrea Orthodox Tewahdo Biet kristīyan</a:t>
            </a:r>
            <a:br>
              <a:rPr lang="en" sz="1500" b="0" i="0" u="none" strike="noStrike" cap="none">
                <a:solidFill>
                  <a:srgbClr val="000000"/>
                </a:solidFill>
                <a:latin typeface="Arial"/>
                <a:ea typeface="Arial"/>
                <a:cs typeface="Arial"/>
                <a:sym typeface="Arial"/>
              </a:rPr>
            </a:br>
            <a:r>
              <a:rPr lang="en" sz="2000" b="1" i="0" u="none" strike="noStrike" cap="none">
                <a:solidFill>
                  <a:srgbClr val="FFFF00"/>
                </a:solidFill>
                <a:latin typeface="Arial"/>
                <a:ea typeface="Arial"/>
                <a:cs typeface="Arial"/>
                <a:sym typeface="Arial"/>
              </a:rPr>
              <a:t>Eritrean Orthodox Tewahdo Church </a:t>
            </a:r>
            <a:br>
              <a:rPr lang="en" sz="2000" b="0" i="0" u="none" strike="noStrike" cap="none">
                <a:solidFill>
                  <a:srgbClr val="000000"/>
                </a:solidFill>
                <a:latin typeface="Arial"/>
                <a:ea typeface="Arial"/>
                <a:cs typeface="Arial"/>
                <a:sym typeface="Arial"/>
              </a:rPr>
            </a:br>
            <a:endParaRPr sz="1200"/>
          </a:p>
        </p:txBody>
      </p:sp>
      <p:sp>
        <p:nvSpPr>
          <p:cNvPr id="99" name="Google Shape;99;p25"/>
          <p:cNvSpPr txBox="1"/>
          <p:nvPr/>
        </p:nvSpPr>
        <p:spPr>
          <a:xfrm>
            <a:off x="6552000" y="4513793"/>
            <a:ext cx="1903800" cy="3423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None/>
            </a:pPr>
            <a:endParaRPr sz="1500" b="0" i="0" u="none">
              <a:solidFill>
                <a:schemeClr val="dk1"/>
              </a:solidFill>
              <a:latin typeface="Arial"/>
              <a:ea typeface="Arial"/>
              <a:cs typeface="Arial"/>
              <a:sym typeface="Arial"/>
            </a:endParaRPr>
          </a:p>
        </p:txBody>
      </p:sp>
      <p:sp>
        <p:nvSpPr>
          <p:cNvPr id="100" name="Google Shape;100;p25"/>
          <p:cNvSpPr txBox="1"/>
          <p:nvPr/>
        </p:nvSpPr>
        <p:spPr>
          <a:xfrm>
            <a:off x="6552000" y="4513793"/>
            <a:ext cx="1903800" cy="3423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None/>
            </a:pPr>
            <a:endParaRPr sz="1500" b="0" i="0" u="none">
              <a:solidFill>
                <a:schemeClr val="dk1"/>
              </a:solidFill>
              <a:latin typeface="Arial"/>
              <a:ea typeface="Arial"/>
              <a:cs typeface="Arial"/>
              <a:sym typeface="Arial"/>
            </a:endParaRPr>
          </a:p>
        </p:txBody>
      </p:sp>
      <p:pic>
        <p:nvPicPr>
          <p:cNvPr id="101" name="Google Shape;101;p25"/>
          <p:cNvPicPr preferRelativeResize="0"/>
          <p:nvPr/>
        </p:nvPicPr>
        <p:blipFill rotWithShape="1">
          <a:blip r:embed="rId3">
            <a:alphaModFix/>
          </a:blip>
          <a:srcRect/>
          <a:stretch/>
        </p:blipFill>
        <p:spPr>
          <a:xfrm>
            <a:off x="1131975" y="1304225"/>
            <a:ext cx="7203000" cy="2814150"/>
          </a:xfrm>
          <a:prstGeom prst="rect">
            <a:avLst/>
          </a:prstGeom>
          <a:noFill/>
          <a:ln>
            <a:noFill/>
          </a:ln>
        </p:spPr>
      </p:pic>
      <p:sp>
        <p:nvSpPr>
          <p:cNvPr id="102" name="Google Shape;102;p25"/>
          <p:cNvSpPr txBox="1"/>
          <p:nvPr/>
        </p:nvSpPr>
        <p:spPr>
          <a:xfrm>
            <a:off x="6552000" y="4513793"/>
            <a:ext cx="1903800" cy="3423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None/>
            </a:pPr>
            <a:endParaRPr sz="1500" b="0" i="0" u="none">
              <a:solidFill>
                <a:schemeClr val="dk1"/>
              </a:solidFill>
              <a:latin typeface="Arial"/>
              <a:ea typeface="Arial"/>
              <a:cs typeface="Arial"/>
              <a:sym typeface="Arial"/>
            </a:endParaRPr>
          </a:p>
        </p:txBody>
      </p:sp>
      <p:pic>
        <p:nvPicPr>
          <p:cNvPr id="103" name="Google Shape;103;p25"/>
          <p:cNvPicPr preferRelativeResize="0"/>
          <p:nvPr/>
        </p:nvPicPr>
        <p:blipFill rotWithShape="1">
          <a:blip r:embed="rId4">
            <a:alphaModFix/>
          </a:blip>
          <a:srcRect/>
          <a:stretch/>
        </p:blipFill>
        <p:spPr>
          <a:xfrm>
            <a:off x="8107005" y="4042179"/>
            <a:ext cx="767960" cy="1028267"/>
          </a:xfrm>
          <a:prstGeom prst="rect">
            <a:avLst/>
          </a:prstGeom>
          <a:noFill/>
          <a:ln>
            <a:noFill/>
          </a:ln>
        </p:spPr>
      </p:pic>
      <p:pic>
        <p:nvPicPr>
          <p:cNvPr id="104" name="Google Shape;104;p25"/>
          <p:cNvPicPr preferRelativeResize="0"/>
          <p:nvPr/>
        </p:nvPicPr>
        <p:blipFill>
          <a:blip r:embed="rId5">
            <a:alphaModFix/>
          </a:blip>
          <a:stretch>
            <a:fillRect/>
          </a:stretch>
        </p:blipFill>
        <p:spPr>
          <a:xfrm>
            <a:off x="223775" y="4042175"/>
            <a:ext cx="1208201" cy="862125"/>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83" name="Google Shape;183;p34"/>
          <p:cNvSpPr txBox="1"/>
          <p:nvPr/>
        </p:nvSpPr>
        <p:spPr>
          <a:xfrm>
            <a:off x="4471850" y="247650"/>
            <a:ext cx="4403100" cy="5911800"/>
          </a:xfrm>
          <a:prstGeom prst="rect">
            <a:avLst/>
          </a:prstGeom>
          <a:noFill/>
          <a:ln>
            <a:noFill/>
          </a:ln>
        </p:spPr>
        <p:txBody>
          <a:bodyPr spcFirstLastPara="1" wrap="square" lIns="92150" tIns="46075" rIns="92150" bIns="46075" anchor="t" anchorCtr="0">
            <a:noAutofit/>
          </a:bodyPr>
          <a:lstStyle/>
          <a:p>
            <a:pPr marL="457200" lvl="0" indent="-349250" algn="l" rtl="0">
              <a:spcBef>
                <a:spcPts val="0"/>
              </a:spcBef>
              <a:spcAft>
                <a:spcPts val="0"/>
              </a:spcAft>
              <a:buClr>
                <a:srgbClr val="0000FF"/>
              </a:buClr>
              <a:buSzPts val="1900"/>
              <a:buFont typeface="Noto Sans Symbols"/>
              <a:buChar char="❖"/>
            </a:pPr>
            <a:r>
              <a:rPr lang="en" sz="1900" u="sng">
                <a:solidFill>
                  <a:schemeClr val="lt1"/>
                </a:solidFill>
              </a:rPr>
              <a:t>Kahn</a:t>
            </a:r>
            <a:r>
              <a:rPr lang="en" sz="1900">
                <a:solidFill>
                  <a:schemeClr val="lt1"/>
                </a:solidFill>
              </a:rPr>
              <a:t>:</a:t>
            </a:r>
            <a:r>
              <a:rPr lang="en" sz="1900">
                <a:solidFill>
                  <a:srgbClr val="00CC00"/>
                </a:solidFill>
              </a:rPr>
              <a:t> </a:t>
            </a:r>
            <a:r>
              <a:rPr lang="en" sz="1900">
                <a:solidFill>
                  <a:srgbClr val="FFFF00"/>
                </a:solidFill>
              </a:rPr>
              <a:t>We-simentu grman ile yqerbu habieke we-ema’ibele isat ygoy’yu keme īyqrebu habieke we-im’afhame isat ze-ywets’i imafuke yferhu we-ydengtsu we-kulomu hibure be-ahadu qal kīyake y’qiedsu we-ywiedsu.</a:t>
            </a:r>
            <a:endParaRPr sz="1900">
              <a:solidFill>
                <a:schemeClr val="dk1"/>
              </a:solidFill>
            </a:endParaRPr>
          </a:p>
          <a:p>
            <a:pPr marL="457200" lvl="0" indent="-349250" algn="l" rtl="0">
              <a:spcBef>
                <a:spcPts val="0"/>
              </a:spcBef>
              <a:spcAft>
                <a:spcPts val="0"/>
              </a:spcAft>
              <a:buClr>
                <a:srgbClr val="FF0000"/>
              </a:buClr>
              <a:buSzPts val="1900"/>
              <a:buFont typeface="Noto Sans Symbols"/>
              <a:buChar char="❖"/>
            </a:pPr>
            <a:r>
              <a:rPr lang="en" sz="1900" u="sng">
                <a:solidFill>
                  <a:srgbClr val="FFFF00"/>
                </a:solidFill>
              </a:rPr>
              <a:t>Priest</a:t>
            </a:r>
            <a:r>
              <a:rPr lang="en" sz="1900">
                <a:solidFill>
                  <a:srgbClr val="FFFF00"/>
                </a:solidFill>
              </a:rPr>
              <a:t>:</a:t>
            </a:r>
            <a:r>
              <a:rPr lang="en" sz="1900">
                <a:solidFill>
                  <a:schemeClr val="lt1"/>
                </a:solidFill>
              </a:rPr>
              <a:t> The eight terrible ones who desire to draw near unto Thee flee away because of the flame of fire for they may not draw near unto Thee. They fear and are afraid because of the coal of fire which goes out from Thy mouth. All of them together sanctify and praise Thee with one voice.</a:t>
            </a:r>
            <a:endParaRPr sz="1900" u="sng">
              <a:solidFill>
                <a:schemeClr val="lt1"/>
              </a:solidFill>
            </a:endParaRPr>
          </a:p>
        </p:txBody>
      </p:sp>
      <p:sp>
        <p:nvSpPr>
          <p:cNvPr id="184" name="Google Shape;184;p34"/>
          <p:cNvSpPr txBox="1"/>
          <p:nvPr/>
        </p:nvSpPr>
        <p:spPr>
          <a:xfrm>
            <a:off x="367075" y="210750"/>
            <a:ext cx="4460400" cy="6043500"/>
          </a:xfrm>
          <a:prstGeom prst="rect">
            <a:avLst/>
          </a:prstGeom>
          <a:noFill/>
          <a:ln>
            <a:noFill/>
          </a:ln>
        </p:spPr>
        <p:txBody>
          <a:bodyPr spcFirstLastPara="1" wrap="square" lIns="90000" tIns="91425" rIns="90000" bIns="91425" anchor="t" anchorCtr="0">
            <a:noAutofit/>
          </a:bodyPr>
          <a:lstStyle/>
          <a:p>
            <a:pPr marL="457200" lvl="0" indent="-368300" algn="l" rtl="0">
              <a:spcBef>
                <a:spcPts val="0"/>
              </a:spcBef>
              <a:spcAft>
                <a:spcPts val="0"/>
              </a:spcAft>
              <a:buClr>
                <a:srgbClr val="02CA02"/>
              </a:buClr>
              <a:buSzPts val="2200"/>
              <a:buFont typeface="Noto Sans Symbols"/>
              <a:buChar char="❖"/>
            </a:pPr>
            <a:r>
              <a:rPr lang="en" sz="2200">
                <a:solidFill>
                  <a:srgbClr val="DDDDDD"/>
                </a:solidFill>
              </a:rPr>
              <a:t> </a:t>
            </a:r>
            <a:r>
              <a:rPr lang="en" sz="2200" u="sng">
                <a:solidFill>
                  <a:schemeClr val="lt1"/>
                </a:solidFill>
              </a:rPr>
              <a:t>ካህን</a:t>
            </a:r>
            <a:r>
              <a:rPr lang="en" sz="2200">
                <a:solidFill>
                  <a:schemeClr val="lt1"/>
                </a:solidFill>
              </a:rPr>
              <a:t>፦</a:t>
            </a:r>
            <a:r>
              <a:rPr lang="en" sz="2200">
                <a:solidFill>
                  <a:srgbClr val="DDDDDD"/>
                </a:solidFill>
              </a:rPr>
              <a:t> </a:t>
            </a:r>
            <a:r>
              <a:rPr lang="en" sz="2200">
                <a:solidFill>
                  <a:srgbClr val="FFFF00"/>
                </a:solidFill>
              </a:rPr>
              <a:t>ወ፰ቱ ግ</a:t>
            </a:r>
            <a:r>
              <a:rPr lang="en" sz="2200">
                <a:solidFill>
                  <a:srgbClr val="CE181E"/>
                </a:solidFill>
              </a:rPr>
              <a:t>ሩ</a:t>
            </a:r>
            <a:r>
              <a:rPr lang="en" sz="2200">
                <a:solidFill>
                  <a:srgbClr val="FFFF00"/>
                </a:solidFill>
              </a:rPr>
              <a:t>ማን እለ ይቀርቡ ኀቤከ ወእማዕበለ እሳት ይጐይዩ ከመ ኢይቅረቡ ኀቤከ ወእምአፍሐመ እሳት ዘይወጽእ እምአፉከ ይፈርሁ ወይደ</a:t>
            </a:r>
            <a:r>
              <a:rPr lang="en" sz="2200">
                <a:solidFill>
                  <a:srgbClr val="CE181E"/>
                </a:solidFill>
              </a:rPr>
              <a:t>ነ</a:t>
            </a:r>
            <a:r>
              <a:rPr lang="en" sz="2200">
                <a:solidFill>
                  <a:srgbClr val="FFFF00"/>
                </a:solidFill>
              </a:rPr>
              <a:t>ግፁ ወኵሎሙ ኅቡረ በ፩ዱ ቃል ኪያከ ይቄድሱ ወይዌድሱ። </a:t>
            </a:r>
            <a:endParaRPr sz="2200">
              <a:solidFill>
                <a:schemeClr val="dk1"/>
              </a:solidFill>
            </a:endParaRPr>
          </a:p>
          <a:p>
            <a:pPr marL="457200" lvl="0" indent="-368300" algn="l" rtl="0">
              <a:spcBef>
                <a:spcPts val="600"/>
              </a:spcBef>
              <a:spcAft>
                <a:spcPts val="0"/>
              </a:spcAft>
              <a:buClr>
                <a:schemeClr val="lt1"/>
              </a:buClr>
              <a:buSzPts val="2200"/>
              <a:buFont typeface="Noto Sans Symbols"/>
              <a:buChar char="❖"/>
            </a:pPr>
            <a:r>
              <a:rPr lang="en" sz="2200">
                <a:solidFill>
                  <a:schemeClr val="lt1"/>
                </a:solidFill>
              </a:rPr>
              <a:t>እቶም ናባ</a:t>
            </a:r>
            <a:r>
              <a:rPr lang="en" sz="2200">
                <a:solidFill>
                  <a:srgbClr val="CE181E"/>
                </a:solidFill>
              </a:rPr>
              <a:t>ኻ</a:t>
            </a:r>
            <a:r>
              <a:rPr lang="en" sz="2200">
                <a:solidFill>
                  <a:schemeClr val="lt1"/>
                </a:solidFill>
              </a:rPr>
              <a:t> ዚቐርቡ ሽሞንተ ግ</a:t>
            </a:r>
            <a:r>
              <a:rPr lang="en" sz="2200">
                <a:solidFill>
                  <a:srgbClr val="CE181E"/>
                </a:solidFill>
              </a:rPr>
              <a:t>ሩ</a:t>
            </a:r>
            <a:r>
              <a:rPr lang="en" sz="2200">
                <a:solidFill>
                  <a:schemeClr val="lt1"/>
                </a:solidFill>
              </a:rPr>
              <a:t>ማን ናባኻ ኸይቀርቡ ካብ ማዕበል ሓዊ ይሃድሙ። ካብቲ ካብ ኣፍካ ዚወፅእ ጓህሪ ሓዊ ድማ ይፈርሁን ይስምብዱን። ኵሎም ብኅብረት ብሓንቲ ቓል ንኣኻ ይቕድሱን ይውድሱን</a:t>
            </a:r>
            <a:endParaRPr sz="2200">
              <a:solidFill>
                <a:srgbClr val="DDDDDD"/>
              </a:solidFill>
            </a:endParaRPr>
          </a:p>
        </p:txBody>
      </p:sp>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12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12" name="Google Shape;912;p124"/>
          <p:cNvSpPr txBox="1"/>
          <p:nvPr/>
        </p:nvSpPr>
        <p:spPr>
          <a:xfrm>
            <a:off x="3959525" y="323850"/>
            <a:ext cx="5112600" cy="5911800"/>
          </a:xfrm>
          <a:prstGeom prst="rect">
            <a:avLst/>
          </a:prstGeom>
          <a:noFill/>
          <a:ln>
            <a:noFill/>
          </a:ln>
        </p:spPr>
        <p:txBody>
          <a:bodyPr spcFirstLastPara="1" wrap="square" lIns="92150" tIns="46075" rIns="92150" bIns="46075" anchor="t" anchorCtr="0">
            <a:noAutofit/>
          </a:bodyPr>
          <a:lstStyle/>
          <a:p>
            <a:pPr marL="463550" lvl="0" indent="-419100" algn="l" rtl="0">
              <a:spcBef>
                <a:spcPts val="0"/>
              </a:spcBef>
              <a:spcAft>
                <a:spcPts val="0"/>
              </a:spcAft>
              <a:buClr>
                <a:srgbClr val="0000FF"/>
              </a:buClr>
              <a:buSzPts val="2700"/>
              <a:buFont typeface="Noto Sans Symbols"/>
              <a:buChar char="❖"/>
            </a:pPr>
            <a:r>
              <a:rPr lang="en" sz="2700" u="sng">
                <a:solidFill>
                  <a:schemeClr val="lt1"/>
                </a:solidFill>
              </a:rPr>
              <a:t>Kahn</a:t>
            </a:r>
            <a:r>
              <a:rPr lang="en" sz="2700">
                <a:solidFill>
                  <a:schemeClr val="lt1"/>
                </a:solidFill>
              </a:rPr>
              <a:t>: </a:t>
            </a:r>
            <a:r>
              <a:rPr lang="en" sz="2700">
                <a:solidFill>
                  <a:srgbClr val="FFFF00"/>
                </a:solidFill>
              </a:rPr>
              <a:t>Nazazītine im-hazen we-hayle wirzutine im-risAne, be-mase’tsenkī tetsewire biluy mewil htsan::</a:t>
            </a:r>
            <a:endParaRPr sz="2700">
              <a:solidFill>
                <a:schemeClr val="dk1"/>
              </a:solidFill>
            </a:endParaRPr>
          </a:p>
          <a:p>
            <a:pPr marL="463550" lvl="0" indent="-419100" algn="l" rtl="0">
              <a:spcBef>
                <a:spcPts val="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a:t>
            </a:r>
            <a:r>
              <a:rPr lang="en" sz="2700">
                <a:solidFill>
                  <a:schemeClr val="lt1"/>
                </a:solidFill>
              </a:rPr>
              <a:t> You are our counselor in times of mourning, our strength when we are weak [and weary], for you were able to bare the alpha and Omega in your womb.</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lt1"/>
              </a:solidFill>
            </a:endParaRPr>
          </a:p>
          <a:p>
            <a:pPr marL="0" lvl="0" indent="0" algn="l" rtl="0">
              <a:lnSpc>
                <a:spcPct val="90000"/>
              </a:lnSpc>
              <a:spcBef>
                <a:spcPts val="800"/>
              </a:spcBef>
              <a:spcAft>
                <a:spcPts val="0"/>
              </a:spcAft>
              <a:buNone/>
            </a:pPr>
            <a:endParaRPr sz="2700" b="1" u="sng">
              <a:solidFill>
                <a:schemeClr val="lt1"/>
              </a:solidFill>
            </a:endParaRPr>
          </a:p>
        </p:txBody>
      </p:sp>
      <p:sp>
        <p:nvSpPr>
          <p:cNvPr id="913" name="Google Shape;913;p124"/>
          <p:cNvSpPr txBox="1"/>
          <p:nvPr/>
        </p:nvSpPr>
        <p:spPr>
          <a:xfrm>
            <a:off x="449600" y="301000"/>
            <a:ext cx="42237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400"/>
              <a:buFont typeface="Noto Sans Symbols"/>
              <a:buChar char="❖"/>
            </a:pPr>
            <a:r>
              <a:rPr lang="en" sz="3400" u="sng">
                <a:solidFill>
                  <a:schemeClr val="lt1"/>
                </a:solidFill>
              </a:rPr>
              <a:t>ካህን</a:t>
            </a:r>
            <a:r>
              <a:rPr lang="en" sz="3400">
                <a:solidFill>
                  <a:schemeClr val="lt1"/>
                </a:solidFill>
              </a:rPr>
              <a:t>፡-</a:t>
            </a:r>
            <a:r>
              <a:rPr lang="en" sz="3400">
                <a:solidFill>
                  <a:srgbClr val="FFFF00"/>
                </a:solidFill>
              </a:rPr>
              <a:t> ናዛዚትነ </a:t>
            </a:r>
            <a:endParaRPr>
              <a:solidFill>
                <a:schemeClr val="dk1"/>
              </a:solidFill>
            </a:endParaRPr>
          </a:p>
          <a:p>
            <a:pPr marL="463550" lvl="0" indent="-463550" algn="l" rtl="0">
              <a:spcBef>
                <a:spcPts val="0"/>
              </a:spcBef>
              <a:spcAft>
                <a:spcPts val="0"/>
              </a:spcAft>
              <a:buClr>
                <a:srgbClr val="FFFF00"/>
              </a:buClr>
              <a:buSzPts val="3400"/>
              <a:buFont typeface="Arial"/>
              <a:buNone/>
            </a:pPr>
            <a:r>
              <a:rPr lang="en" sz="3400">
                <a:solidFill>
                  <a:srgbClr val="FFFF00"/>
                </a:solidFill>
              </a:rPr>
              <a:t>እምኃዘን ወኀይለ ውርዙትነ እምርስዓን። በማሥፀንኪ ተፀውረ ብሉየ መዋዕል ሕፃን።</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rgbClr val="FFFF00"/>
              </a:solidFill>
            </a:endParaRPr>
          </a:p>
          <a:p>
            <a:pPr marL="0" lvl="0" indent="0" algn="l" rtl="0">
              <a:spcBef>
                <a:spcPts val="0"/>
              </a:spcBef>
              <a:spcAft>
                <a:spcPts val="0"/>
              </a:spcAft>
              <a:buNone/>
            </a:pPr>
            <a:endParaRPr sz="3400" b="1" u="sng">
              <a:solidFill>
                <a:schemeClr val="lt1"/>
              </a:solidFill>
            </a:endParaRPr>
          </a:p>
        </p:txBody>
      </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12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20" name="Google Shape;920;p125"/>
          <p:cNvSpPr txBox="1"/>
          <p:nvPr/>
        </p:nvSpPr>
        <p:spPr>
          <a:xfrm>
            <a:off x="3717125" y="323850"/>
            <a:ext cx="5355000" cy="5911800"/>
          </a:xfrm>
          <a:prstGeom prst="rect">
            <a:avLst/>
          </a:prstGeom>
          <a:noFill/>
          <a:ln>
            <a:noFill/>
          </a:ln>
        </p:spPr>
        <p:txBody>
          <a:bodyPr spcFirstLastPara="1" wrap="square" lIns="92150" tIns="46075" rIns="92150" bIns="46075" anchor="t" anchorCtr="0">
            <a:noAutofit/>
          </a:bodyPr>
          <a:lstStyle/>
          <a:p>
            <a:pPr marL="463550" lvl="0" indent="-417512" algn="l" rtl="0">
              <a:spcBef>
                <a:spcPts val="0"/>
              </a:spcBef>
              <a:spcAft>
                <a:spcPts val="0"/>
              </a:spcAft>
              <a:buClr>
                <a:srgbClr val="0000FF"/>
              </a:buClr>
              <a:buSzPts val="2500"/>
              <a:buFont typeface="Noto Sans Symbols"/>
              <a:buChar char="❖"/>
            </a:pPr>
            <a:r>
              <a:rPr lang="en" sz="2500" b="1" u="sng">
                <a:solidFill>
                  <a:schemeClr val="lt1"/>
                </a:solidFill>
              </a:rPr>
              <a:t>Hizb</a:t>
            </a:r>
            <a:r>
              <a:rPr lang="en" sz="2500" b="1">
                <a:solidFill>
                  <a:schemeClr val="lt1"/>
                </a:solidFill>
              </a:rPr>
              <a:t>:</a:t>
            </a:r>
            <a:r>
              <a:rPr lang="en" sz="2500">
                <a:solidFill>
                  <a:schemeClr val="lt1"/>
                </a:solidFill>
              </a:rPr>
              <a:t> </a:t>
            </a:r>
            <a:r>
              <a:rPr lang="en" sz="2500">
                <a:solidFill>
                  <a:srgbClr val="FFFF00"/>
                </a:solidFill>
              </a:rPr>
              <a:t>O Maryam tesfa le-qidusan, be’gīzie tselot we-iTan webe-gīzie nitsuh qurban, le-nazizatine n’ī wiste zimekan</a:t>
            </a:r>
            <a:endParaRPr sz="2500">
              <a:solidFill>
                <a:schemeClr val="dk1"/>
              </a:solidFill>
            </a:endParaRPr>
          </a:p>
          <a:p>
            <a:pPr marL="463550" lvl="0" indent="-417512" algn="l" rtl="0">
              <a:spcBef>
                <a:spcPts val="600"/>
              </a:spcBef>
              <a:spcAft>
                <a:spcPts val="0"/>
              </a:spcAft>
              <a:buClr>
                <a:srgbClr val="FF0000"/>
              </a:buClr>
              <a:buSzPts val="2500"/>
              <a:buFont typeface="Noto Sans Symbols"/>
              <a:buChar char="❖"/>
            </a:pPr>
            <a:r>
              <a:rPr lang="en" sz="2500" u="sng">
                <a:solidFill>
                  <a:srgbClr val="FFFF00"/>
                </a:solidFill>
              </a:rPr>
              <a:t>People</a:t>
            </a:r>
            <a:r>
              <a:rPr lang="en" sz="2500">
                <a:solidFill>
                  <a:srgbClr val="FFFF00"/>
                </a:solidFill>
              </a:rPr>
              <a:t>: </a:t>
            </a:r>
            <a:r>
              <a:rPr lang="en" sz="2500">
                <a:solidFill>
                  <a:schemeClr val="lt1"/>
                </a:solidFill>
              </a:rPr>
              <a:t>O Mary! You are the hope for the needy, we supplicate unto you to accompany and guide us in this Holy place during the time of the prayer of incense and Holy Communion.</a:t>
            </a:r>
            <a:endParaRPr sz="2500">
              <a:solidFill>
                <a:schemeClr val="dk1"/>
              </a:solidFill>
            </a:endParaRPr>
          </a:p>
          <a:p>
            <a:pPr marL="0" lvl="0" indent="0" algn="l" rtl="0">
              <a:lnSpc>
                <a:spcPct val="93000"/>
              </a:lnSpc>
              <a:spcBef>
                <a:spcPts val="0"/>
              </a:spcBef>
              <a:spcAft>
                <a:spcPts val="0"/>
              </a:spcAft>
              <a:buClr>
                <a:schemeClr val="dk1"/>
              </a:buClr>
              <a:buFont typeface="Arial"/>
              <a:buNone/>
            </a:pPr>
            <a:endParaRPr sz="2500">
              <a:solidFill>
                <a:schemeClr val="lt1"/>
              </a:solidFill>
            </a:endParaRPr>
          </a:p>
          <a:p>
            <a:pPr marL="0" lvl="0" indent="0" algn="l" rtl="0">
              <a:lnSpc>
                <a:spcPct val="90000"/>
              </a:lnSpc>
              <a:spcBef>
                <a:spcPts val="800"/>
              </a:spcBef>
              <a:spcAft>
                <a:spcPts val="0"/>
              </a:spcAft>
              <a:buNone/>
            </a:pPr>
            <a:endParaRPr sz="2500" u="sng">
              <a:solidFill>
                <a:schemeClr val="lt1"/>
              </a:solidFill>
            </a:endParaRPr>
          </a:p>
        </p:txBody>
      </p:sp>
      <p:sp>
        <p:nvSpPr>
          <p:cNvPr id="921" name="Google Shape;921;p125"/>
          <p:cNvSpPr txBox="1"/>
          <p:nvPr/>
        </p:nvSpPr>
        <p:spPr>
          <a:xfrm>
            <a:off x="449600" y="301000"/>
            <a:ext cx="42237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400"/>
              <a:buFont typeface="Noto Sans Symbols"/>
              <a:buChar char="❖"/>
            </a:pPr>
            <a:r>
              <a:rPr lang="en" sz="3400" b="1" u="sng">
                <a:solidFill>
                  <a:schemeClr val="lt1"/>
                </a:solidFill>
              </a:rPr>
              <a:t>ሕዝብ</a:t>
            </a:r>
            <a:r>
              <a:rPr lang="en" sz="3400" b="1">
                <a:solidFill>
                  <a:schemeClr val="lt1"/>
                </a:solidFill>
              </a:rPr>
              <a:t>፡-</a:t>
            </a:r>
            <a:r>
              <a:rPr lang="en" sz="3400">
                <a:solidFill>
                  <a:srgbClr val="FFFF00"/>
                </a:solidFill>
              </a:rPr>
              <a:t> ኦ ማርያም ተስፋ ለቅቡጻን። በጊዜ ጸሎት ወዕጣን ወበጊዜ ንጹሕ ቍርባን ። ለናዝዞትነ ንዒ ውስተ ዝመካን። </a:t>
            </a:r>
            <a:endParaRPr>
              <a:solidFill>
                <a:schemeClr val="dk1"/>
              </a:solidFill>
            </a:endParaRPr>
          </a:p>
          <a:p>
            <a:pPr marL="463550" lvl="0" indent="-463550" algn="l" rtl="0">
              <a:spcBef>
                <a:spcPts val="600"/>
              </a:spcBef>
              <a:spcAft>
                <a:spcPts val="0"/>
              </a:spcAft>
              <a:buClr>
                <a:schemeClr val="dk1"/>
              </a:buClr>
              <a:buSzPts val="3400"/>
              <a:buFont typeface="Arial"/>
              <a:buNone/>
            </a:pPr>
            <a:endParaRPr sz="3400">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chemeClr val="dk1"/>
              </a:solidFill>
            </a:endParaRPr>
          </a:p>
          <a:p>
            <a:pPr marL="0" lvl="0" indent="0" algn="l" rtl="0">
              <a:spcBef>
                <a:spcPts val="0"/>
              </a:spcBef>
              <a:spcAft>
                <a:spcPts val="0"/>
              </a:spcAft>
              <a:buNone/>
            </a:pPr>
            <a:endParaRPr sz="3400" u="sng">
              <a:solidFill>
                <a:schemeClr val="lt1"/>
              </a:solidFill>
            </a:endParaRPr>
          </a:p>
        </p:txBody>
      </p:sp>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7" name="Google Shape;927;p12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28" name="Google Shape;928;p126"/>
          <p:cNvSpPr txBox="1"/>
          <p:nvPr/>
        </p:nvSpPr>
        <p:spPr>
          <a:xfrm>
            <a:off x="3717125" y="323850"/>
            <a:ext cx="53550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2800"/>
              <a:buFont typeface="Noto Sans Symbols"/>
              <a:buChar char="❖"/>
            </a:pPr>
            <a:r>
              <a:rPr lang="en" sz="2800" u="sng">
                <a:solidFill>
                  <a:schemeClr val="lt1"/>
                </a:solidFill>
              </a:rPr>
              <a:t>Kahn</a:t>
            </a:r>
            <a:r>
              <a:rPr lang="en" sz="2800">
                <a:solidFill>
                  <a:schemeClr val="lt1"/>
                </a:solidFill>
              </a:rPr>
              <a:t>: </a:t>
            </a:r>
            <a:r>
              <a:rPr lang="en" sz="2800">
                <a:solidFill>
                  <a:srgbClr val="FFFF00"/>
                </a:solidFill>
              </a:rPr>
              <a:t>Weladīt Amlak Maryam inbele sebsabe we-rekabie, beyine ze-aqrebiku lekī nistīte qal yibabie</a:t>
            </a:r>
            <a:endParaRPr>
              <a:solidFill>
                <a:schemeClr val="dk1"/>
              </a:solidFill>
            </a:endParaRPr>
          </a:p>
          <a:p>
            <a:pPr marL="463550" lvl="0" indent="-463550" algn="l" rtl="0">
              <a:spcBef>
                <a:spcPts val="600"/>
              </a:spcBef>
              <a:spcAft>
                <a:spcPts val="0"/>
              </a:spcAft>
              <a:buClr>
                <a:srgbClr val="0000FF"/>
              </a:buClr>
              <a:buSzPts val="2800"/>
              <a:buFont typeface="Noto Sans Symbols"/>
              <a:buChar char="❖"/>
            </a:pPr>
            <a:r>
              <a:rPr lang="en" sz="2800" u="sng">
                <a:solidFill>
                  <a:srgbClr val="FFFF00"/>
                </a:solidFill>
              </a:rPr>
              <a:t>Priest</a:t>
            </a:r>
            <a:r>
              <a:rPr lang="en" sz="2800">
                <a:solidFill>
                  <a:srgbClr val="FFFF00"/>
                </a:solidFill>
              </a:rPr>
              <a:t>: </a:t>
            </a:r>
            <a:r>
              <a:rPr lang="en" sz="2800">
                <a:solidFill>
                  <a:schemeClr val="lt1"/>
                </a:solidFill>
              </a:rPr>
              <a:t>O Mary, who became the Mother of God without a man’s seed, accept my few offerings of praise [that flow from my heart with a good theme</a:t>
            </a:r>
            <a:endParaRPr>
              <a:solidFill>
                <a:schemeClr val="dk1"/>
              </a:solidFill>
            </a:endParaRPr>
          </a:p>
          <a:p>
            <a:pPr marL="0" lvl="0" indent="0" algn="l" rtl="0">
              <a:lnSpc>
                <a:spcPct val="90000"/>
              </a:lnSpc>
              <a:spcBef>
                <a:spcPts val="800"/>
              </a:spcBef>
              <a:spcAft>
                <a:spcPts val="0"/>
              </a:spcAft>
              <a:buNone/>
            </a:pPr>
            <a:endParaRPr sz="2500" b="1" u="sng">
              <a:solidFill>
                <a:schemeClr val="lt1"/>
              </a:solidFill>
            </a:endParaRPr>
          </a:p>
        </p:txBody>
      </p:sp>
      <p:sp>
        <p:nvSpPr>
          <p:cNvPr id="929" name="Google Shape;929;p126"/>
          <p:cNvSpPr txBox="1"/>
          <p:nvPr/>
        </p:nvSpPr>
        <p:spPr>
          <a:xfrm>
            <a:off x="449600" y="301000"/>
            <a:ext cx="40215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400"/>
              <a:buFont typeface="Noto Sans Symbols"/>
              <a:buChar char="❖"/>
            </a:pPr>
            <a:r>
              <a:rPr lang="en" sz="3400" u="sng">
                <a:solidFill>
                  <a:schemeClr val="lt1"/>
                </a:solidFill>
              </a:rPr>
              <a:t>ካህን</a:t>
            </a:r>
            <a:r>
              <a:rPr lang="en" sz="3400">
                <a:solidFill>
                  <a:schemeClr val="lt1"/>
                </a:solidFill>
              </a:rPr>
              <a:t>፡-</a:t>
            </a:r>
            <a:r>
              <a:rPr lang="en" sz="3400">
                <a:solidFill>
                  <a:srgbClr val="FFFF00"/>
                </a:solidFill>
              </a:rPr>
              <a:t> ወላዲተ አምላክ ማርያም እንበለ ሰብሳብ ወሩካቤ። በይነ ዘአቅረብኩ ለኪ ንስቲተ ቃለ ይባቤ።</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rgbClr val="FFFF00"/>
              </a:solidFill>
            </a:endParaRPr>
          </a:p>
          <a:p>
            <a:pPr marL="0" lvl="0" indent="0" algn="l" rtl="0">
              <a:spcBef>
                <a:spcPts val="0"/>
              </a:spcBef>
              <a:spcAft>
                <a:spcPts val="0"/>
              </a:spcAft>
              <a:buNone/>
            </a:pPr>
            <a:endParaRPr sz="3400" b="1" u="sng">
              <a:solidFill>
                <a:schemeClr val="lt1"/>
              </a:solidFill>
            </a:endParaRPr>
          </a:p>
        </p:txBody>
      </p: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935" name="Google Shape;935;p12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36" name="Google Shape;936;p127"/>
          <p:cNvSpPr txBox="1"/>
          <p:nvPr/>
        </p:nvSpPr>
        <p:spPr>
          <a:xfrm>
            <a:off x="3717125" y="323850"/>
            <a:ext cx="53550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2300"/>
              <a:buFont typeface="Noto Sans Symbols"/>
              <a:buChar char="❖"/>
            </a:pPr>
            <a:r>
              <a:rPr lang="en" sz="2300" b="1" u="sng">
                <a:solidFill>
                  <a:schemeClr val="lt1"/>
                </a:solidFill>
              </a:rPr>
              <a:t>Hizb</a:t>
            </a:r>
            <a:r>
              <a:rPr lang="en" sz="2300" b="1">
                <a:solidFill>
                  <a:schemeClr val="lt1"/>
                </a:solidFill>
              </a:rPr>
              <a:t>:</a:t>
            </a:r>
            <a:r>
              <a:rPr lang="en" sz="2300">
                <a:solidFill>
                  <a:schemeClr val="lt1"/>
                </a:solidFill>
              </a:rPr>
              <a:t> </a:t>
            </a:r>
            <a:r>
              <a:rPr lang="en" sz="2300">
                <a:solidFill>
                  <a:srgbClr val="FFFF00"/>
                </a:solidFill>
              </a:rPr>
              <a:t>Fetitī imu bereket afukī meAza kerbie:: le-neday bi’isī weleze-rekeba mindabie hibisteke fetit īsayas yibie</a:t>
            </a:r>
            <a:endParaRPr>
              <a:solidFill>
                <a:schemeClr val="dk1"/>
              </a:solidFill>
            </a:endParaRPr>
          </a:p>
          <a:p>
            <a:pPr marL="463550" lvl="0" indent="-463550" algn="l" rtl="0">
              <a:spcBef>
                <a:spcPts val="600"/>
              </a:spcBef>
              <a:spcAft>
                <a:spcPts val="0"/>
              </a:spcAft>
              <a:buClr>
                <a:srgbClr val="0000FF"/>
              </a:buClr>
              <a:buSzPts val="2300"/>
              <a:buFont typeface="Noto Sans Symbols"/>
              <a:buChar char="❖"/>
            </a:pPr>
            <a:r>
              <a:rPr lang="en" sz="2300" u="sng">
                <a:solidFill>
                  <a:srgbClr val="FFFF00"/>
                </a:solidFill>
              </a:rPr>
              <a:t>People</a:t>
            </a:r>
            <a:r>
              <a:rPr lang="en" sz="2300">
                <a:solidFill>
                  <a:srgbClr val="FFFF00"/>
                </a:solidFill>
              </a:rPr>
              <a:t>: </a:t>
            </a:r>
            <a:r>
              <a:rPr lang="en" sz="2300">
                <a:solidFill>
                  <a:schemeClr val="lt1"/>
                </a:solidFill>
              </a:rPr>
              <a:t>Give your blessing of sweet fragrance of myrrh from your mouth, for your weary and afflicted servant by the blessed Holy communion as Prophet Isaiah said [or as Prophet  Isaiah was healed from his affliction with the touching of “coal” on his mouth Is. 6].</a:t>
            </a:r>
            <a:endParaRPr>
              <a:solidFill>
                <a:schemeClr val="dk1"/>
              </a:solidFill>
            </a:endParaRPr>
          </a:p>
          <a:p>
            <a:pPr marL="0" lvl="0" indent="0" algn="l" rtl="0">
              <a:lnSpc>
                <a:spcPct val="90000"/>
              </a:lnSpc>
              <a:spcBef>
                <a:spcPts val="800"/>
              </a:spcBef>
              <a:spcAft>
                <a:spcPts val="0"/>
              </a:spcAft>
              <a:buNone/>
            </a:pPr>
            <a:endParaRPr sz="2800" u="sng">
              <a:solidFill>
                <a:schemeClr val="lt1"/>
              </a:solidFill>
            </a:endParaRPr>
          </a:p>
        </p:txBody>
      </p:sp>
      <p:sp>
        <p:nvSpPr>
          <p:cNvPr id="937" name="Google Shape;937;p127"/>
          <p:cNvSpPr txBox="1"/>
          <p:nvPr/>
        </p:nvSpPr>
        <p:spPr>
          <a:xfrm>
            <a:off x="449600" y="301000"/>
            <a:ext cx="40215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400"/>
              <a:buFont typeface="Noto Sans Symbols"/>
              <a:buChar char="❖"/>
            </a:pPr>
            <a:r>
              <a:rPr lang="en" sz="3400" b="1" u="sng">
                <a:solidFill>
                  <a:schemeClr val="lt1"/>
                </a:solidFill>
              </a:rPr>
              <a:t>ሕዝብ</a:t>
            </a:r>
            <a:r>
              <a:rPr lang="en" sz="3400" b="1">
                <a:solidFill>
                  <a:schemeClr val="lt1"/>
                </a:solidFill>
              </a:rPr>
              <a:t>፡-</a:t>
            </a:r>
            <a:r>
              <a:rPr lang="en" sz="3400">
                <a:solidFill>
                  <a:srgbClr val="FFFF00"/>
                </a:solidFill>
              </a:rPr>
              <a:t> ፈትቲ እሙ በረከተ አፉኪ መዓዛ ከርቤ። ለነዳይ ብእሲ ወለዘረከቦ ምንዳቤ። ኅብስተከ ፈትት ኢሳይያስ ይቤ። </a:t>
            </a:r>
            <a:endParaRPr>
              <a:solidFill>
                <a:schemeClr val="dk1"/>
              </a:solidFill>
            </a:endParaRPr>
          </a:p>
          <a:p>
            <a:pPr marL="463550" lvl="0" indent="-463550" algn="l" rtl="0">
              <a:spcBef>
                <a:spcPts val="600"/>
              </a:spcBef>
              <a:spcAft>
                <a:spcPts val="0"/>
              </a:spcAft>
              <a:buClr>
                <a:schemeClr val="dk1"/>
              </a:buClr>
              <a:buSzPts val="3400"/>
              <a:buFont typeface="Arial"/>
              <a:buNone/>
            </a:pPr>
            <a:endParaRPr sz="3400">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chemeClr val="dk1"/>
              </a:solidFill>
            </a:endParaRPr>
          </a:p>
          <a:p>
            <a:pPr marL="0" lvl="0" indent="0" algn="l" rtl="0">
              <a:spcBef>
                <a:spcPts val="0"/>
              </a:spcBef>
              <a:spcAft>
                <a:spcPts val="0"/>
              </a:spcAft>
              <a:buNone/>
            </a:pPr>
            <a:endParaRPr sz="3400" u="sng">
              <a:solidFill>
                <a:schemeClr val="lt1"/>
              </a:solidFill>
            </a:endParaRPr>
          </a:p>
        </p:txBody>
      </p:sp>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12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44" name="Google Shape;944;p128"/>
          <p:cNvSpPr txBox="1"/>
          <p:nvPr/>
        </p:nvSpPr>
        <p:spPr>
          <a:xfrm>
            <a:off x="4013900" y="323850"/>
            <a:ext cx="4601100" cy="5911800"/>
          </a:xfrm>
          <a:prstGeom prst="rect">
            <a:avLst/>
          </a:prstGeom>
          <a:noFill/>
          <a:ln>
            <a:noFill/>
          </a:ln>
        </p:spPr>
        <p:txBody>
          <a:bodyPr spcFirstLastPara="1" wrap="square" lIns="92150" tIns="46075" rIns="92150" bIns="46075" anchor="t" anchorCtr="0">
            <a:noAutofit/>
          </a:bodyPr>
          <a:lstStyle/>
          <a:p>
            <a:pPr marL="463550" lvl="0" indent="-444500" algn="l" rtl="0">
              <a:spcBef>
                <a:spcPts val="0"/>
              </a:spcBef>
              <a:spcAft>
                <a:spcPts val="0"/>
              </a:spcAft>
              <a:buClr>
                <a:srgbClr val="0000FF"/>
              </a:buClr>
              <a:buSzPts val="3000"/>
              <a:buFont typeface="Noto Sans Symbols"/>
              <a:buChar char="❖"/>
            </a:pPr>
            <a:r>
              <a:rPr lang="en" sz="3000" u="sng">
                <a:solidFill>
                  <a:schemeClr val="lt1"/>
                </a:solidFill>
              </a:rPr>
              <a:t>Kahn</a:t>
            </a:r>
            <a:r>
              <a:rPr lang="en" sz="3000">
                <a:solidFill>
                  <a:schemeClr val="lt1"/>
                </a:solidFill>
              </a:rPr>
              <a:t>: </a:t>
            </a:r>
            <a:r>
              <a:rPr lang="en" sz="3000">
                <a:solidFill>
                  <a:srgbClr val="FFFF00"/>
                </a:solidFill>
              </a:rPr>
              <a:t>Yiwerid Menfes Qidus be-laile hibistu we-weynu, sobe yibil kahn tsega Menfes Qidus fenu</a:t>
            </a:r>
            <a:endParaRPr sz="3000">
              <a:solidFill>
                <a:schemeClr val="dk1"/>
              </a:solidFill>
            </a:endParaRPr>
          </a:p>
          <a:p>
            <a:pPr marL="463550" lvl="0" indent="-444500" algn="l" rtl="0">
              <a:spcBef>
                <a:spcPts val="800"/>
              </a:spcBef>
              <a:spcAft>
                <a:spcPts val="0"/>
              </a:spcAft>
              <a:buClr>
                <a:srgbClr val="FF0000"/>
              </a:buClr>
              <a:buSzPts val="3000"/>
              <a:buFont typeface="Noto Sans Symbols"/>
              <a:buChar char="❖"/>
            </a:pPr>
            <a:r>
              <a:rPr lang="en" sz="3000" u="sng">
                <a:solidFill>
                  <a:srgbClr val="FFFF00"/>
                </a:solidFill>
              </a:rPr>
              <a:t>Asst. Priest</a:t>
            </a:r>
            <a:r>
              <a:rPr lang="en" sz="3000">
                <a:solidFill>
                  <a:srgbClr val="FFFF00"/>
                </a:solidFill>
              </a:rPr>
              <a:t>:-</a:t>
            </a:r>
            <a:r>
              <a:rPr lang="en" sz="3000" b="1">
                <a:solidFill>
                  <a:srgbClr val="DDDDDD"/>
                </a:solidFill>
              </a:rPr>
              <a:t> </a:t>
            </a:r>
            <a:r>
              <a:rPr lang="en" sz="3000">
                <a:solidFill>
                  <a:schemeClr val="lt1"/>
                </a:solidFill>
              </a:rPr>
              <a:t>As the priest says let the Holy Spirit descend on this revered Holy of Holies</a:t>
            </a:r>
            <a:endParaRPr sz="3000" b="1" u="sng">
              <a:solidFill>
                <a:schemeClr val="lt1"/>
              </a:solidFill>
            </a:endParaRPr>
          </a:p>
        </p:txBody>
      </p:sp>
      <p:sp>
        <p:nvSpPr>
          <p:cNvPr id="945" name="Google Shape;945;p128"/>
          <p:cNvSpPr txBox="1"/>
          <p:nvPr/>
        </p:nvSpPr>
        <p:spPr>
          <a:xfrm>
            <a:off x="449600" y="301000"/>
            <a:ext cx="40215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33CC33"/>
              </a:buClr>
              <a:buSzPts val="2900"/>
              <a:buFont typeface="Noto Sans Symbols"/>
              <a:buChar char="❖"/>
            </a:pPr>
            <a:r>
              <a:rPr lang="en" sz="2900" u="sng">
                <a:solidFill>
                  <a:schemeClr val="lt1"/>
                </a:solidFill>
              </a:rPr>
              <a:t>ካህን</a:t>
            </a:r>
            <a:r>
              <a:rPr lang="en" sz="2900">
                <a:solidFill>
                  <a:schemeClr val="lt1"/>
                </a:solidFill>
              </a:rPr>
              <a:t>፡-</a:t>
            </a:r>
            <a:r>
              <a:rPr lang="en" sz="2900">
                <a:solidFill>
                  <a:srgbClr val="FFFF00"/>
                </a:solidFill>
              </a:rPr>
              <a:t> ይወርድ መንፈስ ቅዱስ በላዕለ ኅብስቱ ወወይኑ፥ ሶበ ይብል ካህን ጸጋ መንፈስ ቅዱስ ፈኑ፥</a:t>
            </a:r>
            <a:endParaRPr sz="2900">
              <a:solidFill>
                <a:schemeClr val="dk1"/>
              </a:solidFill>
            </a:endParaRPr>
          </a:p>
          <a:p>
            <a:pPr marL="463550" lvl="0" indent="-431800" algn="l" rtl="0">
              <a:spcBef>
                <a:spcPts val="600"/>
              </a:spcBef>
              <a:spcAft>
                <a:spcPts val="0"/>
              </a:spcAft>
              <a:buClr>
                <a:schemeClr val="lt1"/>
              </a:buClr>
              <a:buSzPts val="2900"/>
              <a:buFont typeface="Noto Sans Symbols"/>
              <a:buChar char="❖"/>
            </a:pPr>
            <a:r>
              <a:rPr lang="en" sz="2900">
                <a:solidFill>
                  <a:schemeClr val="lt1"/>
                </a:solidFill>
              </a:rPr>
              <a:t>ጸጋ መንፈስ ቅዱስ ናብ ልዕሊ ኅብስትን ወይንን ይውረድ ኣብ ዚብለሉ ጊዜ</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0" lvl="0" indent="0" algn="l" rtl="0">
              <a:spcBef>
                <a:spcPts val="0"/>
              </a:spcBef>
              <a:spcAft>
                <a:spcPts val="0"/>
              </a:spcAft>
              <a:buNone/>
            </a:pPr>
            <a:endParaRPr sz="2900" b="1" u="sng">
              <a:solidFill>
                <a:schemeClr val="lt1"/>
              </a:solidFill>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Google Shape;951;p12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52" name="Google Shape;952;p129"/>
          <p:cNvSpPr txBox="1"/>
          <p:nvPr/>
        </p:nvSpPr>
        <p:spPr>
          <a:xfrm>
            <a:off x="4242500" y="247650"/>
            <a:ext cx="4601100" cy="5911800"/>
          </a:xfrm>
          <a:prstGeom prst="rect">
            <a:avLst/>
          </a:prstGeom>
          <a:noFill/>
          <a:ln>
            <a:noFill/>
          </a:ln>
        </p:spPr>
        <p:txBody>
          <a:bodyPr spcFirstLastPara="1" wrap="square" lIns="92150" tIns="46075" rIns="92150" bIns="46075" anchor="t" anchorCtr="0">
            <a:noAutofit/>
          </a:bodyPr>
          <a:lstStyle/>
          <a:p>
            <a:pPr marL="457200" lvl="0" indent="-393700" algn="l" rtl="0">
              <a:lnSpc>
                <a:spcPct val="90000"/>
              </a:lnSpc>
              <a:spcBef>
                <a:spcPts val="0"/>
              </a:spcBef>
              <a:spcAft>
                <a:spcPts val="0"/>
              </a:spcAft>
              <a:buClr>
                <a:srgbClr val="0000FF"/>
              </a:buClr>
              <a:buSzPts val="2600"/>
              <a:buFont typeface="Noto Sans Symbols"/>
              <a:buChar char="❖"/>
            </a:pPr>
            <a:r>
              <a:rPr lang="en" sz="2600" b="1" u="sng">
                <a:solidFill>
                  <a:schemeClr val="lt1"/>
                </a:solidFill>
              </a:rPr>
              <a:t>Hizb</a:t>
            </a:r>
            <a:r>
              <a:rPr lang="en" sz="2600" b="1">
                <a:solidFill>
                  <a:schemeClr val="lt1"/>
                </a:solidFill>
              </a:rPr>
              <a:t>:</a:t>
            </a:r>
            <a:r>
              <a:rPr lang="en" sz="2600">
                <a:solidFill>
                  <a:schemeClr val="lt1"/>
                </a:solidFill>
              </a:rPr>
              <a:t> </a:t>
            </a:r>
            <a:r>
              <a:rPr lang="en" sz="2600">
                <a:solidFill>
                  <a:srgbClr val="FFFF00"/>
                </a:solidFill>
              </a:rPr>
              <a:t>Maikel zatī qidist biet kristīyan, yiwielTamu be-qitsbet abalate Kristos yikunu, be-hayle Tibebu menkir we-itsb kīnu</a:t>
            </a:r>
            <a:endParaRPr sz="2600">
              <a:solidFill>
                <a:schemeClr val="dk1"/>
              </a:solidFill>
            </a:endParaRPr>
          </a:p>
          <a:p>
            <a:pPr marL="457200" lvl="0" indent="-393700" algn="l" rtl="0">
              <a:lnSpc>
                <a:spcPct val="85000"/>
              </a:lnSpc>
              <a:spcBef>
                <a:spcPts val="800"/>
              </a:spcBef>
              <a:spcAft>
                <a:spcPts val="0"/>
              </a:spcAft>
              <a:buClr>
                <a:srgbClr val="FF0000"/>
              </a:buClr>
              <a:buSzPts val="2600"/>
              <a:buFont typeface="Noto Sans Symbols"/>
              <a:buChar char="❖"/>
            </a:pPr>
            <a:r>
              <a:rPr lang="en" sz="2600" u="sng">
                <a:solidFill>
                  <a:srgbClr val="FFFF00"/>
                </a:solidFill>
              </a:rPr>
              <a:t>People</a:t>
            </a:r>
            <a:r>
              <a:rPr lang="en" sz="2600">
                <a:solidFill>
                  <a:srgbClr val="FFFF00"/>
                </a:solidFill>
              </a:rPr>
              <a:t>:</a:t>
            </a:r>
            <a:r>
              <a:rPr lang="en" sz="2600">
                <a:solidFill>
                  <a:srgbClr val="DDDDDD"/>
                </a:solidFill>
              </a:rPr>
              <a:t> </a:t>
            </a:r>
            <a:r>
              <a:rPr lang="en" sz="2600">
                <a:solidFill>
                  <a:schemeClr val="lt1"/>
                </a:solidFill>
              </a:rPr>
              <a:t>The In the center of the Holy Church, they (the bread and the wine) transform ,within a twinkle of an eye, into the members of Christ with the astonishingly mystical power of His wisdom.</a:t>
            </a:r>
            <a:endParaRPr sz="2600">
              <a:solidFill>
                <a:schemeClr val="dk1"/>
              </a:solidFill>
            </a:endParaRPr>
          </a:p>
          <a:p>
            <a:pPr marL="463550" lvl="0" indent="-419100" algn="l" rtl="0">
              <a:spcBef>
                <a:spcPts val="800"/>
              </a:spcBef>
              <a:spcAft>
                <a:spcPts val="0"/>
              </a:spcAft>
              <a:buClr>
                <a:schemeClr val="lt1"/>
              </a:buClr>
              <a:buSzPts val="2600"/>
              <a:buChar char="❖"/>
            </a:pPr>
            <a:endParaRPr sz="2600" u="sng">
              <a:solidFill>
                <a:schemeClr val="lt1"/>
              </a:solidFill>
            </a:endParaRPr>
          </a:p>
        </p:txBody>
      </p:sp>
      <p:sp>
        <p:nvSpPr>
          <p:cNvPr id="953" name="Google Shape;953;p129"/>
          <p:cNvSpPr txBox="1"/>
          <p:nvPr/>
        </p:nvSpPr>
        <p:spPr>
          <a:xfrm>
            <a:off x="449600" y="301000"/>
            <a:ext cx="4021500" cy="6043500"/>
          </a:xfrm>
          <a:prstGeom prst="rect">
            <a:avLst/>
          </a:prstGeom>
          <a:noFill/>
          <a:ln>
            <a:noFill/>
          </a:ln>
        </p:spPr>
        <p:txBody>
          <a:bodyPr spcFirstLastPara="1" wrap="square" lIns="90000" tIns="91425" rIns="90000" bIns="91425" anchor="t" anchorCtr="0">
            <a:noAutofit/>
          </a:bodyPr>
          <a:lstStyle/>
          <a:p>
            <a:pPr marL="463550" lvl="0" indent="-417512" algn="l" rtl="0">
              <a:lnSpc>
                <a:spcPct val="90000"/>
              </a:lnSpc>
              <a:spcBef>
                <a:spcPts val="0"/>
              </a:spcBef>
              <a:spcAft>
                <a:spcPts val="0"/>
              </a:spcAft>
              <a:buClr>
                <a:srgbClr val="33CC33"/>
              </a:buClr>
              <a:buSzPts val="2700"/>
              <a:buFont typeface="Noto Sans Symbols"/>
              <a:buChar char="❖"/>
            </a:pPr>
            <a:r>
              <a:rPr lang="en" sz="2700" b="1" u="sng">
                <a:solidFill>
                  <a:schemeClr val="lt1"/>
                </a:solidFill>
              </a:rPr>
              <a:t>ሕዝብ</a:t>
            </a:r>
            <a:r>
              <a:rPr lang="en" sz="2700" b="1">
                <a:solidFill>
                  <a:schemeClr val="lt1"/>
                </a:solidFill>
              </a:rPr>
              <a:t>፡-</a:t>
            </a:r>
            <a:r>
              <a:rPr lang="en" sz="2700">
                <a:solidFill>
                  <a:srgbClr val="FFFF00"/>
                </a:solidFill>
              </a:rPr>
              <a:t> ማዕከለ ዛቲ ቅድስት ቤተ ክርስቲያኑ፥ ይዌልጦሙ በቅጽበት አባላተ ክርስቶስ ይኩኑ፤ በኃይለ ጥበቡ መንክር ወዕፁብ ኪኑ።</a:t>
            </a:r>
            <a:endParaRPr sz="2700">
              <a:solidFill>
                <a:schemeClr val="dk1"/>
              </a:solidFill>
            </a:endParaRPr>
          </a:p>
          <a:p>
            <a:pPr marL="463550" lvl="0" indent="-417512" algn="l" rtl="0">
              <a:lnSpc>
                <a:spcPct val="90000"/>
              </a:lnSpc>
              <a:spcBef>
                <a:spcPts val="600"/>
              </a:spcBef>
              <a:spcAft>
                <a:spcPts val="0"/>
              </a:spcAft>
              <a:buClr>
                <a:schemeClr val="lt1"/>
              </a:buClr>
              <a:buSzPts val="2700"/>
              <a:buFont typeface="Noto Sans Symbols"/>
              <a:buChar char="❖"/>
            </a:pPr>
            <a:r>
              <a:rPr lang="en" sz="2700">
                <a:solidFill>
                  <a:schemeClr val="lt1"/>
                </a:solidFill>
              </a:rPr>
              <a:t>ኣብ ማእከል ቅድስት ቤተ ክርስቲያኑ፡ ብዘደንቕ ግሩም ሥልጣኑ ኣባላት ክርስቶስ ንኺኾኑ ይልውጦም። </a:t>
            </a:r>
            <a:endParaRPr sz="2700">
              <a:solidFill>
                <a:schemeClr val="dk1"/>
              </a:solidFill>
            </a:endParaRPr>
          </a:p>
          <a:p>
            <a:pPr marL="463550" lvl="0" indent="-436562" algn="l" rtl="0">
              <a:lnSpc>
                <a:spcPct val="85000"/>
              </a:lnSpc>
              <a:spcBef>
                <a:spcPts val="800"/>
              </a:spcBef>
              <a:spcAft>
                <a:spcPts val="0"/>
              </a:spcAft>
              <a:buClr>
                <a:schemeClr val="dk1"/>
              </a:buClr>
              <a:buSzPts val="3000"/>
              <a:buFont typeface="Arial"/>
              <a:buNone/>
            </a:pP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dk1"/>
              </a:solidFill>
            </a:endParaRPr>
          </a:p>
          <a:p>
            <a:pPr marL="0" lvl="0" indent="0" algn="l" rtl="0">
              <a:spcBef>
                <a:spcPts val="0"/>
              </a:spcBef>
              <a:spcAft>
                <a:spcPts val="0"/>
              </a:spcAft>
              <a:buNone/>
            </a:pPr>
            <a:endParaRPr sz="2700" u="sng">
              <a:solidFill>
                <a:schemeClr val="lt1"/>
              </a:solidFill>
            </a:endParaRPr>
          </a:p>
        </p:txBody>
      </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pic>
        <p:nvPicPr>
          <p:cNvPr id="959" name="Google Shape;959;p13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60" name="Google Shape;960;p130"/>
          <p:cNvSpPr txBox="1"/>
          <p:nvPr/>
        </p:nvSpPr>
        <p:spPr>
          <a:xfrm>
            <a:off x="4394900" y="247650"/>
            <a:ext cx="4601100" cy="5911800"/>
          </a:xfrm>
          <a:prstGeom prst="rect">
            <a:avLst/>
          </a:prstGeom>
          <a:noFill/>
          <a:ln>
            <a:noFill/>
          </a:ln>
        </p:spPr>
        <p:txBody>
          <a:bodyPr spcFirstLastPara="1" wrap="square" lIns="92150" tIns="46075" rIns="92150" bIns="46075" anchor="t" anchorCtr="0">
            <a:noAutofit/>
          </a:bodyPr>
          <a:lstStyle/>
          <a:p>
            <a:pPr marL="457200" lvl="0" indent="-438150" algn="l" rtl="0">
              <a:spcBef>
                <a:spcPts val="0"/>
              </a:spcBef>
              <a:spcAft>
                <a:spcPts val="0"/>
              </a:spcAft>
              <a:buClr>
                <a:srgbClr val="0000FF"/>
              </a:buClr>
              <a:buSzPts val="3300"/>
              <a:buFont typeface="Noto Sans Symbols"/>
              <a:buChar char="❖"/>
            </a:pPr>
            <a:r>
              <a:rPr lang="en" sz="3300" u="sng">
                <a:solidFill>
                  <a:schemeClr val="lt1"/>
                </a:solidFill>
              </a:rPr>
              <a:t>Kahn</a:t>
            </a:r>
            <a:r>
              <a:rPr lang="en" sz="3300">
                <a:solidFill>
                  <a:schemeClr val="lt1"/>
                </a:solidFill>
              </a:rPr>
              <a:t>: </a:t>
            </a:r>
            <a:r>
              <a:rPr lang="en" sz="3300">
                <a:solidFill>
                  <a:srgbClr val="FFFF00"/>
                </a:solidFill>
              </a:rPr>
              <a:t>Selam le-kimu tsadqan we-semait, ile airefkimu be-haymanot</a:t>
            </a:r>
            <a:endParaRPr sz="3300">
              <a:solidFill>
                <a:schemeClr val="dk1"/>
              </a:solidFill>
            </a:endParaRPr>
          </a:p>
          <a:p>
            <a:pPr marL="457200" lvl="0" indent="-438150" algn="l" rtl="0">
              <a:spcBef>
                <a:spcPts val="800"/>
              </a:spcBef>
              <a:spcAft>
                <a:spcPts val="0"/>
              </a:spcAft>
              <a:buClr>
                <a:srgbClr val="FF0000"/>
              </a:buClr>
              <a:buSzPts val="3300"/>
              <a:buFont typeface="Noto Sans Symbols"/>
              <a:buChar char="❖"/>
            </a:pPr>
            <a:r>
              <a:rPr lang="en" sz="3300" u="sng">
                <a:solidFill>
                  <a:srgbClr val="FFFF00"/>
                </a:solidFill>
              </a:rPr>
              <a:t>Priest</a:t>
            </a:r>
            <a:r>
              <a:rPr lang="en" sz="3300">
                <a:solidFill>
                  <a:srgbClr val="FFFF00"/>
                </a:solidFill>
              </a:rPr>
              <a:t>:</a:t>
            </a:r>
            <a:r>
              <a:rPr lang="en" sz="3300" b="1">
                <a:solidFill>
                  <a:srgbClr val="DDDDDD"/>
                </a:solidFill>
              </a:rPr>
              <a:t> </a:t>
            </a:r>
            <a:r>
              <a:rPr lang="en" sz="3300">
                <a:solidFill>
                  <a:schemeClr val="lt1"/>
                </a:solidFill>
              </a:rPr>
              <a:t>Peace be unto you, blessed and martyrs, who have died for the faith.</a:t>
            </a:r>
            <a:endParaRPr sz="3300">
              <a:solidFill>
                <a:schemeClr val="dk1"/>
              </a:solidFill>
            </a:endParaRPr>
          </a:p>
          <a:p>
            <a:pPr marL="463550" lvl="0" indent="-463550" algn="l" rtl="0">
              <a:spcBef>
                <a:spcPts val="800"/>
              </a:spcBef>
              <a:spcAft>
                <a:spcPts val="0"/>
              </a:spcAft>
              <a:buClr>
                <a:schemeClr val="lt1"/>
              </a:buClr>
              <a:buSzPts val="3300"/>
              <a:buChar char="❖"/>
            </a:pPr>
            <a:endParaRPr sz="3300" b="1" u="sng">
              <a:solidFill>
                <a:schemeClr val="lt1"/>
              </a:solidFill>
            </a:endParaRPr>
          </a:p>
        </p:txBody>
      </p:sp>
      <p:sp>
        <p:nvSpPr>
          <p:cNvPr id="961" name="Google Shape;961;p130"/>
          <p:cNvSpPr txBox="1"/>
          <p:nvPr/>
        </p:nvSpPr>
        <p:spPr>
          <a:xfrm>
            <a:off x="449600" y="224800"/>
            <a:ext cx="3945300" cy="6043500"/>
          </a:xfrm>
          <a:prstGeom prst="rect">
            <a:avLst/>
          </a:prstGeom>
          <a:noFill/>
          <a:ln>
            <a:noFill/>
          </a:ln>
        </p:spPr>
        <p:txBody>
          <a:bodyPr spcFirstLastPara="1" wrap="square" lIns="90000" tIns="91425" rIns="90000" bIns="91425" anchor="t" anchorCtr="0">
            <a:noAutofit/>
          </a:bodyPr>
          <a:lstStyle/>
          <a:p>
            <a:pPr marL="463550" lvl="0" indent="-450850" algn="l" rtl="0">
              <a:spcBef>
                <a:spcPts val="0"/>
              </a:spcBef>
              <a:spcAft>
                <a:spcPts val="0"/>
              </a:spcAft>
              <a:buClr>
                <a:srgbClr val="33CC33"/>
              </a:buClr>
              <a:buSzPts val="3300"/>
              <a:buFont typeface="Noto Sans Symbols"/>
              <a:buChar char="❖"/>
            </a:pPr>
            <a:r>
              <a:rPr lang="en" sz="3300" u="sng">
                <a:solidFill>
                  <a:schemeClr val="lt1"/>
                </a:solidFill>
              </a:rPr>
              <a:t>ካህን</a:t>
            </a:r>
            <a:r>
              <a:rPr lang="en" sz="3300">
                <a:solidFill>
                  <a:schemeClr val="lt1"/>
                </a:solidFill>
              </a:rPr>
              <a:t>፡-</a:t>
            </a:r>
            <a:r>
              <a:rPr lang="en" sz="3300">
                <a:solidFill>
                  <a:srgbClr val="FFFF00"/>
                </a:solidFill>
              </a:rPr>
              <a:t> ሰላም ለክሙ ጻድቃን ወሰማዕት፥ እለ አዕረፍክሙ በሃይማኖት።</a:t>
            </a:r>
            <a:endParaRPr sz="3300">
              <a:solidFill>
                <a:schemeClr val="dk1"/>
              </a:solidFill>
            </a:endParaRPr>
          </a:p>
          <a:p>
            <a:pPr marL="463550" lvl="0" indent="-450850" algn="l" rtl="0">
              <a:spcBef>
                <a:spcPts val="600"/>
              </a:spcBef>
              <a:spcAft>
                <a:spcPts val="0"/>
              </a:spcAft>
              <a:buClr>
                <a:schemeClr val="lt1"/>
              </a:buClr>
              <a:buSzPts val="3300"/>
              <a:buFont typeface="Noto Sans Symbols"/>
              <a:buChar char="❖"/>
            </a:pPr>
            <a:r>
              <a:rPr lang="en" sz="3300">
                <a:solidFill>
                  <a:schemeClr val="lt1"/>
                </a:solidFill>
              </a:rPr>
              <a:t>ሰላም ንኣኹም፡ ብእምነት ዘዕረፍኩም ጻድቃን</a:t>
            </a:r>
            <a:endParaRPr sz="3300">
              <a:solidFill>
                <a:schemeClr val="dk1"/>
              </a:solidFill>
            </a:endParaRPr>
          </a:p>
          <a:p>
            <a:pPr marL="463550" lvl="0" indent="-463550" algn="l" rtl="0">
              <a:spcBef>
                <a:spcPts val="800"/>
              </a:spcBef>
              <a:spcAft>
                <a:spcPts val="0"/>
              </a:spcAft>
              <a:buClr>
                <a:schemeClr val="dk1"/>
              </a:buClr>
              <a:buSzPts val="3500"/>
              <a:buFont typeface="Arial"/>
              <a:buNone/>
            </a:pPr>
            <a:endParaRPr sz="3300">
              <a:solidFill>
                <a:schemeClr val="dk1"/>
              </a:solidFill>
            </a:endParaRPr>
          </a:p>
          <a:p>
            <a:pPr marL="0" lvl="0" indent="0" algn="l" rtl="0">
              <a:lnSpc>
                <a:spcPct val="93000"/>
              </a:lnSpc>
              <a:spcBef>
                <a:spcPts val="0"/>
              </a:spcBef>
              <a:spcAft>
                <a:spcPts val="0"/>
              </a:spcAft>
              <a:buClr>
                <a:schemeClr val="dk1"/>
              </a:buClr>
              <a:buFont typeface="Arial"/>
              <a:buNone/>
            </a:pPr>
            <a:endParaRPr sz="3300">
              <a:solidFill>
                <a:schemeClr val="dk1"/>
              </a:solidFill>
            </a:endParaRPr>
          </a:p>
          <a:p>
            <a:pPr marL="0" lvl="0" indent="0" algn="l" rtl="0">
              <a:spcBef>
                <a:spcPts val="0"/>
              </a:spcBef>
              <a:spcAft>
                <a:spcPts val="0"/>
              </a:spcAft>
              <a:buNone/>
            </a:pPr>
            <a:endParaRPr sz="3300" b="1" u="sng">
              <a:solidFill>
                <a:schemeClr val="lt1"/>
              </a:solidFill>
            </a:endParaRPr>
          </a:p>
        </p:txBody>
      </p:sp>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Google Shape;967;p13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68" name="Google Shape;968;p131"/>
          <p:cNvSpPr txBox="1"/>
          <p:nvPr/>
        </p:nvSpPr>
        <p:spPr>
          <a:xfrm>
            <a:off x="4134600" y="247650"/>
            <a:ext cx="4861500" cy="5911800"/>
          </a:xfrm>
          <a:prstGeom prst="rect">
            <a:avLst/>
          </a:prstGeom>
          <a:noFill/>
          <a:ln>
            <a:noFill/>
          </a:ln>
        </p:spPr>
        <p:txBody>
          <a:bodyPr spcFirstLastPara="1" wrap="square" lIns="92150" tIns="46075" rIns="92150" bIns="46075" anchor="t" anchorCtr="0">
            <a:noAutofit/>
          </a:bodyPr>
          <a:lstStyle/>
          <a:p>
            <a:pPr marL="457200" lvl="0" indent="-400050" algn="l" rtl="0">
              <a:lnSpc>
                <a:spcPct val="90000"/>
              </a:lnSpc>
              <a:spcBef>
                <a:spcPts val="0"/>
              </a:spcBef>
              <a:spcAft>
                <a:spcPts val="0"/>
              </a:spcAft>
              <a:buClr>
                <a:srgbClr val="0000FF"/>
              </a:buClr>
              <a:buSzPts val="2700"/>
              <a:buFont typeface="Noto Sans Symbols"/>
              <a:buChar char="❖"/>
            </a:pPr>
            <a:r>
              <a:rPr lang="en" sz="2700" b="1" u="sng">
                <a:solidFill>
                  <a:schemeClr val="lt1"/>
                </a:solidFill>
              </a:rPr>
              <a:t>Hizb</a:t>
            </a:r>
            <a:r>
              <a:rPr lang="en" sz="2700" b="1">
                <a:solidFill>
                  <a:schemeClr val="lt1"/>
                </a:solidFill>
              </a:rPr>
              <a:t>:</a:t>
            </a:r>
            <a:r>
              <a:rPr lang="en" sz="2700">
                <a:solidFill>
                  <a:schemeClr val="lt1"/>
                </a:solidFill>
              </a:rPr>
              <a:t> </a:t>
            </a:r>
            <a:r>
              <a:rPr lang="en" sz="2700">
                <a:solidFill>
                  <a:srgbClr val="FFFF00"/>
                </a:solidFill>
              </a:rPr>
              <a:t>Mewaiyane Alem antimu be-bizuh tigist, sealu qidme feTarī be-kulu seAt inbele nisiha kīyane īyinisi mot::</a:t>
            </a:r>
            <a:endParaRPr sz="2700">
              <a:solidFill>
                <a:schemeClr val="dk1"/>
              </a:solidFill>
            </a:endParaRPr>
          </a:p>
          <a:p>
            <a:pPr marL="457200" lvl="0" indent="-400050" algn="l" rtl="0">
              <a:lnSpc>
                <a:spcPct val="90000"/>
              </a:lnSpc>
              <a:spcBef>
                <a:spcPts val="80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a:t>
            </a:r>
            <a:r>
              <a:rPr lang="en" sz="2700" b="1">
                <a:solidFill>
                  <a:srgbClr val="DDDDDD"/>
                </a:solidFill>
              </a:rPr>
              <a:t> </a:t>
            </a:r>
            <a:r>
              <a:rPr lang="en" sz="2700">
                <a:solidFill>
                  <a:schemeClr val="lt1"/>
                </a:solidFill>
              </a:rPr>
              <a:t>You all who have conquered the world by patience, pray for us day and night standing in front of our Creator, so that death will not take us before we have repented.</a:t>
            </a:r>
            <a:endParaRPr sz="2700">
              <a:solidFill>
                <a:schemeClr val="dk1"/>
              </a:solidFill>
            </a:endParaRPr>
          </a:p>
          <a:p>
            <a:pPr marL="463550" lvl="0" indent="-425450" algn="l" rtl="0">
              <a:spcBef>
                <a:spcPts val="800"/>
              </a:spcBef>
              <a:spcAft>
                <a:spcPts val="0"/>
              </a:spcAft>
              <a:buClr>
                <a:schemeClr val="lt1"/>
              </a:buClr>
              <a:buSzPts val="2700"/>
              <a:buChar char="❖"/>
            </a:pPr>
            <a:endParaRPr sz="2700" u="sng">
              <a:solidFill>
                <a:schemeClr val="lt1"/>
              </a:solidFill>
            </a:endParaRPr>
          </a:p>
        </p:txBody>
      </p:sp>
      <p:sp>
        <p:nvSpPr>
          <p:cNvPr id="969" name="Google Shape;969;p131"/>
          <p:cNvSpPr txBox="1"/>
          <p:nvPr/>
        </p:nvSpPr>
        <p:spPr>
          <a:xfrm>
            <a:off x="449600" y="224800"/>
            <a:ext cx="4183200" cy="6043500"/>
          </a:xfrm>
          <a:prstGeom prst="rect">
            <a:avLst/>
          </a:prstGeom>
          <a:noFill/>
          <a:ln>
            <a:noFill/>
          </a:ln>
        </p:spPr>
        <p:txBody>
          <a:bodyPr spcFirstLastPara="1" wrap="square" lIns="90000" tIns="91425" rIns="90000" bIns="91425" anchor="t" anchorCtr="0">
            <a:noAutofit/>
          </a:bodyPr>
          <a:lstStyle/>
          <a:p>
            <a:pPr marL="463550" lvl="0" indent="-431800" algn="l" rtl="0">
              <a:lnSpc>
                <a:spcPct val="90000"/>
              </a:lnSpc>
              <a:spcBef>
                <a:spcPts val="0"/>
              </a:spcBef>
              <a:spcAft>
                <a:spcPts val="0"/>
              </a:spcAft>
              <a:buClr>
                <a:srgbClr val="33CC33"/>
              </a:buClr>
              <a:buSzPts val="2700"/>
              <a:buFont typeface="Noto Sans Symbols"/>
              <a:buChar char="❖"/>
            </a:pPr>
            <a:r>
              <a:rPr lang="en" sz="2700" b="1" u="sng">
                <a:solidFill>
                  <a:schemeClr val="lt1"/>
                </a:solidFill>
              </a:rPr>
              <a:t>ሕዝብ</a:t>
            </a:r>
            <a:r>
              <a:rPr lang="en" sz="2700" b="1">
                <a:solidFill>
                  <a:schemeClr val="lt1"/>
                </a:solidFill>
              </a:rPr>
              <a:t>፡-</a:t>
            </a:r>
            <a:r>
              <a:rPr lang="en" sz="2700">
                <a:solidFill>
                  <a:srgbClr val="FFFF00"/>
                </a:solidFill>
              </a:rPr>
              <a:t>  መዋዕያነ ዓለም አንትሙ በብዙኅ ትዕግሥት፤ ሰአሉ ቅድመ ፈጣሪ በኵሉ ሰዓት እንበለ ንሥሐ ኪያነ ኢይንሣእ ሞት።</a:t>
            </a:r>
            <a:endParaRPr sz="2700">
              <a:solidFill>
                <a:schemeClr val="dk1"/>
              </a:solidFill>
            </a:endParaRPr>
          </a:p>
          <a:p>
            <a:pPr marL="463550" lvl="0" indent="-431800" algn="l" rtl="0">
              <a:lnSpc>
                <a:spcPct val="90000"/>
              </a:lnSpc>
              <a:spcBef>
                <a:spcPts val="600"/>
              </a:spcBef>
              <a:spcAft>
                <a:spcPts val="0"/>
              </a:spcAft>
              <a:buClr>
                <a:schemeClr val="lt1"/>
              </a:buClr>
              <a:buSzPts val="2700"/>
              <a:buFont typeface="Noto Sans Symbols"/>
              <a:buChar char="❖"/>
            </a:pPr>
            <a:r>
              <a:rPr lang="en" sz="2700">
                <a:solidFill>
                  <a:schemeClr val="lt1"/>
                </a:solidFill>
              </a:rPr>
              <a:t>ብብዙኅ ትዕግስቲ ንዓለም ዝሰዓርኩም፡ ኣብ ቅድሚ ፈጣሪ ኩሉ ጊዜ ጸልዩልና፡ ብዘይንስሓ ሞት ከይወስደና።</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lt1"/>
              </a:solidFill>
            </a:endParaRPr>
          </a:p>
          <a:p>
            <a:pPr marL="0" lvl="0" indent="0" algn="l" rtl="0">
              <a:spcBef>
                <a:spcPts val="0"/>
              </a:spcBef>
              <a:spcAft>
                <a:spcPts val="0"/>
              </a:spcAft>
              <a:buNone/>
            </a:pPr>
            <a:endParaRPr sz="2700" u="sng">
              <a:solidFill>
                <a:schemeClr val="lt1"/>
              </a:solidFill>
            </a:endParaRP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p13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76" name="Google Shape;976;p132"/>
          <p:cNvSpPr txBox="1"/>
          <p:nvPr/>
        </p:nvSpPr>
        <p:spPr>
          <a:xfrm>
            <a:off x="4495800" y="247650"/>
            <a:ext cx="4424100" cy="5911800"/>
          </a:xfrm>
          <a:prstGeom prst="rect">
            <a:avLst/>
          </a:prstGeom>
          <a:noFill/>
          <a:ln>
            <a:noFill/>
          </a:ln>
        </p:spPr>
        <p:txBody>
          <a:bodyPr spcFirstLastPara="1" wrap="square" lIns="92150" tIns="46075" rIns="92150" bIns="46075" anchor="t" anchorCtr="0">
            <a:noAutofit/>
          </a:bodyPr>
          <a:lstStyle/>
          <a:p>
            <a:pPr marL="457200" lvl="0" indent="-419100" algn="l" rtl="0">
              <a:lnSpc>
                <a:spcPct val="90000"/>
              </a:lnSpc>
              <a:spcBef>
                <a:spcPts val="0"/>
              </a:spcBef>
              <a:spcAft>
                <a:spcPts val="0"/>
              </a:spcAft>
              <a:buClr>
                <a:srgbClr val="0000FF"/>
              </a:buClr>
              <a:buSzPts val="3000"/>
              <a:buFont typeface="Noto Sans Symbols"/>
              <a:buChar char="❖"/>
            </a:pPr>
            <a:r>
              <a:rPr lang="en" sz="3000" u="sng">
                <a:solidFill>
                  <a:schemeClr val="lt1"/>
                </a:solidFill>
              </a:rPr>
              <a:t>Nifqe kahn</a:t>
            </a:r>
            <a:r>
              <a:rPr lang="en" sz="3000">
                <a:solidFill>
                  <a:schemeClr val="lt1"/>
                </a:solidFill>
              </a:rPr>
              <a:t>: </a:t>
            </a:r>
            <a:r>
              <a:rPr lang="en" sz="3000">
                <a:solidFill>
                  <a:srgbClr val="FFFF00"/>
                </a:solidFill>
              </a:rPr>
              <a:t>Selam le-kimu tsadqane zatī ilet kulikimu: id we-anist bebe-asmatīkimu</a:t>
            </a:r>
            <a:endParaRPr sz="3000">
              <a:solidFill>
                <a:schemeClr val="dk1"/>
              </a:solidFill>
            </a:endParaRPr>
          </a:p>
          <a:p>
            <a:pPr marL="457200" lvl="0" indent="-419100" algn="l" rtl="0">
              <a:lnSpc>
                <a:spcPct val="90000"/>
              </a:lnSpc>
              <a:spcBef>
                <a:spcPts val="0"/>
              </a:spcBef>
              <a:spcAft>
                <a:spcPts val="0"/>
              </a:spcAft>
              <a:buClr>
                <a:srgbClr val="FF0000"/>
              </a:buClr>
              <a:buSzPts val="3000"/>
              <a:buFont typeface="Noto Sans Symbols"/>
              <a:buChar char="❖"/>
            </a:pPr>
            <a:r>
              <a:rPr lang="en" sz="3000" u="sng">
                <a:solidFill>
                  <a:srgbClr val="FFFF00"/>
                </a:solidFill>
              </a:rPr>
              <a:t>Asst. Priest</a:t>
            </a:r>
            <a:r>
              <a:rPr lang="en" sz="3000">
                <a:solidFill>
                  <a:srgbClr val="FFFF00"/>
                </a:solidFill>
              </a:rPr>
              <a:t>:-</a:t>
            </a:r>
            <a:r>
              <a:rPr lang="en" sz="3000" b="1">
                <a:solidFill>
                  <a:srgbClr val="DDDDDD"/>
                </a:solidFill>
              </a:rPr>
              <a:t> </a:t>
            </a:r>
            <a:r>
              <a:rPr lang="en" sz="3000">
                <a:solidFill>
                  <a:schemeClr val="lt1"/>
                </a:solidFill>
              </a:rPr>
              <a:t>Peace be unto you, all those blessed on this day, men and women according to your name.</a:t>
            </a:r>
            <a:endParaRPr sz="3000" b="1" u="sng">
              <a:solidFill>
                <a:schemeClr val="lt1"/>
              </a:solidFill>
            </a:endParaRPr>
          </a:p>
        </p:txBody>
      </p:sp>
      <p:sp>
        <p:nvSpPr>
          <p:cNvPr id="977" name="Google Shape;977;p132"/>
          <p:cNvSpPr txBox="1"/>
          <p:nvPr/>
        </p:nvSpPr>
        <p:spPr>
          <a:xfrm>
            <a:off x="449600" y="224800"/>
            <a:ext cx="4183200" cy="6043500"/>
          </a:xfrm>
          <a:prstGeom prst="rect">
            <a:avLst/>
          </a:prstGeom>
          <a:noFill/>
          <a:ln>
            <a:noFill/>
          </a:ln>
        </p:spPr>
        <p:txBody>
          <a:bodyPr spcFirstLastPara="1" wrap="square" lIns="90000" tIns="91425" rIns="90000" bIns="91425" anchor="t" anchorCtr="0">
            <a:noAutofit/>
          </a:bodyPr>
          <a:lstStyle/>
          <a:p>
            <a:pPr marL="463550" lvl="0" indent="-438150" algn="l" rtl="0">
              <a:lnSpc>
                <a:spcPct val="90000"/>
              </a:lnSpc>
              <a:spcBef>
                <a:spcPts val="0"/>
              </a:spcBef>
              <a:spcAft>
                <a:spcPts val="0"/>
              </a:spcAft>
              <a:buClr>
                <a:srgbClr val="33CC33"/>
              </a:buClr>
              <a:buSzPts val="3200"/>
              <a:buFont typeface="Noto Sans Symbols"/>
              <a:buChar char="❖"/>
            </a:pPr>
            <a:r>
              <a:rPr lang="en" sz="3200" u="sng">
                <a:solidFill>
                  <a:schemeClr val="lt1"/>
                </a:solidFill>
              </a:rPr>
              <a:t>ንፍቀ ካህን</a:t>
            </a:r>
            <a:r>
              <a:rPr lang="en" sz="3200">
                <a:solidFill>
                  <a:schemeClr val="lt1"/>
                </a:solidFill>
              </a:rPr>
              <a:t>፡-</a:t>
            </a:r>
            <a:r>
              <a:rPr lang="en" sz="3200">
                <a:solidFill>
                  <a:srgbClr val="DDDDDD"/>
                </a:solidFill>
              </a:rPr>
              <a:t> </a:t>
            </a:r>
            <a:r>
              <a:rPr lang="en" sz="3200">
                <a:solidFill>
                  <a:srgbClr val="FFFF00"/>
                </a:solidFill>
              </a:rPr>
              <a:t>ሰላም ለክሙ ጻድቃነ ዛቲ ዕለት ኵልክሙ፤ ዕድ ወአንስት በበአስማቲክሙ። </a:t>
            </a:r>
            <a:r>
              <a:rPr lang="en" sz="3200">
                <a:solidFill>
                  <a:schemeClr val="lt1"/>
                </a:solidFill>
              </a:rPr>
              <a:t>(መቁ)</a:t>
            </a:r>
            <a:endParaRPr sz="3200">
              <a:solidFill>
                <a:schemeClr val="dk1"/>
              </a:solidFill>
            </a:endParaRPr>
          </a:p>
          <a:p>
            <a:pPr marL="463550" lvl="0" indent="-438150" algn="l" rtl="0">
              <a:lnSpc>
                <a:spcPct val="90000"/>
              </a:lnSpc>
              <a:spcBef>
                <a:spcPts val="600"/>
              </a:spcBef>
              <a:spcAft>
                <a:spcPts val="0"/>
              </a:spcAft>
              <a:buClr>
                <a:schemeClr val="lt1"/>
              </a:buClr>
              <a:buSzPts val="3200"/>
              <a:buFont typeface="Noto Sans Symbols"/>
              <a:buChar char="❖"/>
            </a:pPr>
            <a:r>
              <a:rPr lang="en" sz="3200">
                <a:solidFill>
                  <a:schemeClr val="lt1"/>
                </a:solidFill>
              </a:rPr>
              <a:t>ሰላም ንኣኹም ናይ ዚ መዓልቲዚ ጻድቃን ኵልኹም፡ በብኣስማትኩም፡ </a:t>
            </a:r>
            <a:endParaRPr sz="3200">
              <a:solidFill>
                <a:schemeClr val="dk1"/>
              </a:solidFill>
            </a:endParaRPr>
          </a:p>
          <a:p>
            <a:pPr marL="463550" lvl="0" indent="-463550" algn="l" rtl="0">
              <a:lnSpc>
                <a:spcPct val="90000"/>
              </a:lnSpc>
              <a:spcBef>
                <a:spcPts val="0"/>
              </a:spcBef>
              <a:spcAft>
                <a:spcPts val="0"/>
              </a:spcAft>
              <a:buClr>
                <a:schemeClr val="dk1"/>
              </a:buClr>
              <a:buSzPts val="3600"/>
              <a:buFont typeface="Arial"/>
              <a:buNone/>
            </a:pPr>
            <a:endParaRPr sz="3200">
              <a:solidFill>
                <a:schemeClr val="dk1"/>
              </a:solidFill>
            </a:endParaRPr>
          </a:p>
          <a:p>
            <a:pPr marL="0" lvl="0" indent="0" algn="l" rtl="0">
              <a:lnSpc>
                <a:spcPct val="93000"/>
              </a:lnSpc>
              <a:spcBef>
                <a:spcPts val="0"/>
              </a:spcBef>
              <a:spcAft>
                <a:spcPts val="0"/>
              </a:spcAft>
              <a:buClr>
                <a:schemeClr val="dk1"/>
              </a:buClr>
              <a:buFont typeface="Arial"/>
              <a:buNone/>
            </a:pPr>
            <a:endParaRPr sz="3200">
              <a:solidFill>
                <a:schemeClr val="dk1"/>
              </a:solidFill>
            </a:endParaRPr>
          </a:p>
          <a:p>
            <a:pPr marL="0" lvl="0" indent="0" algn="l" rtl="0">
              <a:spcBef>
                <a:spcPts val="0"/>
              </a:spcBef>
              <a:spcAft>
                <a:spcPts val="0"/>
              </a:spcAft>
              <a:buNone/>
            </a:pPr>
            <a:endParaRPr sz="3200" b="1" u="sng">
              <a:solidFill>
                <a:schemeClr val="lt1"/>
              </a:solidFill>
            </a:endParaRPr>
          </a:p>
        </p:txBody>
      </p:sp>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pic>
        <p:nvPicPr>
          <p:cNvPr id="983" name="Google Shape;983;p13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84" name="Google Shape;984;p133"/>
          <p:cNvSpPr txBox="1"/>
          <p:nvPr/>
        </p:nvSpPr>
        <p:spPr>
          <a:xfrm>
            <a:off x="4495800" y="323850"/>
            <a:ext cx="4424100" cy="5911800"/>
          </a:xfrm>
          <a:prstGeom prst="rect">
            <a:avLst/>
          </a:prstGeom>
          <a:noFill/>
          <a:ln>
            <a:noFill/>
          </a:ln>
        </p:spPr>
        <p:txBody>
          <a:bodyPr spcFirstLastPara="1" wrap="square" lIns="92150" tIns="46075" rIns="92150" bIns="46075" anchor="t" anchorCtr="0">
            <a:noAutofit/>
          </a:bodyPr>
          <a:lstStyle/>
          <a:p>
            <a:pPr marL="457200" lvl="0" indent="-381000" algn="l" rtl="0">
              <a:lnSpc>
                <a:spcPct val="80000"/>
              </a:lnSpc>
              <a:spcBef>
                <a:spcPts val="0"/>
              </a:spcBef>
              <a:spcAft>
                <a:spcPts val="0"/>
              </a:spcAft>
              <a:buClr>
                <a:srgbClr val="0000FF"/>
              </a:buClr>
              <a:buSzPts val="2400"/>
              <a:buFont typeface="Noto Sans Symbols"/>
              <a:buChar char="❖"/>
            </a:pPr>
            <a:r>
              <a:rPr lang="en" sz="2400" b="1" u="sng">
                <a:solidFill>
                  <a:schemeClr val="lt1"/>
                </a:solidFill>
              </a:rPr>
              <a:t>Hizb</a:t>
            </a:r>
            <a:r>
              <a:rPr lang="en" sz="2400" b="1">
                <a:solidFill>
                  <a:schemeClr val="lt1"/>
                </a:solidFill>
              </a:rPr>
              <a:t>:</a:t>
            </a:r>
            <a:r>
              <a:rPr lang="en" sz="2400">
                <a:solidFill>
                  <a:schemeClr val="lt1"/>
                </a:solidFill>
              </a:rPr>
              <a:t> </a:t>
            </a:r>
            <a:r>
              <a:rPr lang="en" sz="2400">
                <a:solidFill>
                  <a:srgbClr val="FFFF00"/>
                </a:solidFill>
              </a:rPr>
              <a:t>Qidusan semay we-midr mahber Silasie antimu, zekirune be-tselotikimu be-inte Maryam imu, temah’tsene leKristos be-sigahu webe-demu</a:t>
            </a:r>
            <a:endParaRPr sz="2400">
              <a:solidFill>
                <a:schemeClr val="dk1"/>
              </a:solidFill>
            </a:endParaRPr>
          </a:p>
          <a:p>
            <a:pPr marL="457200" lvl="0" indent="-381000" algn="l" rtl="0">
              <a:lnSpc>
                <a:spcPct val="80000"/>
              </a:lnSpc>
              <a:spcBef>
                <a:spcPts val="0"/>
              </a:spcBef>
              <a:spcAft>
                <a:spcPts val="0"/>
              </a:spcAft>
              <a:buClr>
                <a:srgbClr val="FF0000"/>
              </a:buClr>
              <a:buSzPts val="2400"/>
              <a:buFont typeface="Noto Sans Symbols"/>
              <a:buChar char="❖"/>
            </a:pPr>
            <a:r>
              <a:rPr lang="en" sz="2400" u="sng">
                <a:solidFill>
                  <a:srgbClr val="FFFF00"/>
                </a:solidFill>
              </a:rPr>
              <a:t>People</a:t>
            </a:r>
            <a:r>
              <a:rPr lang="en" sz="2400">
                <a:solidFill>
                  <a:srgbClr val="FFFF00"/>
                </a:solidFill>
              </a:rPr>
              <a:t>:-</a:t>
            </a:r>
            <a:r>
              <a:rPr lang="en" sz="2400">
                <a:solidFill>
                  <a:srgbClr val="00FF00"/>
                </a:solidFill>
              </a:rPr>
              <a:t> </a:t>
            </a:r>
            <a:r>
              <a:rPr lang="en" sz="2400">
                <a:solidFill>
                  <a:schemeClr val="lt1"/>
                </a:solidFill>
              </a:rPr>
              <a:t> You all that are glorified in heaven and on earth, friends of the Holy Trinity; remember us in your prayers for the sake of Mary and for the sake of Christ's flesh and blood, we beseech You.  </a:t>
            </a:r>
            <a:endParaRPr sz="2400" u="sng">
              <a:solidFill>
                <a:schemeClr val="lt1"/>
              </a:solidFill>
            </a:endParaRPr>
          </a:p>
        </p:txBody>
      </p:sp>
      <p:sp>
        <p:nvSpPr>
          <p:cNvPr id="985" name="Google Shape;985;p133"/>
          <p:cNvSpPr txBox="1"/>
          <p:nvPr/>
        </p:nvSpPr>
        <p:spPr>
          <a:xfrm>
            <a:off x="449600" y="301000"/>
            <a:ext cx="4424100" cy="6043500"/>
          </a:xfrm>
          <a:prstGeom prst="rect">
            <a:avLst/>
          </a:prstGeom>
          <a:noFill/>
          <a:ln>
            <a:noFill/>
          </a:ln>
        </p:spPr>
        <p:txBody>
          <a:bodyPr spcFirstLastPara="1" wrap="square" lIns="90000" tIns="91425" rIns="90000" bIns="91425" anchor="t" anchorCtr="0">
            <a:noAutofit/>
          </a:bodyPr>
          <a:lstStyle/>
          <a:p>
            <a:pPr marL="463550" lvl="0" indent="-425450" algn="l" rtl="0">
              <a:lnSpc>
                <a:spcPct val="80000"/>
              </a:lnSpc>
              <a:spcBef>
                <a:spcPts val="0"/>
              </a:spcBef>
              <a:spcAft>
                <a:spcPts val="0"/>
              </a:spcAft>
              <a:buClr>
                <a:srgbClr val="33CC33"/>
              </a:buClr>
              <a:buSzPts val="2600"/>
              <a:buFont typeface="Noto Sans Symbols"/>
              <a:buChar char="❖"/>
            </a:pPr>
            <a:r>
              <a:rPr lang="en" sz="2600" b="1" u="sng">
                <a:solidFill>
                  <a:schemeClr val="lt1"/>
                </a:solidFill>
              </a:rPr>
              <a:t>ሕዝብ</a:t>
            </a:r>
            <a:r>
              <a:rPr lang="en" sz="2600" b="1">
                <a:solidFill>
                  <a:schemeClr val="lt1"/>
                </a:solidFill>
              </a:rPr>
              <a:t>፡-</a:t>
            </a:r>
            <a:r>
              <a:rPr lang="en" sz="2600">
                <a:solidFill>
                  <a:srgbClr val="FFFF00"/>
                </a:solidFill>
              </a:rPr>
              <a:t> ቅዱሳነ ሰማይ ወምድር ማኀበረ ሥላሴ አንትሙ፤ ዝክሩነ በጸሎትክሙ በእንተ ማርያም እሙ፤ ተማኀፀነ ለክርስቶስ በሥጋሁ ወበደሙ። </a:t>
            </a:r>
            <a:endParaRPr sz="2600">
              <a:solidFill>
                <a:schemeClr val="dk1"/>
              </a:solidFill>
            </a:endParaRPr>
          </a:p>
          <a:p>
            <a:pPr marL="463550" lvl="0" indent="-425450" algn="l" rtl="0">
              <a:lnSpc>
                <a:spcPct val="80000"/>
              </a:lnSpc>
              <a:spcBef>
                <a:spcPts val="600"/>
              </a:spcBef>
              <a:spcAft>
                <a:spcPts val="0"/>
              </a:spcAft>
              <a:buClr>
                <a:schemeClr val="lt1"/>
              </a:buClr>
              <a:buSzPts val="2600"/>
              <a:buFont typeface="Noto Sans Symbols"/>
              <a:buChar char="❖"/>
            </a:pPr>
            <a:r>
              <a:rPr lang="en" sz="2600">
                <a:solidFill>
                  <a:schemeClr val="lt1"/>
                </a:solidFill>
              </a:rPr>
              <a:t>ኣብ ሰማይን ምድርን ማኅበር ሥላሴ ዝኸበርኩም፡ ኣብ ጸሎትኩም ዘክሩና፡ ምእንቲ ማርያም ኣዲኡ፡ ብናይ ክርስቶስ ሥጋን ደምን ንምሕጸነኩም። </a:t>
            </a:r>
            <a:endParaRPr sz="2600">
              <a:solidFill>
                <a:schemeClr val="dk1"/>
              </a:solidFill>
            </a:endParaRPr>
          </a:p>
          <a:p>
            <a:pPr marL="0" lvl="0" indent="0" algn="l" rtl="0">
              <a:lnSpc>
                <a:spcPct val="93000"/>
              </a:lnSpc>
              <a:spcBef>
                <a:spcPts val="0"/>
              </a:spcBef>
              <a:spcAft>
                <a:spcPts val="0"/>
              </a:spcAft>
              <a:buClr>
                <a:schemeClr val="dk1"/>
              </a:buClr>
              <a:buFont typeface="Arial"/>
              <a:buNone/>
            </a:pPr>
            <a:endParaRPr sz="2600">
              <a:solidFill>
                <a:schemeClr val="lt1"/>
              </a:solidFill>
            </a:endParaRPr>
          </a:p>
          <a:p>
            <a:pPr marL="0" lvl="0" indent="0" algn="l" rtl="0">
              <a:spcBef>
                <a:spcPts val="0"/>
              </a:spcBef>
              <a:spcAft>
                <a:spcPts val="0"/>
              </a:spcAft>
              <a:buNone/>
            </a:pPr>
            <a:endParaRPr sz="2600" u="sng">
              <a:solidFill>
                <a:schemeClr val="lt1"/>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91" name="Google Shape;191;p35"/>
          <p:cNvSpPr txBox="1"/>
          <p:nvPr/>
        </p:nvSpPr>
        <p:spPr>
          <a:xfrm>
            <a:off x="4471850" y="247650"/>
            <a:ext cx="4403100" cy="5911800"/>
          </a:xfrm>
          <a:prstGeom prst="rect">
            <a:avLst/>
          </a:prstGeom>
          <a:noFill/>
          <a:ln>
            <a:noFill/>
          </a:ln>
        </p:spPr>
        <p:txBody>
          <a:bodyPr spcFirstLastPara="1" wrap="square" lIns="92150" tIns="46075" rIns="92150" bIns="46075" anchor="t" anchorCtr="0">
            <a:noAutofit/>
          </a:bodyPr>
          <a:lstStyle/>
          <a:p>
            <a:pPr marL="457200" lvl="0" indent="-355600" algn="l" rtl="0">
              <a:spcBef>
                <a:spcPts val="0"/>
              </a:spcBef>
              <a:spcAft>
                <a:spcPts val="0"/>
              </a:spcAft>
              <a:buClr>
                <a:srgbClr val="0000FF"/>
              </a:buClr>
              <a:buSzPts val="2000"/>
              <a:buChar char="❖"/>
            </a:pPr>
            <a:r>
              <a:rPr lang="en" sz="2000" u="sng">
                <a:solidFill>
                  <a:schemeClr val="lt1"/>
                </a:solidFill>
              </a:rPr>
              <a:t>Kahn</a:t>
            </a:r>
            <a:r>
              <a:rPr lang="en" sz="2000">
                <a:solidFill>
                  <a:schemeClr val="lt1"/>
                </a:solidFill>
              </a:rPr>
              <a:t>:</a:t>
            </a:r>
            <a:r>
              <a:rPr lang="en" sz="2000">
                <a:solidFill>
                  <a:srgbClr val="FFFF00"/>
                </a:solidFill>
              </a:rPr>
              <a:t> We-nehnenī agbertīke t’hutan kemahomu bi’fthat Id inze nansi’i idewīn we-inze nastemasl be-araya mesqel n’siebhake we-nwiedseke. we-a’itomuhī kinf bomu lele ahadu ahadu sidistu kinefīhomu surafiel we-kīrubiel</a:t>
            </a:r>
            <a:endParaRPr sz="2000">
              <a:solidFill>
                <a:schemeClr val="dk1"/>
              </a:solidFill>
            </a:endParaRPr>
          </a:p>
          <a:p>
            <a:pPr marL="457200" lvl="0" indent="-355600" algn="l" rtl="0">
              <a:spcBef>
                <a:spcPts val="700"/>
              </a:spcBef>
              <a:spcAft>
                <a:spcPts val="0"/>
              </a:spcAft>
              <a:buClr>
                <a:srgbClr val="FF0000"/>
              </a:buClr>
              <a:buSzPts val="2000"/>
              <a:buFont typeface="Noto Sans Symbols"/>
              <a:buChar char="❖"/>
            </a:pPr>
            <a:r>
              <a:rPr lang="en" sz="2000" u="sng">
                <a:solidFill>
                  <a:srgbClr val="FFFF00"/>
                </a:solidFill>
              </a:rPr>
              <a:t>Priest</a:t>
            </a:r>
            <a:r>
              <a:rPr lang="en" sz="2000">
                <a:solidFill>
                  <a:srgbClr val="FFFF00"/>
                </a:solidFill>
              </a:rPr>
              <a:t>:</a:t>
            </a:r>
            <a:r>
              <a:rPr lang="en" sz="2000">
                <a:solidFill>
                  <a:schemeClr val="lt1"/>
                </a:solidFill>
              </a:rPr>
              <a:t>And we also, thy humble servants, do also like them, stretching forth our hands, raising them up in the sign of the cross, and glorify Thee and praise Thee. But those, the seraphim and cherubim, have wings, each has six wings.</a:t>
            </a:r>
            <a:endParaRPr sz="2000">
              <a:solidFill>
                <a:schemeClr val="dk1"/>
              </a:solidFill>
            </a:endParaRPr>
          </a:p>
          <a:p>
            <a:pPr marL="0" lvl="0" indent="0" algn="l" rtl="0">
              <a:spcBef>
                <a:spcPts val="0"/>
              </a:spcBef>
              <a:spcAft>
                <a:spcPts val="0"/>
              </a:spcAft>
              <a:buNone/>
            </a:pPr>
            <a:endParaRPr sz="2000" u="sng">
              <a:solidFill>
                <a:schemeClr val="lt1"/>
              </a:solidFill>
            </a:endParaRPr>
          </a:p>
        </p:txBody>
      </p:sp>
      <p:sp>
        <p:nvSpPr>
          <p:cNvPr id="192" name="Google Shape;192;p35"/>
          <p:cNvSpPr txBox="1"/>
          <p:nvPr/>
        </p:nvSpPr>
        <p:spPr>
          <a:xfrm>
            <a:off x="290875" y="210750"/>
            <a:ext cx="4549500" cy="6043500"/>
          </a:xfrm>
          <a:prstGeom prst="rect">
            <a:avLst/>
          </a:prstGeom>
          <a:noFill/>
          <a:ln>
            <a:noFill/>
          </a:ln>
        </p:spPr>
        <p:txBody>
          <a:bodyPr spcFirstLastPara="1" wrap="square" lIns="90000" tIns="91425" rIns="90000" bIns="91425" anchor="t" anchorCtr="0">
            <a:noAutofit/>
          </a:bodyPr>
          <a:lstStyle/>
          <a:p>
            <a:pPr marL="457200" lvl="0" indent="-355600" algn="l" rtl="0">
              <a:spcBef>
                <a:spcPts val="0"/>
              </a:spcBef>
              <a:spcAft>
                <a:spcPts val="0"/>
              </a:spcAft>
              <a:buClr>
                <a:srgbClr val="02CA02"/>
              </a:buClr>
              <a:buSzPts val="2000"/>
              <a:buFont typeface="Noto Sans Symbols"/>
              <a:buChar char="❖"/>
            </a:pPr>
            <a:r>
              <a:rPr lang="en" sz="2000" u="sng">
                <a:solidFill>
                  <a:schemeClr val="lt1"/>
                </a:solidFill>
              </a:rPr>
              <a:t>ካህን</a:t>
            </a:r>
            <a:r>
              <a:rPr lang="en" sz="2000">
                <a:solidFill>
                  <a:schemeClr val="lt1"/>
                </a:solidFill>
              </a:rPr>
              <a:t>፦</a:t>
            </a:r>
            <a:r>
              <a:rPr lang="en" sz="2000">
                <a:solidFill>
                  <a:srgbClr val="DDDDDD"/>
                </a:solidFill>
              </a:rPr>
              <a:t> </a:t>
            </a:r>
            <a:r>
              <a:rPr lang="en" sz="2000">
                <a:solidFill>
                  <a:srgbClr val="FFFF00"/>
                </a:solidFill>
              </a:rPr>
              <a:t>ወንሕነኒ አግብርቲከ ትሑታን ከማሆሙ ብፍትሐተ እድ እንዘ ናነሥእ እደዊነ ወእንዘ ናስተማስል በአርኣያ መስቀል ንሴብሐከ ወንዌድስከ። ወአእቶሙሂ ክንፍ ቦሙ ለለ ፩ዱ ፩ዱ ፮ቱ ክነፊሆሙ </a:t>
            </a:r>
            <a:r>
              <a:rPr lang="en" sz="2000">
                <a:solidFill>
                  <a:srgbClr val="CE181E"/>
                </a:solidFill>
              </a:rPr>
              <a:t>ሱ</a:t>
            </a:r>
            <a:r>
              <a:rPr lang="en" sz="2000">
                <a:solidFill>
                  <a:srgbClr val="FFFF00"/>
                </a:solidFill>
              </a:rPr>
              <a:t>ራፌል ወኪሩቤል።</a:t>
            </a:r>
            <a:endParaRPr sz="2000">
              <a:solidFill>
                <a:schemeClr val="dk1"/>
              </a:solidFill>
            </a:endParaRPr>
          </a:p>
          <a:p>
            <a:pPr marL="457200" lvl="0" indent="-355600" algn="l" rtl="0">
              <a:spcBef>
                <a:spcPts val="600"/>
              </a:spcBef>
              <a:spcAft>
                <a:spcPts val="0"/>
              </a:spcAft>
              <a:buClr>
                <a:schemeClr val="lt1"/>
              </a:buClr>
              <a:buSzPts val="2000"/>
              <a:buFont typeface="Noto Sans Symbols"/>
              <a:buChar char="❖"/>
            </a:pPr>
            <a:r>
              <a:rPr lang="en" sz="2000">
                <a:solidFill>
                  <a:schemeClr val="lt1"/>
                </a:solidFill>
              </a:rPr>
              <a:t>ንሕናውን ትሑታት ባሮትካ ኸምኣቶም ኢድ ብምዝርጋሕን ከምኣቶም ድማ በምሳል ኣርኣያ መስቀል ኣእዳውና እናኣልዓልና ነመስግነካን ንውድሰካን ኣሎና። ንሳቶም እውን ክንፊ ኣለዎም። ሱራፌል ኪሩቤልን ንነፍስ ወከፍ ሽሽዱሽተ ኽንፊ ኣለዎም።</a:t>
            </a:r>
            <a:endParaRPr sz="2000">
              <a:solidFill>
                <a:srgbClr val="DDDDDD"/>
              </a:solidFill>
            </a:endParaRPr>
          </a:p>
        </p:txBody>
      </p:sp>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pic>
        <p:nvPicPr>
          <p:cNvPr id="991" name="Google Shape;991;p13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92" name="Google Shape;992;p134"/>
          <p:cNvSpPr txBox="1"/>
          <p:nvPr/>
        </p:nvSpPr>
        <p:spPr>
          <a:xfrm>
            <a:off x="4495800" y="323850"/>
            <a:ext cx="4424100" cy="5911800"/>
          </a:xfrm>
          <a:prstGeom prst="rect">
            <a:avLst/>
          </a:prstGeom>
          <a:noFill/>
          <a:ln>
            <a:noFill/>
          </a:ln>
        </p:spPr>
        <p:txBody>
          <a:bodyPr spcFirstLastPara="1" wrap="square" lIns="92150" tIns="46075" rIns="92150" bIns="46075" anchor="t" anchorCtr="0">
            <a:noAutofit/>
          </a:bodyPr>
          <a:lstStyle/>
          <a:p>
            <a:pPr marL="457200" lvl="0" indent="-387350" algn="l" rtl="0">
              <a:spcBef>
                <a:spcPts val="0"/>
              </a:spcBef>
              <a:spcAft>
                <a:spcPts val="0"/>
              </a:spcAft>
              <a:buClr>
                <a:srgbClr val="0000FF"/>
              </a:buClr>
              <a:buSzPts val="2500"/>
              <a:buFont typeface="Noto Sans Symbols"/>
              <a:buChar char="❖"/>
            </a:pPr>
            <a:r>
              <a:rPr lang="en" sz="2500" u="sng">
                <a:solidFill>
                  <a:schemeClr val="lt1"/>
                </a:solidFill>
              </a:rPr>
              <a:t>Kahn</a:t>
            </a:r>
            <a:r>
              <a:rPr lang="en" sz="2500">
                <a:solidFill>
                  <a:schemeClr val="lt1"/>
                </a:solidFill>
              </a:rPr>
              <a:t>: </a:t>
            </a:r>
            <a:r>
              <a:rPr lang="en" sz="2500">
                <a:solidFill>
                  <a:srgbClr val="FFFF00"/>
                </a:solidFill>
              </a:rPr>
              <a:t>Igzīo kunenieke habe le-hagere, we-tsidqekenī le-bietkristīyan agerir tsor ta’ht igerīha iqeb hizba we-serawīta le-hagerītine </a:t>
            </a:r>
            <a:r>
              <a:rPr lang="en" sz="2500">
                <a:solidFill>
                  <a:srgbClr val="28F82D"/>
                </a:solidFill>
              </a:rPr>
              <a:t>Eritrea</a:t>
            </a:r>
            <a:endParaRPr sz="2500">
              <a:solidFill>
                <a:schemeClr val="dk1"/>
              </a:solidFill>
            </a:endParaRPr>
          </a:p>
          <a:p>
            <a:pPr marL="457200" lvl="0" indent="-387350" algn="l" rtl="0">
              <a:spcBef>
                <a:spcPts val="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chemeClr val="lt1"/>
                </a:solidFill>
              </a:rPr>
              <a:t> O, Lord grant the power of judgment to the country and of righteousness to the Holy Church.</a:t>
            </a:r>
            <a:endParaRPr sz="2500">
              <a:solidFill>
                <a:schemeClr val="dk1"/>
              </a:solidFill>
            </a:endParaRPr>
          </a:p>
          <a:p>
            <a:pPr marL="0" lvl="0" indent="0" algn="l" rtl="0">
              <a:lnSpc>
                <a:spcPct val="80000"/>
              </a:lnSpc>
              <a:spcBef>
                <a:spcPts val="0"/>
              </a:spcBef>
              <a:spcAft>
                <a:spcPts val="0"/>
              </a:spcAft>
              <a:buNone/>
            </a:pPr>
            <a:endParaRPr sz="2500" b="1" u="sng">
              <a:solidFill>
                <a:schemeClr val="lt1"/>
              </a:solidFill>
            </a:endParaRPr>
          </a:p>
        </p:txBody>
      </p:sp>
      <p:sp>
        <p:nvSpPr>
          <p:cNvPr id="993" name="Google Shape;993;p134"/>
          <p:cNvSpPr txBox="1"/>
          <p:nvPr/>
        </p:nvSpPr>
        <p:spPr>
          <a:xfrm>
            <a:off x="449600" y="301000"/>
            <a:ext cx="4573800" cy="6043500"/>
          </a:xfrm>
          <a:prstGeom prst="rect">
            <a:avLst/>
          </a:prstGeom>
          <a:noFill/>
          <a:ln>
            <a:noFill/>
          </a:ln>
        </p:spPr>
        <p:txBody>
          <a:bodyPr spcFirstLastPara="1" wrap="square" lIns="90000" tIns="91425" rIns="90000" bIns="91425" anchor="t" anchorCtr="0">
            <a:noAutofit/>
          </a:bodyPr>
          <a:lstStyle/>
          <a:p>
            <a:pPr marL="342900" lvl="0" indent="-207962" algn="l" rtl="0">
              <a:spcBef>
                <a:spcPts val="0"/>
              </a:spcBef>
              <a:spcAft>
                <a:spcPts val="0"/>
              </a:spcAft>
              <a:buClr>
                <a:srgbClr val="00CC00"/>
              </a:buClr>
              <a:buSzPts val="2700"/>
              <a:buFont typeface="Noto Sans Symbols"/>
              <a:buChar char="❖"/>
            </a:pPr>
            <a:r>
              <a:rPr lang="en" sz="2700" u="sng">
                <a:solidFill>
                  <a:schemeClr val="lt1"/>
                </a:solidFill>
              </a:rPr>
              <a:t>ካህን</a:t>
            </a:r>
            <a:r>
              <a:rPr lang="en" sz="2700">
                <a:solidFill>
                  <a:schemeClr val="lt1"/>
                </a:solidFill>
              </a:rPr>
              <a:t>: </a:t>
            </a:r>
            <a:r>
              <a:rPr lang="en" sz="2700">
                <a:solidFill>
                  <a:srgbClr val="FFFF00"/>
                </a:solidFill>
              </a:rPr>
              <a:t>እግዚኦ ኵነኔከ ሀባ ለሃገር፡ ወጽድቀከኒ ለቤተክርስቲያን አግርር  ፀራ ታሕተ እገሪሃ ዕቀብ ሕዝባ ወሰራዊታ  ለሃገሪትነ </a:t>
            </a:r>
            <a:r>
              <a:rPr lang="en" sz="2700">
                <a:solidFill>
                  <a:srgbClr val="28F82D"/>
                </a:solidFill>
              </a:rPr>
              <a:t>ኤርትራ</a:t>
            </a:r>
            <a:endParaRPr sz="2700">
              <a:solidFill>
                <a:schemeClr val="dk1"/>
              </a:solidFill>
            </a:endParaRPr>
          </a:p>
          <a:p>
            <a:pPr marL="342900" lvl="0" indent="-207962" algn="l" rtl="0">
              <a:spcBef>
                <a:spcPts val="0"/>
              </a:spcBef>
              <a:spcAft>
                <a:spcPts val="0"/>
              </a:spcAft>
              <a:buClr>
                <a:schemeClr val="lt1"/>
              </a:buClr>
              <a:buSzPts val="2700"/>
              <a:buFont typeface="Noto Sans Symbols"/>
              <a:buChar char="❖"/>
            </a:pPr>
            <a:r>
              <a:rPr lang="en" sz="2700">
                <a:solidFill>
                  <a:schemeClr val="lt1"/>
                </a:solidFill>
              </a:rPr>
              <a:t>ንሃገርና  ኤርትራ  ንግሥነታን ሕዝባን  ሠራዊታን  ሓሉ  ጸላእታ  ከኣ  ኣብ  ትሕቲ  እግራ  ኣግዝኣላ ።</a:t>
            </a:r>
            <a:endParaRPr sz="2700">
              <a:solidFill>
                <a:schemeClr val="dk1"/>
              </a:solidFill>
            </a:endParaRPr>
          </a:p>
          <a:p>
            <a:pPr marL="342900" lvl="0" indent="-220662" algn="l" rtl="0">
              <a:spcBef>
                <a:spcPts val="0"/>
              </a:spcBef>
              <a:spcAft>
                <a:spcPts val="0"/>
              </a:spcAft>
              <a:buClr>
                <a:schemeClr val="dk1"/>
              </a:buClr>
              <a:buSzPts val="2900"/>
              <a:buFont typeface="Arial"/>
              <a:buNone/>
            </a:pP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dk1"/>
              </a:solidFill>
            </a:endParaRPr>
          </a:p>
          <a:p>
            <a:pPr marL="0" lvl="0" indent="0" algn="l" rtl="0">
              <a:spcBef>
                <a:spcPts val="0"/>
              </a:spcBef>
              <a:spcAft>
                <a:spcPts val="0"/>
              </a:spcAft>
              <a:buNone/>
            </a:pPr>
            <a:endParaRPr sz="2700" b="1" u="sng">
              <a:solidFill>
                <a:schemeClr val="lt1"/>
              </a:solidFill>
            </a:endParaRPr>
          </a:p>
        </p:txBody>
      </p:sp>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999" name="Google Shape;999;p13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00" name="Google Shape;1000;p135"/>
          <p:cNvSpPr txBox="1"/>
          <p:nvPr/>
        </p:nvSpPr>
        <p:spPr>
          <a:xfrm>
            <a:off x="4572000" y="933450"/>
            <a:ext cx="4424100" cy="5911800"/>
          </a:xfrm>
          <a:prstGeom prst="rect">
            <a:avLst/>
          </a:prstGeom>
          <a:noFill/>
          <a:ln>
            <a:noFill/>
          </a:ln>
        </p:spPr>
        <p:txBody>
          <a:bodyPr spcFirstLastPara="1" wrap="square" lIns="92150" tIns="46075" rIns="92150" bIns="46075" anchor="t" anchorCtr="0">
            <a:noAutofit/>
          </a:bodyPr>
          <a:lstStyle/>
          <a:p>
            <a:pPr marL="463550" lvl="0" indent="-406400" algn="l" rtl="0">
              <a:spcBef>
                <a:spcPts val="0"/>
              </a:spcBef>
              <a:spcAft>
                <a:spcPts val="0"/>
              </a:spcAft>
              <a:buClr>
                <a:srgbClr val="0000FF"/>
              </a:buClr>
              <a:buSzPts val="2300"/>
              <a:buFont typeface="Noto Sans Symbols"/>
              <a:buChar char="❖"/>
            </a:pPr>
            <a:r>
              <a:rPr lang="en" sz="2300">
                <a:solidFill>
                  <a:srgbClr val="FFFF00"/>
                </a:solidFill>
              </a:rPr>
              <a:t>Igzīo meharene Kristos (3 gizie)</a:t>
            </a:r>
            <a:endParaRPr sz="2300">
              <a:solidFill>
                <a:schemeClr val="dk1"/>
              </a:solidFill>
            </a:endParaRPr>
          </a:p>
          <a:p>
            <a:pPr marL="463550" lvl="0" indent="-406400" algn="l" rtl="0">
              <a:spcBef>
                <a:spcPts val="800"/>
              </a:spcBef>
              <a:spcAft>
                <a:spcPts val="0"/>
              </a:spcAft>
              <a:buClr>
                <a:srgbClr val="FF0000"/>
              </a:buClr>
              <a:buSzPts val="2300"/>
              <a:buFont typeface="Noto Sans Symbols"/>
              <a:buChar char="❖"/>
            </a:pPr>
            <a:r>
              <a:rPr lang="en" sz="2300">
                <a:solidFill>
                  <a:schemeClr val="lt1"/>
                </a:solidFill>
              </a:rPr>
              <a:t>Lord have mercy upon us, O Lord Christ </a:t>
            </a:r>
            <a:r>
              <a:rPr lang="en" sz="2300" i="1">
                <a:solidFill>
                  <a:schemeClr val="lt1"/>
                </a:solidFill>
              </a:rPr>
              <a:t>(3 times)</a:t>
            </a:r>
            <a:endParaRPr sz="2300" i="1">
              <a:solidFill>
                <a:schemeClr val="lt1"/>
              </a:solidFill>
            </a:endParaRPr>
          </a:p>
          <a:p>
            <a:pPr marL="457200" lvl="0" indent="0" algn="l" rtl="0">
              <a:spcBef>
                <a:spcPts val="800"/>
              </a:spcBef>
              <a:spcAft>
                <a:spcPts val="0"/>
              </a:spcAft>
              <a:buNone/>
            </a:pPr>
            <a:endParaRPr sz="2300" i="1">
              <a:solidFill>
                <a:schemeClr val="lt1"/>
              </a:solidFill>
            </a:endParaRPr>
          </a:p>
          <a:p>
            <a:pPr marL="463550" lvl="0" indent="-406400" algn="l" rtl="0">
              <a:spcBef>
                <a:spcPts val="600"/>
              </a:spcBef>
              <a:spcAft>
                <a:spcPts val="0"/>
              </a:spcAft>
              <a:buClr>
                <a:srgbClr val="0000FF"/>
              </a:buClr>
              <a:buSzPts val="2300"/>
              <a:buFont typeface="Noto Sans Symbols"/>
              <a:buChar char="❖"/>
            </a:pPr>
            <a:r>
              <a:rPr lang="en" sz="2300">
                <a:solidFill>
                  <a:srgbClr val="FFFF00"/>
                </a:solidFill>
              </a:rPr>
              <a:t>Be-inte Maryam meharene Kristos (3 gizie)</a:t>
            </a:r>
            <a:endParaRPr sz="2300">
              <a:solidFill>
                <a:schemeClr val="dk1"/>
              </a:solidFill>
            </a:endParaRPr>
          </a:p>
          <a:p>
            <a:pPr marL="463550" lvl="0" indent="-406400" algn="l" rtl="0">
              <a:spcBef>
                <a:spcPts val="800"/>
              </a:spcBef>
              <a:spcAft>
                <a:spcPts val="0"/>
              </a:spcAft>
              <a:buClr>
                <a:srgbClr val="FF0000"/>
              </a:buClr>
              <a:buSzPts val="2300"/>
              <a:buFont typeface="Noto Sans Symbols"/>
              <a:buChar char="❖"/>
            </a:pPr>
            <a:r>
              <a:rPr lang="en" sz="2300">
                <a:solidFill>
                  <a:schemeClr val="lt1"/>
                </a:solidFill>
              </a:rPr>
              <a:t>For the sake of Mary, have mercy upon us, O Lord Christ </a:t>
            </a:r>
            <a:r>
              <a:rPr lang="en" sz="2300" i="1">
                <a:solidFill>
                  <a:schemeClr val="lt1"/>
                </a:solidFill>
              </a:rPr>
              <a:t>(3 times) </a:t>
            </a:r>
            <a:endParaRPr sz="2300" u="sng">
              <a:solidFill>
                <a:schemeClr val="lt1"/>
              </a:solidFill>
            </a:endParaRPr>
          </a:p>
        </p:txBody>
      </p:sp>
      <p:sp>
        <p:nvSpPr>
          <p:cNvPr id="1001" name="Google Shape;1001;p135"/>
          <p:cNvSpPr txBox="1"/>
          <p:nvPr/>
        </p:nvSpPr>
        <p:spPr>
          <a:xfrm>
            <a:off x="449600" y="834400"/>
            <a:ext cx="4573800" cy="6043500"/>
          </a:xfrm>
          <a:prstGeom prst="rect">
            <a:avLst/>
          </a:prstGeom>
          <a:noFill/>
          <a:ln>
            <a:noFill/>
          </a:ln>
        </p:spPr>
        <p:txBody>
          <a:bodyPr spcFirstLastPara="1" wrap="square" lIns="90000" tIns="91425" rIns="90000" bIns="91425" anchor="t" anchorCtr="0">
            <a:noAutofit/>
          </a:bodyPr>
          <a:lstStyle/>
          <a:p>
            <a:pPr marL="463550" lvl="0" indent="-412750" algn="l" rtl="0">
              <a:spcBef>
                <a:spcPts val="0"/>
              </a:spcBef>
              <a:spcAft>
                <a:spcPts val="0"/>
              </a:spcAft>
              <a:buClr>
                <a:srgbClr val="33CC33"/>
              </a:buClr>
              <a:buSzPts val="2600"/>
              <a:buFont typeface="Noto Sans Symbols"/>
              <a:buChar char="❖"/>
            </a:pPr>
            <a:r>
              <a:rPr lang="en" sz="2600">
                <a:solidFill>
                  <a:srgbClr val="FFFF00"/>
                </a:solidFill>
              </a:rPr>
              <a:t>እግዚኦ መሐረነ ክርስቶስ </a:t>
            </a:r>
            <a:endParaRPr sz="2600">
              <a:solidFill>
                <a:srgbClr val="FFFF00"/>
              </a:solidFill>
            </a:endParaRPr>
          </a:p>
          <a:p>
            <a:pPr marL="457200" lvl="0" indent="0" algn="l" rtl="0">
              <a:spcBef>
                <a:spcPts val="0"/>
              </a:spcBef>
              <a:spcAft>
                <a:spcPts val="0"/>
              </a:spcAft>
              <a:buNone/>
            </a:pPr>
            <a:r>
              <a:rPr lang="en" sz="2600" i="1">
                <a:solidFill>
                  <a:schemeClr val="lt1"/>
                </a:solidFill>
              </a:rPr>
              <a:t>(3 ጊዜ) </a:t>
            </a:r>
            <a:r>
              <a:rPr lang="en" sz="2600">
                <a:solidFill>
                  <a:schemeClr val="lt1"/>
                </a:solidFill>
              </a:rPr>
              <a:t>(መቁ)</a:t>
            </a:r>
            <a:endParaRPr sz="2600">
              <a:solidFill>
                <a:schemeClr val="dk1"/>
              </a:solidFill>
            </a:endParaRPr>
          </a:p>
          <a:p>
            <a:pPr marL="463550" lvl="0" indent="-412750" algn="l" rtl="0">
              <a:spcBef>
                <a:spcPts val="600"/>
              </a:spcBef>
              <a:spcAft>
                <a:spcPts val="0"/>
              </a:spcAft>
              <a:buClr>
                <a:schemeClr val="lt1"/>
              </a:buClr>
              <a:buSzPts val="2600"/>
              <a:buFont typeface="Noto Sans Symbols"/>
              <a:buChar char="❖"/>
            </a:pPr>
            <a:r>
              <a:rPr lang="en" sz="2600">
                <a:solidFill>
                  <a:schemeClr val="lt1"/>
                </a:solidFill>
              </a:rPr>
              <a:t>ኦ ክርስቶስ ጐይታ መሓረና </a:t>
            </a:r>
            <a:r>
              <a:rPr lang="en" sz="2600" i="1">
                <a:solidFill>
                  <a:schemeClr val="lt1"/>
                </a:solidFill>
              </a:rPr>
              <a:t>(3 ግዜ)</a:t>
            </a:r>
            <a:endParaRPr sz="2600">
              <a:solidFill>
                <a:schemeClr val="dk1"/>
              </a:solidFill>
            </a:endParaRPr>
          </a:p>
          <a:p>
            <a:pPr marL="463550" lvl="0" indent="-431800" algn="l" rtl="0">
              <a:spcBef>
                <a:spcPts val="800"/>
              </a:spcBef>
              <a:spcAft>
                <a:spcPts val="0"/>
              </a:spcAft>
              <a:buClr>
                <a:schemeClr val="dk1"/>
              </a:buClr>
              <a:buSzPts val="2900"/>
              <a:buFont typeface="Arial"/>
              <a:buNone/>
            </a:pPr>
            <a:endParaRPr sz="2600">
              <a:solidFill>
                <a:schemeClr val="dk1"/>
              </a:solidFill>
            </a:endParaRPr>
          </a:p>
          <a:p>
            <a:pPr marL="463550" lvl="0" indent="-412750" algn="l" rtl="0">
              <a:spcBef>
                <a:spcPts val="600"/>
              </a:spcBef>
              <a:spcAft>
                <a:spcPts val="0"/>
              </a:spcAft>
              <a:buClr>
                <a:srgbClr val="33CC33"/>
              </a:buClr>
              <a:buSzPts val="2600"/>
              <a:buFont typeface="Noto Sans Symbols"/>
              <a:buChar char="❖"/>
            </a:pPr>
            <a:r>
              <a:rPr lang="en" sz="2600">
                <a:solidFill>
                  <a:srgbClr val="FFFF00"/>
                </a:solidFill>
              </a:rPr>
              <a:t>በእንተ ማርያም መሐረነ ክርስቶስ </a:t>
            </a:r>
            <a:r>
              <a:rPr lang="en" sz="2600" i="1">
                <a:solidFill>
                  <a:schemeClr val="lt1"/>
                </a:solidFill>
              </a:rPr>
              <a:t>(3 ጊዜ)</a:t>
            </a:r>
            <a:endParaRPr sz="2600">
              <a:solidFill>
                <a:schemeClr val="dk1"/>
              </a:solidFill>
            </a:endParaRPr>
          </a:p>
          <a:p>
            <a:pPr marL="463550" lvl="0" indent="-412750" algn="l" rtl="0">
              <a:spcBef>
                <a:spcPts val="600"/>
              </a:spcBef>
              <a:spcAft>
                <a:spcPts val="0"/>
              </a:spcAft>
              <a:buClr>
                <a:schemeClr val="lt1"/>
              </a:buClr>
              <a:buSzPts val="2600"/>
              <a:buFont typeface="Noto Sans Symbols"/>
              <a:buChar char="❖"/>
            </a:pPr>
            <a:r>
              <a:rPr lang="en" sz="2600">
                <a:solidFill>
                  <a:schemeClr val="lt1"/>
                </a:solidFill>
              </a:rPr>
              <a:t>ምእንቲ ማርያም መሓረና ክርስቶስ </a:t>
            </a:r>
            <a:r>
              <a:rPr lang="en" sz="2600" i="1">
                <a:solidFill>
                  <a:schemeClr val="lt1"/>
                </a:solidFill>
              </a:rPr>
              <a:t>(3 ግዜ)</a:t>
            </a:r>
            <a:endParaRPr sz="2600">
              <a:solidFill>
                <a:schemeClr val="dk1"/>
              </a:solidFill>
            </a:endParaRPr>
          </a:p>
          <a:p>
            <a:pPr marL="0" lvl="0" indent="0" algn="l" rtl="0">
              <a:spcBef>
                <a:spcPts val="0"/>
              </a:spcBef>
              <a:spcAft>
                <a:spcPts val="0"/>
              </a:spcAft>
              <a:buNone/>
            </a:pPr>
            <a:endParaRPr sz="2600" u="sng">
              <a:solidFill>
                <a:schemeClr val="lt1"/>
              </a:solidFill>
            </a:endParaRPr>
          </a:p>
        </p:txBody>
      </p:sp>
      <p:sp>
        <p:nvSpPr>
          <p:cNvPr id="1002" name="Google Shape;1002;p135"/>
          <p:cNvSpPr txBox="1"/>
          <p:nvPr/>
        </p:nvSpPr>
        <p:spPr>
          <a:xfrm>
            <a:off x="77787" y="319087"/>
            <a:ext cx="9228000" cy="87150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en" sz="1900" b="0" i="0" u="sng">
                <a:solidFill>
                  <a:srgbClr val="FFFFFF"/>
                </a:solidFill>
                <a:latin typeface="Arial"/>
                <a:ea typeface="Arial"/>
                <a:cs typeface="Arial"/>
                <a:sym typeface="Arial"/>
              </a:rPr>
              <a:t>እንተቐባበሉ	</a:t>
            </a:r>
            <a:r>
              <a:rPr lang="en" sz="1900" b="0" i="0" u="none">
                <a:solidFill>
                  <a:srgbClr val="FFFFFF"/>
                </a:solidFill>
                <a:latin typeface="Arial"/>
                <a:ea typeface="Arial"/>
                <a:cs typeface="Arial"/>
                <a:sym typeface="Arial"/>
              </a:rPr>
              <a:t> </a:t>
            </a:r>
            <a:r>
              <a:rPr lang="en" sz="1900" b="0" i="0" u="sng">
                <a:solidFill>
                  <a:srgbClr val="FFFFFF"/>
                </a:solidFill>
                <a:latin typeface="Arial"/>
                <a:ea typeface="Arial"/>
                <a:cs typeface="Arial"/>
                <a:sym typeface="Arial"/>
              </a:rPr>
              <a:t>Ina’teqaba’belu	One after another</a:t>
            </a:r>
            <a:r>
              <a:rPr lang="en" sz="1900" b="0" i="0" u="none">
                <a:solidFill>
                  <a:srgbClr val="FFFFFF"/>
                </a:solidFill>
                <a:latin typeface="Arial"/>
                <a:ea typeface="Arial"/>
                <a:cs typeface="Arial"/>
                <a:sym typeface="Arial"/>
              </a:rPr>
              <a:t> </a:t>
            </a:r>
            <a:endParaRPr sz="1900"/>
          </a:p>
          <a:p>
            <a:pPr marL="0" marR="0" lvl="0" indent="0" algn="ctr" rtl="0">
              <a:lnSpc>
                <a:spcPct val="100000"/>
              </a:lnSpc>
              <a:spcBef>
                <a:spcPts val="0"/>
              </a:spcBef>
              <a:spcAft>
                <a:spcPts val="0"/>
              </a:spcAft>
              <a:buClr>
                <a:srgbClr val="FFFFFF"/>
              </a:buClr>
              <a:buSzPts val="2400"/>
              <a:buFont typeface="Arial"/>
              <a:buNone/>
            </a:pPr>
            <a:r>
              <a:rPr lang="en" sz="1900" b="0" i="0" u="none">
                <a:solidFill>
                  <a:srgbClr val="FFFFFF"/>
                </a:solidFill>
                <a:latin typeface="Arial"/>
                <a:ea typeface="Arial"/>
                <a:cs typeface="Arial"/>
                <a:sym typeface="Arial"/>
              </a:rPr>
              <a:t>(Priest, then People)</a:t>
            </a:r>
            <a:endParaRPr sz="1900"/>
          </a:p>
        </p:txBody>
      </p:sp>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pic>
        <p:nvPicPr>
          <p:cNvPr id="1008" name="Google Shape;1008;p13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09" name="Google Shape;1009;p136"/>
          <p:cNvSpPr txBox="1"/>
          <p:nvPr/>
        </p:nvSpPr>
        <p:spPr>
          <a:xfrm>
            <a:off x="4495800" y="323850"/>
            <a:ext cx="4424100" cy="5911800"/>
          </a:xfrm>
          <a:prstGeom prst="rect">
            <a:avLst/>
          </a:prstGeom>
          <a:noFill/>
          <a:ln>
            <a:noFill/>
          </a:ln>
        </p:spPr>
        <p:txBody>
          <a:bodyPr spcFirstLastPara="1" wrap="square" lIns="92150" tIns="46075" rIns="92150" bIns="46075" anchor="t" anchorCtr="0">
            <a:noAutofit/>
          </a:bodyPr>
          <a:lstStyle/>
          <a:p>
            <a:pPr marL="457200" lvl="0" indent="-457200" algn="l" rtl="0">
              <a:spcBef>
                <a:spcPts val="0"/>
              </a:spcBef>
              <a:spcAft>
                <a:spcPts val="0"/>
              </a:spcAft>
              <a:buClr>
                <a:srgbClr val="0000FF"/>
              </a:buClr>
              <a:buSzPts val="3600"/>
              <a:buFont typeface="Noto Sans Symbols"/>
              <a:buChar char="❖"/>
            </a:pPr>
            <a:r>
              <a:rPr lang="en" sz="3600" u="sng">
                <a:solidFill>
                  <a:schemeClr val="lt1"/>
                </a:solidFill>
              </a:rPr>
              <a:t>Kahn</a:t>
            </a:r>
            <a:r>
              <a:rPr lang="en" sz="3600">
                <a:solidFill>
                  <a:schemeClr val="lt1"/>
                </a:solidFill>
              </a:rPr>
              <a:t>: </a:t>
            </a:r>
            <a:r>
              <a:rPr lang="en" sz="3600">
                <a:solidFill>
                  <a:srgbClr val="FFFF00"/>
                </a:solidFill>
              </a:rPr>
              <a:t>Sealī lene Maryam, weldikī sahilu yi’kefelene</a:t>
            </a:r>
            <a:endParaRPr>
              <a:solidFill>
                <a:schemeClr val="dk1"/>
              </a:solidFill>
            </a:endParaRPr>
          </a:p>
          <a:p>
            <a:pPr marL="457200" lvl="0" indent="-457200" algn="l" rtl="0">
              <a:lnSpc>
                <a:spcPct val="90000"/>
              </a:lnSpc>
              <a:spcBef>
                <a:spcPts val="800"/>
              </a:spcBef>
              <a:spcAft>
                <a:spcPts val="0"/>
              </a:spcAft>
              <a:buClr>
                <a:srgbClr val="FF0000"/>
              </a:buClr>
              <a:buSzPts val="3600"/>
              <a:buFont typeface="Noto Sans Symbols"/>
              <a:buChar char="❖"/>
            </a:pPr>
            <a:r>
              <a:rPr lang="en" sz="3600" u="sng">
                <a:solidFill>
                  <a:srgbClr val="FFFF00"/>
                </a:solidFill>
              </a:rPr>
              <a:t>Priest</a:t>
            </a:r>
            <a:r>
              <a:rPr lang="en" sz="3600">
                <a:solidFill>
                  <a:srgbClr val="FFFF00"/>
                </a:solidFill>
              </a:rPr>
              <a:t>:</a:t>
            </a:r>
            <a:r>
              <a:rPr lang="en" sz="3600">
                <a:solidFill>
                  <a:schemeClr val="lt1"/>
                </a:solidFill>
              </a:rPr>
              <a:t> Plead for us Maryam, that your son may forgive us. (MQ)</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0" algn="l" rtl="0">
              <a:spcBef>
                <a:spcPts val="800"/>
              </a:spcBef>
              <a:spcAft>
                <a:spcPts val="0"/>
              </a:spcAft>
              <a:buNone/>
            </a:pPr>
            <a:endParaRPr sz="2300">
              <a:solidFill>
                <a:srgbClr val="FFFF00"/>
              </a:solidFill>
            </a:endParaRPr>
          </a:p>
        </p:txBody>
      </p:sp>
      <p:sp>
        <p:nvSpPr>
          <p:cNvPr id="1010" name="Google Shape;1010;p136"/>
          <p:cNvSpPr txBox="1"/>
          <p:nvPr/>
        </p:nvSpPr>
        <p:spPr>
          <a:xfrm>
            <a:off x="449600" y="301000"/>
            <a:ext cx="4668000" cy="6043500"/>
          </a:xfrm>
          <a:prstGeom prst="rect">
            <a:avLst/>
          </a:prstGeom>
          <a:noFill/>
          <a:ln>
            <a:noFill/>
          </a:ln>
        </p:spPr>
        <p:txBody>
          <a:bodyPr spcFirstLastPara="1" wrap="square" lIns="90000" tIns="91425" rIns="90000" bIns="91425" anchor="t" anchorCtr="0">
            <a:noAutofit/>
          </a:bodyPr>
          <a:lstStyle/>
          <a:p>
            <a:pPr marL="463550" lvl="0" indent="-450850" algn="l" rtl="0">
              <a:lnSpc>
                <a:spcPct val="90000"/>
              </a:lnSpc>
              <a:spcBef>
                <a:spcPts val="0"/>
              </a:spcBef>
              <a:spcAft>
                <a:spcPts val="0"/>
              </a:spcAft>
              <a:buClr>
                <a:srgbClr val="33CC33"/>
              </a:buClr>
              <a:buSzPts val="3400"/>
              <a:buFont typeface="Noto Sans Symbols"/>
              <a:buChar char="❖"/>
            </a:pPr>
            <a:r>
              <a:rPr lang="en" sz="3400" u="sng">
                <a:solidFill>
                  <a:schemeClr val="lt1"/>
                </a:solidFill>
              </a:rPr>
              <a:t>ካህን</a:t>
            </a:r>
            <a:r>
              <a:rPr lang="en" sz="3400">
                <a:solidFill>
                  <a:schemeClr val="lt1"/>
                </a:solidFill>
              </a:rPr>
              <a:t>፡-</a:t>
            </a:r>
            <a:r>
              <a:rPr lang="en" sz="3400">
                <a:solidFill>
                  <a:srgbClr val="FFFF00"/>
                </a:solidFill>
              </a:rPr>
              <a:t> ሰአሊ ለነ ማርያም፥ ወልድኪ ሣህሎ ይከፍለነ። </a:t>
            </a:r>
            <a:endParaRPr sz="3400">
              <a:solidFill>
                <a:schemeClr val="dk1"/>
              </a:solidFill>
            </a:endParaRPr>
          </a:p>
          <a:p>
            <a:pPr marL="463550" lvl="0" indent="-450850" algn="l" rtl="0">
              <a:spcBef>
                <a:spcPts val="600"/>
              </a:spcBef>
              <a:spcAft>
                <a:spcPts val="0"/>
              </a:spcAft>
              <a:buClr>
                <a:schemeClr val="lt1"/>
              </a:buClr>
              <a:buSzPts val="3400"/>
              <a:buFont typeface="Noto Sans Symbols"/>
              <a:buChar char="❖"/>
            </a:pPr>
            <a:r>
              <a:rPr lang="en" sz="3400">
                <a:solidFill>
                  <a:schemeClr val="lt1"/>
                </a:solidFill>
              </a:rPr>
              <a:t>ምእንቲ ማርያም መሓረና ክርስቶስ ማርያም ምሕረቱ ኪህበና ናብ ወድኺ ለምንልና። </a:t>
            </a:r>
            <a:endParaRPr sz="3400">
              <a:solidFill>
                <a:schemeClr val="dk1"/>
              </a:solidFill>
            </a:endParaRPr>
          </a:p>
          <a:p>
            <a:pPr marL="463550" lvl="0" indent="-463550" algn="l" rtl="0">
              <a:lnSpc>
                <a:spcPct val="90000"/>
              </a:lnSpc>
              <a:spcBef>
                <a:spcPts val="600"/>
              </a:spcBef>
              <a:spcAft>
                <a:spcPts val="0"/>
              </a:spcAft>
              <a:buClr>
                <a:srgbClr val="00FF00"/>
              </a:buClr>
              <a:buSzPts val="3600"/>
              <a:buFont typeface="Arial"/>
              <a:buNone/>
            </a:pPr>
            <a:r>
              <a:rPr lang="en" sz="3400">
                <a:solidFill>
                  <a:srgbClr val="00FF00"/>
                </a:solidFill>
              </a:rPr>
              <a:t> </a:t>
            </a:r>
            <a:endParaRPr sz="3400">
              <a:solidFill>
                <a:schemeClr val="dk1"/>
              </a:solidFill>
            </a:endParaRPr>
          </a:p>
          <a:p>
            <a:pPr marL="0" lvl="0" indent="0" algn="l" rtl="0">
              <a:spcBef>
                <a:spcPts val="0"/>
              </a:spcBef>
              <a:spcAft>
                <a:spcPts val="0"/>
              </a:spcAft>
              <a:buNone/>
            </a:pPr>
            <a:endParaRPr sz="3400">
              <a:solidFill>
                <a:srgbClr val="FFFF00"/>
              </a:solidFill>
            </a:endParaRPr>
          </a:p>
        </p:txBody>
      </p:sp>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pic>
        <p:nvPicPr>
          <p:cNvPr id="1016" name="Google Shape;1016;p13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17" name="Google Shape;1017;p137"/>
          <p:cNvSpPr txBox="1"/>
          <p:nvPr/>
        </p:nvSpPr>
        <p:spPr>
          <a:xfrm>
            <a:off x="4305400" y="400050"/>
            <a:ext cx="4309500" cy="5911800"/>
          </a:xfrm>
          <a:prstGeom prst="rect">
            <a:avLst/>
          </a:prstGeom>
          <a:noFill/>
          <a:ln>
            <a:noFill/>
          </a:ln>
        </p:spPr>
        <p:txBody>
          <a:bodyPr spcFirstLastPara="1" wrap="square" lIns="92150" tIns="46075" rIns="92150" bIns="46075" anchor="t" anchorCtr="0">
            <a:noAutofit/>
          </a:bodyPr>
          <a:lstStyle/>
          <a:p>
            <a:pPr marL="457200" lvl="0" indent="-381000" algn="l" rtl="0">
              <a:lnSpc>
                <a:spcPct val="90000"/>
              </a:lnSpc>
              <a:spcBef>
                <a:spcPts val="0"/>
              </a:spcBef>
              <a:spcAft>
                <a:spcPts val="0"/>
              </a:spcAft>
              <a:buClr>
                <a:srgbClr val="0000FF"/>
              </a:buClr>
              <a:buSzPts val="2400"/>
              <a:buFont typeface="Noto Sans Symbols"/>
              <a:buChar char="❖"/>
            </a:pPr>
            <a:r>
              <a:rPr lang="en" sz="2400" u="sng">
                <a:solidFill>
                  <a:schemeClr val="lt1"/>
                </a:solidFill>
              </a:rPr>
              <a:t>Diyakon</a:t>
            </a:r>
            <a:r>
              <a:rPr lang="en" sz="2400">
                <a:solidFill>
                  <a:schemeClr val="lt1"/>
                </a:solidFill>
              </a:rPr>
              <a:t>: </a:t>
            </a:r>
            <a:r>
              <a:rPr lang="en" sz="2400">
                <a:solidFill>
                  <a:srgbClr val="FFFF00"/>
                </a:solidFill>
              </a:rPr>
              <a:t>Tselī’yu be-intīane webe-inte kulomu kristīyan ile yi’bielune giberu tez’karomu be-selam, webe-fiqre Eyesus Kristos sebhu we-zemeru</a:t>
            </a:r>
            <a:endParaRPr sz="2400">
              <a:solidFill>
                <a:schemeClr val="dk1"/>
              </a:solidFill>
            </a:endParaRPr>
          </a:p>
          <a:p>
            <a:pPr marL="457200" lvl="0" indent="-381000" algn="l" rtl="0">
              <a:lnSpc>
                <a:spcPct val="90000"/>
              </a:lnSpc>
              <a:spcBef>
                <a:spcPts val="0"/>
              </a:spcBef>
              <a:spcAft>
                <a:spcPts val="0"/>
              </a:spcAft>
              <a:buClr>
                <a:srgbClr val="FF0000"/>
              </a:buClr>
              <a:buSzPts val="2400"/>
              <a:buFont typeface="Noto Sans Symbols"/>
              <a:buChar char="❖"/>
            </a:pPr>
            <a:r>
              <a:rPr lang="en" sz="2400" u="sng">
                <a:solidFill>
                  <a:srgbClr val="FFFF00"/>
                </a:solidFill>
              </a:rPr>
              <a:t>Deacon</a:t>
            </a:r>
            <a:r>
              <a:rPr lang="en" sz="2400">
                <a:solidFill>
                  <a:srgbClr val="FFFF00"/>
                </a:solidFill>
              </a:rPr>
              <a:t>:</a:t>
            </a:r>
            <a:r>
              <a:rPr lang="en" sz="2400" b="1">
                <a:solidFill>
                  <a:srgbClr val="DDDDDD"/>
                </a:solidFill>
              </a:rPr>
              <a:t> </a:t>
            </a:r>
            <a:r>
              <a:rPr lang="en" sz="2400">
                <a:solidFill>
                  <a:schemeClr val="lt1"/>
                </a:solidFill>
              </a:rPr>
              <a:t>Pray Ye for us and for all Christians who bade us to make mention of them. Praise Ye and sing in the peace and love of Jesus Christ.</a:t>
            </a:r>
            <a:endParaRPr sz="2400">
              <a:solidFill>
                <a:srgbClr val="FFFF00"/>
              </a:solidFill>
            </a:endParaRPr>
          </a:p>
        </p:txBody>
      </p:sp>
      <p:sp>
        <p:nvSpPr>
          <p:cNvPr id="1018" name="Google Shape;1018;p137"/>
          <p:cNvSpPr txBox="1"/>
          <p:nvPr/>
        </p:nvSpPr>
        <p:spPr>
          <a:xfrm>
            <a:off x="373400" y="377200"/>
            <a:ext cx="4309500" cy="6043500"/>
          </a:xfrm>
          <a:prstGeom prst="rect">
            <a:avLst/>
          </a:prstGeom>
          <a:noFill/>
          <a:ln>
            <a:noFill/>
          </a:ln>
        </p:spPr>
        <p:txBody>
          <a:bodyPr spcFirstLastPara="1" wrap="square" lIns="90000" tIns="91425" rIns="90000" bIns="91425" anchor="t" anchorCtr="0">
            <a:noAutofit/>
          </a:bodyPr>
          <a:lstStyle/>
          <a:p>
            <a:pPr marL="463550" lvl="0" indent="-425450" algn="l" rtl="0">
              <a:lnSpc>
                <a:spcPct val="90000"/>
              </a:lnSpc>
              <a:spcBef>
                <a:spcPts val="0"/>
              </a:spcBef>
              <a:spcAft>
                <a:spcPts val="0"/>
              </a:spcAft>
              <a:buClr>
                <a:srgbClr val="33CC33"/>
              </a:buClr>
              <a:buSzPts val="2600"/>
              <a:buFont typeface="Noto Sans Symbols"/>
              <a:buChar char="❖"/>
            </a:pPr>
            <a:r>
              <a:rPr lang="en" sz="2600" u="sng">
                <a:solidFill>
                  <a:schemeClr val="lt1"/>
                </a:solidFill>
              </a:rPr>
              <a:t>ዲያቆን</a:t>
            </a:r>
            <a:r>
              <a:rPr lang="en" sz="2600">
                <a:solidFill>
                  <a:schemeClr val="lt1"/>
                </a:solidFill>
              </a:rPr>
              <a:t>፡-</a:t>
            </a:r>
            <a:r>
              <a:rPr lang="en" sz="2600">
                <a:solidFill>
                  <a:srgbClr val="DDDDDD"/>
                </a:solidFill>
              </a:rPr>
              <a:t> </a:t>
            </a:r>
            <a:r>
              <a:rPr lang="en" sz="2600">
                <a:solidFill>
                  <a:srgbClr val="FFFF00"/>
                </a:solidFill>
              </a:rPr>
              <a:t>ጸልዩ በእንቲአነ ወበእንተ ኵሎሙ ክርስቲያን እለ ይቤሉነ ግበሩ ተዝካሮሙ በሰላም፤ ወበፍቅረ ኢየሱስ ክርስቶስ ሰብሑ ወዘምሩ። </a:t>
            </a:r>
            <a:endParaRPr sz="2600">
              <a:solidFill>
                <a:schemeClr val="dk1"/>
              </a:solidFill>
            </a:endParaRPr>
          </a:p>
          <a:p>
            <a:pPr marL="463550" lvl="0" indent="-438150" algn="l" rtl="0">
              <a:lnSpc>
                <a:spcPct val="90000"/>
              </a:lnSpc>
              <a:spcBef>
                <a:spcPts val="600"/>
              </a:spcBef>
              <a:spcAft>
                <a:spcPts val="0"/>
              </a:spcAft>
              <a:buClr>
                <a:schemeClr val="lt1"/>
              </a:buClr>
              <a:buSzPts val="2600"/>
              <a:buFont typeface="Noto Sans Symbols"/>
              <a:buChar char="❖"/>
            </a:pPr>
            <a:r>
              <a:rPr lang="en" sz="2600">
                <a:solidFill>
                  <a:schemeClr val="lt1"/>
                </a:solidFill>
              </a:rPr>
              <a:t>ምእንታይን ምእንቲ ዅሎም ክርስቲያን መዘከርታኦም ግበሩ ዝበሉናን ጸልዩ። ብፍቕሪ ኢየሱስ ክርስቶስውን ኣመስግኑን ዘምሩን።</a:t>
            </a:r>
            <a:endParaRPr sz="2600">
              <a:solidFill>
                <a:schemeClr val="dk1"/>
              </a:solidFill>
            </a:endParaRPr>
          </a:p>
          <a:p>
            <a:pPr marL="463550" lvl="0" indent="-444500" algn="l" rtl="0">
              <a:lnSpc>
                <a:spcPct val="90000"/>
              </a:lnSpc>
              <a:spcBef>
                <a:spcPts val="0"/>
              </a:spcBef>
              <a:spcAft>
                <a:spcPts val="0"/>
              </a:spcAft>
              <a:buClr>
                <a:schemeClr val="dk1"/>
              </a:buClr>
              <a:buSzPts val="2700"/>
              <a:buFont typeface="Arial"/>
              <a:buNone/>
            </a:pPr>
            <a:endParaRPr sz="2600">
              <a:solidFill>
                <a:schemeClr val="dk1"/>
              </a:solidFill>
            </a:endParaRPr>
          </a:p>
          <a:p>
            <a:pPr marL="0" lvl="0" indent="0" algn="l" rtl="0">
              <a:lnSpc>
                <a:spcPct val="93000"/>
              </a:lnSpc>
              <a:spcBef>
                <a:spcPts val="0"/>
              </a:spcBef>
              <a:spcAft>
                <a:spcPts val="0"/>
              </a:spcAft>
              <a:buClr>
                <a:schemeClr val="dk1"/>
              </a:buClr>
              <a:buFont typeface="Arial"/>
              <a:buNone/>
            </a:pPr>
            <a:endParaRPr sz="2600">
              <a:solidFill>
                <a:schemeClr val="dk1"/>
              </a:solidFill>
            </a:endParaRPr>
          </a:p>
          <a:p>
            <a:pPr marL="0" lvl="0" indent="0" algn="l" rtl="0">
              <a:spcBef>
                <a:spcPts val="0"/>
              </a:spcBef>
              <a:spcAft>
                <a:spcPts val="0"/>
              </a:spcAft>
              <a:buNone/>
            </a:pPr>
            <a:endParaRPr sz="2600">
              <a:solidFill>
                <a:srgbClr val="FFFF00"/>
              </a:solidFill>
            </a:endParaRPr>
          </a:p>
        </p:txBody>
      </p:sp>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pic>
        <p:nvPicPr>
          <p:cNvPr id="1024" name="Google Shape;1024;p13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25" name="Google Shape;1025;p138"/>
          <p:cNvSpPr txBox="1"/>
          <p:nvPr/>
        </p:nvSpPr>
        <p:spPr>
          <a:xfrm>
            <a:off x="4305400" y="400050"/>
            <a:ext cx="4309500" cy="5911800"/>
          </a:xfrm>
          <a:prstGeom prst="rect">
            <a:avLst/>
          </a:prstGeom>
          <a:noFill/>
          <a:ln>
            <a:noFill/>
          </a:ln>
        </p:spPr>
        <p:txBody>
          <a:bodyPr spcFirstLastPara="1" wrap="square" lIns="92150" tIns="46075" rIns="92150" bIns="46075" anchor="t" anchorCtr="0">
            <a:noAutofit/>
          </a:bodyPr>
          <a:lstStyle/>
          <a:p>
            <a:pPr marL="457200" lvl="0" indent="-387350" algn="l" rtl="0">
              <a:spcBef>
                <a:spcPts val="0"/>
              </a:spcBef>
              <a:spcAft>
                <a:spcPts val="0"/>
              </a:spcAft>
              <a:buClr>
                <a:srgbClr val="0000FF"/>
              </a:buClr>
              <a:buSzPts val="2500"/>
              <a:buFont typeface="Noto Sans Symbols"/>
              <a:buChar char="❖"/>
            </a:pPr>
            <a:r>
              <a:rPr lang="en" sz="2500" b="1" u="sng">
                <a:solidFill>
                  <a:schemeClr val="lt1"/>
                </a:solidFill>
              </a:rPr>
              <a:t>Hizb</a:t>
            </a:r>
            <a:r>
              <a:rPr lang="en" sz="2500" b="1">
                <a:solidFill>
                  <a:schemeClr val="lt1"/>
                </a:solidFill>
              </a:rPr>
              <a:t>:</a:t>
            </a:r>
            <a:r>
              <a:rPr lang="en" sz="2500">
                <a:solidFill>
                  <a:schemeClr val="lt1"/>
                </a:solidFill>
              </a:rPr>
              <a:t> </a:t>
            </a:r>
            <a:r>
              <a:rPr lang="en" sz="2500">
                <a:solidFill>
                  <a:srgbClr val="FFFF00"/>
                </a:solidFill>
              </a:rPr>
              <a:t>Qidus, Qidus, Qidus silus ze-yit’neger, habenī keme insai le-hywet zente siga we-deme ze-inbele kunenie</a:t>
            </a:r>
            <a:r>
              <a:rPr lang="en" sz="2500">
                <a:solidFill>
                  <a:srgbClr val="00FF00"/>
                </a:solidFill>
              </a:rPr>
              <a:t> </a:t>
            </a:r>
            <a:endParaRPr sz="2500">
              <a:solidFill>
                <a:schemeClr val="dk1"/>
              </a:solidFill>
            </a:endParaRPr>
          </a:p>
          <a:p>
            <a:pPr marL="457200" lvl="0" indent="-387350" algn="l" rtl="0">
              <a:spcBef>
                <a:spcPts val="800"/>
              </a:spcBef>
              <a:spcAft>
                <a:spcPts val="0"/>
              </a:spcAft>
              <a:buClr>
                <a:srgbClr val="FF0000"/>
              </a:buClr>
              <a:buSzPts val="2500"/>
              <a:buFont typeface="Noto Sans Symbols"/>
              <a:buChar char="❖"/>
            </a:pPr>
            <a:r>
              <a:rPr lang="en" sz="2500" u="sng">
                <a:solidFill>
                  <a:srgbClr val="FFFF00"/>
                </a:solidFill>
              </a:rPr>
              <a:t>People</a:t>
            </a:r>
            <a:r>
              <a:rPr lang="en" sz="2500">
                <a:solidFill>
                  <a:srgbClr val="FFFF00"/>
                </a:solidFill>
              </a:rPr>
              <a:t>:</a:t>
            </a:r>
            <a:r>
              <a:rPr lang="en" sz="2500">
                <a:solidFill>
                  <a:srgbClr val="DDDDDD"/>
                </a:solidFill>
              </a:rPr>
              <a:t> </a:t>
            </a:r>
            <a:r>
              <a:rPr lang="en" sz="2500">
                <a:solidFill>
                  <a:schemeClr val="lt1"/>
                </a:solidFill>
              </a:rPr>
              <a:t>Holy! Holy! Holy! Trinity ineffable, grant me to receive this Body and this Blood for life and not for condemnation. </a:t>
            </a:r>
            <a:endParaRPr sz="2500" u="sng">
              <a:solidFill>
                <a:schemeClr val="lt1"/>
              </a:solidFill>
            </a:endParaRPr>
          </a:p>
        </p:txBody>
      </p:sp>
      <p:sp>
        <p:nvSpPr>
          <p:cNvPr id="1026" name="Google Shape;1026;p138"/>
          <p:cNvSpPr txBox="1"/>
          <p:nvPr/>
        </p:nvSpPr>
        <p:spPr>
          <a:xfrm>
            <a:off x="373400" y="377200"/>
            <a:ext cx="41985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33CC33"/>
              </a:buClr>
              <a:buSzPts val="2600"/>
              <a:buFont typeface="Noto Sans Symbols"/>
              <a:buChar char="❖"/>
            </a:pPr>
            <a:r>
              <a:rPr lang="en" sz="2600" b="1" u="sng">
                <a:solidFill>
                  <a:schemeClr val="lt1"/>
                </a:solidFill>
              </a:rPr>
              <a:t>ሕዝብ</a:t>
            </a:r>
            <a:r>
              <a:rPr lang="en" sz="2600" b="1">
                <a:solidFill>
                  <a:schemeClr val="lt1"/>
                </a:solidFill>
              </a:rPr>
              <a:t>፡-</a:t>
            </a:r>
            <a:r>
              <a:rPr lang="en" sz="2600">
                <a:solidFill>
                  <a:srgbClr val="FFFF00"/>
                </a:solidFill>
              </a:rPr>
              <a:t> ቅዱስ ቅዱስ ቅዱስ ሥሉስ ዘኢይትነገር፥ ሀበኒ ከመ እንሣእ ለሕይወት ዘንተ ሥጋ ወደመ ዘእንበለ ኲነኔ። </a:t>
            </a:r>
            <a:endParaRPr sz="2600">
              <a:solidFill>
                <a:schemeClr val="dk1"/>
              </a:solidFill>
            </a:endParaRPr>
          </a:p>
          <a:p>
            <a:pPr marL="463550" lvl="0" indent="-431800" algn="l" rtl="0">
              <a:spcBef>
                <a:spcPts val="500"/>
              </a:spcBef>
              <a:spcAft>
                <a:spcPts val="0"/>
              </a:spcAft>
              <a:buClr>
                <a:schemeClr val="lt1"/>
              </a:buClr>
              <a:buSzPts val="2600"/>
              <a:buFont typeface="Noto Sans Symbols"/>
              <a:buChar char="❖"/>
            </a:pPr>
            <a:r>
              <a:rPr lang="en" sz="2600">
                <a:solidFill>
                  <a:schemeClr val="lt1"/>
                </a:solidFill>
              </a:rPr>
              <a:t>ቅዱስ ቅዱስ ቅዱስ ሥሉስ ዘይምርመር፡ እዚ ሥጋን ደምን ብዘይኵነኔ ንሕይወት ኪኾነኒ ሃበኒ።</a:t>
            </a:r>
            <a:endParaRPr sz="2600">
              <a:solidFill>
                <a:schemeClr val="dk1"/>
              </a:solidFill>
            </a:endParaRPr>
          </a:p>
          <a:p>
            <a:pPr marL="0" lvl="0" indent="0" algn="l" rtl="0">
              <a:lnSpc>
                <a:spcPct val="93000"/>
              </a:lnSpc>
              <a:spcBef>
                <a:spcPts val="0"/>
              </a:spcBef>
              <a:spcAft>
                <a:spcPts val="0"/>
              </a:spcAft>
              <a:buClr>
                <a:schemeClr val="dk1"/>
              </a:buClr>
              <a:buFont typeface="Arial"/>
              <a:buNone/>
            </a:pPr>
            <a:endParaRPr sz="2600">
              <a:solidFill>
                <a:schemeClr val="lt1"/>
              </a:solidFill>
            </a:endParaRPr>
          </a:p>
          <a:p>
            <a:pPr marL="0" lvl="0" indent="0" algn="l" rtl="0">
              <a:spcBef>
                <a:spcPts val="0"/>
              </a:spcBef>
              <a:spcAft>
                <a:spcPts val="0"/>
              </a:spcAft>
              <a:buNone/>
            </a:pPr>
            <a:endParaRPr sz="2600" u="sng">
              <a:solidFill>
                <a:schemeClr val="lt1"/>
              </a:solidFill>
            </a:endParaRPr>
          </a:p>
        </p:txBody>
      </p:sp>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2" name="Google Shape;1032;p13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33" name="Google Shape;1033;p139"/>
          <p:cNvSpPr txBox="1"/>
          <p:nvPr/>
        </p:nvSpPr>
        <p:spPr>
          <a:xfrm>
            <a:off x="4229200" y="171450"/>
            <a:ext cx="4663800" cy="5911800"/>
          </a:xfrm>
          <a:prstGeom prst="rect">
            <a:avLst/>
          </a:prstGeom>
          <a:noFill/>
          <a:ln>
            <a:noFill/>
          </a:ln>
        </p:spPr>
        <p:txBody>
          <a:bodyPr spcFirstLastPara="1" wrap="square" lIns="92150" tIns="46075" rIns="92150" bIns="46075" anchor="t" anchorCtr="0">
            <a:noAutofit/>
          </a:bodyPr>
          <a:lstStyle/>
          <a:p>
            <a:pPr marL="457200" lvl="0" indent="-400050" algn="l" rtl="0">
              <a:spcBef>
                <a:spcPts val="0"/>
              </a:spcBef>
              <a:spcAft>
                <a:spcPts val="0"/>
              </a:spcAft>
              <a:buClr>
                <a:srgbClr val="0000FF"/>
              </a:buClr>
              <a:buSzPts val="2700"/>
              <a:buFont typeface="Noto Sans Symbols"/>
              <a:buChar char="❖"/>
            </a:pPr>
            <a:r>
              <a:rPr lang="en" sz="2700">
                <a:solidFill>
                  <a:srgbClr val="FFFF00"/>
                </a:solidFill>
              </a:rPr>
              <a:t>Habenī igber firie ze-yasemireke keme aster’i be-sibhatike we-ihiyew leke inze igebre ze-zīake feqade</a:t>
            </a:r>
            <a:endParaRPr sz="2700">
              <a:solidFill>
                <a:schemeClr val="dk1"/>
              </a:solidFill>
            </a:endParaRPr>
          </a:p>
          <a:p>
            <a:pPr marL="457200" lvl="0" indent="-400050" algn="l" rtl="0">
              <a:spcBef>
                <a:spcPts val="800"/>
              </a:spcBef>
              <a:spcAft>
                <a:spcPts val="0"/>
              </a:spcAft>
              <a:buClr>
                <a:srgbClr val="FF0000"/>
              </a:buClr>
              <a:buSzPts val="2700"/>
              <a:buFont typeface="Noto Sans Symbols"/>
              <a:buChar char="❖"/>
            </a:pPr>
            <a:r>
              <a:rPr lang="en" sz="2700">
                <a:solidFill>
                  <a:schemeClr val="lt1"/>
                </a:solidFill>
              </a:rPr>
              <a:t>Grant me to bring forth fruit that shall be well pleasing unto Thee, to the end that I may appear in Thy glory and live unto Thee doing Thy will. </a:t>
            </a:r>
            <a:endParaRPr sz="2700" b="1" u="sng">
              <a:solidFill>
                <a:schemeClr val="lt1"/>
              </a:solidFill>
            </a:endParaRPr>
          </a:p>
        </p:txBody>
      </p:sp>
      <p:sp>
        <p:nvSpPr>
          <p:cNvPr id="1034" name="Google Shape;1034;p139"/>
          <p:cNvSpPr txBox="1"/>
          <p:nvPr/>
        </p:nvSpPr>
        <p:spPr>
          <a:xfrm>
            <a:off x="373400" y="148600"/>
            <a:ext cx="43095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3000"/>
              <a:buFont typeface="Noto Sans Symbols"/>
              <a:buChar char="❖"/>
            </a:pPr>
            <a:r>
              <a:rPr lang="en" sz="3000">
                <a:solidFill>
                  <a:srgbClr val="FFFF00"/>
                </a:solidFill>
              </a:rPr>
              <a:t>ሀበኒ እግበር ፍሬ ዘያሠምረከ ከመ አስተርኢ በስብሐቲከ ወእሕየው ለከ እንዘ እገብር ዘዚአከ ፈቃደ። </a:t>
            </a:r>
            <a:endParaRPr>
              <a:solidFill>
                <a:schemeClr val="dk1"/>
              </a:solidFill>
            </a:endParaRPr>
          </a:p>
          <a:p>
            <a:pPr marL="463550" lvl="0" indent="-463550" algn="l" rtl="0">
              <a:spcBef>
                <a:spcPts val="500"/>
              </a:spcBef>
              <a:spcAft>
                <a:spcPts val="0"/>
              </a:spcAft>
              <a:buClr>
                <a:schemeClr val="lt1"/>
              </a:buClr>
              <a:buSzPts val="3000"/>
              <a:buFont typeface="Noto Sans Symbols"/>
              <a:buChar char="❖"/>
            </a:pPr>
            <a:r>
              <a:rPr lang="en" sz="3000">
                <a:solidFill>
                  <a:schemeClr val="lt1"/>
                </a:solidFill>
              </a:rPr>
              <a:t>ኣብ ክብርኻ ምእንቲ ክርአ፡ ናትካ ፍቓድ እናገበርኩ፡ ድማ ምእንቲ ንኣኻ ክነብር፡ ዘሥምረካ ፍረ ሃበኒ።</a:t>
            </a:r>
            <a:endParaRPr>
              <a:solidFill>
                <a:schemeClr val="dk1"/>
              </a:solidFill>
            </a:endParaRPr>
          </a:p>
          <a:p>
            <a:pPr marL="463550" lvl="0" indent="-463550" algn="l" rtl="0">
              <a:spcBef>
                <a:spcPts val="800"/>
              </a:spcBef>
              <a:spcAft>
                <a:spcPts val="0"/>
              </a:spcAft>
              <a:buClr>
                <a:schemeClr val="dk1"/>
              </a:buClr>
              <a:buSzPts val="3000"/>
              <a:buFont typeface="Arial"/>
              <a:buNone/>
            </a:pPr>
            <a:endParaRPr sz="3000">
              <a:solidFill>
                <a:schemeClr val="dk1"/>
              </a:solidFill>
            </a:endParaRPr>
          </a:p>
          <a:p>
            <a:pPr marL="0" lvl="0" indent="0" algn="l" rtl="0">
              <a:lnSpc>
                <a:spcPct val="93000"/>
              </a:lnSpc>
              <a:spcBef>
                <a:spcPts val="0"/>
              </a:spcBef>
              <a:spcAft>
                <a:spcPts val="0"/>
              </a:spcAft>
              <a:buClr>
                <a:schemeClr val="dk1"/>
              </a:buClr>
              <a:buFont typeface="Arial"/>
              <a:buNone/>
            </a:pPr>
            <a:endParaRPr sz="3000">
              <a:solidFill>
                <a:schemeClr val="dk1"/>
              </a:solidFill>
            </a:endParaRPr>
          </a:p>
          <a:p>
            <a:pPr marL="0" lvl="0" indent="0" algn="l" rtl="0">
              <a:spcBef>
                <a:spcPts val="0"/>
              </a:spcBef>
              <a:spcAft>
                <a:spcPts val="0"/>
              </a:spcAft>
              <a:buNone/>
            </a:pPr>
            <a:endParaRPr sz="2600" b="1" u="sng">
              <a:solidFill>
                <a:schemeClr val="lt1"/>
              </a:solidFill>
            </a:endParaRPr>
          </a:p>
        </p:txBody>
      </p:sp>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040" name="Google Shape;1040;p14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41" name="Google Shape;1041;p140"/>
          <p:cNvSpPr txBox="1"/>
          <p:nvPr/>
        </p:nvSpPr>
        <p:spPr>
          <a:xfrm>
            <a:off x="4457800" y="323850"/>
            <a:ext cx="4353600" cy="5911800"/>
          </a:xfrm>
          <a:prstGeom prst="rect">
            <a:avLst/>
          </a:prstGeom>
          <a:noFill/>
          <a:ln>
            <a:noFill/>
          </a:ln>
        </p:spPr>
        <p:txBody>
          <a:bodyPr spcFirstLastPara="1" wrap="square" lIns="92150" tIns="46075" rIns="92150" bIns="46075" anchor="t" anchorCtr="0">
            <a:noAutofit/>
          </a:bodyPr>
          <a:lstStyle/>
          <a:p>
            <a:pPr marL="457200" lvl="0" indent="-412750" algn="l" rtl="0">
              <a:spcBef>
                <a:spcPts val="0"/>
              </a:spcBef>
              <a:spcAft>
                <a:spcPts val="0"/>
              </a:spcAft>
              <a:buClr>
                <a:srgbClr val="0000FF"/>
              </a:buClr>
              <a:buSzPts val="2900"/>
              <a:buFont typeface="Noto Sans Symbols"/>
              <a:buChar char="❖"/>
            </a:pPr>
            <a:r>
              <a:rPr lang="en" sz="2900">
                <a:solidFill>
                  <a:srgbClr val="FFFF00"/>
                </a:solidFill>
              </a:rPr>
              <a:t>Be-teamno itsiewi’ake Ab we-itsew’i mengisteke yitqedes Igzīo simeke be-laliene</a:t>
            </a:r>
            <a:endParaRPr sz="2900">
              <a:solidFill>
                <a:schemeClr val="dk1"/>
              </a:solidFill>
            </a:endParaRPr>
          </a:p>
          <a:p>
            <a:pPr marL="457200" lvl="0" indent="-412750" algn="l" rtl="0">
              <a:spcBef>
                <a:spcPts val="800"/>
              </a:spcBef>
              <a:spcAft>
                <a:spcPts val="0"/>
              </a:spcAft>
              <a:buClr>
                <a:srgbClr val="FF0000"/>
              </a:buClr>
              <a:buSzPts val="2900"/>
              <a:buFont typeface="Noto Sans Symbols"/>
              <a:buChar char="❖"/>
            </a:pPr>
            <a:r>
              <a:rPr lang="en" sz="2900">
                <a:solidFill>
                  <a:schemeClr val="lt1"/>
                </a:solidFill>
              </a:rPr>
              <a:t>In faith, I call upon Thee, Father, and call upon Thy Kingdom; hallowed, Lord, be Thy name upon us,</a:t>
            </a:r>
            <a:endParaRPr sz="2900">
              <a:solidFill>
                <a:srgbClr val="FFFF00"/>
              </a:solidFill>
            </a:endParaRPr>
          </a:p>
        </p:txBody>
      </p:sp>
      <p:sp>
        <p:nvSpPr>
          <p:cNvPr id="1042" name="Google Shape;1042;p140"/>
          <p:cNvSpPr txBox="1"/>
          <p:nvPr/>
        </p:nvSpPr>
        <p:spPr>
          <a:xfrm>
            <a:off x="373400" y="529600"/>
            <a:ext cx="44076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33CC33"/>
              </a:buClr>
              <a:buSzPts val="2900"/>
              <a:buFont typeface="Noto Sans Symbols"/>
              <a:buChar char="❖"/>
            </a:pPr>
            <a:r>
              <a:rPr lang="en" sz="2900">
                <a:solidFill>
                  <a:srgbClr val="FFFF00"/>
                </a:solidFill>
              </a:rPr>
              <a:t>በተአምኖ እጼውዐከ አበ ወእጼውዕ መንግሥተከ ይትቀደስ እግዚኦ ስምከ በላዕሌነ።</a:t>
            </a:r>
            <a:endParaRPr sz="2900">
              <a:solidFill>
                <a:schemeClr val="dk1"/>
              </a:solidFill>
            </a:endParaRPr>
          </a:p>
          <a:p>
            <a:pPr marL="463550" lvl="0" indent="-431800" algn="l" rtl="0">
              <a:spcBef>
                <a:spcPts val="600"/>
              </a:spcBef>
              <a:spcAft>
                <a:spcPts val="0"/>
              </a:spcAft>
              <a:buClr>
                <a:schemeClr val="lt1"/>
              </a:buClr>
              <a:buSzPts val="2900"/>
              <a:buFont typeface="Noto Sans Symbols"/>
              <a:buChar char="❖"/>
            </a:pPr>
            <a:r>
              <a:rPr lang="en" sz="2900">
                <a:solidFill>
                  <a:schemeClr val="lt1"/>
                </a:solidFill>
              </a:rPr>
              <a:t>ብእምነት ኣቦ ኢለ እጽውዓካ፡ መንግሥትኻውን እጽውዕ፡ ስለዚ ኦ ጐይታ፡ ስምካ ኣባና ይቀደስ፡</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0" lvl="0" indent="0" algn="l" rtl="0">
              <a:spcBef>
                <a:spcPts val="0"/>
              </a:spcBef>
              <a:spcAft>
                <a:spcPts val="0"/>
              </a:spcAft>
              <a:buNone/>
            </a:pPr>
            <a:endParaRPr sz="2900">
              <a:solidFill>
                <a:srgbClr val="FFFF00"/>
              </a:solidFill>
            </a:endParaRPr>
          </a:p>
        </p:txBody>
      </p:sp>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pic>
        <p:nvPicPr>
          <p:cNvPr id="1048" name="Google Shape;1048;p14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49" name="Google Shape;1049;p141"/>
          <p:cNvSpPr txBox="1"/>
          <p:nvPr/>
        </p:nvSpPr>
        <p:spPr>
          <a:xfrm>
            <a:off x="4610200" y="323850"/>
            <a:ext cx="4174800" cy="5911800"/>
          </a:xfrm>
          <a:prstGeom prst="rect">
            <a:avLst/>
          </a:prstGeom>
          <a:noFill/>
          <a:ln>
            <a:noFill/>
          </a:ln>
        </p:spPr>
        <p:txBody>
          <a:bodyPr spcFirstLastPara="1" wrap="square" lIns="92150" tIns="46075" rIns="92150" bIns="46075" anchor="t" anchorCtr="0">
            <a:noAutofit/>
          </a:bodyPr>
          <a:lstStyle/>
          <a:p>
            <a:pPr marL="457200" lvl="0" indent="-425450" algn="l" rtl="0">
              <a:spcBef>
                <a:spcPts val="0"/>
              </a:spcBef>
              <a:spcAft>
                <a:spcPts val="0"/>
              </a:spcAft>
              <a:buClr>
                <a:srgbClr val="0000FF"/>
              </a:buClr>
              <a:buSzPts val="3100"/>
              <a:buFont typeface="Noto Sans Symbols"/>
              <a:buChar char="❖"/>
            </a:pPr>
            <a:r>
              <a:rPr lang="en" sz="3100">
                <a:solidFill>
                  <a:srgbClr val="FFFF00"/>
                </a:solidFill>
              </a:rPr>
              <a:t>Isme hayal ante ikut we-sibuh we-leke sibhat le-Alem alem</a:t>
            </a:r>
            <a:endParaRPr sz="3100">
              <a:solidFill>
                <a:schemeClr val="dk1"/>
              </a:solidFill>
            </a:endParaRPr>
          </a:p>
          <a:p>
            <a:pPr marL="457200" lvl="0" indent="-425450" algn="l" rtl="0">
              <a:spcBef>
                <a:spcPts val="800"/>
              </a:spcBef>
              <a:spcAft>
                <a:spcPts val="0"/>
              </a:spcAft>
              <a:buClr>
                <a:srgbClr val="FF0000"/>
              </a:buClr>
              <a:buSzPts val="3100"/>
              <a:buFont typeface="Noto Sans Symbols"/>
              <a:buChar char="❖"/>
            </a:pPr>
            <a:r>
              <a:rPr lang="en" sz="3100">
                <a:solidFill>
                  <a:schemeClr val="lt1"/>
                </a:solidFill>
              </a:rPr>
              <a:t>for mighty art Thou, praised and glorious, and to Thee be glory, world without end. </a:t>
            </a:r>
            <a:endParaRPr sz="3100">
              <a:solidFill>
                <a:srgbClr val="FFFF00"/>
              </a:solidFill>
            </a:endParaRPr>
          </a:p>
        </p:txBody>
      </p:sp>
      <p:sp>
        <p:nvSpPr>
          <p:cNvPr id="1050" name="Google Shape;1050;p141"/>
          <p:cNvSpPr txBox="1"/>
          <p:nvPr/>
        </p:nvSpPr>
        <p:spPr>
          <a:xfrm>
            <a:off x="449600" y="148600"/>
            <a:ext cx="4708500" cy="6043500"/>
          </a:xfrm>
          <a:prstGeom prst="rect">
            <a:avLst/>
          </a:prstGeom>
          <a:noFill/>
          <a:ln>
            <a:noFill/>
          </a:ln>
        </p:spPr>
        <p:txBody>
          <a:bodyPr spcFirstLastPara="1" wrap="square" lIns="90000" tIns="91425" rIns="90000" bIns="91425" anchor="t" anchorCtr="0">
            <a:noAutofit/>
          </a:bodyPr>
          <a:lstStyle/>
          <a:p>
            <a:pPr marL="463550" lvl="0" indent="-450850" algn="l" rtl="0">
              <a:spcBef>
                <a:spcPts val="0"/>
              </a:spcBef>
              <a:spcAft>
                <a:spcPts val="0"/>
              </a:spcAft>
              <a:buClr>
                <a:srgbClr val="33CC33"/>
              </a:buClr>
              <a:buSzPts val="3400"/>
              <a:buFont typeface="Noto Sans Symbols"/>
              <a:buChar char="❖"/>
            </a:pPr>
            <a:r>
              <a:rPr lang="en" sz="3400">
                <a:solidFill>
                  <a:srgbClr val="FFFF00"/>
                </a:solidFill>
              </a:rPr>
              <a:t>እስመ ኃያል አንተ እኩት ወስቡሕ ወለከ ስብሐት ለዓለመ ዓለም።</a:t>
            </a:r>
            <a:endParaRPr sz="3400">
              <a:solidFill>
                <a:schemeClr val="dk1"/>
              </a:solidFill>
            </a:endParaRPr>
          </a:p>
          <a:p>
            <a:pPr marL="463550" lvl="0" indent="-450850" algn="l" rtl="0">
              <a:spcBef>
                <a:spcPts val="600"/>
              </a:spcBef>
              <a:spcAft>
                <a:spcPts val="0"/>
              </a:spcAft>
              <a:buClr>
                <a:schemeClr val="lt1"/>
              </a:buClr>
              <a:buSzPts val="3400"/>
              <a:buFont typeface="Noto Sans Symbols"/>
              <a:buChar char="❖"/>
            </a:pPr>
            <a:r>
              <a:rPr lang="en" sz="3400">
                <a:solidFill>
                  <a:schemeClr val="lt1"/>
                </a:solidFill>
              </a:rPr>
              <a:t>ንስኻ ኃያልን ምስጉንን ስቡህን ኢኻ እሞ፡ ንዘልዓለም ዓለም ምስጋና ንኣኻ ይኹን። </a:t>
            </a:r>
            <a:endParaRPr sz="3400">
              <a:solidFill>
                <a:schemeClr val="dk1"/>
              </a:solidFill>
            </a:endParaRPr>
          </a:p>
          <a:p>
            <a:pPr marL="463550" lvl="0" indent="-463550" algn="l" rtl="0">
              <a:spcBef>
                <a:spcPts val="800"/>
              </a:spcBef>
              <a:spcAft>
                <a:spcPts val="0"/>
              </a:spcAft>
              <a:buClr>
                <a:schemeClr val="dk1"/>
              </a:buClr>
              <a:buSzPts val="3600"/>
              <a:buFont typeface="Arial"/>
              <a:buNone/>
            </a:pPr>
            <a:endParaRPr sz="3400">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chemeClr val="dk1"/>
              </a:solidFill>
            </a:endParaRPr>
          </a:p>
          <a:p>
            <a:pPr marL="0" lvl="0" indent="0" algn="l" rtl="0">
              <a:spcBef>
                <a:spcPts val="0"/>
              </a:spcBef>
              <a:spcAft>
                <a:spcPts val="0"/>
              </a:spcAft>
              <a:buNone/>
            </a:pPr>
            <a:endParaRPr sz="3400">
              <a:solidFill>
                <a:srgbClr val="FFFF00"/>
              </a:solidFill>
            </a:endParaRPr>
          </a:p>
        </p:txBody>
      </p:sp>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pic>
        <p:nvPicPr>
          <p:cNvPr id="1056" name="Google Shape;1056;p14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57" name="Google Shape;1057;p142"/>
          <p:cNvSpPr txBox="1"/>
          <p:nvPr/>
        </p:nvSpPr>
        <p:spPr>
          <a:xfrm>
            <a:off x="4610200" y="323850"/>
            <a:ext cx="4174800" cy="5911800"/>
          </a:xfrm>
          <a:prstGeom prst="rect">
            <a:avLst/>
          </a:prstGeom>
          <a:noFill/>
          <a:ln>
            <a:noFill/>
          </a:ln>
        </p:spPr>
        <p:txBody>
          <a:bodyPr spcFirstLastPara="1" wrap="square" lIns="92150" tIns="46075" rIns="92150" bIns="46075" anchor="t" anchorCtr="0">
            <a:noAutofit/>
          </a:bodyPr>
          <a:lstStyle/>
          <a:p>
            <a:pPr marL="457200" lvl="0" indent="-368300" algn="l" rtl="0">
              <a:spcBef>
                <a:spcPts val="0"/>
              </a:spcBef>
              <a:spcAft>
                <a:spcPts val="0"/>
              </a:spcAft>
              <a:buClr>
                <a:srgbClr val="0000FF"/>
              </a:buClr>
              <a:buSzPts val="2200"/>
              <a:buFont typeface="Noto Sans Symbols"/>
              <a:buChar char="❖"/>
            </a:pPr>
            <a:r>
              <a:rPr lang="en" sz="2200" b="1" u="sng">
                <a:solidFill>
                  <a:schemeClr val="lt1"/>
                </a:solidFill>
              </a:rPr>
              <a:t>Hizb</a:t>
            </a:r>
            <a:r>
              <a:rPr lang="en" sz="2200" b="1">
                <a:solidFill>
                  <a:schemeClr val="lt1"/>
                </a:solidFill>
              </a:rPr>
              <a:t>:</a:t>
            </a:r>
            <a:r>
              <a:rPr lang="en" sz="2200">
                <a:solidFill>
                  <a:schemeClr val="lt1"/>
                </a:solidFill>
              </a:rPr>
              <a:t> </a:t>
            </a:r>
            <a:r>
              <a:rPr lang="en" sz="2200">
                <a:solidFill>
                  <a:srgbClr val="FFFF00"/>
                </a:solidFill>
              </a:rPr>
              <a:t>Mintī midhan seb, seb z’kone, amlak’awī mistīr, nize’teqebelku, niay ni’afay misgana, n’libey hagos ni’nefsay desta mil’u</a:t>
            </a:r>
            <a:r>
              <a:rPr lang="en" sz="2200">
                <a:solidFill>
                  <a:srgbClr val="DDDDDD"/>
                </a:solidFill>
              </a:rPr>
              <a:t> </a:t>
            </a:r>
            <a:endParaRPr sz="2200">
              <a:solidFill>
                <a:schemeClr val="dk1"/>
              </a:solidFill>
            </a:endParaRPr>
          </a:p>
          <a:p>
            <a:pPr marL="457200" lvl="0" indent="-368300" algn="l" rtl="0">
              <a:spcBef>
                <a:spcPts val="800"/>
              </a:spcBef>
              <a:spcAft>
                <a:spcPts val="0"/>
              </a:spcAft>
              <a:buClr>
                <a:srgbClr val="FF0000"/>
              </a:buClr>
              <a:buSzPts val="2200"/>
              <a:buFont typeface="Noto Sans Symbols"/>
              <a:buChar char="❖"/>
            </a:pPr>
            <a:r>
              <a:rPr lang="en" sz="2200" u="sng">
                <a:solidFill>
                  <a:srgbClr val="FFFF00"/>
                </a:solidFill>
              </a:rPr>
              <a:t>People</a:t>
            </a:r>
            <a:r>
              <a:rPr lang="en" sz="2200">
                <a:solidFill>
                  <a:srgbClr val="FFFF00"/>
                </a:solidFill>
              </a:rPr>
              <a:t>:</a:t>
            </a:r>
            <a:r>
              <a:rPr lang="en" sz="2200" b="1">
                <a:solidFill>
                  <a:srgbClr val="DDDDDD"/>
                </a:solidFill>
              </a:rPr>
              <a:t> </a:t>
            </a:r>
            <a:r>
              <a:rPr lang="en" sz="2200">
                <a:solidFill>
                  <a:schemeClr val="lt1"/>
                </a:solidFill>
              </a:rPr>
              <a:t>Fill my mouth  with praise, my heart with joy and my soul with gladness, fill me who have received of this divine mystery, O Thou who hast become man for the salvation of man. </a:t>
            </a:r>
            <a:endParaRPr sz="2200">
              <a:solidFill>
                <a:srgbClr val="FFFF00"/>
              </a:solidFill>
            </a:endParaRPr>
          </a:p>
        </p:txBody>
      </p:sp>
      <p:sp>
        <p:nvSpPr>
          <p:cNvPr id="1058" name="Google Shape;1058;p142"/>
          <p:cNvSpPr txBox="1"/>
          <p:nvPr/>
        </p:nvSpPr>
        <p:spPr>
          <a:xfrm>
            <a:off x="525800" y="301000"/>
            <a:ext cx="4425600" cy="6043500"/>
          </a:xfrm>
          <a:prstGeom prst="rect">
            <a:avLst/>
          </a:prstGeom>
          <a:noFill/>
          <a:ln>
            <a:noFill/>
          </a:ln>
        </p:spPr>
        <p:txBody>
          <a:bodyPr spcFirstLastPara="1" wrap="square" lIns="90000" tIns="91425" rIns="90000" bIns="91425" anchor="t" anchorCtr="0">
            <a:noAutofit/>
          </a:bodyPr>
          <a:lstStyle/>
          <a:p>
            <a:pPr marL="463550" lvl="0" indent="-450850" algn="l" rtl="0">
              <a:spcBef>
                <a:spcPts val="0"/>
              </a:spcBef>
              <a:spcAft>
                <a:spcPts val="0"/>
              </a:spcAft>
              <a:buClr>
                <a:srgbClr val="02CA02"/>
              </a:buClr>
              <a:buSzPts val="2800"/>
              <a:buFont typeface="Noto Sans Symbols"/>
              <a:buChar char="❖"/>
            </a:pPr>
            <a:r>
              <a:rPr lang="en" sz="2800" b="1" u="sng">
                <a:solidFill>
                  <a:schemeClr val="lt1"/>
                </a:solidFill>
              </a:rPr>
              <a:t>ሕዝብ</a:t>
            </a:r>
            <a:r>
              <a:rPr lang="en" sz="2800" b="1">
                <a:solidFill>
                  <a:schemeClr val="lt1"/>
                </a:solidFill>
              </a:rPr>
              <a:t>፡-</a:t>
            </a:r>
            <a:r>
              <a:rPr lang="en" sz="2800">
                <a:solidFill>
                  <a:srgbClr val="FFFF00"/>
                </a:solidFill>
              </a:rPr>
              <a:t> ምእንቲ ምድኃን ሰብ፡ ሰብ ዝኾነ፡ ኣምላኻዊ ምሥጢር፡ ንዝተቐበልኩ፡ ንኣይ ንኣፈይ ምስጋና፡ ንልበይ ሓጎስ ንነፍሰይ ደስታ ምላእ። </a:t>
            </a:r>
            <a:endParaRPr sz="3400">
              <a:solidFill>
                <a:srgbClr val="FFFF00"/>
              </a:solidFill>
            </a:endParaRPr>
          </a:p>
        </p:txBody>
      </p:sp>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pic>
        <p:nvPicPr>
          <p:cNvPr id="1064" name="Google Shape;1064;p14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65" name="Google Shape;1065;p143"/>
          <p:cNvSpPr txBox="1"/>
          <p:nvPr/>
        </p:nvSpPr>
        <p:spPr>
          <a:xfrm>
            <a:off x="4572000" y="247650"/>
            <a:ext cx="43029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u="sng">
                <a:solidFill>
                  <a:schemeClr val="lt1"/>
                </a:solidFill>
              </a:rPr>
              <a:t>Diyakon</a:t>
            </a:r>
            <a:r>
              <a:rPr lang="en" sz="3000">
                <a:solidFill>
                  <a:schemeClr val="lt1"/>
                </a:solidFill>
              </a:rPr>
              <a:t>: </a:t>
            </a:r>
            <a:r>
              <a:rPr lang="en" sz="3000">
                <a:solidFill>
                  <a:srgbClr val="FFFF00"/>
                </a:solidFill>
              </a:rPr>
              <a:t>Neakuto leIgziabhier qidisato nesī’ane, keme lehiywete nefs yikunene fewise</a:t>
            </a:r>
            <a:endParaRPr sz="3000">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u="sng">
                <a:solidFill>
                  <a:srgbClr val="FFFF00"/>
                </a:solidFill>
              </a:rPr>
              <a:t>Deacon</a:t>
            </a:r>
            <a:r>
              <a:rPr lang="en" sz="3000">
                <a:solidFill>
                  <a:srgbClr val="FFFF00"/>
                </a:solidFill>
              </a:rPr>
              <a:t>:-</a:t>
            </a:r>
            <a:r>
              <a:rPr lang="en" sz="3000" b="1">
                <a:solidFill>
                  <a:srgbClr val="DDDDDD"/>
                </a:solidFill>
              </a:rPr>
              <a:t> </a:t>
            </a:r>
            <a:r>
              <a:rPr lang="en" sz="3000">
                <a:solidFill>
                  <a:schemeClr val="lt1"/>
                </a:solidFill>
              </a:rPr>
              <a:t>We thank God for that we have partaken of His Holy things; we pray and trust that </a:t>
            </a:r>
            <a:endParaRPr sz="3000">
              <a:solidFill>
                <a:schemeClr val="dk1"/>
              </a:solidFill>
            </a:endParaRPr>
          </a:p>
          <a:p>
            <a:pPr marL="457200" lvl="0" indent="-419100" algn="l" rtl="0">
              <a:spcBef>
                <a:spcPts val="800"/>
              </a:spcBef>
              <a:spcAft>
                <a:spcPts val="0"/>
              </a:spcAft>
              <a:buClr>
                <a:schemeClr val="lt1"/>
              </a:buClr>
              <a:buSzPts val="3000"/>
              <a:buChar char="❖"/>
            </a:pPr>
            <a:endParaRPr sz="3000" b="1" u="sng">
              <a:solidFill>
                <a:schemeClr val="lt1"/>
              </a:solidFill>
            </a:endParaRPr>
          </a:p>
        </p:txBody>
      </p:sp>
      <p:sp>
        <p:nvSpPr>
          <p:cNvPr id="1066" name="Google Shape;1066;p143"/>
          <p:cNvSpPr txBox="1"/>
          <p:nvPr/>
        </p:nvSpPr>
        <p:spPr>
          <a:xfrm>
            <a:off x="373400" y="224800"/>
            <a:ext cx="4425600" cy="6043500"/>
          </a:xfrm>
          <a:prstGeom prst="rect">
            <a:avLst/>
          </a:prstGeom>
          <a:noFill/>
          <a:ln>
            <a:noFill/>
          </a:ln>
        </p:spPr>
        <p:txBody>
          <a:bodyPr spcFirstLastPara="1" wrap="square" lIns="90000" tIns="91425" rIns="90000" bIns="91425" anchor="t" anchorCtr="0">
            <a:noAutofit/>
          </a:bodyPr>
          <a:lstStyle/>
          <a:p>
            <a:pPr marL="457200" lvl="0" indent="-412750" algn="l" rtl="0">
              <a:spcBef>
                <a:spcPts val="0"/>
              </a:spcBef>
              <a:spcAft>
                <a:spcPts val="0"/>
              </a:spcAft>
              <a:buClr>
                <a:srgbClr val="33CC33"/>
              </a:buClr>
              <a:buSzPts val="2900"/>
              <a:buFont typeface="Noto Sans Symbols"/>
              <a:buChar char="❖"/>
            </a:pPr>
            <a:r>
              <a:rPr lang="en" sz="2900" u="sng">
                <a:solidFill>
                  <a:schemeClr val="lt1"/>
                </a:solidFill>
              </a:rPr>
              <a:t>ዲያቆን</a:t>
            </a:r>
            <a:r>
              <a:rPr lang="en" sz="2900">
                <a:solidFill>
                  <a:schemeClr val="lt1"/>
                </a:solidFill>
              </a:rPr>
              <a:t>፡-</a:t>
            </a:r>
            <a:r>
              <a:rPr lang="en" sz="2900">
                <a:solidFill>
                  <a:srgbClr val="FFFF00"/>
                </a:solidFill>
              </a:rPr>
              <a:t> ነአኲቶ ለእግዚአብሔር ቅድሳቶ ነሢአነ፤ ከመ ለሕይወተ ነፍስ ይኩነነ ፈውሰ </a:t>
            </a:r>
            <a:endParaRPr sz="2900">
              <a:solidFill>
                <a:schemeClr val="dk1"/>
              </a:solidFill>
            </a:endParaRPr>
          </a:p>
          <a:p>
            <a:pPr marL="457200" lvl="0" indent="-412750" algn="l" rtl="0">
              <a:spcBef>
                <a:spcPts val="600"/>
              </a:spcBef>
              <a:spcAft>
                <a:spcPts val="0"/>
              </a:spcAft>
              <a:buClr>
                <a:schemeClr val="lt1"/>
              </a:buClr>
              <a:buSzPts val="2900"/>
              <a:buFont typeface="Noto Sans Symbols"/>
              <a:buChar char="❖"/>
            </a:pPr>
            <a:r>
              <a:rPr lang="en" sz="2900">
                <a:solidFill>
                  <a:schemeClr val="lt1"/>
                </a:solidFill>
              </a:rPr>
              <a:t>ነመስግኖ፡ ዝተቐበልናዮ ንሕይወት ነፍሲ፡ ፈውሲ ይኹነና፡ ሥጋኡን ደሙን ተቐቢልና ንእግዚኣብሔር ነመስግኖ ኣሎና።፡</a:t>
            </a:r>
            <a:endParaRPr sz="2900" b="1" u="sng">
              <a:solidFill>
                <a:schemeClr val="lt1"/>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99" name="Google Shape;199;p36"/>
          <p:cNvSpPr txBox="1"/>
          <p:nvPr/>
        </p:nvSpPr>
        <p:spPr>
          <a:xfrm>
            <a:off x="4548050" y="247650"/>
            <a:ext cx="4403100" cy="5911800"/>
          </a:xfrm>
          <a:prstGeom prst="rect">
            <a:avLst/>
          </a:prstGeom>
          <a:noFill/>
          <a:ln>
            <a:noFill/>
          </a:ln>
        </p:spPr>
        <p:txBody>
          <a:bodyPr spcFirstLastPara="1" wrap="square" lIns="92150" tIns="46075" rIns="92150" bIns="46075" anchor="t" anchorCtr="0">
            <a:noAutofit/>
          </a:bodyPr>
          <a:lstStyle/>
          <a:p>
            <a:pPr marL="463550" lvl="0" indent="-463550" algn="l" rtl="0">
              <a:lnSpc>
                <a:spcPct val="90000"/>
              </a:lnSpc>
              <a:spcBef>
                <a:spcPts val="0"/>
              </a:spcBef>
              <a:spcAft>
                <a:spcPts val="0"/>
              </a:spcAft>
              <a:buClr>
                <a:srgbClr val="0000FF"/>
              </a:buClr>
              <a:buSzPts val="4000"/>
              <a:buFont typeface="Noto Sans Symbols"/>
              <a:buChar char="❖"/>
            </a:pPr>
            <a:r>
              <a:rPr lang="en" sz="4000" u="sng">
                <a:solidFill>
                  <a:schemeClr val="lt1"/>
                </a:solidFill>
              </a:rPr>
              <a:t>Diyaqon</a:t>
            </a:r>
            <a:r>
              <a:rPr lang="en" sz="4000">
                <a:solidFill>
                  <a:schemeClr val="lt1"/>
                </a:solidFill>
              </a:rPr>
              <a:t>: </a:t>
            </a:r>
            <a:r>
              <a:rPr lang="en" sz="4000">
                <a:solidFill>
                  <a:srgbClr val="FFFF00"/>
                </a:solidFill>
              </a:rPr>
              <a:t>ile tineberu tensi’u</a:t>
            </a:r>
            <a:endParaRPr>
              <a:solidFill>
                <a:schemeClr val="dk1"/>
              </a:solidFill>
            </a:endParaRPr>
          </a:p>
          <a:p>
            <a:pPr marL="463550" lvl="0" indent="-463550" algn="l" rtl="0">
              <a:lnSpc>
                <a:spcPct val="90000"/>
              </a:lnSpc>
              <a:spcBef>
                <a:spcPts val="80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rgbClr val="DDDDDD"/>
                </a:solidFill>
              </a:rPr>
              <a:t> </a:t>
            </a:r>
            <a:r>
              <a:rPr lang="en" sz="4000">
                <a:solidFill>
                  <a:schemeClr val="lt1"/>
                </a:solidFill>
              </a:rPr>
              <a:t>Ye that sitting, stand up.</a:t>
            </a:r>
            <a:endParaRPr sz="2000" u="sng">
              <a:solidFill>
                <a:schemeClr val="lt1"/>
              </a:solidFill>
            </a:endParaRPr>
          </a:p>
        </p:txBody>
      </p:sp>
      <p:sp>
        <p:nvSpPr>
          <p:cNvPr id="200" name="Google Shape;200;p36"/>
          <p:cNvSpPr txBox="1"/>
          <p:nvPr/>
        </p:nvSpPr>
        <p:spPr>
          <a:xfrm>
            <a:off x="519475" y="210750"/>
            <a:ext cx="4458000" cy="6043500"/>
          </a:xfrm>
          <a:prstGeom prst="rect">
            <a:avLst/>
          </a:prstGeom>
          <a:noFill/>
          <a:ln>
            <a:noFill/>
          </a:ln>
        </p:spPr>
        <p:txBody>
          <a:bodyPr spcFirstLastPara="1" wrap="square" lIns="90000" tIns="91425" rIns="90000" bIns="91425" anchor="t" anchorCtr="0">
            <a:noAutofit/>
          </a:bodyPr>
          <a:lstStyle/>
          <a:p>
            <a:pPr marL="457200" lvl="0" indent="-482600" algn="l" rtl="0">
              <a:lnSpc>
                <a:spcPct val="90000"/>
              </a:lnSpc>
              <a:spcBef>
                <a:spcPts val="0"/>
              </a:spcBef>
              <a:spcAft>
                <a:spcPts val="0"/>
              </a:spcAft>
              <a:buClr>
                <a:srgbClr val="33CC33"/>
              </a:buClr>
              <a:buSzPts val="4000"/>
              <a:buFont typeface="Noto Sans Symbols"/>
              <a:buChar char="❖"/>
            </a:pPr>
            <a:r>
              <a:rPr lang="en" sz="4000" u="sng">
                <a:solidFill>
                  <a:schemeClr val="lt1"/>
                </a:solidFill>
              </a:rPr>
              <a:t>ዲያቆን</a:t>
            </a:r>
            <a:r>
              <a:rPr lang="en" sz="4000">
                <a:solidFill>
                  <a:schemeClr val="lt1"/>
                </a:solidFill>
              </a:rPr>
              <a:t>፡</a:t>
            </a:r>
            <a:r>
              <a:rPr lang="en" sz="4000">
                <a:solidFill>
                  <a:srgbClr val="FFFF00"/>
                </a:solidFill>
              </a:rPr>
              <a:t> እለ ትነብሩ ተንሥኡ። </a:t>
            </a:r>
            <a:endParaRPr>
              <a:solidFill>
                <a:schemeClr val="dk1"/>
              </a:solidFill>
            </a:endParaRPr>
          </a:p>
          <a:p>
            <a:pPr marL="457200" lvl="0" indent="-482600" algn="l" rtl="0">
              <a:lnSpc>
                <a:spcPct val="90000"/>
              </a:lnSpc>
              <a:spcBef>
                <a:spcPts val="800"/>
              </a:spcBef>
              <a:spcAft>
                <a:spcPts val="0"/>
              </a:spcAft>
              <a:buClr>
                <a:schemeClr val="lt1"/>
              </a:buClr>
              <a:buSzPts val="4000"/>
              <a:buFont typeface="Noto Sans Symbols"/>
              <a:buChar char="❖"/>
            </a:pPr>
            <a:r>
              <a:rPr lang="en" sz="4000">
                <a:solidFill>
                  <a:schemeClr val="lt1"/>
                </a:solidFill>
              </a:rPr>
              <a:t>ዝተቐመጥኩም ተንሥኡ።</a:t>
            </a:r>
            <a:endParaRPr>
              <a:solidFill>
                <a:schemeClr val="dk1"/>
              </a:solidFill>
            </a:endParaRPr>
          </a:p>
          <a:p>
            <a:pPr marL="463550" lvl="0" indent="-436562" algn="l" rtl="0">
              <a:lnSpc>
                <a:spcPct val="90000"/>
              </a:lnSpc>
              <a:spcBef>
                <a:spcPts val="800"/>
              </a:spcBef>
              <a:spcAft>
                <a:spcPts val="0"/>
              </a:spcAft>
              <a:buNone/>
            </a:pPr>
            <a:endParaRPr sz="4000">
              <a:solidFill>
                <a:schemeClr val="dk1"/>
              </a:solidFill>
            </a:endParaRPr>
          </a:p>
          <a:p>
            <a:pPr marL="0" lvl="0" indent="0" algn="l" rtl="0">
              <a:spcBef>
                <a:spcPts val="600"/>
              </a:spcBef>
              <a:spcAft>
                <a:spcPts val="0"/>
              </a:spcAft>
              <a:buNone/>
            </a:pPr>
            <a:endParaRPr sz="2000" u="sng">
              <a:solidFill>
                <a:schemeClr val="lt1"/>
              </a:solidFill>
            </a:endParaRPr>
          </a:p>
        </p:txBody>
      </p:sp>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4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73" name="Google Shape;1073;p144"/>
          <p:cNvSpPr txBox="1"/>
          <p:nvPr/>
        </p:nvSpPr>
        <p:spPr>
          <a:xfrm>
            <a:off x="4215400" y="247650"/>
            <a:ext cx="46596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a:solidFill>
                  <a:srgbClr val="FFFF00"/>
                </a:solidFill>
              </a:rPr>
              <a:t>ze-temeTone ni’sil we-nitemehatsen inze ni’siebho leIgziabhier Amlakine</a:t>
            </a:r>
            <a:endParaRPr sz="3000">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a:solidFill>
                  <a:schemeClr val="lt1"/>
                </a:solidFill>
              </a:rPr>
              <a:t>which we have received may be healing for the life of the soul while we glorify the Lord our God. </a:t>
            </a:r>
            <a:endParaRPr sz="3000">
              <a:solidFill>
                <a:schemeClr val="lt1"/>
              </a:solidFill>
            </a:endParaRPr>
          </a:p>
          <a:p>
            <a:pPr marL="457200" lvl="0" indent="-419100" algn="l" rtl="0">
              <a:spcBef>
                <a:spcPts val="800"/>
              </a:spcBef>
              <a:spcAft>
                <a:spcPts val="0"/>
              </a:spcAft>
              <a:buClr>
                <a:schemeClr val="lt1"/>
              </a:buClr>
              <a:buSzPts val="3000"/>
              <a:buChar char="❖"/>
            </a:pPr>
            <a:endParaRPr sz="3000" u="sng">
              <a:solidFill>
                <a:schemeClr val="lt1"/>
              </a:solidFill>
            </a:endParaRPr>
          </a:p>
        </p:txBody>
      </p:sp>
      <p:sp>
        <p:nvSpPr>
          <p:cNvPr id="1074" name="Google Shape;1074;p144"/>
          <p:cNvSpPr txBox="1"/>
          <p:nvPr/>
        </p:nvSpPr>
        <p:spPr>
          <a:xfrm>
            <a:off x="373400" y="224800"/>
            <a:ext cx="4425600" cy="6043500"/>
          </a:xfrm>
          <a:prstGeom prst="rect">
            <a:avLst/>
          </a:prstGeom>
          <a:noFill/>
          <a:ln>
            <a:noFill/>
          </a:ln>
        </p:spPr>
        <p:txBody>
          <a:bodyPr spcFirstLastPara="1" wrap="square" lIns="90000" tIns="91425" rIns="90000" bIns="91425" anchor="t" anchorCtr="0">
            <a:noAutofit/>
          </a:bodyPr>
          <a:lstStyle/>
          <a:p>
            <a:pPr marL="457200" lvl="0" indent="-412750" algn="l" rtl="0">
              <a:spcBef>
                <a:spcPts val="0"/>
              </a:spcBef>
              <a:spcAft>
                <a:spcPts val="0"/>
              </a:spcAft>
              <a:buClr>
                <a:srgbClr val="33CC33"/>
              </a:buClr>
              <a:buSzPts val="2900"/>
              <a:buFont typeface="Noto Sans Symbols"/>
              <a:buChar char="❖"/>
            </a:pPr>
            <a:r>
              <a:rPr lang="en" sz="2900">
                <a:solidFill>
                  <a:srgbClr val="FFFF00"/>
                </a:solidFill>
              </a:rPr>
              <a:t>ዘተመጦነ ንስእል ወንትመሐፀን እንዘ ንሴብሖ ለእግዚአብሔር አምላክነ። </a:t>
            </a:r>
            <a:endParaRPr sz="2900">
              <a:solidFill>
                <a:schemeClr val="dk1"/>
              </a:solidFill>
            </a:endParaRPr>
          </a:p>
          <a:p>
            <a:pPr marL="457200" lvl="0" indent="-412750" algn="l" rtl="0">
              <a:spcBef>
                <a:spcPts val="600"/>
              </a:spcBef>
              <a:spcAft>
                <a:spcPts val="0"/>
              </a:spcAft>
              <a:buClr>
                <a:schemeClr val="lt1"/>
              </a:buClr>
              <a:buSzPts val="2900"/>
              <a:buFont typeface="Noto Sans Symbols"/>
              <a:buChar char="❖"/>
            </a:pPr>
            <a:r>
              <a:rPr lang="en" sz="2900">
                <a:solidFill>
                  <a:schemeClr val="lt1"/>
                </a:solidFill>
              </a:rPr>
              <a:t>እዞም ዝተቐበልና ንእግዚኣብሔር ኣምላኽና እናኣመስገንናዮ፡ ንልምንን ንምሕጸንን ኣሎና።</a:t>
            </a:r>
            <a:endParaRPr sz="2900">
              <a:solidFill>
                <a:schemeClr val="dk1"/>
              </a:solidFill>
            </a:endParaRPr>
          </a:p>
          <a:p>
            <a:pPr marL="0" lvl="0" indent="0" algn="l" rtl="0">
              <a:lnSpc>
                <a:spcPct val="93000"/>
              </a:lnSpc>
              <a:spcBef>
                <a:spcPts val="0"/>
              </a:spcBef>
              <a:spcAft>
                <a:spcPts val="0"/>
              </a:spcAft>
              <a:buNone/>
            </a:pPr>
            <a:endParaRPr sz="2900">
              <a:solidFill>
                <a:schemeClr val="lt1"/>
              </a:solidFill>
            </a:endParaRPr>
          </a:p>
          <a:p>
            <a:pPr marL="457200" lvl="0" indent="-412750" algn="l" rtl="0">
              <a:spcBef>
                <a:spcPts val="600"/>
              </a:spcBef>
              <a:spcAft>
                <a:spcPts val="0"/>
              </a:spcAft>
              <a:buClr>
                <a:schemeClr val="lt1"/>
              </a:buClr>
              <a:buSzPts val="2900"/>
              <a:buChar char="❖"/>
            </a:pPr>
            <a:endParaRPr sz="2900" u="sng">
              <a:solidFill>
                <a:schemeClr val="lt1"/>
              </a:solidFill>
            </a:endParaRPr>
          </a:p>
        </p:txBody>
      </p:sp>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p14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81" name="Google Shape;1081;p145"/>
          <p:cNvSpPr txBox="1"/>
          <p:nvPr/>
        </p:nvSpPr>
        <p:spPr>
          <a:xfrm>
            <a:off x="4309650" y="247650"/>
            <a:ext cx="4565400" cy="5911800"/>
          </a:xfrm>
          <a:prstGeom prst="rect">
            <a:avLst/>
          </a:prstGeom>
          <a:noFill/>
          <a:ln>
            <a:noFill/>
          </a:ln>
        </p:spPr>
        <p:txBody>
          <a:bodyPr spcFirstLastPara="1" wrap="square" lIns="92150" tIns="46075" rIns="92150" bIns="46075" anchor="t" anchorCtr="0">
            <a:noAutofit/>
          </a:bodyPr>
          <a:lstStyle/>
          <a:p>
            <a:pPr marL="457200" lvl="0" indent="-412750" algn="l" rtl="0">
              <a:spcBef>
                <a:spcPts val="0"/>
              </a:spcBef>
              <a:spcAft>
                <a:spcPts val="0"/>
              </a:spcAft>
              <a:buClr>
                <a:srgbClr val="0000FF"/>
              </a:buClr>
              <a:buSzPts val="2900"/>
              <a:buFont typeface="Noto Sans Symbols"/>
              <a:buChar char="❖"/>
            </a:pPr>
            <a:r>
              <a:rPr lang="en" sz="2900" u="sng">
                <a:solidFill>
                  <a:schemeClr val="lt1"/>
                </a:solidFill>
              </a:rPr>
              <a:t>Kahn</a:t>
            </a:r>
            <a:r>
              <a:rPr lang="en" sz="2900">
                <a:solidFill>
                  <a:schemeClr val="lt1"/>
                </a:solidFill>
              </a:rPr>
              <a:t>: </a:t>
            </a:r>
            <a:r>
              <a:rPr lang="en" sz="2900">
                <a:solidFill>
                  <a:srgbClr val="FFFF00"/>
                </a:solidFill>
              </a:rPr>
              <a:t>alie’ileke nigusiye weAmlakiye we-ibarik le-simike le-alem wele-aleme alem</a:t>
            </a:r>
            <a:endParaRPr sz="2900">
              <a:solidFill>
                <a:schemeClr val="dk1"/>
              </a:solidFill>
            </a:endParaRPr>
          </a:p>
          <a:p>
            <a:pPr marL="457200" lvl="0" indent="-412750" algn="l" rtl="0">
              <a:spcBef>
                <a:spcPts val="800"/>
              </a:spcBef>
              <a:spcAft>
                <a:spcPts val="0"/>
              </a:spcAft>
              <a:buClr>
                <a:srgbClr val="FF0000"/>
              </a:buClr>
              <a:buSzPts val="2900"/>
              <a:buFont typeface="Noto Sans Symbols"/>
              <a:buChar char="❖"/>
            </a:pPr>
            <a:r>
              <a:rPr lang="en" sz="2900" u="sng">
                <a:solidFill>
                  <a:srgbClr val="FFFF00"/>
                </a:solidFill>
              </a:rPr>
              <a:t>Priest</a:t>
            </a:r>
            <a:r>
              <a:rPr lang="en" sz="2900" b="1">
                <a:solidFill>
                  <a:srgbClr val="FFFF00"/>
                </a:solidFill>
              </a:rPr>
              <a:t>:</a:t>
            </a:r>
            <a:r>
              <a:rPr lang="en" sz="2900" b="1">
                <a:solidFill>
                  <a:srgbClr val="DDDDDD"/>
                </a:solidFill>
              </a:rPr>
              <a:t> </a:t>
            </a:r>
            <a:r>
              <a:rPr lang="en" sz="2900">
                <a:solidFill>
                  <a:schemeClr val="lt1"/>
                </a:solidFill>
              </a:rPr>
              <a:t>My mouth shall speak the praise of the Lord, and let all flesh bless His Holy name for ever and ever.</a:t>
            </a:r>
            <a:endParaRPr sz="2900">
              <a:solidFill>
                <a:srgbClr val="FFFF00"/>
              </a:solidFill>
            </a:endParaRPr>
          </a:p>
        </p:txBody>
      </p:sp>
      <p:sp>
        <p:nvSpPr>
          <p:cNvPr id="1082" name="Google Shape;1082;p145"/>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06400" algn="l" rtl="0">
              <a:spcBef>
                <a:spcPts val="0"/>
              </a:spcBef>
              <a:spcAft>
                <a:spcPts val="0"/>
              </a:spcAft>
              <a:buClr>
                <a:srgbClr val="33CC33"/>
              </a:buClr>
              <a:buSzPts val="2800"/>
              <a:buFont typeface="Noto Sans Symbols"/>
              <a:buChar char="❖"/>
            </a:pPr>
            <a:r>
              <a:rPr lang="en" sz="2800" u="sng">
                <a:solidFill>
                  <a:schemeClr val="lt1"/>
                </a:solidFill>
              </a:rPr>
              <a:t>ካህን</a:t>
            </a:r>
            <a:r>
              <a:rPr lang="en" sz="2800">
                <a:solidFill>
                  <a:schemeClr val="lt1"/>
                </a:solidFill>
              </a:rPr>
              <a:t>፡-</a:t>
            </a:r>
            <a:r>
              <a:rPr lang="en" sz="2800">
                <a:solidFill>
                  <a:srgbClr val="FFFF00"/>
                </a:solidFill>
              </a:rPr>
              <a:t> አሌዕለከ ንጉሥየ ወአምላኪየ ወእባርክ ለስምከ ለዓለም ወለዓለመ ዓለም። </a:t>
            </a:r>
            <a:endParaRPr sz="2800">
              <a:solidFill>
                <a:schemeClr val="dk1"/>
              </a:solidFill>
            </a:endParaRPr>
          </a:p>
          <a:p>
            <a:pPr marL="457200" lvl="0" indent="-406400" algn="l" rtl="0">
              <a:spcBef>
                <a:spcPts val="600"/>
              </a:spcBef>
              <a:spcAft>
                <a:spcPts val="0"/>
              </a:spcAft>
              <a:buClr>
                <a:schemeClr val="lt1"/>
              </a:buClr>
              <a:buSzPts val="2800"/>
              <a:buFont typeface="Noto Sans Symbols"/>
              <a:buChar char="❖"/>
            </a:pPr>
            <a:r>
              <a:rPr lang="en" sz="2800">
                <a:solidFill>
                  <a:schemeClr val="lt1"/>
                </a:solidFill>
              </a:rPr>
              <a:t>ኦ ንጉሠይን ኣምላኸይን ልዕል ኤብለካ ኣሎኹ፡ ስምካውን እባርኽ ኣሎኹ። ኩሉ ሳዕን ንዘለዓለምን።</a:t>
            </a:r>
            <a:endParaRPr sz="2800">
              <a:solidFill>
                <a:srgbClr val="FFFF00"/>
              </a:solidFill>
            </a:endParaRPr>
          </a:p>
        </p:txBody>
      </p:sp>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pic>
        <p:nvPicPr>
          <p:cNvPr id="1088" name="Google Shape;1088;p14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89" name="Google Shape;1089;p146"/>
          <p:cNvSpPr txBox="1"/>
          <p:nvPr/>
        </p:nvSpPr>
        <p:spPr>
          <a:xfrm>
            <a:off x="4107650" y="247650"/>
            <a:ext cx="4767300" cy="5911800"/>
          </a:xfrm>
          <a:prstGeom prst="rect">
            <a:avLst/>
          </a:prstGeom>
          <a:noFill/>
          <a:ln>
            <a:noFill/>
          </a:ln>
        </p:spPr>
        <p:txBody>
          <a:bodyPr spcFirstLastPara="1" wrap="square" lIns="92150" tIns="46075" rIns="92150" bIns="46075" anchor="t" anchorCtr="0">
            <a:noAutofit/>
          </a:bodyPr>
          <a:lstStyle/>
          <a:p>
            <a:pPr marL="457200" lvl="0" indent="-457200" algn="l" rtl="0">
              <a:spcBef>
                <a:spcPts val="0"/>
              </a:spcBef>
              <a:spcAft>
                <a:spcPts val="0"/>
              </a:spcAft>
              <a:buClr>
                <a:srgbClr val="0000FF"/>
              </a:buClr>
              <a:buSzPts val="3600"/>
              <a:buFont typeface="Noto Sans Symbols"/>
              <a:buChar char="❖"/>
            </a:pPr>
            <a:r>
              <a:rPr lang="en" sz="3600" b="1" u="sng">
                <a:solidFill>
                  <a:schemeClr val="lt1"/>
                </a:solidFill>
              </a:rPr>
              <a:t>Hizb</a:t>
            </a:r>
            <a:r>
              <a:rPr lang="en" sz="3600" b="1">
                <a:solidFill>
                  <a:schemeClr val="lt1"/>
                </a:solidFill>
              </a:rPr>
              <a:t>:</a:t>
            </a:r>
            <a:r>
              <a:rPr lang="en" sz="3600">
                <a:solidFill>
                  <a:schemeClr val="lt1"/>
                </a:solidFill>
              </a:rPr>
              <a:t> </a:t>
            </a:r>
            <a:r>
              <a:rPr lang="en" sz="3600">
                <a:solidFill>
                  <a:srgbClr val="FFFF00"/>
                </a:solidFill>
              </a:rPr>
              <a:t>Abune zebe-semayat ītabane Igzīo wiste mensut</a:t>
            </a:r>
            <a:endParaRPr>
              <a:solidFill>
                <a:schemeClr val="dk1"/>
              </a:solidFill>
            </a:endParaRPr>
          </a:p>
          <a:p>
            <a:pPr marL="457200" lvl="0" indent="-457200" algn="l" rtl="0">
              <a:spcBef>
                <a:spcPts val="800"/>
              </a:spcBef>
              <a:spcAft>
                <a:spcPts val="0"/>
              </a:spcAft>
              <a:buClr>
                <a:srgbClr val="FF0000"/>
              </a:buClr>
              <a:buSzPts val="3600"/>
              <a:buFont typeface="Noto Sans Symbols"/>
              <a:buChar char="❖"/>
            </a:pPr>
            <a:r>
              <a:rPr lang="en" sz="3600" u="sng">
                <a:solidFill>
                  <a:srgbClr val="FFFF00"/>
                </a:solidFill>
              </a:rPr>
              <a:t>People</a:t>
            </a:r>
            <a:r>
              <a:rPr lang="en" sz="3600">
                <a:solidFill>
                  <a:srgbClr val="FFFF00"/>
                </a:solidFill>
              </a:rPr>
              <a:t>:</a:t>
            </a:r>
            <a:r>
              <a:rPr lang="en" sz="3600" b="1">
                <a:solidFill>
                  <a:srgbClr val="DDDDDD"/>
                </a:solidFill>
              </a:rPr>
              <a:t> </a:t>
            </a:r>
            <a:r>
              <a:rPr lang="en" sz="3600">
                <a:solidFill>
                  <a:schemeClr val="lt1"/>
                </a:solidFill>
              </a:rPr>
              <a:t>Our Father Thou art in heaven, lead us not, Lord, into temptation.</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412750" algn="l" rtl="0">
              <a:spcBef>
                <a:spcPts val="800"/>
              </a:spcBef>
              <a:spcAft>
                <a:spcPts val="0"/>
              </a:spcAft>
              <a:buClr>
                <a:schemeClr val="lt1"/>
              </a:buClr>
              <a:buSzPts val="2900"/>
              <a:buChar char="❖"/>
            </a:pPr>
            <a:endParaRPr sz="2900" u="sng">
              <a:solidFill>
                <a:schemeClr val="lt1"/>
              </a:solidFill>
            </a:endParaRPr>
          </a:p>
        </p:txBody>
      </p:sp>
      <p:sp>
        <p:nvSpPr>
          <p:cNvPr id="1090" name="Google Shape;1090;p146"/>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57200" algn="l" rtl="0">
              <a:spcBef>
                <a:spcPts val="0"/>
              </a:spcBef>
              <a:spcAft>
                <a:spcPts val="0"/>
              </a:spcAft>
              <a:buClr>
                <a:srgbClr val="33CC33"/>
              </a:buClr>
              <a:buSzPts val="3600"/>
              <a:buFont typeface="Noto Sans Symbols"/>
              <a:buChar char="❖"/>
            </a:pPr>
            <a:r>
              <a:rPr lang="en" sz="3600" b="1" u="sng">
                <a:solidFill>
                  <a:schemeClr val="lt1"/>
                </a:solidFill>
              </a:rPr>
              <a:t>ሕዝብ</a:t>
            </a:r>
            <a:r>
              <a:rPr lang="en" sz="3600" b="1">
                <a:solidFill>
                  <a:schemeClr val="lt1"/>
                </a:solidFill>
              </a:rPr>
              <a:t>፡-</a:t>
            </a:r>
            <a:r>
              <a:rPr lang="en" sz="3600">
                <a:solidFill>
                  <a:srgbClr val="FFFF00"/>
                </a:solidFill>
              </a:rPr>
              <a:t> አቡነ ዘበሰማያት ኢታብአነ እግዚኦ ውስተ መንሱት።</a:t>
            </a:r>
            <a:endParaRPr>
              <a:solidFill>
                <a:schemeClr val="dk1"/>
              </a:solidFill>
            </a:endParaRPr>
          </a:p>
          <a:p>
            <a:pPr marL="457200" lvl="0" indent="-457200" algn="l" rtl="0">
              <a:spcBef>
                <a:spcPts val="600"/>
              </a:spcBef>
              <a:spcAft>
                <a:spcPts val="0"/>
              </a:spcAft>
              <a:buClr>
                <a:schemeClr val="lt1"/>
              </a:buClr>
              <a:buSzPts val="3600"/>
              <a:buFont typeface="Noto Sans Symbols"/>
              <a:buChar char="❖"/>
            </a:pPr>
            <a:r>
              <a:rPr lang="en" sz="3600">
                <a:solidFill>
                  <a:schemeClr val="lt1"/>
                </a:solidFill>
              </a:rPr>
              <a:t>ኣብ ሰማያት እትነብር ኣቦና፡ ኦ ጐይታ ኣብ ፈተና ኣይተእትወና።</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406400" algn="l" rtl="0">
              <a:spcBef>
                <a:spcPts val="600"/>
              </a:spcBef>
              <a:spcAft>
                <a:spcPts val="0"/>
              </a:spcAft>
              <a:buClr>
                <a:schemeClr val="lt1"/>
              </a:buClr>
              <a:buSzPts val="2800"/>
              <a:buChar char="❖"/>
            </a:pPr>
            <a:endParaRPr sz="2800" u="sng">
              <a:solidFill>
                <a:schemeClr val="lt1"/>
              </a:solidFill>
            </a:endParaRPr>
          </a:p>
        </p:txBody>
      </p:sp>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pic>
        <p:nvPicPr>
          <p:cNvPr id="1096" name="Google Shape;1096;p14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097" name="Google Shape;1097;p147"/>
          <p:cNvSpPr txBox="1"/>
          <p:nvPr/>
        </p:nvSpPr>
        <p:spPr>
          <a:xfrm>
            <a:off x="4412450" y="247650"/>
            <a:ext cx="4767300" cy="5911800"/>
          </a:xfrm>
          <a:prstGeom prst="rect">
            <a:avLst/>
          </a:prstGeom>
          <a:noFill/>
          <a:ln>
            <a:noFill/>
          </a:ln>
        </p:spPr>
        <p:txBody>
          <a:bodyPr spcFirstLastPara="1" wrap="square" lIns="92150" tIns="46075" rIns="92150" bIns="46075" anchor="t" anchorCtr="0">
            <a:noAutofit/>
          </a:bodyPr>
          <a:lstStyle/>
          <a:p>
            <a:pPr marL="457200" lvl="0" indent="-438150" algn="l" rtl="0">
              <a:spcBef>
                <a:spcPts val="0"/>
              </a:spcBef>
              <a:spcAft>
                <a:spcPts val="0"/>
              </a:spcAft>
              <a:buClr>
                <a:srgbClr val="0000FF"/>
              </a:buClr>
              <a:buSzPts val="3300"/>
              <a:buFont typeface="Noto Sans Symbols"/>
              <a:buChar char="❖"/>
            </a:pPr>
            <a:r>
              <a:rPr lang="en" sz="3300" u="sng">
                <a:solidFill>
                  <a:schemeClr val="lt1"/>
                </a:solidFill>
              </a:rPr>
              <a:t>Diyakon</a:t>
            </a:r>
            <a:r>
              <a:rPr lang="en" sz="3300">
                <a:solidFill>
                  <a:schemeClr val="lt1"/>
                </a:solidFill>
              </a:rPr>
              <a:t>: </a:t>
            </a:r>
            <a:r>
              <a:rPr lang="en" sz="3300">
                <a:solidFill>
                  <a:srgbClr val="FFFF00"/>
                </a:solidFill>
              </a:rPr>
              <a:t>temeTone im-sigahu qidus we-imdemu kibur leKristos</a:t>
            </a:r>
            <a:endParaRPr sz="3300">
              <a:solidFill>
                <a:schemeClr val="dk1"/>
              </a:solidFill>
            </a:endParaRPr>
          </a:p>
          <a:p>
            <a:pPr marL="457200" lvl="0" indent="-438150" algn="l" rtl="0">
              <a:spcBef>
                <a:spcPts val="800"/>
              </a:spcBef>
              <a:spcAft>
                <a:spcPts val="0"/>
              </a:spcAft>
              <a:buClr>
                <a:srgbClr val="FF0000"/>
              </a:buClr>
              <a:buSzPts val="3300"/>
              <a:buFont typeface="Noto Sans Symbols"/>
              <a:buChar char="❖"/>
            </a:pPr>
            <a:r>
              <a:rPr lang="en" sz="3300" u="sng">
                <a:solidFill>
                  <a:srgbClr val="FFFF00"/>
                </a:solidFill>
              </a:rPr>
              <a:t>Deacon</a:t>
            </a:r>
            <a:r>
              <a:rPr lang="en" sz="3300">
                <a:solidFill>
                  <a:srgbClr val="FFFF00"/>
                </a:solidFill>
              </a:rPr>
              <a:t>:</a:t>
            </a:r>
            <a:r>
              <a:rPr lang="en" sz="3300" b="1">
                <a:solidFill>
                  <a:srgbClr val="DDDDDD"/>
                </a:solidFill>
              </a:rPr>
              <a:t> </a:t>
            </a:r>
            <a:r>
              <a:rPr lang="en" sz="3300">
                <a:solidFill>
                  <a:schemeClr val="lt1"/>
                </a:solidFill>
              </a:rPr>
              <a:t>We have received of the Holy Body and the precious Blood of Christ.</a:t>
            </a:r>
            <a:endParaRPr sz="3300">
              <a:solidFill>
                <a:schemeClr val="dk1"/>
              </a:solidFill>
            </a:endParaRPr>
          </a:p>
          <a:p>
            <a:pPr marL="457200" lvl="0" indent="-438150" algn="l" rtl="0">
              <a:spcBef>
                <a:spcPts val="800"/>
              </a:spcBef>
              <a:spcAft>
                <a:spcPts val="0"/>
              </a:spcAft>
              <a:buClr>
                <a:schemeClr val="lt1"/>
              </a:buClr>
              <a:buSzPts val="3300"/>
              <a:buChar char="❖"/>
            </a:pPr>
            <a:endParaRPr sz="3300" b="1" u="sng">
              <a:solidFill>
                <a:schemeClr val="lt1"/>
              </a:solidFill>
            </a:endParaRPr>
          </a:p>
        </p:txBody>
      </p:sp>
      <p:sp>
        <p:nvSpPr>
          <p:cNvPr id="1098" name="Google Shape;1098;p147"/>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57200" algn="l" rtl="0">
              <a:spcBef>
                <a:spcPts val="0"/>
              </a:spcBef>
              <a:spcAft>
                <a:spcPts val="0"/>
              </a:spcAft>
              <a:buClr>
                <a:srgbClr val="33CC33"/>
              </a:buClr>
              <a:buSzPts val="3600"/>
              <a:buFont typeface="Noto Sans Symbols"/>
              <a:buChar char="❖"/>
            </a:pPr>
            <a:r>
              <a:rPr lang="en" sz="3600" u="sng">
                <a:solidFill>
                  <a:schemeClr val="lt1"/>
                </a:solidFill>
              </a:rPr>
              <a:t>ዲያቆን</a:t>
            </a:r>
            <a:r>
              <a:rPr lang="en" sz="3600">
                <a:solidFill>
                  <a:schemeClr val="lt1"/>
                </a:solidFill>
              </a:rPr>
              <a:t>፡-</a:t>
            </a:r>
            <a:r>
              <a:rPr lang="en" sz="3600">
                <a:solidFill>
                  <a:srgbClr val="FFFF00"/>
                </a:solidFill>
              </a:rPr>
              <a:t> ተመጦነ እምሥጋሁ ቅዱስ ወእምደሙ ክቡር    ለክርስቶስ።</a:t>
            </a:r>
            <a:endParaRPr>
              <a:solidFill>
                <a:schemeClr val="dk1"/>
              </a:solidFill>
            </a:endParaRPr>
          </a:p>
          <a:p>
            <a:pPr marL="457200" lvl="0" indent="-457200" algn="l" rtl="0">
              <a:spcBef>
                <a:spcPts val="600"/>
              </a:spcBef>
              <a:spcAft>
                <a:spcPts val="0"/>
              </a:spcAft>
              <a:buClr>
                <a:schemeClr val="lt1"/>
              </a:buClr>
              <a:buSzPts val="3600"/>
              <a:buFont typeface="Noto Sans Symbols"/>
              <a:buChar char="❖"/>
            </a:pPr>
            <a:r>
              <a:rPr lang="en" sz="3600">
                <a:solidFill>
                  <a:schemeClr val="lt1"/>
                </a:solidFill>
              </a:rPr>
              <a:t>ንክርስቶስ ካብ ቅዱስ ሥጋኡን ካብ ክቡር ደሙን ተቐበልና፡</a:t>
            </a:r>
            <a:endParaRPr sz="3600" b="1" u="sng">
              <a:solidFill>
                <a:schemeClr val="lt1"/>
              </a:solidFill>
            </a:endParaRPr>
          </a:p>
        </p:txBody>
      </p:sp>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pic>
        <p:nvPicPr>
          <p:cNvPr id="1104" name="Google Shape;1104;p14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05" name="Google Shape;1105;p148"/>
          <p:cNvSpPr txBox="1"/>
          <p:nvPr/>
        </p:nvSpPr>
        <p:spPr>
          <a:xfrm>
            <a:off x="4417400" y="323850"/>
            <a:ext cx="47625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u="sng">
                <a:solidFill>
                  <a:schemeClr val="lt1"/>
                </a:solidFill>
              </a:rPr>
              <a:t>Kahn</a:t>
            </a:r>
            <a:r>
              <a:rPr lang="en" sz="3000">
                <a:solidFill>
                  <a:schemeClr val="lt1"/>
                </a:solidFill>
              </a:rPr>
              <a:t>: </a:t>
            </a:r>
            <a:r>
              <a:rPr lang="en" sz="3000">
                <a:solidFill>
                  <a:srgbClr val="FFFF00"/>
                </a:solidFill>
              </a:rPr>
              <a:t>Kulu amīre ibarikeke we-isiebih le-simike le-Alem wele-Alem Alem </a:t>
            </a:r>
            <a:r>
              <a:rPr lang="en" sz="3000">
                <a:solidFill>
                  <a:srgbClr val="00FF00"/>
                </a:solidFill>
              </a:rPr>
              <a:t> </a:t>
            </a:r>
            <a:endParaRPr sz="3000">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b="1">
                <a:solidFill>
                  <a:srgbClr val="DDDDDD"/>
                </a:solidFill>
              </a:rPr>
              <a:t> </a:t>
            </a:r>
            <a:r>
              <a:rPr lang="en" sz="3000">
                <a:solidFill>
                  <a:schemeClr val="lt1"/>
                </a:solidFill>
              </a:rPr>
              <a:t>My mouth shall speak the praise of the Lord, and let all flesh bless His Holy name for ever and ever.</a:t>
            </a:r>
            <a:endParaRPr sz="3000" u="sng">
              <a:solidFill>
                <a:schemeClr val="lt1"/>
              </a:solidFill>
            </a:endParaRPr>
          </a:p>
        </p:txBody>
      </p:sp>
      <p:sp>
        <p:nvSpPr>
          <p:cNvPr id="1106" name="Google Shape;1106;p148"/>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38150" algn="l" rtl="0">
              <a:spcBef>
                <a:spcPts val="0"/>
              </a:spcBef>
              <a:spcAft>
                <a:spcPts val="0"/>
              </a:spcAft>
              <a:buClr>
                <a:srgbClr val="33CC33"/>
              </a:buClr>
              <a:buSzPts val="3300"/>
              <a:buFont typeface="Noto Sans Symbols"/>
              <a:buChar char="❖"/>
            </a:pPr>
            <a:r>
              <a:rPr lang="en" sz="3300" u="sng">
                <a:solidFill>
                  <a:schemeClr val="lt1"/>
                </a:solidFill>
              </a:rPr>
              <a:t>ካህን</a:t>
            </a:r>
            <a:r>
              <a:rPr lang="en" sz="3300">
                <a:solidFill>
                  <a:schemeClr val="lt1"/>
                </a:solidFill>
              </a:rPr>
              <a:t>፡-</a:t>
            </a:r>
            <a:r>
              <a:rPr lang="en" sz="3300">
                <a:solidFill>
                  <a:srgbClr val="DDDDDD"/>
                </a:solidFill>
              </a:rPr>
              <a:t> </a:t>
            </a:r>
            <a:r>
              <a:rPr lang="en" sz="3300">
                <a:solidFill>
                  <a:srgbClr val="FFFF00"/>
                </a:solidFill>
              </a:rPr>
              <a:t>ኵሎ አሚረ እባርከከ ወእሴብሕ ለስምከ ለዓለም ወለዓለመ ዓለም።</a:t>
            </a:r>
            <a:endParaRPr sz="3300">
              <a:solidFill>
                <a:schemeClr val="dk1"/>
              </a:solidFill>
            </a:endParaRPr>
          </a:p>
          <a:p>
            <a:pPr marL="457200" lvl="0" indent="-438150" algn="l" rtl="0">
              <a:spcBef>
                <a:spcPts val="600"/>
              </a:spcBef>
              <a:spcAft>
                <a:spcPts val="0"/>
              </a:spcAft>
              <a:buClr>
                <a:schemeClr val="lt1"/>
              </a:buClr>
              <a:buSzPts val="3300"/>
              <a:buFont typeface="Noto Sans Symbols"/>
              <a:buChar char="❖"/>
            </a:pPr>
            <a:r>
              <a:rPr lang="en" sz="3300">
                <a:solidFill>
                  <a:schemeClr val="lt1"/>
                </a:solidFill>
              </a:rPr>
              <a:t>ኵሉ መዓልቲ እባርኸካ፡ ንስምካውን ምስጋና አቕርብ ንዘልዓለም ዓለም</a:t>
            </a:r>
            <a:endParaRPr sz="3300">
              <a:solidFill>
                <a:schemeClr val="dk1"/>
              </a:solidFill>
            </a:endParaRPr>
          </a:p>
          <a:p>
            <a:pPr marL="463550" lvl="0" indent="-463550" algn="l" rtl="0">
              <a:spcBef>
                <a:spcPts val="800"/>
              </a:spcBef>
              <a:spcAft>
                <a:spcPts val="0"/>
              </a:spcAft>
              <a:buNone/>
            </a:pPr>
            <a:endParaRPr sz="3300">
              <a:solidFill>
                <a:schemeClr val="dk1"/>
              </a:solidFill>
            </a:endParaRPr>
          </a:p>
          <a:p>
            <a:pPr marL="0" lvl="0" indent="0" algn="l" rtl="0">
              <a:lnSpc>
                <a:spcPct val="93000"/>
              </a:lnSpc>
              <a:spcBef>
                <a:spcPts val="0"/>
              </a:spcBef>
              <a:spcAft>
                <a:spcPts val="0"/>
              </a:spcAft>
              <a:buNone/>
            </a:pPr>
            <a:endParaRPr sz="3300">
              <a:solidFill>
                <a:schemeClr val="dk1"/>
              </a:solidFill>
            </a:endParaRPr>
          </a:p>
          <a:p>
            <a:pPr marL="457200" lvl="0" indent="-438150" algn="l" rtl="0">
              <a:spcBef>
                <a:spcPts val="600"/>
              </a:spcBef>
              <a:spcAft>
                <a:spcPts val="0"/>
              </a:spcAft>
              <a:buClr>
                <a:schemeClr val="lt1"/>
              </a:buClr>
              <a:buSzPts val="3300"/>
              <a:buChar char="❖"/>
            </a:pPr>
            <a:endParaRPr sz="3300" u="sng">
              <a:solidFill>
                <a:schemeClr val="lt1"/>
              </a:solidFill>
            </a:endParaRPr>
          </a:p>
        </p:txBody>
      </p:sp>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pic>
        <p:nvPicPr>
          <p:cNvPr id="1112" name="Google Shape;1112;p14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13" name="Google Shape;1113;p149"/>
          <p:cNvSpPr txBox="1"/>
          <p:nvPr/>
        </p:nvSpPr>
        <p:spPr>
          <a:xfrm>
            <a:off x="4107650" y="247650"/>
            <a:ext cx="4767300" cy="5911800"/>
          </a:xfrm>
          <a:prstGeom prst="rect">
            <a:avLst/>
          </a:prstGeom>
          <a:noFill/>
          <a:ln>
            <a:noFill/>
          </a:ln>
        </p:spPr>
        <p:txBody>
          <a:bodyPr spcFirstLastPara="1" wrap="square" lIns="92150" tIns="46075" rIns="92150" bIns="46075" anchor="t" anchorCtr="0">
            <a:noAutofit/>
          </a:bodyPr>
          <a:lstStyle/>
          <a:p>
            <a:pPr marL="457200" lvl="0" indent="-457200" algn="l" rtl="0">
              <a:spcBef>
                <a:spcPts val="0"/>
              </a:spcBef>
              <a:spcAft>
                <a:spcPts val="0"/>
              </a:spcAft>
              <a:buClr>
                <a:srgbClr val="0000FF"/>
              </a:buClr>
              <a:buSzPts val="3600"/>
              <a:buFont typeface="Noto Sans Symbols"/>
              <a:buChar char="❖"/>
            </a:pPr>
            <a:r>
              <a:rPr lang="en" sz="3600" b="1" u="sng">
                <a:solidFill>
                  <a:schemeClr val="lt1"/>
                </a:solidFill>
              </a:rPr>
              <a:t>Hizb</a:t>
            </a:r>
            <a:r>
              <a:rPr lang="en" sz="3600" b="1">
                <a:solidFill>
                  <a:schemeClr val="lt1"/>
                </a:solidFill>
              </a:rPr>
              <a:t>:</a:t>
            </a:r>
            <a:r>
              <a:rPr lang="en" sz="3600">
                <a:solidFill>
                  <a:schemeClr val="lt1"/>
                </a:solidFill>
              </a:rPr>
              <a:t> </a:t>
            </a:r>
            <a:r>
              <a:rPr lang="en" sz="3600">
                <a:solidFill>
                  <a:srgbClr val="FFFF00"/>
                </a:solidFill>
              </a:rPr>
              <a:t>Abune zebe-semayat ītabane Igzīo wiste mensut</a:t>
            </a:r>
            <a:endParaRPr>
              <a:solidFill>
                <a:schemeClr val="dk1"/>
              </a:solidFill>
            </a:endParaRPr>
          </a:p>
          <a:p>
            <a:pPr marL="457200" lvl="0" indent="-457200" algn="l" rtl="0">
              <a:spcBef>
                <a:spcPts val="800"/>
              </a:spcBef>
              <a:spcAft>
                <a:spcPts val="0"/>
              </a:spcAft>
              <a:buClr>
                <a:srgbClr val="FF0000"/>
              </a:buClr>
              <a:buSzPts val="3600"/>
              <a:buFont typeface="Noto Sans Symbols"/>
              <a:buChar char="❖"/>
            </a:pPr>
            <a:r>
              <a:rPr lang="en" sz="3600" u="sng">
                <a:solidFill>
                  <a:srgbClr val="FFFF00"/>
                </a:solidFill>
              </a:rPr>
              <a:t>People</a:t>
            </a:r>
            <a:r>
              <a:rPr lang="en" sz="3600">
                <a:solidFill>
                  <a:srgbClr val="FFFF00"/>
                </a:solidFill>
              </a:rPr>
              <a:t>:</a:t>
            </a:r>
            <a:r>
              <a:rPr lang="en" sz="3600" b="1">
                <a:solidFill>
                  <a:srgbClr val="DDDDDD"/>
                </a:solidFill>
              </a:rPr>
              <a:t> </a:t>
            </a:r>
            <a:r>
              <a:rPr lang="en" sz="3600">
                <a:solidFill>
                  <a:schemeClr val="lt1"/>
                </a:solidFill>
              </a:rPr>
              <a:t>Our Father Thou art in heaven, lead us not, Lord, into temptation.</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412750" algn="l" rtl="0">
              <a:spcBef>
                <a:spcPts val="800"/>
              </a:spcBef>
              <a:spcAft>
                <a:spcPts val="0"/>
              </a:spcAft>
              <a:buClr>
                <a:schemeClr val="lt1"/>
              </a:buClr>
              <a:buSzPts val="2900"/>
              <a:buChar char="❖"/>
            </a:pPr>
            <a:endParaRPr sz="2900" u="sng">
              <a:solidFill>
                <a:schemeClr val="lt1"/>
              </a:solidFill>
            </a:endParaRPr>
          </a:p>
        </p:txBody>
      </p:sp>
      <p:sp>
        <p:nvSpPr>
          <p:cNvPr id="1114" name="Google Shape;1114;p149"/>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57200" algn="l" rtl="0">
              <a:spcBef>
                <a:spcPts val="0"/>
              </a:spcBef>
              <a:spcAft>
                <a:spcPts val="0"/>
              </a:spcAft>
              <a:buClr>
                <a:srgbClr val="33CC33"/>
              </a:buClr>
              <a:buSzPts val="3600"/>
              <a:buFont typeface="Noto Sans Symbols"/>
              <a:buChar char="❖"/>
            </a:pPr>
            <a:r>
              <a:rPr lang="en" sz="3600" b="1" u="sng">
                <a:solidFill>
                  <a:schemeClr val="lt1"/>
                </a:solidFill>
              </a:rPr>
              <a:t>ሕዝብ</a:t>
            </a:r>
            <a:r>
              <a:rPr lang="en" sz="3600" b="1">
                <a:solidFill>
                  <a:schemeClr val="lt1"/>
                </a:solidFill>
              </a:rPr>
              <a:t>፡-</a:t>
            </a:r>
            <a:r>
              <a:rPr lang="en" sz="3600">
                <a:solidFill>
                  <a:srgbClr val="FFFF00"/>
                </a:solidFill>
              </a:rPr>
              <a:t> አቡነ ዘበሰማያት ኢታብአነ እግዚኦ ውስተ መንሱት።</a:t>
            </a:r>
            <a:endParaRPr>
              <a:solidFill>
                <a:schemeClr val="dk1"/>
              </a:solidFill>
            </a:endParaRPr>
          </a:p>
          <a:p>
            <a:pPr marL="457200" lvl="0" indent="-457200" algn="l" rtl="0">
              <a:spcBef>
                <a:spcPts val="600"/>
              </a:spcBef>
              <a:spcAft>
                <a:spcPts val="0"/>
              </a:spcAft>
              <a:buClr>
                <a:schemeClr val="lt1"/>
              </a:buClr>
              <a:buSzPts val="3600"/>
              <a:buFont typeface="Noto Sans Symbols"/>
              <a:buChar char="❖"/>
            </a:pPr>
            <a:r>
              <a:rPr lang="en" sz="3600">
                <a:solidFill>
                  <a:schemeClr val="lt1"/>
                </a:solidFill>
              </a:rPr>
              <a:t>ኣብ ሰማያት እትነብር ኣቦና፡ ኦ ጐይታ ኣብ ፈተና ኣይተእትወና።</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406400" algn="l" rtl="0">
              <a:spcBef>
                <a:spcPts val="600"/>
              </a:spcBef>
              <a:spcAft>
                <a:spcPts val="0"/>
              </a:spcAft>
              <a:buClr>
                <a:schemeClr val="lt1"/>
              </a:buClr>
              <a:buSzPts val="2800"/>
              <a:buChar char="❖"/>
            </a:pPr>
            <a:endParaRPr sz="2800" u="sng">
              <a:solidFill>
                <a:schemeClr val="lt1"/>
              </a:solidFill>
            </a:endParaRPr>
          </a:p>
        </p:txBody>
      </p:sp>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pic>
        <p:nvPicPr>
          <p:cNvPr id="1120" name="Google Shape;1120;p15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21" name="Google Shape;1121;p150"/>
          <p:cNvSpPr txBox="1"/>
          <p:nvPr/>
        </p:nvSpPr>
        <p:spPr>
          <a:xfrm>
            <a:off x="4466650" y="247650"/>
            <a:ext cx="4484400" cy="5911800"/>
          </a:xfrm>
          <a:prstGeom prst="rect">
            <a:avLst/>
          </a:prstGeom>
          <a:noFill/>
          <a:ln>
            <a:noFill/>
          </a:ln>
        </p:spPr>
        <p:txBody>
          <a:bodyPr spcFirstLastPara="1" wrap="square" lIns="92150" tIns="46075" rIns="92150" bIns="46075" anchor="t" anchorCtr="0">
            <a:noAutofit/>
          </a:bodyPr>
          <a:lstStyle/>
          <a:p>
            <a:pPr marL="457200" lvl="0" indent="-412750" algn="l" rtl="0">
              <a:lnSpc>
                <a:spcPct val="100000"/>
              </a:lnSpc>
              <a:spcBef>
                <a:spcPts val="0"/>
              </a:spcBef>
              <a:spcAft>
                <a:spcPts val="0"/>
              </a:spcAft>
              <a:buClr>
                <a:srgbClr val="0000FF"/>
              </a:buClr>
              <a:buSzPts val="2900"/>
              <a:buFont typeface="Noto Sans Symbols"/>
              <a:buChar char="❖"/>
            </a:pPr>
            <a:r>
              <a:rPr lang="en" sz="2900" u="sng">
                <a:solidFill>
                  <a:schemeClr val="lt1"/>
                </a:solidFill>
              </a:rPr>
              <a:t>Diyakon</a:t>
            </a:r>
            <a:r>
              <a:rPr lang="en" sz="2900">
                <a:solidFill>
                  <a:schemeClr val="lt1"/>
                </a:solidFill>
              </a:rPr>
              <a:t>: </a:t>
            </a:r>
            <a:r>
              <a:rPr lang="en" sz="2900">
                <a:solidFill>
                  <a:srgbClr val="FFFF00"/>
                </a:solidFill>
              </a:rPr>
              <a:t>We-na’ikuto yideliwene keme nisatef mistire kibrte we-qidste</a:t>
            </a:r>
            <a:endParaRPr sz="2900">
              <a:solidFill>
                <a:schemeClr val="dk1"/>
              </a:solidFill>
            </a:endParaRPr>
          </a:p>
          <a:p>
            <a:pPr marL="457200" lvl="0" indent="-412750" algn="l" rtl="0">
              <a:lnSpc>
                <a:spcPct val="100000"/>
              </a:lnSpc>
              <a:spcBef>
                <a:spcPts val="0"/>
              </a:spcBef>
              <a:spcAft>
                <a:spcPts val="0"/>
              </a:spcAft>
              <a:buClr>
                <a:srgbClr val="FF0000"/>
              </a:buClr>
              <a:buSzPts val="2900"/>
              <a:buFont typeface="Noto Sans Symbols"/>
              <a:buChar char="❖"/>
            </a:pPr>
            <a:r>
              <a:rPr lang="en" sz="2900" u="sng">
                <a:solidFill>
                  <a:srgbClr val="FFFF00"/>
                </a:solidFill>
              </a:rPr>
              <a:t>Deacon</a:t>
            </a:r>
            <a:r>
              <a:rPr lang="en" sz="2900">
                <a:solidFill>
                  <a:schemeClr val="lt1"/>
                </a:solidFill>
              </a:rPr>
              <a:t>: And let us give thanks unto Him that makes us meet to communicate in the precious and holy mystery. </a:t>
            </a:r>
            <a:endParaRPr sz="2900" b="1" u="sng">
              <a:solidFill>
                <a:schemeClr val="lt1"/>
              </a:solidFill>
            </a:endParaRPr>
          </a:p>
        </p:txBody>
      </p:sp>
      <p:sp>
        <p:nvSpPr>
          <p:cNvPr id="1122" name="Google Shape;1122;p150"/>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38150" algn="l" rtl="0">
              <a:spcBef>
                <a:spcPts val="0"/>
              </a:spcBef>
              <a:spcAft>
                <a:spcPts val="0"/>
              </a:spcAft>
              <a:buClr>
                <a:srgbClr val="33CC33"/>
              </a:buClr>
              <a:buSzPts val="3300"/>
              <a:buFont typeface="Noto Sans Symbols"/>
              <a:buChar char="❖"/>
            </a:pPr>
            <a:r>
              <a:rPr lang="en" sz="3300" u="sng">
                <a:solidFill>
                  <a:schemeClr val="lt1"/>
                </a:solidFill>
              </a:rPr>
              <a:t>ዲያቆን</a:t>
            </a:r>
            <a:r>
              <a:rPr lang="en" sz="3300">
                <a:solidFill>
                  <a:schemeClr val="lt1"/>
                </a:solidFill>
              </a:rPr>
              <a:t>፡-</a:t>
            </a:r>
            <a:r>
              <a:rPr lang="en" sz="3300">
                <a:solidFill>
                  <a:srgbClr val="FFFF00"/>
                </a:solidFill>
              </a:rPr>
              <a:t> ወናእኲቶ ይደልወነ ከመ ንሳተፍ  ምሥጢረ ክብርተ ወቅድስተ። </a:t>
            </a:r>
            <a:endParaRPr>
              <a:solidFill>
                <a:schemeClr val="dk1"/>
              </a:solidFill>
            </a:endParaRPr>
          </a:p>
          <a:p>
            <a:pPr marL="457200" lvl="0" indent="-438150" algn="l" rtl="0">
              <a:spcBef>
                <a:spcPts val="600"/>
              </a:spcBef>
              <a:spcAft>
                <a:spcPts val="0"/>
              </a:spcAft>
              <a:buClr>
                <a:schemeClr val="lt1"/>
              </a:buClr>
              <a:buSzPts val="3300"/>
              <a:buFont typeface="Noto Sans Symbols"/>
              <a:buChar char="❖"/>
            </a:pPr>
            <a:r>
              <a:rPr lang="en" sz="3300">
                <a:solidFill>
                  <a:schemeClr val="lt1"/>
                </a:solidFill>
              </a:rPr>
              <a:t>ክብርትን ቅድስትን ምሥጢር (ሥጋኡን ደሙን) ክንቅበልን ከነመስግንን ይግብኣና እዩ። </a:t>
            </a:r>
            <a:endParaRPr>
              <a:solidFill>
                <a:schemeClr val="dk1"/>
              </a:solidFill>
            </a:endParaRPr>
          </a:p>
          <a:p>
            <a:pPr marL="0" lvl="0" indent="0" algn="l" rtl="0">
              <a:lnSpc>
                <a:spcPct val="93000"/>
              </a:lnSpc>
              <a:spcBef>
                <a:spcPts val="0"/>
              </a:spcBef>
              <a:spcAft>
                <a:spcPts val="0"/>
              </a:spcAft>
              <a:buNone/>
            </a:pPr>
            <a:endParaRPr sz="3300">
              <a:solidFill>
                <a:schemeClr val="lt1"/>
              </a:solidFill>
            </a:endParaRPr>
          </a:p>
          <a:p>
            <a:pPr marL="457200" lvl="0" indent="-457200" algn="l" rtl="0">
              <a:spcBef>
                <a:spcPts val="600"/>
              </a:spcBef>
              <a:spcAft>
                <a:spcPts val="0"/>
              </a:spcAft>
              <a:buClr>
                <a:schemeClr val="lt1"/>
              </a:buClr>
              <a:buSzPts val="3600"/>
              <a:buChar char="❖"/>
            </a:pPr>
            <a:endParaRPr sz="3600" b="1" u="sng">
              <a:solidFill>
                <a:schemeClr val="lt1"/>
              </a:solidFill>
            </a:endParaRPr>
          </a:p>
        </p:txBody>
      </p:sp>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pic>
        <p:nvPicPr>
          <p:cNvPr id="1128" name="Google Shape;1128;p15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29" name="Google Shape;1129;p151"/>
          <p:cNvSpPr txBox="1"/>
          <p:nvPr/>
        </p:nvSpPr>
        <p:spPr>
          <a:xfrm>
            <a:off x="4161525" y="247650"/>
            <a:ext cx="47895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u="sng">
                <a:solidFill>
                  <a:schemeClr val="lt1"/>
                </a:solidFill>
              </a:rPr>
              <a:t>Kahn</a:t>
            </a:r>
            <a:r>
              <a:rPr lang="en" sz="3000">
                <a:solidFill>
                  <a:schemeClr val="lt1"/>
                </a:solidFill>
              </a:rPr>
              <a:t>: </a:t>
            </a:r>
            <a:r>
              <a:rPr lang="en" sz="3000">
                <a:solidFill>
                  <a:srgbClr val="FFFF00"/>
                </a:solidFill>
              </a:rPr>
              <a:t>Sibhat Igziabhier yinegir afuye we-kulu ze-siga yibark le-simu qidus, le-Alem wele-Alem Alem</a:t>
            </a:r>
            <a:endParaRPr>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b="1">
                <a:solidFill>
                  <a:srgbClr val="DDDDDD"/>
                </a:solidFill>
              </a:rPr>
              <a:t> </a:t>
            </a:r>
            <a:r>
              <a:rPr lang="en" sz="3000">
                <a:solidFill>
                  <a:schemeClr val="lt1"/>
                </a:solidFill>
              </a:rPr>
              <a:t>My mouth shall speak the praise of the Lord, and let all flesh bless His Holy name for ever and ever. </a:t>
            </a:r>
            <a:endParaRPr>
              <a:solidFill>
                <a:schemeClr val="dk1"/>
              </a:solidFill>
            </a:endParaRPr>
          </a:p>
          <a:p>
            <a:pPr marL="457200" lvl="0" indent="-412750" algn="l" rtl="0">
              <a:lnSpc>
                <a:spcPct val="100000"/>
              </a:lnSpc>
              <a:spcBef>
                <a:spcPts val="0"/>
              </a:spcBef>
              <a:spcAft>
                <a:spcPts val="0"/>
              </a:spcAft>
              <a:buClr>
                <a:schemeClr val="lt1"/>
              </a:buClr>
              <a:buSzPts val="2900"/>
              <a:buChar char="❖"/>
            </a:pPr>
            <a:endParaRPr sz="2900" u="sng">
              <a:solidFill>
                <a:schemeClr val="lt1"/>
              </a:solidFill>
            </a:endParaRPr>
          </a:p>
        </p:txBody>
      </p:sp>
      <p:sp>
        <p:nvSpPr>
          <p:cNvPr id="1130" name="Google Shape;1130;p151"/>
          <p:cNvSpPr txBox="1"/>
          <p:nvPr/>
        </p:nvSpPr>
        <p:spPr>
          <a:xfrm>
            <a:off x="449600" y="148600"/>
            <a:ext cx="4111200" cy="6043500"/>
          </a:xfrm>
          <a:prstGeom prst="rect">
            <a:avLst/>
          </a:prstGeom>
          <a:noFill/>
          <a:ln>
            <a:noFill/>
          </a:ln>
        </p:spPr>
        <p:txBody>
          <a:bodyPr spcFirstLastPara="1" wrap="square" lIns="90000" tIns="91425" rIns="90000" bIns="91425" anchor="t" anchorCtr="0">
            <a:noAutofit/>
          </a:bodyPr>
          <a:lstStyle/>
          <a:p>
            <a:pPr marL="457200" lvl="0" indent="-400050" algn="l" rtl="0">
              <a:spcBef>
                <a:spcPts val="0"/>
              </a:spcBef>
              <a:spcAft>
                <a:spcPts val="0"/>
              </a:spcAft>
              <a:buClr>
                <a:srgbClr val="33CC33"/>
              </a:buClr>
              <a:buSzPts val="2700"/>
              <a:buFont typeface="Noto Sans Symbols"/>
              <a:buChar char="❖"/>
            </a:pPr>
            <a:r>
              <a:rPr lang="en" sz="2700" u="sng">
                <a:solidFill>
                  <a:schemeClr val="lt1"/>
                </a:solidFill>
              </a:rPr>
              <a:t>ካህን</a:t>
            </a:r>
            <a:r>
              <a:rPr lang="en" sz="2700">
                <a:solidFill>
                  <a:schemeClr val="lt1"/>
                </a:solidFill>
              </a:rPr>
              <a:t>፡-</a:t>
            </a:r>
            <a:r>
              <a:rPr lang="en" sz="2700">
                <a:solidFill>
                  <a:srgbClr val="FFFF00"/>
                </a:solidFill>
              </a:rPr>
              <a:t> ስብሐተ እግዚአብሔር ይነግር አፉየ ወኵሉ ዘሥጋ ይባርክ ለስሙ ቅዱስ፥ ለዓለም ወለዓለመ ዓለም። </a:t>
            </a:r>
            <a:endParaRPr sz="2700">
              <a:solidFill>
                <a:schemeClr val="dk1"/>
              </a:solidFill>
            </a:endParaRPr>
          </a:p>
          <a:p>
            <a:pPr marL="457200" lvl="0" indent="-400050" algn="l" rtl="0">
              <a:spcBef>
                <a:spcPts val="600"/>
              </a:spcBef>
              <a:spcAft>
                <a:spcPts val="0"/>
              </a:spcAft>
              <a:buClr>
                <a:schemeClr val="lt1"/>
              </a:buClr>
              <a:buSzPts val="2700"/>
              <a:buFont typeface="Noto Sans Symbols"/>
              <a:buChar char="❖"/>
            </a:pPr>
            <a:r>
              <a:rPr lang="en" sz="2700">
                <a:solidFill>
                  <a:schemeClr val="lt1"/>
                </a:solidFill>
              </a:rPr>
              <a:t>ኣፈይ ምስጋና እግዚኣብሔር ይዛረብ፡ ሥጋ ዝለበሰ ኵሉ ድማ፡ ንቅዱስ ስሙ የመስግን ነዘለዓለም ዓለም። </a:t>
            </a:r>
            <a:endParaRPr sz="2700">
              <a:solidFill>
                <a:schemeClr val="dk1"/>
              </a:solidFill>
            </a:endParaRPr>
          </a:p>
          <a:p>
            <a:pPr marL="0" lvl="0" indent="0" algn="l" rtl="0">
              <a:lnSpc>
                <a:spcPct val="93000"/>
              </a:lnSpc>
              <a:spcBef>
                <a:spcPts val="0"/>
              </a:spcBef>
              <a:spcAft>
                <a:spcPts val="0"/>
              </a:spcAft>
              <a:buNone/>
            </a:pPr>
            <a:endParaRPr sz="2700">
              <a:solidFill>
                <a:schemeClr val="lt1"/>
              </a:solidFill>
            </a:endParaRPr>
          </a:p>
          <a:p>
            <a:pPr marL="457200" lvl="0" indent="-400050" algn="l" rtl="0">
              <a:spcBef>
                <a:spcPts val="600"/>
              </a:spcBef>
              <a:spcAft>
                <a:spcPts val="0"/>
              </a:spcAft>
              <a:buClr>
                <a:schemeClr val="lt1"/>
              </a:buClr>
              <a:buSzPts val="2700"/>
              <a:buChar char="❖"/>
            </a:pPr>
            <a:endParaRPr sz="2700" u="sng">
              <a:solidFill>
                <a:schemeClr val="lt1"/>
              </a:solidFill>
            </a:endParaRPr>
          </a:p>
        </p:txBody>
      </p:sp>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pic>
        <p:nvPicPr>
          <p:cNvPr id="1136" name="Google Shape;1136;p15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37" name="Google Shape;1137;p152"/>
          <p:cNvSpPr txBox="1"/>
          <p:nvPr/>
        </p:nvSpPr>
        <p:spPr>
          <a:xfrm>
            <a:off x="4107650" y="247650"/>
            <a:ext cx="4767300" cy="5911800"/>
          </a:xfrm>
          <a:prstGeom prst="rect">
            <a:avLst/>
          </a:prstGeom>
          <a:noFill/>
          <a:ln>
            <a:noFill/>
          </a:ln>
        </p:spPr>
        <p:txBody>
          <a:bodyPr spcFirstLastPara="1" wrap="square" lIns="92150" tIns="46075" rIns="92150" bIns="46075" anchor="t" anchorCtr="0">
            <a:noAutofit/>
          </a:bodyPr>
          <a:lstStyle/>
          <a:p>
            <a:pPr marL="457200" lvl="0" indent="-457200" algn="l" rtl="0">
              <a:spcBef>
                <a:spcPts val="0"/>
              </a:spcBef>
              <a:spcAft>
                <a:spcPts val="0"/>
              </a:spcAft>
              <a:buClr>
                <a:srgbClr val="0000FF"/>
              </a:buClr>
              <a:buSzPts val="3600"/>
              <a:buFont typeface="Noto Sans Symbols"/>
              <a:buChar char="❖"/>
            </a:pPr>
            <a:r>
              <a:rPr lang="en" sz="3600" b="1" u="sng">
                <a:solidFill>
                  <a:schemeClr val="lt1"/>
                </a:solidFill>
              </a:rPr>
              <a:t>Hizb</a:t>
            </a:r>
            <a:r>
              <a:rPr lang="en" sz="3600" b="1">
                <a:solidFill>
                  <a:schemeClr val="lt1"/>
                </a:solidFill>
              </a:rPr>
              <a:t>:</a:t>
            </a:r>
            <a:r>
              <a:rPr lang="en" sz="3600">
                <a:solidFill>
                  <a:schemeClr val="lt1"/>
                </a:solidFill>
              </a:rPr>
              <a:t> </a:t>
            </a:r>
            <a:r>
              <a:rPr lang="en" sz="3600">
                <a:solidFill>
                  <a:srgbClr val="FFFF00"/>
                </a:solidFill>
              </a:rPr>
              <a:t>Abune zebe-semayat ītabane Igzīo wiste mensut</a:t>
            </a:r>
            <a:endParaRPr>
              <a:solidFill>
                <a:schemeClr val="dk1"/>
              </a:solidFill>
            </a:endParaRPr>
          </a:p>
          <a:p>
            <a:pPr marL="457200" lvl="0" indent="-457200" algn="l" rtl="0">
              <a:spcBef>
                <a:spcPts val="800"/>
              </a:spcBef>
              <a:spcAft>
                <a:spcPts val="0"/>
              </a:spcAft>
              <a:buClr>
                <a:srgbClr val="FF0000"/>
              </a:buClr>
              <a:buSzPts val="3600"/>
              <a:buFont typeface="Noto Sans Symbols"/>
              <a:buChar char="❖"/>
            </a:pPr>
            <a:r>
              <a:rPr lang="en" sz="3600" u="sng">
                <a:solidFill>
                  <a:srgbClr val="FFFF00"/>
                </a:solidFill>
              </a:rPr>
              <a:t>People</a:t>
            </a:r>
            <a:r>
              <a:rPr lang="en" sz="3600">
                <a:solidFill>
                  <a:srgbClr val="FFFF00"/>
                </a:solidFill>
              </a:rPr>
              <a:t>:</a:t>
            </a:r>
            <a:r>
              <a:rPr lang="en" sz="3600" b="1">
                <a:solidFill>
                  <a:srgbClr val="DDDDDD"/>
                </a:solidFill>
              </a:rPr>
              <a:t> </a:t>
            </a:r>
            <a:r>
              <a:rPr lang="en" sz="3600">
                <a:solidFill>
                  <a:schemeClr val="lt1"/>
                </a:solidFill>
              </a:rPr>
              <a:t>Our Father Thou art in heaven, lead us not, Lord, into temptation.</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412750" algn="l" rtl="0">
              <a:spcBef>
                <a:spcPts val="800"/>
              </a:spcBef>
              <a:spcAft>
                <a:spcPts val="0"/>
              </a:spcAft>
              <a:buClr>
                <a:schemeClr val="lt1"/>
              </a:buClr>
              <a:buSzPts val="2900"/>
              <a:buChar char="❖"/>
            </a:pPr>
            <a:endParaRPr sz="2900" u="sng">
              <a:solidFill>
                <a:schemeClr val="lt1"/>
              </a:solidFill>
            </a:endParaRPr>
          </a:p>
        </p:txBody>
      </p:sp>
      <p:sp>
        <p:nvSpPr>
          <p:cNvPr id="1138" name="Google Shape;1138;p152"/>
          <p:cNvSpPr txBox="1"/>
          <p:nvPr/>
        </p:nvSpPr>
        <p:spPr>
          <a:xfrm>
            <a:off x="449600" y="224800"/>
            <a:ext cx="4111200" cy="6043500"/>
          </a:xfrm>
          <a:prstGeom prst="rect">
            <a:avLst/>
          </a:prstGeom>
          <a:noFill/>
          <a:ln>
            <a:noFill/>
          </a:ln>
        </p:spPr>
        <p:txBody>
          <a:bodyPr spcFirstLastPara="1" wrap="square" lIns="90000" tIns="91425" rIns="90000" bIns="91425" anchor="t" anchorCtr="0">
            <a:noAutofit/>
          </a:bodyPr>
          <a:lstStyle/>
          <a:p>
            <a:pPr marL="457200" lvl="0" indent="-457200" algn="l" rtl="0">
              <a:spcBef>
                <a:spcPts val="0"/>
              </a:spcBef>
              <a:spcAft>
                <a:spcPts val="0"/>
              </a:spcAft>
              <a:buClr>
                <a:srgbClr val="33CC33"/>
              </a:buClr>
              <a:buSzPts val="3600"/>
              <a:buFont typeface="Noto Sans Symbols"/>
              <a:buChar char="❖"/>
            </a:pPr>
            <a:r>
              <a:rPr lang="en" sz="3600" b="1" u="sng">
                <a:solidFill>
                  <a:schemeClr val="lt1"/>
                </a:solidFill>
              </a:rPr>
              <a:t>ሕዝብ</a:t>
            </a:r>
            <a:r>
              <a:rPr lang="en" sz="3600" b="1">
                <a:solidFill>
                  <a:schemeClr val="lt1"/>
                </a:solidFill>
              </a:rPr>
              <a:t>፡-</a:t>
            </a:r>
            <a:r>
              <a:rPr lang="en" sz="3600">
                <a:solidFill>
                  <a:srgbClr val="FFFF00"/>
                </a:solidFill>
              </a:rPr>
              <a:t> አቡነ ዘበሰማያት ኢታብአነ እግዚኦ ውስተ መንሱት።</a:t>
            </a:r>
            <a:endParaRPr>
              <a:solidFill>
                <a:schemeClr val="dk1"/>
              </a:solidFill>
            </a:endParaRPr>
          </a:p>
          <a:p>
            <a:pPr marL="457200" lvl="0" indent="-457200" algn="l" rtl="0">
              <a:spcBef>
                <a:spcPts val="600"/>
              </a:spcBef>
              <a:spcAft>
                <a:spcPts val="0"/>
              </a:spcAft>
              <a:buClr>
                <a:schemeClr val="lt1"/>
              </a:buClr>
              <a:buSzPts val="3600"/>
              <a:buFont typeface="Noto Sans Symbols"/>
              <a:buChar char="❖"/>
            </a:pPr>
            <a:r>
              <a:rPr lang="en" sz="3600">
                <a:solidFill>
                  <a:schemeClr val="lt1"/>
                </a:solidFill>
              </a:rPr>
              <a:t>ኣብ ሰማያት እትነብር ኣቦና፡ ኦ ጐይታ ኣብ ፈተና ኣይተእትወና።</a:t>
            </a:r>
            <a:endParaRPr>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457200" lvl="0" indent="-406400" algn="l" rtl="0">
              <a:spcBef>
                <a:spcPts val="600"/>
              </a:spcBef>
              <a:spcAft>
                <a:spcPts val="0"/>
              </a:spcAft>
              <a:buClr>
                <a:schemeClr val="lt1"/>
              </a:buClr>
              <a:buSzPts val="2800"/>
              <a:buChar char="❖"/>
            </a:pPr>
            <a:endParaRPr sz="2800" u="sng">
              <a:solidFill>
                <a:schemeClr val="lt1"/>
              </a:solidFill>
            </a:endParaRPr>
          </a:p>
        </p:txBody>
      </p:sp>
    </p:spTree>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pic>
        <p:nvPicPr>
          <p:cNvPr id="1144" name="Google Shape;1144;p15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45" name="Google Shape;1145;p153"/>
          <p:cNvSpPr txBox="1"/>
          <p:nvPr/>
        </p:nvSpPr>
        <p:spPr>
          <a:xfrm>
            <a:off x="4161525" y="857250"/>
            <a:ext cx="4789500" cy="5911800"/>
          </a:xfrm>
          <a:prstGeom prst="rect">
            <a:avLst/>
          </a:prstGeom>
          <a:noFill/>
          <a:ln>
            <a:noFill/>
          </a:ln>
        </p:spPr>
        <p:txBody>
          <a:bodyPr spcFirstLastPara="1" wrap="square" lIns="92150" tIns="46075" rIns="92150" bIns="46075" anchor="t" anchorCtr="0">
            <a:noAutofit/>
          </a:bodyPr>
          <a:lstStyle/>
          <a:p>
            <a:pPr marL="457200" lvl="0" indent="-368300"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 </a:t>
            </a:r>
            <a:r>
              <a:rPr lang="en" sz="2200">
                <a:solidFill>
                  <a:srgbClr val="FFFF00"/>
                </a:solidFill>
              </a:rPr>
              <a:t>we-ka’ibe nastebequo leze-kulo yi’ihiz Igzīabhier Amlakne abu leIgzī’ne weMedhanīne Iyesus Kristos Igzī zele-Aleme abīy we-qidus simike::</a:t>
            </a:r>
            <a:r>
              <a:rPr lang="en" sz="2200">
                <a:solidFill>
                  <a:srgbClr val="00CC00"/>
                </a:solidFill>
              </a:rPr>
              <a:t> </a:t>
            </a:r>
            <a:endParaRPr sz="2200">
              <a:solidFill>
                <a:schemeClr val="dk1"/>
              </a:solidFill>
            </a:endParaRPr>
          </a:p>
          <a:p>
            <a:pPr marL="457200" lvl="0" indent="-368300" algn="l" rtl="0">
              <a:spcBef>
                <a:spcPts val="7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 </a:t>
            </a:r>
            <a:r>
              <a:rPr lang="en" sz="2200">
                <a:solidFill>
                  <a:schemeClr val="lt1"/>
                </a:solidFill>
              </a:rPr>
              <a:t>Again we supplicate the almighty Lord our God, Father of our Lord and Saviour Jesus Christ. Thou art eternal God and Thy name is great and holy.</a:t>
            </a:r>
            <a:endParaRPr sz="2200" u="sng">
              <a:solidFill>
                <a:schemeClr val="lt1"/>
              </a:solidFill>
            </a:endParaRPr>
          </a:p>
        </p:txBody>
      </p:sp>
      <p:sp>
        <p:nvSpPr>
          <p:cNvPr id="1146" name="Google Shape;1146;p153"/>
          <p:cNvSpPr txBox="1"/>
          <p:nvPr/>
        </p:nvSpPr>
        <p:spPr>
          <a:xfrm>
            <a:off x="449600" y="758200"/>
            <a:ext cx="4223700" cy="6043500"/>
          </a:xfrm>
          <a:prstGeom prst="rect">
            <a:avLst/>
          </a:prstGeom>
          <a:noFill/>
          <a:ln>
            <a:noFill/>
          </a:ln>
        </p:spPr>
        <p:txBody>
          <a:bodyPr spcFirstLastPara="1" wrap="square" lIns="90000" tIns="91425" rIns="90000" bIns="91425" anchor="t" anchorCtr="0">
            <a:noAutofit/>
          </a:bodyPr>
          <a:lstStyle/>
          <a:p>
            <a:pPr marL="457200" lvl="0" indent="-355600" algn="l" rtl="0">
              <a:spcBef>
                <a:spcPts val="0"/>
              </a:spcBef>
              <a:spcAft>
                <a:spcPts val="0"/>
              </a:spcAft>
              <a:buClr>
                <a:srgbClr val="33CC33"/>
              </a:buClr>
              <a:buSzPts val="2000"/>
              <a:buFont typeface="Noto Sans Symbols"/>
              <a:buChar char="❖"/>
            </a:pPr>
            <a:r>
              <a:rPr lang="en" sz="2000" u="sng">
                <a:solidFill>
                  <a:schemeClr val="lt1"/>
                </a:solidFill>
              </a:rPr>
              <a:t>ካህን</a:t>
            </a:r>
            <a:r>
              <a:rPr lang="en" sz="2000">
                <a:solidFill>
                  <a:schemeClr val="lt1"/>
                </a:solidFill>
              </a:rPr>
              <a:t>፡</a:t>
            </a:r>
            <a:r>
              <a:rPr lang="en" sz="2000">
                <a:solidFill>
                  <a:srgbClr val="FFFF00"/>
                </a:solidFill>
              </a:rPr>
              <a:t>- ወካዕበ ናስተበቍዖ ለዘኵሎ ይእኅዝ እግዚአብሔር አምላክነ አቡ</a:t>
            </a:r>
            <a:r>
              <a:rPr lang="en" sz="2000">
                <a:solidFill>
                  <a:srgbClr val="CE181E"/>
                </a:solidFill>
              </a:rPr>
              <a:t>ሁ</a:t>
            </a:r>
            <a:r>
              <a:rPr lang="en" sz="2000">
                <a:solidFill>
                  <a:srgbClr val="FFFF00"/>
                </a:solidFill>
              </a:rPr>
              <a:t> ለእግዚእነ ወመድኃኒነ ኢየሱስ ክርስቶስ እግዚእ ዘለዓለም ዐቢይ ወቅዱስ ስምከ። </a:t>
            </a:r>
            <a:endParaRPr sz="2000">
              <a:solidFill>
                <a:schemeClr val="dk1"/>
              </a:solidFill>
            </a:endParaRPr>
          </a:p>
          <a:p>
            <a:pPr marL="457200" lvl="0" indent="-355600" algn="l" rtl="0">
              <a:spcBef>
                <a:spcPts val="700"/>
              </a:spcBef>
              <a:spcAft>
                <a:spcPts val="0"/>
              </a:spcAft>
              <a:buClr>
                <a:schemeClr val="lt1"/>
              </a:buClr>
              <a:buSzPts val="2000"/>
              <a:buFont typeface="Noto Sans Symbols"/>
              <a:buChar char="❖"/>
            </a:pPr>
            <a:r>
              <a:rPr lang="en" sz="2000">
                <a:solidFill>
                  <a:schemeClr val="lt1"/>
                </a:solidFill>
              </a:rPr>
              <a:t>መንጽሒ ነፍስ ይጸሊ፦ ከም ብሓድሽ ኵሉ ንዚኅዝ እግዚአብሔር አምላኽ</a:t>
            </a:r>
            <a:r>
              <a:rPr lang="en" sz="2000">
                <a:solidFill>
                  <a:srgbClr val="CE181E"/>
                </a:solidFill>
              </a:rPr>
              <a:t>ና</a:t>
            </a:r>
            <a:r>
              <a:rPr lang="en" sz="2000">
                <a:solidFill>
                  <a:schemeClr val="lt1"/>
                </a:solidFill>
              </a:rPr>
              <a:t> ኣቡኡ ንጐይታናን መድኃኒናን ኢየሱስ ክርስቶስ ንማልዶ ኣሎና። ዘለዓለማዊ ጐይታ ስምካ ዓቢይን ቅዱስን እዩ።</a:t>
            </a:r>
            <a:endParaRPr sz="2000" u="sng">
              <a:solidFill>
                <a:schemeClr val="lt1"/>
              </a:solidFill>
            </a:endParaRPr>
          </a:p>
        </p:txBody>
      </p:sp>
      <p:sp>
        <p:nvSpPr>
          <p:cNvPr id="1147" name="Google Shape;1147;p153"/>
          <p:cNvSpPr txBox="1"/>
          <p:nvPr/>
        </p:nvSpPr>
        <p:spPr>
          <a:xfrm>
            <a:off x="-215900" y="266700"/>
            <a:ext cx="9193200" cy="609600"/>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100000"/>
              </a:lnSpc>
              <a:spcBef>
                <a:spcPts val="0"/>
              </a:spcBef>
              <a:spcAft>
                <a:spcPts val="0"/>
              </a:spcAft>
              <a:buClr>
                <a:srgbClr val="FFFFFF"/>
              </a:buClr>
              <a:buSzPts val="2500"/>
              <a:buFont typeface="Arial"/>
              <a:buNone/>
            </a:pPr>
            <a:r>
              <a:rPr lang="en" sz="2500" b="0" i="0" u="sng">
                <a:solidFill>
                  <a:srgbClr val="FFFFFF"/>
                </a:solidFill>
                <a:latin typeface="Arial"/>
                <a:ea typeface="Arial"/>
                <a:cs typeface="Arial"/>
                <a:sym typeface="Arial"/>
              </a:rPr>
              <a:t>መንጽሒ ነፍሲ; Menetshi Nefs; Cleansing of the Soul  </a:t>
            </a: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07" name="Google Shape;207;p37"/>
          <p:cNvSpPr txBox="1"/>
          <p:nvPr/>
        </p:nvSpPr>
        <p:spPr>
          <a:xfrm>
            <a:off x="4548050" y="247650"/>
            <a:ext cx="4403100" cy="5911800"/>
          </a:xfrm>
          <a:prstGeom prst="rect">
            <a:avLst/>
          </a:prstGeom>
          <a:noFill/>
          <a:ln>
            <a:noFill/>
          </a:ln>
        </p:spPr>
        <p:txBody>
          <a:bodyPr spcFirstLastPara="1" wrap="square" lIns="92150" tIns="46075" rIns="92150" bIns="46075" anchor="t" anchorCtr="0">
            <a:noAutofit/>
          </a:bodyPr>
          <a:lstStyle/>
          <a:p>
            <a:pPr marL="457200" lvl="0" indent="-381000" algn="l" rtl="0">
              <a:spcBef>
                <a:spcPts val="0"/>
              </a:spcBef>
              <a:spcAft>
                <a:spcPts val="0"/>
              </a:spcAft>
              <a:buClr>
                <a:srgbClr val="0000FF"/>
              </a:buClr>
              <a:buSzPts val="2400"/>
              <a:buFont typeface="Noto Sans Symbols"/>
              <a:buChar char="❖"/>
            </a:pPr>
            <a:r>
              <a:rPr lang="en" sz="2400" u="sng">
                <a:solidFill>
                  <a:schemeClr val="lt1"/>
                </a:solidFill>
              </a:rPr>
              <a:t>Kahn</a:t>
            </a:r>
            <a:r>
              <a:rPr lang="en" sz="2400">
                <a:solidFill>
                  <a:schemeClr val="lt1"/>
                </a:solidFill>
              </a:rPr>
              <a:t>:</a:t>
            </a:r>
            <a:r>
              <a:rPr lang="en" sz="2400">
                <a:solidFill>
                  <a:srgbClr val="FFFF00"/>
                </a:solidFill>
              </a:rPr>
              <a:t> We-kulomu hibure be-ahadu qal kīyake yiqiedsu we-yiwiedsu ahadu le’ahadu we-zintu le-zentu we-kalu le-kalu we-yiblu qidus qidus qidus Igzīabhier tseba’ot fitsum. </a:t>
            </a:r>
            <a:r>
              <a:rPr lang="en" sz="2400">
                <a:solidFill>
                  <a:srgbClr val="00CC00"/>
                </a:solidFill>
              </a:rPr>
              <a:t> </a:t>
            </a:r>
            <a:endParaRPr sz="2400">
              <a:solidFill>
                <a:schemeClr val="dk1"/>
              </a:solidFill>
            </a:endParaRPr>
          </a:p>
          <a:p>
            <a:pPr marL="457200" lvl="0" indent="-381000" algn="l" rtl="0">
              <a:spcBef>
                <a:spcPts val="7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chemeClr val="lt1"/>
                </a:solidFill>
              </a:rPr>
              <a:t>And all of them together worship and praise you saying to one another “Holy holy holy is the Lord of hosts”</a:t>
            </a:r>
            <a:endParaRPr sz="2400">
              <a:solidFill>
                <a:schemeClr val="dk1"/>
              </a:solidFill>
            </a:endParaRPr>
          </a:p>
          <a:p>
            <a:pPr marL="0" lvl="0" indent="0" algn="l" rtl="0">
              <a:lnSpc>
                <a:spcPct val="93000"/>
              </a:lnSpc>
              <a:spcBef>
                <a:spcPts val="0"/>
              </a:spcBef>
              <a:spcAft>
                <a:spcPts val="0"/>
              </a:spcAft>
              <a:buNone/>
            </a:pPr>
            <a:endParaRPr sz="2400">
              <a:solidFill>
                <a:schemeClr val="lt1"/>
              </a:solidFill>
            </a:endParaRPr>
          </a:p>
          <a:p>
            <a:pPr marL="457200" lvl="0" indent="-381000" algn="l" rtl="0">
              <a:spcBef>
                <a:spcPts val="800"/>
              </a:spcBef>
              <a:spcAft>
                <a:spcPts val="0"/>
              </a:spcAft>
              <a:buClr>
                <a:schemeClr val="lt1"/>
              </a:buClr>
              <a:buSzPts val="2400"/>
              <a:buChar char="❖"/>
            </a:pPr>
            <a:endParaRPr sz="2400" b="1" u="sng">
              <a:solidFill>
                <a:schemeClr val="lt1"/>
              </a:solidFill>
            </a:endParaRPr>
          </a:p>
        </p:txBody>
      </p:sp>
      <p:sp>
        <p:nvSpPr>
          <p:cNvPr id="208" name="Google Shape;208;p37"/>
          <p:cNvSpPr txBox="1"/>
          <p:nvPr/>
        </p:nvSpPr>
        <p:spPr>
          <a:xfrm>
            <a:off x="443275" y="224800"/>
            <a:ext cx="4458000" cy="6043500"/>
          </a:xfrm>
          <a:prstGeom prst="rect">
            <a:avLst/>
          </a:prstGeom>
          <a:noFill/>
          <a:ln>
            <a:noFill/>
          </a:ln>
        </p:spPr>
        <p:txBody>
          <a:bodyPr spcFirstLastPara="1" wrap="square" lIns="90000" tIns="91425" rIns="90000" bIns="91425" anchor="t" anchorCtr="0">
            <a:noAutofit/>
          </a:bodyPr>
          <a:lstStyle/>
          <a:p>
            <a:pPr marL="457200" lvl="0" indent="-374650" algn="l" rtl="0">
              <a:spcBef>
                <a:spcPts val="0"/>
              </a:spcBef>
              <a:spcAft>
                <a:spcPts val="0"/>
              </a:spcAft>
              <a:buClr>
                <a:srgbClr val="02CA02"/>
              </a:buClr>
              <a:buSzPts val="2300"/>
              <a:buFont typeface="Noto Sans Symbols"/>
              <a:buChar char="❖"/>
            </a:pPr>
            <a:r>
              <a:rPr lang="en" sz="2300" u="sng">
                <a:solidFill>
                  <a:schemeClr val="lt1"/>
                </a:solidFill>
              </a:rPr>
              <a:t>ካህን</a:t>
            </a:r>
            <a:r>
              <a:rPr lang="en" sz="2300">
                <a:solidFill>
                  <a:schemeClr val="lt1"/>
                </a:solidFill>
              </a:rPr>
              <a:t>፦</a:t>
            </a:r>
            <a:r>
              <a:rPr lang="en" sz="2300">
                <a:solidFill>
                  <a:srgbClr val="DDDDDD"/>
                </a:solidFill>
              </a:rPr>
              <a:t> </a:t>
            </a:r>
            <a:r>
              <a:rPr lang="en" sz="2300">
                <a:solidFill>
                  <a:srgbClr val="FFFF00"/>
                </a:solidFill>
              </a:rPr>
              <a:t>ወኵሎሙ ኅቡረ በ፩ዱ ቃል ኪያከ ይቄድሱ ወይዌድሱ ፩ዱ ለ፩ዱ ወዝንቱ ለዝንቱ ወካልዑ ለካልዑ ወይብሉ ቅዱስ ቅዱስ ቅዱስ እግዚአብሔር ጸባዖት ፍጹም።</a:t>
            </a:r>
            <a:endParaRPr sz="2300">
              <a:solidFill>
                <a:schemeClr val="dk1"/>
              </a:solidFill>
            </a:endParaRPr>
          </a:p>
          <a:p>
            <a:pPr marL="457200" lvl="0" indent="-374650" algn="l" rtl="0">
              <a:spcBef>
                <a:spcPts val="600"/>
              </a:spcBef>
              <a:spcAft>
                <a:spcPts val="0"/>
              </a:spcAft>
              <a:buClr>
                <a:schemeClr val="lt1"/>
              </a:buClr>
              <a:buSzPts val="2300"/>
              <a:buFont typeface="Noto Sans Symbols"/>
              <a:buChar char="❖"/>
            </a:pPr>
            <a:r>
              <a:rPr lang="en" sz="2300">
                <a:solidFill>
                  <a:schemeClr val="lt1"/>
                </a:solidFill>
              </a:rPr>
              <a:t> ኵሎም ከኣ ብኅብረት ብሓደ ቓል ንኣኻ ይቕድሱን ይውድሱን። እቲ ሓደ ነቲ ሓደ እዚ ነቲ እቲ ካልአይ ነቲ ኻልኣዩ “እግዚአብሔር ጐይታ ሠራዊት ፍጹም ቅዱስ ቅዱስ ቅዱስ እዩ” </a:t>
            </a:r>
            <a:endParaRPr sz="2300" b="1" u="sng">
              <a:solidFill>
                <a:schemeClr val="lt1"/>
              </a:solidFill>
            </a:endParaRPr>
          </a:p>
        </p:txBody>
      </p:sp>
    </p:spTree>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pic>
        <p:nvPicPr>
          <p:cNvPr id="1153" name="Google Shape;1153;p15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54" name="Google Shape;1154;p154"/>
          <p:cNvSpPr txBox="1"/>
          <p:nvPr/>
        </p:nvSpPr>
        <p:spPr>
          <a:xfrm>
            <a:off x="4161525" y="323850"/>
            <a:ext cx="4789500" cy="5911800"/>
          </a:xfrm>
          <a:prstGeom prst="rect">
            <a:avLst/>
          </a:prstGeom>
          <a:noFill/>
          <a:ln>
            <a:noFill/>
          </a:ln>
        </p:spPr>
        <p:txBody>
          <a:bodyPr spcFirstLastPara="1" wrap="square" lIns="92150" tIns="46075" rIns="92150" bIns="46075" anchor="t" anchorCtr="0">
            <a:noAutofit/>
          </a:bodyPr>
          <a:lstStyle/>
          <a:p>
            <a:pPr marL="457200" lvl="0" indent="-381000" algn="l" rtl="0">
              <a:spcBef>
                <a:spcPts val="0"/>
              </a:spcBef>
              <a:spcAft>
                <a:spcPts val="0"/>
              </a:spcAft>
              <a:buClr>
                <a:srgbClr val="0000FF"/>
              </a:buClr>
              <a:buSzPts val="2400"/>
              <a:buFont typeface="Noto Sans Symbols"/>
              <a:buChar char="❖"/>
            </a:pPr>
            <a:r>
              <a:rPr lang="en" sz="2400" u="sng">
                <a:solidFill>
                  <a:schemeClr val="lt1"/>
                </a:solidFill>
              </a:rPr>
              <a:t>Kahn</a:t>
            </a:r>
            <a:r>
              <a:rPr lang="en" sz="2400">
                <a:solidFill>
                  <a:schemeClr val="lt1"/>
                </a:solidFill>
              </a:rPr>
              <a:t>:</a:t>
            </a:r>
            <a:r>
              <a:rPr lang="en" sz="2400">
                <a:solidFill>
                  <a:srgbClr val="FFFF00"/>
                </a:solidFill>
              </a:rPr>
              <a:t> zeim-li’ulane tesbhake we-tihutane yiwiedisuke neakuteke we’nesiebhake isme kefelkene ante zenete ze-temeTone qurban qidus</a:t>
            </a:r>
            <a:r>
              <a:rPr lang="en" sz="2400">
                <a:solidFill>
                  <a:srgbClr val="00CC00"/>
                </a:solidFill>
              </a:rPr>
              <a:t> </a:t>
            </a:r>
            <a:endParaRPr sz="2400">
              <a:solidFill>
                <a:schemeClr val="dk1"/>
              </a:solidFill>
            </a:endParaRPr>
          </a:p>
          <a:p>
            <a:pPr marL="457200" lvl="0" indent="-381000" algn="l" rtl="0">
              <a:spcBef>
                <a:spcPts val="7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chemeClr val="lt1"/>
                </a:solidFill>
              </a:rPr>
              <a:t>Thou art glorified by the high ones, and the humble praise Thee. We thank and glorify Thee because Thou has made us worthy of this holy communion which we have received.</a:t>
            </a:r>
            <a:endParaRPr sz="2400" u="sng">
              <a:solidFill>
                <a:schemeClr val="lt1"/>
              </a:solidFill>
            </a:endParaRPr>
          </a:p>
        </p:txBody>
      </p:sp>
      <p:sp>
        <p:nvSpPr>
          <p:cNvPr id="1155" name="Google Shape;1155;p154"/>
          <p:cNvSpPr txBox="1"/>
          <p:nvPr/>
        </p:nvSpPr>
        <p:spPr>
          <a:xfrm>
            <a:off x="449600" y="224800"/>
            <a:ext cx="4301100" cy="6043500"/>
          </a:xfrm>
          <a:prstGeom prst="rect">
            <a:avLst/>
          </a:prstGeom>
          <a:noFill/>
          <a:ln>
            <a:noFill/>
          </a:ln>
        </p:spPr>
        <p:txBody>
          <a:bodyPr spcFirstLastPara="1" wrap="square" lIns="90000" tIns="91425" rIns="90000" bIns="91425" anchor="t" anchorCtr="0">
            <a:noAutofit/>
          </a:bodyPr>
          <a:lstStyle/>
          <a:p>
            <a:pPr marL="457200" lvl="0" indent="-381000" algn="l" rtl="0">
              <a:spcBef>
                <a:spcPts val="0"/>
              </a:spcBef>
              <a:spcAft>
                <a:spcPts val="0"/>
              </a:spcAft>
              <a:buClr>
                <a:srgbClr val="33CC33"/>
              </a:buClr>
              <a:buSzPts val="2400"/>
              <a:buFont typeface="Noto Sans Symbols"/>
              <a:buChar char="❖"/>
            </a:pPr>
            <a:r>
              <a:rPr lang="en" sz="2400" u="sng">
                <a:solidFill>
                  <a:schemeClr val="lt1"/>
                </a:solidFill>
              </a:rPr>
              <a:t>ካህን</a:t>
            </a:r>
            <a:r>
              <a:rPr lang="en" sz="2400">
                <a:solidFill>
                  <a:schemeClr val="lt1"/>
                </a:solidFill>
              </a:rPr>
              <a:t>፦ </a:t>
            </a:r>
            <a:r>
              <a:rPr lang="en" sz="2400">
                <a:solidFill>
                  <a:srgbClr val="FFFF00"/>
                </a:solidFill>
              </a:rPr>
              <a:t>ዘእምልዑላን ተ</a:t>
            </a:r>
            <a:r>
              <a:rPr lang="en" sz="2400">
                <a:solidFill>
                  <a:srgbClr val="CE181E"/>
                </a:solidFill>
              </a:rPr>
              <a:t>ሰ</a:t>
            </a:r>
            <a:r>
              <a:rPr lang="en" sz="2400">
                <a:solidFill>
                  <a:srgbClr val="FFFF00"/>
                </a:solidFill>
              </a:rPr>
              <a:t>ባሕከ ወትሑታን ይዌድሱከ ነአኵተከ ወንሴብሐከ እስመ ከፈልከነ አንተ ዘንተ ዘተመጦነ ቍርባነ ቅዱ</a:t>
            </a:r>
            <a:r>
              <a:rPr lang="en" sz="2400">
                <a:solidFill>
                  <a:srgbClr val="CE181E"/>
                </a:solidFill>
              </a:rPr>
              <a:t>ሰ</a:t>
            </a:r>
            <a:r>
              <a:rPr lang="en" sz="2400">
                <a:solidFill>
                  <a:srgbClr val="FFFF00"/>
                </a:solidFill>
              </a:rPr>
              <a:t>። </a:t>
            </a:r>
            <a:endParaRPr sz="2400">
              <a:solidFill>
                <a:schemeClr val="dk1"/>
              </a:solidFill>
            </a:endParaRPr>
          </a:p>
          <a:p>
            <a:pPr marL="457200" lvl="0" indent="-381000" algn="l" rtl="0">
              <a:spcBef>
                <a:spcPts val="0"/>
              </a:spcBef>
              <a:spcAft>
                <a:spcPts val="0"/>
              </a:spcAft>
              <a:buClr>
                <a:schemeClr val="lt1"/>
              </a:buClr>
              <a:buSzPts val="2400"/>
              <a:buFont typeface="Noto Sans Symbols"/>
              <a:buChar char="❖"/>
            </a:pPr>
            <a:r>
              <a:rPr lang="en" sz="2400">
                <a:solidFill>
                  <a:schemeClr val="lt1"/>
                </a:solidFill>
              </a:rPr>
              <a:t>ብልዑላን ምስጉን ኢኻ። ትሑታትውን ይውድሱኻ። ነዚ ዝተቐበልናዮ ቅዱስ ቍርባን ሰለ ዝዓደልካና ነመስግነካን ንውድ</a:t>
            </a:r>
            <a:r>
              <a:rPr lang="en" sz="2400">
                <a:solidFill>
                  <a:srgbClr val="CE181E"/>
                </a:solidFill>
              </a:rPr>
              <a:t>ሰ</a:t>
            </a:r>
            <a:r>
              <a:rPr lang="en" sz="2400">
                <a:solidFill>
                  <a:schemeClr val="lt1"/>
                </a:solidFill>
              </a:rPr>
              <a:t>ካን ኣሎና።</a:t>
            </a:r>
            <a:endParaRPr sz="2400" u="sng">
              <a:solidFill>
                <a:schemeClr val="lt1"/>
              </a:solidFill>
            </a:endParaRPr>
          </a:p>
        </p:txBody>
      </p:sp>
    </p:spTree>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pic>
        <p:nvPicPr>
          <p:cNvPr id="1161" name="Google Shape;1161;p15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62" name="Google Shape;1162;p155"/>
          <p:cNvSpPr txBox="1"/>
          <p:nvPr/>
        </p:nvSpPr>
        <p:spPr>
          <a:xfrm>
            <a:off x="4161525" y="323850"/>
            <a:ext cx="4789500" cy="5911800"/>
          </a:xfrm>
          <a:prstGeom prst="rect">
            <a:avLst/>
          </a:prstGeom>
          <a:noFill/>
          <a:ln>
            <a:noFill/>
          </a:ln>
        </p:spPr>
        <p:txBody>
          <a:bodyPr spcFirstLastPara="1" wrap="square" lIns="92150" tIns="46075" rIns="92150" bIns="46075" anchor="t" anchorCtr="0">
            <a:noAutofit/>
          </a:bodyPr>
          <a:lstStyle/>
          <a:p>
            <a:pPr marL="457200" lvl="0" indent="-374650" algn="l" rtl="0">
              <a:spcBef>
                <a:spcPts val="0"/>
              </a:spcBef>
              <a:spcAft>
                <a:spcPts val="0"/>
              </a:spcAft>
              <a:buClr>
                <a:srgbClr val="0000FF"/>
              </a:buClr>
              <a:buSzPts val="2300"/>
              <a:buFont typeface="Noto Sans Symbols"/>
              <a:buChar char="❖"/>
            </a:pPr>
            <a:r>
              <a:rPr lang="en" sz="2300" u="sng">
                <a:solidFill>
                  <a:srgbClr val="FFFF00"/>
                </a:solidFill>
              </a:rPr>
              <a:t>Kahn</a:t>
            </a:r>
            <a:r>
              <a:rPr lang="en" sz="2300">
                <a:solidFill>
                  <a:srgbClr val="FFFF00"/>
                </a:solidFill>
              </a:rPr>
              <a:t>:</a:t>
            </a:r>
            <a:r>
              <a:rPr lang="en" sz="2300">
                <a:solidFill>
                  <a:srgbClr val="00CC00"/>
                </a:solidFill>
              </a:rPr>
              <a:t> </a:t>
            </a:r>
            <a:r>
              <a:rPr lang="en" sz="2300">
                <a:solidFill>
                  <a:srgbClr val="FFFF00"/>
                </a:solidFill>
              </a:rPr>
              <a:t>Fetsim lene be-te’amno zīake le-hywet wele-medhanīt keme kīyake nikut we-nisebih be-kulu gīzie webe-kulu seAt ze-kulo yi’ihiz Igzīabhier Amlakine::</a:t>
            </a:r>
            <a:endParaRPr sz="2300">
              <a:solidFill>
                <a:schemeClr val="dk1"/>
              </a:solidFill>
            </a:endParaRPr>
          </a:p>
          <a:p>
            <a:pPr marL="457200" lvl="0" indent="-374650" algn="l" rtl="0">
              <a:spcBef>
                <a:spcPts val="70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 </a:t>
            </a:r>
            <a:r>
              <a:rPr lang="en" sz="2300">
                <a:solidFill>
                  <a:schemeClr val="lt1"/>
                </a:solidFill>
              </a:rPr>
              <a:t>Fulfill it to us through Thy faith, to be for life and salvation, so that we may thank and glorify Thee at every time and at every hour, O almighty Lord our God.</a:t>
            </a:r>
            <a:endParaRPr sz="2300">
              <a:solidFill>
                <a:schemeClr val="dk1"/>
              </a:solidFill>
            </a:endParaRPr>
          </a:p>
          <a:p>
            <a:pPr marL="0" lvl="0" indent="0" algn="l" rtl="0">
              <a:spcBef>
                <a:spcPts val="700"/>
              </a:spcBef>
              <a:spcAft>
                <a:spcPts val="0"/>
              </a:spcAft>
              <a:buNone/>
            </a:pPr>
            <a:endParaRPr sz="2300" u="sng">
              <a:solidFill>
                <a:schemeClr val="lt1"/>
              </a:solidFill>
            </a:endParaRPr>
          </a:p>
        </p:txBody>
      </p:sp>
      <p:sp>
        <p:nvSpPr>
          <p:cNvPr id="1163" name="Google Shape;1163;p155"/>
          <p:cNvSpPr txBox="1"/>
          <p:nvPr/>
        </p:nvSpPr>
        <p:spPr>
          <a:xfrm>
            <a:off x="373400" y="377200"/>
            <a:ext cx="4259400" cy="6043500"/>
          </a:xfrm>
          <a:prstGeom prst="rect">
            <a:avLst/>
          </a:prstGeom>
          <a:noFill/>
          <a:ln>
            <a:noFill/>
          </a:ln>
        </p:spPr>
        <p:txBody>
          <a:bodyPr spcFirstLastPara="1" wrap="square" lIns="90000" tIns="91425" rIns="90000" bIns="91425" anchor="t" anchorCtr="0">
            <a:noAutofit/>
          </a:bodyPr>
          <a:lstStyle/>
          <a:p>
            <a:pPr marL="457200" lvl="0" indent="-374650" algn="l" rtl="0">
              <a:spcBef>
                <a:spcPts val="0"/>
              </a:spcBef>
              <a:spcAft>
                <a:spcPts val="0"/>
              </a:spcAft>
              <a:buClr>
                <a:srgbClr val="02CA02"/>
              </a:buClr>
              <a:buSzPts val="2300"/>
              <a:buFont typeface="Noto Sans Symbols"/>
              <a:buChar char="❖"/>
            </a:pPr>
            <a:r>
              <a:rPr lang="en" sz="2300" u="sng">
                <a:solidFill>
                  <a:schemeClr val="lt1"/>
                </a:solidFill>
              </a:rPr>
              <a:t>ካህን</a:t>
            </a:r>
            <a:r>
              <a:rPr lang="en" sz="2300">
                <a:solidFill>
                  <a:schemeClr val="lt1"/>
                </a:solidFill>
              </a:rPr>
              <a:t>፦</a:t>
            </a:r>
            <a:r>
              <a:rPr lang="en" sz="2300">
                <a:solidFill>
                  <a:srgbClr val="DDDDDD"/>
                </a:solidFill>
              </a:rPr>
              <a:t> </a:t>
            </a:r>
            <a:r>
              <a:rPr lang="en" sz="2300">
                <a:solidFill>
                  <a:srgbClr val="FFFF00"/>
                </a:solidFill>
              </a:rPr>
              <a:t>ፈጽም ለነ በተአምኖ ዚአከ ለሕይወት ወለመድኃኒት ከመ ኪያከ </a:t>
            </a:r>
            <a:r>
              <a:rPr lang="en" sz="2300">
                <a:solidFill>
                  <a:srgbClr val="CE181E"/>
                </a:solidFill>
              </a:rPr>
              <a:t>ና</a:t>
            </a:r>
            <a:r>
              <a:rPr lang="en" sz="2300">
                <a:solidFill>
                  <a:srgbClr val="FFFF00"/>
                </a:solidFill>
              </a:rPr>
              <a:t>እኵት ወን</a:t>
            </a:r>
            <a:r>
              <a:rPr lang="en" sz="2300">
                <a:solidFill>
                  <a:srgbClr val="CE181E"/>
                </a:solidFill>
              </a:rPr>
              <a:t>ሰ</a:t>
            </a:r>
            <a:r>
              <a:rPr lang="en" sz="2300">
                <a:solidFill>
                  <a:srgbClr val="FFFF00"/>
                </a:solidFill>
              </a:rPr>
              <a:t>ብሕ በኵሉ ጊዜ ወበኵሉ </a:t>
            </a:r>
            <a:r>
              <a:rPr lang="en" sz="2300">
                <a:solidFill>
                  <a:srgbClr val="CE181E"/>
                </a:solidFill>
              </a:rPr>
              <a:t>ሰ</a:t>
            </a:r>
            <a:r>
              <a:rPr lang="en" sz="2300">
                <a:solidFill>
                  <a:srgbClr val="FFFF00"/>
                </a:solidFill>
              </a:rPr>
              <a:t>ዓት ዘኵሎ ይእኅዝ እግዚአብሔር አምላክነ። </a:t>
            </a:r>
            <a:endParaRPr sz="2300">
              <a:solidFill>
                <a:schemeClr val="dk1"/>
              </a:solidFill>
            </a:endParaRPr>
          </a:p>
          <a:p>
            <a:pPr marL="457200" lvl="0" indent="-374650" algn="l" rtl="0">
              <a:spcBef>
                <a:spcPts val="600"/>
              </a:spcBef>
              <a:spcAft>
                <a:spcPts val="0"/>
              </a:spcAft>
              <a:buClr>
                <a:schemeClr val="lt1"/>
              </a:buClr>
              <a:buSzPts val="2300"/>
              <a:buFont typeface="Noto Sans Symbols"/>
              <a:buChar char="❖"/>
            </a:pPr>
            <a:r>
              <a:rPr lang="en" sz="2300">
                <a:solidFill>
                  <a:schemeClr val="lt1"/>
                </a:solidFill>
              </a:rPr>
              <a:t>ንኣኻ ብምእማን ንሕይወትን ንመድኃኒትን ፈጽመልና። ኵሉ ሳዕ ንአኻ ኸነመስግንን ክንባርኽን ኵሉ ዝኃዝካ እግዚአብሔር ኣምላኽና ኢኻ።</a:t>
            </a:r>
            <a:endParaRPr sz="2300" u="sng">
              <a:solidFill>
                <a:schemeClr val="lt1"/>
              </a:solidFill>
            </a:endParaRPr>
          </a:p>
        </p:txBody>
      </p:sp>
    </p:spTree>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pic>
        <p:nvPicPr>
          <p:cNvPr id="1169" name="Google Shape;1169;p15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70" name="Google Shape;1170;p156"/>
          <p:cNvSpPr txBox="1"/>
          <p:nvPr/>
        </p:nvSpPr>
        <p:spPr>
          <a:xfrm>
            <a:off x="4390125" y="323850"/>
            <a:ext cx="47895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u="sng">
                <a:solidFill>
                  <a:schemeClr val="lt1"/>
                </a:solidFill>
              </a:rPr>
              <a:t>Diaqon</a:t>
            </a:r>
            <a:r>
              <a:rPr lang="en" sz="3000">
                <a:solidFill>
                  <a:srgbClr val="DDDDDD"/>
                </a:solidFill>
              </a:rPr>
              <a:t>: </a:t>
            </a:r>
            <a:r>
              <a:rPr lang="en" sz="3000">
                <a:solidFill>
                  <a:srgbClr val="FFFF00"/>
                </a:solidFill>
              </a:rPr>
              <a:t>Pray ye::</a:t>
            </a:r>
            <a:endParaRPr>
              <a:solidFill>
                <a:schemeClr val="dk1"/>
              </a:solidFill>
            </a:endParaRPr>
          </a:p>
          <a:p>
            <a:pPr marL="457200" lvl="0" indent="-419100" algn="l" rtl="0">
              <a:spcBef>
                <a:spcPts val="70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 </a:t>
            </a:r>
            <a:r>
              <a:rPr lang="en" sz="3000">
                <a:solidFill>
                  <a:schemeClr val="lt1"/>
                </a:solidFill>
              </a:rPr>
              <a:t>All say “Our Father”</a:t>
            </a:r>
            <a:r>
              <a:rPr lang="en" sz="3000">
                <a:solidFill>
                  <a:srgbClr val="00CC00"/>
                </a:solidFill>
              </a:rPr>
              <a:t> </a:t>
            </a:r>
            <a:endParaRPr>
              <a:solidFill>
                <a:schemeClr val="dk1"/>
              </a:solidFill>
            </a:endParaRPr>
          </a:p>
          <a:p>
            <a:pPr marL="457200" lvl="0" indent="0" algn="l" rtl="0">
              <a:spcBef>
                <a:spcPts val="700"/>
              </a:spcBef>
              <a:spcAft>
                <a:spcPts val="0"/>
              </a:spcAft>
              <a:buNone/>
            </a:pPr>
            <a:endParaRPr sz="2400" u="sng">
              <a:solidFill>
                <a:schemeClr val="lt1"/>
              </a:solidFill>
            </a:endParaRPr>
          </a:p>
        </p:txBody>
      </p:sp>
      <p:sp>
        <p:nvSpPr>
          <p:cNvPr id="1171" name="Google Shape;1171;p156"/>
          <p:cNvSpPr txBox="1"/>
          <p:nvPr/>
        </p:nvSpPr>
        <p:spPr>
          <a:xfrm>
            <a:off x="449600" y="224800"/>
            <a:ext cx="4301100" cy="6043500"/>
          </a:xfrm>
          <a:prstGeom prst="rect">
            <a:avLst/>
          </a:prstGeom>
          <a:noFill/>
          <a:ln>
            <a:noFill/>
          </a:ln>
        </p:spPr>
        <p:txBody>
          <a:bodyPr spcFirstLastPara="1" wrap="square" lIns="90000" tIns="91425" rIns="90000" bIns="91425" anchor="t" anchorCtr="0">
            <a:noAutofit/>
          </a:bodyPr>
          <a:lstStyle/>
          <a:p>
            <a:pPr marL="457200" lvl="0" indent="-419100" algn="l" rtl="0">
              <a:spcBef>
                <a:spcPts val="0"/>
              </a:spcBef>
              <a:spcAft>
                <a:spcPts val="0"/>
              </a:spcAft>
              <a:buClr>
                <a:srgbClr val="33CC33"/>
              </a:buClr>
              <a:buSzPts val="3000"/>
              <a:buFont typeface="Noto Sans Symbols"/>
              <a:buChar char="❖"/>
            </a:pPr>
            <a:r>
              <a:rPr lang="en" sz="3000" u="sng">
                <a:solidFill>
                  <a:schemeClr val="lt1"/>
                </a:solidFill>
              </a:rPr>
              <a:t>ዲያቆን</a:t>
            </a:r>
            <a:r>
              <a:rPr lang="en" sz="3000">
                <a:solidFill>
                  <a:schemeClr val="lt1"/>
                </a:solidFill>
              </a:rPr>
              <a:t>፦</a:t>
            </a:r>
            <a:r>
              <a:rPr lang="en" sz="3000">
                <a:solidFill>
                  <a:srgbClr val="DDDDDD"/>
                </a:solidFill>
              </a:rPr>
              <a:t> </a:t>
            </a:r>
            <a:r>
              <a:rPr lang="en" sz="3000">
                <a:solidFill>
                  <a:srgbClr val="FFFF00"/>
                </a:solidFill>
              </a:rPr>
              <a:t>ጸልዩ::</a:t>
            </a:r>
            <a:endParaRPr>
              <a:solidFill>
                <a:schemeClr val="dk1"/>
              </a:solidFill>
            </a:endParaRPr>
          </a:p>
          <a:p>
            <a:pPr marL="457200" lvl="0" indent="-419100" algn="l" rtl="0">
              <a:spcBef>
                <a:spcPts val="700"/>
              </a:spcBef>
              <a:spcAft>
                <a:spcPts val="0"/>
              </a:spcAft>
              <a:buClr>
                <a:schemeClr val="lt1"/>
              </a:buClr>
              <a:buSzPts val="3000"/>
              <a:buFont typeface="Noto Sans Symbols"/>
              <a:buChar char="❖"/>
            </a:pPr>
            <a:r>
              <a:rPr lang="en" sz="3000" u="sng">
                <a:solidFill>
                  <a:schemeClr val="lt1"/>
                </a:solidFill>
              </a:rPr>
              <a:t>ሕዝቢ</a:t>
            </a:r>
            <a:r>
              <a:rPr lang="en" sz="3000">
                <a:solidFill>
                  <a:schemeClr val="lt1"/>
                </a:solidFill>
              </a:rPr>
              <a:t>፦ ኣብ ሰማያት </a:t>
            </a:r>
            <a:r>
              <a:rPr lang="en" sz="3000">
                <a:solidFill>
                  <a:srgbClr val="FFFFFF"/>
                </a:solidFill>
              </a:rPr>
              <a:t>እትነብር ኣቦና’’</a:t>
            </a:r>
            <a:r>
              <a:rPr lang="en" sz="3000">
                <a:solidFill>
                  <a:schemeClr val="lt1"/>
                </a:solidFill>
              </a:rPr>
              <a:t> ይጸልዩ።</a:t>
            </a:r>
            <a:endParaRPr>
              <a:solidFill>
                <a:schemeClr val="dk1"/>
              </a:solidFill>
            </a:endParaRPr>
          </a:p>
          <a:p>
            <a:pPr marL="0" lvl="0" indent="0" algn="l" rtl="0">
              <a:lnSpc>
                <a:spcPct val="93000"/>
              </a:lnSpc>
              <a:spcBef>
                <a:spcPts val="0"/>
              </a:spcBef>
              <a:spcAft>
                <a:spcPts val="0"/>
              </a:spcAft>
              <a:buNone/>
            </a:pPr>
            <a:endParaRPr sz="3000">
              <a:solidFill>
                <a:schemeClr val="lt1"/>
              </a:solidFill>
            </a:endParaRPr>
          </a:p>
          <a:p>
            <a:pPr marL="0" lvl="0" indent="0" algn="l" rtl="0">
              <a:spcBef>
                <a:spcPts val="0"/>
              </a:spcBef>
              <a:spcAft>
                <a:spcPts val="0"/>
              </a:spcAft>
              <a:buNone/>
            </a:pPr>
            <a:endParaRPr sz="2400" u="sng">
              <a:solidFill>
                <a:schemeClr val="lt1"/>
              </a:solidFill>
            </a:endParaRPr>
          </a:p>
        </p:txBody>
      </p:sp>
    </p:spTree>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pic>
        <p:nvPicPr>
          <p:cNvPr id="1177" name="Google Shape;1177;p15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78" name="Google Shape;1178;p157"/>
          <p:cNvSpPr txBox="1"/>
          <p:nvPr/>
        </p:nvSpPr>
        <p:spPr>
          <a:xfrm>
            <a:off x="4390125" y="323850"/>
            <a:ext cx="4789500" cy="5911800"/>
          </a:xfrm>
          <a:prstGeom prst="rect">
            <a:avLst/>
          </a:prstGeom>
          <a:noFill/>
          <a:ln>
            <a:noFill/>
          </a:ln>
        </p:spPr>
        <p:txBody>
          <a:bodyPr spcFirstLastPara="1" wrap="square" lIns="92150" tIns="46075" rIns="92150" bIns="46075" anchor="t" anchorCtr="0">
            <a:noAutofit/>
          </a:bodyPr>
          <a:lstStyle/>
          <a:p>
            <a:pPr marL="342900" lvl="0" indent="-250825" algn="l" rtl="0">
              <a:spcBef>
                <a:spcPts val="0"/>
              </a:spcBef>
              <a:spcAft>
                <a:spcPts val="0"/>
              </a:spcAft>
              <a:buClr>
                <a:srgbClr val="0000FF"/>
              </a:buClr>
              <a:buSzPts val="2200"/>
              <a:buFont typeface="Noto Sans Symbols"/>
              <a:buChar char="❖"/>
            </a:pPr>
            <a:r>
              <a:rPr lang="en" sz="2200" u="sng">
                <a:solidFill>
                  <a:srgbClr val="FFFF00"/>
                </a:solidFill>
              </a:rPr>
              <a:t>Kahn</a:t>
            </a:r>
            <a:r>
              <a:rPr lang="en" sz="2200">
                <a:solidFill>
                  <a:srgbClr val="FFFF00"/>
                </a:solidFill>
              </a:rPr>
              <a:t>: Igzīabhier ze-kulo tihiz ni’seileke we-nastebequo’ake keme tiqe’ansine beMenfes Qidus weresī lene zente le-bereket Igzīo keme kīyake ne’akute we-nisebih be-kulu gīzie webe-kulu seAt.</a:t>
            </a:r>
            <a:r>
              <a:rPr lang="en" sz="2200">
                <a:solidFill>
                  <a:srgbClr val="00CC00"/>
                </a:solidFill>
              </a:rPr>
              <a:t> </a:t>
            </a:r>
            <a:endParaRPr sz="2200">
              <a:solidFill>
                <a:schemeClr val="dk1"/>
              </a:solidFill>
            </a:endParaRPr>
          </a:p>
          <a:p>
            <a:pPr marL="342900" lvl="0" indent="-250825" algn="l" rtl="0">
              <a:spcBef>
                <a:spcPts val="7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a:t>
            </a:r>
            <a:r>
              <a:rPr lang="en" sz="2200">
                <a:solidFill>
                  <a:schemeClr val="lt1"/>
                </a:solidFill>
              </a:rPr>
              <a:t> O almighty God, we pray Thee and beseech Thee to sanctify us by the Holy Spirit. O Lord, make this to be to us for blessing that we may thank and glorify Thee at every time and at every hour.</a:t>
            </a:r>
            <a:endParaRPr sz="2200">
              <a:solidFill>
                <a:schemeClr val="dk1"/>
              </a:solidFill>
            </a:endParaRPr>
          </a:p>
          <a:p>
            <a:pPr marL="0" lvl="0" indent="0" algn="l" rtl="0">
              <a:spcBef>
                <a:spcPts val="700"/>
              </a:spcBef>
              <a:spcAft>
                <a:spcPts val="0"/>
              </a:spcAft>
              <a:buNone/>
            </a:pPr>
            <a:endParaRPr sz="2200" u="sng">
              <a:solidFill>
                <a:schemeClr val="lt1"/>
              </a:solidFill>
            </a:endParaRPr>
          </a:p>
        </p:txBody>
      </p:sp>
      <p:sp>
        <p:nvSpPr>
          <p:cNvPr id="1179" name="Google Shape;1179;p157"/>
          <p:cNvSpPr txBox="1"/>
          <p:nvPr/>
        </p:nvSpPr>
        <p:spPr>
          <a:xfrm>
            <a:off x="449600" y="224800"/>
            <a:ext cx="4301100" cy="6043500"/>
          </a:xfrm>
          <a:prstGeom prst="rect">
            <a:avLst/>
          </a:prstGeom>
          <a:noFill/>
          <a:ln>
            <a:noFill/>
          </a:ln>
        </p:spPr>
        <p:txBody>
          <a:bodyPr spcFirstLastPara="1" wrap="square" lIns="90000" tIns="91425" rIns="90000" bIns="91425" anchor="t" anchorCtr="0">
            <a:noAutofit/>
          </a:bodyPr>
          <a:lstStyle/>
          <a:p>
            <a:pPr marL="463550" lvl="0" indent="-374650" algn="l" rtl="0">
              <a:spcBef>
                <a:spcPts val="0"/>
              </a:spcBef>
              <a:spcAft>
                <a:spcPts val="0"/>
              </a:spcAft>
              <a:buClr>
                <a:srgbClr val="33CC33"/>
              </a:buClr>
              <a:buSzPts val="2200"/>
              <a:buFont typeface="Noto Sans Symbols"/>
              <a:buChar char="❖"/>
            </a:pPr>
            <a:r>
              <a:rPr lang="en" sz="2200" u="sng">
                <a:solidFill>
                  <a:schemeClr val="lt1"/>
                </a:solidFill>
              </a:rPr>
              <a:t>ካህን</a:t>
            </a:r>
            <a:r>
              <a:rPr lang="en" sz="2200">
                <a:solidFill>
                  <a:schemeClr val="lt1"/>
                </a:solidFill>
              </a:rPr>
              <a:t>፦ </a:t>
            </a:r>
            <a:r>
              <a:rPr lang="en" sz="2200">
                <a:solidFill>
                  <a:srgbClr val="FFFF00"/>
                </a:solidFill>
              </a:rPr>
              <a:t>እግዚአብሔር ዘኵሎ ትእኅዝ ንስእለከ ወናስተብቍዐከ ከመ ትቀድሰነ በመንፈስ ቅዱስ ወረሲ ለነ ዘንተ ለበረከት እግዚኦ ከመ ኪያከ ናእኵት ወንሰብሕ በኵሉ ጊዜ ወበኵሉ ሰዓት። </a:t>
            </a:r>
            <a:endParaRPr sz="2200">
              <a:solidFill>
                <a:schemeClr val="dk1"/>
              </a:solidFill>
            </a:endParaRPr>
          </a:p>
          <a:p>
            <a:pPr marL="463550" lvl="0" indent="-374650" algn="l" rtl="0">
              <a:spcBef>
                <a:spcPts val="0"/>
              </a:spcBef>
              <a:spcAft>
                <a:spcPts val="0"/>
              </a:spcAft>
              <a:buClr>
                <a:srgbClr val="FFFFFF"/>
              </a:buClr>
              <a:buSzPts val="2200"/>
              <a:buFont typeface="Noto Sans Symbols"/>
              <a:buChar char="❖"/>
            </a:pPr>
            <a:r>
              <a:rPr lang="en" sz="2200">
                <a:solidFill>
                  <a:srgbClr val="FFFFFF"/>
                </a:solidFill>
              </a:rPr>
              <a:t>“ኦ ኵሉ ዝኃዝካ እግዚአብሔር ብመንፈስ ቅዱስ ክትቅድስና ንልምነካን ንማልደካን ኣሎና፡ ኦ ጐይታ ነዚ ኸአ ብዅሉ ጊዜን ብዅሉ ስዓትን ንአኻ ኸነመስግንን ክንውድስን ንበረኸት ግበረልና።</a:t>
            </a:r>
            <a:endParaRPr sz="2200">
              <a:solidFill>
                <a:srgbClr val="FFFFFF"/>
              </a:solidFill>
            </a:endParaRPr>
          </a:p>
          <a:p>
            <a:pPr marL="0" lvl="0" indent="0" algn="l" rtl="0">
              <a:lnSpc>
                <a:spcPct val="93000"/>
              </a:lnSpc>
              <a:spcBef>
                <a:spcPts val="0"/>
              </a:spcBef>
              <a:spcAft>
                <a:spcPts val="0"/>
              </a:spcAft>
              <a:buClr>
                <a:schemeClr val="dk1"/>
              </a:buClr>
              <a:buFont typeface="Arial"/>
              <a:buNone/>
            </a:pPr>
            <a:endParaRPr sz="2200">
              <a:solidFill>
                <a:schemeClr val="lt1"/>
              </a:solidFill>
            </a:endParaRPr>
          </a:p>
          <a:p>
            <a:pPr marL="0" lvl="0" indent="0" algn="l" rtl="0">
              <a:spcBef>
                <a:spcPts val="0"/>
              </a:spcBef>
              <a:spcAft>
                <a:spcPts val="0"/>
              </a:spcAft>
              <a:buNone/>
            </a:pPr>
            <a:endParaRPr sz="2200" u="sng">
              <a:solidFill>
                <a:schemeClr val="lt1"/>
              </a:solidFill>
            </a:endParaRPr>
          </a:p>
        </p:txBody>
      </p:sp>
    </p:spTree>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pic>
        <p:nvPicPr>
          <p:cNvPr id="1185" name="Google Shape;1185;p15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86" name="Google Shape;1186;p158"/>
          <p:cNvSpPr txBox="1"/>
          <p:nvPr/>
        </p:nvSpPr>
        <p:spPr>
          <a:xfrm>
            <a:off x="4237725" y="476250"/>
            <a:ext cx="4789500" cy="5911800"/>
          </a:xfrm>
          <a:prstGeom prst="rect">
            <a:avLst/>
          </a:prstGeom>
          <a:noFill/>
          <a:ln>
            <a:noFill/>
          </a:ln>
        </p:spPr>
        <p:txBody>
          <a:bodyPr spcFirstLastPara="1" wrap="square" lIns="92150" tIns="46075" rIns="92150" bIns="46075" anchor="t" anchorCtr="0">
            <a:noAutofit/>
          </a:bodyPr>
          <a:lstStyle/>
          <a:p>
            <a:pPr marL="463550" lvl="0" indent="-412750" algn="l" rtl="0">
              <a:spcBef>
                <a:spcPts val="0"/>
              </a:spcBef>
              <a:spcAft>
                <a:spcPts val="0"/>
              </a:spcAft>
              <a:buClr>
                <a:srgbClr val="0000FF"/>
              </a:buClr>
              <a:buSzPts val="2400"/>
              <a:buFont typeface="Noto Sans Symbols"/>
              <a:buChar char="❖"/>
            </a:pPr>
            <a:r>
              <a:rPr lang="en" sz="2400">
                <a:solidFill>
                  <a:srgbClr val="FFFF00"/>
                </a:solidFill>
              </a:rPr>
              <a:t>Be-ahadu weldike ze-botu leke misliehu we-misle Qidus Menfes sibhat we-ihiz yizienī we-zelfenī wele-Aleme alem amien::</a:t>
            </a:r>
            <a:endParaRPr sz="2400">
              <a:solidFill>
                <a:schemeClr val="dk1"/>
              </a:solidFill>
            </a:endParaRPr>
          </a:p>
          <a:p>
            <a:pPr marL="463550" lvl="0" indent="-438150" algn="l" rtl="0">
              <a:spcBef>
                <a:spcPts val="600"/>
              </a:spcBef>
              <a:spcAft>
                <a:spcPts val="0"/>
              </a:spcAft>
              <a:buClr>
                <a:srgbClr val="FF0000"/>
              </a:buClr>
              <a:buSzPts val="2400"/>
              <a:buFont typeface="Noto Sans Symbols"/>
              <a:buChar char="❖"/>
            </a:pPr>
            <a:r>
              <a:rPr lang="en" sz="2400">
                <a:solidFill>
                  <a:schemeClr val="lt1"/>
                </a:solidFill>
              </a:rPr>
              <a:t>Through Thine only-begotten Son, through Whom to Thee with Him and with the Holy Spirit be glory and dominion, both now and ever and unto the ages of ages.</a:t>
            </a: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lt1"/>
              </a:solidFill>
            </a:endParaRPr>
          </a:p>
          <a:p>
            <a:pPr marL="0" lvl="0" indent="0" algn="l" rtl="0">
              <a:spcBef>
                <a:spcPts val="700"/>
              </a:spcBef>
              <a:spcAft>
                <a:spcPts val="0"/>
              </a:spcAft>
              <a:buNone/>
            </a:pPr>
            <a:endParaRPr sz="2400" u="sng">
              <a:solidFill>
                <a:srgbClr val="FFFF00"/>
              </a:solidFill>
            </a:endParaRPr>
          </a:p>
        </p:txBody>
      </p:sp>
      <p:sp>
        <p:nvSpPr>
          <p:cNvPr id="1187" name="Google Shape;1187;p158"/>
          <p:cNvSpPr txBox="1"/>
          <p:nvPr/>
        </p:nvSpPr>
        <p:spPr>
          <a:xfrm>
            <a:off x="449600" y="605800"/>
            <a:ext cx="4062000" cy="6043500"/>
          </a:xfrm>
          <a:prstGeom prst="rect">
            <a:avLst/>
          </a:prstGeom>
          <a:noFill/>
          <a:ln>
            <a:noFill/>
          </a:ln>
        </p:spPr>
        <p:txBody>
          <a:bodyPr spcFirstLastPara="1" wrap="square" lIns="90000" tIns="91425" rIns="90000" bIns="91425" anchor="t" anchorCtr="0">
            <a:noAutofit/>
          </a:bodyPr>
          <a:lstStyle/>
          <a:p>
            <a:pPr marL="463550" lvl="0" indent="-398462" algn="l" rtl="0">
              <a:spcBef>
                <a:spcPts val="0"/>
              </a:spcBef>
              <a:spcAft>
                <a:spcPts val="0"/>
              </a:spcAft>
              <a:buClr>
                <a:srgbClr val="33CC33"/>
              </a:buClr>
              <a:buSzPts val="2400"/>
              <a:buFont typeface="Noto Sans Symbols"/>
              <a:buChar char="❖"/>
            </a:pPr>
            <a:r>
              <a:rPr lang="en" sz="2400">
                <a:solidFill>
                  <a:srgbClr val="FFFF00"/>
                </a:solidFill>
              </a:rPr>
              <a:t>በአሐዱ ወልድከ ዘቦቱ ለከ ምስሌሁ ወምስለ ቅዱስ መንፈስ ስብሐት ወእኂዝ ይእዜኒ ወዘልፈኒ ወለዓለመ ዓለም አሜን። </a:t>
            </a:r>
            <a:endParaRPr sz="2400">
              <a:solidFill>
                <a:schemeClr val="dk1"/>
              </a:solidFill>
            </a:endParaRPr>
          </a:p>
          <a:p>
            <a:pPr marL="463550" lvl="0" indent="-398462" algn="l" rtl="0">
              <a:spcBef>
                <a:spcPts val="600"/>
              </a:spcBef>
              <a:spcAft>
                <a:spcPts val="0"/>
              </a:spcAft>
              <a:buClr>
                <a:schemeClr val="lt1"/>
              </a:buClr>
              <a:buSzPts val="2400"/>
              <a:buFont typeface="Noto Sans Symbols"/>
              <a:buChar char="❖"/>
            </a:pPr>
            <a:r>
              <a:rPr lang="en" sz="2400">
                <a:solidFill>
                  <a:schemeClr val="lt1"/>
                </a:solidFill>
              </a:rPr>
              <a:t>ብሓደ ወድኻ ምስኡን ምስ መንፈስ ቅዱስን ክብርን ሥልጣንን ብእኡ ዘሎካ ሎምን ኵሉ ሳዕን ንዘለዓለም ዓለም ኣሜን።</a:t>
            </a:r>
            <a:endParaRPr sz="2400">
              <a:solidFill>
                <a:schemeClr val="dk1"/>
              </a:solidFill>
            </a:endParaRPr>
          </a:p>
          <a:p>
            <a:pPr marL="0" lvl="0" indent="0" algn="l" rtl="0">
              <a:spcBef>
                <a:spcPts val="0"/>
              </a:spcBef>
              <a:spcAft>
                <a:spcPts val="0"/>
              </a:spcAft>
              <a:buNone/>
            </a:pPr>
            <a:endParaRPr sz="2400" u="sng">
              <a:solidFill>
                <a:schemeClr val="lt1"/>
              </a:solidFill>
            </a:endParaRPr>
          </a:p>
        </p:txBody>
      </p:sp>
    </p:spTree>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pic>
        <p:nvPicPr>
          <p:cNvPr id="1193" name="Google Shape;1193;p15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194" name="Google Shape;1194;p159"/>
          <p:cNvSpPr txBox="1"/>
          <p:nvPr/>
        </p:nvSpPr>
        <p:spPr>
          <a:xfrm>
            <a:off x="4237725" y="476250"/>
            <a:ext cx="47895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3600"/>
              <a:buFont typeface="Noto Sans Symbols"/>
              <a:buChar char="❖"/>
            </a:pPr>
            <a:r>
              <a:rPr lang="en" sz="3600" u="sng">
                <a:solidFill>
                  <a:schemeClr val="lt1"/>
                </a:solidFill>
              </a:rPr>
              <a:t>Hizb</a:t>
            </a:r>
            <a:r>
              <a:rPr lang="en" sz="3600">
                <a:solidFill>
                  <a:schemeClr val="lt1"/>
                </a:solidFill>
              </a:rPr>
              <a:t>: </a:t>
            </a:r>
            <a:r>
              <a:rPr lang="en" sz="3600">
                <a:solidFill>
                  <a:srgbClr val="FFFF00"/>
                </a:solidFill>
              </a:rPr>
              <a:t>Amien</a:t>
            </a:r>
            <a:endParaRPr>
              <a:solidFill>
                <a:schemeClr val="dk1"/>
              </a:solidFill>
            </a:endParaRPr>
          </a:p>
          <a:p>
            <a:pPr marL="463550" lvl="0" indent="-463550" algn="l" rtl="0">
              <a:spcBef>
                <a:spcPts val="800"/>
              </a:spcBef>
              <a:spcAft>
                <a:spcPts val="0"/>
              </a:spcAft>
              <a:buClr>
                <a:srgbClr val="FF0000"/>
              </a:buClr>
              <a:buSzPts val="3600"/>
              <a:buFont typeface="Noto Sans Symbols"/>
              <a:buChar char="❖"/>
            </a:pPr>
            <a:r>
              <a:rPr lang="en" sz="3600" u="sng">
                <a:solidFill>
                  <a:srgbClr val="FFFF00"/>
                </a:solidFill>
              </a:rPr>
              <a:t>People</a:t>
            </a:r>
            <a:r>
              <a:rPr lang="en" sz="3600">
                <a:solidFill>
                  <a:srgbClr val="FFFF00"/>
                </a:solidFill>
              </a:rPr>
              <a:t>:</a:t>
            </a:r>
            <a:r>
              <a:rPr lang="en" sz="3600" b="1">
                <a:solidFill>
                  <a:srgbClr val="DDDDDD"/>
                </a:solidFill>
              </a:rPr>
              <a:t> </a:t>
            </a:r>
            <a:r>
              <a:rPr lang="en" sz="3600">
                <a:solidFill>
                  <a:schemeClr val="lt1"/>
                </a:solidFill>
              </a:rPr>
              <a:t>Amen</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lt1"/>
              </a:solidFill>
            </a:endParaRPr>
          </a:p>
          <a:p>
            <a:pPr marL="0" lvl="0" indent="0" algn="l" rtl="0">
              <a:spcBef>
                <a:spcPts val="700"/>
              </a:spcBef>
              <a:spcAft>
                <a:spcPts val="0"/>
              </a:spcAft>
              <a:buNone/>
            </a:pPr>
            <a:endParaRPr sz="2400">
              <a:solidFill>
                <a:srgbClr val="FFFF00"/>
              </a:solidFill>
            </a:endParaRPr>
          </a:p>
        </p:txBody>
      </p:sp>
      <p:sp>
        <p:nvSpPr>
          <p:cNvPr id="1195" name="Google Shape;1195;p159"/>
          <p:cNvSpPr txBox="1"/>
          <p:nvPr/>
        </p:nvSpPr>
        <p:spPr>
          <a:xfrm>
            <a:off x="678200" y="529600"/>
            <a:ext cx="40620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3600"/>
              <a:buFont typeface="Noto Sans Symbols"/>
              <a:buChar char="❖"/>
            </a:pPr>
            <a:r>
              <a:rPr lang="en" sz="3600" u="sng">
                <a:solidFill>
                  <a:schemeClr val="lt1"/>
                </a:solidFill>
              </a:rPr>
              <a:t>ሕዝብ</a:t>
            </a:r>
            <a:r>
              <a:rPr lang="en" sz="3600">
                <a:solidFill>
                  <a:schemeClr val="lt1"/>
                </a:solidFill>
              </a:rPr>
              <a:t>፡-</a:t>
            </a:r>
            <a:r>
              <a:rPr lang="en" sz="3600">
                <a:solidFill>
                  <a:srgbClr val="FFFF00"/>
                </a:solidFill>
              </a:rPr>
              <a:t> አሜን </a:t>
            </a:r>
            <a:endParaRPr>
              <a:solidFill>
                <a:schemeClr val="dk1"/>
              </a:solidFill>
            </a:endParaRPr>
          </a:p>
          <a:p>
            <a:pPr marL="463550" lvl="0" indent="-463550" algn="l" rtl="0">
              <a:spcBef>
                <a:spcPts val="600"/>
              </a:spcBef>
              <a:spcAft>
                <a:spcPts val="0"/>
              </a:spcAft>
              <a:buClr>
                <a:srgbClr val="FFFF66"/>
              </a:buClr>
              <a:buSzPts val="3600"/>
              <a:buFont typeface="Noto Sans Symbols"/>
              <a:buChar char="❖"/>
            </a:pPr>
            <a:r>
              <a:rPr lang="en" sz="3600">
                <a:solidFill>
                  <a:schemeClr val="lt1"/>
                </a:solidFill>
              </a:rPr>
              <a:t>ኣሜን</a:t>
            </a:r>
            <a:r>
              <a:rPr lang="en" sz="3600">
                <a:solidFill>
                  <a:srgbClr val="00FF00"/>
                </a:solidFill>
              </a:rPr>
              <a:t>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rgbClr val="00FF00"/>
              </a:solidFill>
            </a:endParaRPr>
          </a:p>
          <a:p>
            <a:pPr marL="0" lvl="0" indent="0" algn="l" rtl="0">
              <a:spcBef>
                <a:spcPts val="0"/>
              </a:spcBef>
              <a:spcAft>
                <a:spcPts val="0"/>
              </a:spcAft>
              <a:buNone/>
            </a:pPr>
            <a:endParaRPr sz="2400">
              <a:solidFill>
                <a:srgbClr val="FFFF00"/>
              </a:solidFill>
            </a:endParaRPr>
          </a:p>
        </p:txBody>
      </p:sp>
    </p:spTree>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pic>
        <p:nvPicPr>
          <p:cNvPr id="1201" name="Google Shape;1201;p160"/>
          <p:cNvPicPr preferRelativeResize="0"/>
          <p:nvPr/>
        </p:nvPicPr>
        <p:blipFill rotWithShape="1">
          <a:blip r:embed="rId3">
            <a:alphaModFix/>
          </a:blip>
          <a:srcRect/>
          <a:stretch/>
        </p:blipFill>
        <p:spPr>
          <a:xfrm>
            <a:off x="8273125" y="4264625"/>
            <a:ext cx="601850" cy="805825"/>
          </a:xfrm>
          <a:prstGeom prst="rect">
            <a:avLst/>
          </a:prstGeom>
          <a:noFill/>
          <a:ln>
            <a:noFill/>
          </a:ln>
        </p:spPr>
      </p:pic>
      <p:sp>
        <p:nvSpPr>
          <p:cNvPr id="1202" name="Google Shape;1202;p160"/>
          <p:cNvSpPr txBox="1"/>
          <p:nvPr/>
        </p:nvSpPr>
        <p:spPr>
          <a:xfrm>
            <a:off x="4675675" y="225300"/>
            <a:ext cx="4455300" cy="2823000"/>
          </a:xfrm>
          <a:prstGeom prst="rect">
            <a:avLst/>
          </a:prstGeom>
          <a:noFill/>
          <a:ln>
            <a:noFill/>
          </a:ln>
        </p:spPr>
        <p:txBody>
          <a:bodyPr spcFirstLastPara="1" wrap="square" lIns="92150" tIns="46075" rIns="92150" bIns="46075" anchor="t" anchorCtr="0">
            <a:noAutofit/>
          </a:bodyPr>
          <a:lstStyle/>
          <a:p>
            <a:pPr marL="0" lvl="0" indent="0" algn="l" rtl="0">
              <a:spcBef>
                <a:spcPts val="0"/>
              </a:spcBef>
              <a:spcAft>
                <a:spcPts val="0"/>
              </a:spcAft>
              <a:buNone/>
            </a:pPr>
            <a:r>
              <a:rPr lang="en" sz="1900">
                <a:solidFill>
                  <a:srgbClr val="FFFF00"/>
                </a:solidFil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sz="1900">
              <a:solidFill>
                <a:schemeClr val="dk1"/>
              </a:solidFill>
            </a:endParaRPr>
          </a:p>
          <a:p>
            <a:pPr marL="0" lvl="0" indent="0" algn="l" rtl="0">
              <a:spcBef>
                <a:spcPts val="700"/>
              </a:spcBef>
              <a:spcAft>
                <a:spcPts val="0"/>
              </a:spcAft>
              <a:buNone/>
            </a:pPr>
            <a:endParaRPr sz="1900" u="sng">
              <a:solidFill>
                <a:schemeClr val="lt1"/>
              </a:solidFill>
            </a:endParaRPr>
          </a:p>
        </p:txBody>
      </p:sp>
      <p:sp>
        <p:nvSpPr>
          <p:cNvPr id="1203" name="Google Shape;1203;p160"/>
          <p:cNvSpPr txBox="1"/>
          <p:nvPr/>
        </p:nvSpPr>
        <p:spPr>
          <a:xfrm>
            <a:off x="409025" y="267525"/>
            <a:ext cx="4789500" cy="68121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 sz="2100" b="0" i="0" u="none">
                <a:solidFill>
                  <a:srgbClr val="FFFFFF"/>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sz="2100"/>
          </a:p>
          <a:p>
            <a:pPr marL="0" marR="0" lvl="0" indent="0" algn="l" rtl="0">
              <a:lnSpc>
                <a:spcPct val="93000"/>
              </a:lnSpc>
              <a:spcBef>
                <a:spcPts val="0"/>
              </a:spcBef>
              <a:spcAft>
                <a:spcPts val="0"/>
              </a:spcAft>
              <a:buNone/>
            </a:pPr>
            <a:endParaRPr sz="2100" b="0" i="0" u="none">
              <a:solidFill>
                <a:srgbClr val="FFFFFF"/>
              </a:solidFill>
              <a:latin typeface="Arial"/>
              <a:ea typeface="Arial"/>
              <a:cs typeface="Arial"/>
              <a:sym typeface="Arial"/>
            </a:endParaRPr>
          </a:p>
        </p:txBody>
      </p:sp>
      <p:sp>
        <p:nvSpPr>
          <p:cNvPr id="1204" name="Google Shape;1204;p160"/>
          <p:cNvSpPr txBox="1"/>
          <p:nvPr/>
        </p:nvSpPr>
        <p:spPr>
          <a:xfrm>
            <a:off x="483375" y="3143250"/>
            <a:ext cx="8371800" cy="146040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 sz="1900" b="0" i="0" u="none">
                <a:solidFill>
                  <a:srgbClr val="FFFFFF"/>
                </a:solidFill>
                <a:latin typeface="Arial"/>
                <a:ea typeface="Arial"/>
                <a:cs typeface="Arial"/>
                <a:sym typeface="Aria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sz="1900"/>
          </a:p>
        </p:txBody>
      </p:sp>
    </p:spTree>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pic>
        <p:nvPicPr>
          <p:cNvPr id="1210" name="Google Shape;1210;p161"/>
          <p:cNvPicPr preferRelativeResize="0"/>
          <p:nvPr/>
        </p:nvPicPr>
        <p:blipFill rotWithShape="1">
          <a:blip r:embed="rId3">
            <a:alphaModFix/>
          </a:blip>
          <a:srcRect/>
          <a:stretch/>
        </p:blipFill>
        <p:spPr>
          <a:xfrm>
            <a:off x="8273125" y="4264625"/>
            <a:ext cx="601850" cy="805825"/>
          </a:xfrm>
          <a:prstGeom prst="rect">
            <a:avLst/>
          </a:prstGeom>
          <a:noFill/>
          <a:ln>
            <a:noFill/>
          </a:ln>
        </p:spPr>
      </p:pic>
      <p:sp>
        <p:nvSpPr>
          <p:cNvPr id="1211" name="Google Shape;1211;p161"/>
          <p:cNvSpPr txBox="1"/>
          <p:nvPr/>
        </p:nvSpPr>
        <p:spPr>
          <a:xfrm>
            <a:off x="4675675" y="225300"/>
            <a:ext cx="4455300" cy="2823000"/>
          </a:xfrm>
          <a:prstGeom prst="rect">
            <a:avLst/>
          </a:prstGeom>
          <a:noFill/>
          <a:ln>
            <a:noFill/>
          </a:ln>
        </p:spPr>
        <p:txBody>
          <a:bodyPr spcFirstLastPara="1" wrap="square" lIns="92150" tIns="46075" rIns="92150" bIns="46075" anchor="t" anchorCtr="0">
            <a:noAutofit/>
          </a:bodyPr>
          <a:lstStyle/>
          <a:p>
            <a:pPr marL="0" lvl="0" indent="0" algn="l" rtl="0">
              <a:spcBef>
                <a:spcPts val="0"/>
              </a:spcBef>
              <a:spcAft>
                <a:spcPts val="0"/>
              </a:spcAft>
              <a:buClr>
                <a:srgbClr val="FFFF00"/>
              </a:buClr>
              <a:buSzPts val="2100"/>
              <a:buFont typeface="Arial"/>
              <a:buNone/>
            </a:pPr>
            <a:r>
              <a:rPr lang="en" sz="1900">
                <a:solidFill>
                  <a:srgbClr val="FFFF00"/>
                </a:solidFill>
              </a:rPr>
              <a:t> 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sz="1900">
              <a:solidFill>
                <a:schemeClr val="dk1"/>
              </a:solidFill>
            </a:endParaRPr>
          </a:p>
          <a:p>
            <a:pPr marL="0" lvl="0" indent="0" algn="l" rtl="0">
              <a:spcBef>
                <a:spcPts val="700"/>
              </a:spcBef>
              <a:spcAft>
                <a:spcPts val="0"/>
              </a:spcAft>
              <a:buNone/>
            </a:pPr>
            <a:endParaRPr sz="1900">
              <a:solidFill>
                <a:srgbClr val="FFFF00"/>
              </a:solidFill>
            </a:endParaRPr>
          </a:p>
        </p:txBody>
      </p:sp>
      <p:sp>
        <p:nvSpPr>
          <p:cNvPr id="1212" name="Google Shape;1212;p161"/>
          <p:cNvSpPr txBox="1"/>
          <p:nvPr/>
        </p:nvSpPr>
        <p:spPr>
          <a:xfrm>
            <a:off x="409025" y="267525"/>
            <a:ext cx="4789500" cy="6812100"/>
          </a:xfrm>
          <a:prstGeom prst="rect">
            <a:avLst/>
          </a:prstGeom>
          <a:noFill/>
          <a:ln>
            <a:noFill/>
          </a:ln>
        </p:spPr>
        <p:txBody>
          <a:bodyPr spcFirstLastPara="1" wrap="square" lIns="92150" tIns="46075" rIns="92150" bIns="46075" anchor="t" anchorCtr="0">
            <a:noAutofit/>
          </a:bodyPr>
          <a:lstStyle/>
          <a:p>
            <a:pPr marL="0" lvl="0" indent="0" algn="l" rtl="0">
              <a:spcBef>
                <a:spcPts val="0"/>
              </a:spcBef>
              <a:spcAft>
                <a:spcPts val="0"/>
              </a:spcAft>
              <a:buClr>
                <a:schemeClr val="dk1"/>
              </a:buClr>
              <a:buSzPts val="2100"/>
              <a:buFont typeface="Arial"/>
              <a:buNone/>
            </a:pPr>
            <a:r>
              <a:rPr lang="en" sz="1900">
                <a:solidFill>
                  <a:schemeClr val="dk1"/>
                </a:solidFill>
              </a:rPr>
              <a:t>  </a:t>
            </a:r>
            <a:r>
              <a:rPr lang="en" sz="1900">
                <a:solidFill>
                  <a:schemeClr val="lt1"/>
                </a:solidFill>
              </a:rPr>
              <a:t>ኦ</a:t>
            </a:r>
            <a:r>
              <a:rPr lang="en" sz="1900">
                <a:solidFill>
                  <a:schemeClr val="dk1"/>
                </a:solidFill>
              </a:rPr>
              <a:t> </a:t>
            </a:r>
            <a:r>
              <a:rPr lang="en" sz="1900">
                <a:solidFill>
                  <a:schemeClr val="lt1"/>
                </a:solidFil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ለምንልና</a:t>
            </a:r>
            <a:endParaRPr sz="1900">
              <a:solidFill>
                <a:schemeClr val="dk1"/>
              </a:solidFill>
            </a:endParaRPr>
          </a:p>
          <a:p>
            <a:pPr marL="0" lvl="0" indent="0" algn="l" rtl="0">
              <a:lnSpc>
                <a:spcPct val="93000"/>
              </a:lnSpc>
              <a:spcBef>
                <a:spcPts val="0"/>
              </a:spcBef>
              <a:spcAft>
                <a:spcPts val="0"/>
              </a:spcAft>
              <a:buClr>
                <a:schemeClr val="dk1"/>
              </a:buClr>
              <a:buFont typeface="Arial"/>
              <a:buNone/>
            </a:pPr>
            <a:endParaRPr sz="1900">
              <a:solidFill>
                <a:schemeClr val="lt1"/>
              </a:solidFill>
            </a:endParaRPr>
          </a:p>
          <a:p>
            <a:pPr marL="0" marR="0" lvl="0" indent="0" algn="l" rtl="0">
              <a:lnSpc>
                <a:spcPct val="93000"/>
              </a:lnSpc>
              <a:spcBef>
                <a:spcPts val="0"/>
              </a:spcBef>
              <a:spcAft>
                <a:spcPts val="0"/>
              </a:spcAft>
              <a:buNone/>
            </a:pPr>
            <a:endParaRPr sz="1900">
              <a:solidFill>
                <a:srgbClr val="FFFFFF"/>
              </a:solidFill>
            </a:endParaRPr>
          </a:p>
        </p:txBody>
      </p:sp>
      <p:sp>
        <p:nvSpPr>
          <p:cNvPr id="1213" name="Google Shape;1213;p161"/>
          <p:cNvSpPr txBox="1"/>
          <p:nvPr/>
        </p:nvSpPr>
        <p:spPr>
          <a:xfrm>
            <a:off x="483375" y="3143250"/>
            <a:ext cx="8371800" cy="1460400"/>
          </a:xfrm>
          <a:prstGeom prst="rect">
            <a:avLst/>
          </a:prstGeom>
          <a:noFill/>
          <a:ln>
            <a:noFill/>
          </a:ln>
        </p:spPr>
        <p:txBody>
          <a:bodyPr spcFirstLastPara="1" wrap="square" lIns="90000" tIns="91425" rIns="90000" bIns="91425" anchor="t" anchorCtr="0">
            <a:noAutofit/>
          </a:bodyPr>
          <a:lstStyle/>
          <a:p>
            <a:pPr marL="0" lvl="0" indent="0" algn="l" rtl="0">
              <a:spcBef>
                <a:spcPts val="0"/>
              </a:spcBef>
              <a:spcAft>
                <a:spcPts val="0"/>
              </a:spcAft>
              <a:buClr>
                <a:schemeClr val="dk1"/>
              </a:buClr>
              <a:buSzPts val="2300"/>
              <a:buFont typeface="Arial"/>
              <a:buNone/>
            </a:pPr>
            <a:r>
              <a:rPr lang="en" sz="1900">
                <a:solidFill>
                  <a:schemeClr val="dk1"/>
                </a:solidFill>
              </a:rPr>
              <a:t>O</a:t>
            </a:r>
            <a:r>
              <a:rPr lang="en" sz="1900">
                <a:solidFill>
                  <a:schemeClr val="lt1"/>
                </a:solidFil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sz="1900">
              <a:solidFill>
                <a:schemeClr val="dk1"/>
              </a:solidFill>
            </a:endParaRPr>
          </a:p>
          <a:p>
            <a:pPr marL="0" marR="0" lvl="0" indent="0" algn="l" rtl="0">
              <a:lnSpc>
                <a:spcPct val="100000"/>
              </a:lnSpc>
              <a:spcBef>
                <a:spcPts val="0"/>
              </a:spcBef>
              <a:spcAft>
                <a:spcPts val="0"/>
              </a:spcAft>
              <a:buClr>
                <a:srgbClr val="FFFFFF"/>
              </a:buClr>
              <a:buSzPts val="2200"/>
              <a:buFont typeface="Arial"/>
              <a:buNone/>
            </a:pPr>
            <a:endParaRPr sz="1900">
              <a:solidFill>
                <a:srgbClr val="FFFFFF"/>
              </a:solidFill>
            </a:endParaRPr>
          </a:p>
        </p:txBody>
      </p:sp>
    </p:spTree>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pic>
        <p:nvPicPr>
          <p:cNvPr id="1219" name="Google Shape;1219;p16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20" name="Google Shape;1220;p162"/>
          <p:cNvSpPr txBox="1"/>
          <p:nvPr/>
        </p:nvSpPr>
        <p:spPr>
          <a:xfrm>
            <a:off x="4403925" y="247650"/>
            <a:ext cx="4699500" cy="5911800"/>
          </a:xfrm>
          <a:prstGeom prst="rect">
            <a:avLst/>
          </a:prstGeom>
          <a:noFill/>
          <a:ln>
            <a:noFill/>
          </a:ln>
        </p:spPr>
        <p:txBody>
          <a:bodyPr spcFirstLastPara="1" wrap="square" lIns="92150" tIns="46075" rIns="92150" bIns="46075" anchor="t" anchorCtr="0">
            <a:noAutofit/>
          </a:bodyPr>
          <a:lstStyle/>
          <a:p>
            <a:pPr marL="463550" lvl="0" indent="-438150" algn="l" rtl="0">
              <a:spcBef>
                <a:spcPts val="0"/>
              </a:spcBef>
              <a:spcAft>
                <a:spcPts val="0"/>
              </a:spcAft>
              <a:buClr>
                <a:srgbClr val="0000FF"/>
              </a:buClr>
              <a:buSzPts val="2800"/>
              <a:buFont typeface="Noto Sans Symbols"/>
              <a:buChar char="❖"/>
            </a:pPr>
            <a:r>
              <a:rPr lang="en" sz="2800" u="sng">
                <a:solidFill>
                  <a:schemeClr val="lt1"/>
                </a:solidFill>
              </a:rPr>
              <a:t>Diyakon</a:t>
            </a:r>
            <a:r>
              <a:rPr lang="en" sz="2800">
                <a:solidFill>
                  <a:schemeClr val="lt1"/>
                </a:solidFill>
              </a:rPr>
              <a:t>: </a:t>
            </a:r>
            <a:r>
              <a:rPr lang="en" sz="2800">
                <a:solidFill>
                  <a:srgbClr val="FFFF00"/>
                </a:solidFill>
              </a:rPr>
              <a:t>Adninu aristīkimu qidme Igzīabhier Amlakine be-ide gebru kahn keme yibarekimu</a:t>
            </a:r>
            <a:endParaRPr sz="2800">
              <a:solidFill>
                <a:schemeClr val="dk1"/>
              </a:solidFill>
            </a:endParaRPr>
          </a:p>
          <a:p>
            <a:pPr marL="463550" lvl="0" indent="-438150" algn="l" rtl="0">
              <a:spcBef>
                <a:spcPts val="800"/>
              </a:spcBef>
              <a:spcAft>
                <a:spcPts val="0"/>
              </a:spcAft>
              <a:buClr>
                <a:srgbClr val="FF0000"/>
              </a:buClr>
              <a:buSzPts val="2800"/>
              <a:buFont typeface="Noto Sans Symbols"/>
              <a:buChar char="❖"/>
            </a:pPr>
            <a:r>
              <a:rPr lang="en" sz="2800" u="sng">
                <a:solidFill>
                  <a:srgbClr val="FFFF00"/>
                </a:solidFill>
              </a:rPr>
              <a:t>Deacon</a:t>
            </a:r>
            <a:r>
              <a:rPr lang="en" sz="2800" b="1">
                <a:solidFill>
                  <a:srgbClr val="FFFF00"/>
                </a:solidFill>
              </a:rPr>
              <a:t>:</a:t>
            </a:r>
            <a:r>
              <a:rPr lang="en" sz="2800" b="1">
                <a:solidFill>
                  <a:srgbClr val="DDDDDD"/>
                </a:solidFill>
              </a:rPr>
              <a:t> </a:t>
            </a:r>
            <a:r>
              <a:rPr lang="en" sz="2800">
                <a:solidFill>
                  <a:schemeClr val="lt1"/>
                </a:solidFill>
              </a:rPr>
              <a:t>Bow your heads in front of the Lord our God, that He may bless you at the hand of His servant the priest. </a:t>
            </a:r>
            <a:endParaRPr sz="2800">
              <a:solidFill>
                <a:schemeClr val="dk1"/>
              </a:solidFill>
            </a:endParaRPr>
          </a:p>
          <a:p>
            <a:pPr marL="0" lvl="0" indent="0" algn="l" rtl="0">
              <a:lnSpc>
                <a:spcPct val="93000"/>
              </a:lnSpc>
              <a:spcBef>
                <a:spcPts val="0"/>
              </a:spcBef>
              <a:spcAft>
                <a:spcPts val="0"/>
              </a:spcAft>
              <a:buClr>
                <a:schemeClr val="dk1"/>
              </a:buClr>
              <a:buFont typeface="Arial"/>
              <a:buNone/>
            </a:pPr>
            <a:endParaRPr sz="2800">
              <a:solidFill>
                <a:schemeClr val="lt1"/>
              </a:solidFill>
            </a:endParaRPr>
          </a:p>
          <a:p>
            <a:pPr marL="0" lvl="0" indent="0" algn="l" rtl="0">
              <a:spcBef>
                <a:spcPts val="700"/>
              </a:spcBef>
              <a:spcAft>
                <a:spcPts val="0"/>
              </a:spcAft>
              <a:buNone/>
            </a:pPr>
            <a:endParaRPr sz="2800" u="sng">
              <a:solidFill>
                <a:schemeClr val="lt1"/>
              </a:solidFill>
            </a:endParaRPr>
          </a:p>
        </p:txBody>
      </p:sp>
      <p:sp>
        <p:nvSpPr>
          <p:cNvPr id="1221" name="Google Shape;1221;p162"/>
          <p:cNvSpPr txBox="1"/>
          <p:nvPr/>
        </p:nvSpPr>
        <p:spPr>
          <a:xfrm>
            <a:off x="373400" y="224800"/>
            <a:ext cx="4421100" cy="6043500"/>
          </a:xfrm>
          <a:prstGeom prst="rect">
            <a:avLst/>
          </a:prstGeom>
          <a:noFill/>
          <a:ln>
            <a:noFill/>
          </a:ln>
        </p:spPr>
        <p:txBody>
          <a:bodyPr spcFirstLastPara="1" wrap="square" lIns="90000" tIns="91425" rIns="90000" bIns="91425" anchor="t" anchorCtr="0">
            <a:noAutofit/>
          </a:bodyPr>
          <a:lstStyle/>
          <a:p>
            <a:pPr marL="463550" lvl="0" indent="-423862" algn="l" rtl="0">
              <a:spcBef>
                <a:spcPts val="0"/>
              </a:spcBef>
              <a:spcAft>
                <a:spcPts val="0"/>
              </a:spcAft>
              <a:buClr>
                <a:srgbClr val="33CC33"/>
              </a:buClr>
              <a:buSzPts val="2800"/>
              <a:buFont typeface="Noto Sans Symbols"/>
              <a:buChar char="❖"/>
            </a:pPr>
            <a:r>
              <a:rPr lang="en" sz="2800" u="sng">
                <a:solidFill>
                  <a:schemeClr val="lt1"/>
                </a:solidFill>
              </a:rPr>
              <a:t>ዲያቆን</a:t>
            </a:r>
            <a:r>
              <a:rPr lang="en" sz="2800">
                <a:solidFill>
                  <a:schemeClr val="lt1"/>
                </a:solidFill>
              </a:rPr>
              <a:t>፡-</a:t>
            </a:r>
            <a:r>
              <a:rPr lang="en" sz="2800">
                <a:solidFill>
                  <a:srgbClr val="DDDDDD"/>
                </a:solidFill>
              </a:rPr>
              <a:t> </a:t>
            </a:r>
            <a:r>
              <a:rPr lang="en" sz="2800">
                <a:solidFill>
                  <a:srgbClr val="FFFF00"/>
                </a:solidFill>
              </a:rPr>
              <a:t>አድንኑ አርእስቲክሙ ቅድመ እግዚእብሔር አምላክነ በእደ ገብሩ ካህን ከመ ይባርክሙ። </a:t>
            </a:r>
            <a:endParaRPr sz="2800">
              <a:solidFill>
                <a:schemeClr val="dk1"/>
              </a:solidFill>
            </a:endParaRPr>
          </a:p>
          <a:p>
            <a:pPr marL="463550" lvl="0" indent="-423862" algn="l" rtl="0">
              <a:spcBef>
                <a:spcPts val="600"/>
              </a:spcBef>
              <a:spcAft>
                <a:spcPts val="0"/>
              </a:spcAft>
              <a:buClr>
                <a:schemeClr val="lt1"/>
              </a:buClr>
              <a:buSzPts val="2800"/>
              <a:buFont typeface="Noto Sans Symbols"/>
              <a:buChar char="❖"/>
            </a:pPr>
            <a:r>
              <a:rPr lang="en" sz="2800">
                <a:solidFill>
                  <a:schemeClr val="lt1"/>
                </a:solidFill>
              </a:rPr>
              <a:t>ብኢድ ኣገልጋሊኡ ካህን ምእንቲ ኪባርኸኩም ኣብ ቅድሚ እግዚኣብሔር ኣምላኽና ኣ</a:t>
            </a:r>
            <a:r>
              <a:rPr lang="en" sz="2800">
                <a:solidFill>
                  <a:srgbClr val="CE181E"/>
                </a:solidFill>
              </a:rPr>
              <a:t>ራ</a:t>
            </a:r>
            <a:r>
              <a:rPr lang="en" sz="2800">
                <a:solidFill>
                  <a:schemeClr val="lt1"/>
                </a:solidFill>
              </a:rPr>
              <a:t>እስኩም ኣድንኑ። </a:t>
            </a:r>
            <a:endParaRPr sz="2800">
              <a:solidFill>
                <a:schemeClr val="dk1"/>
              </a:solidFill>
            </a:endParaRPr>
          </a:p>
          <a:p>
            <a:pPr marL="0" lvl="0" indent="0" algn="l" rtl="0">
              <a:lnSpc>
                <a:spcPct val="93000"/>
              </a:lnSpc>
              <a:spcBef>
                <a:spcPts val="0"/>
              </a:spcBef>
              <a:spcAft>
                <a:spcPts val="0"/>
              </a:spcAft>
              <a:buClr>
                <a:schemeClr val="dk1"/>
              </a:buClr>
              <a:buFont typeface="Arial"/>
              <a:buNone/>
            </a:pPr>
            <a:endParaRPr sz="2800">
              <a:solidFill>
                <a:schemeClr val="lt1"/>
              </a:solidFill>
            </a:endParaRPr>
          </a:p>
          <a:p>
            <a:pPr marL="0" lvl="0" indent="0" algn="l" rtl="0">
              <a:spcBef>
                <a:spcPts val="0"/>
              </a:spcBef>
              <a:spcAft>
                <a:spcPts val="0"/>
              </a:spcAft>
              <a:buNone/>
            </a:pPr>
            <a:endParaRPr sz="2800" u="sng">
              <a:solidFill>
                <a:schemeClr val="lt1"/>
              </a:solidFill>
            </a:endParaRPr>
          </a:p>
        </p:txBody>
      </p:sp>
    </p:spTree>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pic>
        <p:nvPicPr>
          <p:cNvPr id="1227" name="Google Shape;1227;p16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28" name="Google Shape;1228;p163"/>
          <p:cNvSpPr txBox="1"/>
          <p:nvPr/>
        </p:nvSpPr>
        <p:spPr>
          <a:xfrm>
            <a:off x="4403925" y="247650"/>
            <a:ext cx="46995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3600"/>
              <a:buFont typeface="Noto Sans Symbols"/>
              <a:buChar char="❖"/>
            </a:pPr>
            <a:r>
              <a:rPr lang="en" sz="3600" u="sng">
                <a:solidFill>
                  <a:schemeClr val="lt1"/>
                </a:solidFill>
              </a:rPr>
              <a:t>Hizb</a:t>
            </a:r>
            <a:r>
              <a:rPr lang="en" sz="3600">
                <a:solidFill>
                  <a:schemeClr val="lt1"/>
                </a:solidFill>
              </a:rPr>
              <a:t>: </a:t>
            </a:r>
            <a:r>
              <a:rPr lang="en" sz="3600">
                <a:solidFill>
                  <a:srgbClr val="FFFF00"/>
                </a:solidFill>
              </a:rPr>
              <a:t>Amien Igzīabhier yibarkene we-yisahalene</a:t>
            </a:r>
            <a:endParaRPr>
              <a:solidFill>
                <a:schemeClr val="dk1"/>
              </a:solidFill>
            </a:endParaRPr>
          </a:p>
          <a:p>
            <a:pPr marL="463550" lvl="0" indent="-463550" algn="l" rtl="0">
              <a:spcBef>
                <a:spcPts val="800"/>
              </a:spcBef>
              <a:spcAft>
                <a:spcPts val="0"/>
              </a:spcAft>
              <a:buClr>
                <a:srgbClr val="FF0000"/>
              </a:buClr>
              <a:buSzPts val="3600"/>
              <a:buFont typeface="Noto Sans Symbols"/>
              <a:buChar char="❖"/>
            </a:pPr>
            <a:r>
              <a:rPr lang="en" sz="3600" u="sng">
                <a:solidFill>
                  <a:srgbClr val="FFFF00"/>
                </a:solidFill>
              </a:rPr>
              <a:t>People</a:t>
            </a:r>
            <a:r>
              <a:rPr lang="en" sz="3600">
                <a:solidFill>
                  <a:srgbClr val="FFFF00"/>
                </a:solidFill>
              </a:rPr>
              <a:t>:</a:t>
            </a:r>
            <a:r>
              <a:rPr lang="en" sz="3600" b="1">
                <a:solidFill>
                  <a:srgbClr val="DDDDDD"/>
                </a:solidFill>
              </a:rPr>
              <a:t> </a:t>
            </a:r>
            <a:r>
              <a:rPr lang="en" sz="3600">
                <a:solidFill>
                  <a:schemeClr val="lt1"/>
                </a:solidFill>
              </a:rPr>
              <a:t>Amen, may He bless us and forgive us.</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lt1"/>
              </a:solidFill>
            </a:endParaRPr>
          </a:p>
          <a:p>
            <a:pPr marL="0" lvl="0" indent="0" algn="l" rtl="0">
              <a:spcBef>
                <a:spcPts val="700"/>
              </a:spcBef>
              <a:spcAft>
                <a:spcPts val="0"/>
              </a:spcAft>
              <a:buNone/>
            </a:pPr>
            <a:endParaRPr sz="2800" u="sng">
              <a:solidFill>
                <a:schemeClr val="lt1"/>
              </a:solidFill>
            </a:endParaRPr>
          </a:p>
        </p:txBody>
      </p:sp>
      <p:sp>
        <p:nvSpPr>
          <p:cNvPr id="1229" name="Google Shape;1229;p163"/>
          <p:cNvSpPr txBox="1"/>
          <p:nvPr/>
        </p:nvSpPr>
        <p:spPr>
          <a:xfrm>
            <a:off x="373400" y="224800"/>
            <a:ext cx="44211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3600"/>
              <a:buFont typeface="Noto Sans Symbols"/>
              <a:buChar char="❖"/>
            </a:pPr>
            <a:r>
              <a:rPr lang="en" sz="3600" u="sng">
                <a:solidFill>
                  <a:schemeClr val="lt1"/>
                </a:solidFill>
              </a:rPr>
              <a:t>ሕዝብ</a:t>
            </a:r>
            <a:r>
              <a:rPr lang="en" sz="3600">
                <a:solidFill>
                  <a:schemeClr val="lt1"/>
                </a:solidFill>
              </a:rPr>
              <a:t>፡-</a:t>
            </a:r>
            <a:r>
              <a:rPr lang="en" sz="3600">
                <a:solidFill>
                  <a:srgbClr val="FFFF00"/>
                </a:solidFill>
              </a:rPr>
              <a:t> አሜን እግዚአብሔር ይባርከነ ወይሣሃለነ።</a:t>
            </a:r>
            <a:endParaRPr>
              <a:solidFill>
                <a:schemeClr val="dk1"/>
              </a:solidFill>
            </a:endParaRPr>
          </a:p>
          <a:p>
            <a:pPr marL="463550" lvl="0" indent="-463550" algn="l" rtl="0">
              <a:spcBef>
                <a:spcPts val="600"/>
              </a:spcBef>
              <a:spcAft>
                <a:spcPts val="0"/>
              </a:spcAft>
              <a:buClr>
                <a:schemeClr val="lt1"/>
              </a:buClr>
              <a:buSzPts val="3600"/>
              <a:buFont typeface="Noto Sans Symbols"/>
              <a:buChar char="❖"/>
            </a:pPr>
            <a:r>
              <a:rPr lang="en" sz="3600">
                <a:solidFill>
                  <a:schemeClr val="lt1"/>
                </a:solidFill>
              </a:rPr>
              <a:t>ኣሜን እግዚኣብሔር ይባርኸና ይቕረውን ይበለልና። </a:t>
            </a:r>
            <a:endParaRPr>
              <a:solidFill>
                <a:schemeClr val="dk1"/>
              </a:solidFill>
            </a:endParaRPr>
          </a:p>
          <a:p>
            <a:pPr marL="0" lvl="0" indent="0" algn="l" rtl="0">
              <a:spcBef>
                <a:spcPts val="0"/>
              </a:spcBef>
              <a:spcAft>
                <a:spcPts val="0"/>
              </a:spcAft>
              <a:buNone/>
            </a:pPr>
            <a:endParaRPr sz="2800" u="sng">
              <a:solidFill>
                <a:schemeClr val="lt1"/>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15" name="Google Shape;215;p38"/>
          <p:cNvSpPr txBox="1"/>
          <p:nvPr/>
        </p:nvSpPr>
        <p:spPr>
          <a:xfrm>
            <a:off x="4548050" y="247650"/>
            <a:ext cx="4403100" cy="5911800"/>
          </a:xfrm>
          <a:prstGeom prst="rect">
            <a:avLst/>
          </a:prstGeom>
          <a:noFill/>
          <a:ln>
            <a:noFill/>
          </a:ln>
        </p:spPr>
        <p:txBody>
          <a:bodyPr spcFirstLastPara="1" wrap="square" lIns="92150" tIns="46075" rIns="92150" bIns="46075" anchor="t" anchorCtr="0">
            <a:noAutofit/>
          </a:bodyPr>
          <a:lstStyle/>
          <a:p>
            <a:pPr marL="457200" lvl="0" indent="-457200" algn="l" rtl="0">
              <a:spcBef>
                <a:spcPts val="0"/>
              </a:spcBef>
              <a:spcAft>
                <a:spcPts val="0"/>
              </a:spcAft>
              <a:buClr>
                <a:srgbClr val="0000FF"/>
              </a:buClr>
              <a:buSzPts val="3600"/>
              <a:buFont typeface="Noto Sans Symbols"/>
              <a:buChar char="❖"/>
            </a:pPr>
            <a:r>
              <a:rPr lang="en" sz="3600" u="sng">
                <a:solidFill>
                  <a:schemeClr val="lt1"/>
                </a:solidFill>
              </a:rPr>
              <a:t>Diyaqon</a:t>
            </a:r>
            <a:r>
              <a:rPr lang="en" sz="3600">
                <a:solidFill>
                  <a:schemeClr val="lt1"/>
                </a:solidFill>
              </a:rPr>
              <a:t>: </a:t>
            </a:r>
            <a:r>
              <a:rPr lang="en" sz="3600">
                <a:solidFill>
                  <a:srgbClr val="FFFF00"/>
                </a:solidFill>
              </a:rPr>
              <a:t>Awsi’u</a:t>
            </a:r>
            <a:endParaRPr sz="3600">
              <a:solidFill>
                <a:schemeClr val="dk1"/>
              </a:solidFill>
            </a:endParaRPr>
          </a:p>
          <a:p>
            <a:pPr marL="457200" lvl="0" indent="-457200" algn="l" rtl="0">
              <a:spcBef>
                <a:spcPts val="900"/>
              </a:spcBef>
              <a:spcAft>
                <a:spcPts val="0"/>
              </a:spcAft>
              <a:buClr>
                <a:srgbClr val="FF0000"/>
              </a:buClr>
              <a:buSzPts val="3600"/>
              <a:buFont typeface="Noto Sans Symbols"/>
              <a:buChar char="❖"/>
            </a:pPr>
            <a:r>
              <a:rPr lang="en" sz="3600" u="sng">
                <a:solidFill>
                  <a:srgbClr val="FFFF00"/>
                </a:solidFill>
              </a:rPr>
              <a:t>Deacon</a:t>
            </a:r>
            <a:r>
              <a:rPr lang="en" sz="3600">
                <a:solidFill>
                  <a:srgbClr val="FFFF00"/>
                </a:solidFill>
              </a:rPr>
              <a:t>:</a:t>
            </a:r>
            <a:r>
              <a:rPr lang="en" sz="3600">
                <a:solidFill>
                  <a:srgbClr val="DDDDDD"/>
                </a:solidFill>
              </a:rPr>
              <a:t> </a:t>
            </a:r>
            <a:r>
              <a:rPr lang="en" sz="3600">
                <a:solidFill>
                  <a:schemeClr val="lt1"/>
                </a:solidFill>
              </a:rPr>
              <a:t>Answer ye</a:t>
            </a:r>
            <a:r>
              <a:rPr lang="en" sz="3600">
                <a:solidFill>
                  <a:srgbClr val="DDDDDD"/>
                </a:solidFill>
              </a:rPr>
              <a:t>.</a:t>
            </a:r>
            <a:endParaRPr sz="3600" u="sng">
              <a:solidFill>
                <a:schemeClr val="lt1"/>
              </a:solidFill>
            </a:endParaRPr>
          </a:p>
        </p:txBody>
      </p:sp>
      <p:sp>
        <p:nvSpPr>
          <p:cNvPr id="216" name="Google Shape;216;p38"/>
          <p:cNvSpPr txBox="1"/>
          <p:nvPr/>
        </p:nvSpPr>
        <p:spPr>
          <a:xfrm>
            <a:off x="519475" y="286950"/>
            <a:ext cx="4458000" cy="6043500"/>
          </a:xfrm>
          <a:prstGeom prst="rect">
            <a:avLst/>
          </a:prstGeom>
          <a:noFill/>
          <a:ln>
            <a:noFill/>
          </a:ln>
        </p:spPr>
        <p:txBody>
          <a:bodyPr spcFirstLastPara="1" wrap="square" lIns="90000" tIns="91425" rIns="90000" bIns="91425" anchor="t" anchorCtr="0">
            <a:noAutofit/>
          </a:bodyPr>
          <a:lstStyle/>
          <a:p>
            <a:pPr marL="463550" lvl="0" indent="-387350" algn="l" rtl="0">
              <a:spcBef>
                <a:spcPts val="0"/>
              </a:spcBef>
              <a:spcAft>
                <a:spcPts val="0"/>
              </a:spcAft>
              <a:buClr>
                <a:srgbClr val="33CC33"/>
              </a:buClr>
              <a:buSzPts val="3600"/>
              <a:buFont typeface="Noto Sans Symbols"/>
              <a:buChar char="❖"/>
            </a:pPr>
            <a:r>
              <a:rPr lang="en" sz="3600" u="sng">
                <a:solidFill>
                  <a:schemeClr val="lt1"/>
                </a:solidFill>
              </a:rPr>
              <a:t>ዲያቆን</a:t>
            </a:r>
            <a:r>
              <a:rPr lang="en" sz="3600">
                <a:solidFill>
                  <a:schemeClr val="lt1"/>
                </a:solidFill>
              </a:rPr>
              <a:t>፡</a:t>
            </a:r>
            <a:r>
              <a:rPr lang="en" sz="3600">
                <a:solidFill>
                  <a:srgbClr val="FFFF00"/>
                </a:solidFill>
              </a:rPr>
              <a:t> </a:t>
            </a:r>
            <a:endParaRPr>
              <a:solidFill>
                <a:schemeClr val="dk1"/>
              </a:solidFill>
            </a:endParaRPr>
          </a:p>
          <a:p>
            <a:pPr marL="463550" lvl="0" indent="-387350" algn="l" rtl="0">
              <a:spcBef>
                <a:spcPts val="0"/>
              </a:spcBef>
              <a:spcAft>
                <a:spcPts val="0"/>
              </a:spcAft>
              <a:buClr>
                <a:srgbClr val="FFFF00"/>
              </a:buClr>
              <a:buSzPts val="3600"/>
              <a:buFont typeface="Arial"/>
              <a:buNone/>
            </a:pPr>
            <a:r>
              <a:rPr lang="en" sz="3600">
                <a:solidFill>
                  <a:srgbClr val="FFFF00"/>
                </a:solidFill>
              </a:rPr>
              <a:t>አውሥኡ።</a:t>
            </a:r>
            <a:endParaRPr>
              <a:solidFill>
                <a:schemeClr val="dk1"/>
              </a:solidFill>
            </a:endParaRPr>
          </a:p>
          <a:p>
            <a:pPr marL="463550" lvl="0" indent="-387350" algn="l" rtl="0">
              <a:spcBef>
                <a:spcPts val="900"/>
              </a:spcBef>
              <a:spcAft>
                <a:spcPts val="0"/>
              </a:spcAft>
              <a:buClr>
                <a:schemeClr val="lt1"/>
              </a:buClr>
              <a:buSzPts val="3600"/>
              <a:buFont typeface="Noto Sans Symbols"/>
              <a:buChar char="❖"/>
            </a:pPr>
            <a:r>
              <a:rPr lang="en" sz="3600">
                <a:solidFill>
                  <a:schemeClr val="lt1"/>
                </a:solidFill>
              </a:rPr>
              <a:t>ተሰጥዎ ተቐበሉ።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lt1"/>
              </a:solidFill>
            </a:endParaRPr>
          </a:p>
          <a:p>
            <a:pPr marL="0" lvl="0" indent="0" algn="l" rtl="0">
              <a:spcBef>
                <a:spcPts val="600"/>
              </a:spcBef>
              <a:spcAft>
                <a:spcPts val="0"/>
              </a:spcAft>
              <a:buNone/>
            </a:pPr>
            <a:endParaRPr sz="4000" u="sng">
              <a:solidFill>
                <a:schemeClr val="lt1"/>
              </a:solidFill>
            </a:endParaRPr>
          </a:p>
        </p:txBody>
      </p:sp>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pic>
        <p:nvPicPr>
          <p:cNvPr id="1235" name="Google Shape;1235;p16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36" name="Google Shape;1236;p164"/>
          <p:cNvSpPr txBox="1"/>
          <p:nvPr/>
        </p:nvSpPr>
        <p:spPr>
          <a:xfrm>
            <a:off x="3851775" y="247650"/>
            <a:ext cx="5251800" cy="5911800"/>
          </a:xfrm>
          <a:prstGeom prst="rect">
            <a:avLst/>
          </a:prstGeom>
          <a:noFill/>
          <a:ln>
            <a:noFill/>
          </a:ln>
        </p:spPr>
        <p:txBody>
          <a:bodyPr spcFirstLastPara="1" wrap="square" lIns="92150" tIns="46075" rIns="92150" bIns="46075" anchor="t" anchorCtr="0">
            <a:noAutofit/>
          </a:bodyPr>
          <a:lstStyle/>
          <a:p>
            <a:pPr marL="463550" lvl="0" indent="-444500" algn="l" rtl="0">
              <a:spcBef>
                <a:spcPts val="0"/>
              </a:spcBef>
              <a:spcAft>
                <a:spcPts val="0"/>
              </a:spcAft>
              <a:buClr>
                <a:srgbClr val="0000FF"/>
              </a:buClr>
              <a:buSzPts val="2900"/>
              <a:buFont typeface="Noto Sans Symbols"/>
              <a:buChar char="❖"/>
            </a:pPr>
            <a:r>
              <a:rPr lang="en" sz="2900" u="sng">
                <a:solidFill>
                  <a:schemeClr val="lt1"/>
                </a:solidFill>
              </a:rPr>
              <a:t>Kahn</a:t>
            </a:r>
            <a:r>
              <a:rPr lang="en" sz="2900">
                <a:solidFill>
                  <a:schemeClr val="lt1"/>
                </a:solidFill>
              </a:rPr>
              <a:t>: </a:t>
            </a:r>
            <a:r>
              <a:rPr lang="en" sz="2900" u="sng">
                <a:solidFill>
                  <a:srgbClr val="FFFF00"/>
                </a:solidFill>
              </a:rPr>
              <a:t>O Igzio Adhin hizbeke we-barik risteke</a:t>
            </a:r>
            <a:r>
              <a:rPr lang="en" sz="2900">
                <a:solidFill>
                  <a:srgbClr val="FFFF00"/>
                </a:solidFill>
              </a:rPr>
              <a:t> 3x</a:t>
            </a:r>
            <a:endParaRPr sz="2900">
              <a:solidFill>
                <a:schemeClr val="dk1"/>
              </a:solidFill>
            </a:endParaRPr>
          </a:p>
          <a:p>
            <a:pPr marL="463550" lvl="0" indent="-444500" algn="l" rtl="0">
              <a:spcBef>
                <a:spcPts val="800"/>
              </a:spcBef>
              <a:spcAft>
                <a:spcPts val="0"/>
              </a:spcAft>
              <a:buClr>
                <a:srgbClr val="FF0000"/>
              </a:buClr>
              <a:buSzPts val="2900"/>
              <a:buFont typeface="Noto Sans Symbols"/>
              <a:buChar char="❖"/>
            </a:pPr>
            <a:r>
              <a:rPr lang="en" sz="2900" u="sng">
                <a:solidFill>
                  <a:schemeClr val="lt1"/>
                </a:solidFill>
              </a:rPr>
              <a:t>Priest</a:t>
            </a:r>
            <a:r>
              <a:rPr lang="en" sz="2900">
                <a:solidFill>
                  <a:schemeClr val="lt1"/>
                </a:solidFill>
              </a:rPr>
              <a:t>:</a:t>
            </a:r>
            <a:r>
              <a:rPr lang="en" sz="2900" b="1">
                <a:solidFill>
                  <a:srgbClr val="DDDDDD"/>
                </a:solidFill>
              </a:rPr>
              <a:t> </a:t>
            </a:r>
            <a:r>
              <a:rPr lang="en" sz="2900" u="sng">
                <a:solidFill>
                  <a:srgbClr val="FFFF00"/>
                </a:solidFill>
              </a:rPr>
              <a:t>O Lord, save Thy people and bless Thy inheritance.</a:t>
            </a:r>
            <a:r>
              <a:rPr lang="en" sz="2900" b="1">
                <a:solidFill>
                  <a:srgbClr val="DDDDDD"/>
                </a:solidFill>
              </a:rPr>
              <a:t> </a:t>
            </a:r>
            <a:r>
              <a:rPr lang="en" sz="2900">
                <a:solidFill>
                  <a:schemeClr val="lt1"/>
                </a:solidFill>
              </a:rPr>
              <a:t>Free Them, lift them up for ever, and keep Thy church which Thou didst purchase and ransom with the precious blood of Thy only-begotten Son… </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0" lvl="0" indent="0" algn="l" rtl="0">
              <a:spcBef>
                <a:spcPts val="700"/>
              </a:spcBef>
              <a:spcAft>
                <a:spcPts val="0"/>
              </a:spcAft>
              <a:buNone/>
            </a:pPr>
            <a:endParaRPr sz="2900" u="sng">
              <a:solidFill>
                <a:schemeClr val="lt1"/>
              </a:solidFill>
            </a:endParaRPr>
          </a:p>
        </p:txBody>
      </p:sp>
      <p:sp>
        <p:nvSpPr>
          <p:cNvPr id="1237" name="Google Shape;1237;p164"/>
          <p:cNvSpPr txBox="1"/>
          <p:nvPr/>
        </p:nvSpPr>
        <p:spPr>
          <a:xfrm>
            <a:off x="373400" y="224800"/>
            <a:ext cx="3828600" cy="6043500"/>
          </a:xfrm>
          <a:prstGeom prst="rect">
            <a:avLst/>
          </a:prstGeom>
          <a:noFill/>
          <a:ln>
            <a:noFill/>
          </a:ln>
        </p:spPr>
        <p:txBody>
          <a:bodyPr spcFirstLastPara="1" wrap="square" lIns="90000" tIns="91425" rIns="90000" bIns="91425" anchor="t" anchorCtr="0">
            <a:noAutofit/>
          </a:bodyPr>
          <a:lstStyle/>
          <a:p>
            <a:pPr marL="463550" lvl="0" indent="-436562" algn="l" rtl="0">
              <a:spcBef>
                <a:spcPts val="0"/>
              </a:spcBef>
              <a:spcAft>
                <a:spcPts val="0"/>
              </a:spcAft>
              <a:buClr>
                <a:srgbClr val="33CC33"/>
              </a:buClr>
              <a:buSzPts val="3000"/>
              <a:buFont typeface="Noto Sans Symbols"/>
              <a:buChar char="❖"/>
            </a:pPr>
            <a:r>
              <a:rPr lang="en" sz="3000" u="sng">
                <a:solidFill>
                  <a:schemeClr val="lt1"/>
                </a:solidFill>
              </a:rPr>
              <a:t>ካህን</a:t>
            </a:r>
            <a:r>
              <a:rPr lang="en" sz="3000">
                <a:solidFill>
                  <a:schemeClr val="lt1"/>
                </a:solidFill>
              </a:rPr>
              <a:t>፡-</a:t>
            </a:r>
            <a:r>
              <a:rPr lang="en" sz="3000">
                <a:solidFill>
                  <a:srgbClr val="DDDDDD"/>
                </a:solidFill>
              </a:rPr>
              <a:t> </a:t>
            </a:r>
            <a:r>
              <a:rPr lang="en" sz="3000" u="sng">
                <a:solidFill>
                  <a:srgbClr val="FFFF00"/>
                </a:solidFill>
              </a:rPr>
              <a:t>ኦ እግዚኦ አድኅን ሕዝበከ ወባርክ ርስተከ</a:t>
            </a:r>
            <a:endParaRPr>
              <a:solidFill>
                <a:schemeClr val="dk1"/>
              </a:solidFill>
            </a:endParaRPr>
          </a:p>
          <a:p>
            <a:pPr marL="463550" lvl="0" indent="-436562" algn="l" rtl="0">
              <a:spcBef>
                <a:spcPts val="600"/>
              </a:spcBef>
              <a:spcAft>
                <a:spcPts val="0"/>
              </a:spcAft>
              <a:buClr>
                <a:schemeClr val="lt1"/>
              </a:buClr>
              <a:buSzPts val="3000"/>
              <a:buFont typeface="Noto Sans Symbols"/>
              <a:buChar char="❖"/>
            </a:pPr>
            <a:r>
              <a:rPr lang="en" sz="3000">
                <a:solidFill>
                  <a:schemeClr val="lt1"/>
                </a:solidFill>
              </a:rPr>
              <a:t>ኦ ጐይታ ሕዝብኻ ኣድኅን ርስትኻውን ባርኽ …</a:t>
            </a:r>
            <a:endParaRPr>
              <a:solidFill>
                <a:schemeClr val="dk1"/>
              </a:solidFill>
            </a:endParaRPr>
          </a:p>
          <a:p>
            <a:pPr marL="0" lvl="0" indent="0" algn="l" rtl="0">
              <a:spcBef>
                <a:spcPts val="0"/>
              </a:spcBef>
              <a:spcAft>
                <a:spcPts val="0"/>
              </a:spcAft>
              <a:buNone/>
            </a:pPr>
            <a:endParaRPr sz="3600" u="sng">
              <a:solidFill>
                <a:schemeClr val="lt1"/>
              </a:solidFill>
            </a:endParaRPr>
          </a:p>
        </p:txBody>
      </p:sp>
    </p:spTree>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pic>
        <p:nvPicPr>
          <p:cNvPr id="1243" name="Google Shape;1243;p16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44" name="Google Shape;1244;p165"/>
          <p:cNvSpPr txBox="1"/>
          <p:nvPr/>
        </p:nvSpPr>
        <p:spPr>
          <a:xfrm>
            <a:off x="3851775" y="247650"/>
            <a:ext cx="52518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3300"/>
              <a:buFont typeface="Noto Sans Symbols"/>
              <a:buChar char="❖"/>
            </a:pPr>
            <a:r>
              <a:rPr lang="en" sz="3300" u="sng">
                <a:solidFill>
                  <a:schemeClr val="lt1"/>
                </a:solidFill>
              </a:rPr>
              <a:t>Kahn</a:t>
            </a:r>
            <a:r>
              <a:rPr lang="en" sz="3300">
                <a:solidFill>
                  <a:schemeClr val="lt1"/>
                </a:solidFill>
              </a:rPr>
              <a:t>: </a:t>
            </a:r>
            <a:r>
              <a:rPr lang="en" sz="3300">
                <a:solidFill>
                  <a:srgbClr val="FFFF00"/>
                </a:solidFill>
              </a:rPr>
              <a:t>Igzīabhier yihalu misle kulikimu</a:t>
            </a:r>
            <a:endParaRPr>
              <a:solidFill>
                <a:schemeClr val="dk1"/>
              </a:solidFill>
            </a:endParaRPr>
          </a:p>
          <a:p>
            <a:pPr marL="463550" lvl="0" indent="-463550" algn="l" rtl="0">
              <a:spcBef>
                <a:spcPts val="800"/>
              </a:spcBef>
              <a:spcAft>
                <a:spcPts val="0"/>
              </a:spcAft>
              <a:buClr>
                <a:srgbClr val="FF0000"/>
              </a:buClr>
              <a:buSzPts val="3300"/>
              <a:buFont typeface="Noto Sans Symbols"/>
              <a:buChar char="❖"/>
            </a:pPr>
            <a:r>
              <a:rPr lang="en" sz="3300" u="sng">
                <a:solidFill>
                  <a:srgbClr val="FFFF00"/>
                </a:solidFill>
              </a:rPr>
              <a:t>Priest</a:t>
            </a:r>
            <a:r>
              <a:rPr lang="en" sz="3300">
                <a:solidFill>
                  <a:srgbClr val="FFFF00"/>
                </a:solidFill>
              </a:rPr>
              <a:t>:</a:t>
            </a:r>
            <a:r>
              <a:rPr lang="en" sz="3300" b="1">
                <a:solidFill>
                  <a:srgbClr val="DDDDDD"/>
                </a:solidFill>
              </a:rPr>
              <a:t> </a:t>
            </a:r>
            <a:r>
              <a:rPr lang="en" sz="3300">
                <a:solidFill>
                  <a:schemeClr val="lt1"/>
                </a:solidFill>
              </a:rPr>
              <a:t>The Lord be with you all.</a:t>
            </a:r>
            <a:endParaRPr>
              <a:solidFill>
                <a:schemeClr val="dk1"/>
              </a:solidFill>
            </a:endParaRPr>
          </a:p>
          <a:p>
            <a:pPr marL="463550" lvl="0" indent="-463550" algn="l" rtl="0">
              <a:spcBef>
                <a:spcPts val="800"/>
              </a:spcBef>
              <a:spcAft>
                <a:spcPts val="0"/>
              </a:spcAft>
              <a:buClr>
                <a:schemeClr val="dk1"/>
              </a:buClr>
              <a:buSzPts val="3300"/>
              <a:buFont typeface="Arial"/>
              <a:buNone/>
            </a:pPr>
            <a:endParaRPr sz="3300">
              <a:solidFill>
                <a:schemeClr val="dk1"/>
              </a:solidFill>
            </a:endParaRPr>
          </a:p>
          <a:p>
            <a:pPr marL="463550" lvl="0" indent="-463550" algn="l" rtl="0">
              <a:spcBef>
                <a:spcPts val="600"/>
              </a:spcBef>
              <a:spcAft>
                <a:spcPts val="0"/>
              </a:spcAft>
              <a:buClr>
                <a:srgbClr val="0000FF"/>
              </a:buClr>
              <a:buSzPts val="3300"/>
              <a:buFont typeface="Noto Sans Symbols"/>
              <a:buChar char="❖"/>
            </a:pPr>
            <a:r>
              <a:rPr lang="en" sz="3300" u="sng">
                <a:solidFill>
                  <a:schemeClr val="lt1"/>
                </a:solidFill>
              </a:rPr>
              <a:t>Hizb</a:t>
            </a:r>
            <a:r>
              <a:rPr lang="en" sz="3300">
                <a:solidFill>
                  <a:schemeClr val="lt1"/>
                </a:solidFill>
              </a:rPr>
              <a:t>: </a:t>
            </a:r>
            <a:r>
              <a:rPr lang="en" sz="3300">
                <a:solidFill>
                  <a:srgbClr val="FFFF00"/>
                </a:solidFill>
              </a:rPr>
              <a:t>Misle menfesike</a:t>
            </a:r>
            <a:r>
              <a:rPr lang="en" sz="3300">
                <a:solidFill>
                  <a:srgbClr val="00FF00"/>
                </a:solidFill>
              </a:rPr>
              <a:t> </a:t>
            </a:r>
            <a:endParaRPr>
              <a:solidFill>
                <a:schemeClr val="dk1"/>
              </a:solidFill>
            </a:endParaRPr>
          </a:p>
          <a:p>
            <a:pPr marL="463550" lvl="0" indent="-463550" algn="l" rtl="0">
              <a:spcBef>
                <a:spcPts val="800"/>
              </a:spcBef>
              <a:spcAft>
                <a:spcPts val="0"/>
              </a:spcAft>
              <a:buClr>
                <a:srgbClr val="FF0000"/>
              </a:buClr>
              <a:buSzPts val="3300"/>
              <a:buFont typeface="Noto Sans Symbols"/>
              <a:buChar char="❖"/>
            </a:pPr>
            <a:r>
              <a:rPr lang="en" sz="3300" u="sng">
                <a:solidFill>
                  <a:srgbClr val="FFFF00"/>
                </a:solidFill>
              </a:rPr>
              <a:t>People</a:t>
            </a:r>
            <a:r>
              <a:rPr lang="en" sz="3300">
                <a:solidFill>
                  <a:srgbClr val="FFFF00"/>
                </a:solidFill>
              </a:rPr>
              <a:t>:</a:t>
            </a:r>
            <a:r>
              <a:rPr lang="en" sz="3300" b="1">
                <a:solidFill>
                  <a:srgbClr val="DDDDDD"/>
                </a:solidFill>
              </a:rPr>
              <a:t> </a:t>
            </a:r>
            <a:r>
              <a:rPr lang="en" sz="3300">
                <a:solidFill>
                  <a:schemeClr val="lt1"/>
                </a:solidFill>
              </a:rPr>
              <a:t>And with thy spirit.</a:t>
            </a:r>
            <a:endParaRPr>
              <a:solidFill>
                <a:schemeClr val="dk1"/>
              </a:solidFill>
            </a:endParaRPr>
          </a:p>
          <a:p>
            <a:pPr marL="0" lvl="0" indent="0" algn="l" rtl="0">
              <a:spcBef>
                <a:spcPts val="700"/>
              </a:spcBef>
              <a:spcAft>
                <a:spcPts val="0"/>
              </a:spcAft>
              <a:buNone/>
            </a:pPr>
            <a:endParaRPr sz="2900" u="sng">
              <a:solidFill>
                <a:schemeClr val="lt1"/>
              </a:solidFill>
            </a:endParaRPr>
          </a:p>
        </p:txBody>
      </p:sp>
      <p:sp>
        <p:nvSpPr>
          <p:cNvPr id="1245" name="Google Shape;1245;p165"/>
          <p:cNvSpPr txBox="1"/>
          <p:nvPr/>
        </p:nvSpPr>
        <p:spPr>
          <a:xfrm>
            <a:off x="373400" y="224800"/>
            <a:ext cx="38286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33CC33"/>
              </a:buClr>
              <a:buSzPts val="2900"/>
              <a:buFont typeface="Noto Sans Symbols"/>
              <a:buChar char="❖"/>
            </a:pPr>
            <a:r>
              <a:rPr lang="en" sz="2900" u="sng">
                <a:solidFill>
                  <a:schemeClr val="lt1"/>
                </a:solidFill>
              </a:rPr>
              <a:t>ካህን</a:t>
            </a:r>
            <a:r>
              <a:rPr lang="en" sz="2900">
                <a:solidFill>
                  <a:schemeClr val="lt1"/>
                </a:solidFill>
              </a:rPr>
              <a:t>፡-</a:t>
            </a:r>
            <a:r>
              <a:rPr lang="en" sz="2900">
                <a:solidFill>
                  <a:srgbClr val="FFFF00"/>
                </a:solidFill>
              </a:rPr>
              <a:t> እግዚአብሔር የሃሉ ምስለ ኵልክሙ።</a:t>
            </a:r>
            <a:endParaRPr sz="2900">
              <a:solidFill>
                <a:schemeClr val="dk1"/>
              </a:solidFill>
            </a:endParaRPr>
          </a:p>
          <a:p>
            <a:pPr marL="463550" lvl="0" indent="-431800" algn="l" rtl="0">
              <a:spcBef>
                <a:spcPts val="600"/>
              </a:spcBef>
              <a:spcAft>
                <a:spcPts val="0"/>
              </a:spcAft>
              <a:buClr>
                <a:schemeClr val="lt1"/>
              </a:buClr>
              <a:buSzPts val="2900"/>
              <a:buFont typeface="Noto Sans Symbols"/>
              <a:buChar char="❖"/>
            </a:pPr>
            <a:r>
              <a:rPr lang="en" sz="2900">
                <a:solidFill>
                  <a:schemeClr val="lt1"/>
                </a:solidFill>
              </a:rPr>
              <a:t>እግዚኣብሔር ምስ ኵልኹም ይኹን።</a:t>
            </a:r>
            <a:endParaRPr sz="2900">
              <a:solidFill>
                <a:schemeClr val="dk1"/>
              </a:solidFill>
            </a:endParaRPr>
          </a:p>
          <a:p>
            <a:pPr marL="463550" lvl="0" indent="-457200" algn="l" rtl="0">
              <a:spcBef>
                <a:spcPts val="600"/>
              </a:spcBef>
              <a:spcAft>
                <a:spcPts val="0"/>
              </a:spcAft>
              <a:buClr>
                <a:schemeClr val="dk1"/>
              </a:buClr>
              <a:buSzPts val="3300"/>
              <a:buFont typeface="Arial"/>
              <a:buNone/>
            </a:pPr>
            <a:endParaRPr sz="2900">
              <a:solidFill>
                <a:schemeClr val="dk1"/>
              </a:solidFill>
            </a:endParaRPr>
          </a:p>
          <a:p>
            <a:pPr marL="463550" lvl="0" indent="-431800" algn="l" rtl="0">
              <a:spcBef>
                <a:spcPts val="600"/>
              </a:spcBef>
              <a:spcAft>
                <a:spcPts val="0"/>
              </a:spcAft>
              <a:buClr>
                <a:srgbClr val="33CC33"/>
              </a:buClr>
              <a:buSzPts val="2900"/>
              <a:buFont typeface="Noto Sans Symbols"/>
              <a:buChar char="❖"/>
            </a:pPr>
            <a:r>
              <a:rPr lang="en" sz="2900" u="sng">
                <a:solidFill>
                  <a:schemeClr val="lt1"/>
                </a:solidFill>
              </a:rPr>
              <a:t>ሕዝብ፡-</a:t>
            </a:r>
            <a:r>
              <a:rPr lang="en" sz="2900">
                <a:solidFill>
                  <a:srgbClr val="FFFF00"/>
                </a:solidFill>
              </a:rPr>
              <a:t> ምስለ መንፈስከ።</a:t>
            </a:r>
            <a:endParaRPr sz="2900">
              <a:solidFill>
                <a:schemeClr val="dk1"/>
              </a:solidFill>
            </a:endParaRPr>
          </a:p>
          <a:p>
            <a:pPr marL="463550" lvl="0" indent="-431800" algn="l" rtl="0">
              <a:spcBef>
                <a:spcPts val="600"/>
              </a:spcBef>
              <a:spcAft>
                <a:spcPts val="0"/>
              </a:spcAft>
              <a:buClr>
                <a:schemeClr val="lt1"/>
              </a:buClr>
              <a:buSzPts val="2900"/>
              <a:buFont typeface="Noto Sans Symbols"/>
              <a:buChar char="❖"/>
            </a:pPr>
            <a:r>
              <a:rPr lang="en" sz="2900">
                <a:solidFill>
                  <a:schemeClr val="lt1"/>
                </a:solidFill>
              </a:rPr>
              <a:t>ምስ መንፈስካ። </a:t>
            </a:r>
            <a:endParaRPr sz="2900">
              <a:solidFill>
                <a:schemeClr val="dk1"/>
              </a:solidFill>
            </a:endParaRPr>
          </a:p>
          <a:p>
            <a:pPr marL="463550" lvl="0" indent="-457200" algn="l" rtl="0">
              <a:spcBef>
                <a:spcPts val="800"/>
              </a:spcBef>
              <a:spcAft>
                <a:spcPts val="0"/>
              </a:spcAft>
              <a:buClr>
                <a:schemeClr val="dk1"/>
              </a:buClr>
              <a:buSzPts val="3300"/>
              <a:buFont typeface="Arial"/>
              <a:buNone/>
            </a:pPr>
            <a:endParaRPr sz="2900">
              <a:solidFill>
                <a:schemeClr val="dk1"/>
              </a:solidFill>
            </a:endParaRPr>
          </a:p>
          <a:p>
            <a:pPr marL="463550" lvl="0" indent="-457200" algn="l" rtl="0">
              <a:spcBef>
                <a:spcPts val="600"/>
              </a:spcBef>
              <a:spcAft>
                <a:spcPts val="0"/>
              </a:spcAft>
              <a:buClr>
                <a:schemeClr val="dk1"/>
              </a:buClr>
              <a:buSzPts val="3300"/>
              <a:buFont typeface="Arial"/>
              <a:buNone/>
            </a:pP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dk1"/>
              </a:solidFill>
            </a:endParaRPr>
          </a:p>
          <a:p>
            <a:pPr marL="0" lvl="0" indent="0" algn="l" rtl="0">
              <a:spcBef>
                <a:spcPts val="0"/>
              </a:spcBef>
              <a:spcAft>
                <a:spcPts val="0"/>
              </a:spcAft>
              <a:buNone/>
            </a:pPr>
            <a:endParaRPr sz="2900" u="sng">
              <a:solidFill>
                <a:schemeClr val="lt1"/>
              </a:solidFill>
            </a:endParaRPr>
          </a:p>
        </p:txBody>
      </p:sp>
    </p:spTree>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pic>
        <p:nvPicPr>
          <p:cNvPr id="1251" name="Google Shape;1251;p16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52" name="Google Shape;1252;p166"/>
          <p:cNvSpPr txBox="1"/>
          <p:nvPr/>
        </p:nvSpPr>
        <p:spPr>
          <a:xfrm>
            <a:off x="3762800" y="247650"/>
            <a:ext cx="4578900" cy="5911800"/>
          </a:xfrm>
          <a:prstGeom prst="rect">
            <a:avLst/>
          </a:prstGeom>
          <a:noFill/>
          <a:ln>
            <a:noFill/>
          </a:ln>
        </p:spPr>
        <p:txBody>
          <a:bodyPr spcFirstLastPara="1" wrap="square" lIns="92150" tIns="46075" rIns="92150" bIns="46075" anchor="t" anchorCtr="0">
            <a:noAutofit/>
          </a:bodyPr>
          <a:lstStyle/>
          <a:p>
            <a:pPr marL="463550" lvl="0" indent="-406400" algn="l" rtl="0">
              <a:spcBef>
                <a:spcPts val="0"/>
              </a:spcBef>
              <a:spcAft>
                <a:spcPts val="0"/>
              </a:spcAft>
              <a:buClr>
                <a:srgbClr val="0000FF"/>
              </a:buClr>
              <a:buSzPts val="2300"/>
              <a:buFont typeface="Noto Sans Symbols"/>
              <a:buChar char="❖"/>
            </a:pPr>
            <a:r>
              <a:rPr lang="en" sz="2300">
                <a:solidFill>
                  <a:srgbClr val="FFFF00"/>
                </a:solidFill>
              </a:rPr>
              <a:t>Amien Igziabhier yibarikene le-agbertīhu be-selam siryet yikunene ze-temeTone sigake we-demeke abhane beMenfes nikīd kulu haylo le-tselayī</a:t>
            </a:r>
            <a:endParaRPr sz="2300">
              <a:solidFill>
                <a:schemeClr val="dk1"/>
              </a:solidFill>
            </a:endParaRPr>
          </a:p>
          <a:p>
            <a:pPr marL="463550" lvl="0" indent="-406400" algn="l" rtl="0">
              <a:spcBef>
                <a:spcPts val="0"/>
              </a:spcBef>
              <a:spcAft>
                <a:spcPts val="0"/>
              </a:spcAft>
              <a:buClr>
                <a:srgbClr val="FF0000"/>
              </a:buClr>
              <a:buSzPts val="2300"/>
              <a:buFont typeface="Noto Sans Symbols"/>
              <a:buChar char="❖"/>
            </a:pPr>
            <a:r>
              <a:rPr lang="en" sz="2300">
                <a:solidFill>
                  <a:schemeClr val="lt1"/>
                </a:solidFill>
              </a:rPr>
              <a:t>Amen. May God bless us, His servants, in peace. Remission be unto us who have received Thy body and Thy blood.Enable us by the Spirit to tread upon all the power of the enemy.</a:t>
            </a:r>
            <a:endParaRPr sz="2300">
              <a:solidFill>
                <a:schemeClr val="dk1"/>
              </a:solidFill>
            </a:endParaRPr>
          </a:p>
          <a:p>
            <a:pPr marL="0" lvl="0" indent="0" algn="l" rtl="0">
              <a:lnSpc>
                <a:spcPct val="93000"/>
              </a:lnSpc>
              <a:spcBef>
                <a:spcPts val="0"/>
              </a:spcBef>
              <a:spcAft>
                <a:spcPts val="0"/>
              </a:spcAft>
              <a:buClr>
                <a:schemeClr val="dk1"/>
              </a:buClr>
              <a:buFont typeface="Arial"/>
              <a:buNone/>
            </a:pPr>
            <a:endParaRPr sz="2300">
              <a:solidFill>
                <a:schemeClr val="lt1"/>
              </a:solidFill>
            </a:endParaRPr>
          </a:p>
          <a:p>
            <a:pPr marL="0" lvl="0" indent="0" algn="l" rtl="0">
              <a:spcBef>
                <a:spcPts val="700"/>
              </a:spcBef>
              <a:spcAft>
                <a:spcPts val="0"/>
              </a:spcAft>
              <a:buNone/>
            </a:pPr>
            <a:endParaRPr sz="2300" u="sng">
              <a:solidFill>
                <a:schemeClr val="lt1"/>
              </a:solidFill>
            </a:endParaRPr>
          </a:p>
        </p:txBody>
      </p:sp>
      <p:sp>
        <p:nvSpPr>
          <p:cNvPr id="1253" name="Google Shape;1253;p166"/>
          <p:cNvSpPr txBox="1"/>
          <p:nvPr/>
        </p:nvSpPr>
        <p:spPr>
          <a:xfrm>
            <a:off x="373400" y="224800"/>
            <a:ext cx="3828600" cy="6043500"/>
          </a:xfrm>
          <a:prstGeom prst="rect">
            <a:avLst/>
          </a:prstGeom>
          <a:noFill/>
          <a:ln>
            <a:noFill/>
          </a:ln>
        </p:spPr>
        <p:txBody>
          <a:bodyPr spcFirstLastPara="1" wrap="square" lIns="90000" tIns="91425" rIns="90000" bIns="91425" anchor="t" anchorCtr="0">
            <a:noAutofit/>
          </a:bodyPr>
          <a:lstStyle/>
          <a:p>
            <a:pPr marL="463550" lvl="0" indent="-387350" algn="l" rtl="0">
              <a:spcBef>
                <a:spcPts val="0"/>
              </a:spcBef>
              <a:spcAft>
                <a:spcPts val="0"/>
              </a:spcAft>
              <a:buClr>
                <a:srgbClr val="33CC33"/>
              </a:buClr>
              <a:buSzPts val="2200"/>
              <a:buFont typeface="Noto Sans Symbols"/>
              <a:buChar char="❖"/>
            </a:pPr>
            <a:r>
              <a:rPr lang="en" sz="2200">
                <a:solidFill>
                  <a:srgbClr val="FFFF00"/>
                </a:solidFill>
              </a:rPr>
              <a:t>አሜን እግዚአብሔር ይባርከነ ለአግብርቲሁ በሰላም ሥርየተ ይኩነነ ዘተመጦነ ሥጋከ ወደመከ አብሐነ በመንፈስ ንኪድ ኵሎ ኃይሎ ለጸላዒ።</a:t>
            </a:r>
            <a:endParaRPr sz="2200">
              <a:solidFill>
                <a:schemeClr val="dk1"/>
              </a:solidFill>
            </a:endParaRPr>
          </a:p>
          <a:p>
            <a:pPr marL="463550" lvl="0" indent="-387350" algn="l" rtl="0">
              <a:spcBef>
                <a:spcPts val="600"/>
              </a:spcBef>
              <a:spcAft>
                <a:spcPts val="0"/>
              </a:spcAft>
              <a:buClr>
                <a:schemeClr val="lt1"/>
              </a:buClr>
              <a:buSzPts val="2200"/>
              <a:buFont typeface="Noto Sans Symbols"/>
              <a:buChar char="❖"/>
            </a:pPr>
            <a:r>
              <a:rPr lang="en" sz="2200">
                <a:solidFill>
                  <a:schemeClr val="lt1"/>
                </a:solidFill>
              </a:rPr>
              <a:t>ኣሜን እግዚኣብሔር ንባሮትካ ብሰላም ባርኸና። ዝተቐበልናዮ ሥጋኻን ደምካን ንኅድገት ኃጢኣት ይኹነና። ኵሉ ኃይሊ ጸላኢ ብመንፈስ ክንረግጽ ሥልጣን ሃበና።</a:t>
            </a:r>
            <a:endParaRPr sz="2200">
              <a:solidFill>
                <a:schemeClr val="dk1"/>
              </a:solidFill>
            </a:endParaRPr>
          </a:p>
          <a:p>
            <a:pPr marL="0" lvl="0" indent="0" algn="l" rtl="0">
              <a:lnSpc>
                <a:spcPct val="93000"/>
              </a:lnSpc>
              <a:spcBef>
                <a:spcPts val="0"/>
              </a:spcBef>
              <a:spcAft>
                <a:spcPts val="0"/>
              </a:spcAft>
              <a:buClr>
                <a:schemeClr val="dk1"/>
              </a:buClr>
              <a:buFont typeface="Arial"/>
              <a:buNone/>
            </a:pPr>
            <a:endParaRPr sz="2200">
              <a:solidFill>
                <a:schemeClr val="lt1"/>
              </a:solidFill>
            </a:endParaRPr>
          </a:p>
          <a:p>
            <a:pPr marL="0" lvl="0" indent="0" algn="l" rtl="0">
              <a:spcBef>
                <a:spcPts val="0"/>
              </a:spcBef>
              <a:spcAft>
                <a:spcPts val="0"/>
              </a:spcAft>
              <a:buNone/>
            </a:pPr>
            <a:endParaRPr sz="2200" u="sng">
              <a:solidFill>
                <a:schemeClr val="lt1"/>
              </a:solidFill>
            </a:endParaRPr>
          </a:p>
        </p:txBody>
      </p:sp>
    </p:spTree>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pic>
        <p:nvPicPr>
          <p:cNvPr id="1259" name="Google Shape;1259;p16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60" name="Google Shape;1260;p167"/>
          <p:cNvSpPr txBox="1"/>
          <p:nvPr/>
        </p:nvSpPr>
        <p:spPr>
          <a:xfrm>
            <a:off x="4148050" y="247650"/>
            <a:ext cx="4269900" cy="5911800"/>
          </a:xfrm>
          <a:prstGeom prst="rect">
            <a:avLst/>
          </a:prstGeom>
          <a:noFill/>
          <a:ln>
            <a:noFill/>
          </a:ln>
        </p:spPr>
        <p:txBody>
          <a:bodyPr spcFirstLastPara="1" wrap="square" lIns="92150" tIns="46075" rIns="92150" bIns="46075" anchor="t" anchorCtr="0">
            <a:noAutofit/>
          </a:bodyPr>
          <a:lstStyle/>
          <a:p>
            <a:pPr marL="463550" lvl="0" indent="-412750" algn="l" rtl="0">
              <a:spcBef>
                <a:spcPts val="0"/>
              </a:spcBef>
              <a:spcAft>
                <a:spcPts val="0"/>
              </a:spcAft>
              <a:buClr>
                <a:srgbClr val="0000FF"/>
              </a:buClr>
              <a:buSzPts val="2400"/>
              <a:buFont typeface="Noto Sans Symbols"/>
              <a:buChar char="❖"/>
            </a:pPr>
            <a:r>
              <a:rPr lang="en" sz="2400">
                <a:solidFill>
                  <a:srgbClr val="FFFF00"/>
                </a:solidFill>
              </a:rPr>
              <a:t>Berekete idieke qidist inte milit mihret kīyaha nisiefo kuline im-kulu migbar ikuy ighasene we-wiste kulu migbar senay demerene</a:t>
            </a:r>
            <a:endParaRPr sz="2400">
              <a:solidFill>
                <a:schemeClr val="dk1"/>
              </a:solidFill>
            </a:endParaRPr>
          </a:p>
          <a:p>
            <a:pPr marL="463550" lvl="0" indent="-412750" algn="l" rtl="0">
              <a:lnSpc>
                <a:spcPct val="109000"/>
              </a:lnSpc>
              <a:spcBef>
                <a:spcPts val="600"/>
              </a:spcBef>
              <a:spcAft>
                <a:spcPts val="0"/>
              </a:spcAft>
              <a:buClr>
                <a:srgbClr val="FF0000"/>
              </a:buClr>
              <a:buSzPts val="2400"/>
              <a:buFont typeface="Noto Sans Symbols"/>
              <a:buChar char="❖"/>
            </a:pPr>
            <a:r>
              <a:rPr lang="en" sz="2400">
                <a:solidFill>
                  <a:schemeClr val="lt1"/>
                </a:solidFill>
              </a:rPr>
              <a:t>We all hope for the blessing of Thy holy hand, which is full of mercy. From all evil works keep us apart, and in all good works unite us.</a:t>
            </a: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lt1"/>
              </a:solidFill>
            </a:endParaRPr>
          </a:p>
          <a:p>
            <a:pPr marL="0" lvl="0" indent="0" algn="l" rtl="0">
              <a:spcBef>
                <a:spcPts val="700"/>
              </a:spcBef>
              <a:spcAft>
                <a:spcPts val="0"/>
              </a:spcAft>
              <a:buNone/>
            </a:pPr>
            <a:endParaRPr sz="2400">
              <a:solidFill>
                <a:srgbClr val="FFFF00"/>
              </a:solidFill>
            </a:endParaRPr>
          </a:p>
        </p:txBody>
      </p:sp>
      <p:sp>
        <p:nvSpPr>
          <p:cNvPr id="1261" name="Google Shape;1261;p167"/>
          <p:cNvSpPr txBox="1"/>
          <p:nvPr/>
        </p:nvSpPr>
        <p:spPr>
          <a:xfrm>
            <a:off x="373400" y="224800"/>
            <a:ext cx="3828600" cy="6043500"/>
          </a:xfrm>
          <a:prstGeom prst="rect">
            <a:avLst/>
          </a:prstGeom>
          <a:noFill/>
          <a:ln>
            <a:noFill/>
          </a:ln>
        </p:spPr>
        <p:txBody>
          <a:bodyPr spcFirstLastPara="1" wrap="square" lIns="90000" tIns="91425" rIns="90000" bIns="91425" anchor="t" anchorCtr="0">
            <a:noAutofit/>
          </a:bodyPr>
          <a:lstStyle/>
          <a:p>
            <a:pPr marL="463550" lvl="0" indent="-400050" algn="l" rtl="0">
              <a:spcBef>
                <a:spcPts val="0"/>
              </a:spcBef>
              <a:spcAft>
                <a:spcPts val="0"/>
              </a:spcAft>
              <a:buClr>
                <a:srgbClr val="33CC33"/>
              </a:buClr>
              <a:buSzPts val="2200"/>
              <a:buFont typeface="Noto Sans Symbols"/>
              <a:buChar char="❖"/>
            </a:pPr>
            <a:r>
              <a:rPr lang="en" sz="2200">
                <a:solidFill>
                  <a:srgbClr val="FFFF00"/>
                </a:solidFill>
              </a:rPr>
              <a:t>በረከተ እዴከ ቅድስት እንተ ምልዕተ ምሕረት ኪያሃ ንሴፎ ኵልነ እምኵሉ ምግባረ እኩይ እግኅሠነ ወውስተ ኵሉ ምግባረ ሠናይ ደምረነ።</a:t>
            </a:r>
            <a:endParaRPr sz="2200">
              <a:solidFill>
                <a:schemeClr val="dk1"/>
              </a:solidFill>
            </a:endParaRPr>
          </a:p>
          <a:p>
            <a:pPr marL="463550" lvl="0" indent="-400050" algn="l" rtl="0">
              <a:spcBef>
                <a:spcPts val="600"/>
              </a:spcBef>
              <a:spcAft>
                <a:spcPts val="0"/>
              </a:spcAft>
              <a:buClr>
                <a:schemeClr val="lt1"/>
              </a:buClr>
              <a:buSzPts val="2200"/>
              <a:buFont typeface="Noto Sans Symbols"/>
              <a:buChar char="❖"/>
            </a:pPr>
            <a:r>
              <a:rPr lang="en" sz="2200">
                <a:solidFill>
                  <a:schemeClr val="lt1"/>
                </a:solidFill>
              </a:rPr>
              <a:t>ምሕረት ዝመልአት በረኸት ቅድስቲ ኢድካ ንኣኣ ኵላትና ንጽበ ኣሎና። ካብ ክፉእ ምግባር ኩሉ ኣርሕቐና፡ ኣብ ኩሉ ምግባር ሠናይ ከኣ ጸምብረና። </a:t>
            </a:r>
            <a:endParaRPr sz="2200">
              <a:solidFill>
                <a:schemeClr val="dk1"/>
              </a:solidFill>
            </a:endParaRPr>
          </a:p>
          <a:p>
            <a:pPr marL="0" lvl="0" indent="0" algn="l" rtl="0">
              <a:lnSpc>
                <a:spcPct val="93000"/>
              </a:lnSpc>
              <a:spcBef>
                <a:spcPts val="0"/>
              </a:spcBef>
              <a:spcAft>
                <a:spcPts val="0"/>
              </a:spcAft>
              <a:buClr>
                <a:schemeClr val="dk1"/>
              </a:buClr>
              <a:buFont typeface="Arial"/>
              <a:buNone/>
            </a:pPr>
            <a:endParaRPr sz="2200">
              <a:solidFill>
                <a:schemeClr val="lt1"/>
              </a:solidFill>
            </a:endParaRPr>
          </a:p>
          <a:p>
            <a:pPr marL="0" lvl="0" indent="0" algn="l" rtl="0">
              <a:spcBef>
                <a:spcPts val="0"/>
              </a:spcBef>
              <a:spcAft>
                <a:spcPts val="0"/>
              </a:spcAft>
              <a:buNone/>
            </a:pPr>
            <a:endParaRPr sz="2200">
              <a:solidFill>
                <a:srgbClr val="FFFF00"/>
              </a:solidFill>
            </a:endParaRPr>
          </a:p>
        </p:txBody>
      </p:sp>
    </p:spTree>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pic>
        <p:nvPicPr>
          <p:cNvPr id="1267" name="Google Shape;1267;p16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68" name="Google Shape;1268;p168"/>
          <p:cNvSpPr txBox="1"/>
          <p:nvPr/>
        </p:nvSpPr>
        <p:spPr>
          <a:xfrm>
            <a:off x="4148050" y="247650"/>
            <a:ext cx="4551900" cy="5911800"/>
          </a:xfrm>
          <a:prstGeom prst="rect">
            <a:avLst/>
          </a:prstGeom>
          <a:noFill/>
          <a:ln>
            <a:noFill/>
          </a:ln>
        </p:spPr>
        <p:txBody>
          <a:bodyPr spcFirstLastPara="1" wrap="square" lIns="92150" tIns="46075" rIns="92150" bIns="46075" anchor="t" anchorCtr="0">
            <a:noAutofit/>
          </a:bodyPr>
          <a:lstStyle/>
          <a:p>
            <a:pPr marL="463550" lvl="0" indent="-387350" algn="l" rtl="0">
              <a:spcBef>
                <a:spcPts val="0"/>
              </a:spcBef>
              <a:spcAft>
                <a:spcPts val="0"/>
              </a:spcAft>
              <a:buClr>
                <a:srgbClr val="0000FF"/>
              </a:buClr>
              <a:buSzPts val="2000"/>
              <a:buFont typeface="Noto Sans Symbols"/>
              <a:buChar char="❖"/>
            </a:pPr>
            <a:r>
              <a:rPr lang="en" sz="2000">
                <a:solidFill>
                  <a:srgbClr val="FFFF00"/>
                </a:solidFill>
              </a:rPr>
              <a:t>Buruk zewe-habene sigahu Qidus we-demu kibur tsega nesaine we-hywete rekebne be-hayle mesqelu leEyesus Kristos kīyake Igzīo niakuti nesīane tsega ze-iMenfes Qidus</a:t>
            </a:r>
            <a:endParaRPr sz="2000">
              <a:solidFill>
                <a:schemeClr val="dk1"/>
              </a:solidFill>
            </a:endParaRPr>
          </a:p>
          <a:p>
            <a:pPr marL="463550" lvl="0" indent="-387350" algn="l" rtl="0">
              <a:lnSpc>
                <a:spcPct val="103000"/>
              </a:lnSpc>
              <a:spcBef>
                <a:spcPts val="600"/>
              </a:spcBef>
              <a:spcAft>
                <a:spcPts val="0"/>
              </a:spcAft>
              <a:buClr>
                <a:srgbClr val="FF0000"/>
              </a:buClr>
              <a:buSzPts val="2000"/>
              <a:buFont typeface="Noto Sans Symbols"/>
              <a:buChar char="❖"/>
            </a:pPr>
            <a:r>
              <a:rPr lang="en" sz="2000">
                <a:solidFill>
                  <a:schemeClr val="lt1"/>
                </a:solidFill>
              </a:rPr>
              <a:t>Blessed be He that has given us His holy body and His</a:t>
            </a:r>
            <a:r>
              <a:rPr lang="en" sz="2000" u="sng">
                <a:solidFill>
                  <a:schemeClr val="lt1"/>
                </a:solidFill>
              </a:rPr>
              <a:t> </a:t>
            </a:r>
            <a:r>
              <a:rPr lang="en" sz="2000">
                <a:solidFill>
                  <a:schemeClr val="lt1"/>
                </a:solidFill>
              </a:rPr>
              <a:t>precious blood We have received grace and found life by the power of the cross of Jesus Christ. Unto Thee, Lord, do we give thanks, for that we have received grace from the Holy Spirit.</a:t>
            </a:r>
            <a:endParaRPr sz="2000">
              <a:solidFill>
                <a:schemeClr val="dk1"/>
              </a:solidFill>
            </a:endParaRPr>
          </a:p>
          <a:p>
            <a:pPr marL="0" lvl="0" indent="0" algn="l" rtl="0">
              <a:spcBef>
                <a:spcPts val="700"/>
              </a:spcBef>
              <a:spcAft>
                <a:spcPts val="0"/>
              </a:spcAft>
              <a:buNone/>
            </a:pPr>
            <a:endParaRPr sz="2000">
              <a:solidFill>
                <a:srgbClr val="FFFF00"/>
              </a:solidFill>
            </a:endParaRPr>
          </a:p>
        </p:txBody>
      </p:sp>
      <p:sp>
        <p:nvSpPr>
          <p:cNvPr id="1269" name="Google Shape;1269;p168"/>
          <p:cNvSpPr txBox="1"/>
          <p:nvPr/>
        </p:nvSpPr>
        <p:spPr>
          <a:xfrm>
            <a:off x="373400" y="224800"/>
            <a:ext cx="4084500" cy="6043500"/>
          </a:xfrm>
          <a:prstGeom prst="rect">
            <a:avLst/>
          </a:prstGeom>
          <a:noFill/>
          <a:ln>
            <a:noFill/>
          </a:ln>
        </p:spPr>
        <p:txBody>
          <a:bodyPr spcFirstLastPara="1" wrap="square" lIns="90000" tIns="91425" rIns="90000" bIns="91425" anchor="t" anchorCtr="0">
            <a:noAutofit/>
          </a:bodyPr>
          <a:lstStyle/>
          <a:p>
            <a:pPr marL="463550" lvl="0" indent="-393700" algn="l" rtl="0">
              <a:spcBef>
                <a:spcPts val="0"/>
              </a:spcBef>
              <a:spcAft>
                <a:spcPts val="0"/>
              </a:spcAft>
              <a:buClr>
                <a:srgbClr val="33CC33"/>
              </a:buClr>
              <a:buSzPts val="2100"/>
              <a:buFont typeface="Noto Sans Symbols"/>
              <a:buChar char="❖"/>
            </a:pPr>
            <a:r>
              <a:rPr lang="en" sz="2100">
                <a:solidFill>
                  <a:srgbClr val="FFFF00"/>
                </a:solidFill>
              </a:rPr>
              <a:t>ቡሩክ ዘወሀበነ ሥጋሁ ቅዱሰ ወደሞ ክቡረ ጸጋ ነሣአነ ወሕይወተ ረከብነ በኃይለ መስቀሉ ለኢየሱስ ክርስቶስ ኪያከ እግዚኦ ነአኲት ነሢአነ ጸጋ ዘእመንፈስ ቅዱስ።</a:t>
            </a:r>
            <a:endParaRPr sz="2100">
              <a:solidFill>
                <a:schemeClr val="dk1"/>
              </a:solidFill>
            </a:endParaRPr>
          </a:p>
          <a:p>
            <a:pPr marL="463550" lvl="0" indent="-393700" algn="l" rtl="0">
              <a:spcBef>
                <a:spcPts val="600"/>
              </a:spcBef>
              <a:spcAft>
                <a:spcPts val="0"/>
              </a:spcAft>
              <a:buClr>
                <a:schemeClr val="lt1"/>
              </a:buClr>
              <a:buSzPts val="2100"/>
              <a:buFont typeface="Noto Sans Symbols"/>
              <a:buChar char="❖"/>
            </a:pPr>
            <a:r>
              <a:rPr lang="en" sz="2100">
                <a:solidFill>
                  <a:schemeClr val="lt1"/>
                </a:solidFill>
              </a:rPr>
              <a:t>ቅዱስ ሥጋኡን ክቡር ደሙን ዝሃበና ቡሩኽ እዩ።ብኃይሊ መስቀሉ ንኢየሱስ ክርስቶስ ጸጋ ተቐቢልና ሕይወትውን ረኺብና ኢና። ኦ ጐይታ ካብ መንፈስ ቅዱስ ዝተረኽበ ጸጋ ተቐቢልና ንኣኻ ነመስግን ኣሎና። </a:t>
            </a:r>
            <a:endParaRPr sz="2100">
              <a:solidFill>
                <a:schemeClr val="dk1"/>
              </a:solidFill>
            </a:endParaRPr>
          </a:p>
          <a:p>
            <a:pPr marL="463550" lvl="0" indent="-412750" algn="l" rtl="0">
              <a:spcBef>
                <a:spcPts val="0"/>
              </a:spcBef>
              <a:spcAft>
                <a:spcPts val="0"/>
              </a:spcAft>
              <a:buClr>
                <a:schemeClr val="dk1"/>
              </a:buClr>
              <a:buSzPts val="2400"/>
              <a:buFont typeface="Arial"/>
              <a:buNone/>
            </a:pPr>
            <a:endParaRPr sz="2100">
              <a:solidFill>
                <a:schemeClr val="dk1"/>
              </a:solidFill>
            </a:endParaRPr>
          </a:p>
          <a:p>
            <a:pPr marL="0" lvl="0" indent="0" algn="l" rtl="0">
              <a:lnSpc>
                <a:spcPct val="93000"/>
              </a:lnSpc>
              <a:spcBef>
                <a:spcPts val="0"/>
              </a:spcBef>
              <a:spcAft>
                <a:spcPts val="0"/>
              </a:spcAft>
              <a:buClr>
                <a:schemeClr val="dk1"/>
              </a:buClr>
              <a:buFont typeface="Arial"/>
              <a:buNone/>
            </a:pPr>
            <a:endParaRPr sz="2100">
              <a:solidFill>
                <a:schemeClr val="dk1"/>
              </a:solidFill>
            </a:endParaRPr>
          </a:p>
          <a:p>
            <a:pPr marL="0" lvl="0" indent="0" algn="l" rtl="0">
              <a:spcBef>
                <a:spcPts val="0"/>
              </a:spcBef>
              <a:spcAft>
                <a:spcPts val="0"/>
              </a:spcAft>
              <a:buNone/>
            </a:pPr>
            <a:endParaRPr sz="2100">
              <a:solidFill>
                <a:srgbClr val="FFFF00"/>
              </a:solidFi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23" name="Google Shape;223;p39"/>
          <p:cNvSpPr txBox="1"/>
          <p:nvPr/>
        </p:nvSpPr>
        <p:spPr>
          <a:xfrm>
            <a:off x="4548050" y="247650"/>
            <a:ext cx="44031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b="1" u="sng">
                <a:solidFill>
                  <a:schemeClr val="lt1"/>
                </a:solidFill>
              </a:rPr>
              <a:t>Hizb</a:t>
            </a:r>
            <a:r>
              <a:rPr lang="en" sz="3000" b="1">
                <a:solidFill>
                  <a:schemeClr val="lt1"/>
                </a:solidFill>
              </a:rPr>
              <a:t>:</a:t>
            </a:r>
            <a:r>
              <a:rPr lang="en" sz="3000">
                <a:solidFill>
                  <a:schemeClr val="lt1"/>
                </a:solidFill>
              </a:rPr>
              <a:t> </a:t>
            </a:r>
            <a:r>
              <a:rPr lang="en" sz="3000">
                <a:solidFill>
                  <a:srgbClr val="FFFF00"/>
                </a:solidFill>
              </a:rPr>
              <a:t>Qidus Qidus Qidus Igzīabhier fitsum milu’i semayat we-midre Qidisate sibhatīke</a:t>
            </a:r>
            <a:endParaRPr sz="3000">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a:t>
            </a:r>
            <a:r>
              <a:rPr lang="en" sz="3000">
                <a:solidFill>
                  <a:srgbClr val="DDDDDD"/>
                </a:solidFill>
              </a:rPr>
              <a:t> </a:t>
            </a:r>
            <a:r>
              <a:rPr lang="en" sz="3000">
                <a:solidFill>
                  <a:schemeClr val="lt1"/>
                </a:solidFill>
              </a:rPr>
              <a:t>Holy Holy Holy, Perfect Lord of hosts, heaven and earth are full of the holiness of Thy glory. </a:t>
            </a:r>
            <a:endParaRPr sz="3000" u="sng">
              <a:solidFill>
                <a:schemeClr val="lt1"/>
              </a:solidFill>
            </a:endParaRPr>
          </a:p>
        </p:txBody>
      </p:sp>
      <p:sp>
        <p:nvSpPr>
          <p:cNvPr id="224" name="Google Shape;224;p39"/>
          <p:cNvSpPr txBox="1"/>
          <p:nvPr/>
        </p:nvSpPr>
        <p:spPr>
          <a:xfrm>
            <a:off x="443275" y="224800"/>
            <a:ext cx="4458000" cy="6043500"/>
          </a:xfrm>
          <a:prstGeom prst="rect">
            <a:avLst/>
          </a:prstGeom>
          <a:noFill/>
          <a:ln>
            <a:noFill/>
          </a:ln>
        </p:spPr>
        <p:txBody>
          <a:bodyPr spcFirstLastPara="1" wrap="square" lIns="90000" tIns="91425" rIns="90000" bIns="91425" anchor="t" anchorCtr="0">
            <a:noAutofit/>
          </a:bodyPr>
          <a:lstStyle/>
          <a:p>
            <a:pPr marL="463550" lvl="0" indent="-438150" algn="l" rtl="0">
              <a:spcBef>
                <a:spcPts val="0"/>
              </a:spcBef>
              <a:spcAft>
                <a:spcPts val="0"/>
              </a:spcAft>
              <a:buClr>
                <a:srgbClr val="33CC33"/>
              </a:buClr>
              <a:buSzPts val="3000"/>
              <a:buFont typeface="Noto Sans Symbols"/>
              <a:buChar char="❖"/>
            </a:pPr>
            <a:r>
              <a:rPr lang="en" sz="3000" b="1" u="sng">
                <a:solidFill>
                  <a:schemeClr val="lt1"/>
                </a:solidFill>
              </a:rPr>
              <a:t>ሕዝብ</a:t>
            </a:r>
            <a:r>
              <a:rPr lang="en" sz="3000" b="1">
                <a:solidFill>
                  <a:schemeClr val="lt1"/>
                </a:solidFill>
              </a:rPr>
              <a:t>፡</a:t>
            </a:r>
            <a:r>
              <a:rPr lang="en" sz="3000">
                <a:solidFill>
                  <a:srgbClr val="FFFF00"/>
                </a:solidFill>
              </a:rPr>
              <a:t> ቅዱስ ቅዱስ ቅዱስ እግዚአብሔር ፍጹም ምሉዕ ሰማያተ ወምድረ ቅድሳተ ስብሐቲከ።</a:t>
            </a:r>
            <a:endParaRPr sz="3000">
              <a:solidFill>
                <a:schemeClr val="dk1"/>
              </a:solidFill>
            </a:endParaRPr>
          </a:p>
          <a:p>
            <a:pPr marL="463550" lvl="0" indent="-438150" algn="l" rtl="0">
              <a:spcBef>
                <a:spcPts val="600"/>
              </a:spcBef>
              <a:spcAft>
                <a:spcPts val="0"/>
              </a:spcAft>
              <a:buClr>
                <a:schemeClr val="lt1"/>
              </a:buClr>
              <a:buSzPts val="3000"/>
              <a:buFont typeface="Noto Sans Symbols"/>
              <a:buChar char="❖"/>
            </a:pPr>
            <a:r>
              <a:rPr lang="en" sz="3000">
                <a:solidFill>
                  <a:schemeClr val="lt1"/>
                </a:solidFill>
              </a:rPr>
              <a:t>ቅዱስ ቅዱስ ቅዱስ እግዚኣብሔር ጐይታ ሠራዊት ክብሪ ምስጋናኻ  ሰማይን ምድርን ምሉእ እዩ።</a:t>
            </a:r>
            <a:endParaRPr sz="3000" u="sng">
              <a:solidFill>
                <a:schemeClr val="lt1"/>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4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31" name="Google Shape;231;p40"/>
          <p:cNvSpPr txBox="1"/>
          <p:nvPr/>
        </p:nvSpPr>
        <p:spPr>
          <a:xfrm>
            <a:off x="4410050" y="247650"/>
            <a:ext cx="4541100" cy="5911800"/>
          </a:xfrm>
          <a:prstGeom prst="rect">
            <a:avLst/>
          </a:prstGeom>
          <a:noFill/>
          <a:ln>
            <a:noFill/>
          </a:ln>
        </p:spPr>
        <p:txBody>
          <a:bodyPr spcFirstLastPara="1" wrap="square" lIns="92150" tIns="46075" rIns="92150" bIns="46075" anchor="t" anchorCtr="0">
            <a:noAutofit/>
          </a:bodyPr>
          <a:lstStyle/>
          <a:p>
            <a:pPr marL="457200" lvl="0" indent="-387350" algn="l" rtl="0">
              <a:spcBef>
                <a:spcPts val="0"/>
              </a:spcBef>
              <a:spcAft>
                <a:spcPts val="0"/>
              </a:spcAft>
              <a:buClr>
                <a:srgbClr val="0000FF"/>
              </a:buClr>
              <a:buSzPts val="2500"/>
              <a:buChar char="❖"/>
            </a:pPr>
            <a:r>
              <a:rPr lang="en" sz="2500" u="sng">
                <a:solidFill>
                  <a:schemeClr val="lt1"/>
                </a:solidFill>
              </a:rPr>
              <a:t>Kahn</a:t>
            </a:r>
            <a:r>
              <a:rPr lang="en" sz="2500">
                <a:solidFill>
                  <a:schemeClr val="lt1"/>
                </a:solidFill>
              </a:rPr>
              <a:t>:</a:t>
            </a:r>
            <a:r>
              <a:rPr lang="en" sz="2500">
                <a:solidFill>
                  <a:srgbClr val="00CC00"/>
                </a:solidFill>
              </a:rPr>
              <a:t> </a:t>
            </a:r>
            <a:r>
              <a:rPr lang="en" sz="2500">
                <a:solidFill>
                  <a:srgbClr val="FFFF00"/>
                </a:solidFill>
              </a:rPr>
              <a:t>Zebe-menTola’it demena tesewere weim-qidist Dingil medhin tewelde Igzī’i terekbe tsehaye tsdiq zebe-aman sereqe.</a:t>
            </a:r>
            <a:endParaRPr sz="2500">
              <a:solidFill>
                <a:schemeClr val="dk1"/>
              </a:solidFill>
            </a:endParaRPr>
          </a:p>
          <a:p>
            <a:pPr marL="457200" lvl="0" indent="-387350" algn="l" rtl="0">
              <a:spcBef>
                <a:spcPts val="70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chemeClr val="lt1"/>
                </a:solidFill>
              </a:rPr>
              <a:t> He is covered with the curtain of clouds. The Savior was born from a holy virgin. The Lord appeared and the true Sun of righteousness arose.</a:t>
            </a:r>
            <a:endParaRPr sz="2500" b="1" u="sng">
              <a:solidFill>
                <a:schemeClr val="lt1"/>
              </a:solidFill>
            </a:endParaRPr>
          </a:p>
        </p:txBody>
      </p:sp>
      <p:sp>
        <p:nvSpPr>
          <p:cNvPr id="232" name="Google Shape;232;p40"/>
          <p:cNvSpPr txBox="1"/>
          <p:nvPr/>
        </p:nvSpPr>
        <p:spPr>
          <a:xfrm>
            <a:off x="443275" y="224800"/>
            <a:ext cx="4541100" cy="6043500"/>
          </a:xfrm>
          <a:prstGeom prst="rect">
            <a:avLst/>
          </a:prstGeom>
          <a:noFill/>
          <a:ln>
            <a:noFill/>
          </a:ln>
        </p:spPr>
        <p:txBody>
          <a:bodyPr spcFirstLastPara="1" wrap="square" lIns="90000" tIns="91425" rIns="90000" bIns="91425" anchor="t" anchorCtr="0">
            <a:noAutofit/>
          </a:bodyPr>
          <a:lstStyle/>
          <a:p>
            <a:pPr marL="457200" lvl="0" indent="-400050" algn="l" rtl="0">
              <a:spcBef>
                <a:spcPts val="0"/>
              </a:spcBef>
              <a:spcAft>
                <a:spcPts val="0"/>
              </a:spcAft>
              <a:buClr>
                <a:srgbClr val="02CA02"/>
              </a:buClr>
              <a:buSzPts val="2700"/>
              <a:buFont typeface="Noto Sans Symbols"/>
              <a:buChar char="❖"/>
            </a:pPr>
            <a:r>
              <a:rPr lang="en" sz="2700" u="sng">
                <a:solidFill>
                  <a:schemeClr val="lt1"/>
                </a:solidFill>
              </a:rPr>
              <a:t>ካህን</a:t>
            </a:r>
            <a:r>
              <a:rPr lang="en" sz="2700">
                <a:solidFill>
                  <a:schemeClr val="lt1"/>
                </a:solidFill>
              </a:rPr>
              <a:t>፦</a:t>
            </a:r>
            <a:r>
              <a:rPr lang="en" sz="2700">
                <a:solidFill>
                  <a:srgbClr val="DDDDDD"/>
                </a:solidFill>
              </a:rPr>
              <a:t> </a:t>
            </a:r>
            <a:r>
              <a:rPr lang="en" sz="2700">
                <a:solidFill>
                  <a:srgbClr val="FFFF00"/>
                </a:solidFill>
              </a:rPr>
              <a:t>ዘበመንጦላዕተ ደመና ተሠወረ ወእምቅድስት ድንግል መድኅን ተወልደ እግዚእ ተረክበ ፀሐየ ጽድቅ ዘበአማን ሠረቀ።</a:t>
            </a:r>
            <a:endParaRPr sz="2700">
              <a:solidFill>
                <a:schemeClr val="dk1"/>
              </a:solidFill>
            </a:endParaRPr>
          </a:p>
          <a:p>
            <a:pPr marL="457200" lvl="0" indent="-400050" algn="l" rtl="0">
              <a:spcBef>
                <a:spcPts val="600"/>
              </a:spcBef>
              <a:spcAft>
                <a:spcPts val="0"/>
              </a:spcAft>
              <a:buClr>
                <a:schemeClr val="lt1"/>
              </a:buClr>
              <a:buSzPts val="2700"/>
              <a:buFont typeface="Noto Sans Symbols"/>
              <a:buChar char="❖"/>
            </a:pPr>
            <a:r>
              <a:rPr lang="en" sz="2700">
                <a:solidFill>
                  <a:schemeClr val="lt1"/>
                </a:solidFill>
              </a:rPr>
              <a:t>ብመጋረጃ ደመና ተሠወረ ካብ ቅድስቲ ድንግል መድኃኒ ተወልደ። ጐይታ ተረኽበ። ሓቀኛ ፀሓይ ጽድቂ ብሓቂ ወፀ።</a:t>
            </a:r>
            <a:endParaRPr sz="2700">
              <a:solidFill>
                <a:schemeClr val="dk1"/>
              </a:solidFill>
            </a:endParaRPr>
          </a:p>
          <a:p>
            <a:pPr marL="0" lvl="0" indent="0" algn="l" rtl="0">
              <a:lnSpc>
                <a:spcPct val="93000"/>
              </a:lnSpc>
              <a:spcBef>
                <a:spcPts val="0"/>
              </a:spcBef>
              <a:spcAft>
                <a:spcPts val="0"/>
              </a:spcAft>
              <a:buNone/>
            </a:pPr>
            <a:endParaRPr sz="2700">
              <a:solidFill>
                <a:schemeClr val="lt1"/>
              </a:solidFill>
            </a:endParaRPr>
          </a:p>
          <a:p>
            <a:pPr marL="463550" lvl="0" indent="-419100" algn="l" rtl="0">
              <a:spcBef>
                <a:spcPts val="600"/>
              </a:spcBef>
              <a:spcAft>
                <a:spcPts val="0"/>
              </a:spcAft>
              <a:buClr>
                <a:schemeClr val="lt1"/>
              </a:buClr>
              <a:buSzPts val="2700"/>
              <a:buChar char="❖"/>
            </a:pPr>
            <a:endParaRPr sz="2700" b="1" u="sng">
              <a:solidFill>
                <a:schemeClr val="lt1"/>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39" name="Google Shape;239;p41"/>
          <p:cNvSpPr txBox="1"/>
          <p:nvPr/>
        </p:nvSpPr>
        <p:spPr>
          <a:xfrm>
            <a:off x="4486250" y="247650"/>
            <a:ext cx="4380900" cy="5911800"/>
          </a:xfrm>
          <a:prstGeom prst="rect">
            <a:avLst/>
          </a:prstGeom>
          <a:noFill/>
          <a:ln>
            <a:noFill/>
          </a:ln>
        </p:spPr>
        <p:txBody>
          <a:bodyPr spcFirstLastPara="1" wrap="square" lIns="92150" tIns="46075" rIns="92150" bIns="46075" anchor="t" anchorCtr="0">
            <a:noAutofit/>
          </a:bodyPr>
          <a:lstStyle/>
          <a:p>
            <a:pPr marL="457200" lvl="0" indent="-400050" algn="l" rtl="0">
              <a:spcBef>
                <a:spcPts val="0"/>
              </a:spcBef>
              <a:spcAft>
                <a:spcPts val="0"/>
              </a:spcAft>
              <a:buClr>
                <a:srgbClr val="0000FF"/>
              </a:buClr>
              <a:buSzPts val="2700"/>
              <a:buChar char="❖"/>
            </a:pPr>
            <a:r>
              <a:rPr lang="en" sz="2700" u="sng">
                <a:solidFill>
                  <a:schemeClr val="lt1"/>
                </a:solidFill>
              </a:rPr>
              <a:t>Kahn</a:t>
            </a:r>
            <a:r>
              <a:rPr lang="en" sz="2700">
                <a:solidFill>
                  <a:schemeClr val="lt1"/>
                </a:solidFill>
              </a:rPr>
              <a:t>:</a:t>
            </a:r>
            <a:r>
              <a:rPr lang="en" sz="2700">
                <a:solidFill>
                  <a:srgbClr val="00CC00"/>
                </a:solidFill>
              </a:rPr>
              <a:t> </a:t>
            </a:r>
            <a:r>
              <a:rPr lang="en" sz="2700">
                <a:solidFill>
                  <a:srgbClr val="FFFF00"/>
                </a:solidFill>
              </a:rPr>
              <a:t>Ne’amin Abe fenawī we-ne’amin Weld tefenawie we-ne’amin Menfes Qidus maheyewie.</a:t>
            </a:r>
            <a:endParaRPr sz="2700">
              <a:solidFill>
                <a:schemeClr val="dk1"/>
              </a:solidFill>
            </a:endParaRPr>
          </a:p>
          <a:p>
            <a:pPr marL="457200" lvl="0" indent="-400050" algn="l" rtl="0">
              <a:spcBef>
                <a:spcPts val="70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a:t>
            </a:r>
            <a:r>
              <a:rPr lang="en" sz="2700">
                <a:solidFill>
                  <a:schemeClr val="lt1"/>
                </a:solidFill>
              </a:rPr>
              <a:t> We believe in the Father Who sent, and in the Son Who was sent, and we believe in the Holy Spirit, the Life-Giver. </a:t>
            </a:r>
            <a:endParaRPr sz="2700" u="sng">
              <a:solidFill>
                <a:schemeClr val="lt1"/>
              </a:solidFill>
            </a:endParaRPr>
          </a:p>
        </p:txBody>
      </p:sp>
      <p:sp>
        <p:nvSpPr>
          <p:cNvPr id="240" name="Google Shape;240;p41"/>
          <p:cNvSpPr txBox="1"/>
          <p:nvPr/>
        </p:nvSpPr>
        <p:spPr>
          <a:xfrm>
            <a:off x="443275" y="148600"/>
            <a:ext cx="4380900" cy="6043500"/>
          </a:xfrm>
          <a:prstGeom prst="rect">
            <a:avLst/>
          </a:prstGeom>
          <a:noFill/>
          <a:ln>
            <a:noFill/>
          </a:ln>
        </p:spPr>
        <p:txBody>
          <a:bodyPr spcFirstLastPara="1" wrap="square" lIns="90000" tIns="91425" rIns="90000" bIns="91425" anchor="t" anchorCtr="0">
            <a:noAutofit/>
          </a:bodyPr>
          <a:lstStyle/>
          <a:p>
            <a:pPr marL="457200" lvl="0" indent="-419100" algn="l" rtl="0">
              <a:spcBef>
                <a:spcPts val="0"/>
              </a:spcBef>
              <a:spcAft>
                <a:spcPts val="0"/>
              </a:spcAft>
              <a:buClr>
                <a:srgbClr val="02CA02"/>
              </a:buClr>
              <a:buSzPts val="3000"/>
              <a:buFont typeface="Noto Sans Symbols"/>
              <a:buChar char="❖"/>
            </a:pPr>
            <a:r>
              <a:rPr lang="en" sz="3000" u="sng">
                <a:solidFill>
                  <a:schemeClr val="lt1"/>
                </a:solidFill>
              </a:rPr>
              <a:t>ካህን</a:t>
            </a:r>
            <a:r>
              <a:rPr lang="en" sz="3000">
                <a:solidFill>
                  <a:schemeClr val="lt1"/>
                </a:solidFill>
              </a:rPr>
              <a:t>፦</a:t>
            </a:r>
            <a:r>
              <a:rPr lang="en" sz="3000">
                <a:solidFill>
                  <a:srgbClr val="00CC00"/>
                </a:solidFill>
              </a:rPr>
              <a:t> </a:t>
            </a:r>
            <a:r>
              <a:rPr lang="en" sz="3000">
                <a:solidFill>
                  <a:srgbClr val="FFFF00"/>
                </a:solidFill>
              </a:rPr>
              <a:t>ነአምን አበ ፈናዌ ወነአምን ወልደ ተፈናዌ ወነአምን መንፈ</a:t>
            </a:r>
            <a:r>
              <a:rPr lang="en" sz="3000">
                <a:solidFill>
                  <a:srgbClr val="CE181E"/>
                </a:solidFill>
              </a:rPr>
              <a:t>ሰ</a:t>
            </a:r>
            <a:r>
              <a:rPr lang="en" sz="3000">
                <a:solidFill>
                  <a:srgbClr val="FFFF00"/>
                </a:solidFill>
              </a:rPr>
              <a:t> ቅዱ</a:t>
            </a:r>
            <a:r>
              <a:rPr lang="en" sz="3000">
                <a:solidFill>
                  <a:srgbClr val="CE181E"/>
                </a:solidFill>
              </a:rPr>
              <a:t>ሰ</a:t>
            </a:r>
            <a:r>
              <a:rPr lang="en" sz="3000">
                <a:solidFill>
                  <a:srgbClr val="FFFF00"/>
                </a:solidFill>
              </a:rPr>
              <a:t> ማሕየዌ።</a:t>
            </a:r>
            <a:endParaRPr>
              <a:solidFill>
                <a:schemeClr val="dk1"/>
              </a:solidFill>
            </a:endParaRPr>
          </a:p>
          <a:p>
            <a:pPr marL="457200" lvl="0" indent="-419100" algn="l" rtl="0">
              <a:spcBef>
                <a:spcPts val="600"/>
              </a:spcBef>
              <a:spcAft>
                <a:spcPts val="0"/>
              </a:spcAft>
              <a:buClr>
                <a:schemeClr val="lt1"/>
              </a:buClr>
              <a:buSzPts val="3000"/>
              <a:buFont typeface="Noto Sans Symbols"/>
              <a:buChar char="❖"/>
            </a:pPr>
            <a:r>
              <a:rPr lang="en" sz="3000">
                <a:solidFill>
                  <a:schemeClr val="lt1"/>
                </a:solidFill>
              </a:rPr>
              <a:t>ንዝለኣኸ ኣብ ንኣምን ንዝተላእከ ወልድ ንኣምን ንመሕወዪ መንፈስ ቅዱስ እውን ንኣምን።</a:t>
            </a:r>
            <a:endParaRPr sz="2700" u="sng">
              <a:solidFill>
                <a:schemeClr val="lt1"/>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47" name="Google Shape;247;p42"/>
          <p:cNvSpPr txBox="1"/>
          <p:nvPr/>
        </p:nvSpPr>
        <p:spPr>
          <a:xfrm>
            <a:off x="4356400" y="247650"/>
            <a:ext cx="4510800" cy="5911800"/>
          </a:xfrm>
          <a:prstGeom prst="rect">
            <a:avLst/>
          </a:prstGeom>
          <a:noFill/>
          <a:ln>
            <a:noFill/>
          </a:ln>
        </p:spPr>
        <p:txBody>
          <a:bodyPr spcFirstLastPara="1" wrap="square" lIns="92150" tIns="46075" rIns="92150" bIns="46075" anchor="t" anchorCtr="0">
            <a:noAutofit/>
          </a:bodyPr>
          <a:lstStyle/>
          <a:p>
            <a:pPr marL="457200" lvl="0" indent="-368300" algn="l" rtl="0">
              <a:spcBef>
                <a:spcPts val="0"/>
              </a:spcBef>
              <a:spcAft>
                <a:spcPts val="0"/>
              </a:spcAft>
              <a:buClr>
                <a:srgbClr val="0000FF"/>
              </a:buClr>
              <a:buSzPts val="2200"/>
              <a:buChar char="❖"/>
            </a:pPr>
            <a:r>
              <a:rPr lang="en" sz="2200" u="sng">
                <a:solidFill>
                  <a:schemeClr val="lt1"/>
                </a:solidFill>
              </a:rPr>
              <a:t>Kahn</a:t>
            </a:r>
            <a:r>
              <a:rPr lang="en" sz="2200">
                <a:solidFill>
                  <a:schemeClr val="lt1"/>
                </a:solidFill>
              </a:rPr>
              <a:t>:</a:t>
            </a:r>
            <a:r>
              <a:rPr lang="en" sz="2200">
                <a:solidFill>
                  <a:srgbClr val="00CC00"/>
                </a:solidFill>
              </a:rPr>
              <a:t> </a:t>
            </a:r>
            <a:r>
              <a:rPr lang="en" sz="2200">
                <a:solidFill>
                  <a:srgbClr val="FFFF00"/>
                </a:solidFill>
              </a:rPr>
              <a:t>We-nibel ze-moti fet’ha we-qitrate ze-bert sebefe imutan tensi’a we-mutan ansi’a we-werīdo wiste sīol muquhane fet’ha we-sebeke lomu gi’izane.</a:t>
            </a:r>
            <a:endParaRPr sz="2200">
              <a:solidFill>
                <a:schemeClr val="dk1"/>
              </a:solidFill>
            </a:endParaRPr>
          </a:p>
          <a:p>
            <a:pPr marL="457200" lvl="0" indent="-368300" algn="l" rtl="0">
              <a:spcBef>
                <a:spcPts val="7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a:t>
            </a:r>
            <a:r>
              <a:rPr lang="en" sz="2200">
                <a:solidFill>
                  <a:schemeClr val="lt1"/>
                </a:solidFill>
              </a:rPr>
              <a:t> And we say that He Who destroyed death and broke the iron chains rose from the dead and raised the dead and, descending into Hades, He loosened the prisoners and preached liberty to them.</a:t>
            </a:r>
            <a:endParaRPr sz="2200">
              <a:solidFill>
                <a:schemeClr val="dk1"/>
              </a:solidFill>
            </a:endParaRPr>
          </a:p>
          <a:p>
            <a:pPr marL="0" lvl="0" indent="0" algn="l" rtl="0">
              <a:lnSpc>
                <a:spcPct val="93000"/>
              </a:lnSpc>
              <a:spcBef>
                <a:spcPts val="0"/>
              </a:spcBef>
              <a:spcAft>
                <a:spcPts val="0"/>
              </a:spcAft>
              <a:buNone/>
            </a:pPr>
            <a:endParaRPr sz="2200">
              <a:solidFill>
                <a:schemeClr val="lt1"/>
              </a:solidFill>
            </a:endParaRPr>
          </a:p>
          <a:p>
            <a:pPr marL="457200" lvl="0" indent="-368300" algn="l" rtl="0">
              <a:spcBef>
                <a:spcPts val="700"/>
              </a:spcBef>
              <a:spcAft>
                <a:spcPts val="0"/>
              </a:spcAft>
              <a:buClr>
                <a:schemeClr val="lt1"/>
              </a:buClr>
              <a:buSzPts val="2200"/>
              <a:buChar char="❖"/>
            </a:pPr>
            <a:endParaRPr sz="2200" u="sng">
              <a:solidFill>
                <a:schemeClr val="lt1"/>
              </a:solidFill>
            </a:endParaRPr>
          </a:p>
        </p:txBody>
      </p:sp>
      <p:sp>
        <p:nvSpPr>
          <p:cNvPr id="248" name="Google Shape;248;p42"/>
          <p:cNvSpPr txBox="1"/>
          <p:nvPr/>
        </p:nvSpPr>
        <p:spPr>
          <a:xfrm>
            <a:off x="367075" y="224800"/>
            <a:ext cx="4380900" cy="6043500"/>
          </a:xfrm>
          <a:prstGeom prst="rect">
            <a:avLst/>
          </a:prstGeom>
          <a:noFill/>
          <a:ln>
            <a:noFill/>
          </a:ln>
        </p:spPr>
        <p:txBody>
          <a:bodyPr spcFirstLastPara="1" wrap="square" lIns="90000" tIns="91425" rIns="90000" bIns="91425" anchor="t" anchorCtr="0">
            <a:noAutofit/>
          </a:bodyPr>
          <a:lstStyle/>
          <a:p>
            <a:pPr marL="457200" lvl="0" indent="-368300" algn="l" rtl="0">
              <a:spcBef>
                <a:spcPts val="0"/>
              </a:spcBef>
              <a:spcAft>
                <a:spcPts val="0"/>
              </a:spcAft>
              <a:buClr>
                <a:srgbClr val="02CA02"/>
              </a:buClr>
              <a:buSzPts val="2200"/>
              <a:buFont typeface="Noto Sans Symbols"/>
              <a:buChar char="❖"/>
            </a:pPr>
            <a:r>
              <a:rPr lang="en" sz="2200" u="sng">
                <a:solidFill>
                  <a:schemeClr val="lt1"/>
                </a:solidFill>
              </a:rPr>
              <a:t>ካህን</a:t>
            </a:r>
            <a:r>
              <a:rPr lang="en" sz="2200">
                <a:solidFill>
                  <a:schemeClr val="lt1"/>
                </a:solidFill>
              </a:rPr>
              <a:t>፦ </a:t>
            </a:r>
            <a:r>
              <a:rPr lang="en" sz="2200">
                <a:solidFill>
                  <a:srgbClr val="FFFF00"/>
                </a:solidFill>
              </a:rPr>
              <a:t>ወን</a:t>
            </a:r>
            <a:r>
              <a:rPr lang="en" sz="2200">
                <a:solidFill>
                  <a:srgbClr val="CE181E"/>
                </a:solidFill>
              </a:rPr>
              <a:t>ብ</a:t>
            </a:r>
            <a:r>
              <a:rPr lang="en" sz="2200">
                <a:solidFill>
                  <a:srgbClr val="FFFF00"/>
                </a:solidFill>
              </a:rPr>
              <a:t>ል ዘሞ</a:t>
            </a:r>
            <a:r>
              <a:rPr lang="en" sz="2200">
                <a:solidFill>
                  <a:srgbClr val="CE181E"/>
                </a:solidFill>
              </a:rPr>
              <a:t>ተ</a:t>
            </a:r>
            <a:r>
              <a:rPr lang="en" sz="2200">
                <a:solidFill>
                  <a:srgbClr val="FFFF00"/>
                </a:solidFill>
              </a:rPr>
              <a:t> ፈትሐ ወቅትራተ ዘብርት ሰበረ እሙታን ተንሥአ ወሙታነ አንሥአ ወወሪዶ ውስተ ሲኦል ሙቁሓነ ፈትሐ ወሰበከ ሎሙ ግዕዛነ።</a:t>
            </a:r>
            <a:endParaRPr sz="2200">
              <a:solidFill>
                <a:schemeClr val="dk1"/>
              </a:solidFill>
            </a:endParaRPr>
          </a:p>
          <a:p>
            <a:pPr marL="457200" lvl="0" indent="-368300" algn="l" rtl="0">
              <a:spcBef>
                <a:spcPts val="600"/>
              </a:spcBef>
              <a:spcAft>
                <a:spcPts val="0"/>
              </a:spcAft>
              <a:buClr>
                <a:schemeClr val="lt1"/>
              </a:buClr>
              <a:buSzPts val="2200"/>
              <a:buFont typeface="Noto Sans Symbols"/>
              <a:buChar char="❖"/>
            </a:pPr>
            <a:r>
              <a:rPr lang="en" sz="2200">
                <a:solidFill>
                  <a:schemeClr val="lt1"/>
                </a:solidFill>
              </a:rPr>
              <a:t>እቲ ን</a:t>
            </a:r>
            <a:r>
              <a:rPr lang="en" sz="2200">
                <a:solidFill>
                  <a:srgbClr val="CE181E"/>
                </a:solidFill>
              </a:rPr>
              <a:t>ሞ</a:t>
            </a:r>
            <a:r>
              <a:rPr lang="en" sz="2200">
                <a:solidFill>
                  <a:schemeClr val="lt1"/>
                </a:solidFill>
              </a:rPr>
              <a:t>ት ዝሰዓ</a:t>
            </a:r>
            <a:r>
              <a:rPr lang="en" sz="2200">
                <a:solidFill>
                  <a:srgbClr val="CE181E"/>
                </a:solidFill>
              </a:rPr>
              <a:t>ረ</a:t>
            </a:r>
            <a:r>
              <a:rPr lang="en" sz="2200">
                <a:solidFill>
                  <a:schemeClr val="lt1"/>
                </a:solidFill>
              </a:rPr>
              <a:t> ቅዱስ እግዚአብሔር ንሽንካር ሓፂን ሰበረ ካብ ምዉታን ተፈልዩ ተንሥአ ምዉታን ከኣ ኣተንሥአ። ናብ ሲኦል ወሪዱውን ንእሱራት ፈትሐ። </a:t>
            </a:r>
            <a:r>
              <a:rPr lang="en" sz="2200">
                <a:solidFill>
                  <a:srgbClr val="CE181E"/>
                </a:solidFill>
              </a:rPr>
              <a:t>ና</a:t>
            </a:r>
            <a:r>
              <a:rPr lang="en" sz="2200">
                <a:solidFill>
                  <a:schemeClr val="lt1"/>
                </a:solidFill>
              </a:rPr>
              <a:t>ጽነት ከኣ ሰበኸሎም፡ ንብል</a:t>
            </a:r>
            <a:endParaRPr sz="2200">
              <a:solidFill>
                <a:schemeClr val="dk1"/>
              </a:solidFill>
            </a:endParaRPr>
          </a:p>
          <a:p>
            <a:pPr marL="0" lvl="0" indent="0" algn="l" rtl="0">
              <a:lnSpc>
                <a:spcPct val="93000"/>
              </a:lnSpc>
              <a:spcBef>
                <a:spcPts val="0"/>
              </a:spcBef>
              <a:spcAft>
                <a:spcPts val="0"/>
              </a:spcAft>
              <a:buNone/>
            </a:pPr>
            <a:endParaRPr sz="2200">
              <a:solidFill>
                <a:schemeClr val="lt1"/>
              </a:solidFill>
            </a:endParaRPr>
          </a:p>
          <a:p>
            <a:pPr marL="457200" lvl="0" indent="-368300" algn="l" rtl="0">
              <a:spcBef>
                <a:spcPts val="600"/>
              </a:spcBef>
              <a:spcAft>
                <a:spcPts val="0"/>
              </a:spcAft>
              <a:buClr>
                <a:schemeClr val="lt1"/>
              </a:buClr>
              <a:buSzPts val="2200"/>
              <a:buChar char="❖"/>
            </a:pPr>
            <a:endParaRPr sz="2200" u="sng">
              <a:solidFill>
                <a:schemeClr val="lt1"/>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55" name="Google Shape;255;p43"/>
          <p:cNvSpPr txBox="1"/>
          <p:nvPr/>
        </p:nvSpPr>
        <p:spPr>
          <a:xfrm>
            <a:off x="4356400" y="247650"/>
            <a:ext cx="45108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u="sng">
                <a:solidFill>
                  <a:schemeClr val="lt1"/>
                </a:solidFill>
              </a:rPr>
              <a:t>Diyaqon</a:t>
            </a:r>
            <a:r>
              <a:rPr lang="en" sz="3000">
                <a:solidFill>
                  <a:schemeClr val="lt1"/>
                </a:solidFill>
              </a:rPr>
              <a:t>: </a:t>
            </a:r>
            <a:r>
              <a:rPr lang="en" sz="3000">
                <a:solidFill>
                  <a:srgbClr val="FFFF00"/>
                </a:solidFill>
              </a:rPr>
              <a:t>Wiste tsbah netsru</a:t>
            </a:r>
            <a:r>
              <a:rPr lang="en" sz="3000">
                <a:solidFill>
                  <a:srgbClr val="00FF00"/>
                </a:solidFill>
              </a:rPr>
              <a:t> </a:t>
            </a:r>
            <a:endParaRPr>
              <a:solidFill>
                <a:schemeClr val="dk1"/>
              </a:solidFill>
            </a:endParaRPr>
          </a:p>
          <a:p>
            <a:pPr marL="463550" lvl="0" indent="-374650" algn="l" rtl="0">
              <a:spcBef>
                <a:spcPts val="800"/>
              </a:spcBef>
              <a:spcAft>
                <a:spcPts val="0"/>
              </a:spcAft>
              <a:buNone/>
            </a:pPr>
            <a:endParaRPr sz="3000">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u="sng">
                <a:solidFill>
                  <a:srgbClr val="FFFF00"/>
                </a:solidFill>
              </a:rPr>
              <a:t>Deacon</a:t>
            </a:r>
            <a:r>
              <a:rPr lang="en" sz="3000">
                <a:solidFill>
                  <a:srgbClr val="FFFF00"/>
                </a:solidFill>
              </a:rPr>
              <a:t>:</a:t>
            </a:r>
            <a:r>
              <a:rPr lang="en" sz="3000">
                <a:solidFill>
                  <a:srgbClr val="DDDDDD"/>
                </a:solidFill>
              </a:rPr>
              <a:t> </a:t>
            </a:r>
            <a:r>
              <a:rPr lang="en" sz="3000">
                <a:solidFill>
                  <a:schemeClr val="lt1"/>
                </a:solidFill>
              </a:rPr>
              <a:t>Look to the East.</a:t>
            </a:r>
            <a:endParaRPr>
              <a:solidFill>
                <a:schemeClr val="dk1"/>
              </a:solidFill>
            </a:endParaRPr>
          </a:p>
          <a:p>
            <a:pPr marL="0" lvl="0" indent="0" algn="l" rtl="0">
              <a:spcBef>
                <a:spcPts val="700"/>
              </a:spcBef>
              <a:spcAft>
                <a:spcPts val="0"/>
              </a:spcAft>
              <a:buNone/>
            </a:pPr>
            <a:endParaRPr sz="2200" u="sng">
              <a:solidFill>
                <a:schemeClr val="lt1"/>
              </a:solidFill>
            </a:endParaRPr>
          </a:p>
        </p:txBody>
      </p:sp>
      <p:sp>
        <p:nvSpPr>
          <p:cNvPr id="256" name="Google Shape;256;p43"/>
          <p:cNvSpPr txBox="1"/>
          <p:nvPr/>
        </p:nvSpPr>
        <p:spPr>
          <a:xfrm>
            <a:off x="367075" y="224800"/>
            <a:ext cx="4380900" cy="6043500"/>
          </a:xfrm>
          <a:prstGeom prst="rect">
            <a:avLst/>
          </a:prstGeom>
          <a:noFill/>
          <a:ln>
            <a:noFill/>
          </a:ln>
        </p:spPr>
        <p:txBody>
          <a:bodyPr spcFirstLastPara="1" wrap="square" lIns="90000" tIns="91425" rIns="90000" bIns="91425" anchor="t" anchorCtr="0">
            <a:noAutofit/>
          </a:bodyPr>
          <a:lstStyle/>
          <a:p>
            <a:pPr marL="457200" lvl="0" indent="-419100" algn="l" rtl="0">
              <a:spcBef>
                <a:spcPts val="0"/>
              </a:spcBef>
              <a:spcAft>
                <a:spcPts val="0"/>
              </a:spcAft>
              <a:buClr>
                <a:srgbClr val="33CC33"/>
              </a:buClr>
              <a:buSzPts val="3000"/>
              <a:buFont typeface="Noto Sans Symbols"/>
              <a:buChar char="❖"/>
            </a:pPr>
            <a:r>
              <a:rPr lang="en" sz="3000" u="sng">
                <a:solidFill>
                  <a:schemeClr val="lt1"/>
                </a:solidFill>
              </a:rPr>
              <a:t>ዲያቆን</a:t>
            </a:r>
            <a:r>
              <a:rPr lang="en" sz="3000">
                <a:solidFill>
                  <a:schemeClr val="lt1"/>
                </a:solidFill>
              </a:rPr>
              <a:t>፡</a:t>
            </a:r>
            <a:r>
              <a:rPr lang="en" sz="3000">
                <a:solidFill>
                  <a:srgbClr val="FFFF00"/>
                </a:solidFill>
              </a:rPr>
              <a:t> ውስተ ጽባሕ ነጽሩ።</a:t>
            </a:r>
            <a:endParaRPr>
              <a:solidFill>
                <a:schemeClr val="dk1"/>
              </a:solidFill>
            </a:endParaRPr>
          </a:p>
          <a:p>
            <a:pPr marL="463550" lvl="0" indent="-374650" algn="l" rtl="0">
              <a:spcBef>
                <a:spcPts val="0"/>
              </a:spcBef>
              <a:spcAft>
                <a:spcPts val="0"/>
              </a:spcAft>
              <a:buNone/>
            </a:pPr>
            <a:endParaRPr sz="3000">
              <a:solidFill>
                <a:schemeClr val="dk1"/>
              </a:solidFill>
            </a:endParaRPr>
          </a:p>
          <a:p>
            <a:pPr marL="457200" lvl="0" indent="-419100" algn="l" rtl="0">
              <a:spcBef>
                <a:spcPts val="800"/>
              </a:spcBef>
              <a:spcAft>
                <a:spcPts val="0"/>
              </a:spcAft>
              <a:buClr>
                <a:schemeClr val="lt1"/>
              </a:buClr>
              <a:buSzPts val="3000"/>
              <a:buFont typeface="Noto Sans Symbols"/>
              <a:buChar char="❖"/>
            </a:pPr>
            <a:r>
              <a:rPr lang="en" sz="3000">
                <a:solidFill>
                  <a:schemeClr val="lt1"/>
                </a:solidFill>
              </a:rPr>
              <a:t>ናብ ምብራቕ ተመልከቱ።</a:t>
            </a:r>
            <a:endParaRPr>
              <a:solidFill>
                <a:schemeClr val="dk1"/>
              </a:solidFill>
            </a:endParaRPr>
          </a:p>
          <a:p>
            <a:pPr marL="463550" lvl="0" indent="-374650" algn="l" rtl="0">
              <a:spcBef>
                <a:spcPts val="600"/>
              </a:spcBef>
              <a:spcAft>
                <a:spcPts val="0"/>
              </a:spcAft>
              <a:buNone/>
            </a:pPr>
            <a:endParaRPr sz="3000">
              <a:solidFill>
                <a:schemeClr val="dk1"/>
              </a:solidFill>
            </a:endParaRPr>
          </a:p>
          <a:p>
            <a:pPr marL="463550" lvl="0" indent="-374650" algn="l" rtl="0">
              <a:spcBef>
                <a:spcPts val="600"/>
              </a:spcBef>
              <a:spcAft>
                <a:spcPts val="0"/>
              </a:spcAft>
              <a:buNone/>
            </a:pPr>
            <a:endParaRPr sz="3000">
              <a:solidFill>
                <a:schemeClr val="dk1"/>
              </a:solidFill>
            </a:endParaRPr>
          </a:p>
          <a:p>
            <a:pPr marL="0" lvl="0" indent="0" algn="l" rtl="0">
              <a:spcBef>
                <a:spcPts val="600"/>
              </a:spcBef>
              <a:spcAft>
                <a:spcPts val="0"/>
              </a:spcAft>
              <a:buNone/>
            </a:pPr>
            <a:endParaRPr sz="2200" u="sng">
              <a:solidFill>
                <a:schemeClr val="lt1"/>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p:nvPr/>
        </p:nvSpPr>
        <p:spPr>
          <a:xfrm>
            <a:off x="6552000" y="4513793"/>
            <a:ext cx="1903800" cy="3423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None/>
            </a:pPr>
            <a:endParaRPr sz="1500" b="0" i="0" u="none">
              <a:solidFill>
                <a:schemeClr val="dk1"/>
              </a:solidFill>
              <a:latin typeface="Arial"/>
              <a:ea typeface="Arial"/>
              <a:cs typeface="Arial"/>
              <a:sym typeface="Arial"/>
            </a:endParaRPr>
          </a:p>
        </p:txBody>
      </p:sp>
      <p:sp>
        <p:nvSpPr>
          <p:cNvPr id="111" name="Google Shape;111;p26"/>
          <p:cNvSpPr txBox="1"/>
          <p:nvPr/>
        </p:nvSpPr>
        <p:spPr>
          <a:xfrm>
            <a:off x="6552000" y="4513793"/>
            <a:ext cx="1903800" cy="3423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None/>
            </a:pPr>
            <a:endParaRPr sz="1500" b="0" i="0" u="none">
              <a:solidFill>
                <a:schemeClr val="dk1"/>
              </a:solidFill>
              <a:latin typeface="Arial"/>
              <a:ea typeface="Arial"/>
              <a:cs typeface="Arial"/>
              <a:sym typeface="Arial"/>
            </a:endParaRPr>
          </a:p>
        </p:txBody>
      </p:sp>
      <p:sp>
        <p:nvSpPr>
          <p:cNvPr id="112" name="Google Shape;112;p26"/>
          <p:cNvSpPr txBox="1"/>
          <p:nvPr/>
        </p:nvSpPr>
        <p:spPr>
          <a:xfrm>
            <a:off x="6552000" y="4513793"/>
            <a:ext cx="1903800" cy="3423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None/>
            </a:pPr>
            <a:endParaRPr sz="1500" b="0" i="0" u="none">
              <a:solidFill>
                <a:schemeClr val="dk1"/>
              </a:solidFill>
              <a:latin typeface="Arial"/>
              <a:ea typeface="Arial"/>
              <a:cs typeface="Arial"/>
              <a:sym typeface="Arial"/>
            </a:endParaRPr>
          </a:p>
        </p:txBody>
      </p:sp>
      <p:pic>
        <p:nvPicPr>
          <p:cNvPr id="113" name="Google Shape;113;p26"/>
          <p:cNvPicPr preferRelativeResize="0"/>
          <p:nvPr/>
        </p:nvPicPr>
        <p:blipFill rotWithShape="1">
          <a:blip r:embed="rId3">
            <a:alphaModFix/>
          </a:blip>
          <a:srcRect/>
          <a:stretch/>
        </p:blipFill>
        <p:spPr>
          <a:xfrm>
            <a:off x="7968665" y="3856951"/>
            <a:ext cx="906312" cy="1213501"/>
          </a:xfrm>
          <a:prstGeom prst="rect">
            <a:avLst/>
          </a:prstGeom>
          <a:noFill/>
          <a:ln>
            <a:noFill/>
          </a:ln>
        </p:spPr>
      </p:pic>
      <p:pic>
        <p:nvPicPr>
          <p:cNvPr id="114" name="Google Shape;114;p26"/>
          <p:cNvPicPr preferRelativeResize="0"/>
          <p:nvPr/>
        </p:nvPicPr>
        <p:blipFill>
          <a:blip r:embed="rId4">
            <a:alphaModFix/>
          </a:blip>
          <a:stretch>
            <a:fillRect/>
          </a:stretch>
        </p:blipFill>
        <p:spPr>
          <a:xfrm>
            <a:off x="223775" y="3876025"/>
            <a:ext cx="1441045" cy="1028275"/>
          </a:xfrm>
          <a:prstGeom prst="rect">
            <a:avLst/>
          </a:prstGeom>
          <a:noFill/>
          <a:ln>
            <a:noFill/>
          </a:ln>
        </p:spPr>
      </p:pic>
      <p:sp>
        <p:nvSpPr>
          <p:cNvPr id="115" name="Google Shape;115;p26"/>
          <p:cNvSpPr txBox="1"/>
          <p:nvPr/>
        </p:nvSpPr>
        <p:spPr>
          <a:xfrm>
            <a:off x="1812750" y="284725"/>
            <a:ext cx="5301300" cy="1213500"/>
          </a:xfrm>
          <a:prstGeom prst="rect">
            <a:avLst/>
          </a:prstGeom>
          <a:solidFill>
            <a:srgbClr val="FFFF00"/>
          </a:solidFill>
          <a:ln w="28425" cap="flat" cmpd="sng">
            <a:solidFill>
              <a:srgbClr val="00FF00"/>
            </a:solidFill>
            <a:prstDash val="solid"/>
            <a:miter lim="800000"/>
            <a:headEnd type="none" w="sm" len="sm"/>
            <a:tailEnd type="none" w="sm" len="sm"/>
          </a:ln>
        </p:spPr>
        <p:txBody>
          <a:bodyPr spcFirstLastPara="1" wrap="square" lIns="92150" tIns="46075" rIns="92150" bIns="46075" anchor="t" anchorCtr="0">
            <a:noAutofit/>
          </a:bodyPr>
          <a:lstStyle/>
          <a:p>
            <a:pPr marL="342900" marR="0" lvl="0" indent="-339725" algn="ctr" rtl="0">
              <a:lnSpc>
                <a:spcPct val="100000"/>
              </a:lnSpc>
              <a:spcBef>
                <a:spcPts val="0"/>
              </a:spcBef>
              <a:spcAft>
                <a:spcPts val="0"/>
              </a:spcAft>
              <a:buClr>
                <a:srgbClr val="0000FF"/>
              </a:buClr>
              <a:buSzPts val="3600"/>
              <a:buFont typeface="Arial"/>
              <a:buNone/>
            </a:pPr>
            <a:r>
              <a:rPr lang="en" sz="2500" b="1" i="0" u="none">
                <a:solidFill>
                  <a:srgbClr val="0000FF"/>
                </a:solidFill>
                <a:latin typeface="Arial"/>
                <a:ea typeface="Arial"/>
                <a:cs typeface="Arial"/>
                <a:sym typeface="Arial"/>
              </a:rPr>
              <a:t>ሥርዓተ</a:t>
            </a:r>
            <a:r>
              <a:rPr lang="en" sz="2500" b="1" i="0" u="none">
                <a:solidFill>
                  <a:srgbClr val="FF0000"/>
                </a:solidFill>
                <a:latin typeface="Arial"/>
                <a:ea typeface="Arial"/>
                <a:cs typeface="Arial"/>
                <a:sym typeface="Arial"/>
              </a:rPr>
              <a:t> ቅዳሴ</a:t>
            </a:r>
            <a:endParaRPr sz="2500"/>
          </a:p>
          <a:p>
            <a:pPr marL="342900" marR="0" lvl="0" indent="-339725" algn="ctr" rtl="0">
              <a:lnSpc>
                <a:spcPct val="100000"/>
              </a:lnSpc>
              <a:spcBef>
                <a:spcPts val="0"/>
              </a:spcBef>
              <a:spcAft>
                <a:spcPts val="0"/>
              </a:spcAft>
              <a:buClr>
                <a:srgbClr val="0000FF"/>
              </a:buClr>
              <a:buSzPts val="2400"/>
              <a:buFont typeface="Arial"/>
              <a:buNone/>
            </a:pPr>
            <a:r>
              <a:rPr lang="en" sz="2500" b="1" i="0" u="none">
                <a:solidFill>
                  <a:srgbClr val="0000FF"/>
                </a:solidFill>
                <a:latin typeface="Arial"/>
                <a:ea typeface="Arial"/>
                <a:cs typeface="Arial"/>
                <a:sym typeface="Arial"/>
              </a:rPr>
              <a:t>SerAte</a:t>
            </a:r>
            <a:r>
              <a:rPr lang="en" sz="2500" b="1" i="0" u="none">
                <a:solidFill>
                  <a:srgbClr val="FF0000"/>
                </a:solidFill>
                <a:latin typeface="Arial"/>
                <a:ea typeface="Arial"/>
                <a:cs typeface="Arial"/>
                <a:sym typeface="Arial"/>
              </a:rPr>
              <a:t> Qidasie	</a:t>
            </a:r>
            <a:endParaRPr sz="2500"/>
          </a:p>
          <a:p>
            <a:pPr marL="342900" marR="0" lvl="0" indent="-339725" algn="ctr" rtl="0">
              <a:lnSpc>
                <a:spcPct val="100000"/>
              </a:lnSpc>
              <a:spcBef>
                <a:spcPts val="0"/>
              </a:spcBef>
              <a:spcAft>
                <a:spcPts val="0"/>
              </a:spcAft>
              <a:buClr>
                <a:srgbClr val="0000FF"/>
              </a:buClr>
              <a:buSzPts val="2400"/>
              <a:buFont typeface="Arial"/>
              <a:buNone/>
            </a:pPr>
            <a:r>
              <a:rPr lang="en" sz="2500" b="1" i="0" u="none">
                <a:solidFill>
                  <a:srgbClr val="0000FF"/>
                </a:solidFill>
                <a:latin typeface="Arial"/>
                <a:ea typeface="Arial"/>
                <a:cs typeface="Arial"/>
                <a:sym typeface="Arial"/>
              </a:rPr>
              <a:t>The Rite</a:t>
            </a:r>
            <a:r>
              <a:rPr lang="en" sz="2500" b="1" i="0" u="none">
                <a:solidFill>
                  <a:srgbClr val="FF0000"/>
                </a:solidFill>
                <a:latin typeface="Arial"/>
                <a:ea typeface="Arial"/>
                <a:cs typeface="Arial"/>
                <a:sym typeface="Arial"/>
              </a:rPr>
              <a:t> of the Divine Liturgy</a:t>
            </a:r>
            <a:endParaRPr sz="2500"/>
          </a:p>
        </p:txBody>
      </p:sp>
      <p:sp>
        <p:nvSpPr>
          <p:cNvPr id="116" name="Google Shape;116;p26"/>
          <p:cNvSpPr txBox="1"/>
          <p:nvPr/>
        </p:nvSpPr>
        <p:spPr>
          <a:xfrm>
            <a:off x="1480462" y="4071598"/>
            <a:ext cx="6281400" cy="802800"/>
          </a:xfrm>
          <a:prstGeom prst="rect">
            <a:avLst/>
          </a:prstGeom>
          <a:solidFill>
            <a:srgbClr val="EEECE1"/>
          </a:solidFill>
          <a:ln w="28425" cap="flat" cmpd="sng">
            <a:solidFill>
              <a:srgbClr val="00CC00"/>
            </a:solidFill>
            <a:prstDash val="solid"/>
            <a:miter lim="800000"/>
            <a:headEnd type="none" w="sm" len="sm"/>
            <a:tailEnd type="none" w="sm" len="sm"/>
          </a:ln>
        </p:spPr>
        <p:txBody>
          <a:bodyPr spcFirstLastPara="1" wrap="square" lIns="92150" tIns="46075" rIns="92150" bIns="46075" anchor="t" anchorCtr="0">
            <a:noAutofit/>
          </a:bodyPr>
          <a:lstStyle/>
          <a:p>
            <a:pPr marL="342900" marR="0" lvl="0" indent="-339725" algn="ctr" rtl="0">
              <a:lnSpc>
                <a:spcPct val="100000"/>
              </a:lnSpc>
              <a:spcBef>
                <a:spcPts val="0"/>
              </a:spcBef>
              <a:spcAft>
                <a:spcPts val="0"/>
              </a:spcAft>
              <a:buClr>
                <a:srgbClr val="000000"/>
              </a:buClr>
              <a:buSzPts val="2300"/>
              <a:buFont typeface="Arial"/>
              <a:buNone/>
            </a:pPr>
            <a:r>
              <a:rPr lang="en" sz="1600" b="1" i="0" u="none">
                <a:solidFill>
                  <a:srgbClr val="000000"/>
                </a:solidFill>
                <a:latin typeface="Arial"/>
                <a:ea typeface="Arial"/>
                <a:cs typeface="Arial"/>
                <a:sym typeface="Arial"/>
              </a:rPr>
              <a:t> </a:t>
            </a:r>
            <a:r>
              <a:rPr lang="en" sz="1600" b="1" i="0" u="none">
                <a:solidFill>
                  <a:srgbClr val="FF0000"/>
                </a:solidFill>
                <a:latin typeface="Arial"/>
                <a:ea typeface="Arial"/>
                <a:cs typeface="Arial"/>
                <a:sym typeface="Arial"/>
              </a:rPr>
              <a:t>ቅዳሴ ጎርጎርዮስ ካልእ</a:t>
            </a:r>
            <a:endParaRPr sz="1600"/>
          </a:p>
          <a:p>
            <a:pPr marL="342900" marR="0" lvl="0" indent="-339725" algn="ctr" rtl="0">
              <a:lnSpc>
                <a:spcPct val="100000"/>
              </a:lnSpc>
              <a:spcBef>
                <a:spcPts val="0"/>
              </a:spcBef>
              <a:spcAft>
                <a:spcPts val="0"/>
              </a:spcAft>
              <a:buClr>
                <a:srgbClr val="FF0000"/>
              </a:buClr>
              <a:buSzPts val="2300"/>
              <a:buFont typeface="Arial"/>
              <a:buNone/>
            </a:pPr>
            <a:r>
              <a:rPr lang="en" sz="1600" b="1" i="0" u="none">
                <a:solidFill>
                  <a:srgbClr val="FF0000"/>
                </a:solidFill>
                <a:latin typeface="Arial"/>
                <a:ea typeface="Arial"/>
                <a:cs typeface="Arial"/>
                <a:sym typeface="Arial"/>
              </a:rPr>
              <a:t>Qidasie Gorgoriyos KalE</a:t>
            </a:r>
            <a:r>
              <a:rPr lang="en" sz="1600" b="0" i="0" u="none">
                <a:solidFill>
                  <a:srgbClr val="FF0000"/>
                </a:solidFill>
                <a:latin typeface="Arial"/>
                <a:ea typeface="Arial"/>
                <a:cs typeface="Arial"/>
                <a:sym typeface="Arial"/>
              </a:rPr>
              <a:t>	</a:t>
            </a:r>
            <a:endParaRPr sz="1600"/>
          </a:p>
          <a:p>
            <a:pPr marL="342900" marR="0" lvl="0" indent="-339725" algn="ctr" rtl="0">
              <a:lnSpc>
                <a:spcPct val="100000"/>
              </a:lnSpc>
              <a:spcBef>
                <a:spcPts val="0"/>
              </a:spcBef>
              <a:spcAft>
                <a:spcPts val="0"/>
              </a:spcAft>
              <a:buClr>
                <a:srgbClr val="FF0000"/>
              </a:buClr>
              <a:buSzPts val="2300"/>
              <a:buFont typeface="Arial"/>
              <a:buNone/>
            </a:pPr>
            <a:r>
              <a:rPr lang="en" sz="1600" b="1" i="0" u="none">
                <a:solidFill>
                  <a:srgbClr val="FF0000"/>
                </a:solidFill>
                <a:latin typeface="Arial"/>
                <a:ea typeface="Arial"/>
                <a:cs typeface="Arial"/>
                <a:sym typeface="Arial"/>
              </a:rPr>
              <a:t>Anaphora of St. Gregory II</a:t>
            </a:r>
            <a:endParaRPr sz="1600"/>
          </a:p>
        </p:txBody>
      </p:sp>
      <p:pic>
        <p:nvPicPr>
          <p:cNvPr id="117" name="Google Shape;117;p26"/>
          <p:cNvPicPr preferRelativeResize="0"/>
          <p:nvPr/>
        </p:nvPicPr>
        <p:blipFill rotWithShape="1">
          <a:blip r:embed="rId5">
            <a:alphaModFix/>
          </a:blip>
          <a:srcRect/>
          <a:stretch/>
        </p:blipFill>
        <p:spPr>
          <a:xfrm>
            <a:off x="2584600" y="1549100"/>
            <a:ext cx="4022893" cy="2493075"/>
          </a:xfrm>
          <a:prstGeom prst="rect">
            <a:avLst/>
          </a:prstGeom>
          <a:noFill/>
          <a:ln>
            <a:noFill/>
          </a:ln>
        </p:spPr>
      </p:pic>
      <p:pic>
        <p:nvPicPr>
          <p:cNvPr id="118" name="Google Shape;118;p26"/>
          <p:cNvPicPr preferRelativeResize="0"/>
          <p:nvPr/>
        </p:nvPicPr>
        <p:blipFill rotWithShape="1">
          <a:blip r:embed="rId6">
            <a:alphaModFix/>
          </a:blip>
          <a:srcRect/>
          <a:stretch/>
        </p:blipFill>
        <p:spPr>
          <a:xfrm>
            <a:off x="1107402" y="2013052"/>
            <a:ext cx="946624" cy="1442451"/>
          </a:xfrm>
          <a:prstGeom prst="rect">
            <a:avLst/>
          </a:prstGeom>
          <a:noFill/>
          <a:ln>
            <a:noFill/>
          </a:ln>
        </p:spPr>
      </p:pic>
      <p:pic>
        <p:nvPicPr>
          <p:cNvPr id="119" name="Google Shape;119;p26"/>
          <p:cNvPicPr preferRelativeResize="0"/>
          <p:nvPr/>
        </p:nvPicPr>
        <p:blipFill rotWithShape="1">
          <a:blip r:embed="rId6">
            <a:alphaModFix/>
          </a:blip>
          <a:srcRect/>
          <a:stretch/>
        </p:blipFill>
        <p:spPr>
          <a:xfrm>
            <a:off x="7165712" y="2119112"/>
            <a:ext cx="1104084" cy="1682437"/>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63" name="Google Shape;263;p44"/>
          <p:cNvSpPr txBox="1"/>
          <p:nvPr/>
        </p:nvSpPr>
        <p:spPr>
          <a:xfrm>
            <a:off x="4432600" y="247650"/>
            <a:ext cx="4426200" cy="5911800"/>
          </a:xfrm>
          <a:prstGeom prst="rect">
            <a:avLst/>
          </a:prstGeom>
          <a:noFill/>
          <a:ln>
            <a:noFill/>
          </a:ln>
        </p:spPr>
        <p:txBody>
          <a:bodyPr spcFirstLastPara="1" wrap="square" lIns="92150" tIns="46075" rIns="92150" bIns="46075" anchor="t" anchorCtr="0">
            <a:noAutofit/>
          </a:bodyPr>
          <a:lstStyle/>
          <a:p>
            <a:pPr marL="342900" lvl="0" indent="-252412"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a:t>
            </a:r>
            <a:r>
              <a:rPr lang="en" sz="2200">
                <a:solidFill>
                  <a:srgbClr val="00CC00"/>
                </a:solidFill>
              </a:rPr>
              <a:t> </a:t>
            </a:r>
            <a:r>
              <a:rPr lang="en" sz="2200">
                <a:solidFill>
                  <a:srgbClr val="FFFF00"/>
                </a:solidFill>
              </a:rPr>
              <a:t>Ne’akuteke we-ne’siebhake sedadie tsilmet we-habie brhan zebe-aman Medhanīne zebe-afqiro weldke webe-afqirotke sebi’a we-habe sigahu be-yitī lielīt.</a:t>
            </a:r>
            <a:endParaRPr sz="2200">
              <a:solidFill>
                <a:schemeClr val="dk1"/>
              </a:solidFill>
            </a:endParaRPr>
          </a:p>
          <a:p>
            <a:pPr marL="342900" lvl="0" indent="-252412" algn="l" rtl="0">
              <a:spcBef>
                <a:spcPts val="700"/>
              </a:spcBef>
              <a:spcAft>
                <a:spcPts val="0"/>
              </a:spcAft>
              <a:buClr>
                <a:srgbClr val="FF0000"/>
              </a:buClr>
              <a:buSzPts val="2200"/>
              <a:buFont typeface="Noto Sans Symbols"/>
              <a:buChar char="❖"/>
            </a:pPr>
            <a:r>
              <a:rPr lang="en" sz="2200" u="sng">
                <a:solidFill>
                  <a:srgbClr val="FFFF00"/>
                </a:solidFill>
              </a:rPr>
              <a:t>Pries</a:t>
            </a:r>
            <a:r>
              <a:rPr lang="en" sz="2200">
                <a:solidFill>
                  <a:srgbClr val="FFFF00"/>
                </a:solidFill>
              </a:rPr>
              <a:t>t: </a:t>
            </a:r>
            <a:r>
              <a:rPr lang="en" sz="2200">
                <a:solidFill>
                  <a:schemeClr val="lt1"/>
                </a:solidFill>
              </a:rPr>
              <a:t>We thank Thee and glorify Thee, Thou who removes darkness and gives light and art the true Saviour, because through Thy Son’s love and Thy love He gave His body in that night.</a:t>
            </a:r>
            <a:endParaRPr sz="2200">
              <a:solidFill>
                <a:schemeClr val="dk1"/>
              </a:solidFill>
            </a:endParaRPr>
          </a:p>
          <a:p>
            <a:pPr marL="0" lvl="0" indent="0" algn="l" rtl="0">
              <a:lnSpc>
                <a:spcPct val="93000"/>
              </a:lnSpc>
              <a:spcBef>
                <a:spcPts val="0"/>
              </a:spcBef>
              <a:spcAft>
                <a:spcPts val="0"/>
              </a:spcAft>
              <a:buClr>
                <a:schemeClr val="dk1"/>
              </a:buClr>
              <a:buFont typeface="Arial"/>
              <a:buNone/>
            </a:pPr>
            <a:endParaRPr sz="2200">
              <a:solidFill>
                <a:schemeClr val="lt1"/>
              </a:solidFill>
            </a:endParaRPr>
          </a:p>
          <a:p>
            <a:pPr marL="0" lvl="0" indent="0" algn="l" rtl="0">
              <a:spcBef>
                <a:spcPts val="700"/>
              </a:spcBef>
              <a:spcAft>
                <a:spcPts val="0"/>
              </a:spcAft>
              <a:buNone/>
            </a:pPr>
            <a:endParaRPr sz="2200" u="sng">
              <a:solidFill>
                <a:schemeClr val="lt1"/>
              </a:solidFill>
            </a:endParaRPr>
          </a:p>
        </p:txBody>
      </p:sp>
      <p:sp>
        <p:nvSpPr>
          <p:cNvPr id="264" name="Google Shape;264;p44"/>
          <p:cNvSpPr txBox="1"/>
          <p:nvPr/>
        </p:nvSpPr>
        <p:spPr>
          <a:xfrm>
            <a:off x="367075" y="224800"/>
            <a:ext cx="4510800" cy="6043500"/>
          </a:xfrm>
          <a:prstGeom prst="rect">
            <a:avLst/>
          </a:prstGeom>
          <a:noFill/>
          <a:ln>
            <a:noFill/>
          </a:ln>
        </p:spPr>
        <p:txBody>
          <a:bodyPr spcFirstLastPara="1" wrap="square" lIns="90000" tIns="91425" rIns="90000" bIns="91425" anchor="t" anchorCtr="0">
            <a:noAutofit/>
          </a:bodyPr>
          <a:lstStyle/>
          <a:p>
            <a:pPr marL="342900" lvl="0" indent="-290512" algn="l" rtl="0">
              <a:spcBef>
                <a:spcPts val="0"/>
              </a:spcBef>
              <a:spcAft>
                <a:spcPts val="0"/>
              </a:spcAft>
              <a:buClr>
                <a:srgbClr val="02CA02"/>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DDDDDD"/>
                </a:solidFill>
              </a:rPr>
              <a:t> </a:t>
            </a:r>
            <a:r>
              <a:rPr lang="en" sz="2400">
                <a:solidFill>
                  <a:srgbClr val="FFFF00"/>
                </a:solidFill>
              </a:rPr>
              <a:t>ነአኵተከ ወንሴብሐከ ሰዳዴ ጽልመት ወሀቤ ብርሃን ዘበአማን መድኃኒነ ዘበአፍቅሮ ወልድከ ወበአፍቅሮትከ ሰብአ ወሀበ ሥጋሁ በይእቲ ሌሊት።</a:t>
            </a:r>
            <a:endParaRPr sz="2400">
              <a:solidFill>
                <a:schemeClr val="dk1"/>
              </a:solidFill>
            </a:endParaRPr>
          </a:p>
          <a:p>
            <a:pPr marL="342900" lvl="0" indent="-290512" algn="l" rtl="0">
              <a:spcBef>
                <a:spcPts val="600"/>
              </a:spcBef>
              <a:spcAft>
                <a:spcPts val="0"/>
              </a:spcAft>
              <a:buClr>
                <a:schemeClr val="lt1"/>
              </a:buClr>
              <a:buSzPts val="2400"/>
              <a:buFont typeface="Noto Sans Symbols"/>
              <a:buChar char="❖"/>
            </a:pPr>
            <a:r>
              <a:rPr lang="en" sz="2400">
                <a:solidFill>
                  <a:schemeClr val="lt1"/>
                </a:solidFill>
              </a:rPr>
              <a:t> ኦ ንጸልማት ኣርሒቕካ ሓቀኛ ብርሃን እትህብ ብሓቂ መድኃኒና። ነመስግነካን ንውድ</a:t>
            </a:r>
            <a:r>
              <a:rPr lang="en" sz="2400">
                <a:solidFill>
                  <a:srgbClr val="CE181E"/>
                </a:solidFill>
              </a:rPr>
              <a:t>ሰ</a:t>
            </a:r>
            <a:r>
              <a:rPr lang="en" sz="2400">
                <a:solidFill>
                  <a:schemeClr val="lt1"/>
                </a:solidFill>
              </a:rPr>
              <a:t>ካን ኣሎና። ወድኻ ንሰብ ብምፍቃሩ ንስኻውን ብምፍቃርካ በታ ለይቲ እቲኣ ሥጋኡ ወፈየ። </a:t>
            </a: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lt1"/>
              </a:solidFill>
            </a:endParaRPr>
          </a:p>
          <a:p>
            <a:pPr marL="0" lvl="0" indent="0" algn="l" rtl="0">
              <a:spcBef>
                <a:spcPts val="600"/>
              </a:spcBef>
              <a:spcAft>
                <a:spcPts val="0"/>
              </a:spcAft>
              <a:buNone/>
            </a:pPr>
            <a:endParaRPr sz="2400" u="sng">
              <a:solidFill>
                <a:schemeClr val="lt1"/>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71" name="Google Shape;271;p45"/>
          <p:cNvSpPr txBox="1"/>
          <p:nvPr/>
        </p:nvSpPr>
        <p:spPr>
          <a:xfrm>
            <a:off x="4432600" y="247650"/>
            <a:ext cx="4426200" cy="5911800"/>
          </a:xfrm>
          <a:prstGeom prst="rect">
            <a:avLst/>
          </a:prstGeom>
          <a:noFill/>
          <a:ln>
            <a:noFill/>
          </a:ln>
        </p:spPr>
        <p:txBody>
          <a:bodyPr spcFirstLastPara="1" wrap="square" lIns="92150" tIns="46075" rIns="92150" bIns="46075" anchor="t" anchorCtr="0">
            <a:noAutofit/>
          </a:bodyPr>
          <a:lstStyle/>
          <a:p>
            <a:pPr marL="463550" lvl="0" indent="-436562" algn="l" rtl="0">
              <a:spcBef>
                <a:spcPts val="0"/>
              </a:spcBef>
              <a:spcAft>
                <a:spcPts val="0"/>
              </a:spcAft>
              <a:buClr>
                <a:srgbClr val="0000FF"/>
              </a:buClr>
              <a:buSzPts val="4000"/>
              <a:buFont typeface="Noto Sans Symbols"/>
              <a:buChar char="❖"/>
            </a:pPr>
            <a:r>
              <a:rPr lang="en" sz="4000" u="sng">
                <a:solidFill>
                  <a:schemeClr val="lt1"/>
                </a:solidFill>
              </a:rPr>
              <a:t>Diyaqon</a:t>
            </a:r>
            <a:r>
              <a:rPr lang="en" sz="4000">
                <a:solidFill>
                  <a:schemeClr val="lt1"/>
                </a:solidFill>
              </a:rPr>
              <a:t>: </a:t>
            </a:r>
            <a:r>
              <a:rPr lang="en" sz="4000">
                <a:solidFill>
                  <a:srgbClr val="FFFF00"/>
                </a:solidFill>
              </a:rPr>
              <a:t>Ni’netsr</a:t>
            </a:r>
            <a:r>
              <a:rPr lang="en" sz="4000">
                <a:solidFill>
                  <a:srgbClr val="00FF00"/>
                </a:solidFill>
              </a:rPr>
              <a:t> </a:t>
            </a:r>
            <a:endParaRPr>
              <a:solidFill>
                <a:schemeClr val="dk1"/>
              </a:solidFill>
            </a:endParaRPr>
          </a:p>
          <a:p>
            <a:pPr marL="463550" lvl="0" indent="-436562" algn="l" rtl="0">
              <a:spcBef>
                <a:spcPts val="800"/>
              </a:spcBef>
              <a:spcAft>
                <a:spcPts val="0"/>
              </a:spcAft>
              <a:buClr>
                <a:schemeClr val="dk1"/>
              </a:buClr>
              <a:buSzPts val="4000"/>
              <a:buFont typeface="Arial"/>
              <a:buNone/>
            </a:pPr>
            <a:endParaRPr sz="4000">
              <a:solidFill>
                <a:schemeClr val="dk1"/>
              </a:solidFill>
            </a:endParaRPr>
          </a:p>
          <a:p>
            <a:pPr marL="463550" lvl="0" indent="-436562" algn="l" rtl="0">
              <a:spcBef>
                <a:spcPts val="80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rgbClr val="DDDDDD"/>
                </a:solidFill>
              </a:rPr>
              <a:t> </a:t>
            </a:r>
            <a:r>
              <a:rPr lang="en" sz="4000">
                <a:solidFill>
                  <a:schemeClr val="lt1"/>
                </a:solidFill>
              </a:rPr>
              <a:t>Let us give heed.</a:t>
            </a:r>
            <a:endParaRPr sz="2200" u="sng">
              <a:solidFill>
                <a:schemeClr val="lt1"/>
              </a:solidFill>
            </a:endParaRPr>
          </a:p>
        </p:txBody>
      </p:sp>
      <p:sp>
        <p:nvSpPr>
          <p:cNvPr id="272" name="Google Shape;272;p45"/>
          <p:cNvSpPr txBox="1"/>
          <p:nvPr/>
        </p:nvSpPr>
        <p:spPr>
          <a:xfrm>
            <a:off x="367075" y="224800"/>
            <a:ext cx="4510800" cy="6043500"/>
          </a:xfrm>
          <a:prstGeom prst="rect">
            <a:avLst/>
          </a:prstGeom>
          <a:noFill/>
          <a:ln>
            <a:noFill/>
          </a:ln>
        </p:spPr>
        <p:txBody>
          <a:bodyPr spcFirstLastPara="1" wrap="square" lIns="90000" tIns="91425" rIns="90000" bIns="91425" anchor="t" anchorCtr="0">
            <a:noAutofit/>
          </a:bodyPr>
          <a:lstStyle/>
          <a:p>
            <a:pPr marL="463550" lvl="0" indent="-436562" algn="l" rtl="0">
              <a:spcBef>
                <a:spcPts val="0"/>
              </a:spcBef>
              <a:spcAft>
                <a:spcPts val="0"/>
              </a:spcAft>
              <a:buClr>
                <a:srgbClr val="33CC33"/>
              </a:buClr>
              <a:buSzPts val="4000"/>
              <a:buFont typeface="Noto Sans Symbols"/>
              <a:buChar char="❖"/>
            </a:pPr>
            <a:r>
              <a:rPr lang="en" sz="4000" u="sng">
                <a:solidFill>
                  <a:schemeClr val="lt1"/>
                </a:solidFill>
              </a:rPr>
              <a:t>ዲያቆን</a:t>
            </a:r>
            <a:r>
              <a:rPr lang="en" sz="4000">
                <a:solidFill>
                  <a:schemeClr val="lt1"/>
                </a:solidFill>
              </a:rPr>
              <a:t>፡</a:t>
            </a:r>
            <a:r>
              <a:rPr lang="en" sz="4000">
                <a:solidFill>
                  <a:srgbClr val="FFFF00"/>
                </a:solidFill>
              </a:rPr>
              <a:t> ንነጽር።</a:t>
            </a:r>
            <a:endParaRPr>
              <a:solidFill>
                <a:schemeClr val="dk1"/>
              </a:solidFill>
            </a:endParaRPr>
          </a:p>
          <a:p>
            <a:pPr marL="463550" lvl="0" indent="-436562" algn="l" rtl="0">
              <a:spcBef>
                <a:spcPts val="0"/>
              </a:spcBef>
              <a:spcAft>
                <a:spcPts val="0"/>
              </a:spcAft>
              <a:buClr>
                <a:schemeClr val="dk1"/>
              </a:buClr>
              <a:buSzPts val="4000"/>
              <a:buFont typeface="Arial"/>
              <a:buNone/>
            </a:pPr>
            <a:endParaRPr sz="4000">
              <a:solidFill>
                <a:schemeClr val="dk1"/>
              </a:solidFill>
            </a:endParaRPr>
          </a:p>
          <a:p>
            <a:pPr marL="463550" lvl="0" indent="-436562" algn="l" rtl="0">
              <a:spcBef>
                <a:spcPts val="0"/>
              </a:spcBef>
              <a:spcAft>
                <a:spcPts val="0"/>
              </a:spcAft>
              <a:buClr>
                <a:schemeClr val="dk1"/>
              </a:buClr>
              <a:buSzPts val="4000"/>
              <a:buFont typeface="Arial"/>
              <a:buNone/>
            </a:pPr>
            <a:endParaRPr sz="4000">
              <a:solidFill>
                <a:schemeClr val="dk1"/>
              </a:solidFill>
            </a:endParaRPr>
          </a:p>
          <a:p>
            <a:pPr marL="463550" lvl="0" indent="-436562" algn="l" rtl="0">
              <a:spcBef>
                <a:spcPts val="800"/>
              </a:spcBef>
              <a:spcAft>
                <a:spcPts val="0"/>
              </a:spcAft>
              <a:buClr>
                <a:schemeClr val="lt1"/>
              </a:buClr>
              <a:buSzPts val="4000"/>
              <a:buFont typeface="Noto Sans Symbols"/>
              <a:buChar char="❖"/>
            </a:pPr>
            <a:r>
              <a:rPr lang="en" sz="4000">
                <a:solidFill>
                  <a:schemeClr val="lt1"/>
                </a:solidFill>
              </a:rPr>
              <a:t>ነስተውዕል።</a:t>
            </a:r>
            <a:endParaRPr sz="2400" u="sng">
              <a:solidFill>
                <a:schemeClr val="lt1"/>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79" name="Google Shape;279;p46"/>
          <p:cNvSpPr txBox="1"/>
          <p:nvPr/>
        </p:nvSpPr>
        <p:spPr>
          <a:xfrm>
            <a:off x="4275625" y="247650"/>
            <a:ext cx="4659300" cy="5911800"/>
          </a:xfrm>
          <a:prstGeom prst="rect">
            <a:avLst/>
          </a:prstGeom>
          <a:noFill/>
          <a:ln>
            <a:noFill/>
          </a:ln>
        </p:spPr>
        <p:txBody>
          <a:bodyPr spcFirstLastPara="1" wrap="square" lIns="92150" tIns="46075" rIns="92150" bIns="46075" anchor="t" anchorCtr="0">
            <a:noAutofit/>
          </a:bodyPr>
          <a:lstStyle/>
          <a:p>
            <a:pPr marL="457200" lvl="0" indent="-387350" algn="l" rtl="0">
              <a:spcBef>
                <a:spcPts val="0"/>
              </a:spcBef>
              <a:spcAft>
                <a:spcPts val="0"/>
              </a:spcAft>
              <a:buClr>
                <a:srgbClr val="0000FF"/>
              </a:buClr>
              <a:buSzPts val="2500"/>
              <a:buFont typeface="Noto Sans Symbols"/>
              <a:buChar char="❖"/>
            </a:pPr>
            <a:r>
              <a:rPr lang="en" sz="2500" u="sng">
                <a:solidFill>
                  <a:schemeClr val="lt1"/>
                </a:solidFill>
              </a:rPr>
              <a:t>Kahn</a:t>
            </a:r>
            <a:r>
              <a:rPr lang="en" sz="2500">
                <a:solidFill>
                  <a:schemeClr val="lt1"/>
                </a:solidFill>
              </a:rPr>
              <a:t>: </a:t>
            </a:r>
            <a:r>
              <a:rPr lang="en" sz="2500">
                <a:solidFill>
                  <a:srgbClr val="FFFF00"/>
                </a:solidFill>
              </a:rPr>
              <a:t>inze amlak wi’itu kulo ze-kone we-ime yihziwa tewekef meraqe rikusan we-zighatate mewaqht kulu tsore.</a:t>
            </a:r>
            <a:endParaRPr sz="2500">
              <a:solidFill>
                <a:schemeClr val="dk1"/>
              </a:solidFill>
            </a:endParaRPr>
          </a:p>
          <a:p>
            <a:pPr marL="457200" lvl="0" indent="-387350" algn="l" rtl="0">
              <a:spcBef>
                <a:spcPts val="70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chemeClr val="lt1"/>
                </a:solidFill>
              </a:rPr>
              <a:t> Though He was God, all this came upon Him; when they seized Him, He Himself bore the spitting of the unclean and bore all the woes of the prison house.</a:t>
            </a:r>
            <a:endParaRPr sz="2500" u="sng">
              <a:solidFill>
                <a:schemeClr val="lt1"/>
              </a:solidFill>
            </a:endParaRPr>
          </a:p>
        </p:txBody>
      </p:sp>
      <p:sp>
        <p:nvSpPr>
          <p:cNvPr id="280" name="Google Shape;280;p46"/>
          <p:cNvSpPr txBox="1"/>
          <p:nvPr/>
        </p:nvSpPr>
        <p:spPr>
          <a:xfrm>
            <a:off x="367075" y="224800"/>
            <a:ext cx="4342500" cy="6043500"/>
          </a:xfrm>
          <a:prstGeom prst="rect">
            <a:avLst/>
          </a:prstGeom>
          <a:noFill/>
          <a:ln>
            <a:noFill/>
          </a:ln>
        </p:spPr>
        <p:txBody>
          <a:bodyPr spcFirstLastPara="1" wrap="square" lIns="90000" tIns="91425" rIns="90000" bIns="91425" anchor="t" anchorCtr="0">
            <a:noAutofit/>
          </a:bodyPr>
          <a:lstStyle/>
          <a:p>
            <a:pPr marL="457200" lvl="0" indent="-393700" algn="l" rtl="0">
              <a:spcBef>
                <a:spcPts val="0"/>
              </a:spcBef>
              <a:spcAft>
                <a:spcPts val="0"/>
              </a:spcAft>
              <a:buClr>
                <a:srgbClr val="02CA02"/>
              </a:buClr>
              <a:buSzPts val="2600"/>
              <a:buFont typeface="Noto Sans Symbols"/>
              <a:buChar char="❖"/>
            </a:pPr>
            <a:r>
              <a:rPr lang="en" sz="2600" u="sng">
                <a:solidFill>
                  <a:schemeClr val="lt1"/>
                </a:solidFill>
              </a:rPr>
              <a:t>ካህን</a:t>
            </a:r>
            <a:r>
              <a:rPr lang="en" sz="2600">
                <a:solidFill>
                  <a:schemeClr val="lt1"/>
                </a:solidFill>
              </a:rPr>
              <a:t>፦</a:t>
            </a:r>
            <a:r>
              <a:rPr lang="en" sz="2600">
                <a:solidFill>
                  <a:srgbClr val="DDDDDD"/>
                </a:solidFill>
              </a:rPr>
              <a:t> </a:t>
            </a:r>
            <a:r>
              <a:rPr lang="en" sz="2600">
                <a:solidFill>
                  <a:srgbClr val="FFFF00"/>
                </a:solidFill>
              </a:rPr>
              <a:t>እንዘ አምላክ ውእቱ ኵሎ ዘኮነ ወአመ ይእኅዝዎ ተወክፈ ምራቀ ርኩሳን ወዝግሐታተ መዋቅሕተ ኵሎ ጾረ።</a:t>
            </a:r>
            <a:endParaRPr sz="2600">
              <a:solidFill>
                <a:schemeClr val="dk1"/>
              </a:solidFill>
            </a:endParaRPr>
          </a:p>
          <a:p>
            <a:pPr marL="457200" lvl="0" indent="-393700" algn="l" rtl="0">
              <a:spcBef>
                <a:spcPts val="600"/>
              </a:spcBef>
              <a:spcAft>
                <a:spcPts val="0"/>
              </a:spcAft>
              <a:buClr>
                <a:schemeClr val="lt1"/>
              </a:buClr>
              <a:buSzPts val="2600"/>
              <a:buFont typeface="Noto Sans Symbols"/>
              <a:buChar char="❖"/>
            </a:pPr>
            <a:r>
              <a:rPr lang="en" sz="2600">
                <a:solidFill>
                  <a:schemeClr val="lt1"/>
                </a:solidFill>
              </a:rPr>
              <a:t>ኣምላኽ ክነሱ ኵሉ ዝኾነ ኪኅዝዎ ኸለዉ ምራቕ ርኹሳት ተቐበለ። ኵሉ ማእ</a:t>
            </a:r>
            <a:r>
              <a:rPr lang="en" sz="2600">
                <a:solidFill>
                  <a:srgbClr val="CE181E"/>
                </a:solidFill>
              </a:rPr>
              <a:t>ሰ</a:t>
            </a:r>
            <a:r>
              <a:rPr lang="en" sz="2600">
                <a:solidFill>
                  <a:schemeClr val="lt1"/>
                </a:solidFill>
              </a:rPr>
              <a:t>ርቲ መቓውሕውን ፆረ።</a:t>
            </a:r>
            <a:endParaRPr sz="2600">
              <a:solidFill>
                <a:schemeClr val="dk1"/>
              </a:solidFill>
            </a:endParaRPr>
          </a:p>
          <a:p>
            <a:pPr marL="0" lvl="0" indent="0" algn="l" rtl="0">
              <a:spcBef>
                <a:spcPts val="800"/>
              </a:spcBef>
              <a:spcAft>
                <a:spcPts val="0"/>
              </a:spcAft>
              <a:buNone/>
            </a:pPr>
            <a:endParaRPr sz="2600" u="sng">
              <a:solidFill>
                <a:schemeClr val="lt1"/>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87" name="Google Shape;287;p47"/>
          <p:cNvSpPr txBox="1"/>
          <p:nvPr/>
        </p:nvSpPr>
        <p:spPr>
          <a:xfrm>
            <a:off x="4529425" y="323850"/>
            <a:ext cx="4329300" cy="5911800"/>
          </a:xfrm>
          <a:prstGeom prst="rect">
            <a:avLst/>
          </a:prstGeom>
          <a:noFill/>
          <a:ln>
            <a:noFill/>
          </a:ln>
        </p:spPr>
        <p:txBody>
          <a:bodyPr spcFirstLastPara="1" wrap="square" lIns="92150" tIns="46075" rIns="92150" bIns="46075" anchor="t" anchorCtr="0">
            <a:noAutofit/>
          </a:bodyPr>
          <a:lstStyle/>
          <a:p>
            <a:pPr marL="457200" lvl="0" indent="-349250" algn="l" rtl="0">
              <a:spcBef>
                <a:spcPts val="0"/>
              </a:spcBef>
              <a:spcAft>
                <a:spcPts val="0"/>
              </a:spcAft>
              <a:buClr>
                <a:srgbClr val="0000FF"/>
              </a:buClr>
              <a:buSzPts val="1900"/>
              <a:buFont typeface="Noto Sans Symbols"/>
              <a:buChar char="❖"/>
            </a:pPr>
            <a:r>
              <a:rPr lang="en" sz="1900" u="sng">
                <a:solidFill>
                  <a:schemeClr val="lt1"/>
                </a:solidFill>
              </a:rPr>
              <a:t>Kahn</a:t>
            </a:r>
            <a:r>
              <a:rPr lang="en" sz="1900">
                <a:solidFill>
                  <a:schemeClr val="lt1"/>
                </a:solidFill>
              </a:rPr>
              <a:t>:</a:t>
            </a:r>
            <a:r>
              <a:rPr lang="en" sz="1900">
                <a:solidFill>
                  <a:srgbClr val="FFFF00"/>
                </a:solidFill>
              </a:rPr>
              <a:t> We-zente kulo tsore inze Igzī’i we-Amlak wi’itu we-kulo tsore be-intīane be-inte nedayine we-mskīnan be-inte nebīyat we-hawaryat be-inte sema’itat we-mimenan</a:t>
            </a:r>
            <a:r>
              <a:rPr lang="en" sz="1900">
                <a:solidFill>
                  <a:srgbClr val="00CC00"/>
                </a:solidFill>
              </a:rPr>
              <a:t> </a:t>
            </a:r>
            <a:endParaRPr sz="1900">
              <a:solidFill>
                <a:schemeClr val="dk1"/>
              </a:solidFill>
            </a:endParaRPr>
          </a:p>
          <a:p>
            <a:pPr marL="457200" lvl="0" indent="-349250" algn="l" rtl="0">
              <a:spcBef>
                <a:spcPts val="700"/>
              </a:spcBef>
              <a:spcAft>
                <a:spcPts val="0"/>
              </a:spcAft>
              <a:buClr>
                <a:srgbClr val="FF0000"/>
              </a:buClr>
              <a:buSzPts val="1900"/>
              <a:buFont typeface="Noto Sans Symbols"/>
              <a:buChar char="❖"/>
            </a:pPr>
            <a:r>
              <a:rPr lang="en" sz="1900" u="sng">
                <a:solidFill>
                  <a:srgbClr val="FFFF00"/>
                </a:solidFill>
              </a:rPr>
              <a:t>Priest</a:t>
            </a:r>
            <a:r>
              <a:rPr lang="en" sz="1900">
                <a:solidFill>
                  <a:srgbClr val="FFFF00"/>
                </a:solidFill>
              </a:rPr>
              <a:t>:  </a:t>
            </a:r>
            <a:r>
              <a:rPr lang="en" sz="1900">
                <a:solidFill>
                  <a:schemeClr val="lt1"/>
                </a:solidFill>
              </a:rPr>
              <a:t>All these things He carried though He was Lord and God, He carried all on our behalf: on behalf of the poor and needy, on behalf of the prophets and apostles, on behalf of the martyrs and faithful, Christ, Thy beloved Son Whom Thou has loved and Whom Thou did send before.</a:t>
            </a:r>
            <a:endParaRPr sz="1900">
              <a:solidFill>
                <a:schemeClr val="dk1"/>
              </a:solidFill>
            </a:endParaRPr>
          </a:p>
          <a:p>
            <a:pPr marL="0" lvl="0" indent="0" algn="l" rtl="0">
              <a:lnSpc>
                <a:spcPct val="93000"/>
              </a:lnSpc>
              <a:spcBef>
                <a:spcPts val="0"/>
              </a:spcBef>
              <a:spcAft>
                <a:spcPts val="0"/>
              </a:spcAft>
              <a:buNone/>
            </a:pPr>
            <a:endParaRPr sz="1900">
              <a:solidFill>
                <a:schemeClr val="lt1"/>
              </a:solidFill>
            </a:endParaRPr>
          </a:p>
          <a:p>
            <a:pPr marL="457200" lvl="0" indent="-349250" algn="l" rtl="0">
              <a:spcBef>
                <a:spcPts val="700"/>
              </a:spcBef>
              <a:spcAft>
                <a:spcPts val="0"/>
              </a:spcAft>
              <a:buClr>
                <a:schemeClr val="lt1"/>
              </a:buClr>
              <a:buSzPts val="1900"/>
              <a:buChar char="❖"/>
            </a:pPr>
            <a:endParaRPr sz="1900" u="sng">
              <a:solidFill>
                <a:schemeClr val="lt1"/>
              </a:solidFill>
            </a:endParaRPr>
          </a:p>
        </p:txBody>
      </p:sp>
      <p:sp>
        <p:nvSpPr>
          <p:cNvPr id="288" name="Google Shape;288;p47"/>
          <p:cNvSpPr txBox="1"/>
          <p:nvPr/>
        </p:nvSpPr>
        <p:spPr>
          <a:xfrm>
            <a:off x="367075" y="224800"/>
            <a:ext cx="4329300" cy="6043500"/>
          </a:xfrm>
          <a:prstGeom prst="rect">
            <a:avLst/>
          </a:prstGeom>
          <a:noFill/>
          <a:ln>
            <a:noFill/>
          </a:ln>
        </p:spPr>
        <p:txBody>
          <a:bodyPr spcFirstLastPara="1" wrap="square" lIns="90000" tIns="91425" rIns="90000" bIns="91425" anchor="t" anchorCtr="0">
            <a:noAutofit/>
          </a:bodyPr>
          <a:lstStyle/>
          <a:p>
            <a:pPr marL="342900" lvl="0" indent="-290512" algn="l" rtl="0">
              <a:spcBef>
                <a:spcPts val="0"/>
              </a:spcBef>
              <a:spcAft>
                <a:spcPts val="0"/>
              </a:spcAft>
              <a:buClr>
                <a:srgbClr val="02CA02"/>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DDDDDD"/>
                </a:solidFill>
              </a:rPr>
              <a:t> </a:t>
            </a:r>
            <a:r>
              <a:rPr lang="en" sz="2400">
                <a:solidFill>
                  <a:srgbClr val="FFFF00"/>
                </a:solidFill>
              </a:rPr>
              <a:t>ወዘንተ ኵሎ ጾረ እንዘ እግዚእ ወአምላክ ውእቱ ወኵሎ ጾረ በእንቲአነ በእንተ ነዳ</a:t>
            </a:r>
            <a:r>
              <a:rPr lang="en" sz="2400">
                <a:solidFill>
                  <a:srgbClr val="CE181E"/>
                </a:solidFill>
              </a:rPr>
              <a:t>ያ</a:t>
            </a:r>
            <a:r>
              <a:rPr lang="en" sz="2400">
                <a:solidFill>
                  <a:srgbClr val="FFFF00"/>
                </a:solidFill>
              </a:rPr>
              <a:t>ን ወምስኪናን በእንተ ነቢያት ወሐዋርያት በእንተ ሰማዕታት ወምእመናን።</a:t>
            </a:r>
            <a:endParaRPr sz="2400">
              <a:solidFill>
                <a:schemeClr val="dk1"/>
              </a:solidFill>
            </a:endParaRPr>
          </a:p>
          <a:p>
            <a:pPr marL="342900" lvl="0" indent="-290512" algn="l" rtl="0">
              <a:spcBef>
                <a:spcPts val="600"/>
              </a:spcBef>
              <a:spcAft>
                <a:spcPts val="0"/>
              </a:spcAft>
              <a:buClr>
                <a:schemeClr val="lt1"/>
              </a:buClr>
              <a:buSzPts val="2400"/>
              <a:buFont typeface="Noto Sans Symbols"/>
              <a:buChar char="❖"/>
            </a:pPr>
            <a:r>
              <a:rPr lang="en" sz="2400">
                <a:solidFill>
                  <a:schemeClr val="lt1"/>
                </a:solidFill>
              </a:rPr>
              <a:t> ጐይታናን ኣምላኽናን ክነሱ እዚ ኵሉ ተዓገሠ ምእንታና ምእንቲ ነ</a:t>
            </a:r>
            <a:r>
              <a:rPr lang="en" sz="2400">
                <a:solidFill>
                  <a:srgbClr val="CE181E"/>
                </a:solidFill>
              </a:rPr>
              <a:t>ዳያ</a:t>
            </a:r>
            <a:r>
              <a:rPr lang="en" sz="2400">
                <a:solidFill>
                  <a:schemeClr val="lt1"/>
                </a:solidFill>
              </a:rPr>
              <a:t>ንን መሳኺንን ምእንቲ ነቢያትን ሓዋርያትን ምእንቲ ሰማዕታትን ምእመናንን ኵሉ ተዓገሠ።</a:t>
            </a:r>
            <a:endParaRPr sz="2400">
              <a:solidFill>
                <a:schemeClr val="dk1"/>
              </a:solidFill>
            </a:endParaRPr>
          </a:p>
          <a:p>
            <a:pPr marL="0" lvl="0" indent="0" algn="l" rtl="0">
              <a:spcBef>
                <a:spcPts val="800"/>
              </a:spcBef>
              <a:spcAft>
                <a:spcPts val="0"/>
              </a:spcAft>
              <a:buNone/>
            </a:pPr>
            <a:endParaRPr sz="2400" u="sng">
              <a:solidFill>
                <a:schemeClr val="lt1"/>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295" name="Google Shape;295;p48"/>
          <p:cNvSpPr txBox="1"/>
          <p:nvPr/>
        </p:nvSpPr>
        <p:spPr>
          <a:xfrm>
            <a:off x="3935500" y="323850"/>
            <a:ext cx="4999500" cy="5911800"/>
          </a:xfrm>
          <a:prstGeom prst="rect">
            <a:avLst/>
          </a:prstGeom>
          <a:noFill/>
          <a:ln>
            <a:noFill/>
          </a:ln>
        </p:spPr>
        <p:txBody>
          <a:bodyPr spcFirstLastPara="1" wrap="square" lIns="92150" tIns="46075" rIns="92150" bIns="46075" anchor="t" anchorCtr="0">
            <a:noAutofit/>
          </a:bodyPr>
          <a:lstStyle/>
          <a:p>
            <a:pPr marL="457200" lvl="0" indent="-355600" algn="l" rtl="0">
              <a:spcBef>
                <a:spcPts val="0"/>
              </a:spcBef>
              <a:spcAft>
                <a:spcPts val="0"/>
              </a:spcAft>
              <a:buClr>
                <a:srgbClr val="0000FF"/>
              </a:buClr>
              <a:buSzPts val="2000"/>
              <a:buChar char="❖"/>
            </a:pPr>
            <a:r>
              <a:rPr lang="en" sz="2000" u="sng">
                <a:solidFill>
                  <a:schemeClr val="lt1"/>
                </a:solidFill>
              </a:rPr>
              <a:t>Kahn</a:t>
            </a:r>
            <a:r>
              <a:rPr lang="en" sz="2000">
                <a:solidFill>
                  <a:schemeClr val="lt1"/>
                </a:solidFill>
              </a:rPr>
              <a:t>: </a:t>
            </a:r>
            <a:r>
              <a:rPr lang="en" sz="2000">
                <a:solidFill>
                  <a:srgbClr val="FFFF00"/>
                </a:solidFill>
              </a:rPr>
              <a:t>Be-inte papasat we-qesawist be-inte dīyaqonat we-anagonsTīs be-inte ibierat we-iguale mawita be’inte denagl we-menekosat we-werazut</a:t>
            </a:r>
            <a:r>
              <a:rPr lang="en" sz="2000">
                <a:solidFill>
                  <a:srgbClr val="00CC00"/>
                </a:solidFill>
              </a:rPr>
              <a:t> </a:t>
            </a:r>
            <a:endParaRPr sz="2000">
              <a:solidFill>
                <a:schemeClr val="dk1"/>
              </a:solidFill>
            </a:endParaRPr>
          </a:p>
          <a:p>
            <a:pPr marL="457200" lvl="0" indent="-355600" algn="l" rtl="0">
              <a:spcBef>
                <a:spcPts val="700"/>
              </a:spcBef>
              <a:spcAft>
                <a:spcPts val="0"/>
              </a:spcAft>
              <a:buClr>
                <a:srgbClr val="FF0000"/>
              </a:buClr>
              <a:buSzPts val="2000"/>
              <a:buFont typeface="Noto Sans Symbols"/>
              <a:buChar char="❖"/>
            </a:pPr>
            <a:r>
              <a:rPr lang="en" sz="2000" u="sng">
                <a:solidFill>
                  <a:srgbClr val="FFFF00"/>
                </a:solidFill>
              </a:rPr>
              <a:t>Priest</a:t>
            </a:r>
            <a:r>
              <a:rPr lang="en" sz="2000">
                <a:solidFill>
                  <a:srgbClr val="FFFF00"/>
                </a:solidFill>
              </a:rPr>
              <a:t>: </a:t>
            </a:r>
            <a:r>
              <a:rPr lang="en" sz="2000">
                <a:solidFill>
                  <a:schemeClr val="lt1"/>
                </a:solidFill>
              </a:rPr>
              <a:t>On behalf of the bishops and priests, on behalf of the deacons and anagnosts, on behalf of the widows and orphans, on behalf of the virgins, monks and young men, impossible for the one to be separated from the other, so also gather us, through Thy divinity, from all evil thoughts into perfect faith.</a:t>
            </a:r>
            <a:endParaRPr sz="2000">
              <a:solidFill>
                <a:schemeClr val="dk1"/>
              </a:solidFill>
            </a:endParaRPr>
          </a:p>
          <a:p>
            <a:pPr marL="0" lvl="0" indent="0" algn="l" rtl="0">
              <a:spcBef>
                <a:spcPts val="700"/>
              </a:spcBef>
              <a:spcAft>
                <a:spcPts val="0"/>
              </a:spcAft>
              <a:buNone/>
            </a:pPr>
            <a:endParaRPr sz="2000" u="sng">
              <a:solidFill>
                <a:schemeClr val="lt1"/>
              </a:solidFill>
            </a:endParaRPr>
          </a:p>
        </p:txBody>
      </p:sp>
      <p:sp>
        <p:nvSpPr>
          <p:cNvPr id="296" name="Google Shape;296;p48"/>
          <p:cNvSpPr txBox="1"/>
          <p:nvPr/>
        </p:nvSpPr>
        <p:spPr>
          <a:xfrm>
            <a:off x="367075" y="224800"/>
            <a:ext cx="4329300" cy="6043500"/>
          </a:xfrm>
          <a:prstGeom prst="rect">
            <a:avLst/>
          </a:prstGeom>
          <a:noFill/>
          <a:ln>
            <a:noFill/>
          </a:ln>
        </p:spPr>
        <p:txBody>
          <a:bodyPr spcFirstLastPara="1" wrap="square" lIns="90000" tIns="91425" rIns="90000" bIns="91425" anchor="t" anchorCtr="0">
            <a:noAutofit/>
          </a:bodyPr>
          <a:lstStyle/>
          <a:p>
            <a:pPr marL="342900" lvl="0" indent="-296862" algn="l" rtl="0">
              <a:spcBef>
                <a:spcPts val="0"/>
              </a:spcBef>
              <a:spcAft>
                <a:spcPts val="0"/>
              </a:spcAft>
              <a:buClr>
                <a:srgbClr val="02CA02"/>
              </a:buClr>
              <a:buSzPts val="2500"/>
              <a:buFont typeface="Noto Sans Symbols"/>
              <a:buChar char="❖"/>
            </a:pPr>
            <a:r>
              <a:rPr lang="en" sz="2500" u="sng">
                <a:solidFill>
                  <a:schemeClr val="lt1"/>
                </a:solidFill>
              </a:rPr>
              <a:t>ካህን</a:t>
            </a:r>
            <a:r>
              <a:rPr lang="en" sz="2500">
                <a:solidFill>
                  <a:schemeClr val="lt1"/>
                </a:solidFill>
              </a:rPr>
              <a:t>፦</a:t>
            </a:r>
            <a:r>
              <a:rPr lang="en" sz="2500">
                <a:solidFill>
                  <a:srgbClr val="FFFF00"/>
                </a:solidFill>
              </a:rPr>
              <a:t>በእንተ ጳጳሳት ወቀሳውስት በእንተ ዲያቆናት ወአናጒንስጢስ በእንተ እቤራት ወእጓለ ማውታ በእንተ ደናግል ወመ</a:t>
            </a:r>
            <a:r>
              <a:rPr lang="en" sz="2500">
                <a:solidFill>
                  <a:srgbClr val="CE181E"/>
                </a:solidFill>
              </a:rPr>
              <a:t>ነ</a:t>
            </a:r>
            <a:r>
              <a:rPr lang="en" sz="2500">
                <a:solidFill>
                  <a:srgbClr val="FFFF00"/>
                </a:solidFill>
              </a:rPr>
              <a:t>ኰሳት ወወራዙት።</a:t>
            </a:r>
            <a:endParaRPr>
              <a:solidFill>
                <a:schemeClr val="dk1"/>
              </a:solidFill>
            </a:endParaRPr>
          </a:p>
          <a:p>
            <a:pPr marL="342900" lvl="0" indent="-296862" algn="l" rtl="0">
              <a:spcBef>
                <a:spcPts val="600"/>
              </a:spcBef>
              <a:spcAft>
                <a:spcPts val="0"/>
              </a:spcAft>
              <a:buClr>
                <a:schemeClr val="lt1"/>
              </a:buClr>
              <a:buSzPts val="2500"/>
              <a:buFont typeface="Noto Sans Symbols"/>
              <a:buChar char="❖"/>
            </a:pPr>
            <a:r>
              <a:rPr lang="en" sz="2500">
                <a:solidFill>
                  <a:schemeClr val="lt1"/>
                </a:solidFill>
              </a:rPr>
              <a:t>ምእንቲ ጳጳሳት ቀሳውስትን ምእንቲ ዲያቆናትን ምእንቲ መበለታትን ዘኽታማትን ምእንቲ ደናግልን መነኮሳትን ወራዙትን። </a:t>
            </a:r>
            <a:endParaRPr sz="2400" u="sng">
              <a:solidFill>
                <a:schemeClr val="lt1"/>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03" name="Google Shape;303;p49"/>
          <p:cNvSpPr txBox="1"/>
          <p:nvPr/>
        </p:nvSpPr>
        <p:spPr>
          <a:xfrm>
            <a:off x="4447975" y="323850"/>
            <a:ext cx="4410600" cy="5911800"/>
          </a:xfrm>
          <a:prstGeom prst="rect">
            <a:avLst/>
          </a:prstGeom>
          <a:noFill/>
          <a:ln>
            <a:noFill/>
          </a:ln>
        </p:spPr>
        <p:txBody>
          <a:bodyPr spcFirstLastPara="1" wrap="square" lIns="92150" tIns="46075" rIns="92150" bIns="46075" anchor="t" anchorCtr="0">
            <a:noAutofit/>
          </a:bodyPr>
          <a:lstStyle/>
          <a:p>
            <a:pPr marL="342900" lvl="0" indent="-258762" algn="l" rtl="0">
              <a:spcBef>
                <a:spcPts val="0"/>
              </a:spcBef>
              <a:spcAft>
                <a:spcPts val="0"/>
              </a:spcAft>
              <a:buClr>
                <a:srgbClr val="0000FF"/>
              </a:buClr>
              <a:buSzPts val="2300"/>
              <a:buChar char="❖"/>
            </a:pPr>
            <a:r>
              <a:rPr lang="en" sz="2300" u="sng">
                <a:solidFill>
                  <a:schemeClr val="lt1"/>
                </a:solidFill>
              </a:rPr>
              <a:t>Kahn</a:t>
            </a:r>
            <a:r>
              <a:rPr lang="en" sz="2300">
                <a:solidFill>
                  <a:schemeClr val="lt1"/>
                </a:solidFill>
              </a:rPr>
              <a:t>:</a:t>
            </a:r>
            <a:r>
              <a:rPr lang="en" sz="2300">
                <a:solidFill>
                  <a:srgbClr val="FFFF00"/>
                </a:solidFill>
              </a:rPr>
              <a:t> be-inte haTi’an we-zirwan keme yastegabomu le-zirwan we-yatsdiqomu le-haTi’an we-yemīTomu le-kulomu gīguyane we-tinsa’iehu ya’uq</a:t>
            </a:r>
            <a:r>
              <a:rPr lang="en" sz="2300">
                <a:solidFill>
                  <a:srgbClr val="00CC00"/>
                </a:solidFill>
              </a:rPr>
              <a:t> </a:t>
            </a:r>
            <a:endParaRPr sz="2300">
              <a:solidFill>
                <a:schemeClr val="dk1"/>
              </a:solidFill>
            </a:endParaRPr>
          </a:p>
          <a:p>
            <a:pPr marL="342900" lvl="0" indent="-258762" algn="l" rtl="0">
              <a:spcBef>
                <a:spcPts val="70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 </a:t>
            </a:r>
            <a:r>
              <a:rPr lang="en" sz="2300">
                <a:solidFill>
                  <a:srgbClr val="F3F3F3"/>
                </a:solidFill>
              </a:rPr>
              <a:t>On behalf of the sinners and the scattered; s</a:t>
            </a:r>
            <a:r>
              <a:rPr lang="en" sz="2300">
                <a:solidFill>
                  <a:schemeClr val="lt1"/>
                </a:solidFill>
              </a:rPr>
              <a:t>o that He may gather the scattered, justify the sinners, bring back the wicked and declare His resurrection.</a:t>
            </a:r>
            <a:endParaRPr sz="2300">
              <a:solidFill>
                <a:schemeClr val="dk1"/>
              </a:solidFill>
            </a:endParaRPr>
          </a:p>
          <a:p>
            <a:pPr marL="0" lvl="0" indent="0" algn="l" rtl="0">
              <a:lnSpc>
                <a:spcPct val="93000"/>
              </a:lnSpc>
              <a:spcBef>
                <a:spcPts val="0"/>
              </a:spcBef>
              <a:spcAft>
                <a:spcPts val="0"/>
              </a:spcAft>
              <a:buClr>
                <a:schemeClr val="dk1"/>
              </a:buClr>
              <a:buFont typeface="Arial"/>
              <a:buNone/>
            </a:pPr>
            <a:endParaRPr sz="2300">
              <a:solidFill>
                <a:schemeClr val="lt1"/>
              </a:solidFill>
            </a:endParaRPr>
          </a:p>
          <a:p>
            <a:pPr marL="0" lvl="0" indent="0" algn="l" rtl="0">
              <a:spcBef>
                <a:spcPts val="700"/>
              </a:spcBef>
              <a:spcAft>
                <a:spcPts val="0"/>
              </a:spcAft>
              <a:buNone/>
            </a:pPr>
            <a:endParaRPr sz="2300" u="sng">
              <a:solidFill>
                <a:schemeClr val="lt1"/>
              </a:solidFill>
            </a:endParaRPr>
          </a:p>
        </p:txBody>
      </p:sp>
      <p:sp>
        <p:nvSpPr>
          <p:cNvPr id="304" name="Google Shape;304;p49"/>
          <p:cNvSpPr txBox="1"/>
          <p:nvPr/>
        </p:nvSpPr>
        <p:spPr>
          <a:xfrm>
            <a:off x="367075" y="224800"/>
            <a:ext cx="4329300" cy="6043500"/>
          </a:xfrm>
          <a:prstGeom prst="rect">
            <a:avLst/>
          </a:prstGeom>
          <a:noFill/>
          <a:ln>
            <a:noFill/>
          </a:ln>
        </p:spPr>
        <p:txBody>
          <a:bodyPr spcFirstLastPara="1" wrap="square" lIns="90000" tIns="91425" rIns="90000" bIns="91425" anchor="t" anchorCtr="0">
            <a:noAutofit/>
          </a:bodyPr>
          <a:lstStyle/>
          <a:p>
            <a:pPr marL="457200" lvl="0" indent="-381000" algn="l" rtl="0">
              <a:spcBef>
                <a:spcPts val="0"/>
              </a:spcBef>
              <a:spcAft>
                <a:spcPts val="0"/>
              </a:spcAft>
              <a:buClr>
                <a:srgbClr val="02CA02"/>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DDDDDD"/>
                </a:solidFill>
              </a:rPr>
              <a:t> </a:t>
            </a:r>
            <a:r>
              <a:rPr lang="en" sz="2400">
                <a:solidFill>
                  <a:srgbClr val="FFFF00"/>
                </a:solidFill>
              </a:rPr>
              <a:t>በእንተ ኃጥአን ወዝርዋን ከመ ያስተጋብኦሙ ለዝርዋን ወያጽድቆሙ ለኃጥአን ወይሚጦሙ ለኵሎሙ ጊጉያን ወትንሣኤሁ ያዑቅ።</a:t>
            </a:r>
            <a:endParaRPr sz="2400">
              <a:solidFill>
                <a:schemeClr val="dk1"/>
              </a:solidFill>
            </a:endParaRPr>
          </a:p>
          <a:p>
            <a:pPr marL="457200" lvl="0" indent="-381000" algn="l" rtl="0">
              <a:spcBef>
                <a:spcPts val="600"/>
              </a:spcBef>
              <a:spcAft>
                <a:spcPts val="0"/>
              </a:spcAft>
              <a:buClr>
                <a:schemeClr val="lt1"/>
              </a:buClr>
              <a:buSzPts val="2400"/>
              <a:buFont typeface="Noto Sans Symbols"/>
              <a:buChar char="❖"/>
            </a:pPr>
            <a:r>
              <a:rPr lang="en" sz="2400">
                <a:solidFill>
                  <a:schemeClr val="lt1"/>
                </a:solidFill>
              </a:rPr>
              <a:t>ምእንቲ ኃጥኣንን ዝተበተኑን ነቶም ዝተበተኑ ኪእክቦም ንኃጥኣን ኬጽድ</a:t>
            </a:r>
            <a:r>
              <a:rPr lang="en" sz="2400">
                <a:solidFill>
                  <a:srgbClr val="CE181E"/>
                </a:solidFill>
              </a:rPr>
              <a:t>ቖ</a:t>
            </a:r>
            <a:r>
              <a:rPr lang="en" sz="2400">
                <a:solidFill>
                  <a:schemeClr val="lt1"/>
                </a:solidFill>
              </a:rPr>
              <a:t>ም ንዅሎም ንዝበ</a:t>
            </a:r>
            <a:r>
              <a:rPr lang="en" sz="2400">
                <a:solidFill>
                  <a:srgbClr val="CE181E"/>
                </a:solidFill>
              </a:rPr>
              <a:t>ደ</a:t>
            </a:r>
            <a:r>
              <a:rPr lang="en" sz="2400">
                <a:solidFill>
                  <a:schemeClr val="lt1"/>
                </a:solidFill>
              </a:rPr>
              <a:t>ሉ ናብ ንስሓ ኪመልሶም ትንሣኤኡ ኸኣ ኬፍልጥ። </a:t>
            </a:r>
            <a:endParaRPr sz="2400">
              <a:solidFill>
                <a:schemeClr val="dk1"/>
              </a:solidFill>
            </a:endParaRPr>
          </a:p>
          <a:p>
            <a:pPr marL="0" lvl="0" indent="0" algn="l" rtl="0">
              <a:lnSpc>
                <a:spcPct val="93000"/>
              </a:lnSpc>
              <a:spcBef>
                <a:spcPts val="0"/>
              </a:spcBef>
              <a:spcAft>
                <a:spcPts val="0"/>
              </a:spcAft>
              <a:buNone/>
            </a:pPr>
            <a:endParaRPr sz="2400">
              <a:solidFill>
                <a:schemeClr val="lt1"/>
              </a:solidFill>
            </a:endParaRPr>
          </a:p>
          <a:p>
            <a:pPr marL="342900" lvl="0" indent="-290512" algn="l" rtl="0">
              <a:spcBef>
                <a:spcPts val="600"/>
              </a:spcBef>
              <a:spcAft>
                <a:spcPts val="0"/>
              </a:spcAft>
              <a:buClr>
                <a:schemeClr val="lt1"/>
              </a:buClr>
              <a:buSzPts val="2400"/>
              <a:buChar char="❖"/>
            </a:pPr>
            <a:endParaRPr sz="2400" u="sng">
              <a:solidFill>
                <a:schemeClr val="lt1"/>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5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11" name="Google Shape;311;p50"/>
          <p:cNvSpPr txBox="1"/>
          <p:nvPr/>
        </p:nvSpPr>
        <p:spPr>
          <a:xfrm>
            <a:off x="4192575" y="247650"/>
            <a:ext cx="4894500" cy="5911800"/>
          </a:xfrm>
          <a:prstGeom prst="rect">
            <a:avLst/>
          </a:prstGeom>
          <a:noFill/>
          <a:ln>
            <a:noFill/>
          </a:ln>
        </p:spPr>
        <p:txBody>
          <a:bodyPr spcFirstLastPara="1" wrap="square" lIns="92150" tIns="46075" rIns="92150" bIns="46075" anchor="t" anchorCtr="0">
            <a:noAutofit/>
          </a:bodyPr>
          <a:lstStyle/>
          <a:p>
            <a:pPr marL="342900" lvl="0" indent="-265112" algn="l" rtl="0">
              <a:spcBef>
                <a:spcPts val="0"/>
              </a:spcBef>
              <a:spcAft>
                <a:spcPts val="0"/>
              </a:spcAft>
              <a:buClr>
                <a:srgbClr val="0000FF"/>
              </a:buClr>
              <a:buSzPts val="2400"/>
              <a:buChar char="❖"/>
            </a:pPr>
            <a:r>
              <a:rPr lang="en" sz="2400" u="sng">
                <a:solidFill>
                  <a:schemeClr val="lt1"/>
                </a:solidFill>
              </a:rPr>
              <a:t>Kahn</a:t>
            </a:r>
            <a:r>
              <a:rPr lang="en" sz="2400">
                <a:solidFill>
                  <a:schemeClr val="lt1"/>
                </a:solidFill>
              </a:rPr>
              <a:t>:</a:t>
            </a:r>
            <a:r>
              <a:rPr lang="en" sz="2400">
                <a:solidFill>
                  <a:srgbClr val="FFFF00"/>
                </a:solidFill>
              </a:rPr>
              <a:t> le-ile ne’amr asmatīhomu ninegir wele-ilehī īne’amr asmatīhomu ante Igzī’o te’amromu we-teTieyiqomu we-kulu kisute be-qidmieke::</a:t>
            </a:r>
            <a:r>
              <a:rPr lang="en" sz="2400">
                <a:solidFill>
                  <a:srgbClr val="00CC00"/>
                </a:solidFill>
              </a:rPr>
              <a:t> </a:t>
            </a:r>
            <a:endParaRPr>
              <a:solidFill>
                <a:schemeClr val="dk1"/>
              </a:solidFill>
            </a:endParaRPr>
          </a:p>
          <a:p>
            <a:pPr marL="342900" lvl="0" indent="-265112" algn="l" rtl="0">
              <a:spcBef>
                <a:spcPts val="7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a:t>
            </a:r>
            <a:r>
              <a:rPr lang="en" sz="2400">
                <a:solidFill>
                  <a:schemeClr val="dk1"/>
                </a:solidFill>
              </a:rPr>
              <a:t> </a:t>
            </a:r>
            <a:r>
              <a:rPr lang="en" sz="2400">
                <a:solidFill>
                  <a:schemeClr val="lt1"/>
                </a:solidFill>
              </a:rPr>
              <a:t>Lord, we speak of those whose names we know, but Thou knows those whose name we do not know and Thou understands them, and everything is naked before Thee. </a:t>
            </a:r>
            <a:endParaRPr>
              <a:solidFill>
                <a:schemeClr val="dk1"/>
              </a:solidFill>
            </a:endParaRPr>
          </a:p>
          <a:p>
            <a:pPr marL="342900" lvl="0" indent="-265112" algn="l" rtl="0">
              <a:spcBef>
                <a:spcPts val="700"/>
              </a:spcBef>
              <a:spcAft>
                <a:spcPts val="0"/>
              </a:spcAft>
              <a:buClr>
                <a:schemeClr val="dk1"/>
              </a:buClr>
              <a:buSzPts val="2400"/>
              <a:buFont typeface="Arial"/>
              <a:buNone/>
            </a:pP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dk1"/>
              </a:solidFill>
            </a:endParaRPr>
          </a:p>
          <a:p>
            <a:pPr marL="0" lvl="0" indent="0" algn="l" rtl="0">
              <a:spcBef>
                <a:spcPts val="700"/>
              </a:spcBef>
              <a:spcAft>
                <a:spcPts val="0"/>
              </a:spcAft>
              <a:buNone/>
            </a:pPr>
            <a:endParaRPr sz="2300" u="sng">
              <a:solidFill>
                <a:schemeClr val="lt1"/>
              </a:solidFill>
            </a:endParaRPr>
          </a:p>
        </p:txBody>
      </p:sp>
      <p:sp>
        <p:nvSpPr>
          <p:cNvPr id="312" name="Google Shape;312;p50"/>
          <p:cNvSpPr txBox="1"/>
          <p:nvPr/>
        </p:nvSpPr>
        <p:spPr>
          <a:xfrm>
            <a:off x="367075" y="224800"/>
            <a:ext cx="4329300" cy="6043500"/>
          </a:xfrm>
          <a:prstGeom prst="rect">
            <a:avLst/>
          </a:prstGeom>
          <a:noFill/>
          <a:ln>
            <a:noFill/>
          </a:ln>
        </p:spPr>
        <p:txBody>
          <a:bodyPr spcFirstLastPara="1" wrap="square" lIns="90000" tIns="91425" rIns="90000" bIns="91425" anchor="t" anchorCtr="0">
            <a:noAutofit/>
          </a:bodyPr>
          <a:lstStyle/>
          <a:p>
            <a:pPr marL="457200" lvl="0" indent="-381000" algn="l" rtl="0">
              <a:spcBef>
                <a:spcPts val="0"/>
              </a:spcBef>
              <a:spcAft>
                <a:spcPts val="0"/>
              </a:spcAft>
              <a:buClr>
                <a:srgbClr val="02CA02"/>
              </a:buClr>
              <a:buSzPts val="2400"/>
              <a:buFont typeface="Noto Sans Symbols"/>
              <a:buChar char="❖"/>
            </a:pPr>
            <a:r>
              <a:rPr lang="en" sz="2400" u="sng">
                <a:solidFill>
                  <a:schemeClr val="lt1"/>
                </a:solidFill>
              </a:rPr>
              <a:t>ካህን</a:t>
            </a:r>
            <a:r>
              <a:rPr lang="en" sz="2400">
                <a:solidFill>
                  <a:schemeClr val="lt1"/>
                </a:solidFill>
              </a:rPr>
              <a:t>፦ </a:t>
            </a:r>
            <a:r>
              <a:rPr lang="en" sz="2400">
                <a:solidFill>
                  <a:srgbClr val="FFFF00"/>
                </a:solidFill>
              </a:rPr>
              <a:t>ለእለ ነአምር አስማቲሆሙ ንነግር ወለእለሂ ኢነአምር አስማቲሆሙ አንተ እግዚኦ ተአምሮሙ ወትጤይቆሙ ወኵሉ ክሡተ በቅድሜከ።</a:t>
            </a:r>
            <a:endParaRPr>
              <a:solidFill>
                <a:schemeClr val="dk1"/>
              </a:solidFill>
            </a:endParaRPr>
          </a:p>
          <a:p>
            <a:pPr marL="457200" lvl="0" indent="-381000" algn="l" rtl="0">
              <a:spcBef>
                <a:spcPts val="600"/>
              </a:spcBef>
              <a:spcAft>
                <a:spcPts val="0"/>
              </a:spcAft>
              <a:buClr>
                <a:schemeClr val="lt1"/>
              </a:buClr>
              <a:buSzPts val="2400"/>
              <a:buFont typeface="Noto Sans Symbols"/>
              <a:buChar char="❖"/>
            </a:pPr>
            <a:r>
              <a:rPr lang="en" sz="2400">
                <a:solidFill>
                  <a:schemeClr val="lt1"/>
                </a:solidFill>
              </a:rPr>
              <a:t>ነቶም ስማቶም እንፈልጦ ንነግር ነቶም ስማቶም ዝይንፈልጦ ድማ ኦ ጐይታ ንስኻ ትፈልጦምን ትምርምሮምን ኢኻ። ኵሉ ኣብ ቅድሜኻ ግሉጽ እዩ።</a:t>
            </a:r>
            <a:endParaRPr sz="2400">
              <a:solidFill>
                <a:schemeClr val="lt1"/>
              </a:solidFill>
            </a:endParaRPr>
          </a:p>
          <a:p>
            <a:pPr marL="457200" lvl="0" indent="0" algn="l" rtl="0">
              <a:spcBef>
                <a:spcPts val="600"/>
              </a:spcBef>
              <a:spcAft>
                <a:spcPts val="0"/>
              </a:spcAft>
              <a:buNone/>
            </a:pPr>
            <a:endParaRPr sz="2400" u="sng">
              <a:solidFill>
                <a:schemeClr val="lt1"/>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5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19" name="Google Shape;319;p51"/>
          <p:cNvSpPr txBox="1"/>
          <p:nvPr/>
        </p:nvSpPr>
        <p:spPr>
          <a:xfrm>
            <a:off x="4029375" y="247650"/>
            <a:ext cx="5057700" cy="5911800"/>
          </a:xfrm>
          <a:prstGeom prst="rect">
            <a:avLst/>
          </a:prstGeom>
          <a:noFill/>
          <a:ln>
            <a:noFill/>
          </a:ln>
        </p:spPr>
        <p:txBody>
          <a:bodyPr spcFirstLastPara="1" wrap="square" lIns="92150" tIns="46075" rIns="92150" bIns="46075" anchor="t" anchorCtr="0">
            <a:noAutofit/>
          </a:bodyPr>
          <a:lstStyle/>
          <a:p>
            <a:pPr marL="463550" lvl="0" indent="-400050" algn="l" rtl="0">
              <a:spcBef>
                <a:spcPts val="0"/>
              </a:spcBef>
              <a:spcAft>
                <a:spcPts val="0"/>
              </a:spcAft>
              <a:buClr>
                <a:srgbClr val="0000FF"/>
              </a:buClr>
              <a:buSzPts val="2200"/>
              <a:buFont typeface="Noto Sans Symbols"/>
              <a:buChar char="❖"/>
            </a:pPr>
            <a:r>
              <a:rPr lang="en" sz="2200" u="sng">
                <a:solidFill>
                  <a:schemeClr val="lt1"/>
                </a:solidFill>
              </a:rPr>
              <a:t>Diyaqon</a:t>
            </a:r>
            <a:r>
              <a:rPr lang="en" sz="2200">
                <a:solidFill>
                  <a:schemeClr val="lt1"/>
                </a:solidFill>
              </a:rPr>
              <a:t>: </a:t>
            </a:r>
            <a:r>
              <a:rPr lang="en" sz="2200">
                <a:solidFill>
                  <a:srgbClr val="FFFF00"/>
                </a:solidFill>
              </a:rPr>
              <a:t>be-inte bitsu meqdes ris’e līqane papasat__:: we-btsuE papas aba ___ inze ye’akutuke be-tselotomu webe-si’iletomu isTīfanos qedamie sema’it:: zekaryas kahn we-yohanis meTmiq</a:t>
            </a:r>
            <a:endParaRPr sz="2200">
              <a:solidFill>
                <a:schemeClr val="dk1"/>
              </a:solidFill>
            </a:endParaRPr>
          </a:p>
          <a:p>
            <a:pPr marL="463550" lvl="0" indent="-400050" algn="l" rtl="0">
              <a:spcBef>
                <a:spcPts val="800"/>
              </a:spcBef>
              <a:spcAft>
                <a:spcPts val="0"/>
              </a:spcAft>
              <a:buClr>
                <a:srgbClr val="FF0000"/>
              </a:buClr>
              <a:buSzPts val="2200"/>
              <a:buFont typeface="Noto Sans Symbols"/>
              <a:buChar char="❖"/>
            </a:pPr>
            <a:r>
              <a:rPr lang="en" sz="2200" u="sng">
                <a:solidFill>
                  <a:srgbClr val="FFFF00"/>
                </a:solidFill>
              </a:rPr>
              <a:t>Deacon</a:t>
            </a:r>
            <a:r>
              <a:rPr lang="en" sz="2200">
                <a:solidFill>
                  <a:srgbClr val="FFFF00"/>
                </a:solidFill>
              </a:rPr>
              <a:t>:</a:t>
            </a:r>
            <a:r>
              <a:rPr lang="en" sz="2200">
                <a:solidFill>
                  <a:srgbClr val="DDDDDD"/>
                </a:solidFill>
              </a:rPr>
              <a:t> </a:t>
            </a:r>
            <a:r>
              <a:rPr lang="en" sz="2200">
                <a:solidFill>
                  <a:schemeClr val="lt1"/>
                </a:solidFill>
              </a:rPr>
              <a:t>For the sake of the blessed and holy Patriarch Abba __:: And the blessed Patriarch Abba __  by their thanks their prayers and their pleading St. Stephen the first martyr. Zachariah the priest, and John the Baptist.</a:t>
            </a:r>
            <a:endParaRPr sz="2200">
              <a:solidFill>
                <a:schemeClr val="dk1"/>
              </a:solidFill>
            </a:endParaRPr>
          </a:p>
          <a:p>
            <a:pPr marL="0" lvl="0" indent="0" algn="l" rtl="0">
              <a:spcBef>
                <a:spcPts val="700"/>
              </a:spcBef>
              <a:spcAft>
                <a:spcPts val="0"/>
              </a:spcAft>
              <a:buNone/>
            </a:pPr>
            <a:endParaRPr sz="2200" u="sng">
              <a:solidFill>
                <a:schemeClr val="lt1"/>
              </a:solidFill>
            </a:endParaRPr>
          </a:p>
        </p:txBody>
      </p:sp>
      <p:sp>
        <p:nvSpPr>
          <p:cNvPr id="320" name="Google Shape;320;p51"/>
          <p:cNvSpPr txBox="1"/>
          <p:nvPr/>
        </p:nvSpPr>
        <p:spPr>
          <a:xfrm>
            <a:off x="367075" y="224800"/>
            <a:ext cx="4329300" cy="6043500"/>
          </a:xfrm>
          <a:prstGeom prst="rect">
            <a:avLst/>
          </a:prstGeom>
          <a:noFill/>
          <a:ln>
            <a:noFill/>
          </a:ln>
        </p:spPr>
        <p:txBody>
          <a:bodyPr spcFirstLastPara="1" wrap="square" lIns="90000" tIns="91425" rIns="90000" bIns="91425" anchor="t" anchorCtr="0">
            <a:noAutofit/>
          </a:bodyPr>
          <a:lstStyle/>
          <a:p>
            <a:pPr marL="463550" lvl="0" indent="-400050" algn="l" rtl="0">
              <a:spcBef>
                <a:spcPts val="0"/>
              </a:spcBef>
              <a:spcAft>
                <a:spcPts val="0"/>
              </a:spcAft>
              <a:buClr>
                <a:srgbClr val="33CC33"/>
              </a:buClr>
              <a:buSzPts val="2400"/>
              <a:buFont typeface="Noto Sans Symbols"/>
              <a:buChar char="❖"/>
            </a:pPr>
            <a:r>
              <a:rPr lang="en" sz="2400" u="sng">
                <a:solidFill>
                  <a:schemeClr val="lt1"/>
                </a:solidFill>
              </a:rPr>
              <a:t>ዲያቆን</a:t>
            </a:r>
            <a:r>
              <a:rPr lang="en" sz="2400">
                <a:solidFill>
                  <a:schemeClr val="lt1"/>
                </a:solidFill>
              </a:rPr>
              <a:t>፡</a:t>
            </a:r>
            <a:r>
              <a:rPr lang="en" sz="2400">
                <a:solidFill>
                  <a:srgbClr val="FFFF00"/>
                </a:solidFill>
              </a:rPr>
              <a:t> በእንተ ብፁዕ ወቅዱስ ርእሰ ሊቃነ ጳጳሳት አባ ___። ወብፁዕ ጳጳስ አባ ___ እንዘ የአኵቱከ በጸሎቶሙ ወበስእለቶሙ እስጢፋኖስ ቀዳሜ ሰማዕት። ዘካርያስ ካህን ወዮሐንስ መጥምቅ</a:t>
            </a:r>
            <a:r>
              <a:rPr lang="en" sz="2400">
                <a:solidFill>
                  <a:srgbClr val="CE181E"/>
                </a:solidFill>
              </a:rPr>
              <a:t>. . .</a:t>
            </a:r>
            <a:endParaRPr>
              <a:solidFill>
                <a:schemeClr val="dk1"/>
              </a:solidFill>
            </a:endParaRPr>
          </a:p>
          <a:p>
            <a:pPr marL="463550" lvl="0" indent="-400050" algn="l" rtl="0">
              <a:spcBef>
                <a:spcPts val="600"/>
              </a:spcBef>
              <a:spcAft>
                <a:spcPts val="0"/>
              </a:spcAft>
              <a:buClr>
                <a:schemeClr val="lt1"/>
              </a:buClr>
              <a:buSzPts val="2400"/>
              <a:buFont typeface="Noto Sans Symbols"/>
              <a:buChar char="❖"/>
            </a:pPr>
            <a:r>
              <a:rPr lang="en" sz="2400">
                <a:solidFill>
                  <a:schemeClr val="lt1"/>
                </a:solidFill>
              </a:rPr>
              <a:t>ምእንቲ ብፁዕን ቅዱሳን ርእሲ ሊቃነ ጳጳሳት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lt1"/>
              </a:solidFill>
            </a:endParaRPr>
          </a:p>
          <a:p>
            <a:pPr marL="457200" lvl="0" indent="0" algn="l" rtl="0">
              <a:spcBef>
                <a:spcPts val="600"/>
              </a:spcBef>
              <a:spcAft>
                <a:spcPts val="0"/>
              </a:spcAft>
              <a:buNone/>
            </a:pPr>
            <a:endParaRPr sz="2400" u="sng">
              <a:solidFill>
                <a:schemeClr val="lt1"/>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5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27" name="Google Shape;327;p52"/>
          <p:cNvSpPr txBox="1"/>
          <p:nvPr/>
        </p:nvSpPr>
        <p:spPr>
          <a:xfrm>
            <a:off x="4291000" y="1314450"/>
            <a:ext cx="4872300" cy="5911800"/>
          </a:xfrm>
          <a:prstGeom prst="rect">
            <a:avLst/>
          </a:prstGeom>
          <a:noFill/>
          <a:ln>
            <a:noFill/>
          </a:ln>
        </p:spPr>
        <p:txBody>
          <a:bodyPr spcFirstLastPara="1" wrap="square" lIns="92150" tIns="46075" rIns="92150" bIns="46075" anchor="t" anchorCtr="0">
            <a:noAutofit/>
          </a:bodyPr>
          <a:lstStyle/>
          <a:p>
            <a:pPr marL="460375" lvl="0" indent="-395287" algn="l" rtl="0">
              <a:spcBef>
                <a:spcPts val="0"/>
              </a:spcBef>
              <a:spcAft>
                <a:spcPts val="0"/>
              </a:spcAft>
              <a:buClr>
                <a:srgbClr val="0000FF"/>
              </a:buClr>
              <a:buSzPts val="2200"/>
              <a:buFont typeface="Noto Sans Symbols"/>
              <a:buChar char="❖"/>
            </a:pPr>
            <a:r>
              <a:rPr lang="en" sz="2200" u="sng">
                <a:solidFill>
                  <a:schemeClr val="lt1"/>
                </a:solidFill>
              </a:rPr>
              <a:t>Nifqe Kahn</a:t>
            </a:r>
            <a:r>
              <a:rPr lang="en" sz="2200">
                <a:solidFill>
                  <a:schemeClr val="lt1"/>
                </a:solidFill>
              </a:rPr>
              <a:t>:</a:t>
            </a:r>
            <a:r>
              <a:rPr lang="en" sz="2200">
                <a:solidFill>
                  <a:srgbClr val="FFFF00"/>
                </a:solidFill>
              </a:rPr>
              <a:t> O silus Qidus Ab, Weld, Menfes Qidus fiqurat Kristīyan n’zkonu hizbka b’bereket semaywi’yan’ midrawyan’n barik...</a:t>
            </a:r>
            <a:endParaRPr sz="2200">
              <a:solidFill>
                <a:schemeClr val="dk1"/>
              </a:solidFill>
            </a:endParaRPr>
          </a:p>
          <a:p>
            <a:pPr marL="460375" lvl="0" indent="-395287" algn="l" rtl="0">
              <a:spcBef>
                <a:spcPts val="800"/>
              </a:spcBef>
              <a:spcAft>
                <a:spcPts val="0"/>
              </a:spcAft>
              <a:buClr>
                <a:srgbClr val="FF0000"/>
              </a:buClr>
              <a:buSzPts val="2200"/>
              <a:buFont typeface="Noto Sans Symbols"/>
              <a:buChar char="❖"/>
            </a:pPr>
            <a:r>
              <a:rPr lang="en" sz="2200" u="sng">
                <a:solidFill>
                  <a:srgbClr val="FFFF00"/>
                </a:solidFill>
              </a:rPr>
              <a:t>Asst. Priest</a:t>
            </a:r>
            <a:r>
              <a:rPr lang="en" sz="2200">
                <a:solidFill>
                  <a:srgbClr val="FFFF00"/>
                </a:solidFill>
              </a:rPr>
              <a:t>:</a:t>
            </a:r>
            <a:r>
              <a:rPr lang="en" sz="2200">
                <a:solidFill>
                  <a:srgbClr val="DDDDDD"/>
                </a:solidFill>
              </a:rPr>
              <a:t> </a:t>
            </a:r>
            <a:r>
              <a:rPr lang="en" sz="2200">
                <a:solidFill>
                  <a:schemeClr val="lt1"/>
                </a:solidFill>
              </a:rPr>
              <a:t>O Holy Trinity, Father And Son and Holy Spirit, bless Thy people, Christians beloved, with blessings Heavenly and earthly...</a:t>
            </a:r>
            <a:endParaRPr sz="2200" u="sng">
              <a:solidFill>
                <a:schemeClr val="lt1"/>
              </a:solidFill>
            </a:endParaRPr>
          </a:p>
        </p:txBody>
      </p:sp>
      <p:sp>
        <p:nvSpPr>
          <p:cNvPr id="328" name="Google Shape;328;p52"/>
          <p:cNvSpPr txBox="1"/>
          <p:nvPr/>
        </p:nvSpPr>
        <p:spPr>
          <a:xfrm>
            <a:off x="367075" y="1520200"/>
            <a:ext cx="4564800" cy="6043500"/>
          </a:xfrm>
          <a:prstGeom prst="rect">
            <a:avLst/>
          </a:prstGeom>
          <a:noFill/>
          <a:ln>
            <a:noFill/>
          </a:ln>
        </p:spPr>
        <p:txBody>
          <a:bodyPr spcFirstLastPara="1" wrap="square" lIns="90000" tIns="91425" rIns="90000" bIns="91425" anchor="t" anchorCtr="0">
            <a:noAutofit/>
          </a:bodyPr>
          <a:lstStyle/>
          <a:p>
            <a:pPr marL="460375" lvl="0" indent="-376237" algn="l" rtl="0">
              <a:lnSpc>
                <a:spcPct val="112000"/>
              </a:lnSpc>
              <a:spcBef>
                <a:spcPts val="0"/>
              </a:spcBef>
              <a:spcAft>
                <a:spcPts val="0"/>
              </a:spcAft>
              <a:buClr>
                <a:srgbClr val="00CC00"/>
              </a:buClr>
              <a:buSzPts val="2100"/>
              <a:buFont typeface="Noto Sans Symbols"/>
              <a:buChar char="❖"/>
            </a:pPr>
            <a:r>
              <a:rPr lang="en" sz="2100" u="sng">
                <a:solidFill>
                  <a:schemeClr val="lt1"/>
                </a:solidFill>
              </a:rPr>
              <a:t>ንፍቅ ካህን</a:t>
            </a:r>
            <a:r>
              <a:rPr lang="en" sz="2100">
                <a:solidFill>
                  <a:schemeClr val="lt1"/>
                </a:solidFill>
              </a:rPr>
              <a:t>፡ </a:t>
            </a:r>
            <a:r>
              <a:rPr lang="en" sz="2100">
                <a:solidFill>
                  <a:srgbClr val="FFFF00"/>
                </a:solidFill>
              </a:rPr>
              <a:t>ኦ ሥሉስ ቅዱስ አብ ወወልድ ወመንፈስ ቅዱስ ባርክ ዲበ ሕዝብከ  ፍቁራን ክርስቶሳውያን በበረከተ ሰማያውያን  ወምድራውያን</a:t>
            </a:r>
            <a:endParaRPr sz="2100">
              <a:solidFill>
                <a:schemeClr val="dk1"/>
              </a:solidFill>
            </a:endParaRPr>
          </a:p>
          <a:p>
            <a:pPr marL="460375" lvl="0" indent="-376237" algn="l" rtl="0">
              <a:spcBef>
                <a:spcPts val="0"/>
              </a:spcBef>
              <a:spcAft>
                <a:spcPts val="0"/>
              </a:spcAft>
              <a:buClr>
                <a:schemeClr val="lt1"/>
              </a:buClr>
              <a:buSzPts val="2100"/>
              <a:buFont typeface="Noto Sans Symbols"/>
              <a:buChar char="❖"/>
            </a:pPr>
            <a:r>
              <a:rPr lang="en" sz="2100">
                <a:solidFill>
                  <a:schemeClr val="lt1"/>
                </a:solidFill>
              </a:rPr>
              <a:t>ኦ ሥሉስ ቅዱስ ኣብ ወልድ መንፈስ </a:t>
            </a:r>
            <a:r>
              <a:rPr lang="en" sz="2100">
                <a:solidFill>
                  <a:srgbClr val="CE181E"/>
                </a:solidFill>
              </a:rPr>
              <a:t>ቅዱስ</a:t>
            </a:r>
            <a:r>
              <a:rPr lang="en" sz="2100">
                <a:solidFill>
                  <a:schemeClr val="lt1"/>
                </a:solidFill>
              </a:rPr>
              <a:t> ፍ</a:t>
            </a:r>
            <a:r>
              <a:rPr lang="en" sz="2100">
                <a:solidFill>
                  <a:srgbClr val="CE181E"/>
                </a:solidFill>
              </a:rPr>
              <a:t>ቁ</a:t>
            </a:r>
            <a:r>
              <a:rPr lang="en" sz="2100">
                <a:solidFill>
                  <a:schemeClr val="lt1"/>
                </a:solidFill>
              </a:rPr>
              <a:t>ራት ክርስቲያን ንዝኾኑ ሕዝብኻ ብበረከት ሰማያውያንን ምድራውያንን ባርኽ።</a:t>
            </a:r>
            <a:endParaRPr sz="2100">
              <a:solidFill>
                <a:schemeClr val="dk1"/>
              </a:solidFill>
            </a:endParaRPr>
          </a:p>
          <a:p>
            <a:pPr marL="460375" lvl="0" indent="-407987" algn="l" rtl="0">
              <a:spcBef>
                <a:spcPts val="800"/>
              </a:spcBef>
              <a:spcAft>
                <a:spcPts val="0"/>
              </a:spcAft>
              <a:buClr>
                <a:schemeClr val="dk1"/>
              </a:buClr>
              <a:buSzPts val="2600"/>
              <a:buFont typeface="Arial"/>
              <a:buNone/>
            </a:pPr>
            <a:endParaRPr sz="2100">
              <a:solidFill>
                <a:schemeClr val="dk1"/>
              </a:solidFill>
            </a:endParaRPr>
          </a:p>
          <a:p>
            <a:pPr marL="460375" lvl="0" indent="-407987" algn="l" rtl="0">
              <a:spcBef>
                <a:spcPts val="600"/>
              </a:spcBef>
              <a:spcAft>
                <a:spcPts val="0"/>
              </a:spcAft>
              <a:buClr>
                <a:schemeClr val="dk1"/>
              </a:buClr>
              <a:buSzPts val="2600"/>
              <a:buFont typeface="Arial"/>
              <a:buNone/>
            </a:pPr>
            <a:endParaRPr sz="2100">
              <a:solidFill>
                <a:schemeClr val="dk1"/>
              </a:solidFill>
            </a:endParaRPr>
          </a:p>
          <a:p>
            <a:pPr marL="0" lvl="0" indent="0" algn="l" rtl="0">
              <a:lnSpc>
                <a:spcPct val="93000"/>
              </a:lnSpc>
              <a:spcBef>
                <a:spcPts val="0"/>
              </a:spcBef>
              <a:spcAft>
                <a:spcPts val="0"/>
              </a:spcAft>
              <a:buClr>
                <a:schemeClr val="dk1"/>
              </a:buClr>
              <a:buFont typeface="Arial"/>
              <a:buNone/>
            </a:pPr>
            <a:endParaRPr sz="2100">
              <a:solidFill>
                <a:schemeClr val="dk1"/>
              </a:solidFill>
            </a:endParaRPr>
          </a:p>
          <a:p>
            <a:pPr marL="457200" lvl="0" indent="0" algn="l" rtl="0">
              <a:spcBef>
                <a:spcPts val="600"/>
              </a:spcBef>
              <a:spcAft>
                <a:spcPts val="0"/>
              </a:spcAft>
              <a:buNone/>
            </a:pPr>
            <a:endParaRPr sz="2100" u="sng">
              <a:solidFill>
                <a:schemeClr val="lt1"/>
              </a:solidFill>
            </a:endParaRPr>
          </a:p>
        </p:txBody>
      </p:sp>
      <p:sp>
        <p:nvSpPr>
          <p:cNvPr id="329" name="Google Shape;329;p52"/>
          <p:cNvSpPr txBox="1"/>
          <p:nvPr/>
        </p:nvSpPr>
        <p:spPr>
          <a:xfrm>
            <a:off x="-222250" y="234950"/>
            <a:ext cx="9277200" cy="50310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en" sz="2200" b="0" i="0" u="none">
                <a:solidFill>
                  <a:srgbClr val="FFFFFF"/>
                </a:solidFill>
                <a:latin typeface="Arial"/>
                <a:ea typeface="Arial"/>
                <a:cs typeface="Arial"/>
                <a:sym typeface="Arial"/>
              </a:rPr>
              <a:t>ጸሎተ ቡራኬ ናይ </a:t>
            </a:r>
            <a:r>
              <a:rPr lang="en" sz="2200" b="0" i="0" u="sng">
                <a:solidFill>
                  <a:srgbClr val="FFFFFF"/>
                </a:solidFill>
                <a:latin typeface="Arial"/>
                <a:ea typeface="Arial"/>
                <a:cs typeface="Arial"/>
                <a:sym typeface="Arial"/>
              </a:rPr>
              <a:t>ባስሌዎስ።</a:t>
            </a:r>
            <a:r>
              <a:rPr lang="en" sz="2200" b="0" i="0" u="none">
                <a:solidFill>
                  <a:srgbClr val="FFFFFF"/>
                </a:solidFill>
                <a:latin typeface="Arial"/>
                <a:ea typeface="Arial"/>
                <a:cs typeface="Arial"/>
                <a:sym typeface="Arial"/>
              </a:rPr>
              <a:t> </a:t>
            </a:r>
            <a:endParaRPr sz="2200"/>
          </a:p>
          <a:p>
            <a:pPr marL="0" marR="0" lvl="0" indent="0" algn="ctr" rtl="0">
              <a:lnSpc>
                <a:spcPct val="100000"/>
              </a:lnSpc>
              <a:spcBef>
                <a:spcPts val="0"/>
              </a:spcBef>
              <a:spcAft>
                <a:spcPts val="0"/>
              </a:spcAft>
              <a:buClr>
                <a:srgbClr val="FFFFFF"/>
              </a:buClr>
              <a:buSzPts val="2400"/>
              <a:buFont typeface="Arial"/>
              <a:buNone/>
            </a:pPr>
            <a:r>
              <a:rPr lang="en" sz="2200" b="0" i="0" u="none">
                <a:solidFill>
                  <a:srgbClr val="FFFFFF"/>
                </a:solidFill>
                <a:latin typeface="Arial"/>
                <a:ea typeface="Arial"/>
                <a:cs typeface="Arial"/>
                <a:sym typeface="Arial"/>
              </a:rPr>
              <a:t>Tselot Burakie nay </a:t>
            </a:r>
            <a:r>
              <a:rPr lang="en" sz="2200" b="0" i="0" u="sng">
                <a:solidFill>
                  <a:srgbClr val="FFFFFF"/>
                </a:solidFill>
                <a:latin typeface="Arial"/>
                <a:ea typeface="Arial"/>
                <a:cs typeface="Arial"/>
                <a:sym typeface="Arial"/>
              </a:rPr>
              <a:t>Basiliewos</a:t>
            </a:r>
            <a:r>
              <a:rPr lang="en" sz="2200" b="0" i="0" u="none">
                <a:solidFill>
                  <a:srgbClr val="FFFFFF"/>
                </a:solidFill>
                <a:latin typeface="Arial"/>
                <a:ea typeface="Arial"/>
                <a:cs typeface="Arial"/>
                <a:sym typeface="Arial"/>
              </a:rPr>
              <a:t>;</a:t>
            </a:r>
            <a:endParaRPr sz="2200"/>
          </a:p>
          <a:p>
            <a:pPr marL="0" marR="0" lvl="0" indent="0" algn="ctr" rtl="0">
              <a:lnSpc>
                <a:spcPct val="100000"/>
              </a:lnSpc>
              <a:spcBef>
                <a:spcPts val="0"/>
              </a:spcBef>
              <a:spcAft>
                <a:spcPts val="0"/>
              </a:spcAft>
              <a:buClr>
                <a:srgbClr val="FFFFFF"/>
              </a:buClr>
              <a:buSzPts val="2400"/>
              <a:buFont typeface="Arial"/>
              <a:buNone/>
            </a:pPr>
            <a:r>
              <a:rPr lang="en" sz="2200" b="0" i="0" u="none">
                <a:solidFill>
                  <a:srgbClr val="FFFFFF"/>
                </a:solidFill>
                <a:latin typeface="Arial"/>
                <a:ea typeface="Arial"/>
                <a:cs typeface="Arial"/>
                <a:sym typeface="Arial"/>
              </a:rPr>
              <a:t>Prayer of Benediction of </a:t>
            </a:r>
            <a:r>
              <a:rPr lang="en" sz="2200" b="0" i="0" u="sng">
                <a:solidFill>
                  <a:srgbClr val="FFFFFF"/>
                </a:solidFill>
                <a:latin typeface="Arial"/>
                <a:ea typeface="Arial"/>
                <a:cs typeface="Arial"/>
                <a:sym typeface="Arial"/>
              </a:rPr>
              <a:t>St. Basil</a:t>
            </a:r>
            <a:endParaRPr sz="220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5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36" name="Google Shape;336;p53"/>
          <p:cNvSpPr txBox="1"/>
          <p:nvPr/>
        </p:nvSpPr>
        <p:spPr>
          <a:xfrm>
            <a:off x="4284800" y="323850"/>
            <a:ext cx="4650000" cy="5911800"/>
          </a:xfrm>
          <a:prstGeom prst="rect">
            <a:avLst/>
          </a:prstGeom>
          <a:noFill/>
          <a:ln>
            <a:noFill/>
          </a:ln>
        </p:spPr>
        <p:txBody>
          <a:bodyPr spcFirstLastPara="1" wrap="square" lIns="92150" tIns="46075" rIns="92150" bIns="46075" anchor="t" anchorCtr="0">
            <a:noAutofit/>
          </a:bodyPr>
          <a:lstStyle/>
          <a:p>
            <a:pPr marL="457200" lvl="0" indent="-374650" algn="l" rtl="0">
              <a:lnSpc>
                <a:spcPct val="90000"/>
              </a:lnSpc>
              <a:spcBef>
                <a:spcPts val="0"/>
              </a:spcBef>
              <a:spcAft>
                <a:spcPts val="0"/>
              </a:spcAft>
              <a:buClr>
                <a:srgbClr val="0000FF"/>
              </a:buClr>
              <a:buSzPts val="2300"/>
              <a:buFont typeface="Noto Sans Symbols"/>
              <a:buChar char="❖"/>
            </a:pPr>
            <a:r>
              <a:rPr lang="en" sz="2300" u="sng">
                <a:solidFill>
                  <a:schemeClr val="lt1"/>
                </a:solidFill>
              </a:rPr>
              <a:t>Nifqe Kahn</a:t>
            </a:r>
            <a:r>
              <a:rPr lang="en" sz="2300">
                <a:solidFill>
                  <a:schemeClr val="lt1"/>
                </a:solidFill>
              </a:rPr>
              <a:t>: </a:t>
            </a:r>
            <a:r>
              <a:rPr lang="en" sz="2300">
                <a:solidFill>
                  <a:srgbClr val="FFFF00"/>
                </a:solidFill>
              </a:rPr>
              <a:t>We-fenu laEliene tsega Menfes Qidus we-resī hawahw biet krstīyanike qidist rehwat lene be-mihret we’amin we-fitsm lene amīne Silasieke qidist iske dhret istenfs</a:t>
            </a:r>
            <a:endParaRPr sz="2300">
              <a:solidFill>
                <a:schemeClr val="dk1"/>
              </a:solidFill>
            </a:endParaRPr>
          </a:p>
          <a:p>
            <a:pPr marL="457200" lvl="0" indent="-374650" algn="l" rtl="0">
              <a:lnSpc>
                <a:spcPct val="90000"/>
              </a:lnSpc>
              <a:spcBef>
                <a:spcPts val="800"/>
              </a:spcBef>
              <a:spcAft>
                <a:spcPts val="0"/>
              </a:spcAft>
              <a:buClr>
                <a:srgbClr val="FF0000"/>
              </a:buClr>
              <a:buSzPts val="2300"/>
              <a:buFont typeface="Noto Sans Symbols"/>
              <a:buChar char="❖"/>
            </a:pPr>
            <a:r>
              <a:rPr lang="en" sz="2300" u="sng">
                <a:solidFill>
                  <a:srgbClr val="FFFF00"/>
                </a:solidFill>
              </a:rPr>
              <a:t>Asst. Priest</a:t>
            </a:r>
            <a:r>
              <a:rPr lang="en" sz="2300">
                <a:solidFill>
                  <a:srgbClr val="FFFF00"/>
                </a:solidFill>
              </a:rPr>
              <a:t>:</a:t>
            </a:r>
            <a:r>
              <a:rPr lang="en" sz="2300">
                <a:solidFill>
                  <a:srgbClr val="DDDDDD"/>
                </a:solidFill>
              </a:rPr>
              <a:t> </a:t>
            </a:r>
            <a:r>
              <a:rPr lang="en" sz="2300">
                <a:solidFill>
                  <a:schemeClr val="lt1"/>
                </a:solidFill>
              </a:rPr>
              <a:t>And send upon us the grace of the Holy Spirit, and make the doors of Thy holy church open unto us in mercy and in faith; and perfect unto us the faith of the Holy Trinity unto our latest breathes.</a:t>
            </a:r>
            <a:endParaRPr sz="2300">
              <a:solidFill>
                <a:schemeClr val="dk1"/>
              </a:solidFill>
            </a:endParaRPr>
          </a:p>
          <a:p>
            <a:pPr marL="460375" lvl="0" indent="-401637" algn="l" rtl="0">
              <a:spcBef>
                <a:spcPts val="800"/>
              </a:spcBef>
              <a:spcAft>
                <a:spcPts val="0"/>
              </a:spcAft>
              <a:buClr>
                <a:schemeClr val="lt1"/>
              </a:buClr>
              <a:buSzPts val="2300"/>
              <a:buChar char="❖"/>
            </a:pPr>
            <a:endParaRPr sz="2300" u="sng">
              <a:solidFill>
                <a:schemeClr val="lt1"/>
              </a:solidFill>
            </a:endParaRPr>
          </a:p>
        </p:txBody>
      </p:sp>
      <p:sp>
        <p:nvSpPr>
          <p:cNvPr id="337" name="Google Shape;337;p53"/>
          <p:cNvSpPr txBox="1"/>
          <p:nvPr/>
        </p:nvSpPr>
        <p:spPr>
          <a:xfrm>
            <a:off x="367075" y="301000"/>
            <a:ext cx="4277100" cy="6043500"/>
          </a:xfrm>
          <a:prstGeom prst="rect">
            <a:avLst/>
          </a:prstGeom>
          <a:noFill/>
          <a:ln>
            <a:noFill/>
          </a:ln>
        </p:spPr>
        <p:txBody>
          <a:bodyPr spcFirstLastPara="1" wrap="square" lIns="90000" tIns="91425" rIns="90000" bIns="91425" anchor="t" anchorCtr="0">
            <a:noAutofit/>
          </a:bodyPr>
          <a:lstStyle/>
          <a:p>
            <a:pPr marL="463550" lvl="0" indent="-387350" algn="l" rtl="0">
              <a:lnSpc>
                <a:spcPct val="90000"/>
              </a:lnSpc>
              <a:spcBef>
                <a:spcPts val="0"/>
              </a:spcBef>
              <a:spcAft>
                <a:spcPts val="0"/>
              </a:spcAft>
              <a:buClr>
                <a:srgbClr val="33CC33"/>
              </a:buClr>
              <a:buSzPts val="2200"/>
              <a:buFont typeface="Noto Sans Symbols"/>
              <a:buChar char="❖"/>
            </a:pPr>
            <a:r>
              <a:rPr lang="en" sz="2200" u="sng">
                <a:solidFill>
                  <a:schemeClr val="lt1"/>
                </a:solidFill>
              </a:rPr>
              <a:t>ንፍቅ ካህን</a:t>
            </a:r>
            <a:r>
              <a:rPr lang="en" sz="2200">
                <a:solidFill>
                  <a:schemeClr val="lt1"/>
                </a:solidFill>
              </a:rPr>
              <a:t>፡</a:t>
            </a:r>
            <a:r>
              <a:rPr lang="en" sz="2200">
                <a:solidFill>
                  <a:srgbClr val="FFFF00"/>
                </a:solidFill>
              </a:rPr>
              <a:t> ወፈኑ ላዕሌነ ጸጋ መንፈስ ቅዱስ ወረሲ ኀዋኅወ ቤተ ክርስቲያንከ ቅድስት ርኅዋተ ለነ በምሕረት ወአሚን ወፈጽም ለነ አሚነ ሥላሴከ  ቅድስት እስከ ደኃሪት እስትንፋስ </a:t>
            </a:r>
            <a:endParaRPr sz="2200">
              <a:solidFill>
                <a:schemeClr val="dk1"/>
              </a:solidFill>
            </a:endParaRPr>
          </a:p>
          <a:p>
            <a:pPr marL="463550" lvl="0" indent="-387350" algn="l" rtl="0">
              <a:lnSpc>
                <a:spcPct val="90000"/>
              </a:lnSpc>
              <a:spcBef>
                <a:spcPts val="600"/>
              </a:spcBef>
              <a:spcAft>
                <a:spcPts val="0"/>
              </a:spcAft>
              <a:buClr>
                <a:schemeClr val="lt1"/>
              </a:buClr>
              <a:buSzPts val="2200"/>
              <a:buFont typeface="Noto Sans Symbols"/>
              <a:buChar char="❖"/>
            </a:pPr>
            <a:r>
              <a:rPr lang="en" sz="2200">
                <a:solidFill>
                  <a:schemeClr val="lt1"/>
                </a:solidFill>
              </a:rPr>
              <a:t>ጸጋ መንፈስ ቅዱስ ናባና </a:t>
            </a:r>
            <a:r>
              <a:rPr lang="en" sz="2200">
                <a:solidFill>
                  <a:srgbClr val="CE181E"/>
                </a:solidFill>
              </a:rPr>
              <a:t>ል</a:t>
            </a:r>
            <a:r>
              <a:rPr lang="en" sz="2200">
                <a:solidFill>
                  <a:schemeClr val="lt1"/>
                </a:solidFill>
              </a:rPr>
              <a:t>ኣኽ ናይ ቅድስቲ ቤተ ክርስቲያን</a:t>
            </a:r>
            <a:r>
              <a:rPr lang="en" sz="2200">
                <a:solidFill>
                  <a:srgbClr val="CE181E"/>
                </a:solidFill>
              </a:rPr>
              <a:t>ካ</a:t>
            </a:r>
            <a:r>
              <a:rPr lang="en" sz="2200">
                <a:solidFill>
                  <a:schemeClr val="lt1"/>
                </a:solidFill>
              </a:rPr>
              <a:t> ኣፍ ደገታት ብምሕረትን ብሃይማኖትን ከምዝረሓዉ ግበረልና እምነት ቅድስቲ ሥላሴኻ ውን ክሳዕ መወዳእታ እስትንፋስ ፈጽመልና </a:t>
            </a:r>
            <a:endParaRPr sz="2200">
              <a:solidFill>
                <a:schemeClr val="dk1"/>
              </a:solidFill>
            </a:endParaRPr>
          </a:p>
          <a:p>
            <a:pPr marL="0" lvl="0" indent="0" algn="l" rtl="0">
              <a:lnSpc>
                <a:spcPct val="93000"/>
              </a:lnSpc>
              <a:spcBef>
                <a:spcPts val="0"/>
              </a:spcBef>
              <a:spcAft>
                <a:spcPts val="0"/>
              </a:spcAft>
              <a:buClr>
                <a:schemeClr val="dk1"/>
              </a:buClr>
              <a:buFont typeface="Arial"/>
              <a:buNone/>
            </a:pPr>
            <a:endParaRPr sz="2200">
              <a:solidFill>
                <a:schemeClr val="lt1"/>
              </a:solidFill>
            </a:endParaRPr>
          </a:p>
          <a:p>
            <a:pPr marL="457200" lvl="0" indent="0" algn="l" rtl="0">
              <a:spcBef>
                <a:spcPts val="600"/>
              </a:spcBef>
              <a:spcAft>
                <a:spcPts val="0"/>
              </a:spcAft>
              <a:buNone/>
            </a:pPr>
            <a:endParaRPr sz="2200" u="sng">
              <a:solidFill>
                <a:schemeClr val="lt1"/>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26" name="Google Shape;126;p27"/>
          <p:cNvSpPr txBox="1"/>
          <p:nvPr/>
        </p:nvSpPr>
        <p:spPr>
          <a:xfrm>
            <a:off x="4222750" y="1085850"/>
            <a:ext cx="4795500" cy="5911800"/>
          </a:xfrm>
          <a:prstGeom prst="rect">
            <a:avLst/>
          </a:prstGeom>
          <a:noFill/>
          <a:ln>
            <a:noFill/>
          </a:ln>
        </p:spPr>
        <p:txBody>
          <a:bodyPr spcFirstLastPara="1" wrap="square" lIns="92150" tIns="46075" rIns="92150" bIns="46075" anchor="t" anchorCtr="0">
            <a:noAutofit/>
          </a:bodyPr>
          <a:lstStyle/>
          <a:p>
            <a:pPr marL="463550" marR="0" lvl="0" indent="-311150" algn="l" rtl="0">
              <a:lnSpc>
                <a:spcPct val="100000"/>
              </a:lnSpc>
              <a:spcBef>
                <a:spcPts val="0"/>
              </a:spcBef>
              <a:spcAft>
                <a:spcPts val="0"/>
              </a:spcAft>
              <a:buClr>
                <a:srgbClr val="0000FF"/>
              </a:buClr>
              <a:buSzPts val="2000"/>
              <a:buFont typeface="Arial"/>
              <a:buChar char="❖"/>
            </a:pPr>
            <a:r>
              <a:rPr lang="en" sz="2000" b="0" i="0" u="sng">
                <a:solidFill>
                  <a:srgbClr val="FFFFFF"/>
                </a:solidFill>
                <a:latin typeface="Arial"/>
                <a:ea typeface="Arial"/>
                <a:cs typeface="Arial"/>
                <a:sym typeface="Arial"/>
              </a:rPr>
              <a:t>Kahn</a:t>
            </a:r>
            <a:r>
              <a:rPr lang="en" sz="2000" b="0" i="0" u="none">
                <a:solidFill>
                  <a:srgbClr val="FFFFFF"/>
                </a:solidFill>
                <a:latin typeface="Arial"/>
                <a:ea typeface="Arial"/>
                <a:cs typeface="Arial"/>
                <a:sym typeface="Arial"/>
              </a:rPr>
              <a:t>: </a:t>
            </a:r>
            <a:r>
              <a:rPr lang="en" sz="2000" b="0" i="0" u="none">
                <a:solidFill>
                  <a:srgbClr val="FFFF00"/>
                </a:solidFill>
                <a:latin typeface="Arial"/>
                <a:ea typeface="Arial"/>
                <a:cs typeface="Arial"/>
                <a:sym typeface="Arial"/>
              </a:rPr>
              <a:t>Akotiet qurban ze-qidus Gorgoryos. Tselotu we-bereketu yehalu misle kuline hizbe kristīyan le-alem alem amien.</a:t>
            </a:r>
            <a:endParaRPr sz="2000"/>
          </a:p>
          <a:p>
            <a:pPr marL="463550" marR="0" lvl="0" indent="-311150" algn="l" rtl="0">
              <a:lnSpc>
                <a:spcPct val="100000"/>
              </a:lnSpc>
              <a:spcBef>
                <a:spcPts val="0"/>
              </a:spcBef>
              <a:spcAft>
                <a:spcPts val="0"/>
              </a:spcAft>
              <a:buClr>
                <a:srgbClr val="FF0000"/>
              </a:buClr>
              <a:buSzPts val="2000"/>
              <a:buFont typeface="Arial"/>
              <a:buChar char="❖"/>
            </a:pPr>
            <a:r>
              <a:rPr lang="en" sz="2000" b="0" i="0" u="sng">
                <a:solidFill>
                  <a:srgbClr val="FFFF00"/>
                </a:solidFill>
                <a:latin typeface="Arial"/>
                <a:ea typeface="Arial"/>
                <a:cs typeface="Arial"/>
                <a:sym typeface="Arial"/>
              </a:rPr>
              <a:t>Priest</a:t>
            </a:r>
            <a:r>
              <a:rPr lang="en" sz="2000" b="0" i="0" u="none">
                <a:solidFill>
                  <a:srgbClr val="FFFF00"/>
                </a:solidFill>
                <a:latin typeface="Arial"/>
                <a:ea typeface="Arial"/>
                <a:cs typeface="Arial"/>
                <a:sym typeface="Arial"/>
              </a:rPr>
              <a:t>:</a:t>
            </a:r>
            <a:r>
              <a:rPr lang="en" sz="2000" b="0" i="0" u="none">
                <a:solidFill>
                  <a:srgbClr val="FFFFFF"/>
                </a:solidFill>
                <a:latin typeface="Arial"/>
                <a:ea typeface="Arial"/>
                <a:cs typeface="Arial"/>
                <a:sym typeface="Arial"/>
              </a:rPr>
              <a:t> The Anaphora of St. Gregory II, his prayers and blessing be with the Head of Patriarchs __ and with the Head </a:t>
            </a:r>
            <a:r>
              <a:rPr lang="en" sz="2000" b="0" i="0" u="none">
                <a:solidFill>
                  <a:srgbClr val="CE181E"/>
                </a:solidFill>
                <a:latin typeface="Arial"/>
                <a:ea typeface="Arial"/>
                <a:cs typeface="Arial"/>
                <a:sym typeface="Arial"/>
              </a:rPr>
              <a:t>Patriarch</a:t>
            </a:r>
            <a:r>
              <a:rPr lang="en" sz="2000" b="0" i="0" u="none">
                <a:solidFill>
                  <a:srgbClr val="FFFFFF"/>
                </a:solidFill>
                <a:latin typeface="Arial"/>
                <a:ea typeface="Arial"/>
                <a:cs typeface="Arial"/>
                <a:sym typeface="Arial"/>
              </a:rPr>
              <a:t>__ and with all christian people, and protect our country Eritrea for now and unto all ages of ages, Amen.</a:t>
            </a:r>
            <a:endParaRPr sz="2000"/>
          </a:p>
          <a:p>
            <a:pPr marL="463550" marR="0" lvl="0" indent="-342900" algn="l" rtl="0">
              <a:lnSpc>
                <a:spcPct val="100000"/>
              </a:lnSpc>
              <a:spcBef>
                <a:spcPts val="0"/>
              </a:spcBef>
              <a:spcAft>
                <a:spcPts val="0"/>
              </a:spcAft>
              <a:buClr>
                <a:srgbClr val="000000"/>
              </a:buClr>
              <a:buSzPts val="2500"/>
              <a:buFont typeface="Arial"/>
              <a:buNone/>
            </a:pPr>
            <a:endParaRPr sz="2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000" b="0" i="0" u="none">
              <a:solidFill>
                <a:srgbClr val="000000"/>
              </a:solidFill>
              <a:latin typeface="Arial"/>
              <a:ea typeface="Arial"/>
              <a:cs typeface="Arial"/>
              <a:sym typeface="Arial"/>
            </a:endParaRPr>
          </a:p>
        </p:txBody>
      </p:sp>
      <p:sp>
        <p:nvSpPr>
          <p:cNvPr id="127" name="Google Shape;127;p27"/>
          <p:cNvSpPr txBox="1"/>
          <p:nvPr/>
        </p:nvSpPr>
        <p:spPr>
          <a:xfrm>
            <a:off x="-102388" y="206375"/>
            <a:ext cx="9371100" cy="93180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 sz="1800" b="0" i="0" u="none">
                <a:solidFill>
                  <a:srgbClr val="FFFFFF"/>
                </a:solidFill>
                <a:latin typeface="Arial"/>
                <a:ea typeface="Arial"/>
                <a:cs typeface="Arial"/>
                <a:sym typeface="Arial"/>
              </a:rPr>
              <a:t>ናይቲ በዓል (ዕለት) ዝምልከት ቅዳሴ ገንጺሉ አኰቴተ ቁርባን ይበል። </a:t>
            </a:r>
            <a:endParaRPr/>
          </a:p>
          <a:p>
            <a:pPr marL="0" marR="0" lvl="0" indent="0" algn="ctr" rtl="0">
              <a:lnSpc>
                <a:spcPct val="100000"/>
              </a:lnSpc>
              <a:spcBef>
                <a:spcPts val="0"/>
              </a:spcBef>
              <a:spcAft>
                <a:spcPts val="0"/>
              </a:spcAft>
              <a:buClr>
                <a:srgbClr val="FFFFFF"/>
              </a:buClr>
              <a:buSzPts val="1800"/>
              <a:buFont typeface="Arial"/>
              <a:buNone/>
            </a:pPr>
            <a:r>
              <a:rPr lang="en" sz="1800" b="0" i="0" u="none">
                <a:solidFill>
                  <a:srgbClr val="FFFFFF"/>
                </a:solidFill>
                <a:latin typeface="Arial"/>
                <a:ea typeface="Arial"/>
                <a:cs typeface="Arial"/>
                <a:sym typeface="Arial"/>
              </a:rPr>
              <a:t>Nayti beAl (Elet) zmilket qidasie gentsilu akotiet qurban yibl።</a:t>
            </a:r>
            <a:endParaRPr/>
          </a:p>
          <a:p>
            <a:pPr marL="0" marR="0" lvl="0" indent="0" algn="ctr" rtl="0">
              <a:lnSpc>
                <a:spcPct val="100000"/>
              </a:lnSpc>
              <a:spcBef>
                <a:spcPts val="0"/>
              </a:spcBef>
              <a:spcAft>
                <a:spcPts val="0"/>
              </a:spcAft>
              <a:buClr>
                <a:srgbClr val="FFFFFF"/>
              </a:buClr>
              <a:buSzPts val="1800"/>
              <a:buFont typeface="Arial"/>
              <a:buNone/>
            </a:pPr>
            <a:r>
              <a:rPr lang="en" sz="1800" b="0" i="0" u="none">
                <a:solidFill>
                  <a:srgbClr val="FFFFFF"/>
                </a:solidFill>
                <a:latin typeface="Arial"/>
                <a:ea typeface="Arial"/>
                <a:cs typeface="Arial"/>
                <a:sym typeface="Arial"/>
              </a:rPr>
              <a:t>The thanks for the Anaphora for this holiday (date) is read.</a:t>
            </a:r>
            <a:endParaRPr/>
          </a:p>
          <a:p>
            <a:pPr marL="0" marR="0" lvl="0" indent="0" algn="l" rtl="0">
              <a:lnSpc>
                <a:spcPct val="93000"/>
              </a:lnSpc>
              <a:spcBef>
                <a:spcPts val="0"/>
              </a:spcBef>
              <a:spcAft>
                <a:spcPts val="0"/>
              </a:spcAft>
              <a:buNone/>
            </a:pPr>
            <a:endParaRPr sz="1800" b="0" i="0" u="none">
              <a:solidFill>
                <a:srgbClr val="FFFFFF"/>
              </a:solidFill>
              <a:latin typeface="Arial"/>
              <a:ea typeface="Arial"/>
              <a:cs typeface="Arial"/>
              <a:sym typeface="Arial"/>
            </a:endParaRPr>
          </a:p>
        </p:txBody>
      </p:sp>
      <p:sp>
        <p:nvSpPr>
          <p:cNvPr id="128" name="Google Shape;128;p27"/>
          <p:cNvSpPr txBox="1"/>
          <p:nvPr/>
        </p:nvSpPr>
        <p:spPr>
          <a:xfrm>
            <a:off x="277800" y="1062025"/>
            <a:ext cx="4475400" cy="6043500"/>
          </a:xfrm>
          <a:prstGeom prst="rect">
            <a:avLst/>
          </a:prstGeom>
          <a:noFill/>
          <a:ln>
            <a:noFill/>
          </a:ln>
        </p:spPr>
        <p:txBody>
          <a:bodyPr spcFirstLastPara="1" wrap="square" lIns="90000" tIns="91425" rIns="90000" bIns="91425" anchor="t" anchorCtr="0">
            <a:noAutofit/>
          </a:bodyPr>
          <a:lstStyle/>
          <a:p>
            <a:pPr marL="463550" marR="0" lvl="0" indent="-381000" algn="l" rtl="0">
              <a:lnSpc>
                <a:spcPct val="100000"/>
              </a:lnSpc>
              <a:spcBef>
                <a:spcPts val="0"/>
              </a:spcBef>
              <a:spcAft>
                <a:spcPts val="0"/>
              </a:spcAft>
              <a:buClr>
                <a:srgbClr val="33CC33"/>
              </a:buClr>
              <a:buSzPts val="1900"/>
              <a:buFont typeface="Noto Sans Symbols"/>
              <a:buChar char="❖"/>
            </a:pPr>
            <a:r>
              <a:rPr lang="en" sz="1900" b="0" i="0" u="none">
                <a:solidFill>
                  <a:srgbClr val="FFFF00"/>
                </a:solidFill>
                <a:latin typeface="Arial"/>
                <a:ea typeface="Arial"/>
                <a:cs typeface="Arial"/>
                <a:sym typeface="Arial"/>
              </a:rPr>
              <a:t>አኰቴተ ቁርባን ዘቅዱስ ጎርጎርዮስ። ጸሎቱ ወበረከቱ የሀሉ ምስለ ኵልነ ሕዝበ ክርስቲያን ለዓለመ ዓለም አሜን። </a:t>
            </a:r>
            <a:endParaRPr sz="1900"/>
          </a:p>
          <a:p>
            <a:pPr marL="463550" marR="0" lvl="0" indent="-381000" algn="l" rtl="0">
              <a:lnSpc>
                <a:spcPct val="100000"/>
              </a:lnSpc>
              <a:spcBef>
                <a:spcPts val="600"/>
              </a:spcBef>
              <a:spcAft>
                <a:spcPts val="0"/>
              </a:spcAft>
              <a:buClr>
                <a:srgbClr val="FFFFFF"/>
              </a:buClr>
              <a:buSzPts val="1900"/>
              <a:buFont typeface="Noto Sans Symbols"/>
              <a:buChar char="❖"/>
            </a:pPr>
            <a:r>
              <a:rPr lang="en" sz="1900" b="0" i="0" u="none">
                <a:solidFill>
                  <a:srgbClr val="FFFFFF"/>
                </a:solidFill>
                <a:latin typeface="Arial"/>
                <a:ea typeface="Arial"/>
                <a:cs typeface="Arial"/>
                <a:sym typeface="Arial"/>
              </a:rPr>
              <a:t>ቅዱስ ጎርጎርዩስ ዝደረሶ ናይ ቍርባን ምስጋና። ጸሎቱን በረኸት ኣምላኹን ምስ ርእሲ ሊቃነ </a:t>
            </a:r>
            <a:r>
              <a:rPr lang="en" sz="1900" b="0" i="0" u="none">
                <a:solidFill>
                  <a:srgbClr val="CE181E"/>
                </a:solidFill>
                <a:latin typeface="Arial"/>
                <a:ea typeface="Arial"/>
                <a:cs typeface="Arial"/>
                <a:sym typeface="Arial"/>
              </a:rPr>
              <a:t>ጳጳሳት</a:t>
            </a:r>
            <a:r>
              <a:rPr lang="en" sz="1900" b="0" i="0" u="none">
                <a:solidFill>
                  <a:srgbClr val="FFFFFF"/>
                </a:solidFill>
                <a:latin typeface="Arial"/>
                <a:ea typeface="Arial"/>
                <a:cs typeface="Arial"/>
                <a:sym typeface="Arial"/>
              </a:rPr>
              <a:t> ኣባ____ ን ምስ ብፁዕ ሊቀ ጳጳስና ኣባ ___ ን ምስ ኵልና ሕዝብ ክርስቲያንን ይኹን። ንሃገርና ኤርትራ ኸኣ ብረድኤት ይሓልወልና ንዘለዓለም ዓለም አሜን።</a:t>
            </a:r>
            <a:endParaRPr sz="190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5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44" name="Google Shape;344;p54"/>
          <p:cNvSpPr txBox="1"/>
          <p:nvPr/>
        </p:nvSpPr>
        <p:spPr>
          <a:xfrm>
            <a:off x="4007775" y="323850"/>
            <a:ext cx="4774500" cy="5911800"/>
          </a:xfrm>
          <a:prstGeom prst="rect">
            <a:avLst/>
          </a:prstGeom>
          <a:noFill/>
          <a:ln>
            <a:noFill/>
          </a:ln>
        </p:spPr>
        <p:txBody>
          <a:bodyPr spcFirstLastPara="1" wrap="square" lIns="92150" tIns="46075" rIns="92150" bIns="46075" anchor="t" anchorCtr="0">
            <a:noAutofit/>
          </a:bodyPr>
          <a:lstStyle/>
          <a:p>
            <a:pPr marL="457200" lvl="0" indent="-393700" algn="l" rtl="0">
              <a:lnSpc>
                <a:spcPct val="90000"/>
              </a:lnSpc>
              <a:spcBef>
                <a:spcPts val="0"/>
              </a:spcBef>
              <a:spcAft>
                <a:spcPts val="0"/>
              </a:spcAft>
              <a:buClr>
                <a:srgbClr val="0000FF"/>
              </a:buClr>
              <a:buSzPts val="2600"/>
              <a:buFont typeface="Noto Sans Symbols"/>
              <a:buChar char="❖"/>
            </a:pPr>
            <a:r>
              <a:rPr lang="en" sz="2600" u="sng">
                <a:solidFill>
                  <a:schemeClr val="lt1"/>
                </a:solidFill>
              </a:rPr>
              <a:t>Nifqe Kahn</a:t>
            </a:r>
            <a:r>
              <a:rPr lang="en" sz="2600">
                <a:solidFill>
                  <a:schemeClr val="lt1"/>
                </a:solidFill>
              </a:rPr>
              <a:t>: </a:t>
            </a:r>
            <a:r>
              <a:rPr lang="en" sz="2600">
                <a:solidFill>
                  <a:srgbClr val="FFFF00"/>
                </a:solidFill>
              </a:rPr>
              <a:t>O Igzī’iye Eyesus Kristos hawtsi himumane hizbike fewisomu we-mirhomu le-abewīne wele-ahawine ile horu we-teangeda</a:t>
            </a:r>
            <a:endParaRPr sz="2600">
              <a:solidFill>
                <a:schemeClr val="dk1"/>
              </a:solidFill>
            </a:endParaRPr>
          </a:p>
          <a:p>
            <a:pPr marL="457200" lvl="0" indent="-393700" algn="l" rtl="0">
              <a:lnSpc>
                <a:spcPct val="90000"/>
              </a:lnSpc>
              <a:spcBef>
                <a:spcPts val="800"/>
              </a:spcBef>
              <a:spcAft>
                <a:spcPts val="0"/>
              </a:spcAft>
              <a:buClr>
                <a:srgbClr val="FF0000"/>
              </a:buClr>
              <a:buSzPts val="2600"/>
              <a:buFont typeface="Noto Sans Symbols"/>
              <a:buChar char="❖"/>
            </a:pPr>
            <a:r>
              <a:rPr lang="en" sz="2600" u="sng">
                <a:solidFill>
                  <a:srgbClr val="FFFF00"/>
                </a:solidFill>
              </a:rPr>
              <a:t>Asst. Priest</a:t>
            </a:r>
            <a:r>
              <a:rPr lang="en" sz="2600">
                <a:solidFill>
                  <a:srgbClr val="FFFF00"/>
                </a:solidFill>
              </a:rPr>
              <a:t>:</a:t>
            </a:r>
            <a:r>
              <a:rPr lang="en" sz="2600">
                <a:solidFill>
                  <a:srgbClr val="DDDDDD"/>
                </a:solidFill>
              </a:rPr>
              <a:t> </a:t>
            </a:r>
            <a:r>
              <a:rPr lang="en" sz="2600">
                <a:solidFill>
                  <a:schemeClr val="lt1"/>
                </a:solidFill>
              </a:rPr>
              <a:t>my Lord Jesus Christ, visit the sick of Thy people; heal them; and guide our fathers and our brethren who have gone forth and become strangers;</a:t>
            </a:r>
            <a:endParaRPr sz="2600" u="sng">
              <a:solidFill>
                <a:schemeClr val="lt1"/>
              </a:solidFill>
            </a:endParaRPr>
          </a:p>
        </p:txBody>
      </p:sp>
      <p:sp>
        <p:nvSpPr>
          <p:cNvPr id="345" name="Google Shape;345;p54"/>
          <p:cNvSpPr txBox="1"/>
          <p:nvPr/>
        </p:nvSpPr>
        <p:spPr>
          <a:xfrm>
            <a:off x="367075" y="301000"/>
            <a:ext cx="4041600" cy="6043500"/>
          </a:xfrm>
          <a:prstGeom prst="rect">
            <a:avLst/>
          </a:prstGeom>
          <a:noFill/>
          <a:ln>
            <a:noFill/>
          </a:ln>
        </p:spPr>
        <p:txBody>
          <a:bodyPr spcFirstLastPara="1" wrap="square" lIns="90000" tIns="91425" rIns="90000" bIns="91425" anchor="t" anchorCtr="0">
            <a:noAutofit/>
          </a:bodyPr>
          <a:lstStyle/>
          <a:p>
            <a:pPr marL="463550" lvl="0" indent="-398462" algn="l" rtl="0">
              <a:lnSpc>
                <a:spcPct val="90000"/>
              </a:lnSpc>
              <a:spcBef>
                <a:spcPts val="0"/>
              </a:spcBef>
              <a:spcAft>
                <a:spcPts val="0"/>
              </a:spcAft>
              <a:buClr>
                <a:srgbClr val="33CC33"/>
              </a:buClr>
              <a:buSzPts val="2400"/>
              <a:buFont typeface="Noto Sans Symbols"/>
              <a:buChar char="❖"/>
            </a:pPr>
            <a:r>
              <a:rPr lang="en" sz="2400" u="sng">
                <a:solidFill>
                  <a:schemeClr val="lt1"/>
                </a:solidFill>
              </a:rPr>
              <a:t>ንፍቅ ካህን</a:t>
            </a:r>
            <a:r>
              <a:rPr lang="en" sz="2400">
                <a:solidFill>
                  <a:schemeClr val="lt1"/>
                </a:solidFill>
              </a:rPr>
              <a:t>፡</a:t>
            </a:r>
            <a:r>
              <a:rPr lang="en" sz="2400">
                <a:solidFill>
                  <a:srgbClr val="FFFF00"/>
                </a:solidFill>
              </a:rPr>
              <a:t> ኦ እግዚእየ ኢየሱስ ክርስቶስ ሐውጽ ሕሙማነ ሕዝበከ ፈውሶሙ </a:t>
            </a:r>
            <a:r>
              <a:rPr lang="en" sz="2400">
                <a:solidFill>
                  <a:srgbClr val="CE181E"/>
                </a:solidFill>
              </a:rPr>
              <a:t>።</a:t>
            </a:r>
            <a:r>
              <a:rPr lang="en" sz="2400">
                <a:solidFill>
                  <a:srgbClr val="FFFF00"/>
                </a:solidFill>
              </a:rPr>
              <a:t>ወምርሖሙ  ለአበዊነ ወለአኀዊነ እለ ሖሩ ወተአንገዱ</a:t>
            </a:r>
            <a:r>
              <a:rPr lang="en" sz="2400">
                <a:solidFill>
                  <a:srgbClr val="CE181E"/>
                </a:solidFill>
              </a:rPr>
              <a:t>።</a:t>
            </a:r>
            <a:r>
              <a:rPr lang="en" sz="2400">
                <a:solidFill>
                  <a:srgbClr val="FFFF00"/>
                </a:solidFill>
              </a:rPr>
              <a:t> </a:t>
            </a:r>
            <a:endParaRPr sz="2400">
              <a:solidFill>
                <a:schemeClr val="dk1"/>
              </a:solidFill>
            </a:endParaRPr>
          </a:p>
          <a:p>
            <a:pPr marL="463550" lvl="0" indent="-398462" algn="l" rtl="0">
              <a:lnSpc>
                <a:spcPct val="90000"/>
              </a:lnSpc>
              <a:spcBef>
                <a:spcPts val="600"/>
              </a:spcBef>
              <a:spcAft>
                <a:spcPts val="0"/>
              </a:spcAft>
              <a:buClr>
                <a:schemeClr val="lt1"/>
              </a:buClr>
              <a:buSzPts val="2400"/>
              <a:buFont typeface="Noto Sans Symbols"/>
              <a:buChar char="❖"/>
            </a:pPr>
            <a:r>
              <a:rPr lang="en" sz="2400">
                <a:solidFill>
                  <a:schemeClr val="lt1"/>
                </a:solidFill>
              </a:rPr>
              <a:t>ኦ ጐይታ  ኢየሱስ ክርስቶስ ንዝሓመሙ  ሕዝብኻ ብጽሓዮም እሞ ፈውሶም</a:t>
            </a:r>
            <a:r>
              <a:rPr lang="en" sz="2400">
                <a:solidFill>
                  <a:srgbClr val="CE181E"/>
                </a:solidFill>
              </a:rPr>
              <a:t>።</a:t>
            </a:r>
            <a:r>
              <a:rPr lang="en" sz="2400">
                <a:solidFill>
                  <a:schemeClr val="lt1"/>
                </a:solidFill>
              </a:rPr>
              <a:t>  መገሻ ንዝኸዱ  ኣቦታትናን ኣደታትናን አኅዋትናን  ኣኃትናን </a:t>
            </a:r>
            <a:endParaRPr sz="2400">
              <a:solidFill>
                <a:schemeClr val="dk1"/>
              </a:solidFill>
            </a:endParaRPr>
          </a:p>
          <a:p>
            <a:pPr marL="0" lvl="0" indent="0" algn="l" rtl="0">
              <a:lnSpc>
                <a:spcPct val="93000"/>
              </a:lnSpc>
              <a:spcBef>
                <a:spcPts val="0"/>
              </a:spcBef>
              <a:spcAft>
                <a:spcPts val="0"/>
              </a:spcAft>
              <a:buNone/>
            </a:pPr>
            <a:endParaRPr sz="2400">
              <a:solidFill>
                <a:schemeClr val="lt1"/>
              </a:solidFill>
            </a:endParaRPr>
          </a:p>
          <a:p>
            <a:pPr marL="457200" lvl="0" indent="0" algn="l" rtl="0">
              <a:spcBef>
                <a:spcPts val="600"/>
              </a:spcBef>
              <a:spcAft>
                <a:spcPts val="0"/>
              </a:spcAft>
              <a:buNone/>
            </a:pPr>
            <a:endParaRPr sz="2400" u="sng">
              <a:solidFill>
                <a:schemeClr val="lt1"/>
              </a:solidFil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52" name="Google Shape;352;p55"/>
          <p:cNvSpPr txBox="1"/>
          <p:nvPr/>
        </p:nvSpPr>
        <p:spPr>
          <a:xfrm>
            <a:off x="4264850" y="323850"/>
            <a:ext cx="4517400" cy="5911800"/>
          </a:xfrm>
          <a:prstGeom prst="rect">
            <a:avLst/>
          </a:prstGeom>
          <a:noFill/>
          <a:ln>
            <a:noFill/>
          </a:ln>
        </p:spPr>
        <p:txBody>
          <a:bodyPr spcFirstLastPara="1" wrap="square" lIns="92150" tIns="46075" rIns="92150" bIns="46075" anchor="t" anchorCtr="0">
            <a:noAutofit/>
          </a:bodyPr>
          <a:lstStyle/>
          <a:p>
            <a:pPr marL="457200" lvl="0" indent="-406400" algn="l" rtl="0">
              <a:lnSpc>
                <a:spcPct val="90000"/>
              </a:lnSpc>
              <a:spcBef>
                <a:spcPts val="0"/>
              </a:spcBef>
              <a:spcAft>
                <a:spcPts val="0"/>
              </a:spcAft>
              <a:buClr>
                <a:srgbClr val="0000FF"/>
              </a:buClr>
              <a:buSzPts val="2800"/>
              <a:buFont typeface="Noto Sans Symbols"/>
              <a:buChar char="❖"/>
            </a:pPr>
            <a:r>
              <a:rPr lang="en" sz="2800" u="sng">
                <a:solidFill>
                  <a:schemeClr val="lt1"/>
                </a:solidFill>
              </a:rPr>
              <a:t>Nifqe Kahn</a:t>
            </a:r>
            <a:r>
              <a:rPr lang="en" sz="2800">
                <a:solidFill>
                  <a:schemeClr val="lt1"/>
                </a:solidFill>
              </a:rPr>
              <a:t>: </a:t>
            </a:r>
            <a:r>
              <a:rPr lang="en" sz="2800">
                <a:solidFill>
                  <a:srgbClr val="FFFF00"/>
                </a:solidFill>
              </a:rPr>
              <a:t>We-mīTomu habe mahderīhomu be-selam webe-Ti’īna barik nefsate semay we-zinamat</a:t>
            </a:r>
            <a:endParaRPr sz="2800">
              <a:solidFill>
                <a:schemeClr val="dk1"/>
              </a:solidFill>
            </a:endParaRPr>
          </a:p>
          <a:p>
            <a:pPr marL="457200" lvl="0" indent="-406400" algn="l" rtl="0">
              <a:lnSpc>
                <a:spcPct val="90000"/>
              </a:lnSpc>
              <a:spcBef>
                <a:spcPts val="800"/>
              </a:spcBef>
              <a:spcAft>
                <a:spcPts val="0"/>
              </a:spcAft>
              <a:buClr>
                <a:srgbClr val="FF0000"/>
              </a:buClr>
              <a:buSzPts val="2800"/>
              <a:buFont typeface="Noto Sans Symbols"/>
              <a:buChar char="❖"/>
            </a:pPr>
            <a:r>
              <a:rPr lang="en" sz="2800" u="sng">
                <a:solidFill>
                  <a:srgbClr val="FFFF00"/>
                </a:solidFill>
              </a:rPr>
              <a:t>Asst. Priest</a:t>
            </a:r>
            <a:r>
              <a:rPr lang="en" sz="2800">
                <a:solidFill>
                  <a:srgbClr val="FFFF00"/>
                </a:solidFill>
              </a:rPr>
              <a:t>:</a:t>
            </a:r>
            <a:r>
              <a:rPr lang="en" sz="2800">
                <a:solidFill>
                  <a:srgbClr val="DDDDDD"/>
                </a:solidFill>
              </a:rPr>
              <a:t> </a:t>
            </a:r>
            <a:r>
              <a:rPr lang="en" sz="2800">
                <a:solidFill>
                  <a:schemeClr val="lt1"/>
                </a:solidFill>
              </a:rPr>
              <a:t>bring them back to their dwelling-places in peace and in health. Bless the airs of heaven, and the rains</a:t>
            </a:r>
            <a:endParaRPr sz="2800" u="sng">
              <a:solidFill>
                <a:schemeClr val="lt1"/>
              </a:solidFill>
            </a:endParaRPr>
          </a:p>
        </p:txBody>
      </p:sp>
      <p:sp>
        <p:nvSpPr>
          <p:cNvPr id="353" name="Google Shape;353;p55"/>
          <p:cNvSpPr txBox="1"/>
          <p:nvPr/>
        </p:nvSpPr>
        <p:spPr>
          <a:xfrm>
            <a:off x="367075" y="301000"/>
            <a:ext cx="4277100" cy="6043500"/>
          </a:xfrm>
          <a:prstGeom prst="rect">
            <a:avLst/>
          </a:prstGeom>
          <a:noFill/>
          <a:ln>
            <a:noFill/>
          </a:ln>
        </p:spPr>
        <p:txBody>
          <a:bodyPr spcFirstLastPara="1" wrap="square" lIns="90000" tIns="91425" rIns="90000" bIns="91425" anchor="t" anchorCtr="0">
            <a:noAutofit/>
          </a:bodyPr>
          <a:lstStyle/>
          <a:p>
            <a:pPr marL="463550" lvl="0" indent="-430212" algn="l" rtl="0">
              <a:lnSpc>
                <a:spcPct val="90000"/>
              </a:lnSpc>
              <a:spcBef>
                <a:spcPts val="0"/>
              </a:spcBef>
              <a:spcAft>
                <a:spcPts val="0"/>
              </a:spcAft>
              <a:buClr>
                <a:srgbClr val="33CC33"/>
              </a:buClr>
              <a:buSzPts val="2900"/>
              <a:buFont typeface="Noto Sans Symbols"/>
              <a:buChar char="❖"/>
            </a:pPr>
            <a:r>
              <a:rPr lang="en" sz="2900" u="sng">
                <a:solidFill>
                  <a:schemeClr val="lt1"/>
                </a:solidFill>
              </a:rPr>
              <a:t>ንፍቅ ካህን</a:t>
            </a:r>
            <a:r>
              <a:rPr lang="en" sz="2900">
                <a:solidFill>
                  <a:schemeClr val="lt1"/>
                </a:solidFill>
              </a:rPr>
              <a:t>፡-</a:t>
            </a:r>
            <a:r>
              <a:rPr lang="en" sz="2900">
                <a:solidFill>
                  <a:srgbClr val="FFFF00"/>
                </a:solidFill>
              </a:rPr>
              <a:t> ወሚጦሙ</a:t>
            </a:r>
            <a:endParaRPr sz="2900">
              <a:solidFill>
                <a:schemeClr val="dk1"/>
              </a:solidFill>
            </a:endParaRPr>
          </a:p>
          <a:p>
            <a:pPr marL="463550" lvl="0" indent="-436562" algn="l" rtl="0">
              <a:lnSpc>
                <a:spcPct val="90000"/>
              </a:lnSpc>
              <a:spcBef>
                <a:spcPts val="0"/>
              </a:spcBef>
              <a:spcAft>
                <a:spcPts val="0"/>
              </a:spcAft>
              <a:buClr>
                <a:srgbClr val="FFFF00"/>
              </a:buClr>
              <a:buSzPts val="3000"/>
              <a:buFont typeface="Arial"/>
              <a:buNone/>
            </a:pPr>
            <a:r>
              <a:rPr lang="en" sz="2900">
                <a:solidFill>
                  <a:srgbClr val="FFFF00"/>
                </a:solidFill>
              </a:rPr>
              <a:t> ኀበ ማኅደሪሆሙ በሰላም ወበጥዒና። ባርክ ነፋሳተ </a:t>
            </a:r>
            <a:endParaRPr sz="2900">
              <a:solidFill>
                <a:schemeClr val="dk1"/>
              </a:solidFill>
            </a:endParaRPr>
          </a:p>
          <a:p>
            <a:pPr marL="463550" lvl="0" indent="-436562" algn="l" rtl="0">
              <a:lnSpc>
                <a:spcPct val="90000"/>
              </a:lnSpc>
              <a:spcBef>
                <a:spcPts val="0"/>
              </a:spcBef>
              <a:spcAft>
                <a:spcPts val="0"/>
              </a:spcAft>
              <a:buClr>
                <a:srgbClr val="FFFF00"/>
              </a:buClr>
              <a:buSzPts val="3000"/>
              <a:buFont typeface="Arial"/>
              <a:buNone/>
            </a:pPr>
            <a:r>
              <a:rPr lang="en" sz="2900">
                <a:solidFill>
                  <a:srgbClr val="FFFF00"/>
                </a:solidFill>
              </a:rPr>
              <a:t>ሰማይ ወዝናማተ</a:t>
            </a:r>
            <a:endParaRPr sz="2900">
              <a:solidFill>
                <a:schemeClr val="dk1"/>
              </a:solidFill>
            </a:endParaRPr>
          </a:p>
          <a:p>
            <a:pPr marL="463550" lvl="0" indent="-430212" algn="l" rtl="0">
              <a:lnSpc>
                <a:spcPct val="90000"/>
              </a:lnSpc>
              <a:spcBef>
                <a:spcPts val="600"/>
              </a:spcBef>
              <a:spcAft>
                <a:spcPts val="0"/>
              </a:spcAft>
              <a:buClr>
                <a:schemeClr val="lt1"/>
              </a:buClr>
              <a:buSzPts val="2900"/>
              <a:buFont typeface="Noto Sans Symbols"/>
              <a:buChar char="❖"/>
            </a:pPr>
            <a:r>
              <a:rPr lang="en" sz="2900">
                <a:solidFill>
                  <a:schemeClr val="lt1"/>
                </a:solidFill>
              </a:rPr>
              <a:t>ምርሓዮም እሞ ብሰላምን ጥዕናን ነናብ ቦታኦም ምለሶም። ንፋሳት ሰማይን ዝናማትን  ባርኽ። </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457200" lvl="0" indent="0" algn="l" rtl="0">
              <a:spcBef>
                <a:spcPts val="600"/>
              </a:spcBef>
              <a:spcAft>
                <a:spcPts val="0"/>
              </a:spcAft>
              <a:buNone/>
            </a:pPr>
            <a:endParaRPr sz="2900" u="sng">
              <a:solidFill>
                <a:schemeClr val="lt1"/>
              </a:solidFil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60" name="Google Shape;360;p56"/>
          <p:cNvSpPr txBox="1"/>
          <p:nvPr/>
        </p:nvSpPr>
        <p:spPr>
          <a:xfrm>
            <a:off x="4264850" y="247650"/>
            <a:ext cx="4517400" cy="5911800"/>
          </a:xfrm>
          <a:prstGeom prst="rect">
            <a:avLst/>
          </a:prstGeom>
          <a:noFill/>
          <a:ln>
            <a:noFill/>
          </a:ln>
        </p:spPr>
        <p:txBody>
          <a:bodyPr spcFirstLastPara="1" wrap="square" lIns="92150" tIns="46075" rIns="92150" bIns="46075" anchor="t" anchorCtr="0">
            <a:noAutofit/>
          </a:bodyPr>
          <a:lstStyle/>
          <a:p>
            <a:pPr marL="457200" lvl="0" indent="-368300" algn="l" rtl="0">
              <a:lnSpc>
                <a:spcPct val="90000"/>
              </a:lnSpc>
              <a:spcBef>
                <a:spcPts val="0"/>
              </a:spcBef>
              <a:spcAft>
                <a:spcPts val="0"/>
              </a:spcAft>
              <a:buClr>
                <a:srgbClr val="0000FF"/>
              </a:buClr>
              <a:buSzPts val="2200"/>
              <a:buFont typeface="Noto Sans Symbols"/>
              <a:buChar char="❖"/>
            </a:pPr>
            <a:r>
              <a:rPr lang="en" sz="2200" u="sng">
                <a:solidFill>
                  <a:schemeClr val="lt1"/>
                </a:solidFill>
              </a:rPr>
              <a:t>Nifqe Kahn</a:t>
            </a:r>
            <a:r>
              <a:rPr lang="en" sz="2200">
                <a:solidFill>
                  <a:schemeClr val="lt1"/>
                </a:solidFill>
              </a:rPr>
              <a:t>: </a:t>
            </a:r>
            <a:r>
              <a:rPr lang="en" sz="2200">
                <a:solidFill>
                  <a:srgbClr val="FFFF00"/>
                </a:solidFill>
              </a:rPr>
              <a:t>We-frieyat midr ze-zatī Amet be-keme tsegake wersī fegA we-tedla wetr dībe getsa le-midr we-atsni lene selamke mīTe lib negest Azīzane le-aseniyo la’iliene be-kulu gīzie</a:t>
            </a:r>
            <a:endParaRPr sz="2200">
              <a:solidFill>
                <a:schemeClr val="dk1"/>
              </a:solidFill>
            </a:endParaRPr>
          </a:p>
          <a:p>
            <a:pPr marL="457200" lvl="0" indent="-368300" algn="l" rtl="0">
              <a:lnSpc>
                <a:spcPct val="90000"/>
              </a:lnSpc>
              <a:spcBef>
                <a:spcPts val="800"/>
              </a:spcBef>
              <a:spcAft>
                <a:spcPts val="0"/>
              </a:spcAft>
              <a:buClr>
                <a:srgbClr val="FF0000"/>
              </a:buClr>
              <a:buSzPts val="2200"/>
              <a:buFont typeface="Noto Sans Symbols"/>
              <a:buChar char="❖"/>
            </a:pPr>
            <a:r>
              <a:rPr lang="en" sz="2200" u="sng">
                <a:solidFill>
                  <a:srgbClr val="FFFF00"/>
                </a:solidFill>
              </a:rPr>
              <a:t>Asst. Priest</a:t>
            </a:r>
            <a:r>
              <a:rPr lang="en" sz="2200">
                <a:solidFill>
                  <a:srgbClr val="FFFF00"/>
                </a:solidFill>
              </a:rPr>
              <a:t>:</a:t>
            </a:r>
            <a:r>
              <a:rPr lang="en" sz="2200">
                <a:solidFill>
                  <a:srgbClr val="DDDDDD"/>
                </a:solidFill>
              </a:rPr>
              <a:t> </a:t>
            </a:r>
            <a:r>
              <a:rPr lang="en" sz="2200">
                <a:solidFill>
                  <a:schemeClr val="lt1"/>
                </a:solidFill>
              </a:rPr>
              <a:t>and the fruits of the earth of this year, in accordance with Thy grace, and make joy and gladness prevail perpetually on the face of the earth And establish for us Thy peace.  Turn the hearts of mighty kings</a:t>
            </a:r>
            <a:endParaRPr sz="2200">
              <a:solidFill>
                <a:schemeClr val="dk1"/>
              </a:solidFill>
            </a:endParaRPr>
          </a:p>
          <a:p>
            <a:pPr marL="457200" lvl="0" indent="-368300" algn="l" rtl="0">
              <a:lnSpc>
                <a:spcPct val="90000"/>
              </a:lnSpc>
              <a:spcBef>
                <a:spcPts val="800"/>
              </a:spcBef>
              <a:spcAft>
                <a:spcPts val="0"/>
              </a:spcAft>
              <a:buClr>
                <a:schemeClr val="lt1"/>
              </a:buClr>
              <a:buSzPts val="2200"/>
              <a:buChar char="❖"/>
            </a:pPr>
            <a:endParaRPr sz="2200" u="sng">
              <a:solidFill>
                <a:schemeClr val="lt1"/>
              </a:solidFill>
            </a:endParaRPr>
          </a:p>
        </p:txBody>
      </p:sp>
      <p:sp>
        <p:nvSpPr>
          <p:cNvPr id="361" name="Google Shape;361;p56"/>
          <p:cNvSpPr txBox="1"/>
          <p:nvPr/>
        </p:nvSpPr>
        <p:spPr>
          <a:xfrm>
            <a:off x="367075" y="301000"/>
            <a:ext cx="4277100" cy="6043500"/>
          </a:xfrm>
          <a:prstGeom prst="rect">
            <a:avLst/>
          </a:prstGeom>
          <a:noFill/>
          <a:ln>
            <a:noFill/>
          </a:ln>
        </p:spPr>
        <p:txBody>
          <a:bodyPr spcFirstLastPara="1" wrap="square" lIns="90000" tIns="91425" rIns="90000" bIns="91425" anchor="t" anchorCtr="0">
            <a:noAutofit/>
          </a:bodyPr>
          <a:lstStyle/>
          <a:p>
            <a:pPr marL="463550" lvl="0" indent="-393700" algn="l" rtl="0">
              <a:lnSpc>
                <a:spcPct val="90000"/>
              </a:lnSpc>
              <a:spcBef>
                <a:spcPts val="0"/>
              </a:spcBef>
              <a:spcAft>
                <a:spcPts val="0"/>
              </a:spcAft>
              <a:buClr>
                <a:srgbClr val="33CC33"/>
              </a:buClr>
              <a:buSzPts val="2300"/>
              <a:buFont typeface="Noto Sans Symbols"/>
              <a:buChar char="❖"/>
            </a:pPr>
            <a:r>
              <a:rPr lang="en" sz="2300" u="sng">
                <a:solidFill>
                  <a:schemeClr val="lt1"/>
                </a:solidFill>
              </a:rPr>
              <a:t>ንፍቅ ካህን</a:t>
            </a:r>
            <a:r>
              <a:rPr lang="en" sz="2300">
                <a:solidFill>
                  <a:schemeClr val="lt1"/>
                </a:solidFill>
              </a:rPr>
              <a:t>፡</a:t>
            </a:r>
            <a:r>
              <a:rPr lang="en" sz="2300">
                <a:solidFill>
                  <a:srgbClr val="FFFF00"/>
                </a:solidFill>
              </a:rPr>
              <a:t> ወፍሬያተ ምድር ዘዛቲ ዓመት በከመ ጸጋከ ወረሲ ፍግዓ ወተድላ ወትረ ዲበ ገጻ ለምድር ወአጽንዕ ለነ ሰላመከ ሚጥ ልበ ነገሥት ዓዚዛን ለአሰንዮ ላዕሌነ በኵሉ ጊዜ</a:t>
            </a:r>
            <a:endParaRPr sz="2300">
              <a:solidFill>
                <a:schemeClr val="dk1"/>
              </a:solidFill>
            </a:endParaRPr>
          </a:p>
          <a:p>
            <a:pPr marL="463550" lvl="0" indent="-393700" algn="l" rtl="0">
              <a:lnSpc>
                <a:spcPct val="90000"/>
              </a:lnSpc>
              <a:spcBef>
                <a:spcPts val="600"/>
              </a:spcBef>
              <a:spcAft>
                <a:spcPts val="0"/>
              </a:spcAft>
              <a:buClr>
                <a:schemeClr val="lt1"/>
              </a:buClr>
              <a:buSzPts val="2300"/>
              <a:buFont typeface="Noto Sans Symbols"/>
              <a:buChar char="❖"/>
            </a:pPr>
            <a:r>
              <a:rPr lang="en" sz="2300">
                <a:solidFill>
                  <a:schemeClr val="lt1"/>
                </a:solidFill>
              </a:rPr>
              <a:t>ከም መጠን ጸጋኻ ናይዛ ዓመት እዚኣ ፍረ ምድሪ ውን ባርኽ ኣብ ገጽ ምድሪ ዘወትር ሓጐስን ተድላን ግበረልና ሰላምካ ኣጽንዓልና ኵሉ ጊዜ  ነዓና ሠናይ ነገር ክሓስቡ ልቢ ጽኑዓት ኃያላት ዝኾኑ ምለስ ። </a:t>
            </a:r>
            <a:endParaRPr sz="2300">
              <a:solidFill>
                <a:schemeClr val="dk1"/>
              </a:solidFill>
            </a:endParaRPr>
          </a:p>
          <a:p>
            <a:pPr marL="0" lvl="0" indent="0" algn="l" rtl="0">
              <a:lnSpc>
                <a:spcPct val="93000"/>
              </a:lnSpc>
              <a:spcBef>
                <a:spcPts val="0"/>
              </a:spcBef>
              <a:spcAft>
                <a:spcPts val="0"/>
              </a:spcAft>
              <a:buClr>
                <a:schemeClr val="dk1"/>
              </a:buClr>
              <a:buFont typeface="Arial"/>
              <a:buNone/>
            </a:pPr>
            <a:endParaRPr sz="2300">
              <a:solidFill>
                <a:schemeClr val="lt1"/>
              </a:solidFill>
            </a:endParaRPr>
          </a:p>
          <a:p>
            <a:pPr marL="457200" lvl="0" indent="0" algn="l" rtl="0">
              <a:spcBef>
                <a:spcPts val="600"/>
              </a:spcBef>
              <a:spcAft>
                <a:spcPts val="0"/>
              </a:spcAft>
              <a:buNone/>
            </a:pPr>
            <a:endParaRPr sz="2300" u="sng">
              <a:solidFill>
                <a:schemeClr val="lt1"/>
              </a:solidFil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68" name="Google Shape;368;p57"/>
          <p:cNvSpPr txBox="1"/>
          <p:nvPr/>
        </p:nvSpPr>
        <p:spPr>
          <a:xfrm>
            <a:off x="4264850" y="323850"/>
            <a:ext cx="4517400" cy="5911800"/>
          </a:xfrm>
          <a:prstGeom prst="rect">
            <a:avLst/>
          </a:prstGeom>
          <a:noFill/>
          <a:ln>
            <a:noFill/>
          </a:ln>
        </p:spPr>
        <p:txBody>
          <a:bodyPr spcFirstLastPara="1" wrap="square" lIns="92150" tIns="46075" rIns="92150" bIns="46075" anchor="t" anchorCtr="0">
            <a:noAutofit/>
          </a:bodyPr>
          <a:lstStyle/>
          <a:p>
            <a:pPr marL="457200" lvl="0" indent="-374650" algn="l" rtl="0">
              <a:lnSpc>
                <a:spcPct val="90000"/>
              </a:lnSpc>
              <a:spcBef>
                <a:spcPts val="0"/>
              </a:spcBef>
              <a:spcAft>
                <a:spcPts val="0"/>
              </a:spcAft>
              <a:buClr>
                <a:srgbClr val="0000FF"/>
              </a:buClr>
              <a:buSzPts val="2300"/>
              <a:buFont typeface="Noto Sans Symbols"/>
              <a:buChar char="❖"/>
            </a:pPr>
            <a:r>
              <a:rPr lang="en" sz="2300" u="sng">
                <a:solidFill>
                  <a:schemeClr val="lt1"/>
                </a:solidFill>
              </a:rPr>
              <a:t>Nifqe Kahn</a:t>
            </a:r>
            <a:r>
              <a:rPr lang="en" sz="2300">
                <a:solidFill>
                  <a:schemeClr val="lt1"/>
                </a:solidFill>
              </a:rPr>
              <a:t>: </a:t>
            </a:r>
            <a:r>
              <a:rPr lang="en" sz="2300">
                <a:solidFill>
                  <a:srgbClr val="FFFF00"/>
                </a:solidFill>
              </a:rPr>
              <a:t>Tsegu selame le-līqawinte biet kristīyane ile gibuane wiste biete kristīyan qidist kulu gīzie le-kulu lele-ahadu bebe-asmatīhomu be-qidme negist</a:t>
            </a:r>
            <a:endParaRPr sz="2300">
              <a:solidFill>
                <a:schemeClr val="dk1"/>
              </a:solidFill>
            </a:endParaRPr>
          </a:p>
          <a:p>
            <a:pPr marL="457200" lvl="0" indent="-374650" algn="l" rtl="0">
              <a:lnSpc>
                <a:spcPct val="90000"/>
              </a:lnSpc>
              <a:spcBef>
                <a:spcPts val="800"/>
              </a:spcBef>
              <a:spcAft>
                <a:spcPts val="0"/>
              </a:spcAft>
              <a:buClr>
                <a:srgbClr val="FF0000"/>
              </a:buClr>
              <a:buSzPts val="2300"/>
              <a:buFont typeface="Noto Sans Symbols"/>
              <a:buChar char="❖"/>
            </a:pPr>
            <a:r>
              <a:rPr lang="en" sz="2300" u="sng">
                <a:solidFill>
                  <a:srgbClr val="FFFF00"/>
                </a:solidFill>
              </a:rPr>
              <a:t>Asst. Priest</a:t>
            </a:r>
            <a:r>
              <a:rPr lang="en" sz="2300">
                <a:solidFill>
                  <a:srgbClr val="FFFF00"/>
                </a:solidFill>
              </a:rPr>
              <a:t>:</a:t>
            </a:r>
            <a:r>
              <a:rPr lang="en" sz="2300">
                <a:solidFill>
                  <a:srgbClr val="DDDDDD"/>
                </a:solidFill>
              </a:rPr>
              <a:t> </a:t>
            </a:r>
            <a:r>
              <a:rPr lang="en" sz="2300">
                <a:solidFill>
                  <a:schemeClr val="lt1"/>
                </a:solidFill>
              </a:rPr>
              <a:t>to deal kindly with us always. Grant peace to the scholars of the church who are continually gathered in Thy holy church to all, to each by their several names; in the presence of powerful kings,</a:t>
            </a:r>
            <a:endParaRPr sz="2300" u="sng">
              <a:solidFill>
                <a:schemeClr val="lt1"/>
              </a:solidFill>
            </a:endParaRPr>
          </a:p>
        </p:txBody>
      </p:sp>
      <p:sp>
        <p:nvSpPr>
          <p:cNvPr id="369" name="Google Shape;369;p57"/>
          <p:cNvSpPr txBox="1"/>
          <p:nvPr/>
        </p:nvSpPr>
        <p:spPr>
          <a:xfrm>
            <a:off x="367075" y="301000"/>
            <a:ext cx="4277100" cy="6043500"/>
          </a:xfrm>
          <a:prstGeom prst="rect">
            <a:avLst/>
          </a:prstGeom>
          <a:noFill/>
          <a:ln>
            <a:noFill/>
          </a:ln>
        </p:spPr>
        <p:txBody>
          <a:bodyPr spcFirstLastPara="1" wrap="square" lIns="90000" tIns="91425" rIns="90000" bIns="91425" anchor="t" anchorCtr="0">
            <a:noAutofit/>
          </a:bodyPr>
          <a:lstStyle/>
          <a:p>
            <a:pPr marL="457200" lvl="0" indent="-368300" algn="l" rtl="0">
              <a:lnSpc>
                <a:spcPct val="90000"/>
              </a:lnSpc>
              <a:spcBef>
                <a:spcPts val="0"/>
              </a:spcBef>
              <a:spcAft>
                <a:spcPts val="0"/>
              </a:spcAft>
              <a:buClr>
                <a:schemeClr val="lt1"/>
              </a:buClr>
              <a:buSzPts val="2200"/>
              <a:buFont typeface="Noto Sans Symbols"/>
              <a:buChar char="❖"/>
            </a:pPr>
            <a:r>
              <a:rPr lang="en" sz="2200" u="sng">
                <a:solidFill>
                  <a:schemeClr val="lt1"/>
                </a:solidFill>
              </a:rPr>
              <a:t>ንፍቅ ካህን</a:t>
            </a:r>
            <a:r>
              <a:rPr lang="en" sz="2200">
                <a:solidFill>
                  <a:schemeClr val="lt1"/>
                </a:solidFill>
              </a:rPr>
              <a:t>፡-</a:t>
            </a:r>
            <a:r>
              <a:rPr lang="en" sz="2200">
                <a:solidFill>
                  <a:srgbClr val="FFFF00"/>
                </a:solidFill>
              </a:rPr>
              <a:t> ጸጉ ሰላመ ለሊቃውንተ ቤተ ክርስቲያን እለ ግቡአን ውስተ ቤተ ክርስቲያን ቅድስት ኵሎ ጊዜ ለኵሉ ለለ፩ዱበበአስማቲሆሙ </a:t>
            </a:r>
            <a:r>
              <a:rPr lang="en" sz="2200">
                <a:solidFill>
                  <a:srgbClr val="CE181E"/>
                </a:solidFill>
              </a:rPr>
              <a:t>በቅድመ ነገሥትኃያላን አምላክነ አንኅ ሎሙ</a:t>
            </a:r>
            <a:endParaRPr sz="2200">
              <a:solidFill>
                <a:schemeClr val="dk1"/>
              </a:solidFill>
            </a:endParaRPr>
          </a:p>
          <a:p>
            <a:pPr marL="457200" lvl="0" indent="-368300" algn="l" rtl="0">
              <a:lnSpc>
                <a:spcPct val="90000"/>
              </a:lnSpc>
              <a:spcBef>
                <a:spcPts val="600"/>
              </a:spcBef>
              <a:spcAft>
                <a:spcPts val="0"/>
              </a:spcAft>
              <a:buClr>
                <a:schemeClr val="lt1"/>
              </a:buClr>
              <a:buSzPts val="2200"/>
              <a:buFont typeface="Noto Sans Symbols"/>
              <a:buChar char="❖"/>
            </a:pPr>
            <a:r>
              <a:rPr lang="en" sz="2200">
                <a:solidFill>
                  <a:schemeClr val="lt1"/>
                </a:solidFill>
              </a:rPr>
              <a:t>ኵሉ ሳዕ ኣብ ቅድስቲ ቤተ ክርስቲያንካ ንዝእከቡ ሊቃውንቲ ቤተ ክርስቲያን ሰላም ሃብ ። ኦ ኣምላኽና ንነፍሲ ወከፍ በብስሞም ኣብ  ቅድሚ</a:t>
            </a:r>
            <a:r>
              <a:rPr lang="en" sz="2200">
                <a:solidFill>
                  <a:srgbClr val="CE181E"/>
                </a:solidFill>
              </a:rPr>
              <a:t> ኃያላት ዝኾኑ ሰላም ኣብዝሓሎም</a:t>
            </a:r>
            <a:r>
              <a:rPr lang="en" sz="2200">
                <a:solidFill>
                  <a:schemeClr val="lt1"/>
                </a:solidFill>
              </a:rPr>
              <a:t> </a:t>
            </a:r>
            <a:endParaRPr sz="2200" u="sng">
              <a:solidFill>
                <a:schemeClr val="lt1"/>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5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76" name="Google Shape;376;p58"/>
          <p:cNvSpPr txBox="1"/>
          <p:nvPr/>
        </p:nvSpPr>
        <p:spPr>
          <a:xfrm>
            <a:off x="4341050" y="323850"/>
            <a:ext cx="4517400" cy="5911800"/>
          </a:xfrm>
          <a:prstGeom prst="rect">
            <a:avLst/>
          </a:prstGeom>
          <a:noFill/>
          <a:ln>
            <a:noFill/>
          </a:ln>
        </p:spPr>
        <p:txBody>
          <a:bodyPr spcFirstLastPara="1" wrap="square" lIns="92150" tIns="46075" rIns="92150" bIns="46075" anchor="t" anchorCtr="0">
            <a:noAutofit/>
          </a:bodyPr>
          <a:lstStyle/>
          <a:p>
            <a:pPr marL="457200" lvl="0" indent="-387350" algn="l" rtl="0">
              <a:lnSpc>
                <a:spcPct val="90000"/>
              </a:lnSpc>
              <a:spcBef>
                <a:spcPts val="0"/>
              </a:spcBef>
              <a:spcAft>
                <a:spcPts val="0"/>
              </a:spcAft>
              <a:buClr>
                <a:srgbClr val="0000FF"/>
              </a:buClr>
              <a:buSzPts val="2500"/>
              <a:buFont typeface="Noto Sans Symbols"/>
              <a:buChar char="❖"/>
            </a:pPr>
            <a:r>
              <a:rPr lang="en" sz="2500" u="sng">
                <a:solidFill>
                  <a:schemeClr val="lt1"/>
                </a:solidFill>
              </a:rPr>
              <a:t>Nifqe Kahn</a:t>
            </a:r>
            <a:r>
              <a:rPr lang="en" sz="2500">
                <a:solidFill>
                  <a:schemeClr val="lt1"/>
                </a:solidFill>
              </a:rPr>
              <a:t>: </a:t>
            </a:r>
            <a:r>
              <a:rPr lang="en" sz="2500">
                <a:solidFill>
                  <a:srgbClr val="FFFF00"/>
                </a:solidFill>
              </a:rPr>
              <a:t>Hayalan Amlakine aniha lomu we-airif nefsat abewīne wele-ahawīne we-ahatīne ile nomu we-airefa be-rit’it haymanot</a:t>
            </a:r>
            <a:endParaRPr sz="2500">
              <a:solidFill>
                <a:schemeClr val="dk1"/>
              </a:solidFill>
            </a:endParaRPr>
          </a:p>
          <a:p>
            <a:pPr marL="457200" lvl="0" indent="-387350" algn="l" rtl="0">
              <a:lnSpc>
                <a:spcPct val="90000"/>
              </a:lnSpc>
              <a:spcBef>
                <a:spcPts val="800"/>
              </a:spcBef>
              <a:spcAft>
                <a:spcPts val="0"/>
              </a:spcAft>
              <a:buClr>
                <a:srgbClr val="FF0000"/>
              </a:buClr>
              <a:buSzPts val="2500"/>
              <a:buFont typeface="Noto Sans Symbols"/>
              <a:buChar char="❖"/>
            </a:pPr>
            <a:r>
              <a:rPr lang="en" sz="2500" u="sng">
                <a:solidFill>
                  <a:srgbClr val="FFFF00"/>
                </a:solidFill>
              </a:rPr>
              <a:t>Asst. Priest</a:t>
            </a:r>
            <a:r>
              <a:rPr lang="en" sz="2500">
                <a:solidFill>
                  <a:srgbClr val="FFFF00"/>
                </a:solidFill>
              </a:rPr>
              <a:t>:</a:t>
            </a:r>
            <a:r>
              <a:rPr lang="en" sz="2500">
                <a:solidFill>
                  <a:srgbClr val="DDDDDD"/>
                </a:solidFill>
              </a:rPr>
              <a:t> </a:t>
            </a:r>
            <a:r>
              <a:rPr lang="en" sz="2500">
                <a:solidFill>
                  <a:schemeClr val="lt1"/>
                </a:solidFill>
              </a:rPr>
              <a:t>O our God, increase Thy peace. Rest the souls of our fathers and our brothers and our sisters who have fallen asleep and gained their rest in the right faith</a:t>
            </a:r>
            <a:endParaRPr sz="2500">
              <a:solidFill>
                <a:schemeClr val="dk1"/>
              </a:solidFill>
            </a:endParaRPr>
          </a:p>
          <a:p>
            <a:pPr marL="457200" lvl="0" indent="-387350" algn="l" rtl="0">
              <a:lnSpc>
                <a:spcPct val="90000"/>
              </a:lnSpc>
              <a:spcBef>
                <a:spcPts val="800"/>
              </a:spcBef>
              <a:spcAft>
                <a:spcPts val="0"/>
              </a:spcAft>
              <a:buClr>
                <a:schemeClr val="lt1"/>
              </a:buClr>
              <a:buSzPts val="2500"/>
              <a:buChar char="❖"/>
            </a:pPr>
            <a:endParaRPr sz="2500" u="sng">
              <a:solidFill>
                <a:schemeClr val="lt1"/>
              </a:solidFill>
            </a:endParaRPr>
          </a:p>
        </p:txBody>
      </p:sp>
      <p:sp>
        <p:nvSpPr>
          <p:cNvPr id="377" name="Google Shape;377;p58"/>
          <p:cNvSpPr txBox="1"/>
          <p:nvPr/>
        </p:nvSpPr>
        <p:spPr>
          <a:xfrm>
            <a:off x="367075" y="301000"/>
            <a:ext cx="4277100" cy="6043500"/>
          </a:xfrm>
          <a:prstGeom prst="rect">
            <a:avLst/>
          </a:prstGeom>
          <a:noFill/>
          <a:ln>
            <a:noFill/>
          </a:ln>
        </p:spPr>
        <p:txBody>
          <a:bodyPr spcFirstLastPara="1" wrap="square" lIns="90000" tIns="91425" rIns="90000" bIns="91425" anchor="t" anchorCtr="0">
            <a:noAutofit/>
          </a:bodyPr>
          <a:lstStyle/>
          <a:p>
            <a:pPr marL="457200" lvl="0" indent="-406400" algn="l" rtl="0">
              <a:lnSpc>
                <a:spcPct val="90000"/>
              </a:lnSpc>
              <a:spcBef>
                <a:spcPts val="0"/>
              </a:spcBef>
              <a:spcAft>
                <a:spcPts val="0"/>
              </a:spcAft>
              <a:buClr>
                <a:srgbClr val="33CC33"/>
              </a:buClr>
              <a:buSzPts val="2800"/>
              <a:buFont typeface="Noto Sans Symbols"/>
              <a:buChar char="❖"/>
            </a:pPr>
            <a:r>
              <a:rPr lang="en" sz="2800" u="sng">
                <a:solidFill>
                  <a:schemeClr val="lt1"/>
                </a:solidFill>
              </a:rPr>
              <a:t>ንፍቅ ካህን</a:t>
            </a:r>
            <a:r>
              <a:rPr lang="en" sz="2800">
                <a:solidFill>
                  <a:schemeClr val="lt1"/>
                </a:solidFill>
              </a:rPr>
              <a:t>፡-</a:t>
            </a:r>
            <a:r>
              <a:rPr lang="en" sz="2800">
                <a:solidFill>
                  <a:srgbClr val="FFFF00"/>
                </a:solidFill>
              </a:rPr>
              <a:t>  ወአዕርፍ ነፍሳተ አበዊነ ወአኃዊነ ወአኃቲነ እለ ኖሙ ወአዕረፉ በርትዕት ሃይማኖት</a:t>
            </a:r>
            <a:endParaRPr sz="2800">
              <a:solidFill>
                <a:schemeClr val="dk1"/>
              </a:solidFill>
            </a:endParaRPr>
          </a:p>
          <a:p>
            <a:pPr marL="457200" lvl="0" indent="-406400" algn="l" rtl="0">
              <a:lnSpc>
                <a:spcPct val="90000"/>
              </a:lnSpc>
              <a:spcBef>
                <a:spcPts val="600"/>
              </a:spcBef>
              <a:spcAft>
                <a:spcPts val="0"/>
              </a:spcAft>
              <a:buClr>
                <a:schemeClr val="lt1"/>
              </a:buClr>
              <a:buSzPts val="2800"/>
              <a:buFont typeface="Noto Sans Symbols"/>
              <a:buChar char="❖"/>
            </a:pPr>
            <a:r>
              <a:rPr lang="en" sz="2800">
                <a:solidFill>
                  <a:schemeClr val="lt1"/>
                </a:solidFill>
              </a:rPr>
              <a:t> ብቕኑዕ ሃይማኖት ኮይኖም ንዝሞቱን </a:t>
            </a:r>
            <a:r>
              <a:rPr lang="en" sz="2800">
                <a:solidFill>
                  <a:srgbClr val="CE181E"/>
                </a:solidFill>
              </a:rPr>
              <a:t>ዝዓረፉን</a:t>
            </a:r>
            <a:r>
              <a:rPr lang="en" sz="2800">
                <a:solidFill>
                  <a:schemeClr val="lt1"/>
                </a:solidFill>
              </a:rPr>
              <a:t> ነፍሳት ኣቦታትናን ኣደታትናን ኣኅዋትናን ኣኃትናን ኣዕርፍ። </a:t>
            </a:r>
            <a:endParaRPr sz="2800" u="sng">
              <a:solidFill>
                <a:schemeClr val="lt1"/>
              </a:solidFill>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5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84" name="Google Shape;384;p59"/>
          <p:cNvSpPr txBox="1"/>
          <p:nvPr/>
        </p:nvSpPr>
        <p:spPr>
          <a:xfrm>
            <a:off x="4341050" y="323850"/>
            <a:ext cx="4517400" cy="5911800"/>
          </a:xfrm>
          <a:prstGeom prst="rect">
            <a:avLst/>
          </a:prstGeom>
          <a:noFill/>
          <a:ln>
            <a:noFill/>
          </a:ln>
        </p:spPr>
        <p:txBody>
          <a:bodyPr spcFirstLastPara="1" wrap="square" lIns="92150" tIns="46075" rIns="92150" bIns="46075" anchor="t" anchorCtr="0">
            <a:noAutofit/>
          </a:bodyPr>
          <a:lstStyle/>
          <a:p>
            <a:pPr marL="457200" lvl="0" indent="-361950" algn="l" rtl="0">
              <a:lnSpc>
                <a:spcPct val="90000"/>
              </a:lnSpc>
              <a:spcBef>
                <a:spcPts val="0"/>
              </a:spcBef>
              <a:spcAft>
                <a:spcPts val="0"/>
              </a:spcAft>
              <a:buClr>
                <a:srgbClr val="0000FF"/>
              </a:buClr>
              <a:buSzPts val="2100"/>
              <a:buFont typeface="Noto Sans Symbols"/>
              <a:buChar char="❖"/>
            </a:pPr>
            <a:r>
              <a:rPr lang="en" sz="2100" u="sng">
                <a:solidFill>
                  <a:schemeClr val="lt1"/>
                </a:solidFill>
              </a:rPr>
              <a:t>Nifqe Kahn</a:t>
            </a:r>
            <a:r>
              <a:rPr lang="en" sz="2100">
                <a:solidFill>
                  <a:schemeClr val="lt1"/>
                </a:solidFill>
              </a:rPr>
              <a:t>: </a:t>
            </a:r>
            <a:r>
              <a:rPr lang="en" sz="2100">
                <a:solidFill>
                  <a:srgbClr val="FFFF00"/>
                </a:solidFill>
              </a:rPr>
              <a:t>We-barik dibe ile yastenetenu be-iTan we-qurban we-weyn we-qibi we-zeyt we-mene Tewali we-metshaft minbabat we-niwayat meqdes keme Amlakine yi’isyomu be-īyerusaliem semayawīt</a:t>
            </a:r>
            <a:endParaRPr sz="2100">
              <a:solidFill>
                <a:schemeClr val="dk1"/>
              </a:solidFill>
            </a:endParaRPr>
          </a:p>
          <a:p>
            <a:pPr marL="457200" lvl="0" indent="-361950" algn="l" rtl="0">
              <a:lnSpc>
                <a:spcPct val="90000"/>
              </a:lnSpc>
              <a:spcBef>
                <a:spcPts val="800"/>
              </a:spcBef>
              <a:spcAft>
                <a:spcPts val="0"/>
              </a:spcAft>
              <a:buClr>
                <a:srgbClr val="FF0000"/>
              </a:buClr>
              <a:buSzPts val="2100"/>
              <a:buFont typeface="Noto Sans Symbols"/>
              <a:buChar char="❖"/>
            </a:pPr>
            <a:r>
              <a:rPr lang="en" sz="2100" u="sng">
                <a:solidFill>
                  <a:srgbClr val="FFFF00"/>
                </a:solidFill>
              </a:rPr>
              <a:t>Asst. Priest</a:t>
            </a:r>
            <a:r>
              <a:rPr lang="en" sz="2100">
                <a:solidFill>
                  <a:srgbClr val="FFFF00"/>
                </a:solidFill>
              </a:rPr>
              <a:t>:</a:t>
            </a:r>
            <a:r>
              <a:rPr lang="en" sz="2100">
                <a:solidFill>
                  <a:srgbClr val="DDDDDD"/>
                </a:solidFill>
              </a:rPr>
              <a:t> </a:t>
            </a:r>
            <a:r>
              <a:rPr lang="en" sz="2100">
                <a:solidFill>
                  <a:schemeClr val="lt1"/>
                </a:solidFill>
              </a:rPr>
              <a:t>give gifts of incense, and bread and wine, and ointment and oil, and hangings and reading books and vessels for the sanctuary, that Christ our God may give them their reward in the heavenly Jerusalem.</a:t>
            </a:r>
            <a:endParaRPr sz="2100" u="sng">
              <a:solidFill>
                <a:schemeClr val="lt1"/>
              </a:solidFill>
            </a:endParaRPr>
          </a:p>
        </p:txBody>
      </p:sp>
      <p:sp>
        <p:nvSpPr>
          <p:cNvPr id="385" name="Google Shape;385;p59"/>
          <p:cNvSpPr txBox="1"/>
          <p:nvPr/>
        </p:nvSpPr>
        <p:spPr>
          <a:xfrm>
            <a:off x="367075" y="301000"/>
            <a:ext cx="4277100" cy="6043500"/>
          </a:xfrm>
          <a:prstGeom prst="rect">
            <a:avLst/>
          </a:prstGeom>
          <a:noFill/>
          <a:ln>
            <a:noFill/>
          </a:ln>
        </p:spPr>
        <p:txBody>
          <a:bodyPr spcFirstLastPara="1" wrap="square" lIns="90000" tIns="91425" rIns="90000" bIns="91425" anchor="t" anchorCtr="0">
            <a:noAutofit/>
          </a:bodyPr>
          <a:lstStyle/>
          <a:p>
            <a:pPr marL="457200" lvl="0" indent="-361950" algn="l" rtl="0">
              <a:lnSpc>
                <a:spcPct val="90000"/>
              </a:lnSpc>
              <a:spcBef>
                <a:spcPts val="0"/>
              </a:spcBef>
              <a:spcAft>
                <a:spcPts val="0"/>
              </a:spcAft>
              <a:buClr>
                <a:srgbClr val="33CC33"/>
              </a:buClr>
              <a:buSzPts val="2100"/>
              <a:buFont typeface="Noto Sans Symbols"/>
              <a:buChar char="❖"/>
            </a:pPr>
            <a:r>
              <a:rPr lang="en" sz="2100" u="sng">
                <a:solidFill>
                  <a:schemeClr val="lt1"/>
                </a:solidFill>
              </a:rPr>
              <a:t>ንፍቅ ካህን</a:t>
            </a:r>
            <a:r>
              <a:rPr lang="en" sz="2100">
                <a:solidFill>
                  <a:schemeClr val="lt1"/>
                </a:solidFill>
              </a:rPr>
              <a:t>፡-</a:t>
            </a:r>
            <a:r>
              <a:rPr lang="en" sz="2100">
                <a:solidFill>
                  <a:srgbClr val="FFFF00"/>
                </a:solidFill>
              </a:rPr>
              <a:t> ወባርክ ዲበ እለ ያስተነትኑ በዕጣን ወቍርባን ወወይን ወቅብዕ ወዘይት ወመን ጠዋልዕ ወመጻሕፍተ ምንባባት ወንዋያተ መቅደስ ከመ </a:t>
            </a:r>
            <a:r>
              <a:rPr lang="en" sz="2100">
                <a:solidFill>
                  <a:srgbClr val="CE181E"/>
                </a:solidFill>
              </a:rPr>
              <a:t>ክርስቶስ</a:t>
            </a:r>
            <a:r>
              <a:rPr lang="en" sz="2100">
                <a:solidFill>
                  <a:srgbClr val="FFFF00"/>
                </a:solidFill>
              </a:rPr>
              <a:t> አምላክነ ይዕሥዮሙ በኢየሩሳሌም ሰማያዊት</a:t>
            </a:r>
            <a:endParaRPr sz="2100">
              <a:solidFill>
                <a:schemeClr val="dk1"/>
              </a:solidFill>
            </a:endParaRPr>
          </a:p>
          <a:p>
            <a:pPr marL="457200" lvl="0" indent="-361950" algn="l" rtl="0">
              <a:lnSpc>
                <a:spcPct val="90000"/>
              </a:lnSpc>
              <a:spcBef>
                <a:spcPts val="600"/>
              </a:spcBef>
              <a:spcAft>
                <a:spcPts val="0"/>
              </a:spcAft>
              <a:buClr>
                <a:schemeClr val="lt1"/>
              </a:buClr>
              <a:buSzPts val="2100"/>
              <a:buFont typeface="Noto Sans Symbols"/>
              <a:buChar char="❖"/>
            </a:pPr>
            <a:r>
              <a:rPr lang="en" sz="2100">
                <a:solidFill>
                  <a:schemeClr val="lt1"/>
                </a:solidFill>
              </a:rPr>
              <a:t>ክርስቶስ ኣምላኽና ኣብ ኢየሩሳሌም ሰማያዊት ዋጋኦም ኪኸፍሎም ብዕጣን ብቝርባን ብወይኒ ብሜሮን ብመብራህቲ ብመጋረጃ  ብመጻሕፍቲ ምንባባት ብኣቕሑ ቤተ መቕደስ ንዚሓልዩ ባርኽ </a:t>
            </a:r>
            <a:endParaRPr sz="2100" u="sng">
              <a:solidFill>
                <a:schemeClr val="lt1"/>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6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392" name="Google Shape;392;p60"/>
          <p:cNvSpPr txBox="1"/>
          <p:nvPr/>
        </p:nvSpPr>
        <p:spPr>
          <a:xfrm>
            <a:off x="4341050" y="323850"/>
            <a:ext cx="4517400" cy="5911800"/>
          </a:xfrm>
          <a:prstGeom prst="rect">
            <a:avLst/>
          </a:prstGeom>
          <a:noFill/>
          <a:ln>
            <a:noFill/>
          </a:ln>
        </p:spPr>
        <p:txBody>
          <a:bodyPr spcFirstLastPara="1" wrap="square" lIns="92150" tIns="46075" rIns="92150" bIns="46075" anchor="t" anchorCtr="0">
            <a:noAutofit/>
          </a:bodyPr>
          <a:lstStyle/>
          <a:p>
            <a:pPr marL="457200" lvl="0" indent="-368300" algn="l" rtl="0">
              <a:lnSpc>
                <a:spcPct val="90000"/>
              </a:lnSpc>
              <a:spcBef>
                <a:spcPts val="0"/>
              </a:spcBef>
              <a:spcAft>
                <a:spcPts val="0"/>
              </a:spcAft>
              <a:buClr>
                <a:srgbClr val="0000FF"/>
              </a:buClr>
              <a:buSzPts val="2200"/>
              <a:buFont typeface="Noto Sans Symbols"/>
              <a:buChar char="❖"/>
            </a:pPr>
            <a:r>
              <a:rPr lang="en" sz="2200" u="sng">
                <a:solidFill>
                  <a:schemeClr val="lt1"/>
                </a:solidFill>
              </a:rPr>
              <a:t>Nifqe Kahn</a:t>
            </a:r>
            <a:r>
              <a:rPr lang="en" sz="2200">
                <a:solidFill>
                  <a:schemeClr val="lt1"/>
                </a:solidFill>
              </a:rPr>
              <a:t>: </a:t>
            </a:r>
            <a:r>
              <a:rPr lang="en" sz="2200">
                <a:solidFill>
                  <a:srgbClr val="FFFF00"/>
                </a:solidFill>
              </a:rPr>
              <a:t>Wele-kulomu ile tegabu misliene yihisisu mihrete Kristos Amlakine tesahal la’iliehomu wele-kulomu ile amtsi’u mitswate be-qidme menberike mefrih we-medengits tewekefomu</a:t>
            </a:r>
            <a:endParaRPr sz="2200">
              <a:solidFill>
                <a:schemeClr val="dk1"/>
              </a:solidFill>
            </a:endParaRPr>
          </a:p>
          <a:p>
            <a:pPr marL="457200" lvl="0" indent="-368300" algn="l" rtl="0">
              <a:lnSpc>
                <a:spcPct val="90000"/>
              </a:lnSpc>
              <a:spcBef>
                <a:spcPts val="800"/>
              </a:spcBef>
              <a:spcAft>
                <a:spcPts val="0"/>
              </a:spcAft>
              <a:buClr>
                <a:srgbClr val="FF0000"/>
              </a:buClr>
              <a:buSzPts val="2200"/>
              <a:buFont typeface="Noto Sans Symbols"/>
              <a:buChar char="❖"/>
            </a:pPr>
            <a:r>
              <a:rPr lang="en" sz="2200" u="sng">
                <a:solidFill>
                  <a:srgbClr val="FFFF00"/>
                </a:solidFill>
              </a:rPr>
              <a:t>Asst. Priest</a:t>
            </a:r>
            <a:r>
              <a:rPr lang="en" sz="2200">
                <a:solidFill>
                  <a:srgbClr val="FFFF00"/>
                </a:solidFill>
              </a:rPr>
              <a:t>:</a:t>
            </a:r>
            <a:r>
              <a:rPr lang="en" sz="2200">
                <a:solidFill>
                  <a:srgbClr val="DDDDDD"/>
                </a:solidFill>
              </a:rPr>
              <a:t> </a:t>
            </a:r>
            <a:r>
              <a:rPr lang="en" sz="2200">
                <a:solidFill>
                  <a:schemeClr val="lt1"/>
                </a:solidFill>
              </a:rPr>
              <a:t>all them that are assembled with us to entreat for mercy: Christ our God have mercy upon them: and all them that give alms before thy awful and terrifying throne, receive.</a:t>
            </a:r>
            <a:endParaRPr sz="2200" u="sng">
              <a:solidFill>
                <a:schemeClr val="lt1"/>
              </a:solidFill>
            </a:endParaRPr>
          </a:p>
        </p:txBody>
      </p:sp>
      <p:sp>
        <p:nvSpPr>
          <p:cNvPr id="393" name="Google Shape;393;p60"/>
          <p:cNvSpPr txBox="1"/>
          <p:nvPr/>
        </p:nvSpPr>
        <p:spPr>
          <a:xfrm>
            <a:off x="367075" y="301000"/>
            <a:ext cx="4381800" cy="6043500"/>
          </a:xfrm>
          <a:prstGeom prst="rect">
            <a:avLst/>
          </a:prstGeom>
          <a:noFill/>
          <a:ln>
            <a:noFill/>
          </a:ln>
        </p:spPr>
        <p:txBody>
          <a:bodyPr spcFirstLastPara="1" wrap="square" lIns="90000" tIns="91425" rIns="90000" bIns="91425" anchor="t" anchorCtr="0">
            <a:noAutofit/>
          </a:bodyPr>
          <a:lstStyle/>
          <a:p>
            <a:pPr marL="457200" lvl="0" indent="-368300" algn="l" rtl="0">
              <a:lnSpc>
                <a:spcPct val="90000"/>
              </a:lnSpc>
              <a:spcBef>
                <a:spcPts val="0"/>
              </a:spcBef>
              <a:spcAft>
                <a:spcPts val="0"/>
              </a:spcAft>
              <a:buClr>
                <a:srgbClr val="33CC33"/>
              </a:buClr>
              <a:buSzPts val="2200"/>
              <a:buFont typeface="Noto Sans Symbols"/>
              <a:buChar char="❖"/>
            </a:pPr>
            <a:r>
              <a:rPr lang="en" sz="2200" u="sng">
                <a:solidFill>
                  <a:schemeClr val="lt1"/>
                </a:solidFill>
              </a:rPr>
              <a:t>ንፍቅ ካህን</a:t>
            </a:r>
            <a:r>
              <a:rPr lang="en" sz="2200">
                <a:solidFill>
                  <a:schemeClr val="lt1"/>
                </a:solidFill>
              </a:rPr>
              <a:t>፡-</a:t>
            </a:r>
            <a:r>
              <a:rPr lang="en" sz="2200">
                <a:solidFill>
                  <a:srgbClr val="FFFF00"/>
                </a:solidFill>
              </a:rPr>
              <a:t> ወለኵሎሙ እለ ተጋብኡ ምስሌነ ይሕሥሡ ምሕረተ ክርስቶስ  አምላክነ ተሣሃል ላዕሌሆሙ ወለኵሎሙ እለ አምጽኡ ምጽዋተ በቅድመ መንበርከ መፍርህ ወመደንግፅ ተወከፎሙ</a:t>
            </a:r>
            <a:endParaRPr sz="2200">
              <a:solidFill>
                <a:schemeClr val="dk1"/>
              </a:solidFill>
            </a:endParaRPr>
          </a:p>
          <a:p>
            <a:pPr marL="457200" lvl="0" indent="-368300" algn="l" rtl="0">
              <a:lnSpc>
                <a:spcPct val="90000"/>
              </a:lnSpc>
              <a:spcBef>
                <a:spcPts val="600"/>
              </a:spcBef>
              <a:spcAft>
                <a:spcPts val="0"/>
              </a:spcAft>
              <a:buClr>
                <a:schemeClr val="lt1"/>
              </a:buClr>
              <a:buSzPts val="2200"/>
              <a:buFont typeface="Noto Sans Symbols"/>
              <a:buChar char="❖"/>
            </a:pPr>
            <a:r>
              <a:rPr lang="en" sz="2200">
                <a:solidFill>
                  <a:schemeClr val="lt1"/>
                </a:solidFill>
              </a:rPr>
              <a:t>ኦ ክርስቶስ ኣምላኽና ምሕረት ንምርካብ ኣብዚ ምሳና ተኣኪቦም ንዘለዉ ኵሎም ራኅርኃሎም ኣብ ቅድሚ መፍርህን መደንገጽን መንበርካ ምጽዋት ንዘቕረቡልካ ዅሎም  ተቐበለሎም </a:t>
            </a:r>
            <a:endParaRPr sz="2200">
              <a:solidFill>
                <a:schemeClr val="dk1"/>
              </a:solidFill>
            </a:endParaRPr>
          </a:p>
          <a:p>
            <a:pPr marL="0" lvl="0" indent="0" algn="l" rtl="0">
              <a:lnSpc>
                <a:spcPct val="93000"/>
              </a:lnSpc>
              <a:spcBef>
                <a:spcPts val="0"/>
              </a:spcBef>
              <a:spcAft>
                <a:spcPts val="0"/>
              </a:spcAft>
              <a:buNone/>
            </a:pPr>
            <a:endParaRPr sz="2200">
              <a:solidFill>
                <a:schemeClr val="lt1"/>
              </a:solidFill>
            </a:endParaRPr>
          </a:p>
          <a:p>
            <a:pPr marL="457200" lvl="0" indent="-368300" algn="l" rtl="0">
              <a:lnSpc>
                <a:spcPct val="90000"/>
              </a:lnSpc>
              <a:spcBef>
                <a:spcPts val="600"/>
              </a:spcBef>
              <a:spcAft>
                <a:spcPts val="0"/>
              </a:spcAft>
              <a:buClr>
                <a:schemeClr val="lt1"/>
              </a:buClr>
              <a:buSzPts val="2200"/>
              <a:buChar char="❖"/>
            </a:pPr>
            <a:endParaRPr sz="2200" u="sng">
              <a:solidFill>
                <a:schemeClr val="lt1"/>
              </a:solidFil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6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00" name="Google Shape;400;p61"/>
          <p:cNvSpPr txBox="1"/>
          <p:nvPr/>
        </p:nvSpPr>
        <p:spPr>
          <a:xfrm>
            <a:off x="4341050" y="323850"/>
            <a:ext cx="4517400" cy="5911800"/>
          </a:xfrm>
          <a:prstGeom prst="rect">
            <a:avLst/>
          </a:prstGeom>
          <a:noFill/>
          <a:ln>
            <a:noFill/>
          </a:ln>
        </p:spPr>
        <p:txBody>
          <a:bodyPr spcFirstLastPara="1" wrap="square" lIns="92150" tIns="46075" rIns="92150" bIns="46075" anchor="t" anchorCtr="0">
            <a:noAutofit/>
          </a:bodyPr>
          <a:lstStyle/>
          <a:p>
            <a:pPr marL="457200" lvl="0" indent="-374650" algn="l" rtl="0">
              <a:lnSpc>
                <a:spcPct val="90000"/>
              </a:lnSpc>
              <a:spcBef>
                <a:spcPts val="0"/>
              </a:spcBef>
              <a:spcAft>
                <a:spcPts val="0"/>
              </a:spcAft>
              <a:buClr>
                <a:srgbClr val="0000FF"/>
              </a:buClr>
              <a:buSzPts val="2300"/>
              <a:buFont typeface="Noto Sans Symbols"/>
              <a:buChar char="❖"/>
            </a:pPr>
            <a:r>
              <a:rPr lang="en" sz="2300" u="sng">
                <a:solidFill>
                  <a:schemeClr val="lt1"/>
                </a:solidFill>
              </a:rPr>
              <a:t>Nifqe Kahn</a:t>
            </a:r>
            <a:r>
              <a:rPr lang="en" sz="2300">
                <a:solidFill>
                  <a:schemeClr val="lt1"/>
                </a:solidFill>
              </a:rPr>
              <a:t>: </a:t>
            </a:r>
            <a:r>
              <a:rPr lang="en" sz="2300">
                <a:solidFill>
                  <a:srgbClr val="FFFF00"/>
                </a:solidFill>
              </a:rPr>
              <a:t>we-anihī le-kula nefs itsbit we-ile isuran be-mewaqiht we-ile helewu wiste sidet we-tsīwawie we-ile ihuzan be-qinie merīr Amlakine adhinomu be-mihretike</a:t>
            </a:r>
            <a:endParaRPr sz="2300">
              <a:solidFill>
                <a:schemeClr val="dk1"/>
              </a:solidFill>
            </a:endParaRPr>
          </a:p>
          <a:p>
            <a:pPr marL="457200" lvl="0" indent="-374650" algn="l" rtl="0">
              <a:lnSpc>
                <a:spcPct val="90000"/>
              </a:lnSpc>
              <a:spcBef>
                <a:spcPts val="800"/>
              </a:spcBef>
              <a:spcAft>
                <a:spcPts val="0"/>
              </a:spcAft>
              <a:buClr>
                <a:srgbClr val="FF0000"/>
              </a:buClr>
              <a:buSzPts val="2300"/>
              <a:buFont typeface="Noto Sans Symbols"/>
              <a:buChar char="❖"/>
            </a:pPr>
            <a:r>
              <a:rPr lang="en" sz="2300" u="sng">
                <a:solidFill>
                  <a:srgbClr val="FFFF00"/>
                </a:solidFill>
              </a:rPr>
              <a:t>Asst. Priest</a:t>
            </a:r>
            <a:r>
              <a:rPr lang="en" sz="2300">
                <a:solidFill>
                  <a:srgbClr val="FFFF00"/>
                </a:solidFill>
              </a:rPr>
              <a:t>:</a:t>
            </a:r>
            <a:r>
              <a:rPr lang="en" sz="2300">
                <a:solidFill>
                  <a:schemeClr val="lt1"/>
                </a:solidFill>
              </a:rPr>
              <a:t>And comfort every straitened soul, they who are in chains, and  they who are in exile or captivity. And them that are held in bitter servitude, our God, deliver them in Thy mercy.</a:t>
            </a:r>
            <a:endParaRPr sz="2300">
              <a:solidFill>
                <a:schemeClr val="dk1"/>
              </a:solidFill>
            </a:endParaRPr>
          </a:p>
          <a:p>
            <a:pPr marL="463550" lvl="0" indent="-412750" algn="l" rtl="0">
              <a:lnSpc>
                <a:spcPct val="90000"/>
              </a:lnSpc>
              <a:spcBef>
                <a:spcPts val="800"/>
              </a:spcBef>
              <a:spcAft>
                <a:spcPts val="0"/>
              </a:spcAft>
              <a:buNone/>
            </a:pPr>
            <a:r>
              <a:rPr lang="en" sz="2300">
                <a:solidFill>
                  <a:srgbClr val="FFFF00"/>
                </a:solidFill>
              </a:rPr>
              <a:t> </a:t>
            </a:r>
            <a:r>
              <a:rPr lang="en" sz="2300">
                <a:solidFill>
                  <a:srgbClr val="DDDDDD"/>
                </a:solidFill>
              </a:rPr>
              <a:t> </a:t>
            </a:r>
            <a:endParaRPr sz="2300">
              <a:solidFill>
                <a:schemeClr val="dk1"/>
              </a:solidFill>
            </a:endParaRPr>
          </a:p>
          <a:p>
            <a:pPr marL="457200" lvl="0" indent="-374650" algn="l" rtl="0">
              <a:lnSpc>
                <a:spcPct val="90000"/>
              </a:lnSpc>
              <a:spcBef>
                <a:spcPts val="800"/>
              </a:spcBef>
              <a:spcAft>
                <a:spcPts val="0"/>
              </a:spcAft>
              <a:buClr>
                <a:schemeClr val="lt1"/>
              </a:buClr>
              <a:buSzPts val="2300"/>
              <a:buChar char="❖"/>
            </a:pPr>
            <a:endParaRPr sz="2300" u="sng">
              <a:solidFill>
                <a:schemeClr val="lt1"/>
              </a:solidFill>
            </a:endParaRPr>
          </a:p>
        </p:txBody>
      </p:sp>
      <p:sp>
        <p:nvSpPr>
          <p:cNvPr id="401" name="Google Shape;401;p61"/>
          <p:cNvSpPr txBox="1"/>
          <p:nvPr/>
        </p:nvSpPr>
        <p:spPr>
          <a:xfrm>
            <a:off x="367075" y="301000"/>
            <a:ext cx="4460400" cy="6043500"/>
          </a:xfrm>
          <a:prstGeom prst="rect">
            <a:avLst/>
          </a:prstGeom>
          <a:noFill/>
          <a:ln>
            <a:noFill/>
          </a:ln>
        </p:spPr>
        <p:txBody>
          <a:bodyPr spcFirstLastPara="1" wrap="square" lIns="90000" tIns="91425" rIns="90000" bIns="91425" anchor="t" anchorCtr="0">
            <a:noAutofit/>
          </a:bodyPr>
          <a:lstStyle/>
          <a:p>
            <a:pPr marL="457200" lvl="0" indent="-374650" algn="l" rtl="0">
              <a:lnSpc>
                <a:spcPct val="90000"/>
              </a:lnSpc>
              <a:spcBef>
                <a:spcPts val="0"/>
              </a:spcBef>
              <a:spcAft>
                <a:spcPts val="0"/>
              </a:spcAft>
              <a:buClr>
                <a:srgbClr val="33CC33"/>
              </a:buClr>
              <a:buSzPts val="2300"/>
              <a:buFont typeface="Noto Sans Symbols"/>
              <a:buChar char="❖"/>
            </a:pPr>
            <a:r>
              <a:rPr lang="en" sz="2300" u="sng">
                <a:solidFill>
                  <a:schemeClr val="lt1"/>
                </a:solidFill>
              </a:rPr>
              <a:t>ንፍቅ ዲያቆን</a:t>
            </a:r>
            <a:r>
              <a:rPr lang="en" sz="2300">
                <a:solidFill>
                  <a:schemeClr val="lt1"/>
                </a:solidFill>
              </a:rPr>
              <a:t>፡-</a:t>
            </a:r>
            <a:r>
              <a:rPr lang="en" sz="2300">
                <a:solidFill>
                  <a:srgbClr val="FFFF00"/>
                </a:solidFill>
              </a:rPr>
              <a:t> ወአንኂ ለ</a:t>
            </a:r>
            <a:r>
              <a:rPr lang="en" sz="2300">
                <a:solidFill>
                  <a:srgbClr val="CE181E"/>
                </a:solidFill>
              </a:rPr>
              <a:t>ኵ</a:t>
            </a:r>
            <a:r>
              <a:rPr lang="en" sz="2300">
                <a:solidFill>
                  <a:srgbClr val="FFFF00"/>
                </a:solidFill>
              </a:rPr>
              <a:t>ላ ነፍስ ዕ</a:t>
            </a:r>
            <a:r>
              <a:rPr lang="en" sz="2300">
                <a:solidFill>
                  <a:srgbClr val="CE181E"/>
                </a:solidFill>
              </a:rPr>
              <a:t>ፅ</a:t>
            </a:r>
            <a:r>
              <a:rPr lang="en" sz="2300">
                <a:solidFill>
                  <a:srgbClr val="FFFF00"/>
                </a:solidFill>
              </a:rPr>
              <a:t>ብት ወእለ እሡራን በመዋቅሕት ወእለ ሀለዉ ውስተ ስደት ወ</a:t>
            </a:r>
            <a:r>
              <a:rPr lang="en" sz="2300">
                <a:solidFill>
                  <a:srgbClr val="CE181E"/>
                </a:solidFill>
              </a:rPr>
              <a:t>ፄ</a:t>
            </a:r>
            <a:r>
              <a:rPr lang="en" sz="2300">
                <a:solidFill>
                  <a:srgbClr val="FFFF00"/>
                </a:solidFill>
              </a:rPr>
              <a:t>ዋዌ</a:t>
            </a:r>
            <a:endParaRPr sz="2300">
              <a:solidFill>
                <a:schemeClr val="dk1"/>
              </a:solidFill>
            </a:endParaRPr>
          </a:p>
          <a:p>
            <a:pPr marL="463550" lvl="0" indent="-400050" algn="l" rtl="0">
              <a:lnSpc>
                <a:spcPct val="90000"/>
              </a:lnSpc>
              <a:spcBef>
                <a:spcPts val="0"/>
              </a:spcBef>
              <a:spcAft>
                <a:spcPts val="0"/>
              </a:spcAft>
              <a:buNone/>
            </a:pPr>
            <a:r>
              <a:rPr lang="en" sz="2300">
                <a:solidFill>
                  <a:srgbClr val="FFFF00"/>
                </a:solidFill>
              </a:rPr>
              <a:t>ወእለ እኁዛን በቅኔ መሪር አምላክነ አድኅኖሙ በምሕረትከ</a:t>
            </a:r>
            <a:endParaRPr sz="2300">
              <a:solidFill>
                <a:schemeClr val="dk1"/>
              </a:solidFill>
            </a:endParaRPr>
          </a:p>
          <a:p>
            <a:pPr marL="457200" lvl="0" indent="-374650" algn="l" rtl="0">
              <a:lnSpc>
                <a:spcPct val="90000"/>
              </a:lnSpc>
              <a:spcBef>
                <a:spcPts val="600"/>
              </a:spcBef>
              <a:spcAft>
                <a:spcPts val="0"/>
              </a:spcAft>
              <a:buClr>
                <a:schemeClr val="lt1"/>
              </a:buClr>
              <a:buSzPts val="2300"/>
              <a:buFont typeface="Noto Sans Symbols"/>
              <a:buChar char="❖"/>
            </a:pPr>
            <a:r>
              <a:rPr lang="en" sz="2300">
                <a:solidFill>
                  <a:schemeClr val="lt1"/>
                </a:solidFill>
              </a:rPr>
              <a:t>ንዝተጨነቐት ሰብነት ኵላ ኣሓጕ</a:t>
            </a:r>
            <a:r>
              <a:rPr lang="en" sz="2300">
                <a:solidFill>
                  <a:srgbClr val="CE181E"/>
                </a:solidFill>
              </a:rPr>
              <a:t>ስ</a:t>
            </a:r>
            <a:r>
              <a:rPr lang="en" sz="2300">
                <a:solidFill>
                  <a:schemeClr val="lt1"/>
                </a:solidFill>
              </a:rPr>
              <a:t> በጽኑዕ ማእሰርቲ ንዝተኣስሩን ኣብ ስደትን ኣብ ምርኮን ንዘለውን ብመሪር መግዛእቲ ንዝተታኀዙን ኦ ኣምላክና ብምሕረትካ አድኅኖም። </a:t>
            </a:r>
            <a:endParaRPr sz="2300">
              <a:solidFill>
                <a:schemeClr val="dk1"/>
              </a:solidFill>
            </a:endParaRPr>
          </a:p>
          <a:p>
            <a:pPr marL="0" lvl="0" indent="0" algn="l" rtl="0">
              <a:lnSpc>
                <a:spcPct val="93000"/>
              </a:lnSpc>
              <a:spcBef>
                <a:spcPts val="0"/>
              </a:spcBef>
              <a:spcAft>
                <a:spcPts val="0"/>
              </a:spcAft>
              <a:buNone/>
            </a:pPr>
            <a:endParaRPr sz="2300">
              <a:solidFill>
                <a:schemeClr val="lt1"/>
              </a:solidFill>
            </a:endParaRPr>
          </a:p>
          <a:p>
            <a:pPr marL="457200" lvl="0" indent="-374650" algn="l" rtl="0">
              <a:lnSpc>
                <a:spcPct val="90000"/>
              </a:lnSpc>
              <a:spcBef>
                <a:spcPts val="600"/>
              </a:spcBef>
              <a:spcAft>
                <a:spcPts val="0"/>
              </a:spcAft>
              <a:buClr>
                <a:schemeClr val="lt1"/>
              </a:buClr>
              <a:buSzPts val="2300"/>
              <a:buChar char="❖"/>
            </a:pPr>
            <a:endParaRPr sz="2300" u="sng">
              <a:solidFill>
                <a:schemeClr val="lt1"/>
              </a:solidFil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6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08" name="Google Shape;408;p62"/>
          <p:cNvSpPr txBox="1"/>
          <p:nvPr/>
        </p:nvSpPr>
        <p:spPr>
          <a:xfrm>
            <a:off x="4341050" y="323850"/>
            <a:ext cx="4517400" cy="5911800"/>
          </a:xfrm>
          <a:prstGeom prst="rect">
            <a:avLst/>
          </a:prstGeom>
          <a:noFill/>
          <a:ln>
            <a:noFill/>
          </a:ln>
        </p:spPr>
        <p:txBody>
          <a:bodyPr spcFirstLastPara="1" wrap="square" lIns="92150" tIns="46075" rIns="92150" bIns="46075" anchor="t" anchorCtr="0">
            <a:noAutofit/>
          </a:bodyPr>
          <a:lstStyle/>
          <a:p>
            <a:pPr marL="457200" lvl="0" indent="-387350" algn="l" rtl="0">
              <a:lnSpc>
                <a:spcPct val="90000"/>
              </a:lnSpc>
              <a:spcBef>
                <a:spcPts val="0"/>
              </a:spcBef>
              <a:spcAft>
                <a:spcPts val="0"/>
              </a:spcAft>
              <a:buClr>
                <a:srgbClr val="0000FF"/>
              </a:buClr>
              <a:buSzPts val="2500"/>
              <a:buFont typeface="Noto Sans Symbols"/>
              <a:buChar char="❖"/>
            </a:pPr>
            <a:r>
              <a:rPr lang="en" sz="2500" u="sng">
                <a:solidFill>
                  <a:schemeClr val="lt1"/>
                </a:solidFill>
              </a:rPr>
              <a:t>Nifqe Kahn</a:t>
            </a:r>
            <a:r>
              <a:rPr lang="en" sz="2500">
                <a:solidFill>
                  <a:schemeClr val="lt1"/>
                </a:solidFill>
              </a:rPr>
              <a:t>: </a:t>
            </a:r>
            <a:r>
              <a:rPr lang="en" sz="2500">
                <a:solidFill>
                  <a:srgbClr val="FFFF00"/>
                </a:solidFill>
              </a:rPr>
              <a:t>O līqine Iyesus Kristos le-kulomu ile azezune keme nizekiromu be-gizie astebequ’atine habieke tezekromu be-mengstike semayawīt</a:t>
            </a:r>
            <a:endParaRPr>
              <a:solidFill>
                <a:schemeClr val="dk1"/>
              </a:solidFill>
            </a:endParaRPr>
          </a:p>
          <a:p>
            <a:pPr marL="457200" lvl="0" indent="-387350" algn="l" rtl="0">
              <a:lnSpc>
                <a:spcPct val="90000"/>
              </a:lnSpc>
              <a:spcBef>
                <a:spcPts val="800"/>
              </a:spcBef>
              <a:spcAft>
                <a:spcPts val="0"/>
              </a:spcAft>
              <a:buClr>
                <a:srgbClr val="FF0000"/>
              </a:buClr>
              <a:buSzPts val="2500"/>
              <a:buFont typeface="Noto Sans Symbols"/>
              <a:buChar char="❖"/>
            </a:pPr>
            <a:r>
              <a:rPr lang="en" sz="2500" u="sng">
                <a:solidFill>
                  <a:srgbClr val="FFFF00"/>
                </a:solidFill>
              </a:rPr>
              <a:t>Asst. Priest</a:t>
            </a:r>
            <a:r>
              <a:rPr lang="en" sz="2500">
                <a:solidFill>
                  <a:srgbClr val="FFFF00"/>
                </a:solidFill>
              </a:rPr>
              <a:t>:</a:t>
            </a:r>
            <a:r>
              <a:rPr lang="en" sz="2500">
                <a:solidFill>
                  <a:srgbClr val="DDDDDD"/>
                </a:solidFill>
              </a:rPr>
              <a:t> </a:t>
            </a:r>
            <a:r>
              <a:rPr lang="en" sz="2500">
                <a:solidFill>
                  <a:schemeClr val="lt1"/>
                </a:solidFill>
              </a:rPr>
              <a:t>And all them that have entrusted it to us to remember them in our supplications to Thee: O our Master Jesus Christ, remember them in Thy heavenly kingdom</a:t>
            </a:r>
            <a:endParaRPr sz="2300" u="sng">
              <a:solidFill>
                <a:schemeClr val="lt1"/>
              </a:solidFill>
            </a:endParaRPr>
          </a:p>
        </p:txBody>
      </p:sp>
      <p:sp>
        <p:nvSpPr>
          <p:cNvPr id="409" name="Google Shape;409;p62"/>
          <p:cNvSpPr txBox="1"/>
          <p:nvPr/>
        </p:nvSpPr>
        <p:spPr>
          <a:xfrm>
            <a:off x="367075" y="301000"/>
            <a:ext cx="4460400" cy="6043500"/>
          </a:xfrm>
          <a:prstGeom prst="rect">
            <a:avLst/>
          </a:prstGeom>
          <a:noFill/>
          <a:ln>
            <a:noFill/>
          </a:ln>
        </p:spPr>
        <p:txBody>
          <a:bodyPr spcFirstLastPara="1" wrap="square" lIns="90000" tIns="91425" rIns="90000" bIns="91425" anchor="t" anchorCtr="0">
            <a:noAutofit/>
          </a:bodyPr>
          <a:lstStyle/>
          <a:p>
            <a:pPr marL="457200" lvl="0" indent="-400050" algn="l" rtl="0">
              <a:lnSpc>
                <a:spcPct val="90000"/>
              </a:lnSpc>
              <a:spcBef>
                <a:spcPts val="0"/>
              </a:spcBef>
              <a:spcAft>
                <a:spcPts val="0"/>
              </a:spcAft>
              <a:buClr>
                <a:srgbClr val="33CC33"/>
              </a:buClr>
              <a:buSzPts val="2700"/>
              <a:buFont typeface="Noto Sans Symbols"/>
              <a:buChar char="❖"/>
            </a:pPr>
            <a:r>
              <a:rPr lang="en" sz="2700" u="sng">
                <a:solidFill>
                  <a:schemeClr val="lt1"/>
                </a:solidFill>
              </a:rPr>
              <a:t>ንፍቅ ዲያቆን</a:t>
            </a:r>
            <a:r>
              <a:rPr lang="en" sz="2700">
                <a:solidFill>
                  <a:schemeClr val="lt1"/>
                </a:solidFill>
              </a:rPr>
              <a:t>፡-</a:t>
            </a:r>
            <a:r>
              <a:rPr lang="en" sz="2700">
                <a:solidFill>
                  <a:srgbClr val="FFFF00"/>
                </a:solidFill>
              </a:rPr>
              <a:t> ኦ ሊቅነ ኢየሱስ ክርስቶስ ለኵሎሙ እለ አዘዙነ ከመ ንዘከሮሙ በጊዜ  አስተብቍዖትነ ኀቤከ  ተዘከሮሙ  በመንግሥትከ ሰማያዊት </a:t>
            </a:r>
            <a:endParaRPr>
              <a:solidFill>
                <a:schemeClr val="dk1"/>
              </a:solidFill>
            </a:endParaRPr>
          </a:p>
          <a:p>
            <a:pPr marL="457200" lvl="0" indent="-400050" algn="l" rtl="0">
              <a:lnSpc>
                <a:spcPct val="90000"/>
              </a:lnSpc>
              <a:spcBef>
                <a:spcPts val="600"/>
              </a:spcBef>
              <a:spcAft>
                <a:spcPts val="0"/>
              </a:spcAft>
              <a:buClr>
                <a:schemeClr val="lt1"/>
              </a:buClr>
              <a:buSzPts val="2700"/>
              <a:buFont typeface="Noto Sans Symbols"/>
              <a:buChar char="❖"/>
            </a:pPr>
            <a:r>
              <a:rPr lang="en" sz="2700">
                <a:solidFill>
                  <a:schemeClr val="lt1"/>
                </a:solidFill>
              </a:rPr>
              <a:t>ኦ መምህርና ኢየሱስ ክርስቶስ ናባኻ  ናብ እንጽልየሉ ጊዜ  ክንዝክሮም ንዝኣዘዙና ዅሎም ኣብ ሰማያዊት  መንግሥትኻ  ዘክሮም። </a:t>
            </a:r>
            <a:endParaRPr>
              <a:solidFill>
                <a:schemeClr val="dk1"/>
              </a:solidFill>
            </a:endParaRPr>
          </a:p>
          <a:p>
            <a:pPr marL="0" lvl="0" indent="0" algn="l" rtl="0">
              <a:lnSpc>
                <a:spcPct val="93000"/>
              </a:lnSpc>
              <a:spcBef>
                <a:spcPts val="0"/>
              </a:spcBef>
              <a:spcAft>
                <a:spcPts val="0"/>
              </a:spcAft>
              <a:buNone/>
            </a:pPr>
            <a:endParaRPr sz="2700">
              <a:solidFill>
                <a:schemeClr val="lt1"/>
              </a:solidFill>
            </a:endParaRPr>
          </a:p>
          <a:p>
            <a:pPr marL="457200" lvl="0" indent="-374650" algn="l" rtl="0">
              <a:lnSpc>
                <a:spcPct val="90000"/>
              </a:lnSpc>
              <a:spcBef>
                <a:spcPts val="600"/>
              </a:spcBef>
              <a:spcAft>
                <a:spcPts val="0"/>
              </a:spcAft>
              <a:buClr>
                <a:schemeClr val="lt1"/>
              </a:buClr>
              <a:buSzPts val="2300"/>
              <a:buChar char="❖"/>
            </a:pPr>
            <a:endParaRPr sz="2300" u="sng">
              <a:solidFill>
                <a:schemeClr val="lt1"/>
              </a:solidFil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16" name="Google Shape;416;p63"/>
          <p:cNvSpPr txBox="1"/>
          <p:nvPr/>
        </p:nvSpPr>
        <p:spPr>
          <a:xfrm>
            <a:off x="4572000" y="323850"/>
            <a:ext cx="4286400" cy="5911800"/>
          </a:xfrm>
          <a:prstGeom prst="rect">
            <a:avLst/>
          </a:prstGeom>
          <a:noFill/>
          <a:ln>
            <a:noFill/>
          </a:ln>
        </p:spPr>
        <p:txBody>
          <a:bodyPr spcFirstLastPara="1" wrap="square" lIns="92150" tIns="46075" rIns="92150" bIns="46075" anchor="t" anchorCtr="0">
            <a:noAutofit/>
          </a:bodyPr>
          <a:lstStyle/>
          <a:p>
            <a:pPr marL="457200" lvl="0" indent="-400050" algn="l" rtl="0">
              <a:lnSpc>
                <a:spcPct val="90000"/>
              </a:lnSpc>
              <a:spcBef>
                <a:spcPts val="0"/>
              </a:spcBef>
              <a:spcAft>
                <a:spcPts val="0"/>
              </a:spcAft>
              <a:buClr>
                <a:srgbClr val="0000FF"/>
              </a:buClr>
              <a:buSzPts val="2700"/>
              <a:buFont typeface="Noto Sans Symbols"/>
              <a:buChar char="❖"/>
            </a:pPr>
            <a:r>
              <a:rPr lang="en" sz="2700" u="sng">
                <a:solidFill>
                  <a:schemeClr val="lt1"/>
                </a:solidFill>
              </a:rPr>
              <a:t>Nifqe Kahn</a:t>
            </a:r>
            <a:r>
              <a:rPr lang="en" sz="2700">
                <a:solidFill>
                  <a:schemeClr val="lt1"/>
                </a:solidFill>
              </a:rPr>
              <a:t>: </a:t>
            </a:r>
            <a:r>
              <a:rPr lang="en" sz="2700">
                <a:solidFill>
                  <a:srgbClr val="FFFF00"/>
                </a:solidFill>
              </a:rPr>
              <a:t>Litnī le-haTi gibrke tezekrenī re’ayomu we-alilomu iske le-Alem</a:t>
            </a:r>
            <a:endParaRPr sz="2700">
              <a:solidFill>
                <a:schemeClr val="dk1"/>
              </a:solidFill>
            </a:endParaRPr>
          </a:p>
          <a:p>
            <a:pPr marL="457200" lvl="0" indent="-400050" algn="l" rtl="0">
              <a:lnSpc>
                <a:spcPct val="90000"/>
              </a:lnSpc>
              <a:spcBef>
                <a:spcPts val="800"/>
              </a:spcBef>
              <a:spcAft>
                <a:spcPts val="0"/>
              </a:spcAft>
              <a:buClr>
                <a:srgbClr val="FF0000"/>
              </a:buClr>
              <a:buSzPts val="2700"/>
              <a:buFont typeface="Noto Sans Symbols"/>
              <a:buChar char="❖"/>
            </a:pPr>
            <a:r>
              <a:rPr lang="en" sz="2700" u="sng">
                <a:solidFill>
                  <a:srgbClr val="FFFF00"/>
                </a:solidFill>
              </a:rPr>
              <a:t>Asst. Priest</a:t>
            </a:r>
            <a:r>
              <a:rPr lang="en" sz="2700">
                <a:solidFill>
                  <a:srgbClr val="FFFF00"/>
                </a:solidFill>
              </a:rPr>
              <a:t>:</a:t>
            </a:r>
            <a:r>
              <a:rPr lang="en" sz="2700">
                <a:solidFill>
                  <a:srgbClr val="DDDDDD"/>
                </a:solidFill>
              </a:rPr>
              <a:t> </a:t>
            </a:r>
            <a:r>
              <a:rPr lang="en" sz="2700">
                <a:solidFill>
                  <a:schemeClr val="lt1"/>
                </a:solidFill>
              </a:rPr>
              <a:t>and remember me, Thy sinful servant.</a:t>
            </a:r>
            <a:r>
              <a:rPr lang="en" sz="2700">
                <a:solidFill>
                  <a:schemeClr val="dk1"/>
                </a:solidFill>
              </a:rPr>
              <a:t> </a:t>
            </a:r>
            <a:r>
              <a:rPr lang="en" sz="2700">
                <a:solidFill>
                  <a:schemeClr val="lt1"/>
                </a:solidFill>
              </a:rPr>
              <a:t>O Lord, save Thy people and bless their inheritance, feed them and lift them forever.</a:t>
            </a:r>
            <a:endParaRPr sz="2700" u="sng">
              <a:solidFill>
                <a:schemeClr val="lt1"/>
              </a:solidFill>
            </a:endParaRPr>
          </a:p>
        </p:txBody>
      </p:sp>
      <p:sp>
        <p:nvSpPr>
          <p:cNvPr id="417" name="Google Shape;417;p63"/>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406400" algn="l" rtl="0">
              <a:lnSpc>
                <a:spcPct val="90000"/>
              </a:lnSpc>
              <a:spcBef>
                <a:spcPts val="0"/>
              </a:spcBef>
              <a:spcAft>
                <a:spcPts val="0"/>
              </a:spcAft>
              <a:buClr>
                <a:srgbClr val="33CC33"/>
              </a:buClr>
              <a:buSzPts val="2800"/>
              <a:buFont typeface="Noto Sans Symbols"/>
              <a:buChar char="❖"/>
            </a:pPr>
            <a:r>
              <a:rPr lang="en" sz="2800" u="sng">
                <a:solidFill>
                  <a:schemeClr val="lt1"/>
                </a:solidFill>
              </a:rPr>
              <a:t>ንፍቅ ዲያቆን</a:t>
            </a:r>
            <a:r>
              <a:rPr lang="en" sz="2800">
                <a:solidFill>
                  <a:schemeClr val="lt1"/>
                </a:solidFill>
              </a:rPr>
              <a:t>፡-</a:t>
            </a:r>
            <a:r>
              <a:rPr lang="en" sz="2800">
                <a:solidFill>
                  <a:srgbClr val="FFFF00"/>
                </a:solidFill>
              </a:rPr>
              <a:t> ወሊተኒ ለኃጥእ ገብርከ ተዘከረኒ </a:t>
            </a:r>
            <a:r>
              <a:rPr lang="en" sz="2800">
                <a:solidFill>
                  <a:srgbClr val="CE181E"/>
                </a:solidFill>
              </a:rPr>
              <a:t>ኦ እግዚኦ አድኅን ሕዝበከ ወባርክ ርስተከ</a:t>
            </a:r>
            <a:r>
              <a:rPr lang="en" sz="2800">
                <a:solidFill>
                  <a:srgbClr val="FFFF00"/>
                </a:solidFill>
              </a:rPr>
              <a:t> ረአዮሙ  ወአልዕሎሙ  እስከ ለዓለም</a:t>
            </a:r>
            <a:endParaRPr>
              <a:solidFill>
                <a:schemeClr val="dk1"/>
              </a:solidFill>
            </a:endParaRPr>
          </a:p>
          <a:p>
            <a:pPr marL="457200" lvl="0" indent="-406400" algn="l" rtl="0">
              <a:lnSpc>
                <a:spcPct val="90000"/>
              </a:lnSpc>
              <a:spcBef>
                <a:spcPts val="600"/>
              </a:spcBef>
              <a:spcAft>
                <a:spcPts val="0"/>
              </a:spcAft>
              <a:buClr>
                <a:schemeClr val="lt1"/>
              </a:buClr>
              <a:buSzPts val="2800"/>
              <a:buFont typeface="Noto Sans Symbols"/>
              <a:buChar char="❖"/>
            </a:pPr>
            <a:r>
              <a:rPr lang="en" sz="2800">
                <a:solidFill>
                  <a:schemeClr val="lt1"/>
                </a:solidFill>
              </a:rPr>
              <a:t>ንዓይ  ንኃጢኣተኛ ባርያኻውን ዘክረኒ ኦ  ጐይታ ሕዝብኻ ኣድኅን ርስትኻ ውን ባርኽ  ንዘለዓለም ሓልዎምን ኣዕብዮምን። </a:t>
            </a:r>
            <a:endParaRPr>
              <a:solidFill>
                <a:schemeClr val="dk1"/>
              </a:solidFill>
            </a:endParaRPr>
          </a:p>
          <a:p>
            <a:pPr marL="0" lvl="0" indent="0" algn="l" rtl="0">
              <a:lnSpc>
                <a:spcPct val="93000"/>
              </a:lnSpc>
              <a:spcBef>
                <a:spcPts val="0"/>
              </a:spcBef>
              <a:spcAft>
                <a:spcPts val="0"/>
              </a:spcAft>
              <a:buNone/>
            </a:pPr>
            <a:endParaRPr sz="2800">
              <a:solidFill>
                <a:schemeClr val="lt1"/>
              </a:solidFill>
            </a:endParaRPr>
          </a:p>
          <a:p>
            <a:pPr marL="457200" lvl="0" indent="-400050" algn="l" rtl="0">
              <a:lnSpc>
                <a:spcPct val="90000"/>
              </a:lnSpc>
              <a:spcBef>
                <a:spcPts val="600"/>
              </a:spcBef>
              <a:spcAft>
                <a:spcPts val="0"/>
              </a:spcAft>
              <a:buClr>
                <a:schemeClr val="lt1"/>
              </a:buClr>
              <a:buSzPts val="2700"/>
              <a:buChar char="❖"/>
            </a:pPr>
            <a:endParaRPr sz="2700" u="sng">
              <a:solidFill>
                <a:schemeClr val="lt1"/>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35" name="Google Shape;135;p28"/>
          <p:cNvSpPr txBox="1"/>
          <p:nvPr/>
        </p:nvSpPr>
        <p:spPr>
          <a:xfrm>
            <a:off x="4319450" y="704850"/>
            <a:ext cx="4314600" cy="5911800"/>
          </a:xfrm>
          <a:prstGeom prst="rect">
            <a:avLst/>
          </a:prstGeom>
          <a:noFill/>
          <a:ln>
            <a:noFill/>
          </a:ln>
        </p:spPr>
        <p:txBody>
          <a:bodyPr spcFirstLastPara="1" wrap="square" lIns="92150" tIns="46075" rIns="92150" bIns="46075" anchor="t" anchorCtr="0">
            <a:noAutofit/>
          </a:bodyPr>
          <a:lstStyle/>
          <a:p>
            <a:pPr marL="463550" lvl="0" indent="-393700" algn="l" rtl="0">
              <a:spcBef>
                <a:spcPts val="0"/>
              </a:spcBef>
              <a:spcAft>
                <a:spcPts val="0"/>
              </a:spcAft>
              <a:buClr>
                <a:srgbClr val="0000FF"/>
              </a:buClr>
              <a:buSzPts val="2400"/>
              <a:buFont typeface="Noto Sans Symbols"/>
              <a:buChar char="❖"/>
            </a:pPr>
            <a:r>
              <a:rPr lang="en" sz="2400" u="sng">
                <a:solidFill>
                  <a:schemeClr val="lt1"/>
                </a:solidFill>
              </a:rPr>
              <a:t>Kahn</a:t>
            </a:r>
            <a:r>
              <a:rPr lang="en" sz="2400">
                <a:solidFill>
                  <a:schemeClr val="lt1"/>
                </a:solidFill>
              </a:rPr>
              <a:t>: </a:t>
            </a:r>
            <a:r>
              <a:rPr lang="en" sz="2400">
                <a:solidFill>
                  <a:srgbClr val="FFFF00"/>
                </a:solidFill>
              </a:rPr>
              <a:t>Igzīabhier misle kulekemu</a:t>
            </a:r>
            <a:r>
              <a:rPr lang="en" sz="2400">
                <a:solidFill>
                  <a:srgbClr val="00FF00"/>
                </a:solidFill>
              </a:rPr>
              <a:t> </a:t>
            </a:r>
            <a:endParaRPr sz="2400">
              <a:solidFill>
                <a:schemeClr val="dk1"/>
              </a:solidFill>
            </a:endParaRPr>
          </a:p>
          <a:p>
            <a:pPr marL="463550" lvl="0" indent="-393700" algn="l" rtl="0">
              <a:spcBef>
                <a:spcPts val="8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a:t>
            </a:r>
            <a:r>
              <a:rPr lang="en" sz="2400">
                <a:solidFill>
                  <a:srgbClr val="DDDDDD"/>
                </a:solidFill>
              </a:rPr>
              <a:t> </a:t>
            </a:r>
            <a:r>
              <a:rPr lang="en" sz="2400">
                <a:solidFill>
                  <a:schemeClr val="lt1"/>
                </a:solidFill>
              </a:rPr>
              <a:t>The Lord be with you all</a:t>
            </a:r>
            <a:endParaRPr sz="2400">
              <a:solidFill>
                <a:schemeClr val="dk1"/>
              </a:solidFill>
            </a:endParaRPr>
          </a:p>
          <a:p>
            <a:pPr marL="0" lvl="0" indent="0" algn="l" rtl="0">
              <a:spcBef>
                <a:spcPts val="800"/>
              </a:spcBef>
              <a:spcAft>
                <a:spcPts val="0"/>
              </a:spcAft>
              <a:buClr>
                <a:schemeClr val="dk1"/>
              </a:buClr>
              <a:buSzPts val="3500"/>
              <a:buFont typeface="Arial"/>
              <a:buNone/>
            </a:pPr>
            <a:endParaRPr sz="2400">
              <a:solidFill>
                <a:schemeClr val="dk1"/>
              </a:solidFill>
            </a:endParaRPr>
          </a:p>
          <a:p>
            <a:pPr marL="463550" lvl="0" indent="-463550" algn="l" rtl="0">
              <a:spcBef>
                <a:spcPts val="800"/>
              </a:spcBef>
              <a:spcAft>
                <a:spcPts val="0"/>
              </a:spcAft>
              <a:buClr>
                <a:schemeClr val="dk1"/>
              </a:buClr>
              <a:buSzPts val="3500"/>
              <a:buFont typeface="Arial"/>
              <a:buNone/>
            </a:pPr>
            <a:endParaRPr sz="2400">
              <a:solidFill>
                <a:schemeClr val="dk1"/>
              </a:solidFill>
            </a:endParaRPr>
          </a:p>
          <a:p>
            <a:pPr marL="463550" lvl="0" indent="-393700" algn="l" rtl="0">
              <a:spcBef>
                <a:spcPts val="600"/>
              </a:spcBef>
              <a:spcAft>
                <a:spcPts val="0"/>
              </a:spcAft>
              <a:buClr>
                <a:srgbClr val="0000FF"/>
              </a:buClr>
              <a:buSzPts val="2400"/>
              <a:buFont typeface="Noto Sans Symbols"/>
              <a:buChar char="❖"/>
            </a:pPr>
            <a:r>
              <a:rPr lang="en" sz="2400" b="1" u="sng">
                <a:solidFill>
                  <a:schemeClr val="lt1"/>
                </a:solidFill>
              </a:rPr>
              <a:t>Hizb</a:t>
            </a:r>
            <a:r>
              <a:rPr lang="en" sz="2400" b="1">
                <a:solidFill>
                  <a:schemeClr val="lt1"/>
                </a:solidFill>
              </a:rPr>
              <a:t>:</a:t>
            </a:r>
            <a:r>
              <a:rPr lang="en" sz="2400">
                <a:solidFill>
                  <a:schemeClr val="lt1"/>
                </a:solidFill>
              </a:rPr>
              <a:t> </a:t>
            </a:r>
            <a:r>
              <a:rPr lang="en" sz="2400">
                <a:solidFill>
                  <a:srgbClr val="FFFF00"/>
                </a:solidFill>
              </a:rPr>
              <a:t>Misle Menfeseke</a:t>
            </a:r>
            <a:endParaRPr sz="2400">
              <a:solidFill>
                <a:schemeClr val="dk1"/>
              </a:solidFill>
            </a:endParaRPr>
          </a:p>
          <a:p>
            <a:pPr marL="463550" lvl="0" indent="-393700" algn="l" rtl="0">
              <a:spcBef>
                <a:spcPts val="800"/>
              </a:spcBef>
              <a:spcAft>
                <a:spcPts val="0"/>
              </a:spcAft>
              <a:buClr>
                <a:srgbClr val="FF0000"/>
              </a:buClr>
              <a:buSzPts val="2400"/>
              <a:buFont typeface="Noto Sans Symbols"/>
              <a:buChar char="❖"/>
            </a:pPr>
            <a:r>
              <a:rPr lang="en" sz="2400" u="sng">
                <a:solidFill>
                  <a:srgbClr val="FFFF00"/>
                </a:solidFill>
              </a:rPr>
              <a:t>People</a:t>
            </a:r>
            <a:r>
              <a:rPr lang="en" sz="2400">
                <a:solidFill>
                  <a:srgbClr val="FFFF00"/>
                </a:solidFill>
              </a:rPr>
              <a:t>:</a:t>
            </a:r>
            <a:r>
              <a:rPr lang="en" sz="2400">
                <a:solidFill>
                  <a:srgbClr val="DDDDDD"/>
                </a:solidFill>
              </a:rPr>
              <a:t> </a:t>
            </a:r>
            <a:r>
              <a:rPr lang="en" sz="2400">
                <a:solidFill>
                  <a:schemeClr val="lt1"/>
                </a:solidFill>
              </a:rPr>
              <a:t>And with Thy spirit.</a:t>
            </a:r>
            <a:r>
              <a:rPr lang="en" sz="2400">
                <a:solidFill>
                  <a:srgbClr val="DDDDDD"/>
                </a:solidFill>
              </a:rPr>
              <a:t> </a:t>
            </a: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rgbClr val="DDDDDD"/>
              </a:solidFill>
            </a:endParaRPr>
          </a:p>
          <a:p>
            <a:pPr marL="0" marR="0" lvl="0" indent="0" algn="l" rtl="0">
              <a:lnSpc>
                <a:spcPct val="93000"/>
              </a:lnSpc>
              <a:spcBef>
                <a:spcPts val="0"/>
              </a:spcBef>
              <a:spcAft>
                <a:spcPts val="0"/>
              </a:spcAft>
              <a:buNone/>
            </a:pPr>
            <a:endParaRPr sz="2400" u="sng">
              <a:solidFill>
                <a:srgbClr val="FFFFFF"/>
              </a:solidFill>
            </a:endParaRPr>
          </a:p>
        </p:txBody>
      </p:sp>
      <p:sp>
        <p:nvSpPr>
          <p:cNvPr id="136" name="Google Shape;136;p28"/>
          <p:cNvSpPr txBox="1"/>
          <p:nvPr/>
        </p:nvSpPr>
        <p:spPr>
          <a:xfrm>
            <a:off x="354000" y="757225"/>
            <a:ext cx="4475400" cy="6043500"/>
          </a:xfrm>
          <a:prstGeom prst="rect">
            <a:avLst/>
          </a:prstGeom>
          <a:noFill/>
          <a:ln>
            <a:noFill/>
          </a:ln>
        </p:spPr>
        <p:txBody>
          <a:bodyPr spcFirstLastPara="1" wrap="square" lIns="90000" tIns="91425" rIns="90000" bIns="91425" anchor="t" anchorCtr="0">
            <a:noAutofit/>
          </a:bodyPr>
          <a:lstStyle/>
          <a:p>
            <a:pPr marL="457200" lvl="0" indent="-368300" algn="l" rtl="0">
              <a:spcBef>
                <a:spcPts val="0"/>
              </a:spcBef>
              <a:spcAft>
                <a:spcPts val="0"/>
              </a:spcAft>
              <a:buClr>
                <a:srgbClr val="33CC33"/>
              </a:buClr>
              <a:buSzPts val="2200"/>
              <a:buFont typeface="Noto Sans Symbols"/>
              <a:buChar char="❖"/>
            </a:pPr>
            <a:r>
              <a:rPr lang="en" sz="2200" u="sng">
                <a:solidFill>
                  <a:schemeClr val="lt1"/>
                </a:solidFill>
              </a:rPr>
              <a:t>ካህን</a:t>
            </a:r>
            <a:r>
              <a:rPr lang="en" sz="2200">
                <a:solidFill>
                  <a:schemeClr val="lt1"/>
                </a:solidFill>
              </a:rPr>
              <a:t>፡</a:t>
            </a:r>
            <a:r>
              <a:rPr lang="en" sz="2200">
                <a:solidFill>
                  <a:srgbClr val="FFFF00"/>
                </a:solidFill>
              </a:rPr>
              <a:t> እግዚአብሔር ምስለ ኵልክሙ</a:t>
            </a:r>
            <a:r>
              <a:rPr lang="en" sz="2200">
                <a:solidFill>
                  <a:schemeClr val="lt1"/>
                </a:solidFill>
              </a:rPr>
              <a:t>።</a:t>
            </a:r>
            <a:endParaRPr sz="2200">
              <a:solidFill>
                <a:schemeClr val="dk1"/>
              </a:solidFill>
            </a:endParaRPr>
          </a:p>
          <a:p>
            <a:pPr marL="457200" lvl="0" indent="-368300" algn="l" rtl="0">
              <a:spcBef>
                <a:spcPts val="600"/>
              </a:spcBef>
              <a:spcAft>
                <a:spcPts val="0"/>
              </a:spcAft>
              <a:buClr>
                <a:schemeClr val="lt1"/>
              </a:buClr>
              <a:buSzPts val="2200"/>
              <a:buFont typeface="Noto Sans Symbols"/>
              <a:buChar char="❖"/>
            </a:pPr>
            <a:r>
              <a:rPr lang="en" sz="2200">
                <a:solidFill>
                  <a:schemeClr val="lt1"/>
                </a:solidFill>
              </a:rPr>
              <a:t>እግዚኣብሔር ምስ ኵልኹም ይኹን።</a:t>
            </a:r>
            <a:endParaRPr sz="2200">
              <a:solidFill>
                <a:schemeClr val="dk1"/>
              </a:solidFill>
            </a:endParaRPr>
          </a:p>
          <a:p>
            <a:pPr marL="463550" lvl="0" indent="-463550" algn="l" rtl="0">
              <a:spcBef>
                <a:spcPts val="600"/>
              </a:spcBef>
              <a:spcAft>
                <a:spcPts val="0"/>
              </a:spcAft>
              <a:buNone/>
            </a:pPr>
            <a:endParaRPr sz="2200">
              <a:solidFill>
                <a:schemeClr val="dk1"/>
              </a:solidFill>
            </a:endParaRPr>
          </a:p>
          <a:p>
            <a:pPr marL="463550" lvl="0" indent="-463550" algn="l" rtl="0">
              <a:spcBef>
                <a:spcPts val="600"/>
              </a:spcBef>
              <a:spcAft>
                <a:spcPts val="0"/>
              </a:spcAft>
              <a:buNone/>
            </a:pPr>
            <a:endParaRPr sz="2200">
              <a:solidFill>
                <a:schemeClr val="dk1"/>
              </a:solidFill>
            </a:endParaRPr>
          </a:p>
          <a:p>
            <a:pPr marL="463550" lvl="0" indent="-463550" algn="l" rtl="0">
              <a:spcBef>
                <a:spcPts val="600"/>
              </a:spcBef>
              <a:spcAft>
                <a:spcPts val="0"/>
              </a:spcAft>
              <a:buNone/>
            </a:pPr>
            <a:endParaRPr sz="2200">
              <a:solidFill>
                <a:schemeClr val="dk1"/>
              </a:solidFill>
            </a:endParaRPr>
          </a:p>
          <a:p>
            <a:pPr marL="457200" lvl="0" indent="-368300" algn="l" rtl="0">
              <a:spcBef>
                <a:spcPts val="600"/>
              </a:spcBef>
              <a:spcAft>
                <a:spcPts val="0"/>
              </a:spcAft>
              <a:buClr>
                <a:srgbClr val="33CC33"/>
              </a:buClr>
              <a:buSzPts val="2200"/>
              <a:buFont typeface="Noto Sans Symbols"/>
              <a:buChar char="❖"/>
            </a:pPr>
            <a:r>
              <a:rPr lang="en" sz="2200" u="sng">
                <a:solidFill>
                  <a:schemeClr val="lt1"/>
                </a:solidFill>
              </a:rPr>
              <a:t>ሕዝብ</a:t>
            </a:r>
            <a:r>
              <a:rPr lang="en" sz="2200">
                <a:solidFill>
                  <a:schemeClr val="lt1"/>
                </a:solidFill>
              </a:rPr>
              <a:t>፡</a:t>
            </a:r>
            <a:r>
              <a:rPr lang="en" sz="2200">
                <a:solidFill>
                  <a:srgbClr val="FFFF00"/>
                </a:solidFill>
              </a:rPr>
              <a:t> ምስለ መንፈስከ።</a:t>
            </a:r>
            <a:r>
              <a:rPr lang="en" sz="2200">
                <a:solidFill>
                  <a:srgbClr val="DDDDDD"/>
                </a:solidFill>
              </a:rPr>
              <a:t>  </a:t>
            </a:r>
            <a:endParaRPr sz="2200">
              <a:solidFill>
                <a:schemeClr val="dk1"/>
              </a:solidFill>
            </a:endParaRPr>
          </a:p>
          <a:p>
            <a:pPr marL="457200" lvl="0" indent="-368300" algn="l" rtl="0">
              <a:spcBef>
                <a:spcPts val="600"/>
              </a:spcBef>
              <a:spcAft>
                <a:spcPts val="0"/>
              </a:spcAft>
              <a:buClr>
                <a:schemeClr val="lt1"/>
              </a:buClr>
              <a:buSzPts val="2200"/>
              <a:buFont typeface="Noto Sans Symbols"/>
              <a:buChar char="❖"/>
            </a:pPr>
            <a:r>
              <a:rPr lang="en" sz="2200">
                <a:solidFill>
                  <a:schemeClr val="lt1"/>
                </a:solidFill>
              </a:rPr>
              <a:t>ምስ መንፈስካ</a:t>
            </a:r>
            <a:endParaRPr sz="2200">
              <a:solidFill>
                <a:srgbClr val="FFFF00"/>
              </a:solidFil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6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24" name="Google Shape;424;p64"/>
          <p:cNvSpPr txBox="1"/>
          <p:nvPr/>
        </p:nvSpPr>
        <p:spPr>
          <a:xfrm>
            <a:off x="4572000" y="323850"/>
            <a:ext cx="4286400" cy="5911800"/>
          </a:xfrm>
          <a:prstGeom prst="rect">
            <a:avLst/>
          </a:prstGeom>
          <a:noFill/>
          <a:ln>
            <a:noFill/>
          </a:ln>
        </p:spPr>
        <p:txBody>
          <a:bodyPr spcFirstLastPara="1" wrap="square" lIns="92150" tIns="46075" rIns="92150" bIns="46075" anchor="t" anchorCtr="0">
            <a:noAutofit/>
          </a:bodyPr>
          <a:lstStyle/>
          <a:p>
            <a:pPr marL="457200" lvl="0" indent="-387350" algn="l" rtl="0">
              <a:lnSpc>
                <a:spcPct val="90000"/>
              </a:lnSpc>
              <a:spcBef>
                <a:spcPts val="0"/>
              </a:spcBef>
              <a:spcAft>
                <a:spcPts val="0"/>
              </a:spcAft>
              <a:buClr>
                <a:srgbClr val="0000FF"/>
              </a:buClr>
              <a:buSzPts val="2500"/>
              <a:buFont typeface="Noto Sans Symbols"/>
              <a:buChar char="❖"/>
            </a:pPr>
            <a:r>
              <a:rPr lang="en" sz="2500" u="sng">
                <a:solidFill>
                  <a:schemeClr val="lt1"/>
                </a:solidFill>
              </a:rPr>
              <a:t>Nifqe Diyaqon</a:t>
            </a:r>
            <a:r>
              <a:rPr lang="en" sz="2500">
                <a:solidFill>
                  <a:schemeClr val="lt1"/>
                </a:solidFill>
              </a:rPr>
              <a:t>: </a:t>
            </a:r>
            <a:r>
              <a:rPr lang="en" sz="2500">
                <a:solidFill>
                  <a:srgbClr val="FFFF00"/>
                </a:solidFill>
              </a:rPr>
              <a:t>Meharomu Igzīo we-tesahalomu le-līqane papasat, papasat iepīsqoposat qesawiste we-dīyaqonat we-kulomu hizbe kristīyan</a:t>
            </a:r>
            <a:r>
              <a:rPr lang="en" sz="2500">
                <a:solidFill>
                  <a:srgbClr val="DDDDDD"/>
                </a:solidFill>
              </a:rPr>
              <a:t> </a:t>
            </a:r>
            <a:endParaRPr sz="2500">
              <a:solidFill>
                <a:schemeClr val="dk1"/>
              </a:solidFill>
            </a:endParaRPr>
          </a:p>
          <a:p>
            <a:pPr marL="457200" lvl="0" indent="-387350" algn="l" rtl="0">
              <a:lnSpc>
                <a:spcPct val="90000"/>
              </a:lnSpc>
              <a:spcBef>
                <a:spcPts val="800"/>
              </a:spcBef>
              <a:spcAft>
                <a:spcPts val="0"/>
              </a:spcAft>
              <a:buClr>
                <a:srgbClr val="FF0000"/>
              </a:buClr>
              <a:buSzPts val="2500"/>
              <a:buFont typeface="Noto Sans Symbols"/>
              <a:buChar char="❖"/>
            </a:pPr>
            <a:r>
              <a:rPr lang="en" sz="2500" u="sng">
                <a:solidFill>
                  <a:srgbClr val="FFFF00"/>
                </a:solidFill>
              </a:rPr>
              <a:t>Asst. Deacon</a:t>
            </a:r>
            <a:r>
              <a:rPr lang="en" sz="2500">
                <a:solidFill>
                  <a:srgbClr val="FFFF00"/>
                </a:solidFill>
              </a:rPr>
              <a:t>:</a:t>
            </a:r>
            <a:r>
              <a:rPr lang="en" sz="2500">
                <a:solidFill>
                  <a:srgbClr val="DDDDDD"/>
                </a:solidFill>
              </a:rPr>
              <a:t> </a:t>
            </a:r>
            <a:r>
              <a:rPr lang="en" sz="2500">
                <a:solidFill>
                  <a:schemeClr val="lt1"/>
                </a:solidFill>
              </a:rPr>
              <a:t>Lord Pity and have mercy upon the Patriarchs, archbishops, bishops, priest, deacons and all the Christian people.</a:t>
            </a:r>
            <a:endParaRPr sz="2500">
              <a:solidFill>
                <a:schemeClr val="dk1"/>
              </a:solidFill>
            </a:endParaRPr>
          </a:p>
          <a:p>
            <a:pPr marL="457200" lvl="0" indent="-387350" algn="l" rtl="0">
              <a:lnSpc>
                <a:spcPct val="90000"/>
              </a:lnSpc>
              <a:spcBef>
                <a:spcPts val="800"/>
              </a:spcBef>
              <a:spcAft>
                <a:spcPts val="0"/>
              </a:spcAft>
              <a:buClr>
                <a:schemeClr val="lt1"/>
              </a:buClr>
              <a:buSzPts val="2500"/>
              <a:buChar char="❖"/>
            </a:pPr>
            <a:endParaRPr sz="2500" u="sng">
              <a:solidFill>
                <a:schemeClr val="lt1"/>
              </a:solidFill>
            </a:endParaRPr>
          </a:p>
        </p:txBody>
      </p:sp>
      <p:sp>
        <p:nvSpPr>
          <p:cNvPr id="425" name="Google Shape;425;p64"/>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400050" algn="l" rtl="0">
              <a:lnSpc>
                <a:spcPct val="90000"/>
              </a:lnSpc>
              <a:spcBef>
                <a:spcPts val="0"/>
              </a:spcBef>
              <a:spcAft>
                <a:spcPts val="0"/>
              </a:spcAft>
              <a:buClr>
                <a:srgbClr val="33CC33"/>
              </a:buClr>
              <a:buSzPts val="2700"/>
              <a:buFont typeface="Noto Sans Symbols"/>
              <a:buChar char="❖"/>
            </a:pPr>
            <a:r>
              <a:rPr lang="en" sz="2700" u="sng">
                <a:solidFill>
                  <a:schemeClr val="lt1"/>
                </a:solidFill>
              </a:rPr>
              <a:t>ንፍቅ ዲያቆን</a:t>
            </a:r>
            <a:r>
              <a:rPr lang="en" sz="2700">
                <a:solidFill>
                  <a:schemeClr val="lt1"/>
                </a:solidFill>
              </a:rPr>
              <a:t>፡-</a:t>
            </a:r>
            <a:r>
              <a:rPr lang="en" sz="2700">
                <a:solidFill>
                  <a:srgbClr val="FFFF00"/>
                </a:solidFill>
              </a:rPr>
              <a:t> መሐሮሙ እግዚኦ ወተሣሃሎሙ ለሊቃነ ጳጳሳት፣ ጳጳሳት ኤጲስ ቆጶሳት ቀሳውስት ወዲያቆናት ወኩሎሙ ሕዝበ ክርስቲያን።</a:t>
            </a:r>
            <a:endParaRPr sz="2700">
              <a:solidFill>
                <a:schemeClr val="dk1"/>
              </a:solidFill>
            </a:endParaRPr>
          </a:p>
          <a:p>
            <a:pPr marL="457200" lvl="0" indent="-400050" algn="l" rtl="0">
              <a:lnSpc>
                <a:spcPct val="90000"/>
              </a:lnSpc>
              <a:spcBef>
                <a:spcPts val="600"/>
              </a:spcBef>
              <a:spcAft>
                <a:spcPts val="0"/>
              </a:spcAft>
              <a:buClr>
                <a:schemeClr val="lt1"/>
              </a:buClr>
              <a:buSzPts val="2700"/>
              <a:buFont typeface="Noto Sans Symbols"/>
              <a:buChar char="❖"/>
            </a:pPr>
            <a:r>
              <a:rPr lang="en" sz="2700">
                <a:solidFill>
                  <a:schemeClr val="lt1"/>
                </a:solidFill>
              </a:rPr>
              <a:t>ኦ ጐይታ ንሊቃነ ጳጳሳትን </a:t>
            </a:r>
            <a:r>
              <a:rPr lang="en" sz="2700">
                <a:solidFill>
                  <a:srgbClr val="CE181E"/>
                </a:solidFill>
              </a:rPr>
              <a:t>ጳጳሳትን ኤጲስ ቆጶሳትን ቀሳውስትን ዲያቆናትን</a:t>
            </a:r>
            <a:r>
              <a:rPr lang="en" sz="2700">
                <a:solidFill>
                  <a:schemeClr val="lt1"/>
                </a:solidFill>
              </a:rPr>
              <a:t> ንዅሎም ሕዝበ ክርስቲያንን ምሓሮምን ይቕረ በለሎምን።</a:t>
            </a:r>
            <a:endParaRPr sz="2700">
              <a:solidFill>
                <a:schemeClr val="dk1"/>
              </a:solidFill>
            </a:endParaRPr>
          </a:p>
          <a:p>
            <a:pPr marL="0" lvl="0" indent="0" algn="l" rtl="0">
              <a:lnSpc>
                <a:spcPct val="93000"/>
              </a:lnSpc>
              <a:spcBef>
                <a:spcPts val="0"/>
              </a:spcBef>
              <a:spcAft>
                <a:spcPts val="0"/>
              </a:spcAft>
              <a:buNone/>
            </a:pPr>
            <a:endParaRPr sz="2700">
              <a:solidFill>
                <a:schemeClr val="lt1"/>
              </a:solidFill>
            </a:endParaRPr>
          </a:p>
          <a:p>
            <a:pPr marL="457200" lvl="0" indent="-400050" algn="l" rtl="0">
              <a:lnSpc>
                <a:spcPct val="90000"/>
              </a:lnSpc>
              <a:spcBef>
                <a:spcPts val="600"/>
              </a:spcBef>
              <a:spcAft>
                <a:spcPts val="0"/>
              </a:spcAft>
              <a:buClr>
                <a:schemeClr val="lt1"/>
              </a:buClr>
              <a:buSzPts val="2700"/>
              <a:buChar char="❖"/>
            </a:pPr>
            <a:endParaRPr sz="2700" u="sng">
              <a:solidFill>
                <a:schemeClr val="lt1"/>
              </a:solidFill>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6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32" name="Google Shape;432;p65"/>
          <p:cNvSpPr txBox="1"/>
          <p:nvPr/>
        </p:nvSpPr>
        <p:spPr>
          <a:xfrm>
            <a:off x="4508700" y="247650"/>
            <a:ext cx="4460400" cy="5911800"/>
          </a:xfrm>
          <a:prstGeom prst="rect">
            <a:avLst/>
          </a:prstGeom>
          <a:noFill/>
          <a:ln>
            <a:noFill/>
          </a:ln>
        </p:spPr>
        <p:txBody>
          <a:bodyPr spcFirstLastPara="1" wrap="square" lIns="92150" tIns="46075" rIns="92150" bIns="46075" anchor="t" anchorCtr="0">
            <a:noAutofit/>
          </a:bodyPr>
          <a:lstStyle/>
          <a:p>
            <a:pPr marL="457200" lvl="0" indent="-361950" algn="l" rtl="0">
              <a:spcBef>
                <a:spcPts val="0"/>
              </a:spcBef>
              <a:spcAft>
                <a:spcPts val="0"/>
              </a:spcAft>
              <a:buClr>
                <a:srgbClr val="0000FF"/>
              </a:buClr>
              <a:buSzPts val="2100"/>
              <a:buChar char="❖"/>
            </a:pPr>
            <a:r>
              <a:rPr lang="en" sz="2100" u="sng">
                <a:solidFill>
                  <a:schemeClr val="lt1"/>
                </a:solidFill>
              </a:rPr>
              <a:t>Kahn</a:t>
            </a:r>
            <a:r>
              <a:rPr lang="en" sz="2100">
                <a:solidFill>
                  <a:schemeClr val="lt1"/>
                </a:solidFill>
              </a:rPr>
              <a:t>: </a:t>
            </a:r>
            <a:r>
              <a:rPr lang="en" sz="2100">
                <a:solidFill>
                  <a:srgbClr val="FFFF00"/>
                </a:solidFill>
              </a:rPr>
              <a:t>Lomunī wele-kulomu beIgzī’ine weMedhanīne Iyesus Krstos Weldike we-fiqurke ze-tafeqr ze-qedamī fenoke::</a:t>
            </a:r>
            <a:r>
              <a:rPr lang="en" sz="2100">
                <a:solidFill>
                  <a:srgbClr val="00CC00"/>
                </a:solidFill>
              </a:rPr>
              <a:t> </a:t>
            </a:r>
            <a:endParaRPr sz="2100">
              <a:solidFill>
                <a:schemeClr val="dk1"/>
              </a:solidFill>
            </a:endParaRPr>
          </a:p>
          <a:p>
            <a:pPr marL="457200" lvl="0" indent="-361950" algn="l" rtl="0">
              <a:spcBef>
                <a:spcPts val="700"/>
              </a:spcBef>
              <a:spcAft>
                <a:spcPts val="0"/>
              </a:spcAft>
              <a:buClr>
                <a:srgbClr val="FF0000"/>
              </a:buClr>
              <a:buSzPts val="2100"/>
              <a:buChar char="❖"/>
            </a:pPr>
            <a:r>
              <a:rPr lang="en" sz="2100" u="sng">
                <a:solidFill>
                  <a:srgbClr val="FFFF00"/>
                </a:solidFill>
              </a:rPr>
              <a:t>Pries</a:t>
            </a:r>
            <a:r>
              <a:rPr lang="en" sz="2100">
                <a:solidFill>
                  <a:srgbClr val="FFFF00"/>
                </a:solidFill>
              </a:rPr>
              <a:t>t: </a:t>
            </a:r>
            <a:r>
              <a:rPr lang="en" sz="2100">
                <a:solidFill>
                  <a:schemeClr val="lt1"/>
                </a:solidFill>
              </a:rPr>
              <a:t>All these things He carried though He was Lord and God, He carried all on our behalf: on behalf of the poor and needy, on behalf of the prophets and apostles, on behalf of the martyrs and faithful, Christ, Thy beloved Son Whom Thou has loved and Whom Thou did send before.</a:t>
            </a:r>
            <a:endParaRPr sz="2100">
              <a:solidFill>
                <a:schemeClr val="dk1"/>
              </a:solidFill>
            </a:endParaRPr>
          </a:p>
          <a:p>
            <a:pPr marL="0" lvl="0" indent="0" algn="l" rtl="0">
              <a:lnSpc>
                <a:spcPct val="93000"/>
              </a:lnSpc>
              <a:spcBef>
                <a:spcPts val="0"/>
              </a:spcBef>
              <a:spcAft>
                <a:spcPts val="0"/>
              </a:spcAft>
              <a:buNone/>
            </a:pPr>
            <a:endParaRPr sz="2100">
              <a:solidFill>
                <a:schemeClr val="lt1"/>
              </a:solidFill>
            </a:endParaRPr>
          </a:p>
          <a:p>
            <a:pPr marL="457200" lvl="0" indent="-361950" algn="l" rtl="0">
              <a:lnSpc>
                <a:spcPct val="90000"/>
              </a:lnSpc>
              <a:spcBef>
                <a:spcPts val="800"/>
              </a:spcBef>
              <a:spcAft>
                <a:spcPts val="0"/>
              </a:spcAft>
              <a:buClr>
                <a:schemeClr val="lt1"/>
              </a:buClr>
              <a:buSzPts val="2100"/>
              <a:buChar char="❖"/>
            </a:pPr>
            <a:endParaRPr sz="2100" u="sng">
              <a:solidFill>
                <a:schemeClr val="lt1"/>
              </a:solidFill>
            </a:endParaRPr>
          </a:p>
        </p:txBody>
      </p:sp>
      <p:sp>
        <p:nvSpPr>
          <p:cNvPr id="433" name="Google Shape;433;p65"/>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393700" algn="l" rtl="0">
              <a:spcBef>
                <a:spcPts val="0"/>
              </a:spcBef>
              <a:spcAft>
                <a:spcPts val="0"/>
              </a:spcAft>
              <a:buClr>
                <a:srgbClr val="02CA02"/>
              </a:buClr>
              <a:buSzPts val="2600"/>
              <a:buFont typeface="Noto Sans Symbols"/>
              <a:buChar char="❖"/>
            </a:pPr>
            <a:r>
              <a:rPr lang="en" sz="2600" u="sng">
                <a:solidFill>
                  <a:schemeClr val="lt1"/>
                </a:solidFill>
              </a:rPr>
              <a:t>ካህን፦</a:t>
            </a:r>
            <a:r>
              <a:rPr lang="en" sz="2600">
                <a:solidFill>
                  <a:srgbClr val="FFFF00"/>
                </a:solidFill>
              </a:rPr>
              <a:t> ሎሙኒ ወለኵሎሙ በእግዚእነ ወመድኃኒነ ኢየሱስ ክርስቶስ ወልድከ ወፍቁርከ ዘታፈቅር ዘቀዳሚ ፈኖከ።</a:t>
            </a:r>
            <a:endParaRPr sz="2600">
              <a:solidFill>
                <a:schemeClr val="dk1"/>
              </a:solidFill>
            </a:endParaRPr>
          </a:p>
          <a:p>
            <a:pPr marL="457200" lvl="0" indent="-393700" algn="l" rtl="0">
              <a:spcBef>
                <a:spcPts val="600"/>
              </a:spcBef>
              <a:spcAft>
                <a:spcPts val="0"/>
              </a:spcAft>
              <a:buClr>
                <a:schemeClr val="lt1"/>
              </a:buClr>
              <a:buSzPts val="2600"/>
              <a:buFont typeface="Noto Sans Symbols"/>
              <a:buChar char="❖"/>
            </a:pPr>
            <a:r>
              <a:rPr lang="en" sz="2600">
                <a:solidFill>
                  <a:schemeClr val="lt1"/>
                </a:solidFill>
              </a:rPr>
              <a:t>ንዚኣቶምን ንኵሎምን በቲ ኣቐዲምካ ዝለአኽካዮ ብእትፈትዎን ብዚፈትወካን ብወድኻ ብጐይታናን መድኃኒናን ኢየሱስ ክርስቶስ።     </a:t>
            </a:r>
            <a:endParaRPr sz="2600">
              <a:solidFill>
                <a:schemeClr val="dk1"/>
              </a:solidFill>
            </a:endParaRPr>
          </a:p>
          <a:p>
            <a:pPr marL="0" lvl="0" indent="0" algn="l" rtl="0">
              <a:lnSpc>
                <a:spcPct val="93000"/>
              </a:lnSpc>
              <a:spcBef>
                <a:spcPts val="0"/>
              </a:spcBef>
              <a:spcAft>
                <a:spcPts val="0"/>
              </a:spcAft>
              <a:buNone/>
            </a:pPr>
            <a:endParaRPr sz="2600">
              <a:solidFill>
                <a:schemeClr val="lt1"/>
              </a:solidFill>
            </a:endParaRPr>
          </a:p>
          <a:p>
            <a:pPr marL="457200" lvl="0" indent="-393700" algn="l" rtl="0">
              <a:lnSpc>
                <a:spcPct val="90000"/>
              </a:lnSpc>
              <a:spcBef>
                <a:spcPts val="600"/>
              </a:spcBef>
              <a:spcAft>
                <a:spcPts val="0"/>
              </a:spcAft>
              <a:buClr>
                <a:schemeClr val="lt1"/>
              </a:buClr>
              <a:buSzPts val="2600"/>
              <a:buChar char="❖"/>
            </a:pPr>
            <a:endParaRPr sz="2600" u="sng">
              <a:solidFill>
                <a:schemeClr val="lt1"/>
              </a:solidFill>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6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40" name="Google Shape;440;p66"/>
          <p:cNvSpPr txBox="1"/>
          <p:nvPr/>
        </p:nvSpPr>
        <p:spPr>
          <a:xfrm>
            <a:off x="4508700" y="247650"/>
            <a:ext cx="4460400" cy="5911800"/>
          </a:xfrm>
          <a:prstGeom prst="rect">
            <a:avLst/>
          </a:prstGeom>
          <a:noFill/>
          <a:ln>
            <a:noFill/>
          </a:ln>
        </p:spPr>
        <p:txBody>
          <a:bodyPr spcFirstLastPara="1" wrap="square" lIns="92150" tIns="46075" rIns="92150" bIns="46075" anchor="t" anchorCtr="0">
            <a:noAutofit/>
          </a:bodyPr>
          <a:lstStyle/>
          <a:p>
            <a:pPr marL="457200" lvl="0" indent="-349250" algn="l" rtl="0">
              <a:spcBef>
                <a:spcPts val="0"/>
              </a:spcBef>
              <a:spcAft>
                <a:spcPts val="0"/>
              </a:spcAft>
              <a:buClr>
                <a:srgbClr val="0000FF"/>
              </a:buClr>
              <a:buSzPts val="1900"/>
              <a:buFont typeface="Noto Sans Symbols"/>
              <a:buChar char="❖"/>
            </a:pPr>
            <a:r>
              <a:rPr lang="en" sz="1900" u="sng">
                <a:solidFill>
                  <a:schemeClr val="lt1"/>
                </a:solidFill>
              </a:rPr>
              <a:t>Kahn</a:t>
            </a:r>
            <a:r>
              <a:rPr lang="en" sz="1900">
                <a:solidFill>
                  <a:schemeClr val="lt1"/>
                </a:solidFill>
              </a:rPr>
              <a:t>: </a:t>
            </a:r>
            <a:r>
              <a:rPr lang="en" sz="1900">
                <a:solidFill>
                  <a:srgbClr val="FFFF00"/>
                </a:solidFill>
              </a:rPr>
              <a:t>Webe-keme astegaba’ika le-zatī hibst inze zrut yi’itī wiste adbar we-awger we-tegabia konet ahate hibst fitsimte we-kemahu kīyanehie astehabane be-melekotike im-kulu hilīna ikuy wiste haymanot fitsmt::</a:t>
            </a:r>
            <a:r>
              <a:rPr lang="en" sz="1900">
                <a:solidFill>
                  <a:srgbClr val="00CC00"/>
                </a:solidFill>
              </a:rPr>
              <a:t> </a:t>
            </a:r>
            <a:endParaRPr sz="1900">
              <a:solidFill>
                <a:schemeClr val="dk1"/>
              </a:solidFill>
            </a:endParaRPr>
          </a:p>
          <a:p>
            <a:pPr marL="457200" lvl="0" indent="-349250" algn="l" rtl="0">
              <a:spcBef>
                <a:spcPts val="700"/>
              </a:spcBef>
              <a:spcAft>
                <a:spcPts val="0"/>
              </a:spcAft>
              <a:buClr>
                <a:srgbClr val="FF0000"/>
              </a:buClr>
              <a:buSzPts val="1900"/>
              <a:buFont typeface="Noto Sans Symbols"/>
              <a:buChar char="❖"/>
            </a:pPr>
            <a:r>
              <a:rPr lang="en" sz="1900" u="sng">
                <a:solidFill>
                  <a:srgbClr val="FFFF00"/>
                </a:solidFill>
              </a:rPr>
              <a:t>Priest</a:t>
            </a:r>
            <a:r>
              <a:rPr lang="en" sz="1900">
                <a:solidFill>
                  <a:srgbClr val="FFFF00"/>
                </a:solidFill>
              </a:rPr>
              <a:t>:</a:t>
            </a:r>
            <a:r>
              <a:rPr lang="en" sz="1900">
                <a:solidFill>
                  <a:schemeClr val="lt1"/>
                </a:solidFill>
              </a:rPr>
              <a:t> As Thou has gathered this bread which had been scattered on the mountains and the little hills, and being gathered together it became one whole bread, so also gather us, through Thy divinity, from all evil thoughts into perfect faith (1).</a:t>
            </a:r>
            <a:endParaRPr sz="1900">
              <a:solidFill>
                <a:schemeClr val="dk1"/>
              </a:solidFill>
            </a:endParaRPr>
          </a:p>
          <a:p>
            <a:pPr marL="342900" lvl="0" indent="-265112" algn="l" rtl="0">
              <a:spcBef>
                <a:spcPts val="700"/>
              </a:spcBef>
              <a:spcAft>
                <a:spcPts val="0"/>
              </a:spcAft>
              <a:buNone/>
            </a:pPr>
            <a:endParaRPr sz="1900">
              <a:solidFill>
                <a:schemeClr val="dk1"/>
              </a:solidFill>
            </a:endParaRPr>
          </a:p>
          <a:p>
            <a:pPr marL="0" lvl="0" indent="0" algn="l" rtl="0">
              <a:lnSpc>
                <a:spcPct val="93000"/>
              </a:lnSpc>
              <a:spcBef>
                <a:spcPts val="0"/>
              </a:spcBef>
              <a:spcAft>
                <a:spcPts val="0"/>
              </a:spcAft>
              <a:buNone/>
            </a:pPr>
            <a:endParaRPr sz="1900">
              <a:solidFill>
                <a:schemeClr val="dk1"/>
              </a:solidFill>
            </a:endParaRPr>
          </a:p>
          <a:p>
            <a:pPr marL="457200" lvl="0" indent="-349250" algn="l" rtl="0">
              <a:lnSpc>
                <a:spcPct val="90000"/>
              </a:lnSpc>
              <a:spcBef>
                <a:spcPts val="800"/>
              </a:spcBef>
              <a:spcAft>
                <a:spcPts val="0"/>
              </a:spcAft>
              <a:buClr>
                <a:schemeClr val="lt1"/>
              </a:buClr>
              <a:buSzPts val="1900"/>
              <a:buChar char="❖"/>
            </a:pPr>
            <a:endParaRPr sz="1900" u="sng">
              <a:solidFill>
                <a:schemeClr val="lt1"/>
              </a:solidFill>
            </a:endParaRPr>
          </a:p>
        </p:txBody>
      </p:sp>
      <p:sp>
        <p:nvSpPr>
          <p:cNvPr id="441" name="Google Shape;441;p66"/>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355600" algn="l" rtl="0">
              <a:spcBef>
                <a:spcPts val="0"/>
              </a:spcBef>
              <a:spcAft>
                <a:spcPts val="0"/>
              </a:spcAft>
              <a:buClr>
                <a:srgbClr val="02CA02"/>
              </a:buClr>
              <a:buSzPts val="2000"/>
              <a:buFont typeface="Noto Sans Symbols"/>
              <a:buChar char="❖"/>
            </a:pPr>
            <a:r>
              <a:rPr lang="en" sz="2000" u="sng">
                <a:solidFill>
                  <a:schemeClr val="lt1"/>
                </a:solidFill>
              </a:rPr>
              <a:t>ካህን</a:t>
            </a:r>
            <a:r>
              <a:rPr lang="en" sz="2000">
                <a:solidFill>
                  <a:schemeClr val="lt1"/>
                </a:solidFill>
              </a:rPr>
              <a:t>፦</a:t>
            </a:r>
            <a:r>
              <a:rPr lang="en" sz="2000">
                <a:solidFill>
                  <a:srgbClr val="DDDDDD"/>
                </a:solidFill>
              </a:rPr>
              <a:t> </a:t>
            </a:r>
            <a:r>
              <a:rPr lang="en" sz="2000">
                <a:solidFill>
                  <a:srgbClr val="FFFF00"/>
                </a:solidFill>
              </a:rPr>
              <a:t>ወበከመ አስተጋባእካ ለዛቲ ኅብስት እንዘ ዝሩት ይእቲ ውስተ አድባር ወአውግር ወ</a:t>
            </a:r>
            <a:r>
              <a:rPr lang="en" sz="2000">
                <a:solidFill>
                  <a:srgbClr val="CE181E"/>
                </a:solidFill>
              </a:rPr>
              <a:t>ተ</a:t>
            </a:r>
            <a:r>
              <a:rPr lang="en" sz="2000">
                <a:solidFill>
                  <a:srgbClr val="FFFF00"/>
                </a:solidFill>
              </a:rPr>
              <a:t>ጋቢኣ ኮነት አሐተ ኅብስተ ፍጽምተ ወከማሁ ኪያነሂ  አስተጋብአነ በመለኮትከ እምኵሉ ሕሊና እኩይ ውስተ ሃይ</a:t>
            </a:r>
            <a:r>
              <a:rPr lang="en" sz="2000">
                <a:solidFill>
                  <a:srgbClr val="CE181E"/>
                </a:solidFill>
              </a:rPr>
              <a:t>ማኖት</a:t>
            </a:r>
            <a:r>
              <a:rPr lang="en" sz="2000">
                <a:solidFill>
                  <a:srgbClr val="FFFF00"/>
                </a:solidFill>
              </a:rPr>
              <a:t> ፍጽምት። </a:t>
            </a:r>
            <a:endParaRPr sz="2000">
              <a:solidFill>
                <a:schemeClr val="dk1"/>
              </a:solidFill>
            </a:endParaRPr>
          </a:p>
          <a:p>
            <a:pPr marL="457200" lvl="0" indent="-355600" algn="l" rtl="0">
              <a:spcBef>
                <a:spcPts val="600"/>
              </a:spcBef>
              <a:spcAft>
                <a:spcPts val="0"/>
              </a:spcAft>
              <a:buClr>
                <a:schemeClr val="lt1"/>
              </a:buClr>
              <a:buSzPts val="2000"/>
              <a:buFont typeface="Noto Sans Symbols"/>
              <a:buChar char="❖"/>
            </a:pPr>
            <a:r>
              <a:rPr lang="en" sz="2000">
                <a:solidFill>
                  <a:schemeClr val="lt1"/>
                </a:solidFill>
              </a:rPr>
              <a:t>ነዛ ኅብስቲ እዚኣ ኣብ እምባን ኵርባን ተበቲና ኽነሳ ከም ዝኣከብካያ እሞ ተኣኪባ ድማ ሓንቲ ፍጽምቲ ኅብስቲ ከም ዝኾነት ከምኡ ኸኣ  ንኣና ብኣላኽነትካ  ካብ ኵሉ ክፉእ ሕሊና ፈሊኻ ብፍጽምቲ እምነት ሓደ ግበረና።</a:t>
            </a:r>
            <a:endParaRPr sz="2000" u="sng">
              <a:solidFill>
                <a:schemeClr val="lt1"/>
              </a:solidFill>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48" name="Google Shape;448;p67"/>
          <p:cNvSpPr txBox="1"/>
          <p:nvPr/>
        </p:nvSpPr>
        <p:spPr>
          <a:xfrm>
            <a:off x="4508700" y="247650"/>
            <a:ext cx="4460400" cy="5911800"/>
          </a:xfrm>
          <a:prstGeom prst="rect">
            <a:avLst/>
          </a:prstGeom>
          <a:noFill/>
          <a:ln>
            <a:noFill/>
          </a:ln>
        </p:spPr>
        <p:txBody>
          <a:bodyPr spcFirstLastPara="1" wrap="square" lIns="92150" tIns="46075" rIns="92150" bIns="46075" anchor="t" anchorCtr="0">
            <a:noAutofit/>
          </a:bodyPr>
          <a:lstStyle/>
          <a:p>
            <a:pPr marL="457200" lvl="0" indent="-349250" algn="l" rtl="0">
              <a:spcBef>
                <a:spcPts val="0"/>
              </a:spcBef>
              <a:spcAft>
                <a:spcPts val="0"/>
              </a:spcAft>
              <a:buClr>
                <a:srgbClr val="0000FF"/>
              </a:buClr>
              <a:buSzPts val="1900"/>
              <a:buFont typeface="Noto Sans Symbols"/>
              <a:buChar char="❖"/>
            </a:pPr>
            <a:r>
              <a:rPr lang="en" sz="1900" u="sng">
                <a:solidFill>
                  <a:schemeClr val="lt1"/>
                </a:solidFill>
              </a:rPr>
              <a:t>Kahn</a:t>
            </a:r>
            <a:r>
              <a:rPr lang="en" sz="1900">
                <a:solidFill>
                  <a:schemeClr val="lt1"/>
                </a:solidFill>
              </a:rPr>
              <a:t>:</a:t>
            </a:r>
            <a:r>
              <a:rPr lang="en" sz="1900">
                <a:solidFill>
                  <a:srgbClr val="FFFF00"/>
                </a:solidFill>
              </a:rPr>
              <a:t> webe-keme demerke maye misle weyn we-weynuhī demure misle ma’y we-tidemīroha we-tetosīhanī īytikehel yitfeleT ahadu im-ahadu we’kemhu kīynahī astegabane be-melekotke im-kulu hilīna ikuy wste fitsmt haymanot. </a:t>
            </a:r>
            <a:r>
              <a:rPr lang="en" sz="1900">
                <a:solidFill>
                  <a:srgbClr val="00CC00"/>
                </a:solidFill>
              </a:rPr>
              <a:t> </a:t>
            </a:r>
            <a:endParaRPr sz="1900">
              <a:solidFill>
                <a:schemeClr val="dk1"/>
              </a:solidFill>
            </a:endParaRPr>
          </a:p>
          <a:p>
            <a:pPr marL="457200" lvl="0" indent="-349250" algn="l" rtl="0">
              <a:spcBef>
                <a:spcPts val="700"/>
              </a:spcBef>
              <a:spcAft>
                <a:spcPts val="0"/>
              </a:spcAft>
              <a:buClr>
                <a:srgbClr val="FF0000"/>
              </a:buClr>
              <a:buSzPts val="1900"/>
              <a:buFont typeface="Noto Sans Symbols"/>
              <a:buChar char="❖"/>
            </a:pPr>
            <a:r>
              <a:rPr lang="en" sz="1900" u="sng">
                <a:solidFill>
                  <a:srgbClr val="FFFF00"/>
                </a:solidFill>
              </a:rPr>
              <a:t>Priest</a:t>
            </a:r>
            <a:r>
              <a:rPr lang="en" sz="1900">
                <a:solidFill>
                  <a:srgbClr val="FFFF00"/>
                </a:solidFill>
              </a:rPr>
              <a:t>: </a:t>
            </a:r>
            <a:r>
              <a:rPr lang="en" sz="1900">
                <a:solidFill>
                  <a:schemeClr val="lt1"/>
                </a:solidFill>
              </a:rPr>
              <a:t>And as Thou did unite water with wine, and wine was united with water, and after having been united and mixed it is impossible for the one to be separated from the other, so also gather us, through Thy divinity, from all evil thoughts into perfect faith.</a:t>
            </a:r>
            <a:endParaRPr sz="1900" u="sng">
              <a:solidFill>
                <a:schemeClr val="lt1"/>
              </a:solidFill>
            </a:endParaRPr>
          </a:p>
        </p:txBody>
      </p:sp>
      <p:sp>
        <p:nvSpPr>
          <p:cNvPr id="449" name="Google Shape;449;p67"/>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349250" algn="l" rtl="0">
              <a:spcBef>
                <a:spcPts val="0"/>
              </a:spcBef>
              <a:spcAft>
                <a:spcPts val="0"/>
              </a:spcAft>
              <a:buClr>
                <a:srgbClr val="02CA02"/>
              </a:buClr>
              <a:buSzPts val="1900"/>
              <a:buFont typeface="Noto Sans Symbols"/>
              <a:buChar char="❖"/>
            </a:pPr>
            <a:r>
              <a:rPr lang="en" sz="1900" u="sng">
                <a:solidFill>
                  <a:schemeClr val="lt1"/>
                </a:solidFill>
              </a:rPr>
              <a:t>ካህን</a:t>
            </a:r>
            <a:r>
              <a:rPr lang="en" sz="1900">
                <a:solidFill>
                  <a:schemeClr val="lt1"/>
                </a:solidFill>
              </a:rPr>
              <a:t>፦</a:t>
            </a:r>
            <a:r>
              <a:rPr lang="en" sz="1900">
                <a:solidFill>
                  <a:srgbClr val="DDDDDD"/>
                </a:solidFill>
              </a:rPr>
              <a:t> </a:t>
            </a:r>
            <a:r>
              <a:rPr lang="en" sz="1900">
                <a:solidFill>
                  <a:srgbClr val="FFFF00"/>
                </a:solidFill>
              </a:rPr>
              <a:t>ወበከመ ደመርከ ማየ ምስለ ወይን ወወይኑሂ ድሙር ምስለ ማይ ወትደሚሮሂ ወተቶሲሖሂ ኢይትከሀል ይትፈለጥ ፩ዱ እም፩ዱ ወከምሁ ኪይነሂ አስተጋብአነ በመለኮትከ እምኵሉ ሕሊና እኩይ ውስተ ፍጽምት ሃይማኖት። </a:t>
            </a:r>
            <a:endParaRPr sz="1900">
              <a:solidFill>
                <a:schemeClr val="dk1"/>
              </a:solidFill>
            </a:endParaRPr>
          </a:p>
          <a:p>
            <a:pPr marL="457200" lvl="0" indent="-349250" algn="l" rtl="0">
              <a:spcBef>
                <a:spcPts val="600"/>
              </a:spcBef>
              <a:spcAft>
                <a:spcPts val="0"/>
              </a:spcAft>
              <a:buClr>
                <a:schemeClr val="lt1"/>
              </a:buClr>
              <a:buSzPts val="1900"/>
              <a:buFont typeface="Noto Sans Symbols"/>
              <a:buChar char="❖"/>
            </a:pPr>
            <a:r>
              <a:rPr lang="en" sz="1900">
                <a:solidFill>
                  <a:schemeClr val="lt1"/>
                </a:solidFill>
              </a:rPr>
              <a:t>ንማይ ምስ ወይኒ ከም ዝሓወስካ እቲ ወይኒ ኸአ ምስቲ ማይ ሓደ ከም ዝኾነ ሓደ ምስ ኮነን ምስ ተሓዋወ</a:t>
            </a:r>
            <a:r>
              <a:rPr lang="en" sz="1900">
                <a:solidFill>
                  <a:srgbClr val="CE181E"/>
                </a:solidFill>
              </a:rPr>
              <a:t>ሰ</a:t>
            </a:r>
            <a:r>
              <a:rPr lang="en" sz="1900">
                <a:solidFill>
                  <a:schemeClr val="lt1"/>
                </a:solidFill>
              </a:rPr>
              <a:t>ን ከአ ሓደ ኻብቲ ሓደ ኪፍለ ኸም ዘይከኣል ከምኡ ንኣና ድማ ብኣምላኽነትካ ካብ ኵሉ እኩይ ሕሊና ፈሊኻ ብፍጽምቲ እምነት ሓደ ግበረና።</a:t>
            </a:r>
            <a:endParaRPr sz="1900" u="sng">
              <a:solidFill>
                <a:schemeClr val="lt1"/>
              </a:solidFill>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6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56" name="Google Shape;456;p68"/>
          <p:cNvSpPr txBox="1"/>
          <p:nvPr/>
        </p:nvSpPr>
        <p:spPr>
          <a:xfrm>
            <a:off x="4584900" y="247650"/>
            <a:ext cx="4460400" cy="5911800"/>
          </a:xfrm>
          <a:prstGeom prst="rect">
            <a:avLst/>
          </a:prstGeom>
          <a:noFill/>
          <a:ln>
            <a:noFill/>
          </a:ln>
        </p:spPr>
        <p:txBody>
          <a:bodyPr spcFirstLastPara="1" wrap="square" lIns="92150" tIns="46075" rIns="92150" bIns="46075" anchor="t" anchorCtr="0">
            <a:noAutofit/>
          </a:bodyPr>
          <a:lstStyle/>
          <a:p>
            <a:pPr marL="457200" lvl="0" indent="-419100" algn="l" rtl="0">
              <a:spcBef>
                <a:spcPts val="0"/>
              </a:spcBef>
              <a:spcAft>
                <a:spcPts val="0"/>
              </a:spcAft>
              <a:buClr>
                <a:srgbClr val="0000FF"/>
              </a:buClr>
              <a:buSzPts val="3000"/>
              <a:buFont typeface="Noto Sans Symbols"/>
              <a:buChar char="❖"/>
            </a:pPr>
            <a:r>
              <a:rPr lang="en" sz="3000" b="1" u="sng">
                <a:solidFill>
                  <a:schemeClr val="lt1"/>
                </a:solidFill>
              </a:rPr>
              <a:t>Hizb</a:t>
            </a:r>
            <a:r>
              <a:rPr lang="en" sz="3000" b="1">
                <a:solidFill>
                  <a:schemeClr val="lt1"/>
                </a:solidFill>
              </a:rPr>
              <a:t>: </a:t>
            </a:r>
            <a:r>
              <a:rPr lang="en" sz="3000">
                <a:solidFill>
                  <a:srgbClr val="FFFF00"/>
                </a:solidFill>
              </a:rPr>
              <a:t>Tezekerene Igzio be-wiste mengisteke, tezekerene Igzīo O liqīne</a:t>
            </a:r>
            <a:endParaRPr>
              <a:solidFill>
                <a:schemeClr val="dk1"/>
              </a:solidFill>
            </a:endParaRPr>
          </a:p>
          <a:p>
            <a:pPr marL="457200" lvl="0" indent="-419100" algn="l" rtl="0">
              <a:spcBef>
                <a:spcPts val="800"/>
              </a:spcBef>
              <a:spcAft>
                <a:spcPts val="0"/>
              </a:spcAft>
              <a:buClr>
                <a:srgbClr val="FF0000"/>
              </a:buClr>
              <a:buSzPts val="3000"/>
              <a:buFont typeface="Noto Sans Symbols"/>
              <a:buChar char="❖"/>
            </a:pPr>
            <a:r>
              <a:rPr lang="en" sz="3000" b="1" u="sng">
                <a:solidFill>
                  <a:srgbClr val="FFFF00"/>
                </a:solidFill>
              </a:rPr>
              <a:t>People</a:t>
            </a:r>
            <a:r>
              <a:rPr lang="en" sz="3000" b="1">
                <a:solidFill>
                  <a:srgbClr val="FFFF00"/>
                </a:solidFill>
              </a:rPr>
              <a:t>:</a:t>
            </a:r>
            <a:r>
              <a:rPr lang="en" sz="3000">
                <a:solidFill>
                  <a:srgbClr val="DDDDDD"/>
                </a:solidFill>
              </a:rPr>
              <a:t> </a:t>
            </a:r>
            <a:r>
              <a:rPr lang="en" sz="3000">
                <a:solidFill>
                  <a:schemeClr val="lt1"/>
                </a:solidFill>
              </a:rPr>
              <a:t>Remember us, Lord, in Thy kingdom; remember us, Lord, Master, in Thy kingdom;</a:t>
            </a:r>
            <a:endParaRPr sz="3000">
              <a:solidFill>
                <a:schemeClr val="lt1"/>
              </a:solidFill>
            </a:endParaRPr>
          </a:p>
          <a:p>
            <a:pPr marL="457200" lvl="0" indent="-349250" algn="l" rtl="0">
              <a:spcBef>
                <a:spcPts val="700"/>
              </a:spcBef>
              <a:spcAft>
                <a:spcPts val="0"/>
              </a:spcAft>
              <a:buClr>
                <a:schemeClr val="lt1"/>
              </a:buClr>
              <a:buSzPts val="1900"/>
              <a:buChar char="❖"/>
            </a:pPr>
            <a:endParaRPr sz="1900" u="sng">
              <a:solidFill>
                <a:schemeClr val="lt1"/>
              </a:solidFill>
            </a:endParaRPr>
          </a:p>
        </p:txBody>
      </p:sp>
      <p:sp>
        <p:nvSpPr>
          <p:cNvPr id="457" name="Google Shape;457;p68"/>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406400" algn="l" rtl="0">
              <a:spcBef>
                <a:spcPts val="0"/>
              </a:spcBef>
              <a:spcAft>
                <a:spcPts val="0"/>
              </a:spcAft>
              <a:buClr>
                <a:srgbClr val="33CC33"/>
              </a:buClr>
              <a:buSzPts val="2800"/>
              <a:buFont typeface="Noto Sans Symbols"/>
              <a:buChar char="❖"/>
            </a:pPr>
            <a:r>
              <a:rPr lang="en" sz="2800" b="1" u="sng">
                <a:solidFill>
                  <a:schemeClr val="lt1"/>
                </a:solidFill>
              </a:rPr>
              <a:t>ሕዝብ</a:t>
            </a:r>
            <a:r>
              <a:rPr lang="en" sz="2800" b="1">
                <a:solidFill>
                  <a:schemeClr val="lt1"/>
                </a:solidFill>
              </a:rPr>
              <a:t>፡</a:t>
            </a:r>
            <a:r>
              <a:rPr lang="en" sz="2800">
                <a:solidFill>
                  <a:srgbClr val="FFFF00"/>
                </a:solidFill>
              </a:rPr>
              <a:t> ተዘከረነ እግዚኦ በውስተ መንግሥትከ፣ ተዘከረነ እግዚኦ ኦ ሊቅነ፣</a:t>
            </a:r>
            <a:endParaRPr sz="2800">
              <a:solidFill>
                <a:schemeClr val="dk1"/>
              </a:solidFill>
            </a:endParaRPr>
          </a:p>
          <a:p>
            <a:pPr marL="457200" lvl="0" indent="-406400" algn="l" rtl="0">
              <a:spcBef>
                <a:spcPts val="500"/>
              </a:spcBef>
              <a:spcAft>
                <a:spcPts val="0"/>
              </a:spcAft>
              <a:buClr>
                <a:schemeClr val="lt1"/>
              </a:buClr>
              <a:buSzPts val="2800"/>
              <a:buFont typeface="Noto Sans Symbols"/>
              <a:buChar char="❖"/>
            </a:pPr>
            <a:r>
              <a:rPr lang="en" sz="2800">
                <a:solidFill>
                  <a:schemeClr val="lt1"/>
                </a:solidFill>
              </a:rPr>
              <a:t>ኦ ጐይታ ኣብ መንግሥትኻ ተዘከረና፡ ኦ መምህርና ኣብ መንግሥትኻ ተዘከረና፡ ኦ ጐይታ ኣብ መንግሥትኻ ተዘከረና።</a:t>
            </a:r>
            <a:endParaRPr sz="2800">
              <a:solidFill>
                <a:schemeClr val="dk1"/>
              </a:solidFill>
            </a:endParaRPr>
          </a:p>
          <a:p>
            <a:pPr marL="0" lvl="0" indent="0" algn="l" rtl="0">
              <a:spcBef>
                <a:spcPts val="600"/>
              </a:spcBef>
              <a:spcAft>
                <a:spcPts val="0"/>
              </a:spcAft>
              <a:buNone/>
            </a:pPr>
            <a:endParaRPr sz="2800" u="sng">
              <a:solidFill>
                <a:schemeClr val="lt1"/>
              </a:solidFill>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6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64" name="Google Shape;464;p69"/>
          <p:cNvSpPr txBox="1"/>
          <p:nvPr/>
        </p:nvSpPr>
        <p:spPr>
          <a:xfrm>
            <a:off x="4584900" y="247650"/>
            <a:ext cx="4460400" cy="5911800"/>
          </a:xfrm>
          <a:prstGeom prst="rect">
            <a:avLst/>
          </a:prstGeom>
          <a:noFill/>
          <a:ln>
            <a:noFill/>
          </a:ln>
        </p:spPr>
        <p:txBody>
          <a:bodyPr spcFirstLastPara="1" wrap="square" lIns="92150" tIns="46075" rIns="92150" bIns="46075" anchor="t" anchorCtr="0">
            <a:noAutofit/>
          </a:bodyPr>
          <a:lstStyle/>
          <a:p>
            <a:pPr marL="457200" lvl="0" indent="-400050" algn="l" rtl="0">
              <a:spcBef>
                <a:spcPts val="0"/>
              </a:spcBef>
              <a:spcAft>
                <a:spcPts val="0"/>
              </a:spcAft>
              <a:buClr>
                <a:srgbClr val="0000FF"/>
              </a:buClr>
              <a:buSzPts val="2700"/>
              <a:buFont typeface="Noto Sans Symbols"/>
              <a:buChar char="❖"/>
            </a:pPr>
            <a:r>
              <a:rPr lang="en" sz="2700">
                <a:solidFill>
                  <a:srgbClr val="FFFF00"/>
                </a:solidFill>
              </a:rPr>
              <a:t>be-wiste mengistike, be-keme tezekerko le-feyatawī ze-yeman inze haloke dībe itse mesqel qidus</a:t>
            </a:r>
            <a:endParaRPr sz="2700">
              <a:solidFill>
                <a:schemeClr val="dk1"/>
              </a:solidFill>
            </a:endParaRPr>
          </a:p>
          <a:p>
            <a:pPr marL="457200" lvl="0" indent="-400050" algn="l" rtl="0">
              <a:spcBef>
                <a:spcPts val="800"/>
              </a:spcBef>
              <a:spcAft>
                <a:spcPts val="0"/>
              </a:spcAft>
              <a:buClr>
                <a:srgbClr val="FF0000"/>
              </a:buClr>
              <a:buSzPts val="2700"/>
              <a:buFont typeface="Noto Sans Symbols"/>
              <a:buChar char="❖"/>
            </a:pPr>
            <a:r>
              <a:rPr lang="en" sz="2700">
                <a:solidFill>
                  <a:schemeClr val="lt1"/>
                </a:solidFill>
              </a:rPr>
              <a:t>Remember us, Lord, in Thy kingdom, as Thou didst remember the thief on the right hand when Thou was on the tree of the Holy Cross.</a:t>
            </a:r>
            <a:endParaRPr sz="2700">
              <a:solidFill>
                <a:schemeClr val="dk1"/>
              </a:solidFill>
            </a:endParaRPr>
          </a:p>
          <a:p>
            <a:pPr marL="457200" lvl="0" indent="-400050" algn="l" rtl="0">
              <a:spcBef>
                <a:spcPts val="700"/>
              </a:spcBef>
              <a:spcAft>
                <a:spcPts val="0"/>
              </a:spcAft>
              <a:buClr>
                <a:schemeClr val="lt1"/>
              </a:buClr>
              <a:buSzPts val="2700"/>
              <a:buChar char="❖"/>
            </a:pPr>
            <a:endParaRPr sz="2700" b="1" u="sng">
              <a:solidFill>
                <a:schemeClr val="lt1"/>
              </a:solidFill>
            </a:endParaRPr>
          </a:p>
        </p:txBody>
      </p:sp>
      <p:sp>
        <p:nvSpPr>
          <p:cNvPr id="465" name="Google Shape;465;p69"/>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57200" lvl="0" indent="-406400" algn="l" rtl="0">
              <a:spcBef>
                <a:spcPts val="0"/>
              </a:spcBef>
              <a:spcAft>
                <a:spcPts val="0"/>
              </a:spcAft>
              <a:buClr>
                <a:srgbClr val="33CC33"/>
              </a:buClr>
              <a:buSzPts val="2800"/>
              <a:buFont typeface="Noto Sans Symbols"/>
              <a:buChar char="❖"/>
            </a:pPr>
            <a:r>
              <a:rPr lang="en" sz="2800" b="1" u="sng">
                <a:solidFill>
                  <a:schemeClr val="lt1"/>
                </a:solidFill>
              </a:rPr>
              <a:t>ሕዝብ</a:t>
            </a:r>
            <a:r>
              <a:rPr lang="en" sz="2800" b="1">
                <a:solidFill>
                  <a:schemeClr val="lt1"/>
                </a:solidFill>
              </a:rPr>
              <a:t>፡</a:t>
            </a:r>
            <a:r>
              <a:rPr lang="en" sz="2800">
                <a:solidFill>
                  <a:srgbClr val="FFFF00"/>
                </a:solidFill>
              </a:rPr>
              <a:t> ተዘከረነ እግዚኦ በውስተ መንግሥትከ፣ በከመ ተዘከርኮ ለፈያታዊ ዘየማን እንዘ ሀሎከ ዲበ ዕፀ መስቀል ቅዱስ።</a:t>
            </a:r>
            <a:endParaRPr sz="2800">
              <a:solidFill>
                <a:schemeClr val="dk1"/>
              </a:solidFill>
            </a:endParaRPr>
          </a:p>
          <a:p>
            <a:pPr marL="457200" lvl="0" indent="-406400" algn="l" rtl="0">
              <a:spcBef>
                <a:spcPts val="600"/>
              </a:spcBef>
              <a:spcAft>
                <a:spcPts val="0"/>
              </a:spcAft>
              <a:buClr>
                <a:schemeClr val="lt1"/>
              </a:buClr>
              <a:buSzPts val="2800"/>
              <a:buFont typeface="Noto Sans Symbols"/>
              <a:buChar char="❖"/>
            </a:pPr>
            <a:r>
              <a:rPr lang="en" sz="2800">
                <a:solidFill>
                  <a:schemeClr val="lt1"/>
                </a:solidFill>
              </a:rPr>
              <a:t>ኣብ ቅዱስ ዕፀ መስቀል ከሎኻ ብየማን ንዝነበረ ሽፍታ ከም ዝዘከርካዮ ዘክረና።</a:t>
            </a:r>
            <a:endParaRPr sz="2800">
              <a:solidFill>
                <a:schemeClr val="dk1"/>
              </a:solidFill>
            </a:endParaRPr>
          </a:p>
          <a:p>
            <a:pPr marL="0" lvl="0" indent="0" algn="l" rtl="0">
              <a:spcBef>
                <a:spcPts val="0"/>
              </a:spcBef>
              <a:spcAft>
                <a:spcPts val="0"/>
              </a:spcAft>
              <a:buNone/>
            </a:pPr>
            <a:endParaRPr sz="2800" u="sng">
              <a:solidFill>
                <a:schemeClr val="lt1"/>
              </a:solidFill>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7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72" name="Google Shape;472;p70"/>
          <p:cNvSpPr txBox="1"/>
          <p:nvPr/>
        </p:nvSpPr>
        <p:spPr>
          <a:xfrm>
            <a:off x="4584900" y="247650"/>
            <a:ext cx="4460400" cy="5911800"/>
          </a:xfrm>
          <a:prstGeom prst="rect">
            <a:avLst/>
          </a:prstGeom>
          <a:noFill/>
          <a:ln>
            <a:noFill/>
          </a:ln>
        </p:spPr>
        <p:txBody>
          <a:bodyPr spcFirstLastPara="1" wrap="square" lIns="92150" tIns="46075" rIns="92150" bIns="46075" anchor="t" anchorCtr="0">
            <a:noAutofit/>
          </a:bodyPr>
          <a:lstStyle/>
          <a:p>
            <a:pPr marL="457200" lvl="0" indent="-400050" algn="l" rtl="0">
              <a:spcBef>
                <a:spcPts val="0"/>
              </a:spcBef>
              <a:spcAft>
                <a:spcPts val="0"/>
              </a:spcAft>
              <a:buClr>
                <a:srgbClr val="0000FF"/>
              </a:buClr>
              <a:buSzPts val="2700"/>
              <a:buChar char="❖"/>
            </a:pPr>
            <a:r>
              <a:rPr lang="en" sz="2700" u="sng">
                <a:solidFill>
                  <a:schemeClr val="lt1"/>
                </a:solidFill>
              </a:rPr>
              <a:t>Kahn</a:t>
            </a:r>
            <a:r>
              <a:rPr lang="en" sz="2700">
                <a:solidFill>
                  <a:schemeClr val="lt1"/>
                </a:solidFill>
              </a:rPr>
              <a:t>:</a:t>
            </a:r>
            <a:r>
              <a:rPr lang="en" sz="2700">
                <a:solidFill>
                  <a:srgbClr val="00CC00"/>
                </a:solidFill>
              </a:rPr>
              <a:t> </a:t>
            </a:r>
            <a:r>
              <a:rPr lang="en" sz="2700">
                <a:solidFill>
                  <a:srgbClr val="FFFF00"/>
                </a:solidFill>
              </a:rPr>
              <a:t>we-demire Igzī’o tisibi’itene be-melekotike we-ibeyeke be-tih’tnane we-tih’tnane be-ibeyke.</a:t>
            </a:r>
            <a:endParaRPr sz="2700">
              <a:solidFill>
                <a:schemeClr val="dk1"/>
              </a:solidFill>
            </a:endParaRPr>
          </a:p>
          <a:p>
            <a:pPr marL="457200" lvl="0" indent="-400050" algn="l" rtl="0">
              <a:spcBef>
                <a:spcPts val="70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a:t>
            </a:r>
            <a:r>
              <a:rPr lang="en" sz="2700">
                <a:solidFill>
                  <a:schemeClr val="lt1"/>
                </a:solidFill>
              </a:rPr>
              <a:t> And unite, O Lord, our humanity with Thy divinity, Thy greatness with our humility, and our humility with Thy greatness</a:t>
            </a:r>
            <a:endParaRPr sz="2700">
              <a:solidFill>
                <a:srgbClr val="FFFF00"/>
              </a:solidFill>
            </a:endParaRPr>
          </a:p>
        </p:txBody>
      </p:sp>
      <p:sp>
        <p:nvSpPr>
          <p:cNvPr id="473" name="Google Shape;473;p70"/>
          <p:cNvSpPr txBox="1"/>
          <p:nvPr/>
        </p:nvSpPr>
        <p:spPr>
          <a:xfrm>
            <a:off x="367075" y="224800"/>
            <a:ext cx="4460400" cy="6043500"/>
          </a:xfrm>
          <a:prstGeom prst="rect">
            <a:avLst/>
          </a:prstGeom>
          <a:noFill/>
          <a:ln>
            <a:noFill/>
          </a:ln>
        </p:spPr>
        <p:txBody>
          <a:bodyPr spcFirstLastPara="1" wrap="square" lIns="90000" tIns="91425" rIns="90000" bIns="91425" anchor="t" anchorCtr="0">
            <a:noAutofit/>
          </a:bodyPr>
          <a:lstStyle/>
          <a:p>
            <a:pPr marL="463550" lvl="0" indent="-450850" algn="l" rtl="0">
              <a:spcBef>
                <a:spcPts val="0"/>
              </a:spcBef>
              <a:spcAft>
                <a:spcPts val="0"/>
              </a:spcAft>
              <a:buClr>
                <a:srgbClr val="33CC33"/>
              </a:buClr>
              <a:buSzPts val="3000"/>
              <a:buFont typeface="Noto Sans Symbols"/>
              <a:buChar char="❖"/>
            </a:pPr>
            <a:r>
              <a:rPr lang="en" sz="3000" u="sng">
                <a:solidFill>
                  <a:schemeClr val="lt1"/>
                </a:solidFill>
              </a:rPr>
              <a:t>ካህን</a:t>
            </a:r>
            <a:r>
              <a:rPr lang="en" sz="3000">
                <a:solidFill>
                  <a:schemeClr val="lt1"/>
                </a:solidFill>
              </a:rPr>
              <a:t>፦ </a:t>
            </a:r>
            <a:r>
              <a:rPr lang="en" sz="3000">
                <a:solidFill>
                  <a:srgbClr val="FFFF00"/>
                </a:solidFill>
              </a:rPr>
              <a:t>ወደምር እግዚኦ ትስብእተነ በመለኮትከ ወዕበየከ በትሕትናነ ወትሕትናነ በዕበይከ። </a:t>
            </a:r>
            <a:endParaRPr>
              <a:solidFill>
                <a:schemeClr val="dk1"/>
              </a:solidFill>
            </a:endParaRPr>
          </a:p>
          <a:p>
            <a:pPr marL="463550" lvl="0" indent="-450850" algn="l" rtl="0">
              <a:spcBef>
                <a:spcPts val="600"/>
              </a:spcBef>
              <a:spcAft>
                <a:spcPts val="0"/>
              </a:spcAft>
              <a:buClr>
                <a:schemeClr val="lt1"/>
              </a:buClr>
              <a:buSzPts val="3000"/>
              <a:buFont typeface="Noto Sans Symbols"/>
              <a:buChar char="❖"/>
            </a:pPr>
            <a:r>
              <a:rPr lang="en" sz="3000">
                <a:solidFill>
                  <a:schemeClr val="lt1"/>
                </a:solidFill>
              </a:rPr>
              <a:t>ኦ ጐይታ ሰብነትና ምስ መለኮትካ ዕቤትካ ምስ ትሕትናና ትሕትናና ኸኣ ምስ ዕቤትካ ሓደ ግበር።</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000">
              <a:solidFill>
                <a:schemeClr val="lt1"/>
              </a:solidFill>
            </a:endParaRPr>
          </a:p>
          <a:p>
            <a:pPr marL="0" lvl="0" indent="0" algn="l" rtl="0">
              <a:spcBef>
                <a:spcPts val="0"/>
              </a:spcBef>
              <a:spcAft>
                <a:spcPts val="0"/>
              </a:spcAft>
              <a:buNone/>
            </a:pPr>
            <a:endParaRPr sz="2800" b="1" u="sng">
              <a:solidFill>
                <a:schemeClr val="lt1"/>
              </a:solidFil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7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80" name="Google Shape;480;p71"/>
          <p:cNvSpPr txBox="1"/>
          <p:nvPr/>
        </p:nvSpPr>
        <p:spPr>
          <a:xfrm>
            <a:off x="4584900" y="247650"/>
            <a:ext cx="4460400" cy="5911800"/>
          </a:xfrm>
          <a:prstGeom prst="rect">
            <a:avLst/>
          </a:prstGeom>
          <a:noFill/>
          <a:ln>
            <a:noFill/>
          </a:ln>
        </p:spPr>
        <p:txBody>
          <a:bodyPr spcFirstLastPara="1" wrap="square" lIns="92150" tIns="46075" rIns="92150" bIns="46075" anchor="t" anchorCtr="0">
            <a:noAutofit/>
          </a:bodyPr>
          <a:lstStyle/>
          <a:p>
            <a:pPr marL="457200" lvl="0" indent="-482600" algn="l" rtl="0">
              <a:spcBef>
                <a:spcPts val="0"/>
              </a:spcBef>
              <a:spcAft>
                <a:spcPts val="0"/>
              </a:spcAft>
              <a:buClr>
                <a:srgbClr val="0000FF"/>
              </a:buClr>
              <a:buSzPts val="4000"/>
              <a:buFont typeface="Noto Sans Symbols"/>
              <a:buChar char="❖"/>
            </a:pPr>
            <a:r>
              <a:rPr lang="en" sz="4000" u="sng">
                <a:solidFill>
                  <a:schemeClr val="lt1"/>
                </a:solidFill>
              </a:rPr>
              <a:t>Diyaqon</a:t>
            </a:r>
            <a:r>
              <a:rPr lang="en" sz="4000">
                <a:solidFill>
                  <a:schemeClr val="lt1"/>
                </a:solidFill>
              </a:rPr>
              <a:t>: </a:t>
            </a:r>
            <a:r>
              <a:rPr lang="en" sz="4000">
                <a:solidFill>
                  <a:srgbClr val="FFFF00"/>
                </a:solidFill>
              </a:rPr>
              <a:t>Ansi’u idewīk’mu qesawist</a:t>
            </a:r>
            <a:endParaRPr>
              <a:solidFill>
                <a:schemeClr val="dk1"/>
              </a:solidFill>
            </a:endParaRPr>
          </a:p>
          <a:p>
            <a:pPr marL="457200" lvl="0" indent="-482600" algn="l" rtl="0">
              <a:spcBef>
                <a:spcPts val="80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rgbClr val="DDDDDD"/>
                </a:solidFill>
              </a:rPr>
              <a:t> </a:t>
            </a:r>
            <a:r>
              <a:rPr lang="en" sz="4000">
                <a:solidFill>
                  <a:schemeClr val="lt1"/>
                </a:solidFill>
              </a:rPr>
              <a:t>Raise up your hands.</a:t>
            </a:r>
            <a:endParaRPr>
              <a:solidFill>
                <a:schemeClr val="dk1"/>
              </a:solidFill>
            </a:endParaRPr>
          </a:p>
          <a:p>
            <a:pPr marL="457200" lvl="0" indent="0" algn="l" rtl="0">
              <a:spcBef>
                <a:spcPts val="700"/>
              </a:spcBef>
              <a:spcAft>
                <a:spcPts val="0"/>
              </a:spcAft>
              <a:buNone/>
            </a:pPr>
            <a:endParaRPr sz="2700" u="sng">
              <a:solidFill>
                <a:schemeClr val="lt1"/>
              </a:solidFill>
            </a:endParaRPr>
          </a:p>
        </p:txBody>
      </p:sp>
      <p:sp>
        <p:nvSpPr>
          <p:cNvPr id="481" name="Google Shape;481;p71"/>
          <p:cNvSpPr txBox="1"/>
          <p:nvPr/>
        </p:nvSpPr>
        <p:spPr>
          <a:xfrm>
            <a:off x="824275" y="148600"/>
            <a:ext cx="4598100" cy="6043500"/>
          </a:xfrm>
          <a:prstGeom prst="rect">
            <a:avLst/>
          </a:prstGeom>
          <a:noFill/>
          <a:ln>
            <a:noFill/>
          </a:ln>
        </p:spPr>
        <p:txBody>
          <a:bodyPr spcFirstLastPara="1" wrap="square" lIns="90000" tIns="91425" rIns="90000" bIns="91425" anchor="t" anchorCtr="0">
            <a:noAutofit/>
          </a:bodyPr>
          <a:lstStyle/>
          <a:p>
            <a:pPr marL="463550" lvl="0" indent="-457200" algn="l" rtl="0">
              <a:spcBef>
                <a:spcPts val="0"/>
              </a:spcBef>
              <a:spcAft>
                <a:spcPts val="0"/>
              </a:spcAft>
              <a:buClr>
                <a:srgbClr val="33CC33"/>
              </a:buClr>
              <a:buSzPts val="4300"/>
              <a:buFont typeface="Noto Sans Symbols"/>
              <a:buChar char="❖"/>
            </a:pPr>
            <a:r>
              <a:rPr lang="en" sz="4300" u="sng">
                <a:solidFill>
                  <a:schemeClr val="lt1"/>
                </a:solidFill>
              </a:rPr>
              <a:t>ዲያቆን</a:t>
            </a:r>
            <a:r>
              <a:rPr lang="en" sz="4300">
                <a:solidFill>
                  <a:schemeClr val="lt1"/>
                </a:solidFill>
              </a:rPr>
              <a:t>፡-</a:t>
            </a:r>
            <a:r>
              <a:rPr lang="en" sz="4300">
                <a:solidFill>
                  <a:srgbClr val="FFFF00"/>
                </a:solidFill>
              </a:rPr>
              <a:t> አንሥኡ</a:t>
            </a:r>
            <a:endParaRPr sz="4300">
              <a:solidFill>
                <a:schemeClr val="dk1"/>
              </a:solidFill>
            </a:endParaRPr>
          </a:p>
          <a:p>
            <a:pPr marL="463550" lvl="0" indent="-463550" algn="l" rtl="0">
              <a:spcBef>
                <a:spcPts val="0"/>
              </a:spcBef>
              <a:spcAft>
                <a:spcPts val="0"/>
              </a:spcAft>
              <a:buClr>
                <a:srgbClr val="FFFF00"/>
              </a:buClr>
              <a:buSzPts val="4400"/>
              <a:buFont typeface="Arial"/>
              <a:buNone/>
            </a:pPr>
            <a:r>
              <a:rPr lang="en" sz="4300">
                <a:solidFill>
                  <a:srgbClr val="FFFF00"/>
                </a:solidFill>
              </a:rPr>
              <a:t>እደዊክሙ ቀሳውስት።</a:t>
            </a:r>
            <a:endParaRPr sz="4300">
              <a:solidFill>
                <a:schemeClr val="dk1"/>
              </a:solidFill>
            </a:endParaRPr>
          </a:p>
          <a:p>
            <a:pPr marL="463550" lvl="0" indent="-457200" algn="l" rtl="0">
              <a:spcBef>
                <a:spcPts val="600"/>
              </a:spcBef>
              <a:spcAft>
                <a:spcPts val="0"/>
              </a:spcAft>
              <a:buClr>
                <a:schemeClr val="lt1"/>
              </a:buClr>
              <a:buSzPts val="4300"/>
              <a:buFont typeface="Noto Sans Symbols"/>
              <a:buChar char="❖"/>
            </a:pPr>
            <a:r>
              <a:rPr lang="en" sz="4300">
                <a:solidFill>
                  <a:schemeClr val="lt1"/>
                </a:solidFill>
              </a:rPr>
              <a:t>ቀሳውስቲ ኣእዳውኩም ኣልዕሉ። </a:t>
            </a:r>
            <a:endParaRPr sz="4300">
              <a:solidFill>
                <a:schemeClr val="dk1"/>
              </a:solidFill>
            </a:endParaRPr>
          </a:p>
          <a:p>
            <a:pPr marL="463550" lvl="0" indent="-463550" algn="l" rtl="0">
              <a:spcBef>
                <a:spcPts val="800"/>
              </a:spcBef>
              <a:spcAft>
                <a:spcPts val="0"/>
              </a:spcAft>
              <a:buClr>
                <a:schemeClr val="dk1"/>
              </a:buClr>
              <a:buSzPts val="4400"/>
              <a:buFont typeface="Arial"/>
              <a:buNone/>
            </a:pPr>
            <a:endParaRPr sz="4300">
              <a:solidFill>
                <a:schemeClr val="dk1"/>
              </a:solidFill>
            </a:endParaRPr>
          </a:p>
          <a:p>
            <a:pPr marL="463550" lvl="0" indent="-463550" algn="l" rtl="0">
              <a:spcBef>
                <a:spcPts val="600"/>
              </a:spcBef>
              <a:spcAft>
                <a:spcPts val="0"/>
              </a:spcAft>
              <a:buClr>
                <a:schemeClr val="dk1"/>
              </a:buClr>
              <a:buSzPts val="4400"/>
              <a:buFont typeface="Arial"/>
              <a:buNone/>
            </a:pPr>
            <a:endParaRPr sz="4300">
              <a:solidFill>
                <a:schemeClr val="dk1"/>
              </a:solidFill>
            </a:endParaRPr>
          </a:p>
          <a:p>
            <a:pPr marL="0" lvl="0" indent="0" algn="l" rtl="0">
              <a:lnSpc>
                <a:spcPct val="93000"/>
              </a:lnSpc>
              <a:spcBef>
                <a:spcPts val="0"/>
              </a:spcBef>
              <a:spcAft>
                <a:spcPts val="0"/>
              </a:spcAft>
              <a:buClr>
                <a:schemeClr val="dk1"/>
              </a:buClr>
              <a:buFont typeface="Arial"/>
              <a:buNone/>
            </a:pPr>
            <a:endParaRPr sz="4300">
              <a:solidFill>
                <a:schemeClr val="dk1"/>
              </a:solidFill>
            </a:endParaRPr>
          </a:p>
          <a:p>
            <a:pPr marL="0" lvl="0" indent="0" algn="l" rtl="0">
              <a:spcBef>
                <a:spcPts val="0"/>
              </a:spcBef>
              <a:spcAft>
                <a:spcPts val="0"/>
              </a:spcAft>
              <a:buNone/>
            </a:pPr>
            <a:endParaRPr sz="4300" u="sng">
              <a:solidFill>
                <a:schemeClr val="lt1"/>
              </a:solidFill>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7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88" name="Google Shape;488;p72"/>
          <p:cNvSpPr txBox="1"/>
          <p:nvPr/>
        </p:nvSpPr>
        <p:spPr>
          <a:xfrm>
            <a:off x="4265000" y="323850"/>
            <a:ext cx="4627800" cy="5911800"/>
          </a:xfrm>
          <a:prstGeom prst="rect">
            <a:avLst/>
          </a:prstGeom>
          <a:noFill/>
          <a:ln>
            <a:noFill/>
          </a:ln>
        </p:spPr>
        <p:txBody>
          <a:bodyPr spcFirstLastPara="1" wrap="square" lIns="92150" tIns="46075" rIns="92150" bIns="46075" anchor="t" anchorCtr="0">
            <a:noAutofit/>
          </a:bodyPr>
          <a:lstStyle/>
          <a:p>
            <a:pPr marL="342900" lvl="0" indent="-303212" algn="l" rtl="0">
              <a:spcBef>
                <a:spcPts val="0"/>
              </a:spcBef>
              <a:spcAft>
                <a:spcPts val="0"/>
              </a:spcAft>
              <a:buClr>
                <a:srgbClr val="0000FF"/>
              </a:buClr>
              <a:buSzPts val="3000"/>
              <a:buFont typeface="Noto Sans Symbols"/>
              <a:buChar char="❖"/>
            </a:pPr>
            <a:r>
              <a:rPr lang="en" sz="3000" u="sng">
                <a:solidFill>
                  <a:schemeClr val="lt1"/>
                </a:solidFill>
              </a:rPr>
              <a:t>Kahn</a:t>
            </a:r>
            <a:r>
              <a:rPr lang="en" sz="3000">
                <a:solidFill>
                  <a:schemeClr val="lt1"/>
                </a:solidFill>
              </a:rPr>
              <a:t>:</a:t>
            </a:r>
            <a:r>
              <a:rPr lang="en" sz="3000">
                <a:solidFill>
                  <a:srgbClr val="FFFF00"/>
                </a:solidFill>
              </a:rPr>
              <a:t> Keme naqrib leke zente qurbane “Imarie” ze-ante keme zintu wi’itu be-aman ne’amin. </a:t>
            </a:r>
            <a:r>
              <a:rPr lang="en" sz="3000">
                <a:solidFill>
                  <a:srgbClr val="00CC00"/>
                </a:solidFill>
              </a:rPr>
              <a:t> </a:t>
            </a:r>
            <a:endParaRPr>
              <a:solidFill>
                <a:schemeClr val="dk1"/>
              </a:solidFill>
            </a:endParaRPr>
          </a:p>
          <a:p>
            <a:pPr marL="342900" lvl="0" indent="-303212" algn="l" rtl="0">
              <a:spcBef>
                <a:spcPts val="7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a:solidFill>
                  <a:schemeClr val="lt1"/>
                </a:solidFill>
              </a:rPr>
              <a:t> That we may offer unto Thee this (pointing) offering which Thou did grant unto Thy disciples.</a:t>
            </a:r>
            <a:endParaRPr>
              <a:solidFill>
                <a:schemeClr val="dk1"/>
              </a:solidFill>
            </a:endParaRPr>
          </a:p>
          <a:p>
            <a:pPr marL="457200" lvl="0" indent="0" algn="l" rtl="0">
              <a:spcBef>
                <a:spcPts val="700"/>
              </a:spcBef>
              <a:spcAft>
                <a:spcPts val="0"/>
              </a:spcAft>
              <a:buNone/>
            </a:pPr>
            <a:endParaRPr sz="4000" u="sng">
              <a:solidFill>
                <a:schemeClr val="lt1"/>
              </a:solidFill>
            </a:endParaRPr>
          </a:p>
        </p:txBody>
      </p:sp>
      <p:sp>
        <p:nvSpPr>
          <p:cNvPr id="489" name="Google Shape;489;p72"/>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450850" algn="l" rtl="0">
              <a:spcBef>
                <a:spcPts val="0"/>
              </a:spcBef>
              <a:spcAft>
                <a:spcPts val="0"/>
              </a:spcAft>
              <a:buClr>
                <a:srgbClr val="33CC33"/>
              </a:buClr>
              <a:buSzPts val="3000"/>
              <a:buFont typeface="Noto Sans Symbols"/>
              <a:buChar char="❖"/>
            </a:pPr>
            <a:r>
              <a:rPr lang="en" sz="3000" u="sng">
                <a:solidFill>
                  <a:schemeClr val="lt1"/>
                </a:solidFill>
              </a:rPr>
              <a:t>ካህን</a:t>
            </a:r>
            <a:r>
              <a:rPr lang="en" sz="3000">
                <a:solidFill>
                  <a:schemeClr val="lt1"/>
                </a:solidFill>
              </a:rPr>
              <a:t>፦</a:t>
            </a:r>
            <a:r>
              <a:rPr lang="en" sz="3000">
                <a:solidFill>
                  <a:srgbClr val="00CC00"/>
                </a:solidFill>
              </a:rPr>
              <a:t> </a:t>
            </a:r>
            <a:r>
              <a:rPr lang="en" sz="3000">
                <a:solidFill>
                  <a:srgbClr val="FFFF00"/>
                </a:solidFill>
              </a:rPr>
              <a:t>ከመ ናቅርብ ለከ ዘንተ ቍርባነ “እማሬ” </a:t>
            </a:r>
            <a:r>
              <a:rPr lang="en" sz="3000">
                <a:solidFill>
                  <a:srgbClr val="CE181E"/>
                </a:solidFill>
              </a:rPr>
              <a:t>ዘአንተ ወሀብከ ለአርዳኢከ</a:t>
            </a:r>
            <a:endParaRPr>
              <a:solidFill>
                <a:schemeClr val="dk1"/>
              </a:solidFill>
            </a:endParaRPr>
          </a:p>
          <a:p>
            <a:pPr marL="463550" lvl="0" indent="-450850" algn="l" rtl="0">
              <a:spcBef>
                <a:spcPts val="600"/>
              </a:spcBef>
              <a:spcAft>
                <a:spcPts val="0"/>
              </a:spcAft>
              <a:buClr>
                <a:schemeClr val="lt1"/>
              </a:buClr>
              <a:buSzPts val="3000"/>
              <a:buFont typeface="Noto Sans Symbols"/>
              <a:buChar char="❖"/>
            </a:pPr>
            <a:r>
              <a:rPr lang="en" sz="3000">
                <a:solidFill>
                  <a:schemeClr val="lt1"/>
                </a:solidFill>
              </a:rPr>
              <a:t>ነዚ ቝርባን እዚ (ምልክታ) ንስኻ ንደቀ መዛሙርትኻ ኸምዚ እናበልካ ዝሃብካዮም ነቕርበልካ ኣሎና።</a:t>
            </a:r>
            <a:endParaRPr>
              <a:solidFill>
                <a:schemeClr val="dk1"/>
              </a:solidFill>
            </a:endParaRPr>
          </a:p>
          <a:p>
            <a:pPr marL="0" lvl="0" indent="0" algn="l" rtl="0">
              <a:spcBef>
                <a:spcPts val="0"/>
              </a:spcBef>
              <a:spcAft>
                <a:spcPts val="0"/>
              </a:spcAft>
              <a:buNone/>
            </a:pPr>
            <a:endParaRPr sz="4300" u="sng">
              <a:solidFill>
                <a:schemeClr val="lt1"/>
              </a:solidFill>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7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496" name="Google Shape;496;p73"/>
          <p:cNvSpPr txBox="1"/>
          <p:nvPr/>
        </p:nvSpPr>
        <p:spPr>
          <a:xfrm>
            <a:off x="4493600" y="323850"/>
            <a:ext cx="4529100" cy="5911800"/>
          </a:xfrm>
          <a:prstGeom prst="rect">
            <a:avLst/>
          </a:prstGeom>
          <a:noFill/>
          <a:ln>
            <a:noFill/>
          </a:ln>
        </p:spPr>
        <p:txBody>
          <a:bodyPr spcFirstLastPara="1" wrap="square" lIns="92150" tIns="46075" rIns="92150" bIns="46075" anchor="t" anchorCtr="0">
            <a:noAutofit/>
          </a:bodyPr>
          <a:lstStyle/>
          <a:p>
            <a:pPr marL="463550" lvl="0" indent="-457200" algn="l" rtl="0">
              <a:spcBef>
                <a:spcPts val="0"/>
              </a:spcBef>
              <a:spcAft>
                <a:spcPts val="0"/>
              </a:spcAft>
              <a:buClr>
                <a:srgbClr val="0000FF"/>
              </a:buClr>
              <a:buSzPts val="3900"/>
              <a:buFont typeface="Noto Sans Symbols"/>
              <a:buChar char="❖"/>
            </a:pPr>
            <a:r>
              <a:rPr lang="en" sz="3900" b="1" u="sng">
                <a:solidFill>
                  <a:schemeClr val="lt1"/>
                </a:solidFill>
              </a:rPr>
              <a:t>Hizb</a:t>
            </a:r>
            <a:r>
              <a:rPr lang="en" sz="3900" b="1">
                <a:solidFill>
                  <a:schemeClr val="lt1"/>
                </a:solidFill>
              </a:rPr>
              <a:t>:</a:t>
            </a:r>
            <a:r>
              <a:rPr lang="en" sz="3900">
                <a:solidFill>
                  <a:schemeClr val="lt1"/>
                </a:solidFill>
              </a:rPr>
              <a:t> </a:t>
            </a:r>
            <a:r>
              <a:rPr lang="en" sz="3900">
                <a:solidFill>
                  <a:srgbClr val="FFFF00"/>
                </a:solidFill>
              </a:rPr>
              <a:t>Ne’amin keme zintu wi’itu be-aman ne’amin</a:t>
            </a:r>
            <a:r>
              <a:rPr lang="en" sz="3900">
                <a:solidFill>
                  <a:srgbClr val="00FF00"/>
                </a:solidFill>
              </a:rPr>
              <a:t> </a:t>
            </a:r>
            <a:endParaRPr sz="3900">
              <a:solidFill>
                <a:schemeClr val="dk1"/>
              </a:solidFill>
            </a:endParaRPr>
          </a:p>
          <a:p>
            <a:pPr marL="463550" lvl="0" indent="-457200" algn="l" rtl="0">
              <a:spcBef>
                <a:spcPts val="800"/>
              </a:spcBef>
              <a:spcAft>
                <a:spcPts val="0"/>
              </a:spcAft>
              <a:buClr>
                <a:srgbClr val="FF0000"/>
              </a:buClr>
              <a:buSzPts val="3900"/>
              <a:buFont typeface="Noto Sans Symbols"/>
              <a:buChar char="❖"/>
            </a:pPr>
            <a:r>
              <a:rPr lang="en" sz="3900" b="1" u="sng">
                <a:solidFill>
                  <a:srgbClr val="FFFF00"/>
                </a:solidFill>
              </a:rPr>
              <a:t>People</a:t>
            </a:r>
            <a:r>
              <a:rPr lang="en" sz="3900" b="1">
                <a:solidFill>
                  <a:srgbClr val="FFFF00"/>
                </a:solidFill>
              </a:rPr>
              <a:t>:</a:t>
            </a:r>
            <a:r>
              <a:rPr lang="en" sz="3900">
                <a:solidFill>
                  <a:srgbClr val="DDDDDD"/>
                </a:solidFill>
              </a:rPr>
              <a:t> </a:t>
            </a:r>
            <a:r>
              <a:rPr lang="en" sz="3900">
                <a:solidFill>
                  <a:schemeClr val="lt1"/>
                </a:solidFill>
              </a:rPr>
              <a:t>We believe that this is He, truly we believe.</a:t>
            </a:r>
            <a:r>
              <a:rPr lang="en" sz="3900" b="1">
                <a:solidFill>
                  <a:schemeClr val="lt1"/>
                </a:solidFill>
              </a:rPr>
              <a:t> </a:t>
            </a:r>
            <a:endParaRPr sz="3900" u="sng">
              <a:solidFill>
                <a:schemeClr val="lt1"/>
              </a:solidFill>
            </a:endParaRPr>
          </a:p>
        </p:txBody>
      </p:sp>
      <p:sp>
        <p:nvSpPr>
          <p:cNvPr id="497" name="Google Shape;497;p73"/>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4000"/>
              <a:buFont typeface="Noto Sans Symbols"/>
              <a:buChar char="❖"/>
            </a:pPr>
            <a:r>
              <a:rPr lang="en" sz="4000" b="1" u="sng">
                <a:solidFill>
                  <a:schemeClr val="lt1"/>
                </a:solidFill>
              </a:rPr>
              <a:t>ሕዝብ</a:t>
            </a:r>
            <a:r>
              <a:rPr lang="en" sz="4000" b="1">
                <a:solidFill>
                  <a:schemeClr val="lt1"/>
                </a:solidFill>
              </a:rPr>
              <a:t>፡-</a:t>
            </a:r>
            <a:r>
              <a:rPr lang="en" sz="4000">
                <a:solidFill>
                  <a:schemeClr val="lt1"/>
                </a:solidFill>
              </a:rPr>
              <a:t> </a:t>
            </a:r>
            <a:r>
              <a:rPr lang="en" sz="4000">
                <a:solidFill>
                  <a:srgbClr val="FFFF00"/>
                </a:solidFill>
              </a:rPr>
              <a:t>ነአምን ከመ ዝንቱ ውእቱ በአማን ነአምን።</a:t>
            </a:r>
            <a:endParaRPr>
              <a:solidFill>
                <a:schemeClr val="dk1"/>
              </a:solidFill>
            </a:endParaRPr>
          </a:p>
          <a:p>
            <a:pPr marL="463550" lvl="0" indent="-463550" algn="l" rtl="0">
              <a:spcBef>
                <a:spcPts val="600"/>
              </a:spcBef>
              <a:spcAft>
                <a:spcPts val="0"/>
              </a:spcAft>
              <a:buClr>
                <a:schemeClr val="lt1"/>
              </a:buClr>
              <a:buSzPts val="4000"/>
              <a:buFont typeface="Noto Sans Symbols"/>
              <a:buChar char="❖"/>
            </a:pPr>
            <a:r>
              <a:rPr lang="en" sz="4000">
                <a:solidFill>
                  <a:schemeClr val="lt1"/>
                </a:solidFill>
              </a:rPr>
              <a:t>ንኣምን ኢና፡ እዚ ከም ዝኾነ ብሓቂ ንኣምን።</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4000">
              <a:solidFill>
                <a:schemeClr val="lt1"/>
              </a:solidFill>
            </a:endParaRPr>
          </a:p>
          <a:p>
            <a:pPr marL="0" lvl="0" indent="0" algn="l" rtl="0">
              <a:spcBef>
                <a:spcPts val="0"/>
              </a:spcBef>
              <a:spcAft>
                <a:spcPts val="0"/>
              </a:spcAft>
              <a:buNone/>
            </a:pPr>
            <a:endParaRPr sz="3000" u="sng">
              <a:solidFill>
                <a:schemeClr val="lt1"/>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43" name="Google Shape;143;p29"/>
          <p:cNvSpPr txBox="1"/>
          <p:nvPr/>
        </p:nvSpPr>
        <p:spPr>
          <a:xfrm>
            <a:off x="4548050" y="857250"/>
            <a:ext cx="4314600" cy="5911800"/>
          </a:xfrm>
          <a:prstGeom prst="rect">
            <a:avLst/>
          </a:prstGeom>
          <a:noFill/>
          <a:ln>
            <a:noFill/>
          </a:ln>
        </p:spPr>
        <p:txBody>
          <a:bodyPr spcFirstLastPara="1" wrap="square" lIns="92150" tIns="46075" rIns="92150" bIns="46075" anchor="t" anchorCtr="0">
            <a:noAutofit/>
          </a:bodyPr>
          <a:lstStyle/>
          <a:p>
            <a:pPr marL="463550" lvl="0" indent="-400050" algn="l" rtl="0">
              <a:spcBef>
                <a:spcPts val="0"/>
              </a:spcBef>
              <a:spcAft>
                <a:spcPts val="0"/>
              </a:spcAft>
              <a:buClr>
                <a:srgbClr val="0000FF"/>
              </a:buClr>
              <a:buSzPts val="2500"/>
              <a:buFont typeface="Noto Sans Symbols"/>
              <a:buChar char="❖"/>
            </a:pPr>
            <a:r>
              <a:rPr lang="en" sz="2500" u="sng">
                <a:solidFill>
                  <a:schemeClr val="lt1"/>
                </a:solidFill>
              </a:rPr>
              <a:t>Kahn</a:t>
            </a:r>
            <a:r>
              <a:rPr lang="en" sz="2500">
                <a:solidFill>
                  <a:schemeClr val="lt1"/>
                </a:solidFill>
              </a:rPr>
              <a:t>: </a:t>
            </a:r>
            <a:r>
              <a:rPr lang="en" sz="2500">
                <a:solidFill>
                  <a:srgbClr val="FFFF00"/>
                </a:solidFill>
              </a:rPr>
              <a:t>a’ikutwo leAmlakine</a:t>
            </a:r>
            <a:endParaRPr sz="2500">
              <a:solidFill>
                <a:schemeClr val="dk1"/>
              </a:solidFill>
            </a:endParaRPr>
          </a:p>
          <a:p>
            <a:pPr marL="463550" lvl="0" indent="-400050" algn="l" rtl="0">
              <a:spcBef>
                <a:spcPts val="80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chemeClr val="lt1"/>
                </a:solidFill>
              </a:rPr>
              <a:t> Give ye thanks unto our God.</a:t>
            </a:r>
            <a:endParaRPr sz="2500">
              <a:solidFill>
                <a:schemeClr val="dk1"/>
              </a:solidFill>
            </a:endParaRPr>
          </a:p>
          <a:p>
            <a:pPr marL="463550" lvl="0" indent="-463550" algn="l" rtl="0">
              <a:spcBef>
                <a:spcPts val="800"/>
              </a:spcBef>
              <a:spcAft>
                <a:spcPts val="0"/>
              </a:spcAft>
              <a:buClr>
                <a:schemeClr val="dk1"/>
              </a:buClr>
              <a:buSzPts val="3500"/>
              <a:buFont typeface="Arial"/>
              <a:buNone/>
            </a:pPr>
            <a:endParaRPr sz="2500">
              <a:solidFill>
                <a:schemeClr val="dk1"/>
              </a:solidFill>
            </a:endParaRPr>
          </a:p>
          <a:p>
            <a:pPr marL="463550" lvl="0" indent="-400050" algn="l" rtl="0">
              <a:spcBef>
                <a:spcPts val="600"/>
              </a:spcBef>
              <a:spcAft>
                <a:spcPts val="0"/>
              </a:spcAft>
              <a:buClr>
                <a:srgbClr val="0000FF"/>
              </a:buClr>
              <a:buSzPts val="2500"/>
              <a:buFont typeface="Noto Sans Symbols"/>
              <a:buChar char="❖"/>
            </a:pPr>
            <a:r>
              <a:rPr lang="en" sz="2500" b="1" u="sng">
                <a:solidFill>
                  <a:schemeClr val="lt1"/>
                </a:solidFill>
              </a:rPr>
              <a:t>Hizb</a:t>
            </a:r>
            <a:r>
              <a:rPr lang="en" sz="2500" b="1">
                <a:solidFill>
                  <a:schemeClr val="lt1"/>
                </a:solidFill>
              </a:rPr>
              <a:t>:</a:t>
            </a:r>
            <a:r>
              <a:rPr lang="en" sz="2500">
                <a:solidFill>
                  <a:schemeClr val="lt1"/>
                </a:solidFill>
              </a:rPr>
              <a:t> </a:t>
            </a:r>
            <a:r>
              <a:rPr lang="en" sz="2500">
                <a:solidFill>
                  <a:srgbClr val="FFFF00"/>
                </a:solidFill>
              </a:rPr>
              <a:t>Ritu’i yidelu</a:t>
            </a:r>
            <a:endParaRPr sz="2500">
              <a:solidFill>
                <a:schemeClr val="dk1"/>
              </a:solidFill>
            </a:endParaRPr>
          </a:p>
          <a:p>
            <a:pPr marL="463550" lvl="0" indent="-400050" algn="l" rtl="0">
              <a:spcBef>
                <a:spcPts val="800"/>
              </a:spcBef>
              <a:spcAft>
                <a:spcPts val="0"/>
              </a:spcAft>
              <a:buClr>
                <a:srgbClr val="FF0000"/>
              </a:buClr>
              <a:buSzPts val="2500"/>
              <a:buFont typeface="Noto Sans Symbols"/>
              <a:buChar char="❖"/>
            </a:pPr>
            <a:r>
              <a:rPr lang="en" sz="2500" u="sng">
                <a:solidFill>
                  <a:srgbClr val="FFFF00"/>
                </a:solidFill>
              </a:rPr>
              <a:t>People</a:t>
            </a:r>
            <a:r>
              <a:rPr lang="en" sz="2500">
                <a:solidFill>
                  <a:srgbClr val="FFFF00"/>
                </a:solidFill>
              </a:rPr>
              <a:t>:</a:t>
            </a:r>
            <a:r>
              <a:rPr lang="en" sz="2500">
                <a:solidFill>
                  <a:srgbClr val="DDDDDD"/>
                </a:solidFill>
              </a:rPr>
              <a:t> </a:t>
            </a:r>
            <a:r>
              <a:rPr lang="en" sz="2500">
                <a:solidFill>
                  <a:schemeClr val="lt1"/>
                </a:solidFill>
              </a:rPr>
              <a:t>It is right, it is just.</a:t>
            </a:r>
            <a:endParaRPr sz="2500">
              <a:solidFill>
                <a:schemeClr val="dk1"/>
              </a:solidFill>
            </a:endParaRPr>
          </a:p>
          <a:p>
            <a:pPr marL="0" marR="0" lvl="0" indent="0" algn="l" rtl="0">
              <a:lnSpc>
                <a:spcPct val="93000"/>
              </a:lnSpc>
              <a:spcBef>
                <a:spcPts val="0"/>
              </a:spcBef>
              <a:spcAft>
                <a:spcPts val="0"/>
              </a:spcAft>
              <a:buNone/>
            </a:pPr>
            <a:endParaRPr sz="2500" u="sng">
              <a:solidFill>
                <a:schemeClr val="lt1"/>
              </a:solidFill>
            </a:endParaRPr>
          </a:p>
        </p:txBody>
      </p:sp>
      <p:sp>
        <p:nvSpPr>
          <p:cNvPr id="144" name="Google Shape;144;p29"/>
          <p:cNvSpPr txBox="1"/>
          <p:nvPr/>
        </p:nvSpPr>
        <p:spPr>
          <a:xfrm>
            <a:off x="735000" y="833425"/>
            <a:ext cx="4475400" cy="6043500"/>
          </a:xfrm>
          <a:prstGeom prst="rect">
            <a:avLst/>
          </a:prstGeom>
          <a:noFill/>
          <a:ln>
            <a:noFill/>
          </a:ln>
        </p:spPr>
        <p:txBody>
          <a:bodyPr spcFirstLastPara="1" wrap="square" lIns="90000" tIns="91425" rIns="90000" bIns="91425" anchor="t" anchorCtr="0">
            <a:noAutofit/>
          </a:bodyPr>
          <a:lstStyle/>
          <a:p>
            <a:pPr marL="457200" lvl="0" indent="-393700" algn="l" rtl="0">
              <a:spcBef>
                <a:spcPts val="0"/>
              </a:spcBef>
              <a:spcAft>
                <a:spcPts val="0"/>
              </a:spcAft>
              <a:buClr>
                <a:srgbClr val="33CC33"/>
              </a:buClr>
              <a:buSzPts val="2600"/>
              <a:buFont typeface="Noto Sans Symbols"/>
              <a:buChar char="❖"/>
            </a:pPr>
            <a:r>
              <a:rPr lang="en" sz="2600" u="sng">
                <a:solidFill>
                  <a:schemeClr val="lt1"/>
                </a:solidFill>
              </a:rPr>
              <a:t>ካህን</a:t>
            </a:r>
            <a:r>
              <a:rPr lang="en" sz="2600">
                <a:solidFill>
                  <a:schemeClr val="lt1"/>
                </a:solidFill>
              </a:rPr>
              <a:t>፡</a:t>
            </a:r>
            <a:r>
              <a:rPr lang="en" sz="2600">
                <a:solidFill>
                  <a:srgbClr val="FFFF00"/>
                </a:solidFill>
              </a:rPr>
              <a:t>  </a:t>
            </a:r>
            <a:r>
              <a:rPr lang="en" sz="2600">
                <a:solidFill>
                  <a:srgbClr val="CE181E"/>
                </a:solidFill>
              </a:rPr>
              <a:t>አእዅትዎ</a:t>
            </a:r>
            <a:r>
              <a:rPr lang="en" sz="2600">
                <a:solidFill>
                  <a:srgbClr val="FFFF00"/>
                </a:solidFill>
              </a:rPr>
              <a:t> ለአምላክነ።</a:t>
            </a:r>
            <a:endParaRPr sz="2600">
              <a:solidFill>
                <a:schemeClr val="dk1"/>
              </a:solidFill>
            </a:endParaRPr>
          </a:p>
          <a:p>
            <a:pPr marL="457200" lvl="0" indent="-393700" algn="l" rtl="0">
              <a:spcBef>
                <a:spcPts val="600"/>
              </a:spcBef>
              <a:spcAft>
                <a:spcPts val="0"/>
              </a:spcAft>
              <a:buClr>
                <a:schemeClr val="lt1"/>
              </a:buClr>
              <a:buSzPts val="2600"/>
              <a:buFont typeface="Noto Sans Symbols"/>
              <a:buChar char="❖"/>
            </a:pPr>
            <a:r>
              <a:rPr lang="en" sz="2600">
                <a:solidFill>
                  <a:schemeClr val="lt1"/>
                </a:solidFill>
              </a:rPr>
              <a:t>ንኣምላኽና ኣመስግንዎ</a:t>
            </a:r>
            <a:endParaRPr sz="2600">
              <a:solidFill>
                <a:schemeClr val="dk1"/>
              </a:solidFill>
            </a:endParaRPr>
          </a:p>
          <a:p>
            <a:pPr marL="463550" lvl="0" indent="-463550" algn="l" rtl="0">
              <a:spcBef>
                <a:spcPts val="800"/>
              </a:spcBef>
              <a:spcAft>
                <a:spcPts val="0"/>
              </a:spcAft>
              <a:buNone/>
            </a:pPr>
            <a:endParaRPr sz="2600">
              <a:solidFill>
                <a:schemeClr val="dk1"/>
              </a:solidFill>
            </a:endParaRPr>
          </a:p>
          <a:p>
            <a:pPr marL="463550" lvl="0" indent="-463550" algn="l" rtl="0">
              <a:spcBef>
                <a:spcPts val="800"/>
              </a:spcBef>
              <a:spcAft>
                <a:spcPts val="0"/>
              </a:spcAft>
              <a:buNone/>
            </a:pPr>
            <a:endParaRPr sz="2600">
              <a:solidFill>
                <a:schemeClr val="dk1"/>
              </a:solidFill>
            </a:endParaRPr>
          </a:p>
          <a:p>
            <a:pPr marL="457200" lvl="0" indent="-393700" algn="l" rtl="0">
              <a:spcBef>
                <a:spcPts val="600"/>
              </a:spcBef>
              <a:spcAft>
                <a:spcPts val="0"/>
              </a:spcAft>
              <a:buClr>
                <a:srgbClr val="33CC33"/>
              </a:buClr>
              <a:buSzPts val="2600"/>
              <a:buFont typeface="Noto Sans Symbols"/>
              <a:buChar char="❖"/>
            </a:pPr>
            <a:r>
              <a:rPr lang="en" sz="2600" b="1" u="sng">
                <a:solidFill>
                  <a:schemeClr val="lt1"/>
                </a:solidFill>
              </a:rPr>
              <a:t>ሕዝብ</a:t>
            </a:r>
            <a:r>
              <a:rPr lang="en" sz="2600" b="1">
                <a:solidFill>
                  <a:schemeClr val="lt1"/>
                </a:solidFill>
              </a:rPr>
              <a:t>፡</a:t>
            </a:r>
            <a:r>
              <a:rPr lang="en" sz="2600">
                <a:solidFill>
                  <a:srgbClr val="FFFF00"/>
                </a:solidFill>
              </a:rPr>
              <a:t>  ርቱዕ ይደሉ።</a:t>
            </a:r>
            <a:endParaRPr sz="2600">
              <a:solidFill>
                <a:schemeClr val="dk1"/>
              </a:solidFill>
            </a:endParaRPr>
          </a:p>
          <a:p>
            <a:pPr marL="457200" lvl="0" indent="-393700" algn="l" rtl="0">
              <a:spcBef>
                <a:spcPts val="600"/>
              </a:spcBef>
              <a:spcAft>
                <a:spcPts val="0"/>
              </a:spcAft>
              <a:buClr>
                <a:schemeClr val="lt1"/>
              </a:buClr>
              <a:buSzPts val="2600"/>
              <a:buFont typeface="Noto Sans Symbols"/>
              <a:buChar char="❖"/>
            </a:pPr>
            <a:r>
              <a:rPr lang="en" sz="2600">
                <a:solidFill>
                  <a:schemeClr val="lt1"/>
                </a:solidFill>
              </a:rPr>
              <a:t>ብሓቂ ይግባእ እዩ።</a:t>
            </a:r>
            <a:endParaRPr sz="2600" u="sng">
              <a:solidFill>
                <a:schemeClr val="lt1"/>
              </a:solidFill>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502"/>
        <p:cNvGrpSpPr/>
        <p:nvPr/>
      </p:nvGrpSpPr>
      <p:grpSpPr>
        <a:xfrm>
          <a:off x="0" y="0"/>
          <a:ext cx="0" cy="0"/>
          <a:chOff x="0" y="0"/>
          <a:chExt cx="0" cy="0"/>
        </a:xfrm>
      </p:grpSpPr>
      <p:pic>
        <p:nvPicPr>
          <p:cNvPr id="503" name="Google Shape;503;p7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04" name="Google Shape;504;p74"/>
          <p:cNvSpPr txBox="1"/>
          <p:nvPr/>
        </p:nvSpPr>
        <p:spPr>
          <a:xfrm>
            <a:off x="4493600" y="323850"/>
            <a:ext cx="4529100" cy="5911800"/>
          </a:xfrm>
          <a:prstGeom prst="rect">
            <a:avLst/>
          </a:prstGeom>
          <a:noFill/>
          <a:ln>
            <a:noFill/>
          </a:ln>
        </p:spPr>
        <p:txBody>
          <a:bodyPr spcFirstLastPara="1" wrap="square" lIns="92150" tIns="46075" rIns="92150" bIns="46075" anchor="t" anchorCtr="0">
            <a:noAutofit/>
          </a:bodyPr>
          <a:lstStyle/>
          <a:p>
            <a:pPr marL="457200" lvl="0" indent="-374650" algn="l" rtl="0">
              <a:spcBef>
                <a:spcPts val="0"/>
              </a:spcBef>
              <a:spcAft>
                <a:spcPts val="0"/>
              </a:spcAft>
              <a:buClr>
                <a:srgbClr val="0000FF"/>
              </a:buClr>
              <a:buSzPts val="2300"/>
              <a:buFont typeface="Noto Sans Symbols"/>
              <a:buChar char="❖"/>
            </a:pPr>
            <a:r>
              <a:rPr lang="en" sz="2300" u="sng">
                <a:solidFill>
                  <a:schemeClr val="lt1"/>
                </a:solidFill>
              </a:rPr>
              <a:t>Kahn</a:t>
            </a:r>
            <a:r>
              <a:rPr lang="en" sz="2300">
                <a:solidFill>
                  <a:schemeClr val="lt1"/>
                </a:solidFill>
              </a:rPr>
              <a:t>:</a:t>
            </a:r>
            <a:r>
              <a:rPr lang="en" sz="2300">
                <a:solidFill>
                  <a:srgbClr val="00CC00"/>
                </a:solidFill>
              </a:rPr>
              <a:t> </a:t>
            </a:r>
            <a:r>
              <a:rPr lang="en" sz="2300">
                <a:solidFill>
                  <a:srgbClr val="FFFF00"/>
                </a:solidFill>
              </a:rPr>
              <a:t>inze tbil nisu bel’u zihibste ‘imarie’ sigaye wi’itu lezebe-intīakimu ytfietet we-yitwehib beze-yithdeg haTīat le-hywet zele-Aleme Alem amien::</a:t>
            </a:r>
            <a:endParaRPr sz="2300">
              <a:solidFill>
                <a:schemeClr val="dk1"/>
              </a:solidFill>
            </a:endParaRPr>
          </a:p>
          <a:p>
            <a:pPr marL="457200" lvl="0" indent="-374650" algn="l" rtl="0">
              <a:spcBef>
                <a:spcPts val="70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a:t>
            </a:r>
            <a:r>
              <a:rPr lang="en" sz="2300">
                <a:solidFill>
                  <a:schemeClr val="lt1"/>
                </a:solidFill>
              </a:rPr>
              <a:t>Saying, Take, eat, this (pointing) bread is My body which will be broken for you and given for the remission of sin and for eternal life. Amen. (3 times).</a:t>
            </a:r>
            <a:endParaRPr sz="2300" b="1" u="sng">
              <a:solidFill>
                <a:schemeClr val="lt1"/>
              </a:solidFill>
            </a:endParaRPr>
          </a:p>
        </p:txBody>
      </p:sp>
      <p:sp>
        <p:nvSpPr>
          <p:cNvPr id="505" name="Google Shape;505;p74"/>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412750" algn="l" rtl="0">
              <a:spcBef>
                <a:spcPts val="0"/>
              </a:spcBef>
              <a:spcAft>
                <a:spcPts val="0"/>
              </a:spcAft>
              <a:buClr>
                <a:srgbClr val="33CC33"/>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00FF00"/>
                </a:solidFill>
              </a:rPr>
              <a:t> </a:t>
            </a:r>
            <a:r>
              <a:rPr lang="en" sz="2400">
                <a:solidFill>
                  <a:srgbClr val="FFFF00"/>
                </a:solidFill>
              </a:rPr>
              <a:t>እንዘ ትብል ንሥኡ ብልዑ ዝኅብስ</a:t>
            </a:r>
            <a:r>
              <a:rPr lang="en" sz="2400">
                <a:solidFill>
                  <a:srgbClr val="CE181E"/>
                </a:solidFill>
              </a:rPr>
              <a:t>ት</a:t>
            </a:r>
            <a:r>
              <a:rPr lang="en" sz="2400">
                <a:solidFill>
                  <a:srgbClr val="FFFF00"/>
                </a:solidFill>
              </a:rPr>
              <a:t> ‘እማሬ’ ሥጋየ ውእቱ ለዘበእንቲአክሙ ይትፌተት ወይትወሀብ በዘይትኅድግ ኃጢአት ለሕይወት ዘለዓለም ዓለም አሜን።</a:t>
            </a:r>
            <a:endParaRPr sz="2400">
              <a:solidFill>
                <a:schemeClr val="dk1"/>
              </a:solidFill>
            </a:endParaRPr>
          </a:p>
          <a:p>
            <a:pPr marL="463550" lvl="0" indent="-412750" algn="l" rtl="0">
              <a:spcBef>
                <a:spcPts val="600"/>
              </a:spcBef>
              <a:spcAft>
                <a:spcPts val="0"/>
              </a:spcAft>
              <a:buClr>
                <a:schemeClr val="lt1"/>
              </a:buClr>
              <a:buSzPts val="2400"/>
              <a:buFont typeface="Noto Sans Symbols"/>
              <a:buChar char="❖"/>
            </a:pPr>
            <a:r>
              <a:rPr lang="en" sz="2400">
                <a:solidFill>
                  <a:schemeClr val="lt1"/>
                </a:solidFill>
              </a:rPr>
              <a:t>ነዚ ቝርባን እዚ (ምልክታ) ንስኻ ንደቀ መዛሙርትኻ ኸምዚ እናበልካ ዝሃብካዮም ነቕርበልካ ኣሎና።</a:t>
            </a:r>
            <a:endParaRPr sz="2400">
              <a:solidFill>
                <a:schemeClr val="dk1"/>
              </a:solidFill>
            </a:endParaRPr>
          </a:p>
          <a:p>
            <a:pPr marL="463550" lvl="0" indent="-431800" algn="l" rtl="0">
              <a:spcBef>
                <a:spcPts val="600"/>
              </a:spcBef>
              <a:spcAft>
                <a:spcPts val="0"/>
              </a:spcAft>
              <a:buClr>
                <a:schemeClr val="dk1"/>
              </a:buClr>
              <a:buSzPts val="2700"/>
              <a:buFont typeface="Arial"/>
              <a:buNone/>
            </a:pP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dk1"/>
              </a:solidFill>
            </a:endParaRPr>
          </a:p>
          <a:p>
            <a:pPr marL="0" lvl="0" indent="0" algn="l" rtl="0">
              <a:spcBef>
                <a:spcPts val="0"/>
              </a:spcBef>
              <a:spcAft>
                <a:spcPts val="0"/>
              </a:spcAft>
              <a:buNone/>
            </a:pPr>
            <a:endParaRPr sz="2400" b="1" u="sng">
              <a:solidFill>
                <a:schemeClr val="lt1"/>
              </a:solidFill>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7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12" name="Google Shape;512;p75"/>
          <p:cNvSpPr txBox="1"/>
          <p:nvPr/>
        </p:nvSpPr>
        <p:spPr>
          <a:xfrm>
            <a:off x="4228850" y="323850"/>
            <a:ext cx="4794000" cy="5911800"/>
          </a:xfrm>
          <a:prstGeom prst="rect">
            <a:avLst/>
          </a:prstGeom>
          <a:noFill/>
          <a:ln>
            <a:noFill/>
          </a:ln>
        </p:spPr>
        <p:txBody>
          <a:bodyPr spcFirstLastPara="1" wrap="square" lIns="92150" tIns="46075" rIns="92150" bIns="46075" anchor="t" anchorCtr="0">
            <a:noAutofit/>
          </a:bodyPr>
          <a:lstStyle/>
          <a:p>
            <a:pPr marL="457200" lvl="0" indent="-393700" algn="l" rtl="0">
              <a:spcBef>
                <a:spcPts val="0"/>
              </a:spcBef>
              <a:spcAft>
                <a:spcPts val="0"/>
              </a:spcAft>
              <a:buClr>
                <a:srgbClr val="0000FF"/>
              </a:buClr>
              <a:buSzPts val="2600"/>
              <a:buFont typeface="Noto Sans Symbols"/>
              <a:buChar char="❖"/>
            </a:pPr>
            <a:r>
              <a:rPr lang="en" sz="2600" b="1" u="sng">
                <a:solidFill>
                  <a:schemeClr val="lt1"/>
                </a:solidFill>
              </a:rPr>
              <a:t>Hizb</a:t>
            </a:r>
            <a:r>
              <a:rPr lang="en" sz="2600" b="1">
                <a:solidFill>
                  <a:schemeClr val="lt1"/>
                </a:solidFill>
              </a:rPr>
              <a:t>: </a:t>
            </a:r>
            <a:r>
              <a:rPr lang="en" sz="2600">
                <a:solidFill>
                  <a:srgbClr val="FFFF00"/>
                </a:solidFill>
              </a:rPr>
              <a:t>Amien, Amien, Amien, ne’amin we-nitamin ni’siebhake O Igzī’ine we-Amlakine keme zintu wi’itu be-aman ne’amin</a:t>
            </a:r>
            <a:r>
              <a:rPr lang="en" sz="2600">
                <a:solidFill>
                  <a:srgbClr val="00FF00"/>
                </a:solidFill>
              </a:rPr>
              <a:t> </a:t>
            </a:r>
            <a:endParaRPr sz="2600">
              <a:solidFill>
                <a:schemeClr val="dk1"/>
              </a:solidFill>
            </a:endParaRPr>
          </a:p>
          <a:p>
            <a:pPr marL="457200" lvl="0" indent="-393700" algn="l" rtl="0">
              <a:spcBef>
                <a:spcPts val="800"/>
              </a:spcBef>
              <a:spcAft>
                <a:spcPts val="0"/>
              </a:spcAft>
              <a:buClr>
                <a:srgbClr val="FF0000"/>
              </a:buClr>
              <a:buSzPts val="2600"/>
              <a:buFont typeface="Noto Sans Symbols"/>
              <a:buChar char="❖"/>
            </a:pPr>
            <a:r>
              <a:rPr lang="en" sz="2600" b="1" u="sng">
                <a:solidFill>
                  <a:srgbClr val="FFFF00"/>
                </a:solidFill>
              </a:rPr>
              <a:t>People</a:t>
            </a:r>
            <a:r>
              <a:rPr lang="en" sz="2600" b="1">
                <a:solidFill>
                  <a:srgbClr val="FFFF00"/>
                </a:solidFill>
              </a:rPr>
              <a:t>:</a:t>
            </a:r>
            <a:r>
              <a:rPr lang="en" sz="2600">
                <a:solidFill>
                  <a:srgbClr val="FFFF00"/>
                </a:solidFill>
              </a:rPr>
              <a:t> </a:t>
            </a:r>
            <a:r>
              <a:rPr lang="en" sz="2600">
                <a:solidFill>
                  <a:schemeClr val="lt1"/>
                </a:solidFill>
              </a:rPr>
              <a:t>Amen Amen Amen: We believe and confess, we glorify thee, O our Lord and our God; that this is He we truly believe.</a:t>
            </a:r>
            <a:endParaRPr sz="2600" u="sng">
              <a:solidFill>
                <a:schemeClr val="lt1"/>
              </a:solidFill>
            </a:endParaRPr>
          </a:p>
        </p:txBody>
      </p:sp>
      <p:sp>
        <p:nvSpPr>
          <p:cNvPr id="513" name="Google Shape;513;p75"/>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404812" algn="l" rtl="0">
              <a:spcBef>
                <a:spcPts val="0"/>
              </a:spcBef>
              <a:spcAft>
                <a:spcPts val="0"/>
              </a:spcAft>
              <a:buClr>
                <a:srgbClr val="33CC33"/>
              </a:buClr>
              <a:buSzPts val="2500"/>
              <a:buFont typeface="Noto Sans Symbols"/>
              <a:buChar char="❖"/>
            </a:pPr>
            <a:r>
              <a:rPr lang="en" sz="2500" b="1" u="sng">
                <a:solidFill>
                  <a:schemeClr val="lt1"/>
                </a:solidFill>
              </a:rPr>
              <a:t>ሕዝብ</a:t>
            </a:r>
            <a:r>
              <a:rPr lang="en" sz="2500" b="1">
                <a:solidFill>
                  <a:schemeClr val="lt1"/>
                </a:solidFill>
              </a:rPr>
              <a:t>፡</a:t>
            </a:r>
            <a:r>
              <a:rPr lang="en" sz="2500">
                <a:solidFill>
                  <a:srgbClr val="FFFF00"/>
                </a:solidFill>
              </a:rPr>
              <a:t> አሜን አሜን አሜን ነአምን ወንትአመን ንሴብሐከ ኦ እግዚእነ ወአምላክነ ከመ ዝንቱ ውእቱ በአማን ነአምን።</a:t>
            </a:r>
            <a:endParaRPr sz="2500">
              <a:solidFill>
                <a:schemeClr val="dk1"/>
              </a:solidFill>
            </a:endParaRPr>
          </a:p>
          <a:p>
            <a:pPr marL="463550" lvl="0" indent="-436562" algn="l" rtl="0">
              <a:spcBef>
                <a:spcPts val="600"/>
              </a:spcBef>
              <a:spcAft>
                <a:spcPts val="0"/>
              </a:spcAft>
              <a:buClr>
                <a:schemeClr val="lt1"/>
              </a:buClr>
              <a:buSzPts val="3000"/>
              <a:buFont typeface="Arial"/>
              <a:buNone/>
            </a:pPr>
            <a:r>
              <a:rPr lang="en" sz="2500">
                <a:solidFill>
                  <a:schemeClr val="lt1"/>
                </a:solidFill>
              </a:rPr>
              <a:t>ኣሜን ኣሜን ኣሜን ንኣምን ንእመንን ኦ ጐይታናን ኣምላኽናን ነመስግነካ ኣሎና፡ </a:t>
            </a:r>
            <a:r>
              <a:rPr lang="en" sz="2500">
                <a:solidFill>
                  <a:srgbClr val="CE181E"/>
                </a:solidFill>
              </a:rPr>
              <a:t>እዚ  ሥጋኻ</a:t>
            </a:r>
            <a:r>
              <a:rPr lang="en" sz="2500">
                <a:solidFill>
                  <a:schemeClr val="lt1"/>
                </a:solidFill>
              </a:rPr>
              <a:t> ከም ዝኾነ </a:t>
            </a:r>
            <a:r>
              <a:rPr lang="en" sz="2500">
                <a:solidFill>
                  <a:srgbClr val="CE181E"/>
                </a:solidFill>
              </a:rPr>
              <a:t>ብሓቂ</a:t>
            </a:r>
            <a:r>
              <a:rPr lang="en" sz="2500">
                <a:solidFill>
                  <a:schemeClr val="lt1"/>
                </a:solidFill>
              </a:rPr>
              <a:t> ንኣምን።</a:t>
            </a:r>
            <a:endParaRPr sz="2500">
              <a:solidFill>
                <a:schemeClr val="dk1"/>
              </a:solidFill>
            </a:endParaRPr>
          </a:p>
          <a:p>
            <a:pPr marL="463550" lvl="0" indent="-436562" algn="l" rtl="0">
              <a:spcBef>
                <a:spcPts val="800"/>
              </a:spcBef>
              <a:spcAft>
                <a:spcPts val="0"/>
              </a:spcAft>
              <a:buClr>
                <a:schemeClr val="dk1"/>
              </a:buClr>
              <a:buSzPts val="3000"/>
              <a:buFont typeface="Arial"/>
              <a:buNone/>
            </a:pPr>
            <a:endParaRPr sz="2500">
              <a:solidFill>
                <a:schemeClr val="dk1"/>
              </a:solidFill>
            </a:endParaRPr>
          </a:p>
          <a:p>
            <a:pPr marL="463550" lvl="0" indent="-436562" algn="l" rtl="0">
              <a:spcBef>
                <a:spcPts val="600"/>
              </a:spcBef>
              <a:spcAft>
                <a:spcPts val="0"/>
              </a:spcAft>
              <a:buClr>
                <a:schemeClr val="dk1"/>
              </a:buClr>
              <a:buSzPts val="3000"/>
              <a:buFont typeface="Arial"/>
              <a:buNone/>
            </a:pPr>
            <a:endParaRPr sz="2500">
              <a:solidFill>
                <a:schemeClr val="dk1"/>
              </a:solidFill>
            </a:endParaRPr>
          </a:p>
          <a:p>
            <a:pPr marL="0" lvl="0" indent="0" algn="l" rtl="0">
              <a:lnSpc>
                <a:spcPct val="93000"/>
              </a:lnSpc>
              <a:spcBef>
                <a:spcPts val="0"/>
              </a:spcBef>
              <a:spcAft>
                <a:spcPts val="0"/>
              </a:spcAft>
              <a:buClr>
                <a:schemeClr val="dk1"/>
              </a:buClr>
              <a:buFont typeface="Arial"/>
              <a:buNone/>
            </a:pPr>
            <a:endParaRPr sz="2500">
              <a:solidFill>
                <a:schemeClr val="dk1"/>
              </a:solidFill>
            </a:endParaRPr>
          </a:p>
          <a:p>
            <a:pPr marL="0" lvl="0" indent="0" algn="l" rtl="0">
              <a:spcBef>
                <a:spcPts val="0"/>
              </a:spcBef>
              <a:spcAft>
                <a:spcPts val="0"/>
              </a:spcAft>
              <a:buNone/>
            </a:pPr>
            <a:endParaRPr sz="2500" u="sng">
              <a:solidFill>
                <a:schemeClr val="lt1"/>
              </a:solidFill>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518"/>
        <p:cNvGrpSpPr/>
        <p:nvPr/>
      </p:nvGrpSpPr>
      <p:grpSpPr>
        <a:xfrm>
          <a:off x="0" y="0"/>
          <a:ext cx="0" cy="0"/>
          <a:chOff x="0" y="0"/>
          <a:chExt cx="0" cy="0"/>
        </a:xfrm>
      </p:grpSpPr>
      <p:pic>
        <p:nvPicPr>
          <p:cNvPr id="519" name="Google Shape;519;p7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20" name="Google Shape;520;p76"/>
          <p:cNvSpPr txBox="1"/>
          <p:nvPr/>
        </p:nvSpPr>
        <p:spPr>
          <a:xfrm>
            <a:off x="4228850" y="323850"/>
            <a:ext cx="4794000" cy="5911800"/>
          </a:xfrm>
          <a:prstGeom prst="rect">
            <a:avLst/>
          </a:prstGeom>
          <a:noFill/>
          <a:ln>
            <a:noFill/>
          </a:ln>
        </p:spPr>
        <p:txBody>
          <a:bodyPr spcFirstLastPara="1" wrap="square" lIns="92150" tIns="46075" rIns="92150" bIns="46075" anchor="t" anchorCtr="0">
            <a:noAutofit/>
          </a:bodyPr>
          <a:lstStyle/>
          <a:p>
            <a:pPr marL="457200" lvl="0" indent="-368300"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 </a:t>
            </a:r>
            <a:r>
              <a:rPr lang="en" sz="2200">
                <a:solidFill>
                  <a:srgbClr val="FFFF00"/>
                </a:solidFill>
              </a:rPr>
              <a:t>we-kemahu dībe tswa’inī negerekomu inze tibil nisu sityu zitswaE ‘imarie’ tsemye wi’itu zezebe-intīakimu yitke’iw we-yitwehb beze-yitguadge haTīat le-hywet zele-Alem amien::</a:t>
            </a:r>
            <a:r>
              <a:rPr lang="en" sz="2200">
                <a:solidFill>
                  <a:srgbClr val="00CC00"/>
                </a:solidFill>
              </a:rPr>
              <a:t> </a:t>
            </a:r>
            <a:endParaRPr sz="2200">
              <a:solidFill>
                <a:schemeClr val="dk1"/>
              </a:solidFill>
            </a:endParaRPr>
          </a:p>
          <a:p>
            <a:pPr marL="457200" lvl="0" indent="-368300" algn="l" rtl="0">
              <a:spcBef>
                <a:spcPts val="7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 </a:t>
            </a:r>
            <a:r>
              <a:rPr lang="en" sz="2200">
                <a:solidFill>
                  <a:schemeClr val="lt1"/>
                </a:solidFill>
              </a:rPr>
              <a:t>Likewise Thou spoke to them over the cup saying, Take, drink, this (pointing) cup is My blood which will be shed for you and given for the remission of sin and for eternal life. Amen. </a:t>
            </a:r>
            <a:endParaRPr sz="2200">
              <a:solidFill>
                <a:schemeClr val="dk1"/>
              </a:solidFill>
            </a:endParaRPr>
          </a:p>
          <a:p>
            <a:pPr marL="0" lvl="0" indent="0" algn="l" rtl="0">
              <a:lnSpc>
                <a:spcPct val="93000"/>
              </a:lnSpc>
              <a:spcBef>
                <a:spcPts val="0"/>
              </a:spcBef>
              <a:spcAft>
                <a:spcPts val="0"/>
              </a:spcAft>
              <a:buNone/>
            </a:pPr>
            <a:endParaRPr sz="2200">
              <a:solidFill>
                <a:schemeClr val="lt1"/>
              </a:solidFill>
            </a:endParaRPr>
          </a:p>
          <a:p>
            <a:pPr marL="457200" lvl="0" indent="-368300" algn="l" rtl="0">
              <a:spcBef>
                <a:spcPts val="800"/>
              </a:spcBef>
              <a:spcAft>
                <a:spcPts val="0"/>
              </a:spcAft>
              <a:buClr>
                <a:schemeClr val="lt1"/>
              </a:buClr>
              <a:buSzPts val="2200"/>
              <a:buChar char="❖"/>
            </a:pPr>
            <a:endParaRPr sz="2200" b="1" u="sng">
              <a:solidFill>
                <a:schemeClr val="lt1"/>
              </a:solidFill>
            </a:endParaRPr>
          </a:p>
        </p:txBody>
      </p:sp>
      <p:sp>
        <p:nvSpPr>
          <p:cNvPr id="521" name="Google Shape;521;p76"/>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368300" algn="l" rtl="0">
              <a:spcBef>
                <a:spcPts val="0"/>
              </a:spcBef>
              <a:spcAft>
                <a:spcPts val="0"/>
              </a:spcAft>
              <a:buClr>
                <a:srgbClr val="33CC33"/>
              </a:buClr>
              <a:buSzPts val="2100"/>
              <a:buFont typeface="Noto Sans Symbols"/>
              <a:buChar char="❖"/>
            </a:pPr>
            <a:r>
              <a:rPr lang="en" sz="2100" u="sng">
                <a:solidFill>
                  <a:schemeClr val="lt1"/>
                </a:solidFill>
              </a:rPr>
              <a:t>ካህን</a:t>
            </a:r>
            <a:r>
              <a:rPr lang="en" sz="2100">
                <a:solidFill>
                  <a:schemeClr val="lt1"/>
                </a:solidFill>
              </a:rPr>
              <a:t>፡- </a:t>
            </a:r>
            <a:r>
              <a:rPr lang="en" sz="2100">
                <a:solidFill>
                  <a:srgbClr val="FFFF00"/>
                </a:solidFill>
              </a:rPr>
              <a:t> ወከማሁ ዲበ ጽዋዕኒ ነገ</a:t>
            </a:r>
            <a:r>
              <a:rPr lang="en" sz="2100">
                <a:solidFill>
                  <a:srgbClr val="CE181E"/>
                </a:solidFill>
              </a:rPr>
              <a:t>ር</a:t>
            </a:r>
            <a:r>
              <a:rPr lang="en" sz="2100">
                <a:solidFill>
                  <a:srgbClr val="FFFF00"/>
                </a:solidFill>
              </a:rPr>
              <a:t>ኮሙ እንዘ ትብል ንሥኡ ስትዩ ዝ ጽዋዕ “ እማሬ’’ </a:t>
            </a:r>
            <a:r>
              <a:rPr lang="en" sz="2100">
                <a:solidFill>
                  <a:srgbClr val="CE181E"/>
                </a:solidFill>
              </a:rPr>
              <a:t>ደ</a:t>
            </a:r>
            <a:r>
              <a:rPr lang="en" sz="2100">
                <a:solidFill>
                  <a:srgbClr val="FFFF00"/>
                </a:solidFill>
              </a:rPr>
              <a:t>ምየ ውእቱ </a:t>
            </a:r>
            <a:r>
              <a:rPr lang="en" sz="2100">
                <a:solidFill>
                  <a:srgbClr val="CE181E"/>
                </a:solidFill>
              </a:rPr>
              <a:t>ለ</a:t>
            </a:r>
            <a:r>
              <a:rPr lang="en" sz="2100">
                <a:solidFill>
                  <a:srgbClr val="FFFF00"/>
                </a:solidFill>
              </a:rPr>
              <a:t>ዘበእንቲአክሙ ይትክዐው ወይትወሀብ በዘይት</a:t>
            </a:r>
            <a:r>
              <a:rPr lang="en" sz="2100">
                <a:solidFill>
                  <a:srgbClr val="CE181E"/>
                </a:solidFill>
              </a:rPr>
              <a:t>ኀ</a:t>
            </a:r>
            <a:r>
              <a:rPr lang="en" sz="2100">
                <a:solidFill>
                  <a:srgbClr val="FFFF00"/>
                </a:solidFill>
              </a:rPr>
              <a:t>ደግ ኃጢአት ለሕይወት ዘለዓለም አሜን። </a:t>
            </a:r>
            <a:endParaRPr sz="2100">
              <a:solidFill>
                <a:schemeClr val="dk1"/>
              </a:solidFill>
            </a:endParaRPr>
          </a:p>
          <a:p>
            <a:pPr marL="463550" lvl="0" indent="-368300" algn="l" rtl="0">
              <a:spcBef>
                <a:spcPts val="700"/>
              </a:spcBef>
              <a:spcAft>
                <a:spcPts val="0"/>
              </a:spcAft>
              <a:buClr>
                <a:schemeClr val="lt1"/>
              </a:buClr>
              <a:buSzPts val="2100"/>
              <a:buFont typeface="Noto Sans Symbols"/>
              <a:buChar char="❖"/>
            </a:pPr>
            <a:r>
              <a:rPr lang="en" sz="2100">
                <a:solidFill>
                  <a:schemeClr val="lt1"/>
                </a:solidFill>
              </a:rPr>
              <a:t>ኣብ ልዕሊ ጽዋዕ  ከኣ ኸምኡ ኸምዚ እናበልካ ነገርካዮም “እንኩ እዚ (ምልክታ) ጽዋዕ </a:t>
            </a:r>
            <a:r>
              <a:rPr lang="en" sz="2100">
                <a:solidFill>
                  <a:srgbClr val="CE181E"/>
                </a:solidFill>
              </a:rPr>
              <a:t>እ</a:t>
            </a:r>
            <a:r>
              <a:rPr lang="en" sz="2100">
                <a:solidFill>
                  <a:schemeClr val="lt1"/>
                </a:solidFill>
              </a:rPr>
              <a:t>ዚ ኃጢኣት ዚ</a:t>
            </a:r>
            <a:r>
              <a:rPr lang="en" sz="2100">
                <a:solidFill>
                  <a:srgbClr val="CE181E"/>
                </a:solidFill>
              </a:rPr>
              <a:t>ኅ</a:t>
            </a:r>
            <a:r>
              <a:rPr lang="en" sz="2100">
                <a:solidFill>
                  <a:schemeClr val="lt1"/>
                </a:solidFill>
              </a:rPr>
              <a:t>ደገሉ ንሕይወት ዘለዓለም ምእን</a:t>
            </a:r>
            <a:r>
              <a:rPr lang="en" sz="2100">
                <a:solidFill>
                  <a:srgbClr val="CE181E"/>
                </a:solidFill>
              </a:rPr>
              <a:t>ታ</a:t>
            </a:r>
            <a:r>
              <a:rPr lang="en" sz="2100">
                <a:solidFill>
                  <a:schemeClr val="lt1"/>
                </a:solidFill>
              </a:rPr>
              <a:t>ኻትኩም ዚፈስስን ዚወሃብን ደመይ እዩ” አሜን።</a:t>
            </a:r>
            <a:endParaRPr sz="2100">
              <a:solidFill>
                <a:schemeClr val="dk1"/>
              </a:solidFill>
            </a:endParaRPr>
          </a:p>
          <a:p>
            <a:pPr marL="0" lvl="0" indent="0" algn="l" rtl="0">
              <a:spcBef>
                <a:spcPts val="0"/>
              </a:spcBef>
              <a:spcAft>
                <a:spcPts val="0"/>
              </a:spcAft>
              <a:buNone/>
            </a:pPr>
            <a:endParaRPr sz="2100" b="1" u="sng">
              <a:solidFill>
                <a:schemeClr val="lt1"/>
              </a:solidFill>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7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28" name="Google Shape;528;p77"/>
          <p:cNvSpPr txBox="1"/>
          <p:nvPr/>
        </p:nvSpPr>
        <p:spPr>
          <a:xfrm>
            <a:off x="4228850" y="323850"/>
            <a:ext cx="4794000" cy="5911800"/>
          </a:xfrm>
          <a:prstGeom prst="rect">
            <a:avLst/>
          </a:prstGeom>
          <a:noFill/>
          <a:ln>
            <a:noFill/>
          </a:ln>
        </p:spPr>
        <p:txBody>
          <a:bodyPr spcFirstLastPara="1" wrap="square" lIns="92150" tIns="46075" rIns="92150" bIns="46075" anchor="t" anchorCtr="0">
            <a:noAutofit/>
          </a:bodyPr>
          <a:lstStyle/>
          <a:p>
            <a:pPr marL="457200" lvl="0" indent="-400050" algn="l" rtl="0">
              <a:spcBef>
                <a:spcPts val="0"/>
              </a:spcBef>
              <a:spcAft>
                <a:spcPts val="0"/>
              </a:spcAft>
              <a:buClr>
                <a:srgbClr val="0000FF"/>
              </a:buClr>
              <a:buSzPts val="2700"/>
              <a:buFont typeface="Noto Sans Symbols"/>
              <a:buChar char="❖"/>
            </a:pPr>
            <a:r>
              <a:rPr lang="en" sz="2700" b="1" u="sng">
                <a:solidFill>
                  <a:schemeClr val="lt1"/>
                </a:solidFill>
              </a:rPr>
              <a:t>Hizb</a:t>
            </a:r>
            <a:r>
              <a:rPr lang="en" sz="2700" b="1">
                <a:solidFill>
                  <a:schemeClr val="lt1"/>
                </a:solidFill>
              </a:rPr>
              <a:t>: </a:t>
            </a:r>
            <a:r>
              <a:rPr lang="en" sz="2700">
                <a:solidFill>
                  <a:srgbClr val="FFFF00"/>
                </a:solidFill>
              </a:rPr>
              <a:t>Amien, Amien, Amien, ne’amin we-nitamin ni’siebhake O Igzī’ine weAmlakine keme zintu wi’itu be-aman ni’amin</a:t>
            </a:r>
            <a:r>
              <a:rPr lang="en" sz="2700">
                <a:solidFill>
                  <a:srgbClr val="00FF00"/>
                </a:solidFill>
              </a:rPr>
              <a:t> </a:t>
            </a:r>
            <a:endParaRPr sz="2700">
              <a:solidFill>
                <a:schemeClr val="dk1"/>
              </a:solidFill>
            </a:endParaRPr>
          </a:p>
          <a:p>
            <a:pPr marL="457200" lvl="0" indent="-400050" algn="l" rtl="0">
              <a:spcBef>
                <a:spcPts val="800"/>
              </a:spcBef>
              <a:spcAft>
                <a:spcPts val="0"/>
              </a:spcAft>
              <a:buClr>
                <a:srgbClr val="FF0000"/>
              </a:buClr>
              <a:buSzPts val="2700"/>
              <a:buFont typeface="Noto Sans Symbols"/>
              <a:buChar char="❖"/>
            </a:pPr>
            <a:r>
              <a:rPr lang="en" sz="2700" b="1" u="sng">
                <a:solidFill>
                  <a:srgbClr val="FFFF00"/>
                </a:solidFill>
              </a:rPr>
              <a:t>People</a:t>
            </a:r>
            <a:r>
              <a:rPr lang="en" sz="2700" b="1">
                <a:solidFill>
                  <a:srgbClr val="FFFF00"/>
                </a:solidFill>
              </a:rPr>
              <a:t>:</a:t>
            </a:r>
            <a:r>
              <a:rPr lang="en" sz="2700">
                <a:solidFill>
                  <a:srgbClr val="FFFF00"/>
                </a:solidFill>
              </a:rPr>
              <a:t> </a:t>
            </a:r>
            <a:r>
              <a:rPr lang="en" sz="2700">
                <a:solidFill>
                  <a:schemeClr val="lt1"/>
                </a:solidFill>
              </a:rPr>
              <a:t>Amen Amen Amen: We believe and confess, we glorify thee, O our Lord and our God; that this is He we truly believe. </a:t>
            </a:r>
            <a:endParaRPr sz="2700" u="sng">
              <a:solidFill>
                <a:schemeClr val="lt1"/>
              </a:solidFill>
            </a:endParaRPr>
          </a:p>
        </p:txBody>
      </p:sp>
      <p:sp>
        <p:nvSpPr>
          <p:cNvPr id="529" name="Google Shape;529;p77"/>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411162" algn="l" rtl="0">
              <a:spcBef>
                <a:spcPts val="0"/>
              </a:spcBef>
              <a:spcAft>
                <a:spcPts val="0"/>
              </a:spcAft>
              <a:buClr>
                <a:srgbClr val="33CC33"/>
              </a:buClr>
              <a:buSzPts val="2600"/>
              <a:buFont typeface="Noto Sans Symbols"/>
              <a:buChar char="❖"/>
            </a:pPr>
            <a:r>
              <a:rPr lang="en" sz="2600" b="1" u="sng">
                <a:solidFill>
                  <a:schemeClr val="lt1"/>
                </a:solidFill>
              </a:rPr>
              <a:t>ሕዝብ</a:t>
            </a:r>
            <a:r>
              <a:rPr lang="en" sz="2600" b="1">
                <a:solidFill>
                  <a:schemeClr val="lt1"/>
                </a:solidFill>
              </a:rPr>
              <a:t>፡</a:t>
            </a:r>
            <a:r>
              <a:rPr lang="en" sz="2600">
                <a:solidFill>
                  <a:srgbClr val="FFFF00"/>
                </a:solidFill>
              </a:rPr>
              <a:t> አሜን አሜን አሜን ነአምን ወንትአመን ንሴብሐከ ኦ እግዚእነ ወአምላክነ ከመ ዝንቱ ውእቱ በአማን ነአምን።</a:t>
            </a:r>
            <a:endParaRPr sz="2600">
              <a:solidFill>
                <a:schemeClr val="dk1"/>
              </a:solidFill>
            </a:endParaRPr>
          </a:p>
          <a:p>
            <a:pPr marL="463550" lvl="0" indent="-411162" algn="l" rtl="0">
              <a:spcBef>
                <a:spcPts val="600"/>
              </a:spcBef>
              <a:spcAft>
                <a:spcPts val="0"/>
              </a:spcAft>
              <a:buClr>
                <a:schemeClr val="lt1"/>
              </a:buClr>
              <a:buSzPts val="2600"/>
              <a:buFont typeface="Noto Sans Symbols"/>
              <a:buChar char="❖"/>
            </a:pPr>
            <a:r>
              <a:rPr lang="en" sz="2600">
                <a:solidFill>
                  <a:schemeClr val="lt1"/>
                </a:solidFill>
              </a:rPr>
              <a:t>ኣሜን ኣሜን ኣሜን ንኣምን ንእመንን ኦ ጐይታናን ኣምላኽናን ነመስግነካ ኣሎና፡ እዚ </a:t>
            </a:r>
            <a:r>
              <a:rPr lang="en" sz="2600">
                <a:solidFill>
                  <a:srgbClr val="CE181E"/>
                </a:solidFill>
              </a:rPr>
              <a:t>ደምካ </a:t>
            </a:r>
            <a:r>
              <a:rPr lang="en" sz="2600">
                <a:solidFill>
                  <a:schemeClr val="lt1"/>
                </a:solidFill>
              </a:rPr>
              <a:t>ከም ዝኾነ ብሓቂ ንኣምን።</a:t>
            </a:r>
            <a:endParaRPr sz="2600">
              <a:solidFill>
                <a:schemeClr val="dk1"/>
              </a:solidFill>
            </a:endParaRPr>
          </a:p>
          <a:p>
            <a:pPr marL="463550" lvl="0" indent="-436562" algn="l" rtl="0">
              <a:spcBef>
                <a:spcPts val="800"/>
              </a:spcBef>
              <a:spcAft>
                <a:spcPts val="0"/>
              </a:spcAft>
              <a:buClr>
                <a:schemeClr val="dk1"/>
              </a:buClr>
              <a:buSzPts val="3000"/>
              <a:buFont typeface="Arial"/>
              <a:buNone/>
            </a:pPr>
            <a:endParaRPr sz="2600">
              <a:solidFill>
                <a:schemeClr val="dk1"/>
              </a:solidFill>
            </a:endParaRPr>
          </a:p>
          <a:p>
            <a:pPr marL="463550" lvl="0" indent="-436562" algn="l" rtl="0">
              <a:spcBef>
                <a:spcPts val="600"/>
              </a:spcBef>
              <a:spcAft>
                <a:spcPts val="0"/>
              </a:spcAft>
              <a:buClr>
                <a:schemeClr val="dk1"/>
              </a:buClr>
              <a:buSzPts val="3000"/>
              <a:buFont typeface="Arial"/>
              <a:buNone/>
            </a:pPr>
            <a:endParaRPr sz="2600">
              <a:solidFill>
                <a:schemeClr val="dk1"/>
              </a:solidFill>
            </a:endParaRPr>
          </a:p>
          <a:p>
            <a:pPr marL="0" lvl="0" indent="0" algn="l" rtl="0">
              <a:lnSpc>
                <a:spcPct val="93000"/>
              </a:lnSpc>
              <a:spcBef>
                <a:spcPts val="0"/>
              </a:spcBef>
              <a:spcAft>
                <a:spcPts val="0"/>
              </a:spcAft>
              <a:buClr>
                <a:schemeClr val="dk1"/>
              </a:buClr>
              <a:buFont typeface="Arial"/>
              <a:buNone/>
            </a:pPr>
            <a:endParaRPr sz="2600">
              <a:solidFill>
                <a:schemeClr val="dk1"/>
              </a:solidFill>
            </a:endParaRPr>
          </a:p>
          <a:p>
            <a:pPr marL="0" lvl="0" indent="0" algn="l" rtl="0">
              <a:spcBef>
                <a:spcPts val="0"/>
              </a:spcBef>
              <a:spcAft>
                <a:spcPts val="0"/>
              </a:spcAft>
              <a:buNone/>
            </a:pPr>
            <a:endParaRPr sz="2600" u="sng">
              <a:solidFill>
                <a:schemeClr val="lt1"/>
              </a:solidFill>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7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36" name="Google Shape;536;p78"/>
          <p:cNvSpPr txBox="1"/>
          <p:nvPr/>
        </p:nvSpPr>
        <p:spPr>
          <a:xfrm>
            <a:off x="4228850" y="323850"/>
            <a:ext cx="4794000" cy="5911800"/>
          </a:xfrm>
          <a:prstGeom prst="rect">
            <a:avLst/>
          </a:prstGeom>
          <a:noFill/>
          <a:ln>
            <a:noFill/>
          </a:ln>
        </p:spPr>
        <p:txBody>
          <a:bodyPr spcFirstLastPara="1" wrap="square" lIns="92150" tIns="46075" rIns="92150" bIns="46075" anchor="t" anchorCtr="0">
            <a:noAutofit/>
          </a:bodyPr>
          <a:lstStyle/>
          <a:p>
            <a:pPr marL="457200" lvl="0" indent="-368300"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a:t>
            </a:r>
            <a:r>
              <a:rPr lang="en" sz="2200">
                <a:solidFill>
                  <a:srgbClr val="FFFF00"/>
                </a:solidFill>
              </a:rPr>
              <a:t> we-kema gebra tezikarye t’bielomu amTan t’beliwa le-z’ntu hibst we-tist’yiwo le-z’ntu tswa’i:: Burakie ahade la’ile hibst we-ahade la’ile keliehomu:: Mote zī’aye t’zieniwu webe-tnsa’ieye inze t’tamenu::</a:t>
            </a:r>
            <a:endParaRPr sz="2200">
              <a:solidFill>
                <a:schemeClr val="dk1"/>
              </a:solidFill>
            </a:endParaRPr>
          </a:p>
          <a:p>
            <a:pPr marL="457200" lvl="0" indent="-368300" algn="l" rtl="0">
              <a:spcBef>
                <a:spcPts val="7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 </a:t>
            </a:r>
            <a:r>
              <a:rPr lang="en" sz="2200">
                <a:solidFill>
                  <a:schemeClr val="lt1"/>
                </a:solidFill>
              </a:rPr>
              <a:t>To eat this bread, and this drink, do this in remembrance of me, you said to them, and blessed it. You will do this while remembering my death, and my resurrection.</a:t>
            </a:r>
            <a:endParaRPr sz="2200">
              <a:solidFill>
                <a:schemeClr val="dk1"/>
              </a:solidFill>
            </a:endParaRPr>
          </a:p>
          <a:p>
            <a:pPr marL="0" lvl="0" indent="0" algn="l" rtl="0">
              <a:lnSpc>
                <a:spcPct val="93000"/>
              </a:lnSpc>
              <a:spcBef>
                <a:spcPts val="0"/>
              </a:spcBef>
              <a:spcAft>
                <a:spcPts val="0"/>
              </a:spcAft>
              <a:buNone/>
            </a:pPr>
            <a:endParaRPr sz="2200">
              <a:solidFill>
                <a:schemeClr val="lt1"/>
              </a:solidFill>
            </a:endParaRPr>
          </a:p>
          <a:p>
            <a:pPr marL="457200" lvl="0" indent="-368300" algn="l" rtl="0">
              <a:spcBef>
                <a:spcPts val="800"/>
              </a:spcBef>
              <a:spcAft>
                <a:spcPts val="0"/>
              </a:spcAft>
              <a:buClr>
                <a:schemeClr val="lt1"/>
              </a:buClr>
              <a:buSzPts val="2200"/>
              <a:buChar char="❖"/>
            </a:pPr>
            <a:endParaRPr sz="2200" b="1" u="sng">
              <a:solidFill>
                <a:schemeClr val="lt1"/>
              </a:solidFill>
            </a:endParaRPr>
          </a:p>
        </p:txBody>
      </p:sp>
      <p:sp>
        <p:nvSpPr>
          <p:cNvPr id="537" name="Google Shape;537;p78"/>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379412" algn="l" rtl="0">
              <a:lnSpc>
                <a:spcPct val="90000"/>
              </a:lnSpc>
              <a:spcBef>
                <a:spcPts val="0"/>
              </a:spcBef>
              <a:spcAft>
                <a:spcPts val="0"/>
              </a:spcAft>
              <a:buClr>
                <a:srgbClr val="33CC33"/>
              </a:buClr>
              <a:buSzPts val="2300"/>
              <a:buFont typeface="Noto Sans Symbols"/>
              <a:buChar char="❖"/>
            </a:pPr>
            <a:r>
              <a:rPr lang="en" sz="2300" u="sng">
                <a:solidFill>
                  <a:schemeClr val="lt1"/>
                </a:solidFill>
              </a:rPr>
              <a:t>ካህን</a:t>
            </a:r>
            <a:r>
              <a:rPr lang="en" sz="2300">
                <a:solidFill>
                  <a:schemeClr val="lt1"/>
                </a:solidFill>
              </a:rPr>
              <a:t>፡-</a:t>
            </a:r>
            <a:r>
              <a:rPr lang="en" sz="2300">
                <a:solidFill>
                  <a:srgbClr val="00FF00"/>
                </a:solidFill>
              </a:rPr>
              <a:t> </a:t>
            </a:r>
            <a:r>
              <a:rPr lang="en" sz="2300">
                <a:solidFill>
                  <a:srgbClr val="FFFF00"/>
                </a:solidFill>
              </a:rPr>
              <a:t>ወከመ</a:t>
            </a:r>
            <a:r>
              <a:rPr lang="en" sz="2300">
                <a:solidFill>
                  <a:srgbClr val="CE181E"/>
                </a:solidFill>
              </a:rPr>
              <a:t>ዝ</a:t>
            </a:r>
            <a:r>
              <a:rPr lang="en" sz="2300">
                <a:solidFill>
                  <a:srgbClr val="FFFF00"/>
                </a:solidFill>
              </a:rPr>
              <a:t> ግበሩ ተዝካርየ ትቤሎሙ አምጣነ ትበልዕዎ ለዝንቱ ኅብስት ወትስትይዎ ለዝንቱ ጽዋዕ። </a:t>
            </a:r>
            <a:r>
              <a:rPr lang="en" sz="2300">
                <a:solidFill>
                  <a:srgbClr val="CE181E"/>
                </a:solidFill>
              </a:rPr>
              <a:t>ቡራኬ </a:t>
            </a:r>
            <a:r>
              <a:rPr lang="en" sz="2300">
                <a:solidFill>
                  <a:srgbClr val="FFFF00"/>
                </a:solidFill>
              </a:rPr>
              <a:t>። ሞተ ዚአየ ትዜንዉ ወበትንሣኤየ እንዘ ትትአመኑ። </a:t>
            </a:r>
            <a:endParaRPr sz="2300">
              <a:solidFill>
                <a:schemeClr val="dk1"/>
              </a:solidFill>
            </a:endParaRPr>
          </a:p>
          <a:p>
            <a:pPr marL="463550" lvl="0" indent="-379412" algn="l" rtl="0">
              <a:lnSpc>
                <a:spcPct val="90000"/>
              </a:lnSpc>
              <a:spcBef>
                <a:spcPts val="700"/>
              </a:spcBef>
              <a:spcAft>
                <a:spcPts val="0"/>
              </a:spcAft>
              <a:buClr>
                <a:schemeClr val="lt1"/>
              </a:buClr>
              <a:buSzPts val="2300"/>
              <a:buFont typeface="Noto Sans Symbols"/>
              <a:buChar char="❖"/>
            </a:pPr>
            <a:r>
              <a:rPr lang="en" sz="2300">
                <a:solidFill>
                  <a:schemeClr val="lt1"/>
                </a:solidFill>
              </a:rPr>
              <a:t>ነዚ ኅብስትዚ ክትብልዕዎ ነዚ ጽዋዕ እዚ ኽትሰትይዎ ኸሎኹም መዘከርታይ ከምዚ ግበሩ ድማ በልካዮም ።</a:t>
            </a:r>
            <a:r>
              <a:rPr lang="en" sz="2300">
                <a:solidFill>
                  <a:srgbClr val="CE181E"/>
                </a:solidFill>
              </a:rPr>
              <a:t>ቡራኬ</a:t>
            </a:r>
            <a:r>
              <a:rPr lang="en" sz="2300">
                <a:solidFill>
                  <a:schemeClr val="lt1"/>
                </a:solidFill>
              </a:rPr>
              <a:t>። ምትንሣአይ እናኣመንኩም ሞተይ ከተዘንትዉ ኢኹም።</a:t>
            </a:r>
            <a:endParaRPr sz="2300">
              <a:solidFill>
                <a:schemeClr val="dk1"/>
              </a:solidFill>
            </a:endParaRPr>
          </a:p>
          <a:p>
            <a:pPr marL="0" lvl="0" indent="0" algn="l" rtl="0">
              <a:spcBef>
                <a:spcPts val="0"/>
              </a:spcBef>
              <a:spcAft>
                <a:spcPts val="0"/>
              </a:spcAft>
              <a:buNone/>
            </a:pPr>
            <a:endParaRPr sz="2300" b="1" u="sng">
              <a:solidFill>
                <a:schemeClr val="lt1"/>
              </a:solidFill>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7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44" name="Google Shape;544;p79"/>
          <p:cNvSpPr txBox="1"/>
          <p:nvPr/>
        </p:nvSpPr>
        <p:spPr>
          <a:xfrm>
            <a:off x="4228850" y="323850"/>
            <a:ext cx="4794000" cy="5911800"/>
          </a:xfrm>
          <a:prstGeom prst="rect">
            <a:avLst/>
          </a:prstGeom>
          <a:noFill/>
          <a:ln>
            <a:noFill/>
          </a:ln>
        </p:spPr>
        <p:txBody>
          <a:bodyPr spcFirstLastPara="1" wrap="square" lIns="92150" tIns="46075" rIns="92150" bIns="46075" anchor="t" anchorCtr="0">
            <a:noAutofit/>
          </a:bodyPr>
          <a:lstStyle/>
          <a:p>
            <a:pPr marL="457200" lvl="0" indent="-450850" algn="l" rtl="0">
              <a:spcBef>
                <a:spcPts val="0"/>
              </a:spcBef>
              <a:spcAft>
                <a:spcPts val="0"/>
              </a:spcAft>
              <a:buClr>
                <a:srgbClr val="0000FF"/>
              </a:buClr>
              <a:buSzPts val="3500"/>
              <a:buFont typeface="Noto Sans Symbols"/>
              <a:buChar char="❖"/>
            </a:pPr>
            <a:r>
              <a:rPr lang="en" sz="3500" b="1" u="sng">
                <a:solidFill>
                  <a:schemeClr val="lt1"/>
                </a:solidFill>
              </a:rPr>
              <a:t>Hizb</a:t>
            </a:r>
            <a:r>
              <a:rPr lang="en" sz="3500" b="1">
                <a:solidFill>
                  <a:schemeClr val="lt1"/>
                </a:solidFill>
              </a:rPr>
              <a:t>: </a:t>
            </a:r>
            <a:r>
              <a:rPr lang="en" sz="3500">
                <a:solidFill>
                  <a:srgbClr val="FFFF00"/>
                </a:solidFill>
              </a:rPr>
              <a:t>Amien Igzīo meharene Igzīo mehakene Igzīo tesahalene</a:t>
            </a:r>
            <a:r>
              <a:rPr lang="en" sz="3500">
                <a:solidFill>
                  <a:srgbClr val="00FF00"/>
                </a:solidFill>
              </a:rPr>
              <a:t> </a:t>
            </a:r>
            <a:endParaRPr>
              <a:solidFill>
                <a:schemeClr val="dk1"/>
              </a:solidFill>
            </a:endParaRPr>
          </a:p>
          <a:p>
            <a:pPr marL="457200" lvl="0" indent="-450850" algn="l" rtl="0">
              <a:spcBef>
                <a:spcPts val="800"/>
              </a:spcBef>
              <a:spcAft>
                <a:spcPts val="0"/>
              </a:spcAft>
              <a:buClr>
                <a:srgbClr val="FF0000"/>
              </a:buClr>
              <a:buSzPts val="3500"/>
              <a:buFont typeface="Noto Sans Symbols"/>
              <a:buChar char="❖"/>
            </a:pPr>
            <a:r>
              <a:rPr lang="en" sz="3500" b="1" u="sng">
                <a:solidFill>
                  <a:srgbClr val="FFFF00"/>
                </a:solidFill>
              </a:rPr>
              <a:t>People</a:t>
            </a:r>
            <a:r>
              <a:rPr lang="en" sz="3500" b="1">
                <a:solidFill>
                  <a:srgbClr val="FFFF00"/>
                </a:solidFill>
              </a:rPr>
              <a:t>:</a:t>
            </a:r>
            <a:r>
              <a:rPr lang="en" sz="3500" b="1">
                <a:solidFill>
                  <a:srgbClr val="DDDDDD"/>
                </a:solidFill>
              </a:rPr>
              <a:t> </a:t>
            </a:r>
            <a:r>
              <a:rPr lang="en" sz="3500">
                <a:solidFill>
                  <a:schemeClr val="lt1"/>
                </a:solidFill>
              </a:rPr>
              <a:t>Amen; Lord have pity upon us, Lord spare us, Lord have mercy upon us.</a:t>
            </a:r>
            <a:endParaRPr>
              <a:solidFill>
                <a:schemeClr val="dk1"/>
              </a:solidFill>
            </a:endParaRPr>
          </a:p>
          <a:p>
            <a:pPr marL="0" lvl="0" indent="0" algn="l" rtl="0">
              <a:lnSpc>
                <a:spcPct val="93000"/>
              </a:lnSpc>
              <a:spcBef>
                <a:spcPts val="0"/>
              </a:spcBef>
              <a:spcAft>
                <a:spcPts val="0"/>
              </a:spcAft>
              <a:buNone/>
            </a:pPr>
            <a:endParaRPr sz="3500">
              <a:solidFill>
                <a:schemeClr val="lt1"/>
              </a:solidFill>
            </a:endParaRPr>
          </a:p>
          <a:p>
            <a:pPr marL="457200" lvl="0" indent="-368300" algn="l" rtl="0">
              <a:spcBef>
                <a:spcPts val="800"/>
              </a:spcBef>
              <a:spcAft>
                <a:spcPts val="0"/>
              </a:spcAft>
              <a:buClr>
                <a:schemeClr val="lt1"/>
              </a:buClr>
              <a:buSzPts val="2200"/>
              <a:buChar char="❖"/>
            </a:pPr>
            <a:endParaRPr sz="2200" u="sng">
              <a:solidFill>
                <a:schemeClr val="lt1"/>
              </a:solidFill>
            </a:endParaRPr>
          </a:p>
        </p:txBody>
      </p:sp>
      <p:sp>
        <p:nvSpPr>
          <p:cNvPr id="545" name="Google Shape;545;p79"/>
          <p:cNvSpPr txBox="1"/>
          <p:nvPr/>
        </p:nvSpPr>
        <p:spPr>
          <a:xfrm>
            <a:off x="443275" y="301000"/>
            <a:ext cx="43242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3500"/>
              <a:buFont typeface="Noto Sans Symbols"/>
              <a:buChar char="❖"/>
            </a:pPr>
            <a:r>
              <a:rPr lang="en" sz="3500" b="1" u="sng">
                <a:solidFill>
                  <a:schemeClr val="lt1"/>
                </a:solidFill>
              </a:rPr>
              <a:t>ሕዝብ</a:t>
            </a:r>
            <a:r>
              <a:rPr lang="en" sz="3500" b="1">
                <a:solidFill>
                  <a:schemeClr val="lt1"/>
                </a:solidFill>
              </a:rPr>
              <a:t>፡</a:t>
            </a:r>
            <a:r>
              <a:rPr lang="en" sz="3500">
                <a:solidFill>
                  <a:srgbClr val="FFFF00"/>
                </a:solidFill>
              </a:rPr>
              <a:t> አሜን እግዚኦ መሐረነ እግዚኦ መሐከነ እግዚኦ ተሣሃለነ።  </a:t>
            </a:r>
            <a:endParaRPr>
              <a:solidFill>
                <a:schemeClr val="dk1"/>
              </a:solidFill>
            </a:endParaRPr>
          </a:p>
          <a:p>
            <a:pPr marL="463550" lvl="0" indent="-463550" algn="l" rtl="0">
              <a:spcBef>
                <a:spcPts val="600"/>
              </a:spcBef>
              <a:spcAft>
                <a:spcPts val="0"/>
              </a:spcAft>
              <a:buClr>
                <a:schemeClr val="lt1"/>
              </a:buClr>
              <a:buSzPts val="3500"/>
              <a:buFont typeface="Noto Sans Symbols"/>
              <a:buChar char="❖"/>
            </a:pPr>
            <a:r>
              <a:rPr lang="en" sz="3500">
                <a:solidFill>
                  <a:schemeClr val="lt1"/>
                </a:solidFill>
              </a:rPr>
              <a:t>ኣሜን ኦ ጐይታ መሓረና፡ ኦ ጐይታ ራኅርኃልና፡ ኦ ጐይታ ይቕረ በለልና።</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500">
              <a:solidFill>
                <a:schemeClr val="lt1"/>
              </a:solidFill>
            </a:endParaRPr>
          </a:p>
          <a:p>
            <a:pPr marL="0" lvl="0" indent="0" algn="l" rtl="0">
              <a:spcBef>
                <a:spcPts val="0"/>
              </a:spcBef>
              <a:spcAft>
                <a:spcPts val="0"/>
              </a:spcAft>
              <a:buNone/>
            </a:pPr>
            <a:endParaRPr sz="2300" u="sng">
              <a:solidFill>
                <a:schemeClr val="lt1"/>
              </a:solidFill>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8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52" name="Google Shape;552;p80"/>
          <p:cNvSpPr txBox="1"/>
          <p:nvPr/>
        </p:nvSpPr>
        <p:spPr>
          <a:xfrm>
            <a:off x="4228850" y="323850"/>
            <a:ext cx="4794000" cy="5911800"/>
          </a:xfrm>
          <a:prstGeom prst="rect">
            <a:avLst/>
          </a:prstGeom>
          <a:noFill/>
          <a:ln>
            <a:noFill/>
          </a:ln>
        </p:spPr>
        <p:txBody>
          <a:bodyPr spcFirstLastPara="1" wrap="square" lIns="92150" tIns="46075" rIns="92150" bIns="46075" anchor="t" anchorCtr="0">
            <a:noAutofit/>
          </a:bodyPr>
          <a:lstStyle/>
          <a:p>
            <a:pPr marL="457200" lvl="0" indent="-457200" algn="l" rtl="0">
              <a:spcBef>
                <a:spcPts val="0"/>
              </a:spcBef>
              <a:spcAft>
                <a:spcPts val="0"/>
              </a:spcAft>
              <a:buClr>
                <a:srgbClr val="0000FF"/>
              </a:buClr>
              <a:buSzPts val="3600"/>
              <a:buChar char="❖"/>
            </a:pPr>
            <a:r>
              <a:rPr lang="en" sz="3600" u="sng">
                <a:solidFill>
                  <a:schemeClr val="lt1"/>
                </a:solidFill>
              </a:rPr>
              <a:t>Kahn</a:t>
            </a:r>
            <a:r>
              <a:rPr lang="en" sz="3600">
                <a:solidFill>
                  <a:schemeClr val="lt1"/>
                </a:solidFill>
              </a:rPr>
              <a:t>: </a:t>
            </a:r>
            <a:r>
              <a:rPr lang="en" sz="3600">
                <a:solidFill>
                  <a:srgbClr val="FFFF00"/>
                </a:solidFill>
              </a:rPr>
              <a:t>We-giberu tezkariye</a:t>
            </a:r>
            <a:endParaRPr sz="3600">
              <a:solidFill>
                <a:schemeClr val="dk1"/>
              </a:solidFill>
            </a:endParaRPr>
          </a:p>
          <a:p>
            <a:pPr marL="457200" lvl="0" indent="-457200" algn="l" rtl="0">
              <a:spcBef>
                <a:spcPts val="600"/>
              </a:spcBef>
              <a:spcAft>
                <a:spcPts val="0"/>
              </a:spcAft>
              <a:buClr>
                <a:srgbClr val="FF0000"/>
              </a:buClr>
              <a:buSzPts val="3600"/>
              <a:buFont typeface="Noto Sans Symbols"/>
              <a:buChar char="❖"/>
            </a:pPr>
            <a:r>
              <a:rPr lang="en" sz="3600" u="sng">
                <a:solidFill>
                  <a:srgbClr val="FFFF00"/>
                </a:solidFill>
              </a:rPr>
              <a:t>Priest</a:t>
            </a:r>
            <a:r>
              <a:rPr lang="en" sz="3600">
                <a:solidFill>
                  <a:srgbClr val="FFFF00"/>
                </a:solidFill>
              </a:rPr>
              <a:t>: </a:t>
            </a:r>
            <a:r>
              <a:rPr lang="en" sz="3600">
                <a:solidFill>
                  <a:schemeClr val="lt1"/>
                </a:solidFill>
              </a:rPr>
              <a:t>And keep My remembrance.</a:t>
            </a:r>
            <a:endParaRPr sz="3600">
              <a:solidFill>
                <a:schemeClr val="dk1"/>
              </a:solidFill>
            </a:endParaRPr>
          </a:p>
          <a:p>
            <a:pPr marL="0" lvl="0" indent="0" algn="l" rtl="0">
              <a:lnSpc>
                <a:spcPct val="93000"/>
              </a:lnSpc>
              <a:spcBef>
                <a:spcPts val="0"/>
              </a:spcBef>
              <a:spcAft>
                <a:spcPts val="0"/>
              </a:spcAft>
              <a:buNone/>
            </a:pPr>
            <a:endParaRPr sz="3600">
              <a:solidFill>
                <a:schemeClr val="lt1"/>
              </a:solidFill>
            </a:endParaRPr>
          </a:p>
          <a:p>
            <a:pPr marL="0" lvl="0" indent="0" algn="l" rtl="0">
              <a:spcBef>
                <a:spcPts val="800"/>
              </a:spcBef>
              <a:spcAft>
                <a:spcPts val="0"/>
              </a:spcAft>
              <a:buNone/>
            </a:pPr>
            <a:endParaRPr sz="3600" b="1" u="sng">
              <a:solidFill>
                <a:schemeClr val="lt1"/>
              </a:solidFill>
            </a:endParaRPr>
          </a:p>
        </p:txBody>
      </p:sp>
      <p:sp>
        <p:nvSpPr>
          <p:cNvPr id="553" name="Google Shape;553;p80"/>
          <p:cNvSpPr txBox="1"/>
          <p:nvPr/>
        </p:nvSpPr>
        <p:spPr>
          <a:xfrm>
            <a:off x="595675" y="301000"/>
            <a:ext cx="4324200" cy="6043500"/>
          </a:xfrm>
          <a:prstGeom prst="rect">
            <a:avLst/>
          </a:prstGeom>
          <a:noFill/>
          <a:ln>
            <a:noFill/>
          </a:ln>
        </p:spPr>
        <p:txBody>
          <a:bodyPr spcFirstLastPara="1" wrap="square" lIns="90000" tIns="91425" rIns="90000" bIns="91425" anchor="t" anchorCtr="0">
            <a:noAutofit/>
          </a:bodyPr>
          <a:lstStyle/>
          <a:p>
            <a:pPr marL="463550" lvl="0" indent="-488950" algn="l" rtl="0">
              <a:spcBef>
                <a:spcPts val="0"/>
              </a:spcBef>
              <a:spcAft>
                <a:spcPts val="0"/>
              </a:spcAft>
              <a:buClr>
                <a:srgbClr val="00CC00"/>
              </a:buClr>
              <a:buSzPts val="3600"/>
              <a:buFont typeface="Noto Sans Symbols"/>
              <a:buChar char="❖"/>
            </a:pPr>
            <a:r>
              <a:rPr lang="en" sz="3600" u="sng">
                <a:solidFill>
                  <a:schemeClr val="lt1"/>
                </a:solidFill>
              </a:rPr>
              <a:t>ካህን</a:t>
            </a:r>
            <a:r>
              <a:rPr lang="en" sz="3600">
                <a:solidFill>
                  <a:schemeClr val="lt1"/>
                </a:solidFill>
              </a:rPr>
              <a:t>፦ </a:t>
            </a:r>
            <a:r>
              <a:rPr lang="en" sz="3600">
                <a:solidFill>
                  <a:srgbClr val="FFFF00"/>
                </a:solidFill>
              </a:rPr>
              <a:t>ወግበሩ ተዝካርየ</a:t>
            </a:r>
            <a:endParaRPr sz="3600">
              <a:solidFill>
                <a:schemeClr val="dk1"/>
              </a:solidFill>
            </a:endParaRPr>
          </a:p>
          <a:p>
            <a:pPr marL="463550" lvl="0" indent="-488950" algn="l" rtl="0">
              <a:spcBef>
                <a:spcPts val="600"/>
              </a:spcBef>
              <a:spcAft>
                <a:spcPts val="0"/>
              </a:spcAft>
              <a:buClr>
                <a:schemeClr val="lt1"/>
              </a:buClr>
              <a:buSzPts val="3600"/>
              <a:buFont typeface="Noto Sans Symbols"/>
              <a:buChar char="❖"/>
            </a:pPr>
            <a:r>
              <a:rPr lang="en" sz="3600">
                <a:solidFill>
                  <a:schemeClr val="lt1"/>
                </a:solidFill>
              </a:rPr>
              <a:t>መዘከርታይውን ግበሩ።</a:t>
            </a:r>
            <a:endParaRPr sz="3600">
              <a:solidFill>
                <a:schemeClr val="dk1"/>
              </a:solidFill>
            </a:endParaRPr>
          </a:p>
          <a:p>
            <a:pPr marL="463550" lvl="0" indent="-450850" algn="l" rtl="0">
              <a:spcBef>
                <a:spcPts val="600"/>
              </a:spcBef>
              <a:spcAft>
                <a:spcPts val="0"/>
              </a:spcAft>
              <a:buClr>
                <a:schemeClr val="dk1"/>
              </a:buClr>
              <a:buSzPts val="3000"/>
              <a:buFont typeface="Arial"/>
              <a:buNone/>
            </a:pPr>
            <a:endParaRPr sz="3600">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dk1"/>
              </a:solidFill>
            </a:endParaRPr>
          </a:p>
          <a:p>
            <a:pPr marL="0" lvl="0" indent="0" algn="l" rtl="0">
              <a:spcBef>
                <a:spcPts val="0"/>
              </a:spcBef>
              <a:spcAft>
                <a:spcPts val="0"/>
              </a:spcAft>
              <a:buNone/>
            </a:pPr>
            <a:endParaRPr sz="3600" b="1" u="sng">
              <a:solidFill>
                <a:schemeClr val="lt1"/>
              </a:solidFill>
            </a:endParaRP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8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60" name="Google Shape;560;p81"/>
          <p:cNvSpPr txBox="1"/>
          <p:nvPr/>
        </p:nvSpPr>
        <p:spPr>
          <a:xfrm>
            <a:off x="4363525" y="323850"/>
            <a:ext cx="4659300" cy="5911800"/>
          </a:xfrm>
          <a:prstGeom prst="rect">
            <a:avLst/>
          </a:prstGeom>
          <a:noFill/>
          <a:ln>
            <a:noFill/>
          </a:ln>
        </p:spPr>
        <p:txBody>
          <a:bodyPr spcFirstLastPara="1" wrap="square" lIns="92150" tIns="46075" rIns="92150" bIns="46075" anchor="t" anchorCtr="0">
            <a:noAutofit/>
          </a:bodyPr>
          <a:lstStyle/>
          <a:p>
            <a:pPr marL="463550" lvl="0" indent="-425450" algn="l" rtl="0">
              <a:spcBef>
                <a:spcPts val="0"/>
              </a:spcBef>
              <a:spcAft>
                <a:spcPts val="0"/>
              </a:spcAft>
              <a:buClr>
                <a:srgbClr val="0000FF"/>
              </a:buClr>
              <a:buSzPts val="2600"/>
              <a:buFont typeface="Noto Sans Symbols"/>
              <a:buChar char="❖"/>
            </a:pPr>
            <a:r>
              <a:rPr lang="en" sz="2600" b="1" u="sng">
                <a:solidFill>
                  <a:schemeClr val="lt1"/>
                </a:solidFill>
              </a:rPr>
              <a:t>Hizb</a:t>
            </a:r>
            <a:r>
              <a:rPr lang="en" sz="2600" b="1">
                <a:solidFill>
                  <a:schemeClr val="lt1"/>
                </a:solidFill>
              </a:rPr>
              <a:t>: </a:t>
            </a:r>
            <a:r>
              <a:rPr lang="en" sz="2600">
                <a:solidFill>
                  <a:srgbClr val="FFFF00"/>
                </a:solidFill>
              </a:rPr>
              <a:t>Ni’zienu moteke Igzīo we-tinsaieke qidst, ne’amin irgeteke we-dagime mitsa’teke ni’siebihake</a:t>
            </a:r>
            <a:endParaRPr sz="2600">
              <a:solidFill>
                <a:schemeClr val="dk1"/>
              </a:solidFill>
            </a:endParaRPr>
          </a:p>
          <a:p>
            <a:pPr marL="463550" lvl="0" indent="-425450" algn="l" rtl="0">
              <a:spcBef>
                <a:spcPts val="800"/>
              </a:spcBef>
              <a:spcAft>
                <a:spcPts val="0"/>
              </a:spcAft>
              <a:buClr>
                <a:srgbClr val="FF0000"/>
              </a:buClr>
              <a:buSzPts val="2600"/>
              <a:buFont typeface="Noto Sans Symbols"/>
              <a:buChar char="❖"/>
            </a:pPr>
            <a:r>
              <a:rPr lang="en" sz="2600" b="1" u="sng">
                <a:solidFill>
                  <a:srgbClr val="FFFF00"/>
                </a:solidFill>
              </a:rPr>
              <a:t>People</a:t>
            </a:r>
            <a:r>
              <a:rPr lang="en" sz="2600" b="1">
                <a:solidFill>
                  <a:srgbClr val="FFFF00"/>
                </a:solidFill>
              </a:rPr>
              <a:t>:</a:t>
            </a:r>
            <a:r>
              <a:rPr lang="en" sz="2600" b="1">
                <a:solidFill>
                  <a:srgbClr val="DDDDDD"/>
                </a:solidFill>
              </a:rPr>
              <a:t> </a:t>
            </a:r>
            <a:r>
              <a:rPr lang="en" sz="2600">
                <a:solidFill>
                  <a:schemeClr val="lt1"/>
                </a:solidFill>
              </a:rPr>
              <a:t>We proclaim Thy death, Lord, and Thy holy resurrection; we believe in Thy ascension and Thy second advent We glorify Thee,</a:t>
            </a:r>
            <a:endParaRPr sz="2600">
              <a:solidFill>
                <a:schemeClr val="dk1"/>
              </a:solidFill>
            </a:endParaRPr>
          </a:p>
          <a:p>
            <a:pPr marL="0" lvl="0" indent="0" algn="l" rtl="0">
              <a:lnSpc>
                <a:spcPct val="93000"/>
              </a:lnSpc>
              <a:spcBef>
                <a:spcPts val="0"/>
              </a:spcBef>
              <a:spcAft>
                <a:spcPts val="0"/>
              </a:spcAft>
              <a:buClr>
                <a:schemeClr val="dk1"/>
              </a:buClr>
              <a:buFont typeface="Arial"/>
              <a:buNone/>
            </a:pPr>
            <a:endParaRPr sz="2600">
              <a:solidFill>
                <a:schemeClr val="lt1"/>
              </a:solidFill>
            </a:endParaRPr>
          </a:p>
          <a:p>
            <a:pPr marL="0" lvl="0" indent="0" algn="l" rtl="0">
              <a:spcBef>
                <a:spcPts val="800"/>
              </a:spcBef>
              <a:spcAft>
                <a:spcPts val="0"/>
              </a:spcAft>
              <a:buNone/>
            </a:pPr>
            <a:endParaRPr sz="2600" u="sng">
              <a:solidFill>
                <a:schemeClr val="lt1"/>
              </a:solidFill>
            </a:endParaRPr>
          </a:p>
        </p:txBody>
      </p:sp>
      <p:sp>
        <p:nvSpPr>
          <p:cNvPr id="561" name="Google Shape;561;p81"/>
          <p:cNvSpPr txBox="1"/>
          <p:nvPr/>
        </p:nvSpPr>
        <p:spPr>
          <a:xfrm>
            <a:off x="595675" y="301000"/>
            <a:ext cx="4324200" cy="6043500"/>
          </a:xfrm>
          <a:prstGeom prst="rect">
            <a:avLst/>
          </a:prstGeom>
          <a:noFill/>
          <a:ln>
            <a:noFill/>
          </a:ln>
        </p:spPr>
        <p:txBody>
          <a:bodyPr spcFirstLastPara="1" wrap="square" lIns="90000" tIns="91425" rIns="90000" bIns="91425" anchor="t" anchorCtr="0">
            <a:noAutofit/>
          </a:bodyPr>
          <a:lstStyle/>
          <a:p>
            <a:pPr marL="463550" lvl="0" indent="-411162" algn="l" rtl="0">
              <a:spcBef>
                <a:spcPts val="0"/>
              </a:spcBef>
              <a:spcAft>
                <a:spcPts val="0"/>
              </a:spcAft>
              <a:buClr>
                <a:srgbClr val="33CC33"/>
              </a:buClr>
              <a:buSzPts val="2600"/>
              <a:buFont typeface="Noto Sans Symbols"/>
              <a:buChar char="❖"/>
            </a:pPr>
            <a:r>
              <a:rPr lang="en" sz="2600" b="1" u="sng">
                <a:solidFill>
                  <a:schemeClr val="lt1"/>
                </a:solidFill>
              </a:rPr>
              <a:t>ሕዝብ</a:t>
            </a:r>
            <a:r>
              <a:rPr lang="en" sz="2600" b="1">
                <a:solidFill>
                  <a:schemeClr val="lt1"/>
                </a:solidFill>
              </a:rPr>
              <a:t>፡</a:t>
            </a:r>
            <a:r>
              <a:rPr lang="en" sz="2600">
                <a:solidFill>
                  <a:srgbClr val="FFFF00"/>
                </a:solidFill>
              </a:rPr>
              <a:t> ንዜኑ ሞተከ እግዚኦ ወትንሣኤከ ቅድስተ፣ ነአምን ዕርገተከ ወዳግመ ምጽአተከ ንሴብሓከ</a:t>
            </a:r>
            <a:endParaRPr sz="2600">
              <a:solidFill>
                <a:schemeClr val="dk1"/>
              </a:solidFill>
            </a:endParaRPr>
          </a:p>
          <a:p>
            <a:pPr marL="463550" lvl="0" indent="-411162" algn="l" rtl="0">
              <a:spcBef>
                <a:spcPts val="600"/>
              </a:spcBef>
              <a:spcAft>
                <a:spcPts val="0"/>
              </a:spcAft>
              <a:buClr>
                <a:schemeClr val="lt1"/>
              </a:buClr>
              <a:buSzPts val="2600"/>
              <a:buFont typeface="Noto Sans Symbols"/>
              <a:buChar char="❖"/>
            </a:pPr>
            <a:r>
              <a:rPr lang="en" sz="2600">
                <a:solidFill>
                  <a:schemeClr val="lt1"/>
                </a:solidFill>
              </a:rPr>
              <a:t>ኦ ጐይታ፡ ሙማትካን ቅድስቲ ትንሣኤካን ነዘንቱ፡ ዕርገትካን ዳግማይ ምጽኣትካንውን ንኣምን። ነመስግነካን ንእመነካን።</a:t>
            </a:r>
            <a:endParaRPr sz="2600">
              <a:solidFill>
                <a:schemeClr val="dk1"/>
              </a:solidFill>
            </a:endParaRPr>
          </a:p>
          <a:p>
            <a:pPr marL="0" lvl="0" indent="0" algn="l" rtl="0">
              <a:lnSpc>
                <a:spcPct val="93000"/>
              </a:lnSpc>
              <a:spcBef>
                <a:spcPts val="0"/>
              </a:spcBef>
              <a:spcAft>
                <a:spcPts val="0"/>
              </a:spcAft>
              <a:buClr>
                <a:schemeClr val="dk1"/>
              </a:buClr>
              <a:buFont typeface="Arial"/>
              <a:buNone/>
            </a:pPr>
            <a:endParaRPr sz="2600">
              <a:solidFill>
                <a:schemeClr val="lt1"/>
              </a:solidFill>
            </a:endParaRPr>
          </a:p>
          <a:p>
            <a:pPr marL="0" lvl="0" indent="0" algn="l" rtl="0">
              <a:spcBef>
                <a:spcPts val="0"/>
              </a:spcBef>
              <a:spcAft>
                <a:spcPts val="0"/>
              </a:spcAft>
              <a:buNone/>
            </a:pPr>
            <a:endParaRPr sz="2600" u="sng">
              <a:solidFill>
                <a:schemeClr val="lt1"/>
              </a:solidFill>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8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68" name="Google Shape;568;p82"/>
          <p:cNvSpPr txBox="1"/>
          <p:nvPr/>
        </p:nvSpPr>
        <p:spPr>
          <a:xfrm>
            <a:off x="4457800" y="323850"/>
            <a:ext cx="4565100" cy="5911800"/>
          </a:xfrm>
          <a:prstGeom prst="rect">
            <a:avLst/>
          </a:prstGeom>
          <a:noFill/>
          <a:ln>
            <a:noFill/>
          </a:ln>
        </p:spPr>
        <p:txBody>
          <a:bodyPr spcFirstLastPara="1" wrap="square" lIns="92150" tIns="46075" rIns="92150" bIns="46075" anchor="t" anchorCtr="0">
            <a:noAutofit/>
          </a:bodyPr>
          <a:lstStyle/>
          <a:p>
            <a:pPr marL="463550" lvl="0" indent="-450850" algn="l" rtl="0">
              <a:spcBef>
                <a:spcPts val="0"/>
              </a:spcBef>
              <a:spcAft>
                <a:spcPts val="0"/>
              </a:spcAft>
              <a:buClr>
                <a:srgbClr val="0000FF"/>
              </a:buClr>
              <a:buSzPts val="3000"/>
              <a:buFont typeface="Noto Sans Symbols"/>
              <a:buChar char="❖"/>
            </a:pPr>
            <a:r>
              <a:rPr lang="en" sz="3000">
                <a:solidFill>
                  <a:srgbClr val="FFFF00"/>
                </a:solidFill>
              </a:rPr>
              <a:t>we-nitameneke ni’sieleke we-nastebequo’ake O Igzī’ine weAmlakine</a:t>
            </a:r>
            <a:r>
              <a:rPr lang="en" sz="3000">
                <a:solidFill>
                  <a:srgbClr val="00FF00"/>
                </a:solidFill>
              </a:rPr>
              <a:t> </a:t>
            </a:r>
            <a:endParaRPr>
              <a:solidFill>
                <a:schemeClr val="dk1"/>
              </a:solidFill>
            </a:endParaRPr>
          </a:p>
          <a:p>
            <a:pPr marL="463550" lvl="0" indent="-450850" algn="l" rtl="0">
              <a:spcBef>
                <a:spcPts val="800"/>
              </a:spcBef>
              <a:spcAft>
                <a:spcPts val="0"/>
              </a:spcAft>
              <a:buClr>
                <a:srgbClr val="FF0000"/>
              </a:buClr>
              <a:buSzPts val="3000"/>
              <a:buFont typeface="Noto Sans Symbols"/>
              <a:buChar char="❖"/>
            </a:pPr>
            <a:r>
              <a:rPr lang="en" sz="3000">
                <a:solidFill>
                  <a:schemeClr val="lt1"/>
                </a:solidFill>
              </a:rPr>
              <a:t>and confess Thee, we plead Thee and supplicate Thee, O our Lord and God.</a:t>
            </a:r>
            <a:endParaRPr>
              <a:solidFill>
                <a:schemeClr val="dk1"/>
              </a:solidFill>
            </a:endParaRPr>
          </a:p>
          <a:p>
            <a:pPr marL="0" lvl="0" indent="0" algn="l" rtl="0">
              <a:spcBef>
                <a:spcPts val="800"/>
              </a:spcBef>
              <a:spcAft>
                <a:spcPts val="0"/>
              </a:spcAft>
              <a:buNone/>
            </a:pPr>
            <a:endParaRPr sz="2600" b="1" u="sng">
              <a:solidFill>
                <a:schemeClr val="lt1"/>
              </a:solidFill>
            </a:endParaRPr>
          </a:p>
        </p:txBody>
      </p:sp>
      <p:sp>
        <p:nvSpPr>
          <p:cNvPr id="569" name="Google Shape;569;p82"/>
          <p:cNvSpPr txBox="1"/>
          <p:nvPr/>
        </p:nvSpPr>
        <p:spPr>
          <a:xfrm>
            <a:off x="443275" y="301000"/>
            <a:ext cx="4118100" cy="6043500"/>
          </a:xfrm>
          <a:prstGeom prst="rect">
            <a:avLst/>
          </a:prstGeom>
          <a:noFill/>
          <a:ln>
            <a:noFill/>
          </a:ln>
        </p:spPr>
        <p:txBody>
          <a:bodyPr spcFirstLastPara="1" wrap="square" lIns="90000" tIns="91425" rIns="90000" bIns="91425" anchor="t" anchorCtr="0">
            <a:noAutofit/>
          </a:bodyPr>
          <a:lstStyle/>
          <a:p>
            <a:pPr marL="463550" lvl="0" indent="-436562" algn="l" rtl="0">
              <a:spcBef>
                <a:spcPts val="0"/>
              </a:spcBef>
              <a:spcAft>
                <a:spcPts val="0"/>
              </a:spcAft>
              <a:buClr>
                <a:srgbClr val="33CC33"/>
              </a:buClr>
              <a:buSzPts val="3000"/>
              <a:buFont typeface="Noto Sans Symbols"/>
              <a:buChar char="❖"/>
            </a:pPr>
            <a:r>
              <a:rPr lang="en" sz="3000">
                <a:solidFill>
                  <a:srgbClr val="FFFF00"/>
                </a:solidFill>
              </a:rPr>
              <a:t>ወንትአመነከ ንስእለከ ወናስተብቍዐከ ኦ እግዚእነ ወአምላክነ። </a:t>
            </a:r>
            <a:endParaRPr>
              <a:solidFill>
                <a:schemeClr val="dk1"/>
              </a:solidFill>
            </a:endParaRPr>
          </a:p>
          <a:p>
            <a:pPr marL="463550" lvl="0" indent="-436562" algn="l" rtl="0">
              <a:spcBef>
                <a:spcPts val="600"/>
              </a:spcBef>
              <a:spcAft>
                <a:spcPts val="0"/>
              </a:spcAft>
              <a:buClr>
                <a:schemeClr val="lt1"/>
              </a:buClr>
              <a:buSzPts val="3000"/>
              <a:buFont typeface="Noto Sans Symbols"/>
              <a:buChar char="❖"/>
            </a:pPr>
            <a:r>
              <a:rPr lang="en" sz="3000">
                <a:solidFill>
                  <a:schemeClr val="lt1"/>
                </a:solidFill>
              </a:rPr>
              <a:t>ኦ ጐይታናን ኣምላኽናን ንልምነካን ንምሕጸነካን ኣሎና።</a:t>
            </a:r>
            <a:endParaRPr>
              <a:solidFill>
                <a:schemeClr val="dk1"/>
              </a:solidFill>
            </a:endParaRPr>
          </a:p>
          <a:p>
            <a:pPr marL="463550" lvl="0" indent="-436562" algn="l" rtl="0">
              <a:spcBef>
                <a:spcPts val="800"/>
              </a:spcBef>
              <a:spcAft>
                <a:spcPts val="0"/>
              </a:spcAft>
              <a:buClr>
                <a:schemeClr val="dk1"/>
              </a:buClr>
              <a:buSzPts val="3000"/>
              <a:buFont typeface="Arial"/>
              <a:buNone/>
            </a:pPr>
            <a:endParaRPr sz="3000">
              <a:solidFill>
                <a:schemeClr val="dk1"/>
              </a:solidFill>
            </a:endParaRPr>
          </a:p>
          <a:p>
            <a:pPr marL="0" lvl="0" indent="0" algn="l" rtl="0">
              <a:lnSpc>
                <a:spcPct val="93000"/>
              </a:lnSpc>
              <a:spcBef>
                <a:spcPts val="0"/>
              </a:spcBef>
              <a:spcAft>
                <a:spcPts val="0"/>
              </a:spcAft>
              <a:buClr>
                <a:schemeClr val="dk1"/>
              </a:buClr>
              <a:buFont typeface="Arial"/>
              <a:buNone/>
            </a:pPr>
            <a:endParaRPr sz="3000">
              <a:solidFill>
                <a:schemeClr val="dk1"/>
              </a:solidFill>
            </a:endParaRPr>
          </a:p>
          <a:p>
            <a:pPr marL="0" lvl="0" indent="0" algn="l" rtl="0">
              <a:spcBef>
                <a:spcPts val="0"/>
              </a:spcBef>
              <a:spcAft>
                <a:spcPts val="0"/>
              </a:spcAft>
              <a:buNone/>
            </a:pPr>
            <a:endParaRPr sz="2600" b="1" u="sng">
              <a:solidFill>
                <a:schemeClr val="lt1"/>
              </a:solidFill>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8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76" name="Google Shape;576;p83"/>
          <p:cNvSpPr txBox="1"/>
          <p:nvPr/>
        </p:nvSpPr>
        <p:spPr>
          <a:xfrm>
            <a:off x="3977600" y="323850"/>
            <a:ext cx="4968900" cy="5911800"/>
          </a:xfrm>
          <a:prstGeom prst="rect">
            <a:avLst/>
          </a:prstGeom>
          <a:noFill/>
          <a:ln>
            <a:noFill/>
          </a:ln>
        </p:spPr>
        <p:txBody>
          <a:bodyPr spcFirstLastPara="1" wrap="square" lIns="92150" tIns="46075" rIns="92150" bIns="46075" anchor="t" anchorCtr="0">
            <a:noAutofit/>
          </a:bodyPr>
          <a:lstStyle/>
          <a:p>
            <a:pPr marL="463550" lvl="0" indent="-438150" algn="l" rtl="0">
              <a:spcBef>
                <a:spcPts val="0"/>
              </a:spcBef>
              <a:spcAft>
                <a:spcPts val="0"/>
              </a:spcAft>
              <a:buClr>
                <a:srgbClr val="0000FF"/>
              </a:buClr>
              <a:buSzPts val="2800"/>
              <a:buFont typeface="Noto Sans Symbols"/>
              <a:buChar char="❖"/>
            </a:pPr>
            <a:r>
              <a:rPr lang="en" sz="2800" u="sng">
                <a:solidFill>
                  <a:schemeClr val="lt1"/>
                </a:solidFill>
              </a:rPr>
              <a:t>Diyaqon</a:t>
            </a:r>
            <a:r>
              <a:rPr lang="en" sz="2800">
                <a:solidFill>
                  <a:schemeClr val="lt1"/>
                </a:solidFill>
              </a:rPr>
              <a:t>: </a:t>
            </a:r>
            <a:r>
              <a:rPr lang="en" sz="2800">
                <a:solidFill>
                  <a:srgbClr val="FFFF00"/>
                </a:solidFill>
              </a:rPr>
              <a:t>Be-kulu lib nastebqwi’o leIgzīabhier Amlakine hibrete Menfes Qidus senay keme yi’tsegiwene</a:t>
            </a:r>
            <a:endParaRPr sz="2800">
              <a:solidFill>
                <a:schemeClr val="dk1"/>
              </a:solidFill>
            </a:endParaRPr>
          </a:p>
          <a:p>
            <a:pPr marL="463550" lvl="0" indent="-438150" algn="l" rtl="0">
              <a:spcBef>
                <a:spcPts val="0"/>
              </a:spcBef>
              <a:spcAft>
                <a:spcPts val="0"/>
              </a:spcAft>
              <a:buClr>
                <a:srgbClr val="FF0000"/>
              </a:buClr>
              <a:buSzPts val="2800"/>
              <a:buFont typeface="Noto Sans Symbols"/>
              <a:buChar char="❖"/>
            </a:pPr>
            <a:r>
              <a:rPr lang="en" sz="2800" u="sng">
                <a:solidFill>
                  <a:srgbClr val="FFFF00"/>
                </a:solidFill>
              </a:rPr>
              <a:t>Deacon</a:t>
            </a:r>
            <a:r>
              <a:rPr lang="en" sz="2800">
                <a:solidFill>
                  <a:srgbClr val="FFFF00"/>
                </a:solidFill>
              </a:rPr>
              <a:t>:</a:t>
            </a:r>
            <a:r>
              <a:rPr lang="en" sz="2800" b="1">
                <a:solidFill>
                  <a:schemeClr val="lt1"/>
                </a:solidFill>
              </a:rPr>
              <a:t> </a:t>
            </a:r>
            <a:r>
              <a:rPr lang="en" sz="2800">
                <a:solidFill>
                  <a:schemeClr val="lt1"/>
                </a:solidFill>
              </a:rPr>
              <a:t>With all the heart let us beseech the Lord our God that he grant unto us the good communion of the Holy Spirit.</a:t>
            </a:r>
            <a:endParaRPr sz="2800">
              <a:solidFill>
                <a:schemeClr val="dk1"/>
              </a:solidFill>
            </a:endParaRPr>
          </a:p>
          <a:p>
            <a:pPr marL="0" lvl="0" indent="0" algn="l" rtl="0">
              <a:spcBef>
                <a:spcPts val="800"/>
              </a:spcBef>
              <a:spcAft>
                <a:spcPts val="0"/>
              </a:spcAft>
              <a:buNone/>
            </a:pPr>
            <a:endParaRPr sz="2800">
              <a:solidFill>
                <a:srgbClr val="FFFF00"/>
              </a:solidFill>
            </a:endParaRPr>
          </a:p>
        </p:txBody>
      </p:sp>
      <p:sp>
        <p:nvSpPr>
          <p:cNvPr id="577" name="Google Shape;577;p83"/>
          <p:cNvSpPr txBox="1"/>
          <p:nvPr/>
        </p:nvSpPr>
        <p:spPr>
          <a:xfrm>
            <a:off x="443275" y="301000"/>
            <a:ext cx="4216500" cy="6043500"/>
          </a:xfrm>
          <a:prstGeom prst="rect">
            <a:avLst/>
          </a:prstGeom>
          <a:noFill/>
          <a:ln>
            <a:noFill/>
          </a:ln>
        </p:spPr>
        <p:txBody>
          <a:bodyPr spcFirstLastPara="1" wrap="square" lIns="90000" tIns="91425" rIns="90000" bIns="91425" anchor="t" anchorCtr="0">
            <a:noAutofit/>
          </a:bodyPr>
          <a:lstStyle/>
          <a:p>
            <a:pPr marL="463550" lvl="0" indent="-417512" algn="l" rtl="0">
              <a:spcBef>
                <a:spcPts val="0"/>
              </a:spcBef>
              <a:spcAft>
                <a:spcPts val="0"/>
              </a:spcAft>
              <a:buClr>
                <a:srgbClr val="33CC33"/>
              </a:buClr>
              <a:buSzPts val="2700"/>
              <a:buFont typeface="Noto Sans Symbols"/>
              <a:buChar char="❖"/>
            </a:pPr>
            <a:r>
              <a:rPr lang="en" sz="2700" u="sng">
                <a:solidFill>
                  <a:schemeClr val="lt1"/>
                </a:solidFill>
              </a:rPr>
              <a:t>ዲያቆን</a:t>
            </a:r>
            <a:r>
              <a:rPr lang="en" sz="2700">
                <a:solidFill>
                  <a:schemeClr val="lt1"/>
                </a:solidFill>
              </a:rPr>
              <a:t>፡</a:t>
            </a:r>
            <a:r>
              <a:rPr lang="en" sz="2700">
                <a:solidFill>
                  <a:srgbClr val="FFFF00"/>
                </a:solidFill>
              </a:rPr>
              <a:t> በኵሉ ልብ ናስተ</a:t>
            </a:r>
            <a:r>
              <a:rPr lang="en" sz="2700">
                <a:solidFill>
                  <a:srgbClr val="CE181E"/>
                </a:solidFill>
              </a:rPr>
              <a:t>በ</a:t>
            </a:r>
            <a:r>
              <a:rPr lang="en" sz="2700">
                <a:solidFill>
                  <a:srgbClr val="FFFF00"/>
                </a:solidFill>
              </a:rPr>
              <a:t>ቍዖ ለእግዚአብሔር አምላክነ ኅብረተ  መንፈስ ቅዱስ ሠናየ ከመ ይጸግወነ።</a:t>
            </a:r>
            <a:endParaRPr sz="2700">
              <a:solidFill>
                <a:schemeClr val="dk1"/>
              </a:solidFill>
            </a:endParaRPr>
          </a:p>
          <a:p>
            <a:pPr marL="463550" lvl="0" indent="-417512" algn="l" rtl="0">
              <a:spcBef>
                <a:spcPts val="600"/>
              </a:spcBef>
              <a:spcAft>
                <a:spcPts val="0"/>
              </a:spcAft>
              <a:buClr>
                <a:schemeClr val="lt1"/>
              </a:buClr>
              <a:buSzPts val="2700"/>
              <a:buFont typeface="Noto Sans Symbols"/>
              <a:buChar char="❖"/>
            </a:pPr>
            <a:r>
              <a:rPr lang="en" sz="2700">
                <a:solidFill>
                  <a:schemeClr val="lt1"/>
                </a:solidFill>
              </a:rPr>
              <a:t>ንእግዚአብሔር ኣምላኽና ሠናይ ኅብረት መንፈስ ቅዱስ ምእንቲ ኪህበና ብምሉእ ልብና ንለምኖ።</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lt1"/>
              </a:solidFill>
            </a:endParaRPr>
          </a:p>
          <a:p>
            <a:pPr marL="0" lvl="0" indent="0" algn="l" rtl="0">
              <a:spcBef>
                <a:spcPts val="0"/>
              </a:spcBef>
              <a:spcAft>
                <a:spcPts val="0"/>
              </a:spcAft>
              <a:buNone/>
            </a:pPr>
            <a:endParaRPr sz="2700">
              <a:solidFill>
                <a:srgbClr val="FFFF00"/>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51" name="Google Shape;151;p30"/>
          <p:cNvSpPr txBox="1"/>
          <p:nvPr/>
        </p:nvSpPr>
        <p:spPr>
          <a:xfrm>
            <a:off x="4471850" y="400050"/>
            <a:ext cx="4314600" cy="5911800"/>
          </a:xfrm>
          <a:prstGeom prst="rect">
            <a:avLst/>
          </a:prstGeom>
          <a:noFill/>
          <a:ln>
            <a:noFill/>
          </a:ln>
        </p:spPr>
        <p:txBody>
          <a:bodyPr spcFirstLastPara="1" wrap="square" lIns="92150" tIns="46075" rIns="92150" bIns="46075" anchor="t" anchorCtr="0">
            <a:noAutofit/>
          </a:bodyPr>
          <a:lstStyle/>
          <a:p>
            <a:pPr marL="463550" lvl="0" indent="-412750" algn="l" rtl="0">
              <a:spcBef>
                <a:spcPts val="0"/>
              </a:spcBef>
              <a:spcAft>
                <a:spcPts val="0"/>
              </a:spcAft>
              <a:buClr>
                <a:srgbClr val="0000FF"/>
              </a:buClr>
              <a:buSzPts val="2500"/>
              <a:buFont typeface="Noto Sans Symbols"/>
              <a:buChar char="❖"/>
            </a:pPr>
            <a:r>
              <a:rPr lang="en" sz="2500" u="sng">
                <a:solidFill>
                  <a:schemeClr val="lt1"/>
                </a:solidFill>
              </a:rPr>
              <a:t>Kahn</a:t>
            </a:r>
            <a:r>
              <a:rPr lang="en" sz="2500">
                <a:solidFill>
                  <a:schemeClr val="lt1"/>
                </a:solidFill>
              </a:rPr>
              <a:t>: </a:t>
            </a:r>
            <a:r>
              <a:rPr lang="en" sz="2500">
                <a:solidFill>
                  <a:srgbClr val="FFFF00"/>
                </a:solidFill>
              </a:rPr>
              <a:t>ali’lu albabī’kimu</a:t>
            </a:r>
            <a:r>
              <a:rPr lang="en" sz="2500">
                <a:solidFill>
                  <a:srgbClr val="00FF00"/>
                </a:solidFill>
              </a:rPr>
              <a:t> </a:t>
            </a:r>
            <a:endParaRPr sz="2500">
              <a:solidFill>
                <a:schemeClr val="dk1"/>
              </a:solidFill>
            </a:endParaRPr>
          </a:p>
          <a:p>
            <a:pPr marL="463550" lvl="0" indent="-412750" algn="l" rtl="0">
              <a:spcBef>
                <a:spcPts val="80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rgbClr val="DDDDDD"/>
                </a:solidFill>
              </a:rPr>
              <a:t> </a:t>
            </a:r>
            <a:r>
              <a:rPr lang="en" sz="2500">
                <a:solidFill>
                  <a:schemeClr val="lt1"/>
                </a:solidFill>
              </a:rPr>
              <a:t>Lift up your hearts.</a:t>
            </a:r>
            <a:endParaRPr sz="2500">
              <a:solidFill>
                <a:schemeClr val="dk1"/>
              </a:solidFill>
            </a:endParaRPr>
          </a:p>
          <a:p>
            <a:pPr marL="463550" lvl="0" indent="-463550" algn="l" rtl="0">
              <a:spcBef>
                <a:spcPts val="800"/>
              </a:spcBef>
              <a:spcAft>
                <a:spcPts val="0"/>
              </a:spcAft>
              <a:buClr>
                <a:schemeClr val="dk1"/>
              </a:buClr>
              <a:buSzPts val="3300"/>
              <a:buFont typeface="Arial"/>
              <a:buNone/>
            </a:pPr>
            <a:endParaRPr sz="2500">
              <a:solidFill>
                <a:schemeClr val="dk1"/>
              </a:solidFill>
            </a:endParaRPr>
          </a:p>
          <a:p>
            <a:pPr marL="463550" lvl="0" indent="-463550" algn="l" rtl="0">
              <a:spcBef>
                <a:spcPts val="800"/>
              </a:spcBef>
              <a:spcAft>
                <a:spcPts val="0"/>
              </a:spcAft>
              <a:buClr>
                <a:schemeClr val="dk1"/>
              </a:buClr>
              <a:buSzPts val="3300"/>
              <a:buFont typeface="Arial"/>
              <a:buNone/>
            </a:pPr>
            <a:endParaRPr sz="2500">
              <a:solidFill>
                <a:schemeClr val="dk1"/>
              </a:solidFill>
            </a:endParaRPr>
          </a:p>
          <a:p>
            <a:pPr marL="463550" lvl="0" indent="-412750" algn="l" rtl="0">
              <a:spcBef>
                <a:spcPts val="600"/>
              </a:spcBef>
              <a:spcAft>
                <a:spcPts val="0"/>
              </a:spcAft>
              <a:buClr>
                <a:srgbClr val="0000FF"/>
              </a:buClr>
              <a:buSzPts val="2500"/>
              <a:buFont typeface="Noto Sans Symbols"/>
              <a:buChar char="❖"/>
            </a:pPr>
            <a:r>
              <a:rPr lang="en" sz="2500" b="1" u="sng">
                <a:solidFill>
                  <a:schemeClr val="lt1"/>
                </a:solidFill>
              </a:rPr>
              <a:t>Hizb</a:t>
            </a:r>
            <a:r>
              <a:rPr lang="en" sz="2500" b="1">
                <a:solidFill>
                  <a:schemeClr val="lt1"/>
                </a:solidFill>
              </a:rPr>
              <a:t>:</a:t>
            </a:r>
            <a:r>
              <a:rPr lang="en" sz="2500">
                <a:solidFill>
                  <a:schemeClr val="lt1"/>
                </a:solidFill>
              </a:rPr>
              <a:t> </a:t>
            </a:r>
            <a:r>
              <a:rPr lang="en" sz="2500">
                <a:solidFill>
                  <a:srgbClr val="FFFF00"/>
                </a:solidFill>
              </a:rPr>
              <a:t>Bine habe Igzīabhier Amlakine</a:t>
            </a:r>
            <a:endParaRPr sz="2500">
              <a:solidFill>
                <a:schemeClr val="dk1"/>
              </a:solidFill>
            </a:endParaRPr>
          </a:p>
          <a:p>
            <a:pPr marL="463550" lvl="0" indent="-412750" algn="l" rtl="0">
              <a:spcBef>
                <a:spcPts val="800"/>
              </a:spcBef>
              <a:spcAft>
                <a:spcPts val="0"/>
              </a:spcAft>
              <a:buClr>
                <a:srgbClr val="FF0000"/>
              </a:buClr>
              <a:buSzPts val="2500"/>
              <a:buFont typeface="Noto Sans Symbols"/>
              <a:buChar char="❖"/>
            </a:pPr>
            <a:r>
              <a:rPr lang="en" sz="2500" u="sng">
                <a:solidFill>
                  <a:srgbClr val="FFFF00"/>
                </a:solidFill>
              </a:rPr>
              <a:t>People</a:t>
            </a:r>
            <a:r>
              <a:rPr lang="en" sz="2500">
                <a:solidFill>
                  <a:srgbClr val="FFFF00"/>
                </a:solidFill>
              </a:rPr>
              <a:t>:</a:t>
            </a:r>
            <a:r>
              <a:rPr lang="en" sz="2500">
                <a:solidFill>
                  <a:srgbClr val="DDDDDD"/>
                </a:solidFill>
              </a:rPr>
              <a:t> </a:t>
            </a:r>
            <a:r>
              <a:rPr lang="en" sz="2500">
                <a:solidFill>
                  <a:schemeClr val="lt1"/>
                </a:solidFill>
              </a:rPr>
              <a:t>We have lifted them up unto the Lord our God.</a:t>
            </a:r>
            <a:endParaRPr sz="2500">
              <a:solidFill>
                <a:schemeClr val="dk1"/>
              </a:solidFill>
            </a:endParaRPr>
          </a:p>
          <a:p>
            <a:pPr marL="0" lvl="0" indent="0" algn="l" rtl="0">
              <a:lnSpc>
                <a:spcPct val="93000"/>
              </a:lnSpc>
              <a:spcBef>
                <a:spcPts val="0"/>
              </a:spcBef>
              <a:spcAft>
                <a:spcPts val="0"/>
              </a:spcAft>
              <a:buClr>
                <a:schemeClr val="dk1"/>
              </a:buClr>
              <a:buFont typeface="Arial"/>
              <a:buNone/>
            </a:pPr>
            <a:endParaRPr sz="2500">
              <a:solidFill>
                <a:schemeClr val="lt1"/>
              </a:solidFill>
            </a:endParaRPr>
          </a:p>
          <a:p>
            <a:pPr marL="0" marR="0" lvl="0" indent="0" algn="l" rtl="0">
              <a:lnSpc>
                <a:spcPct val="93000"/>
              </a:lnSpc>
              <a:spcBef>
                <a:spcPts val="0"/>
              </a:spcBef>
              <a:spcAft>
                <a:spcPts val="0"/>
              </a:spcAft>
              <a:buNone/>
            </a:pPr>
            <a:endParaRPr sz="2500" u="sng">
              <a:solidFill>
                <a:schemeClr val="lt1"/>
              </a:solidFill>
            </a:endParaRPr>
          </a:p>
        </p:txBody>
      </p:sp>
      <p:sp>
        <p:nvSpPr>
          <p:cNvPr id="152" name="Google Shape;152;p30"/>
          <p:cNvSpPr txBox="1"/>
          <p:nvPr/>
        </p:nvSpPr>
        <p:spPr>
          <a:xfrm>
            <a:off x="582600" y="376225"/>
            <a:ext cx="4475400" cy="6043500"/>
          </a:xfrm>
          <a:prstGeom prst="rect">
            <a:avLst/>
          </a:prstGeom>
          <a:noFill/>
          <a:ln>
            <a:noFill/>
          </a:ln>
        </p:spPr>
        <p:txBody>
          <a:bodyPr spcFirstLastPara="1" wrap="square" lIns="90000" tIns="91425" rIns="90000" bIns="91425" anchor="t" anchorCtr="0">
            <a:noAutofit/>
          </a:bodyPr>
          <a:lstStyle/>
          <a:p>
            <a:pPr marL="457200" lvl="0" indent="-400050" algn="l" rtl="0">
              <a:spcBef>
                <a:spcPts val="0"/>
              </a:spcBef>
              <a:spcAft>
                <a:spcPts val="0"/>
              </a:spcAft>
              <a:buClr>
                <a:srgbClr val="33CC33"/>
              </a:buClr>
              <a:buSzPts val="2700"/>
              <a:buFont typeface="Noto Sans Symbols"/>
              <a:buChar char="❖"/>
            </a:pPr>
            <a:r>
              <a:rPr lang="en" sz="2700" u="sng">
                <a:solidFill>
                  <a:schemeClr val="lt1"/>
                </a:solidFill>
              </a:rPr>
              <a:t>ካህን</a:t>
            </a:r>
            <a:r>
              <a:rPr lang="en" sz="2700">
                <a:solidFill>
                  <a:schemeClr val="lt1"/>
                </a:solidFill>
              </a:rPr>
              <a:t>፡</a:t>
            </a:r>
            <a:r>
              <a:rPr lang="en" sz="2700">
                <a:solidFill>
                  <a:srgbClr val="FFFF00"/>
                </a:solidFill>
              </a:rPr>
              <a:t> አልዕሉ አልባቢክሙ።</a:t>
            </a:r>
            <a:endParaRPr sz="2700">
              <a:solidFill>
                <a:schemeClr val="dk1"/>
              </a:solidFill>
            </a:endParaRPr>
          </a:p>
          <a:p>
            <a:pPr marL="457200" lvl="0" indent="-400050" algn="l" rtl="0">
              <a:spcBef>
                <a:spcPts val="600"/>
              </a:spcBef>
              <a:spcAft>
                <a:spcPts val="0"/>
              </a:spcAft>
              <a:buClr>
                <a:schemeClr val="lt1"/>
              </a:buClr>
              <a:buSzPts val="2700"/>
              <a:buFont typeface="Noto Sans Symbols"/>
              <a:buChar char="❖"/>
            </a:pPr>
            <a:r>
              <a:rPr lang="en" sz="2700">
                <a:solidFill>
                  <a:schemeClr val="lt1"/>
                </a:solidFill>
              </a:rPr>
              <a:t>ብልብኹም ሰማያዊ ነገር ሕሰቡ።</a:t>
            </a:r>
            <a:endParaRPr sz="2700">
              <a:solidFill>
                <a:schemeClr val="dk1"/>
              </a:solidFill>
            </a:endParaRPr>
          </a:p>
          <a:p>
            <a:pPr marL="463550" lvl="0" indent="-457200" algn="l" rtl="0">
              <a:spcBef>
                <a:spcPts val="600"/>
              </a:spcBef>
              <a:spcAft>
                <a:spcPts val="0"/>
              </a:spcAft>
              <a:buNone/>
            </a:pPr>
            <a:endParaRPr sz="2700">
              <a:solidFill>
                <a:schemeClr val="dk1"/>
              </a:solidFill>
            </a:endParaRPr>
          </a:p>
          <a:p>
            <a:pPr marL="457200" lvl="0" indent="-400050" algn="l" rtl="0">
              <a:spcBef>
                <a:spcPts val="600"/>
              </a:spcBef>
              <a:spcAft>
                <a:spcPts val="0"/>
              </a:spcAft>
              <a:buClr>
                <a:srgbClr val="33CC33"/>
              </a:buClr>
              <a:buSzPts val="2700"/>
              <a:buFont typeface="Noto Sans Symbols"/>
              <a:buChar char="❖"/>
            </a:pPr>
            <a:r>
              <a:rPr lang="en" sz="2700" b="1" u="sng">
                <a:solidFill>
                  <a:schemeClr val="lt1"/>
                </a:solidFill>
              </a:rPr>
              <a:t>ሕዝብ</a:t>
            </a:r>
            <a:r>
              <a:rPr lang="en" sz="2700" b="1">
                <a:solidFill>
                  <a:schemeClr val="lt1"/>
                </a:solidFill>
              </a:rPr>
              <a:t>:</a:t>
            </a:r>
            <a:r>
              <a:rPr lang="en" sz="2700">
                <a:solidFill>
                  <a:srgbClr val="FFFF00"/>
                </a:solidFill>
              </a:rPr>
              <a:t> ብነ ኀበ እግዚአብሔር አምላክነ።</a:t>
            </a:r>
            <a:endParaRPr sz="2700">
              <a:solidFill>
                <a:schemeClr val="dk1"/>
              </a:solidFill>
            </a:endParaRPr>
          </a:p>
          <a:p>
            <a:pPr marL="457200" lvl="0" indent="-400050" algn="l" rtl="0">
              <a:spcBef>
                <a:spcPts val="600"/>
              </a:spcBef>
              <a:spcAft>
                <a:spcPts val="0"/>
              </a:spcAft>
              <a:buClr>
                <a:schemeClr val="lt1"/>
              </a:buClr>
              <a:buSzPts val="2700"/>
              <a:buFont typeface="Noto Sans Symbols"/>
              <a:buChar char="❖"/>
            </a:pPr>
            <a:r>
              <a:rPr lang="en" sz="2700">
                <a:solidFill>
                  <a:schemeClr val="lt1"/>
                </a:solidFill>
              </a:rPr>
              <a:t>ኣብ እግዚኣብሔር ኣምላኽና ኣሎና።</a:t>
            </a:r>
            <a:endParaRPr sz="2700">
              <a:solidFill>
                <a:schemeClr val="dk1"/>
              </a:solidFill>
            </a:endParaRPr>
          </a:p>
          <a:p>
            <a:pPr marL="463550" lvl="0" indent="-457200" algn="l" rtl="0">
              <a:spcBef>
                <a:spcPts val="800"/>
              </a:spcBef>
              <a:spcAft>
                <a:spcPts val="0"/>
              </a:spcAft>
              <a:buNone/>
            </a:pPr>
            <a:endParaRPr sz="2700">
              <a:solidFill>
                <a:schemeClr val="dk1"/>
              </a:solidFill>
            </a:endParaRPr>
          </a:p>
          <a:p>
            <a:pPr marL="0" lvl="0" indent="0" algn="l" rtl="0">
              <a:lnSpc>
                <a:spcPct val="93000"/>
              </a:lnSpc>
              <a:spcBef>
                <a:spcPts val="0"/>
              </a:spcBef>
              <a:spcAft>
                <a:spcPts val="0"/>
              </a:spcAft>
              <a:buNone/>
            </a:pPr>
            <a:endParaRPr sz="2700">
              <a:solidFill>
                <a:schemeClr val="dk1"/>
              </a:solidFill>
            </a:endParaRPr>
          </a:p>
          <a:p>
            <a:pPr marL="457200" lvl="0" indent="-400050" algn="l" rtl="0">
              <a:spcBef>
                <a:spcPts val="600"/>
              </a:spcBef>
              <a:spcAft>
                <a:spcPts val="0"/>
              </a:spcAft>
              <a:buClr>
                <a:schemeClr val="lt1"/>
              </a:buClr>
              <a:buSzPts val="2700"/>
              <a:buChar char="❖"/>
            </a:pPr>
            <a:endParaRPr sz="2700" u="sng">
              <a:solidFill>
                <a:schemeClr val="lt1"/>
              </a:solidFill>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8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84" name="Google Shape;584;p84"/>
          <p:cNvSpPr txBox="1"/>
          <p:nvPr/>
        </p:nvSpPr>
        <p:spPr>
          <a:xfrm>
            <a:off x="4605600" y="323850"/>
            <a:ext cx="4569600" cy="5911800"/>
          </a:xfrm>
          <a:prstGeom prst="rect">
            <a:avLst/>
          </a:prstGeom>
          <a:noFill/>
          <a:ln>
            <a:noFill/>
          </a:ln>
        </p:spPr>
        <p:txBody>
          <a:bodyPr spcFirstLastPara="1" wrap="square" lIns="92150" tIns="46075" rIns="92150" bIns="46075" anchor="t" anchorCtr="0">
            <a:noAutofit/>
          </a:bodyPr>
          <a:lstStyle/>
          <a:p>
            <a:pPr marL="463550" lvl="0" indent="-431800" algn="l" rtl="0">
              <a:spcBef>
                <a:spcPts val="0"/>
              </a:spcBef>
              <a:spcAft>
                <a:spcPts val="0"/>
              </a:spcAft>
              <a:buClr>
                <a:srgbClr val="0000FF"/>
              </a:buClr>
              <a:buSzPts val="3000"/>
              <a:buFont typeface="Noto Sans Symbols"/>
              <a:buChar char="❖"/>
            </a:pPr>
            <a:r>
              <a:rPr lang="en" sz="3000" b="1" u="sng">
                <a:solidFill>
                  <a:schemeClr val="lt1"/>
                </a:solidFill>
              </a:rPr>
              <a:t>Hizb</a:t>
            </a:r>
            <a:r>
              <a:rPr lang="en" sz="3000" b="1">
                <a:solidFill>
                  <a:schemeClr val="lt1"/>
                </a:solidFill>
              </a:rPr>
              <a:t>:</a:t>
            </a:r>
            <a:r>
              <a:rPr lang="en" sz="3000">
                <a:solidFill>
                  <a:schemeClr val="lt1"/>
                </a:solidFill>
              </a:rPr>
              <a:t> </a:t>
            </a:r>
            <a:r>
              <a:rPr lang="en" sz="3000">
                <a:solidFill>
                  <a:srgbClr val="FFFF00"/>
                </a:solidFill>
              </a:rPr>
              <a:t>Be-keme halo hiliwe we-yihielu le-tewilde tiwlid le-Alem Alem</a:t>
            </a:r>
            <a:r>
              <a:rPr lang="en" sz="3000">
                <a:solidFill>
                  <a:srgbClr val="00FF00"/>
                </a:solidFill>
              </a:rPr>
              <a:t> </a:t>
            </a:r>
            <a:endParaRPr sz="3000">
              <a:solidFill>
                <a:schemeClr val="dk1"/>
              </a:solidFill>
            </a:endParaRPr>
          </a:p>
          <a:p>
            <a:pPr marL="463550" lvl="0" indent="-431800" algn="l" rtl="0">
              <a:spcBef>
                <a:spcPts val="0"/>
              </a:spcBef>
              <a:spcAft>
                <a:spcPts val="0"/>
              </a:spcAft>
              <a:buClr>
                <a:srgbClr val="FF0000"/>
              </a:buClr>
              <a:buSzPts val="3000"/>
              <a:buFont typeface="Noto Sans Symbols"/>
              <a:buChar char="❖"/>
            </a:pPr>
            <a:r>
              <a:rPr lang="en" sz="3000" b="1" u="sng">
                <a:solidFill>
                  <a:srgbClr val="FFFF00"/>
                </a:solidFill>
              </a:rPr>
              <a:t>People</a:t>
            </a:r>
            <a:r>
              <a:rPr lang="en" sz="3000" b="1">
                <a:solidFill>
                  <a:srgbClr val="FFFF00"/>
                </a:solidFill>
              </a:rPr>
              <a:t>:</a:t>
            </a:r>
            <a:r>
              <a:rPr lang="en" sz="3000" b="1">
                <a:solidFill>
                  <a:srgbClr val="DDDDDD"/>
                </a:solidFill>
              </a:rPr>
              <a:t> </a:t>
            </a:r>
            <a:r>
              <a:rPr lang="en" sz="3000">
                <a:solidFill>
                  <a:schemeClr val="lt1"/>
                </a:solidFill>
              </a:rPr>
              <a:t>As it was, is and shall be unto generations to generations, world without end.</a:t>
            </a:r>
            <a:endParaRPr sz="3000">
              <a:solidFill>
                <a:schemeClr val="dk1"/>
              </a:solidFill>
            </a:endParaRPr>
          </a:p>
          <a:p>
            <a:pPr marL="0" lvl="0" indent="0" algn="l" rtl="0">
              <a:spcBef>
                <a:spcPts val="800"/>
              </a:spcBef>
              <a:spcAft>
                <a:spcPts val="0"/>
              </a:spcAft>
              <a:buNone/>
            </a:pPr>
            <a:endParaRPr sz="3000" u="sng">
              <a:solidFill>
                <a:schemeClr val="lt1"/>
              </a:solidFill>
            </a:endParaRPr>
          </a:p>
        </p:txBody>
      </p:sp>
      <p:sp>
        <p:nvSpPr>
          <p:cNvPr id="585" name="Google Shape;585;p84"/>
          <p:cNvSpPr txBox="1"/>
          <p:nvPr/>
        </p:nvSpPr>
        <p:spPr>
          <a:xfrm>
            <a:off x="443275" y="301000"/>
            <a:ext cx="4216500" cy="6043500"/>
          </a:xfrm>
          <a:prstGeom prst="rect">
            <a:avLst/>
          </a:prstGeom>
          <a:noFill/>
          <a:ln>
            <a:noFill/>
          </a:ln>
        </p:spPr>
        <p:txBody>
          <a:bodyPr spcFirstLastPara="1" wrap="square" lIns="90000" tIns="91425" rIns="90000" bIns="91425" anchor="t" anchorCtr="0">
            <a:noAutofit/>
          </a:bodyPr>
          <a:lstStyle/>
          <a:p>
            <a:pPr marL="463550" lvl="0" indent="-412750" algn="l" rtl="0">
              <a:spcBef>
                <a:spcPts val="0"/>
              </a:spcBef>
              <a:spcAft>
                <a:spcPts val="0"/>
              </a:spcAft>
              <a:buClr>
                <a:srgbClr val="33CC33"/>
              </a:buClr>
              <a:buSzPts val="2800"/>
              <a:buFont typeface="Noto Sans Symbols"/>
              <a:buChar char="❖"/>
            </a:pPr>
            <a:r>
              <a:rPr lang="en" sz="2800" u="sng">
                <a:solidFill>
                  <a:schemeClr val="lt1"/>
                </a:solidFill>
              </a:rPr>
              <a:t>ሕዝብ</a:t>
            </a:r>
            <a:r>
              <a:rPr lang="en" sz="2800">
                <a:solidFill>
                  <a:schemeClr val="lt1"/>
                </a:solidFill>
              </a:rPr>
              <a:t>፡</a:t>
            </a:r>
            <a:r>
              <a:rPr lang="en" sz="2800">
                <a:solidFill>
                  <a:srgbClr val="FFFF00"/>
                </a:solidFill>
              </a:rPr>
              <a:t> በከመ ሀሎ ህልወ ወይሄሉ ለትውልደ ትውልድ ለዓለመ ዓለም።</a:t>
            </a:r>
            <a:endParaRPr sz="2800">
              <a:solidFill>
                <a:schemeClr val="dk1"/>
              </a:solidFill>
            </a:endParaRPr>
          </a:p>
          <a:p>
            <a:pPr marL="463550" lvl="0" indent="-412750" algn="l" rtl="0">
              <a:spcBef>
                <a:spcPts val="600"/>
              </a:spcBef>
              <a:spcAft>
                <a:spcPts val="0"/>
              </a:spcAft>
              <a:buClr>
                <a:schemeClr val="lt1"/>
              </a:buClr>
              <a:buSzPts val="2800"/>
              <a:buFont typeface="Noto Sans Symbols"/>
              <a:buChar char="❖"/>
            </a:pPr>
            <a:r>
              <a:rPr lang="en" sz="2800">
                <a:solidFill>
                  <a:schemeClr val="lt1"/>
                </a:solidFill>
              </a:rPr>
              <a:t>ጥንቲ ህልዊ ኮይኑ ከም ዝነበረ ንውሉድ ወለዶን ንዘለዓለምን ህልው ኮይኑ ይነብር ኣሎ።</a:t>
            </a:r>
            <a:endParaRPr sz="2800">
              <a:solidFill>
                <a:schemeClr val="dk1"/>
              </a:solidFill>
            </a:endParaRPr>
          </a:p>
          <a:p>
            <a:pPr marL="463550" lvl="0" indent="-457200" algn="l" rtl="0">
              <a:spcBef>
                <a:spcPts val="0"/>
              </a:spcBef>
              <a:spcAft>
                <a:spcPts val="0"/>
              </a:spcAft>
              <a:buClr>
                <a:schemeClr val="dk1"/>
              </a:buClr>
              <a:buSzPts val="3500"/>
              <a:buFont typeface="Arial"/>
              <a:buNone/>
            </a:pPr>
            <a:endParaRPr sz="2800">
              <a:solidFill>
                <a:schemeClr val="dk1"/>
              </a:solidFill>
            </a:endParaRPr>
          </a:p>
          <a:p>
            <a:pPr marL="463550" lvl="0" indent="-457200" algn="l" rtl="0">
              <a:spcBef>
                <a:spcPts val="600"/>
              </a:spcBef>
              <a:spcAft>
                <a:spcPts val="0"/>
              </a:spcAft>
              <a:buClr>
                <a:schemeClr val="dk1"/>
              </a:buClr>
              <a:buSzPts val="3500"/>
              <a:buFont typeface="Arial"/>
              <a:buNone/>
            </a:pPr>
            <a:endParaRPr sz="2800">
              <a:solidFill>
                <a:schemeClr val="dk1"/>
              </a:solidFill>
            </a:endParaRPr>
          </a:p>
          <a:p>
            <a:pPr marL="0" lvl="0" indent="0" algn="l" rtl="0">
              <a:lnSpc>
                <a:spcPct val="93000"/>
              </a:lnSpc>
              <a:spcBef>
                <a:spcPts val="0"/>
              </a:spcBef>
              <a:spcAft>
                <a:spcPts val="0"/>
              </a:spcAft>
              <a:buClr>
                <a:schemeClr val="dk1"/>
              </a:buClr>
              <a:buFont typeface="Arial"/>
              <a:buNone/>
            </a:pPr>
            <a:endParaRPr sz="2800">
              <a:solidFill>
                <a:schemeClr val="dk1"/>
              </a:solidFill>
            </a:endParaRPr>
          </a:p>
          <a:p>
            <a:pPr marL="0" lvl="0" indent="0" algn="l" rtl="0">
              <a:spcBef>
                <a:spcPts val="0"/>
              </a:spcBef>
              <a:spcAft>
                <a:spcPts val="0"/>
              </a:spcAft>
              <a:buNone/>
            </a:pPr>
            <a:endParaRPr sz="2800" u="sng">
              <a:solidFill>
                <a:schemeClr val="lt1"/>
              </a:solidFill>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8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592" name="Google Shape;592;p85"/>
          <p:cNvSpPr txBox="1"/>
          <p:nvPr/>
        </p:nvSpPr>
        <p:spPr>
          <a:xfrm>
            <a:off x="3677400" y="247650"/>
            <a:ext cx="5040600" cy="5911800"/>
          </a:xfrm>
          <a:prstGeom prst="rect">
            <a:avLst/>
          </a:prstGeom>
          <a:noFill/>
          <a:ln>
            <a:noFill/>
          </a:ln>
        </p:spPr>
        <p:txBody>
          <a:bodyPr spcFirstLastPara="1" wrap="square" lIns="92150" tIns="46075" rIns="92150" bIns="46075" anchor="t" anchorCtr="0">
            <a:noAutofit/>
          </a:bodyPr>
          <a:lstStyle/>
          <a:p>
            <a:pPr marL="463550" lvl="0" indent="-381000" algn="l" rtl="0">
              <a:spcBef>
                <a:spcPts val="0"/>
              </a:spcBef>
              <a:spcAft>
                <a:spcPts val="0"/>
              </a:spcAft>
              <a:buClr>
                <a:srgbClr val="0000FF"/>
              </a:buClr>
              <a:buSzPts val="1900"/>
              <a:buFont typeface="Noto Sans Symbols"/>
              <a:buChar char="❖"/>
            </a:pPr>
            <a:r>
              <a:rPr lang="en" sz="1900" u="sng">
                <a:solidFill>
                  <a:schemeClr val="lt1"/>
                </a:solidFill>
              </a:rPr>
              <a:t>Kahn</a:t>
            </a:r>
            <a:r>
              <a:rPr lang="en" sz="1900">
                <a:solidFill>
                  <a:schemeClr val="lt1"/>
                </a:solidFill>
              </a:rPr>
              <a:t>: </a:t>
            </a:r>
            <a:r>
              <a:rPr lang="en" sz="1900">
                <a:solidFill>
                  <a:srgbClr val="FFFF00"/>
                </a:solidFill>
              </a:rPr>
              <a:t>be-sibhat webe-widasie be-akotiet webe-abey naqerib leke keme yikun le-kulomu ile yi-nesisu im-niehu le-fisiho wele-hasiet le-fewis wele-rediet wele-hadiso siga wele-fiwiso Menfes we-nefs we-ye’akutuke kulomu hibure be-ahadu qal le-Alem alem::</a:t>
            </a:r>
            <a:endParaRPr sz="1900">
              <a:solidFill>
                <a:schemeClr val="dk1"/>
              </a:solidFill>
            </a:endParaRPr>
          </a:p>
          <a:p>
            <a:pPr marL="463550" lvl="0" indent="-381000" algn="l" rtl="0">
              <a:spcBef>
                <a:spcPts val="600"/>
              </a:spcBef>
              <a:spcAft>
                <a:spcPts val="0"/>
              </a:spcAft>
              <a:buClr>
                <a:srgbClr val="FF0000"/>
              </a:buClr>
              <a:buSzPts val="1900"/>
              <a:buFont typeface="Noto Sans Symbols"/>
              <a:buChar char="❖"/>
            </a:pPr>
            <a:r>
              <a:rPr lang="en" sz="1900" u="sng">
                <a:solidFill>
                  <a:srgbClr val="FFFF00"/>
                </a:solidFill>
              </a:rPr>
              <a:t>People</a:t>
            </a:r>
            <a:r>
              <a:rPr lang="en" sz="1900">
                <a:solidFill>
                  <a:srgbClr val="FFFF00"/>
                </a:solidFill>
              </a:rPr>
              <a:t>: </a:t>
            </a:r>
            <a:r>
              <a:rPr lang="en" sz="1900">
                <a:solidFill>
                  <a:schemeClr val="lt1"/>
                </a:solidFill>
              </a:rPr>
              <a:t>We offer it unto Thee in glory and praise, in thanksgiving and greatness, that it may be to all who take of it for rejoicing and happiness, for healing and help, for the renewal of the body and cure of the spirit and soul; and all of them together give thanks unto Thee with one voice, unto the ages of ages.</a:t>
            </a:r>
            <a:endParaRPr sz="1900">
              <a:solidFill>
                <a:schemeClr val="dk1"/>
              </a:solidFill>
            </a:endParaRPr>
          </a:p>
          <a:p>
            <a:pPr marL="463550" lvl="0" indent="-387350" algn="l" rtl="0">
              <a:spcBef>
                <a:spcPts val="900"/>
              </a:spcBef>
              <a:spcAft>
                <a:spcPts val="0"/>
              </a:spcAft>
              <a:buClr>
                <a:schemeClr val="dk1"/>
              </a:buClr>
              <a:buSzPts val="2000"/>
              <a:buFont typeface="Arial"/>
              <a:buNone/>
            </a:pPr>
            <a:endParaRPr sz="1900">
              <a:solidFill>
                <a:schemeClr val="dk1"/>
              </a:solidFill>
            </a:endParaRPr>
          </a:p>
          <a:p>
            <a:pPr marL="0" lvl="0" indent="0" algn="l" rtl="0">
              <a:lnSpc>
                <a:spcPct val="93000"/>
              </a:lnSpc>
              <a:spcBef>
                <a:spcPts val="0"/>
              </a:spcBef>
              <a:spcAft>
                <a:spcPts val="0"/>
              </a:spcAft>
              <a:buClr>
                <a:schemeClr val="dk1"/>
              </a:buClr>
              <a:buFont typeface="Arial"/>
              <a:buNone/>
            </a:pPr>
            <a:endParaRPr sz="1900">
              <a:solidFill>
                <a:schemeClr val="dk1"/>
              </a:solidFill>
            </a:endParaRPr>
          </a:p>
          <a:p>
            <a:pPr marL="0" lvl="0" indent="0" algn="l" rtl="0">
              <a:spcBef>
                <a:spcPts val="800"/>
              </a:spcBef>
              <a:spcAft>
                <a:spcPts val="0"/>
              </a:spcAft>
              <a:buNone/>
            </a:pPr>
            <a:endParaRPr sz="1900" b="1" u="sng">
              <a:solidFill>
                <a:schemeClr val="lt1"/>
              </a:solidFill>
            </a:endParaRPr>
          </a:p>
        </p:txBody>
      </p:sp>
      <p:sp>
        <p:nvSpPr>
          <p:cNvPr id="593" name="Google Shape;593;p85"/>
          <p:cNvSpPr txBox="1"/>
          <p:nvPr/>
        </p:nvSpPr>
        <p:spPr>
          <a:xfrm>
            <a:off x="367075" y="301000"/>
            <a:ext cx="3825900" cy="6043500"/>
          </a:xfrm>
          <a:prstGeom prst="rect">
            <a:avLst/>
          </a:prstGeom>
          <a:noFill/>
          <a:ln>
            <a:noFill/>
          </a:ln>
        </p:spPr>
        <p:txBody>
          <a:bodyPr spcFirstLastPara="1" wrap="square" lIns="90000" tIns="91425" rIns="90000" bIns="91425" anchor="t" anchorCtr="0">
            <a:noAutofit/>
          </a:bodyPr>
          <a:lstStyle/>
          <a:p>
            <a:pPr marL="463550" lvl="0" indent="-368300" algn="l" rtl="0">
              <a:spcBef>
                <a:spcPts val="0"/>
              </a:spcBef>
              <a:spcAft>
                <a:spcPts val="0"/>
              </a:spcAft>
              <a:buClr>
                <a:srgbClr val="00CC00"/>
              </a:buClr>
              <a:buSzPts val="1700"/>
              <a:buFont typeface="Noto Sans Symbols"/>
              <a:buChar char="❖"/>
            </a:pPr>
            <a:r>
              <a:rPr lang="en" sz="1700">
                <a:solidFill>
                  <a:schemeClr val="lt1"/>
                </a:solidFill>
              </a:rPr>
              <a:t>ካህን፡-</a:t>
            </a:r>
            <a:r>
              <a:rPr lang="en" sz="1700">
                <a:solidFill>
                  <a:srgbClr val="00FF00"/>
                </a:solidFill>
              </a:rPr>
              <a:t> </a:t>
            </a:r>
            <a:r>
              <a:rPr lang="en" sz="1700">
                <a:solidFill>
                  <a:srgbClr val="FFFF00"/>
                </a:solidFill>
              </a:rPr>
              <a:t>በስብሐት ወበውዳሴ በአኰቴት ወበዕበይ ናቀርብ ለከ ከመ ይኩን ለኵሎሙ እለ ይነሥኡ እምኔሁ ለፍሥ</a:t>
            </a:r>
            <a:r>
              <a:rPr lang="en" sz="1700">
                <a:solidFill>
                  <a:srgbClr val="CE181E"/>
                </a:solidFill>
              </a:rPr>
              <a:t>ሓ</a:t>
            </a:r>
            <a:r>
              <a:rPr lang="en" sz="1700">
                <a:solidFill>
                  <a:srgbClr val="FFFF00"/>
                </a:solidFill>
              </a:rPr>
              <a:t> ወለኀሤት ለፈውስ ወለረድኤት ወለሐድሶ ሥጋ ወለፈውሶ መንፈስ ወነፍስ ወየአኵቱከ ኵሎሙ ኅቡረ በ፩ዱቃል ለዓለም ዓለም።</a:t>
            </a:r>
            <a:endParaRPr sz="1700">
              <a:solidFill>
                <a:schemeClr val="dk1"/>
              </a:solidFill>
            </a:endParaRPr>
          </a:p>
          <a:p>
            <a:pPr marL="463550" lvl="0" indent="-368300" algn="l" rtl="0">
              <a:spcBef>
                <a:spcPts val="600"/>
              </a:spcBef>
              <a:spcAft>
                <a:spcPts val="0"/>
              </a:spcAft>
              <a:buClr>
                <a:schemeClr val="lt1"/>
              </a:buClr>
              <a:buSzPts val="1700"/>
              <a:buFont typeface="Noto Sans Symbols"/>
              <a:buChar char="❖"/>
            </a:pPr>
            <a:r>
              <a:rPr lang="en" sz="1700">
                <a:solidFill>
                  <a:schemeClr val="lt1"/>
                </a:solidFill>
              </a:rPr>
              <a:t>ነቶም ካብኡ ዚቕበሉ ዅሎም ንሓጐስን ንደስታን ንፈውስን ንረድኤትን ንምሕዳስ ሥጋን ንምድኃን መንፈስን ነፍስን ኪኾኖም ብምስጋናን ብውዳሴን ብኽብርን ብዕቤትን ነቕረበልካ ኣሎና። ኵሎም ድማ ብኅብረት ብሓደ ቓል ኮይኖም ንዘለዓለም ኬመስግ</a:t>
            </a:r>
            <a:r>
              <a:rPr lang="en" sz="1700">
                <a:solidFill>
                  <a:srgbClr val="CE181E"/>
                </a:solidFill>
              </a:rPr>
              <a:t>ኑ</a:t>
            </a:r>
            <a:r>
              <a:rPr lang="en" sz="1700">
                <a:solidFill>
                  <a:schemeClr val="lt1"/>
                </a:solidFill>
              </a:rPr>
              <a:t>ኻ እዩም። </a:t>
            </a:r>
            <a:endParaRPr sz="1700">
              <a:solidFill>
                <a:schemeClr val="dk1"/>
              </a:solidFill>
            </a:endParaRPr>
          </a:p>
          <a:p>
            <a:pPr marL="0" lvl="0" indent="0" algn="l" rtl="0">
              <a:spcBef>
                <a:spcPts val="0"/>
              </a:spcBef>
              <a:spcAft>
                <a:spcPts val="0"/>
              </a:spcAft>
              <a:buNone/>
            </a:pPr>
            <a:endParaRPr sz="1700" u="sng">
              <a:solidFill>
                <a:schemeClr val="lt1"/>
              </a:solidFill>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8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00" name="Google Shape;600;p86"/>
          <p:cNvSpPr txBox="1"/>
          <p:nvPr/>
        </p:nvSpPr>
        <p:spPr>
          <a:xfrm>
            <a:off x="609600" y="392112"/>
            <a:ext cx="4581600" cy="6812100"/>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CC00"/>
              </a:buClr>
              <a:buSzPts val="3000"/>
              <a:buFont typeface="Noto Sans Symbols"/>
              <a:buChar char="❖"/>
            </a:pPr>
            <a:r>
              <a:rPr lang="en" sz="3000" b="0" i="0" u="sng">
                <a:solidFill>
                  <a:srgbClr val="FFFFFF"/>
                </a:solidFill>
                <a:latin typeface="Arial"/>
                <a:ea typeface="Arial"/>
                <a:cs typeface="Arial"/>
                <a:sym typeface="Arial"/>
              </a:rPr>
              <a:t>ሕዝብ</a:t>
            </a:r>
            <a:r>
              <a:rPr lang="en" sz="3000" b="0" i="0" u="none">
                <a:solidFill>
                  <a:srgbClr val="FFFFFF"/>
                </a:solidFill>
                <a:latin typeface="Arial"/>
                <a:ea typeface="Arial"/>
                <a:cs typeface="Arial"/>
                <a:sym typeface="Arial"/>
              </a:rPr>
              <a:t>፡-</a:t>
            </a:r>
            <a:r>
              <a:rPr lang="en" sz="3000" b="0" i="0" u="none">
                <a:solidFill>
                  <a:srgbClr val="FFFF00"/>
                </a:solidFill>
                <a:latin typeface="Arial"/>
                <a:ea typeface="Arial"/>
                <a:cs typeface="Arial"/>
                <a:sym typeface="Arial"/>
              </a:rPr>
              <a:t> አሜን።</a:t>
            </a:r>
            <a:endParaRPr/>
          </a:p>
          <a:p>
            <a:pPr marL="0" marR="0" lvl="0" indent="0" algn="l" rtl="0">
              <a:lnSpc>
                <a:spcPct val="93000"/>
              </a:lnSpc>
              <a:spcBef>
                <a:spcPts val="0"/>
              </a:spcBef>
              <a:spcAft>
                <a:spcPts val="0"/>
              </a:spcAft>
              <a:buNone/>
            </a:pPr>
            <a:endParaRPr sz="3000" b="0" i="0" u="none">
              <a:solidFill>
                <a:srgbClr val="FFFF00"/>
              </a:solidFill>
              <a:latin typeface="Arial"/>
              <a:ea typeface="Arial"/>
              <a:cs typeface="Arial"/>
              <a:sym typeface="Arial"/>
            </a:endParaRPr>
          </a:p>
        </p:txBody>
      </p:sp>
      <p:sp>
        <p:nvSpPr>
          <p:cNvPr id="601" name="Google Shape;601;p86"/>
          <p:cNvSpPr txBox="1"/>
          <p:nvPr/>
        </p:nvSpPr>
        <p:spPr>
          <a:xfrm>
            <a:off x="4187825" y="368300"/>
            <a:ext cx="4622700" cy="6691200"/>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00FF"/>
              </a:buClr>
              <a:buSzPts val="3000"/>
              <a:buFont typeface="Noto Sans Symbols"/>
              <a:buChar char="❖"/>
            </a:pPr>
            <a:r>
              <a:rPr lang="en" sz="3000" b="1" i="0" u="sng">
                <a:solidFill>
                  <a:srgbClr val="FFFFFF"/>
                </a:solidFill>
                <a:latin typeface="Arial"/>
                <a:ea typeface="Arial"/>
                <a:cs typeface="Arial"/>
                <a:sym typeface="Arial"/>
              </a:rPr>
              <a:t>Hizb</a:t>
            </a:r>
            <a:r>
              <a:rPr lang="en" sz="3000" b="1" i="0" u="none">
                <a:solidFill>
                  <a:srgbClr val="FFFFFF"/>
                </a:solidFill>
                <a:latin typeface="Arial"/>
                <a:ea typeface="Arial"/>
                <a:cs typeface="Arial"/>
                <a:sym typeface="Arial"/>
              </a:rPr>
              <a:t>: </a:t>
            </a:r>
            <a:r>
              <a:rPr lang="en" sz="3000" b="0" i="0" u="none">
                <a:solidFill>
                  <a:srgbClr val="FFFF00"/>
                </a:solidFill>
                <a:latin typeface="Arial"/>
                <a:ea typeface="Arial"/>
                <a:cs typeface="Arial"/>
                <a:sym typeface="Arial"/>
              </a:rPr>
              <a:t>Amien </a:t>
            </a:r>
            <a:endParaRPr/>
          </a:p>
          <a:p>
            <a:pPr marL="463550" marR="0" lvl="0" indent="-431800" algn="l" rtl="0">
              <a:lnSpc>
                <a:spcPct val="100000"/>
              </a:lnSpc>
              <a:spcBef>
                <a:spcPts val="800"/>
              </a:spcBef>
              <a:spcAft>
                <a:spcPts val="0"/>
              </a:spcAft>
              <a:buClr>
                <a:srgbClr val="FF0000"/>
              </a:buClr>
              <a:buSzPts val="3000"/>
              <a:buFont typeface="Noto Sans Symbols"/>
              <a:buChar char="❖"/>
            </a:pPr>
            <a:r>
              <a:rPr lang="en" sz="3000" b="0" i="0" u="sng">
                <a:solidFill>
                  <a:srgbClr val="FFFF66"/>
                </a:solidFill>
                <a:latin typeface="Arial"/>
                <a:ea typeface="Arial"/>
                <a:cs typeface="Arial"/>
                <a:sym typeface="Arial"/>
              </a:rPr>
              <a:t>People</a:t>
            </a:r>
            <a:r>
              <a:rPr lang="en" sz="3000" b="0" i="0" u="none">
                <a:solidFill>
                  <a:srgbClr val="FFFF00"/>
                </a:solidFill>
                <a:latin typeface="Arial"/>
                <a:ea typeface="Arial"/>
                <a:cs typeface="Arial"/>
                <a:sym typeface="Arial"/>
              </a:rPr>
              <a:t>: </a:t>
            </a:r>
            <a:r>
              <a:rPr lang="en" sz="3000" b="0" i="0" u="none">
                <a:solidFill>
                  <a:srgbClr val="FFFFFF"/>
                </a:solidFill>
                <a:latin typeface="Arial"/>
                <a:ea typeface="Arial"/>
                <a:cs typeface="Arial"/>
                <a:sym typeface="Arial"/>
              </a:rPr>
              <a:t>Amen.</a:t>
            </a:r>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8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08" name="Google Shape;608;p87"/>
          <p:cNvSpPr txBox="1"/>
          <p:nvPr/>
        </p:nvSpPr>
        <p:spPr>
          <a:xfrm>
            <a:off x="438150" y="373050"/>
            <a:ext cx="8436900" cy="3603300"/>
          </a:xfrm>
          <a:prstGeom prst="rect">
            <a:avLst/>
          </a:prstGeom>
          <a:noFill/>
          <a:ln>
            <a:noFill/>
          </a:ln>
        </p:spPr>
        <p:txBody>
          <a:bodyPr spcFirstLastPara="1" wrap="square" lIns="92150" tIns="46075" rIns="92150" bIns="46075" anchor="t" anchorCtr="0">
            <a:noAutofit/>
          </a:bodyPr>
          <a:lstStyle/>
          <a:p>
            <a:pPr marL="463550" marR="0" lvl="0" indent="-436562" algn="l" rtl="0">
              <a:lnSpc>
                <a:spcPct val="90000"/>
              </a:lnSpc>
              <a:spcBef>
                <a:spcPts val="0"/>
              </a:spcBef>
              <a:spcAft>
                <a:spcPts val="0"/>
              </a:spcAft>
              <a:buClr>
                <a:srgbClr val="33CC33"/>
              </a:buClr>
              <a:buSzPts val="3000"/>
              <a:buFont typeface="Noto Sans Symbols"/>
              <a:buChar char="❖"/>
            </a:pPr>
            <a:r>
              <a:rPr lang="en" sz="3000" b="0" i="0" u="sng">
                <a:solidFill>
                  <a:srgbClr val="FFFFFF"/>
                </a:solidFill>
                <a:latin typeface="Arial"/>
                <a:ea typeface="Arial"/>
                <a:cs typeface="Arial"/>
                <a:sym typeface="Arial"/>
              </a:rPr>
              <a:t>ስእሊ ናይ ሐሙስ ጸሎት</a:t>
            </a:r>
            <a:r>
              <a:rPr lang="en" sz="3000" b="0" i="0" u="none">
                <a:solidFill>
                  <a:srgbClr val="FFFFFF"/>
                </a:solidFill>
                <a:latin typeface="Arial"/>
                <a:ea typeface="Arial"/>
                <a:cs typeface="Arial"/>
                <a:sym typeface="Arial"/>
              </a:rPr>
              <a:t> </a:t>
            </a:r>
            <a:r>
              <a:rPr lang="en" sz="3000" b="0" i="0" u="sng">
                <a:solidFill>
                  <a:srgbClr val="FFFFFF"/>
                </a:solidFill>
                <a:latin typeface="Arial"/>
                <a:ea typeface="Arial"/>
                <a:cs typeface="Arial"/>
                <a:sym typeface="Arial"/>
              </a:rPr>
              <a:t>(ናይ ጎይታና ድራር)</a:t>
            </a:r>
            <a:endParaRPr/>
          </a:p>
          <a:p>
            <a:pPr marL="463550" marR="0" lvl="0" indent="-436562" algn="l" rtl="0">
              <a:lnSpc>
                <a:spcPct val="90000"/>
              </a:lnSpc>
              <a:spcBef>
                <a:spcPts val="600"/>
              </a:spcBef>
              <a:spcAft>
                <a:spcPts val="0"/>
              </a:spcAft>
              <a:buClr>
                <a:srgbClr val="FFFFFF"/>
              </a:buClr>
              <a:buSzPts val="3000"/>
              <a:buFont typeface="Noto Sans Symbols"/>
              <a:buChar char="❖"/>
            </a:pPr>
            <a:r>
              <a:rPr lang="en" sz="3000" b="0" i="0" u="sng">
                <a:solidFill>
                  <a:srgbClr val="FFFFFF"/>
                </a:solidFill>
                <a:latin typeface="Arial"/>
                <a:ea typeface="Arial"/>
                <a:cs typeface="Arial"/>
                <a:sym typeface="Arial"/>
              </a:rPr>
              <a:t>S’ili nay Hamus tselot</a:t>
            </a:r>
            <a:r>
              <a:rPr lang="en" sz="3000" b="0" i="0" u="none">
                <a:solidFill>
                  <a:srgbClr val="FFFFFF"/>
                </a:solidFill>
                <a:latin typeface="Arial"/>
                <a:ea typeface="Arial"/>
                <a:cs typeface="Arial"/>
                <a:sym typeface="Arial"/>
              </a:rPr>
              <a:t> </a:t>
            </a:r>
            <a:r>
              <a:rPr lang="en" sz="3000" b="0" i="0" u="sng">
                <a:solidFill>
                  <a:srgbClr val="FFFFFF"/>
                </a:solidFill>
                <a:latin typeface="Arial"/>
                <a:ea typeface="Arial"/>
                <a:cs typeface="Arial"/>
                <a:sym typeface="Arial"/>
              </a:rPr>
              <a:t>(Nay Goytana dirar) </a:t>
            </a:r>
            <a:endParaRPr/>
          </a:p>
          <a:p>
            <a:pPr marL="463550" marR="0" lvl="0" indent="-436562" algn="l" rtl="0">
              <a:lnSpc>
                <a:spcPct val="90000"/>
              </a:lnSpc>
              <a:spcBef>
                <a:spcPts val="600"/>
              </a:spcBef>
              <a:spcAft>
                <a:spcPts val="0"/>
              </a:spcAft>
              <a:buClr>
                <a:srgbClr val="0000FF"/>
              </a:buClr>
              <a:buSzPts val="3000"/>
              <a:buFont typeface="Noto Sans Symbols"/>
              <a:buChar char="❖"/>
            </a:pPr>
            <a:r>
              <a:rPr lang="en" sz="3000" b="0" i="0" u="sng">
                <a:solidFill>
                  <a:srgbClr val="FFFFFF"/>
                </a:solidFill>
                <a:latin typeface="Arial"/>
                <a:ea typeface="Arial"/>
                <a:cs typeface="Arial"/>
                <a:sym typeface="Arial"/>
              </a:rPr>
              <a:t>I</a:t>
            </a:r>
            <a:r>
              <a:rPr lang="en" sz="2900" b="0" i="0" u="sng">
                <a:solidFill>
                  <a:srgbClr val="FFFFFF"/>
                </a:solidFill>
                <a:latin typeface="Arial"/>
                <a:ea typeface="Arial"/>
                <a:cs typeface="Arial"/>
                <a:sym typeface="Arial"/>
              </a:rPr>
              <a:t>con of Covenant Thursday</a:t>
            </a:r>
            <a:r>
              <a:rPr lang="en" sz="2900" b="0" i="0" u="none">
                <a:solidFill>
                  <a:srgbClr val="FFFFFF"/>
                </a:solidFill>
                <a:latin typeface="Arial"/>
                <a:ea typeface="Arial"/>
                <a:cs typeface="Arial"/>
                <a:sym typeface="Arial"/>
              </a:rPr>
              <a:t> </a:t>
            </a:r>
            <a:r>
              <a:rPr lang="en" sz="2900" b="0" i="0" u="sng">
                <a:solidFill>
                  <a:srgbClr val="FFFFFF"/>
                </a:solidFill>
                <a:latin typeface="Arial"/>
                <a:ea typeface="Arial"/>
                <a:cs typeface="Arial"/>
                <a:sym typeface="Arial"/>
              </a:rPr>
              <a:t>(The Last Supper)</a:t>
            </a:r>
            <a:endParaRPr/>
          </a:p>
        </p:txBody>
      </p:sp>
      <p:pic>
        <p:nvPicPr>
          <p:cNvPr id="609" name="Google Shape;609;p87"/>
          <p:cNvPicPr preferRelativeResize="0"/>
          <p:nvPr/>
        </p:nvPicPr>
        <p:blipFill rotWithShape="1">
          <a:blip r:embed="rId4">
            <a:alphaModFix/>
          </a:blip>
          <a:srcRect/>
          <a:stretch/>
        </p:blipFill>
        <p:spPr>
          <a:xfrm>
            <a:off x="2243903" y="2042978"/>
            <a:ext cx="4449400" cy="2721500"/>
          </a:xfrm>
          <a:prstGeom prst="rect">
            <a:avLst/>
          </a:prstGeom>
          <a:noFill/>
          <a:ln>
            <a:noFill/>
          </a:ln>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8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16" name="Google Shape;616;p88"/>
          <p:cNvSpPr txBox="1"/>
          <p:nvPr/>
        </p:nvSpPr>
        <p:spPr>
          <a:xfrm>
            <a:off x="4377000" y="933450"/>
            <a:ext cx="4569600" cy="5911800"/>
          </a:xfrm>
          <a:prstGeom prst="rect">
            <a:avLst/>
          </a:prstGeom>
          <a:noFill/>
          <a:ln>
            <a:noFill/>
          </a:ln>
        </p:spPr>
        <p:txBody>
          <a:bodyPr spcFirstLastPara="1" wrap="square" lIns="92150" tIns="46075" rIns="92150" bIns="46075" anchor="t" anchorCtr="0">
            <a:noAutofit/>
          </a:bodyPr>
          <a:lstStyle/>
          <a:p>
            <a:pPr marL="463550" lvl="0" indent="-423862" algn="l" rtl="0">
              <a:lnSpc>
                <a:spcPct val="90000"/>
              </a:lnSpc>
              <a:spcBef>
                <a:spcPts val="0"/>
              </a:spcBef>
              <a:spcAft>
                <a:spcPts val="0"/>
              </a:spcAft>
              <a:buClr>
                <a:srgbClr val="0000FF"/>
              </a:buClr>
              <a:buSzPts val="2600"/>
              <a:buFont typeface="Noto Sans Symbols"/>
              <a:buChar char="❖"/>
            </a:pPr>
            <a:r>
              <a:rPr lang="en" sz="2600" u="sng">
                <a:solidFill>
                  <a:schemeClr val="lt1"/>
                </a:solidFill>
              </a:rPr>
              <a:t>Kahn</a:t>
            </a:r>
            <a:r>
              <a:rPr lang="en" sz="2600">
                <a:solidFill>
                  <a:schemeClr val="lt1"/>
                </a:solidFill>
              </a:rPr>
              <a:t>: </a:t>
            </a:r>
            <a:r>
              <a:rPr lang="en" sz="2600">
                <a:solidFill>
                  <a:srgbClr val="FFFF00"/>
                </a:solidFill>
              </a:rPr>
              <a:t>Habene</a:t>
            </a:r>
            <a:r>
              <a:rPr lang="en" sz="2600">
                <a:solidFill>
                  <a:srgbClr val="00FF00"/>
                </a:solidFill>
              </a:rPr>
              <a:t> </a:t>
            </a:r>
            <a:r>
              <a:rPr lang="en" sz="2600">
                <a:solidFill>
                  <a:srgbClr val="FFFF00"/>
                </a:solidFill>
              </a:rPr>
              <a:t>nihber be-zezīake Menfes Qidus</a:t>
            </a:r>
            <a:r>
              <a:rPr lang="en" sz="2600">
                <a:solidFill>
                  <a:srgbClr val="00FF00"/>
                </a:solidFill>
              </a:rPr>
              <a:t>/</a:t>
            </a:r>
            <a:r>
              <a:rPr lang="en" sz="2600">
                <a:solidFill>
                  <a:srgbClr val="FFFF00"/>
                </a:solidFill>
              </a:rPr>
              <a:t> we-fewisene</a:t>
            </a:r>
            <a:r>
              <a:rPr lang="en" sz="2600">
                <a:solidFill>
                  <a:srgbClr val="00FF00"/>
                </a:solidFill>
              </a:rPr>
              <a:t>/ </a:t>
            </a:r>
            <a:r>
              <a:rPr lang="en" sz="2600">
                <a:solidFill>
                  <a:srgbClr val="FFFF00"/>
                </a:solidFill>
              </a:rPr>
              <a:t>be-zintu pirsfora</a:t>
            </a:r>
            <a:r>
              <a:rPr lang="en" sz="2600">
                <a:solidFill>
                  <a:srgbClr val="00FF00"/>
                </a:solidFill>
              </a:rPr>
              <a:t>/</a:t>
            </a:r>
            <a:r>
              <a:rPr lang="en" sz="2600">
                <a:solidFill>
                  <a:srgbClr val="FFFF00"/>
                </a:solidFill>
              </a:rPr>
              <a:t> keme bi’ke ni’hiyew</a:t>
            </a:r>
            <a:r>
              <a:rPr lang="en" sz="2600">
                <a:solidFill>
                  <a:srgbClr val="00FF00"/>
                </a:solidFill>
              </a:rPr>
              <a:t>/ </a:t>
            </a:r>
            <a:r>
              <a:rPr lang="en" sz="2600">
                <a:solidFill>
                  <a:srgbClr val="FFFF00"/>
                </a:solidFill>
              </a:rPr>
              <a:t>zele-kulu Aleme</a:t>
            </a:r>
            <a:r>
              <a:rPr lang="en" sz="2600">
                <a:solidFill>
                  <a:srgbClr val="00FF00"/>
                </a:solidFill>
              </a:rPr>
              <a:t>/</a:t>
            </a:r>
            <a:r>
              <a:rPr lang="en" sz="2600">
                <a:solidFill>
                  <a:srgbClr val="FFFF00"/>
                </a:solidFill>
              </a:rPr>
              <a:t> wele-Alem Alem::</a:t>
            </a:r>
            <a:endParaRPr sz="2600">
              <a:solidFill>
                <a:schemeClr val="dk1"/>
              </a:solidFill>
            </a:endParaRPr>
          </a:p>
          <a:p>
            <a:pPr marL="463550" lvl="0" indent="-423862" algn="l" rtl="0">
              <a:lnSpc>
                <a:spcPct val="90000"/>
              </a:lnSpc>
              <a:spcBef>
                <a:spcPts val="800"/>
              </a:spcBef>
              <a:spcAft>
                <a:spcPts val="0"/>
              </a:spcAft>
              <a:buClr>
                <a:srgbClr val="FF0000"/>
              </a:buClr>
              <a:buSzPts val="2600"/>
              <a:buFont typeface="Noto Sans Symbols"/>
              <a:buChar char="❖"/>
            </a:pPr>
            <a:r>
              <a:rPr lang="en" sz="2600" u="sng">
                <a:solidFill>
                  <a:srgbClr val="FFFF00"/>
                </a:solidFill>
              </a:rPr>
              <a:t>Priest</a:t>
            </a:r>
            <a:r>
              <a:rPr lang="en" sz="2600">
                <a:solidFill>
                  <a:srgbClr val="FFFF00"/>
                </a:solidFill>
              </a:rPr>
              <a:t>:</a:t>
            </a:r>
            <a:r>
              <a:rPr lang="en" sz="2600">
                <a:solidFill>
                  <a:srgbClr val="DDDDDD"/>
                </a:solidFill>
              </a:rPr>
              <a:t> </a:t>
            </a:r>
            <a:r>
              <a:rPr lang="en" sz="2600">
                <a:solidFill>
                  <a:schemeClr val="lt1"/>
                </a:solidFill>
              </a:rPr>
              <a:t>Grant us to be united through Thy Holy Spirit, and heal us by this oblation that we may live in Thee for ever.</a:t>
            </a:r>
            <a:endParaRPr sz="2600" b="1" u="sng">
              <a:solidFill>
                <a:schemeClr val="lt1"/>
              </a:solidFill>
            </a:endParaRPr>
          </a:p>
        </p:txBody>
      </p:sp>
      <p:sp>
        <p:nvSpPr>
          <p:cNvPr id="617" name="Google Shape;617;p88"/>
          <p:cNvSpPr txBox="1"/>
          <p:nvPr/>
        </p:nvSpPr>
        <p:spPr>
          <a:xfrm>
            <a:off x="443275" y="834400"/>
            <a:ext cx="4128600" cy="6043500"/>
          </a:xfrm>
          <a:prstGeom prst="rect">
            <a:avLst/>
          </a:prstGeom>
          <a:noFill/>
          <a:ln>
            <a:noFill/>
          </a:ln>
        </p:spPr>
        <p:txBody>
          <a:bodyPr spcFirstLastPara="1" wrap="square" lIns="90000" tIns="91425" rIns="90000" bIns="91425" anchor="t" anchorCtr="0">
            <a:noAutofit/>
          </a:bodyPr>
          <a:lstStyle/>
          <a:p>
            <a:pPr marL="463550" lvl="0" indent="-412750" algn="l" rtl="0">
              <a:lnSpc>
                <a:spcPct val="90000"/>
              </a:lnSpc>
              <a:spcBef>
                <a:spcPts val="0"/>
              </a:spcBef>
              <a:spcAft>
                <a:spcPts val="0"/>
              </a:spcAft>
              <a:buClr>
                <a:srgbClr val="33CC33"/>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00FF00"/>
                </a:solidFill>
              </a:rPr>
              <a:t> </a:t>
            </a:r>
            <a:r>
              <a:rPr lang="en" sz="2400">
                <a:solidFill>
                  <a:srgbClr val="FFFF00"/>
                </a:solidFill>
              </a:rPr>
              <a:t>ሀበነ</a:t>
            </a:r>
            <a:r>
              <a:rPr lang="en" sz="2400">
                <a:solidFill>
                  <a:srgbClr val="00FF00"/>
                </a:solidFill>
              </a:rPr>
              <a:t> </a:t>
            </a:r>
            <a:r>
              <a:rPr lang="en" sz="2400">
                <a:solidFill>
                  <a:srgbClr val="FFFF00"/>
                </a:solidFill>
              </a:rPr>
              <a:t>ንኅበር በዘዚአከ መንፈስ ቅዱስ</a:t>
            </a:r>
            <a:r>
              <a:rPr lang="en" sz="2400">
                <a:solidFill>
                  <a:srgbClr val="00FF00"/>
                </a:solidFill>
              </a:rPr>
              <a:t>/</a:t>
            </a:r>
            <a:r>
              <a:rPr lang="en" sz="2400">
                <a:solidFill>
                  <a:srgbClr val="FF0000"/>
                </a:solidFill>
              </a:rPr>
              <a:t> </a:t>
            </a:r>
            <a:r>
              <a:rPr lang="en" sz="2400">
                <a:solidFill>
                  <a:srgbClr val="FFFF00"/>
                </a:solidFill>
              </a:rPr>
              <a:t>ወፈውሰነ</a:t>
            </a:r>
            <a:r>
              <a:rPr lang="en" sz="2400">
                <a:solidFill>
                  <a:srgbClr val="00FF00"/>
                </a:solidFill>
              </a:rPr>
              <a:t>/ </a:t>
            </a:r>
            <a:r>
              <a:rPr lang="en" sz="2400">
                <a:solidFill>
                  <a:srgbClr val="FFFF00"/>
                </a:solidFill>
              </a:rPr>
              <a:t>በዝንቱ ጵርስፎራ</a:t>
            </a:r>
            <a:r>
              <a:rPr lang="en" sz="2400">
                <a:solidFill>
                  <a:srgbClr val="00FF00"/>
                </a:solidFill>
              </a:rPr>
              <a:t>/ </a:t>
            </a:r>
            <a:r>
              <a:rPr lang="en" sz="2400">
                <a:solidFill>
                  <a:srgbClr val="FFFF00"/>
                </a:solidFill>
              </a:rPr>
              <a:t>ከመ ብከ ንሕየው</a:t>
            </a:r>
            <a:r>
              <a:rPr lang="en" sz="2400">
                <a:solidFill>
                  <a:srgbClr val="00FF00"/>
                </a:solidFill>
              </a:rPr>
              <a:t>/</a:t>
            </a:r>
            <a:r>
              <a:rPr lang="en" sz="2400">
                <a:solidFill>
                  <a:srgbClr val="FF0000"/>
                </a:solidFill>
              </a:rPr>
              <a:t> </a:t>
            </a:r>
            <a:r>
              <a:rPr lang="en" sz="2400">
                <a:solidFill>
                  <a:srgbClr val="FFFF00"/>
                </a:solidFill>
              </a:rPr>
              <a:t>ዘለኵሉ ዓለም</a:t>
            </a:r>
            <a:r>
              <a:rPr lang="en" sz="2400">
                <a:solidFill>
                  <a:srgbClr val="00FF00"/>
                </a:solidFill>
              </a:rPr>
              <a:t>/</a:t>
            </a:r>
            <a:r>
              <a:rPr lang="en" sz="2400">
                <a:solidFill>
                  <a:srgbClr val="FF0000"/>
                </a:solidFill>
              </a:rPr>
              <a:t> </a:t>
            </a:r>
            <a:r>
              <a:rPr lang="en" sz="2400">
                <a:solidFill>
                  <a:srgbClr val="FFFF00"/>
                </a:solidFill>
              </a:rPr>
              <a:t>ወለዓለመ ዓለም።</a:t>
            </a:r>
            <a:endParaRPr sz="2400">
              <a:solidFill>
                <a:schemeClr val="dk1"/>
              </a:solidFill>
            </a:endParaRPr>
          </a:p>
          <a:p>
            <a:pPr marL="463550" lvl="0" indent="-412750" algn="l" rtl="0">
              <a:lnSpc>
                <a:spcPct val="90000"/>
              </a:lnSpc>
              <a:spcBef>
                <a:spcPts val="600"/>
              </a:spcBef>
              <a:spcAft>
                <a:spcPts val="0"/>
              </a:spcAft>
              <a:buClr>
                <a:schemeClr val="lt1"/>
              </a:buClr>
              <a:buSzPts val="2400"/>
              <a:buFont typeface="Noto Sans Symbols"/>
              <a:buChar char="❖"/>
            </a:pPr>
            <a:r>
              <a:rPr lang="en" sz="2400">
                <a:solidFill>
                  <a:schemeClr val="lt1"/>
                </a:solidFill>
              </a:rPr>
              <a:t>በቲ ናትካ ዝኾነ መንፈስ ቅዱስ ሓደ ክንከውን ሃበና፡ በዚ ኅብስቲዚውን </a:t>
            </a:r>
            <a:r>
              <a:rPr lang="en" sz="2400">
                <a:solidFill>
                  <a:srgbClr val="CE181E"/>
                </a:solidFill>
              </a:rPr>
              <a:t>ንዘሎ</a:t>
            </a:r>
            <a:r>
              <a:rPr lang="en" sz="2400">
                <a:solidFill>
                  <a:schemeClr val="lt1"/>
                </a:solidFill>
              </a:rPr>
              <a:t> ዓለምን ንዘለዓለምን ብኣኻ ሕያዋን ክንከውን ፈውሰና።</a:t>
            </a:r>
            <a:endParaRPr sz="2400">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lt1"/>
              </a:solidFill>
            </a:endParaRPr>
          </a:p>
          <a:p>
            <a:pPr marL="0" lvl="0" indent="0" algn="l" rtl="0">
              <a:spcBef>
                <a:spcPts val="0"/>
              </a:spcBef>
              <a:spcAft>
                <a:spcPts val="0"/>
              </a:spcAft>
              <a:buNone/>
            </a:pPr>
            <a:endParaRPr sz="2400" u="sng">
              <a:solidFill>
                <a:schemeClr val="lt1"/>
              </a:solidFill>
            </a:endParaRPr>
          </a:p>
        </p:txBody>
      </p:sp>
      <p:sp>
        <p:nvSpPr>
          <p:cNvPr id="618" name="Google Shape;618;p88"/>
          <p:cNvSpPr txBox="1"/>
          <p:nvPr/>
        </p:nvSpPr>
        <p:spPr>
          <a:xfrm>
            <a:off x="-28575" y="246062"/>
            <a:ext cx="9277200" cy="398400"/>
          </a:xfrm>
          <a:prstGeom prst="rect">
            <a:avLst/>
          </a:prstGeom>
          <a:noFill/>
          <a:ln>
            <a:noFill/>
          </a:ln>
        </p:spPr>
        <p:txBody>
          <a:bodyPr spcFirstLastPara="1" wrap="square" lIns="90000" tIns="91425" rIns="90000" bIns="91425" anchor="t" anchorCtr="0">
            <a:noAutofit/>
          </a:bodyPr>
          <a:lstStyle/>
          <a:p>
            <a:pPr marL="0" marR="0" lvl="0" indent="0" algn="ctr" rtl="0">
              <a:lnSpc>
                <a:spcPct val="90000"/>
              </a:lnSpc>
              <a:spcBef>
                <a:spcPts val="0"/>
              </a:spcBef>
              <a:spcAft>
                <a:spcPts val="0"/>
              </a:spcAft>
              <a:buClr>
                <a:srgbClr val="FFFFFF"/>
              </a:buClr>
              <a:buSzPts val="2200"/>
              <a:buFont typeface="Arial"/>
              <a:buNone/>
            </a:pPr>
            <a:r>
              <a:rPr lang="en" sz="2200" b="0" i="0" u="sng">
                <a:solidFill>
                  <a:srgbClr val="FFFFFF"/>
                </a:solidFill>
                <a:latin typeface="Arial"/>
                <a:ea typeface="Arial"/>
                <a:cs typeface="Arial"/>
                <a:sym typeface="Arial"/>
              </a:rPr>
              <a:t>ሕዝቢ ንካህን እናተኸተሉ 	Hizbi niKahn inatekatelu	</a:t>
            </a:r>
            <a:endParaRPr/>
          </a:p>
          <a:p>
            <a:pPr marL="0" marR="0" lvl="0" indent="0" algn="ctr" rtl="0">
              <a:lnSpc>
                <a:spcPct val="100000"/>
              </a:lnSpc>
              <a:spcBef>
                <a:spcPts val="0"/>
              </a:spcBef>
              <a:spcAft>
                <a:spcPts val="0"/>
              </a:spcAft>
              <a:buClr>
                <a:srgbClr val="FFFFFF"/>
              </a:buClr>
              <a:buSzPts val="2200"/>
              <a:buFont typeface="Arial"/>
              <a:buNone/>
            </a:pPr>
            <a:r>
              <a:rPr lang="en" sz="2200" b="0" i="0" u="sng">
                <a:solidFill>
                  <a:srgbClr val="FFFFFF"/>
                </a:solidFill>
                <a:latin typeface="Arial"/>
                <a:ea typeface="Arial"/>
                <a:cs typeface="Arial"/>
                <a:sym typeface="Arial"/>
              </a:rPr>
              <a:t>People repeat after the Priest</a:t>
            </a:r>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8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25" name="Google Shape;625;p89"/>
          <p:cNvSpPr txBox="1"/>
          <p:nvPr/>
        </p:nvSpPr>
        <p:spPr>
          <a:xfrm>
            <a:off x="4224600" y="933450"/>
            <a:ext cx="4569600" cy="5911800"/>
          </a:xfrm>
          <a:prstGeom prst="rect">
            <a:avLst/>
          </a:prstGeom>
          <a:noFill/>
          <a:ln>
            <a:noFill/>
          </a:ln>
        </p:spPr>
        <p:txBody>
          <a:bodyPr spcFirstLastPara="1" wrap="square" lIns="92150" tIns="46075" rIns="92150" bIns="46075" anchor="t" anchorCtr="0">
            <a:noAutofit/>
          </a:bodyPr>
          <a:lstStyle/>
          <a:p>
            <a:pPr marL="463550" lvl="0" indent="-374650"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 </a:t>
            </a:r>
            <a:r>
              <a:rPr lang="en" sz="2200">
                <a:solidFill>
                  <a:srgbClr val="FFFF00"/>
                </a:solidFill>
              </a:rPr>
              <a:t>Buruk simu le-Igzīabhier</a:t>
            </a:r>
            <a:r>
              <a:rPr lang="en" sz="2200">
                <a:solidFill>
                  <a:srgbClr val="00FF00"/>
                </a:solidFill>
              </a:rPr>
              <a:t>/</a:t>
            </a:r>
            <a:r>
              <a:rPr lang="en" sz="2200">
                <a:solidFill>
                  <a:srgbClr val="FFFF66"/>
                </a:solidFill>
              </a:rPr>
              <a:t> </a:t>
            </a:r>
            <a:r>
              <a:rPr lang="en" sz="2200">
                <a:solidFill>
                  <a:srgbClr val="FFFF00"/>
                </a:solidFill>
              </a:rPr>
              <a:t>we-buruk ze-yimetsi</a:t>
            </a:r>
            <a:r>
              <a:rPr lang="en" sz="2200">
                <a:solidFill>
                  <a:srgbClr val="00FF00"/>
                </a:solidFill>
              </a:rPr>
              <a:t>/</a:t>
            </a:r>
            <a:r>
              <a:rPr lang="en" sz="2200">
                <a:solidFill>
                  <a:srgbClr val="FFFF66"/>
                </a:solidFill>
              </a:rPr>
              <a:t> </a:t>
            </a:r>
            <a:r>
              <a:rPr lang="en" sz="2200">
                <a:solidFill>
                  <a:srgbClr val="FFFF00"/>
                </a:solidFill>
              </a:rPr>
              <a:t>be-sime Igzīabhier</a:t>
            </a:r>
            <a:r>
              <a:rPr lang="en" sz="2200">
                <a:solidFill>
                  <a:srgbClr val="28F82D"/>
                </a:solidFill>
              </a:rPr>
              <a:t>/</a:t>
            </a:r>
            <a:r>
              <a:rPr lang="en" sz="2200">
                <a:solidFill>
                  <a:srgbClr val="FFFF00"/>
                </a:solidFill>
              </a:rPr>
              <a:t> we-yitbarek</a:t>
            </a:r>
            <a:r>
              <a:rPr lang="en" sz="2200">
                <a:solidFill>
                  <a:srgbClr val="00FF00"/>
                </a:solidFill>
              </a:rPr>
              <a:t>/</a:t>
            </a:r>
            <a:r>
              <a:rPr lang="en" sz="2200">
                <a:solidFill>
                  <a:srgbClr val="FFFF66"/>
                </a:solidFill>
              </a:rPr>
              <a:t> </a:t>
            </a:r>
            <a:r>
              <a:rPr lang="en" sz="2200">
                <a:solidFill>
                  <a:srgbClr val="FFFF00"/>
                </a:solidFill>
              </a:rPr>
              <a:t>sime sibhatīhu</a:t>
            </a:r>
            <a:r>
              <a:rPr lang="en" sz="2200">
                <a:solidFill>
                  <a:srgbClr val="28F82D"/>
                </a:solidFill>
              </a:rPr>
              <a:t>/</a:t>
            </a:r>
            <a:r>
              <a:rPr lang="en" sz="2200">
                <a:solidFill>
                  <a:srgbClr val="FFFF66"/>
                </a:solidFill>
              </a:rPr>
              <a:t> </a:t>
            </a:r>
            <a:r>
              <a:rPr lang="en" sz="2200">
                <a:solidFill>
                  <a:srgbClr val="FFFF00"/>
                </a:solidFill>
              </a:rPr>
              <a:t>le-yikun</a:t>
            </a:r>
            <a:r>
              <a:rPr lang="en" sz="2200">
                <a:solidFill>
                  <a:srgbClr val="28F82D"/>
                </a:solidFill>
              </a:rPr>
              <a:t>/</a:t>
            </a:r>
            <a:r>
              <a:rPr lang="en" sz="2200">
                <a:solidFill>
                  <a:srgbClr val="FFFF66"/>
                </a:solidFill>
              </a:rPr>
              <a:t> </a:t>
            </a:r>
            <a:r>
              <a:rPr lang="en" sz="2200">
                <a:solidFill>
                  <a:srgbClr val="FFFF00"/>
                </a:solidFill>
              </a:rPr>
              <a:t>le-yikun</a:t>
            </a:r>
            <a:r>
              <a:rPr lang="en" sz="2200">
                <a:solidFill>
                  <a:srgbClr val="28F82D"/>
                </a:solidFill>
              </a:rPr>
              <a:t>/</a:t>
            </a:r>
            <a:r>
              <a:rPr lang="en" sz="2200">
                <a:solidFill>
                  <a:srgbClr val="FFFF66"/>
                </a:solidFill>
              </a:rPr>
              <a:t> </a:t>
            </a:r>
            <a:r>
              <a:rPr lang="en" sz="2200">
                <a:solidFill>
                  <a:srgbClr val="FFFF00"/>
                </a:solidFill>
              </a:rPr>
              <a:t>buruk le-yikun</a:t>
            </a:r>
            <a:r>
              <a:rPr lang="en" sz="2200">
                <a:solidFill>
                  <a:srgbClr val="28F82D"/>
                </a:solidFill>
              </a:rPr>
              <a:t>/</a:t>
            </a:r>
            <a:endParaRPr sz="2200">
              <a:solidFill>
                <a:schemeClr val="dk1"/>
              </a:solidFill>
            </a:endParaRPr>
          </a:p>
          <a:p>
            <a:pPr marL="463550" lvl="0" indent="-374650" algn="l" rtl="0">
              <a:spcBef>
                <a:spcPts val="8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a:t>
            </a:r>
            <a:r>
              <a:rPr lang="en" sz="2200" b="1">
                <a:solidFill>
                  <a:srgbClr val="DDDDDD"/>
                </a:solidFill>
              </a:rPr>
              <a:t> </a:t>
            </a:r>
            <a:r>
              <a:rPr lang="en" sz="2200">
                <a:solidFill>
                  <a:schemeClr val="lt1"/>
                </a:solidFill>
              </a:rPr>
              <a:t>Blessed is the name of the Lord and blessed is He who comes in the name of the Lord, and blesses the name of His Glory, it shall be, it shall be, blessed it shall be. </a:t>
            </a:r>
            <a:endParaRPr sz="2200">
              <a:solidFill>
                <a:schemeClr val="dk1"/>
              </a:solidFill>
            </a:endParaRPr>
          </a:p>
          <a:p>
            <a:pPr marL="0" lvl="0" indent="0" algn="l" rtl="0">
              <a:spcBef>
                <a:spcPts val="800"/>
              </a:spcBef>
              <a:spcAft>
                <a:spcPts val="0"/>
              </a:spcAft>
              <a:buNone/>
            </a:pPr>
            <a:endParaRPr sz="2200" b="1" u="sng">
              <a:solidFill>
                <a:schemeClr val="lt1"/>
              </a:solidFill>
            </a:endParaRPr>
          </a:p>
        </p:txBody>
      </p:sp>
      <p:sp>
        <p:nvSpPr>
          <p:cNvPr id="626" name="Google Shape;626;p89"/>
          <p:cNvSpPr txBox="1"/>
          <p:nvPr/>
        </p:nvSpPr>
        <p:spPr>
          <a:xfrm>
            <a:off x="443275" y="834400"/>
            <a:ext cx="4216500" cy="6043500"/>
          </a:xfrm>
          <a:prstGeom prst="rect">
            <a:avLst/>
          </a:prstGeom>
          <a:noFill/>
          <a:ln>
            <a:noFill/>
          </a:ln>
        </p:spPr>
        <p:txBody>
          <a:bodyPr spcFirstLastPara="1" wrap="square" lIns="90000" tIns="91425" rIns="90000" bIns="91425" anchor="t" anchorCtr="0">
            <a:noAutofit/>
          </a:bodyPr>
          <a:lstStyle/>
          <a:p>
            <a:pPr marL="463550" lvl="0" indent="-381000" algn="l" rtl="0">
              <a:spcBef>
                <a:spcPts val="0"/>
              </a:spcBef>
              <a:spcAft>
                <a:spcPts val="0"/>
              </a:spcAft>
              <a:buClr>
                <a:srgbClr val="33CC33"/>
              </a:buClr>
              <a:buSzPts val="2300"/>
              <a:buFont typeface="Noto Sans Symbols"/>
              <a:buChar char="❖"/>
            </a:pPr>
            <a:r>
              <a:rPr lang="en" sz="2300" u="sng">
                <a:solidFill>
                  <a:schemeClr val="lt1"/>
                </a:solidFill>
              </a:rPr>
              <a:t>ካህን</a:t>
            </a:r>
            <a:r>
              <a:rPr lang="en" sz="2300">
                <a:solidFill>
                  <a:schemeClr val="lt1"/>
                </a:solidFill>
              </a:rPr>
              <a:t>፡ </a:t>
            </a:r>
            <a:r>
              <a:rPr lang="en" sz="2300">
                <a:solidFill>
                  <a:srgbClr val="FFFF00"/>
                </a:solidFill>
              </a:rPr>
              <a:t>ቡሩክ ስሙ ለእግዚአብሔር</a:t>
            </a:r>
            <a:r>
              <a:rPr lang="en" sz="2300">
                <a:solidFill>
                  <a:srgbClr val="28F82D"/>
                </a:solidFill>
              </a:rPr>
              <a:t>/</a:t>
            </a:r>
            <a:r>
              <a:rPr lang="en" sz="2300">
                <a:solidFill>
                  <a:srgbClr val="FF0000"/>
                </a:solidFill>
              </a:rPr>
              <a:t> </a:t>
            </a:r>
            <a:r>
              <a:rPr lang="en" sz="2300">
                <a:solidFill>
                  <a:srgbClr val="FFFF00"/>
                </a:solidFill>
              </a:rPr>
              <a:t>ወቡሩክ ዘይመጽእ</a:t>
            </a:r>
            <a:r>
              <a:rPr lang="en" sz="2300">
                <a:solidFill>
                  <a:srgbClr val="28F82D"/>
                </a:solidFill>
              </a:rPr>
              <a:t>/</a:t>
            </a:r>
            <a:r>
              <a:rPr lang="en" sz="2300">
                <a:solidFill>
                  <a:srgbClr val="FFFF00"/>
                </a:solidFill>
              </a:rPr>
              <a:t> በስመ እግዚአብሔር</a:t>
            </a:r>
            <a:r>
              <a:rPr lang="en" sz="2300">
                <a:solidFill>
                  <a:srgbClr val="28F82D"/>
                </a:solidFill>
              </a:rPr>
              <a:t>/</a:t>
            </a:r>
            <a:r>
              <a:rPr lang="en" sz="2300">
                <a:solidFill>
                  <a:srgbClr val="FFFF00"/>
                </a:solidFill>
              </a:rPr>
              <a:t> ወይትባረክ</a:t>
            </a:r>
            <a:r>
              <a:rPr lang="en" sz="2300">
                <a:solidFill>
                  <a:srgbClr val="28F82D"/>
                </a:solidFill>
              </a:rPr>
              <a:t>/</a:t>
            </a:r>
            <a:r>
              <a:rPr lang="en" sz="2300">
                <a:solidFill>
                  <a:srgbClr val="FFFF00"/>
                </a:solidFill>
              </a:rPr>
              <a:t> ስመ ስብሐቲሁ</a:t>
            </a:r>
            <a:r>
              <a:rPr lang="en" sz="2300">
                <a:solidFill>
                  <a:srgbClr val="28F82D"/>
                </a:solidFill>
              </a:rPr>
              <a:t>/</a:t>
            </a:r>
            <a:r>
              <a:rPr lang="en" sz="2300">
                <a:solidFill>
                  <a:srgbClr val="FFFF00"/>
                </a:solidFill>
              </a:rPr>
              <a:t> ለይኩን</a:t>
            </a:r>
            <a:r>
              <a:rPr lang="en" sz="2300">
                <a:solidFill>
                  <a:srgbClr val="28F82D"/>
                </a:solidFill>
              </a:rPr>
              <a:t>/</a:t>
            </a:r>
            <a:r>
              <a:rPr lang="en" sz="2300">
                <a:solidFill>
                  <a:srgbClr val="FFFF00"/>
                </a:solidFill>
              </a:rPr>
              <a:t> ለይኩን</a:t>
            </a:r>
            <a:r>
              <a:rPr lang="en" sz="2300">
                <a:solidFill>
                  <a:srgbClr val="28F82D"/>
                </a:solidFill>
              </a:rPr>
              <a:t>/ </a:t>
            </a:r>
            <a:r>
              <a:rPr lang="en" sz="2300">
                <a:solidFill>
                  <a:srgbClr val="FFFF00"/>
                </a:solidFill>
              </a:rPr>
              <a:t>ቡሩከ ለይኩን</a:t>
            </a:r>
            <a:r>
              <a:rPr lang="en" sz="2300">
                <a:solidFill>
                  <a:srgbClr val="28F82D"/>
                </a:solidFill>
              </a:rPr>
              <a:t>/</a:t>
            </a:r>
            <a:r>
              <a:rPr lang="en" sz="2300">
                <a:solidFill>
                  <a:srgbClr val="FFFF00"/>
                </a:solidFill>
              </a:rPr>
              <a:t>።</a:t>
            </a:r>
            <a:endParaRPr sz="2300">
              <a:solidFill>
                <a:schemeClr val="dk1"/>
              </a:solidFill>
            </a:endParaRPr>
          </a:p>
          <a:p>
            <a:pPr marL="463550" lvl="0" indent="-381000" algn="l" rtl="0">
              <a:spcBef>
                <a:spcPts val="700"/>
              </a:spcBef>
              <a:spcAft>
                <a:spcPts val="0"/>
              </a:spcAft>
              <a:buClr>
                <a:schemeClr val="lt1"/>
              </a:buClr>
              <a:buSzPts val="2300"/>
              <a:buFont typeface="Noto Sans Symbols"/>
              <a:buChar char="❖"/>
            </a:pPr>
            <a:r>
              <a:rPr lang="en" sz="2300">
                <a:solidFill>
                  <a:schemeClr val="lt1"/>
                </a:solidFill>
              </a:rPr>
              <a:t>ስም እግዚኣብሔር ቡሩኽ እዩ። ብስም እግዚኣብሔር ዚመጽእውን ቡሩኽ እዩ። ስም ጐይትነቱ ይባረኽ። ይኹን ይኹን፡ ቡሩኽ  ይኹን።</a:t>
            </a:r>
            <a:endParaRPr sz="2300">
              <a:solidFill>
                <a:schemeClr val="dk1"/>
              </a:solidFill>
            </a:endParaRPr>
          </a:p>
          <a:p>
            <a:pPr marL="0" lvl="0" indent="0" algn="l" rtl="0">
              <a:lnSpc>
                <a:spcPct val="93000"/>
              </a:lnSpc>
              <a:spcBef>
                <a:spcPts val="0"/>
              </a:spcBef>
              <a:spcAft>
                <a:spcPts val="0"/>
              </a:spcAft>
              <a:buClr>
                <a:schemeClr val="dk1"/>
              </a:buClr>
              <a:buFont typeface="Arial"/>
              <a:buNone/>
            </a:pPr>
            <a:endParaRPr sz="2300">
              <a:solidFill>
                <a:schemeClr val="lt1"/>
              </a:solidFill>
            </a:endParaRPr>
          </a:p>
          <a:p>
            <a:pPr marL="0" lvl="0" indent="0" algn="l" rtl="0">
              <a:spcBef>
                <a:spcPts val="0"/>
              </a:spcBef>
              <a:spcAft>
                <a:spcPts val="0"/>
              </a:spcAft>
              <a:buNone/>
            </a:pPr>
            <a:endParaRPr sz="2300" u="sng">
              <a:solidFill>
                <a:schemeClr val="lt1"/>
              </a:solidFill>
            </a:endParaRPr>
          </a:p>
        </p:txBody>
      </p:sp>
      <p:sp>
        <p:nvSpPr>
          <p:cNvPr id="627" name="Google Shape;627;p89"/>
          <p:cNvSpPr txBox="1"/>
          <p:nvPr/>
        </p:nvSpPr>
        <p:spPr>
          <a:xfrm>
            <a:off x="-44450" y="169862"/>
            <a:ext cx="9155100" cy="39840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200"/>
              <a:buFont typeface="Arial"/>
              <a:buNone/>
            </a:pPr>
            <a:r>
              <a:rPr lang="en" sz="2200" b="0" i="0" u="sng">
                <a:solidFill>
                  <a:srgbClr val="FFFFFF"/>
                </a:solidFill>
                <a:latin typeface="Arial"/>
                <a:ea typeface="Arial"/>
                <a:cs typeface="Arial"/>
                <a:sym typeface="Arial"/>
              </a:rPr>
              <a:t>ሕዝቢ ንካህን እናተኸተሉ	Hizbi niKahn inatekatelu	</a:t>
            </a:r>
            <a:endParaRPr/>
          </a:p>
          <a:p>
            <a:pPr marL="0" marR="0" lvl="0" indent="0" algn="ctr" rtl="0">
              <a:lnSpc>
                <a:spcPct val="100000"/>
              </a:lnSpc>
              <a:spcBef>
                <a:spcPts val="0"/>
              </a:spcBef>
              <a:spcAft>
                <a:spcPts val="0"/>
              </a:spcAft>
              <a:buClr>
                <a:srgbClr val="FFFFFF"/>
              </a:buClr>
              <a:buSzPts val="2200"/>
              <a:buFont typeface="Arial"/>
              <a:buNone/>
            </a:pPr>
            <a:r>
              <a:rPr lang="en" sz="2200" b="0" i="0" u="sng">
                <a:solidFill>
                  <a:srgbClr val="FFFFFF"/>
                </a:solidFill>
                <a:latin typeface="Arial"/>
                <a:ea typeface="Arial"/>
                <a:cs typeface="Arial"/>
                <a:sym typeface="Arial"/>
              </a:rPr>
              <a:t>People repeat after the Priest</a:t>
            </a:r>
            <a:endParaRP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9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34" name="Google Shape;634;p90"/>
          <p:cNvSpPr txBox="1"/>
          <p:nvPr/>
        </p:nvSpPr>
        <p:spPr>
          <a:xfrm>
            <a:off x="4605600" y="933450"/>
            <a:ext cx="4569600" cy="5911800"/>
          </a:xfrm>
          <a:prstGeom prst="rect">
            <a:avLst/>
          </a:prstGeom>
          <a:noFill/>
          <a:ln>
            <a:noFill/>
          </a:ln>
        </p:spPr>
        <p:txBody>
          <a:bodyPr spcFirstLastPara="1" wrap="square" lIns="92150" tIns="46075" rIns="92150" bIns="46075" anchor="t" anchorCtr="0">
            <a:noAutofit/>
          </a:bodyPr>
          <a:lstStyle/>
          <a:p>
            <a:pPr marL="463550" lvl="0" indent="-431800" algn="l" rtl="0">
              <a:spcBef>
                <a:spcPts val="0"/>
              </a:spcBef>
              <a:spcAft>
                <a:spcPts val="0"/>
              </a:spcAft>
              <a:buClr>
                <a:srgbClr val="0000FF"/>
              </a:buClr>
              <a:buSzPts val="2800"/>
              <a:buFont typeface="Noto Sans Symbols"/>
              <a:buChar char="❖"/>
            </a:pPr>
            <a:r>
              <a:rPr lang="en" sz="2800" u="sng">
                <a:solidFill>
                  <a:schemeClr val="lt1"/>
                </a:solidFill>
              </a:rPr>
              <a:t>Kahn</a:t>
            </a:r>
            <a:r>
              <a:rPr lang="en" sz="2800">
                <a:solidFill>
                  <a:schemeClr val="lt1"/>
                </a:solidFill>
              </a:rPr>
              <a:t>: </a:t>
            </a:r>
            <a:r>
              <a:rPr lang="en" sz="2800">
                <a:solidFill>
                  <a:srgbClr val="FFFF00"/>
                </a:solidFill>
              </a:rPr>
              <a:t>Fenu tsega Menfes Qidus</a:t>
            </a:r>
            <a:r>
              <a:rPr lang="en" sz="2800">
                <a:solidFill>
                  <a:srgbClr val="00FF00"/>
                </a:solidFill>
              </a:rPr>
              <a:t> </a:t>
            </a:r>
            <a:endParaRPr sz="2800">
              <a:solidFill>
                <a:schemeClr val="dk1"/>
              </a:solidFill>
            </a:endParaRPr>
          </a:p>
          <a:p>
            <a:pPr marL="463550" lvl="0" indent="-431800" algn="l" rtl="0">
              <a:spcBef>
                <a:spcPts val="800"/>
              </a:spcBef>
              <a:spcAft>
                <a:spcPts val="0"/>
              </a:spcAft>
              <a:buClr>
                <a:srgbClr val="FF0000"/>
              </a:buClr>
              <a:buSzPts val="2800"/>
              <a:buFont typeface="Noto Sans Symbols"/>
              <a:buChar char="❖"/>
            </a:pPr>
            <a:r>
              <a:rPr lang="en" sz="2800" u="sng">
                <a:solidFill>
                  <a:srgbClr val="FFFF00"/>
                </a:solidFill>
              </a:rPr>
              <a:t>Priest</a:t>
            </a:r>
            <a:r>
              <a:rPr lang="en" sz="2800">
                <a:solidFill>
                  <a:srgbClr val="FFFF00"/>
                </a:solidFill>
              </a:rPr>
              <a:t>:</a:t>
            </a:r>
            <a:r>
              <a:rPr lang="en" sz="2800">
                <a:solidFill>
                  <a:srgbClr val="DDDDDD"/>
                </a:solidFill>
              </a:rPr>
              <a:t> </a:t>
            </a:r>
            <a:r>
              <a:rPr lang="en" sz="2800">
                <a:solidFill>
                  <a:schemeClr val="lt1"/>
                </a:solidFill>
              </a:rPr>
              <a:t>Send the grace of the Holy Spirit upon us.</a:t>
            </a:r>
            <a:endParaRPr sz="2800">
              <a:solidFill>
                <a:schemeClr val="dk1"/>
              </a:solidFill>
            </a:endParaRPr>
          </a:p>
          <a:p>
            <a:pPr marL="463550" lvl="0" indent="-463550" algn="l" rtl="0">
              <a:spcBef>
                <a:spcPts val="800"/>
              </a:spcBef>
              <a:spcAft>
                <a:spcPts val="0"/>
              </a:spcAft>
              <a:buClr>
                <a:schemeClr val="dk1"/>
              </a:buClr>
              <a:buSzPts val="3300"/>
              <a:buFont typeface="Arial"/>
              <a:buNone/>
            </a:pPr>
            <a:endParaRPr sz="2800">
              <a:solidFill>
                <a:schemeClr val="dk1"/>
              </a:solidFill>
            </a:endParaRPr>
          </a:p>
          <a:p>
            <a:pPr marL="463550" lvl="0" indent="-431800" algn="l" rtl="0">
              <a:spcBef>
                <a:spcPts val="600"/>
              </a:spcBef>
              <a:spcAft>
                <a:spcPts val="0"/>
              </a:spcAft>
              <a:buClr>
                <a:srgbClr val="0000FF"/>
              </a:buClr>
              <a:buSzPts val="2800"/>
              <a:buChar char="❖"/>
            </a:pPr>
            <a:r>
              <a:rPr lang="en" sz="2800" b="1" i="1" u="sng">
                <a:solidFill>
                  <a:schemeClr val="lt1"/>
                </a:solidFill>
              </a:rPr>
              <a:t>Hizb</a:t>
            </a:r>
            <a:r>
              <a:rPr lang="en" sz="2800" b="1">
                <a:solidFill>
                  <a:schemeClr val="lt1"/>
                </a:solidFill>
              </a:rPr>
              <a:t>:</a:t>
            </a:r>
            <a:r>
              <a:rPr lang="en" sz="2800">
                <a:solidFill>
                  <a:schemeClr val="lt1"/>
                </a:solidFill>
              </a:rPr>
              <a:t> </a:t>
            </a:r>
            <a:r>
              <a:rPr lang="en" sz="2800" i="1">
                <a:solidFill>
                  <a:srgbClr val="4A86E8"/>
                </a:solidFill>
              </a:rPr>
              <a:t>Kemu yiblu</a:t>
            </a:r>
            <a:endParaRPr sz="2800">
              <a:solidFill>
                <a:schemeClr val="dk1"/>
              </a:solidFill>
            </a:endParaRPr>
          </a:p>
          <a:p>
            <a:pPr marL="463550" lvl="0" indent="-431800" algn="l" rtl="0">
              <a:spcBef>
                <a:spcPts val="0"/>
              </a:spcBef>
              <a:spcAft>
                <a:spcPts val="0"/>
              </a:spcAft>
              <a:buClr>
                <a:srgbClr val="FF0000"/>
              </a:buClr>
              <a:buSzPts val="2800"/>
              <a:buChar char="❖"/>
            </a:pPr>
            <a:r>
              <a:rPr lang="en" sz="2800" b="1" i="1" u="sng">
                <a:solidFill>
                  <a:srgbClr val="FFFF00"/>
                </a:solidFill>
              </a:rPr>
              <a:t>People</a:t>
            </a:r>
            <a:r>
              <a:rPr lang="en" sz="2800" b="1">
                <a:solidFill>
                  <a:srgbClr val="FFFF00"/>
                </a:solidFill>
              </a:rPr>
              <a:t>:</a:t>
            </a:r>
            <a:r>
              <a:rPr lang="en" sz="2800" i="1">
                <a:solidFill>
                  <a:srgbClr val="DDDDDD"/>
                </a:solidFill>
              </a:rPr>
              <a:t> </a:t>
            </a:r>
            <a:r>
              <a:rPr lang="en" sz="2800" i="1">
                <a:solidFill>
                  <a:schemeClr val="lt1"/>
                </a:solidFill>
              </a:rPr>
              <a:t>Repeat his words.</a:t>
            </a:r>
            <a:endParaRPr sz="2800">
              <a:solidFill>
                <a:schemeClr val="dk1"/>
              </a:solidFill>
            </a:endParaRPr>
          </a:p>
          <a:p>
            <a:pPr marL="0" lvl="0" indent="0" algn="l" rtl="0">
              <a:spcBef>
                <a:spcPts val="800"/>
              </a:spcBef>
              <a:spcAft>
                <a:spcPts val="0"/>
              </a:spcAft>
              <a:buNone/>
            </a:pPr>
            <a:endParaRPr sz="2800" u="sng">
              <a:solidFill>
                <a:schemeClr val="lt1"/>
              </a:solidFill>
            </a:endParaRPr>
          </a:p>
        </p:txBody>
      </p:sp>
      <p:sp>
        <p:nvSpPr>
          <p:cNvPr id="635" name="Google Shape;635;p90"/>
          <p:cNvSpPr txBox="1"/>
          <p:nvPr/>
        </p:nvSpPr>
        <p:spPr>
          <a:xfrm>
            <a:off x="443275" y="834400"/>
            <a:ext cx="4391700" cy="6043500"/>
          </a:xfrm>
          <a:prstGeom prst="rect">
            <a:avLst/>
          </a:prstGeom>
          <a:noFill/>
          <a:ln>
            <a:noFill/>
          </a:ln>
        </p:spPr>
        <p:txBody>
          <a:bodyPr spcFirstLastPara="1" wrap="square" lIns="90000" tIns="91425" rIns="90000" bIns="91425" anchor="t" anchorCtr="0">
            <a:noAutofit/>
          </a:bodyPr>
          <a:lstStyle/>
          <a:p>
            <a:pPr marL="463550" lvl="0" indent="-457200" algn="l" rtl="0">
              <a:spcBef>
                <a:spcPts val="0"/>
              </a:spcBef>
              <a:spcAft>
                <a:spcPts val="0"/>
              </a:spcAft>
              <a:buClr>
                <a:srgbClr val="33CC33"/>
              </a:buClr>
              <a:buSzPts val="3300"/>
              <a:buFont typeface="Noto Sans Symbols"/>
              <a:buChar char="❖"/>
            </a:pPr>
            <a:r>
              <a:rPr lang="en" sz="3300" u="sng">
                <a:solidFill>
                  <a:schemeClr val="lt1"/>
                </a:solidFill>
              </a:rPr>
              <a:t>ካህን</a:t>
            </a:r>
            <a:r>
              <a:rPr lang="en" sz="3300">
                <a:solidFill>
                  <a:schemeClr val="lt1"/>
                </a:solidFill>
              </a:rPr>
              <a:t>፡</a:t>
            </a:r>
            <a:r>
              <a:rPr lang="en" sz="3300">
                <a:solidFill>
                  <a:srgbClr val="FFFF00"/>
                </a:solidFill>
              </a:rPr>
              <a:t> ፈኑ ጸጋ መንፈስ ቅዱስ ላዕሌነ።</a:t>
            </a:r>
            <a:endParaRPr>
              <a:solidFill>
                <a:schemeClr val="dk1"/>
              </a:solidFill>
            </a:endParaRPr>
          </a:p>
          <a:p>
            <a:pPr marL="463550" lvl="0" indent="-457200" algn="l" rtl="0">
              <a:spcBef>
                <a:spcPts val="600"/>
              </a:spcBef>
              <a:spcAft>
                <a:spcPts val="0"/>
              </a:spcAft>
              <a:buClr>
                <a:schemeClr val="lt1"/>
              </a:buClr>
              <a:buSzPts val="3300"/>
              <a:buFont typeface="Noto Sans Symbols"/>
              <a:buChar char="❖"/>
            </a:pPr>
            <a:r>
              <a:rPr lang="en" sz="3300">
                <a:solidFill>
                  <a:schemeClr val="lt1"/>
                </a:solidFill>
              </a:rPr>
              <a:t>ጸጋ መንፈስ ቅዱስ ኣብ ልዕሌና ፈኑ።</a:t>
            </a:r>
            <a:endParaRPr>
              <a:solidFill>
                <a:schemeClr val="dk1"/>
              </a:solidFill>
            </a:endParaRPr>
          </a:p>
          <a:p>
            <a:pPr marL="463550" lvl="0" indent="-457200" algn="l" rtl="0">
              <a:spcBef>
                <a:spcPts val="600"/>
              </a:spcBef>
              <a:spcAft>
                <a:spcPts val="0"/>
              </a:spcAft>
              <a:buClr>
                <a:schemeClr val="dk1"/>
              </a:buClr>
              <a:buSzPts val="3300"/>
              <a:buFont typeface="Arial"/>
              <a:buNone/>
            </a:pPr>
            <a:endParaRPr sz="3300">
              <a:solidFill>
                <a:schemeClr val="dk1"/>
              </a:solidFill>
            </a:endParaRPr>
          </a:p>
          <a:p>
            <a:pPr marL="463550" lvl="0" indent="-457200" algn="l" rtl="0">
              <a:spcBef>
                <a:spcPts val="600"/>
              </a:spcBef>
              <a:spcAft>
                <a:spcPts val="0"/>
              </a:spcAft>
              <a:buClr>
                <a:srgbClr val="02CA02"/>
              </a:buClr>
              <a:buSzPts val="3300"/>
              <a:buFont typeface="Noto Sans Symbols"/>
              <a:buChar char="❖"/>
            </a:pPr>
            <a:r>
              <a:rPr lang="en" sz="3300" b="1" i="1" u="sng">
                <a:solidFill>
                  <a:schemeClr val="lt1"/>
                </a:solidFill>
              </a:rPr>
              <a:t>ሕዝብ</a:t>
            </a:r>
            <a:r>
              <a:rPr lang="en" sz="3300" b="1" i="1">
                <a:solidFill>
                  <a:schemeClr val="lt1"/>
                </a:solidFill>
              </a:rPr>
              <a:t>፡</a:t>
            </a:r>
            <a:r>
              <a:rPr lang="en" sz="3300" i="1">
                <a:solidFill>
                  <a:srgbClr val="FFFF00"/>
                </a:solidFill>
              </a:rPr>
              <a:t> ከምኡ ይበሉ</a:t>
            </a:r>
            <a:r>
              <a:rPr lang="en" sz="3300">
                <a:solidFill>
                  <a:srgbClr val="DDDDDD"/>
                </a:solidFill>
              </a:rPr>
              <a:t>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300">
              <a:solidFill>
                <a:srgbClr val="DDDDDD"/>
              </a:solidFill>
            </a:endParaRPr>
          </a:p>
          <a:p>
            <a:pPr marL="0" lvl="0" indent="0" algn="l" rtl="0">
              <a:spcBef>
                <a:spcPts val="0"/>
              </a:spcBef>
              <a:spcAft>
                <a:spcPts val="0"/>
              </a:spcAft>
              <a:buNone/>
            </a:pPr>
            <a:endParaRPr sz="2300" u="sng">
              <a:solidFill>
                <a:schemeClr val="lt1"/>
              </a:solidFill>
            </a:endParaRPr>
          </a:p>
        </p:txBody>
      </p:sp>
      <p:sp>
        <p:nvSpPr>
          <p:cNvPr id="636" name="Google Shape;636;p90"/>
          <p:cNvSpPr txBox="1"/>
          <p:nvPr/>
        </p:nvSpPr>
        <p:spPr>
          <a:xfrm>
            <a:off x="-44450" y="169862"/>
            <a:ext cx="9155100" cy="39840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200"/>
              <a:buFont typeface="Arial"/>
              <a:buNone/>
            </a:pPr>
            <a:r>
              <a:rPr lang="en" sz="2200" b="0" i="0" u="sng">
                <a:solidFill>
                  <a:srgbClr val="FFFFFF"/>
                </a:solidFill>
                <a:latin typeface="Arial"/>
                <a:ea typeface="Arial"/>
                <a:cs typeface="Arial"/>
                <a:sym typeface="Arial"/>
              </a:rPr>
              <a:t>ሕዝቢ ንካህን እናተኸተሉ	Hizbi niKahn inatekatelu	</a:t>
            </a:r>
            <a:endParaRPr/>
          </a:p>
          <a:p>
            <a:pPr marL="0" marR="0" lvl="0" indent="0" algn="ctr" rtl="0">
              <a:lnSpc>
                <a:spcPct val="100000"/>
              </a:lnSpc>
              <a:spcBef>
                <a:spcPts val="0"/>
              </a:spcBef>
              <a:spcAft>
                <a:spcPts val="0"/>
              </a:spcAft>
              <a:buClr>
                <a:srgbClr val="FFFFFF"/>
              </a:buClr>
              <a:buSzPts val="2200"/>
              <a:buFont typeface="Arial"/>
              <a:buNone/>
            </a:pPr>
            <a:r>
              <a:rPr lang="en" sz="2200" b="0" i="0" u="sng">
                <a:solidFill>
                  <a:srgbClr val="FFFFFF"/>
                </a:solidFill>
                <a:latin typeface="Arial"/>
                <a:ea typeface="Arial"/>
                <a:cs typeface="Arial"/>
                <a:sym typeface="Arial"/>
              </a:rPr>
              <a:t>People repeat after the Priest</a:t>
            </a:r>
            <a:endParaRP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9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43" name="Google Shape;643;p91"/>
          <p:cNvSpPr txBox="1"/>
          <p:nvPr/>
        </p:nvSpPr>
        <p:spPr>
          <a:xfrm>
            <a:off x="4175000" y="323850"/>
            <a:ext cx="4771500" cy="5911800"/>
          </a:xfrm>
          <a:prstGeom prst="rect">
            <a:avLst/>
          </a:prstGeom>
          <a:noFill/>
          <a:ln>
            <a:noFill/>
          </a:ln>
        </p:spPr>
        <p:txBody>
          <a:bodyPr spcFirstLastPara="1" wrap="square" lIns="92150" tIns="46075" rIns="92150" bIns="46075" anchor="t" anchorCtr="0">
            <a:noAutofit/>
          </a:bodyPr>
          <a:lstStyle/>
          <a:p>
            <a:pPr marL="463550" lvl="0" indent="-450850" algn="l" rtl="0">
              <a:spcBef>
                <a:spcPts val="0"/>
              </a:spcBef>
              <a:spcAft>
                <a:spcPts val="0"/>
              </a:spcAft>
              <a:buClr>
                <a:srgbClr val="0000FF"/>
              </a:buClr>
              <a:buSzPts val="3200"/>
              <a:buFont typeface="Noto Sans Symbols"/>
              <a:buChar char="❖"/>
            </a:pPr>
            <a:r>
              <a:rPr lang="en" sz="3200" u="sng">
                <a:solidFill>
                  <a:schemeClr val="lt1"/>
                </a:solidFill>
              </a:rPr>
              <a:t>Dīyaqon</a:t>
            </a:r>
            <a:r>
              <a:rPr lang="en" sz="3200">
                <a:solidFill>
                  <a:schemeClr val="lt1"/>
                </a:solidFill>
              </a:rPr>
              <a:t>:</a:t>
            </a:r>
            <a:r>
              <a:rPr lang="en" sz="3200">
                <a:solidFill>
                  <a:srgbClr val="FFFF66"/>
                </a:solidFill>
              </a:rPr>
              <a:t> </a:t>
            </a:r>
            <a:r>
              <a:rPr lang="en" sz="3200">
                <a:solidFill>
                  <a:srgbClr val="FFFF00"/>
                </a:solidFill>
              </a:rPr>
              <a:t>Tensi’u le-tselot</a:t>
            </a:r>
            <a:endParaRPr sz="3200">
              <a:solidFill>
                <a:schemeClr val="dk1"/>
              </a:solidFill>
            </a:endParaRPr>
          </a:p>
          <a:p>
            <a:pPr marL="463550" lvl="0" indent="-450850" algn="l" rtl="0">
              <a:spcBef>
                <a:spcPts val="800"/>
              </a:spcBef>
              <a:spcAft>
                <a:spcPts val="0"/>
              </a:spcAft>
              <a:buClr>
                <a:srgbClr val="FF0000"/>
              </a:buClr>
              <a:buSzPts val="3200"/>
              <a:buFont typeface="Noto Sans Symbols"/>
              <a:buChar char="❖"/>
            </a:pPr>
            <a:r>
              <a:rPr lang="en" sz="3200" u="sng">
                <a:solidFill>
                  <a:srgbClr val="FFFF00"/>
                </a:solidFill>
              </a:rPr>
              <a:t>Deacon</a:t>
            </a:r>
            <a:r>
              <a:rPr lang="en" sz="3200">
                <a:solidFill>
                  <a:srgbClr val="FFFF00"/>
                </a:solidFill>
              </a:rPr>
              <a:t>:</a:t>
            </a:r>
            <a:r>
              <a:rPr lang="en" sz="3200">
                <a:solidFill>
                  <a:schemeClr val="lt1"/>
                </a:solidFill>
              </a:rPr>
              <a:t> Stand up for prayer.</a:t>
            </a:r>
            <a:endParaRPr sz="3200">
              <a:solidFill>
                <a:schemeClr val="dk1"/>
              </a:solidFill>
            </a:endParaRPr>
          </a:p>
          <a:p>
            <a:pPr marL="463550" lvl="0" indent="-463550" algn="l" rtl="0">
              <a:spcBef>
                <a:spcPts val="800"/>
              </a:spcBef>
              <a:spcAft>
                <a:spcPts val="0"/>
              </a:spcAft>
              <a:buClr>
                <a:schemeClr val="dk1"/>
              </a:buClr>
              <a:buSzPts val="3400"/>
              <a:buFont typeface="Arial"/>
              <a:buNone/>
            </a:pPr>
            <a:endParaRPr sz="3200">
              <a:solidFill>
                <a:schemeClr val="dk1"/>
              </a:solidFill>
            </a:endParaRPr>
          </a:p>
          <a:p>
            <a:pPr marL="463550" lvl="0" indent="-450850" algn="l" rtl="0">
              <a:spcBef>
                <a:spcPts val="600"/>
              </a:spcBef>
              <a:spcAft>
                <a:spcPts val="0"/>
              </a:spcAft>
              <a:buClr>
                <a:srgbClr val="0000FF"/>
              </a:buClr>
              <a:buSzPts val="3200"/>
              <a:buFont typeface="Noto Sans Symbols"/>
              <a:buChar char="❖"/>
            </a:pPr>
            <a:r>
              <a:rPr lang="en" sz="3200" b="1" u="sng">
                <a:solidFill>
                  <a:schemeClr val="lt1"/>
                </a:solidFill>
              </a:rPr>
              <a:t>Hizb</a:t>
            </a:r>
            <a:r>
              <a:rPr lang="en" sz="3200" b="1">
                <a:solidFill>
                  <a:schemeClr val="lt1"/>
                </a:solidFill>
              </a:rPr>
              <a:t>:</a:t>
            </a:r>
            <a:r>
              <a:rPr lang="en" sz="3200">
                <a:solidFill>
                  <a:schemeClr val="lt1"/>
                </a:solidFill>
              </a:rPr>
              <a:t> </a:t>
            </a:r>
            <a:r>
              <a:rPr lang="en" sz="3200">
                <a:solidFill>
                  <a:srgbClr val="FFFF00"/>
                </a:solidFill>
              </a:rPr>
              <a:t>Igzīo tesehalene</a:t>
            </a:r>
            <a:endParaRPr sz="3200">
              <a:solidFill>
                <a:schemeClr val="dk1"/>
              </a:solidFill>
            </a:endParaRPr>
          </a:p>
          <a:p>
            <a:pPr marL="463550" lvl="0" indent="-450850" algn="l" rtl="0">
              <a:spcBef>
                <a:spcPts val="800"/>
              </a:spcBef>
              <a:spcAft>
                <a:spcPts val="0"/>
              </a:spcAft>
              <a:buClr>
                <a:srgbClr val="FF0000"/>
              </a:buClr>
              <a:buSzPts val="3200"/>
              <a:buFont typeface="Noto Sans Symbols"/>
              <a:buChar char="❖"/>
            </a:pPr>
            <a:r>
              <a:rPr lang="en" sz="3200" b="1" u="sng">
                <a:solidFill>
                  <a:srgbClr val="FFFF00"/>
                </a:solidFill>
              </a:rPr>
              <a:t>People</a:t>
            </a:r>
            <a:r>
              <a:rPr lang="en" sz="3200" b="1">
                <a:solidFill>
                  <a:srgbClr val="FFFF00"/>
                </a:solidFill>
              </a:rPr>
              <a:t>:</a:t>
            </a:r>
            <a:r>
              <a:rPr lang="en" sz="3200">
                <a:solidFill>
                  <a:schemeClr val="lt1"/>
                </a:solidFill>
              </a:rPr>
              <a:t> Lord have mercy upon us</a:t>
            </a:r>
            <a:r>
              <a:rPr lang="en" sz="3200">
                <a:solidFill>
                  <a:srgbClr val="DDDDDD"/>
                </a:solidFill>
              </a:rPr>
              <a:t>.</a:t>
            </a:r>
            <a:endParaRPr sz="3200">
              <a:solidFill>
                <a:schemeClr val="dk1"/>
              </a:solidFill>
            </a:endParaRPr>
          </a:p>
          <a:p>
            <a:pPr marL="0" lvl="0" indent="0" algn="l" rtl="0">
              <a:spcBef>
                <a:spcPts val="800"/>
              </a:spcBef>
              <a:spcAft>
                <a:spcPts val="0"/>
              </a:spcAft>
              <a:buNone/>
            </a:pPr>
            <a:endParaRPr sz="3200" u="sng">
              <a:solidFill>
                <a:schemeClr val="lt1"/>
              </a:solidFill>
            </a:endParaRPr>
          </a:p>
        </p:txBody>
      </p:sp>
      <p:sp>
        <p:nvSpPr>
          <p:cNvPr id="644" name="Google Shape;644;p91"/>
          <p:cNvSpPr txBox="1"/>
          <p:nvPr/>
        </p:nvSpPr>
        <p:spPr>
          <a:xfrm>
            <a:off x="443275" y="224800"/>
            <a:ext cx="4391700" cy="6043500"/>
          </a:xfrm>
          <a:prstGeom prst="rect">
            <a:avLst/>
          </a:prstGeom>
          <a:noFill/>
          <a:ln>
            <a:noFill/>
          </a:ln>
        </p:spPr>
        <p:txBody>
          <a:bodyPr spcFirstLastPara="1" wrap="square" lIns="90000" tIns="91425" rIns="90000" bIns="91425" anchor="t" anchorCtr="0">
            <a:noAutofit/>
          </a:bodyPr>
          <a:lstStyle/>
          <a:p>
            <a:pPr marL="463550" lvl="0" indent="-406400" algn="l" rtl="0">
              <a:spcBef>
                <a:spcPts val="0"/>
              </a:spcBef>
              <a:spcAft>
                <a:spcPts val="0"/>
              </a:spcAft>
              <a:buClr>
                <a:srgbClr val="33CC33"/>
              </a:buClr>
              <a:buSzPts val="3500"/>
              <a:buFont typeface="Noto Sans Symbols"/>
              <a:buChar char="❖"/>
            </a:pPr>
            <a:r>
              <a:rPr lang="en" sz="3500" u="sng">
                <a:solidFill>
                  <a:schemeClr val="lt1"/>
                </a:solidFill>
              </a:rPr>
              <a:t>ዲያቆን</a:t>
            </a:r>
            <a:r>
              <a:rPr lang="en" sz="3500">
                <a:solidFill>
                  <a:schemeClr val="lt1"/>
                </a:solidFill>
              </a:rPr>
              <a:t>፡-</a:t>
            </a:r>
            <a:r>
              <a:rPr lang="en" sz="3500">
                <a:solidFill>
                  <a:srgbClr val="FFFF00"/>
                </a:solidFill>
              </a:rPr>
              <a:t> ተንሥኡ ለጸሎት</a:t>
            </a:r>
            <a:endParaRPr>
              <a:solidFill>
                <a:schemeClr val="dk1"/>
              </a:solidFill>
            </a:endParaRPr>
          </a:p>
          <a:p>
            <a:pPr marL="463550" lvl="0" indent="-406400" algn="l" rtl="0">
              <a:spcBef>
                <a:spcPts val="600"/>
              </a:spcBef>
              <a:spcAft>
                <a:spcPts val="0"/>
              </a:spcAft>
              <a:buClr>
                <a:schemeClr val="lt1"/>
              </a:buClr>
              <a:buSzPts val="3500"/>
              <a:buFont typeface="Noto Sans Symbols"/>
              <a:buChar char="❖"/>
            </a:pPr>
            <a:r>
              <a:rPr lang="en" sz="3500">
                <a:solidFill>
                  <a:schemeClr val="lt1"/>
                </a:solidFill>
              </a:rPr>
              <a:t>ንጸሎት ተንሥኡ።</a:t>
            </a:r>
            <a:endParaRPr>
              <a:solidFill>
                <a:schemeClr val="dk1"/>
              </a:solidFill>
            </a:endParaRPr>
          </a:p>
          <a:p>
            <a:pPr marL="57150" lvl="0" indent="0" algn="l" rtl="0">
              <a:spcBef>
                <a:spcPts val="200"/>
              </a:spcBef>
              <a:spcAft>
                <a:spcPts val="0"/>
              </a:spcAft>
              <a:buClr>
                <a:schemeClr val="dk1"/>
              </a:buClr>
              <a:buSzPts val="3500"/>
              <a:buFont typeface="Arial"/>
              <a:buNone/>
            </a:pPr>
            <a:endParaRPr sz="3500">
              <a:solidFill>
                <a:schemeClr val="dk1"/>
              </a:solidFill>
            </a:endParaRPr>
          </a:p>
          <a:p>
            <a:pPr marL="463550" lvl="0" indent="-406400" algn="l" rtl="0">
              <a:spcBef>
                <a:spcPts val="900"/>
              </a:spcBef>
              <a:spcAft>
                <a:spcPts val="0"/>
              </a:spcAft>
              <a:buClr>
                <a:srgbClr val="33CC33"/>
              </a:buClr>
              <a:buSzPts val="3500"/>
              <a:buFont typeface="Noto Sans Symbols"/>
              <a:buChar char="❖"/>
            </a:pPr>
            <a:r>
              <a:rPr lang="en" sz="3500" u="sng">
                <a:solidFill>
                  <a:schemeClr val="lt1"/>
                </a:solidFill>
              </a:rPr>
              <a:t>ሕዝብ</a:t>
            </a:r>
            <a:r>
              <a:rPr lang="en" sz="3500">
                <a:solidFill>
                  <a:schemeClr val="lt1"/>
                </a:solidFill>
              </a:rPr>
              <a:t>፡-</a:t>
            </a:r>
            <a:r>
              <a:rPr lang="en" sz="3500">
                <a:solidFill>
                  <a:srgbClr val="DDDDDD"/>
                </a:solidFill>
              </a:rPr>
              <a:t> </a:t>
            </a:r>
            <a:r>
              <a:rPr lang="en" sz="3500">
                <a:solidFill>
                  <a:srgbClr val="FFFF00"/>
                </a:solidFill>
              </a:rPr>
              <a:t>እግዚኦ ተሣሃለነ።</a:t>
            </a:r>
            <a:endParaRPr>
              <a:solidFill>
                <a:schemeClr val="dk1"/>
              </a:solidFill>
            </a:endParaRPr>
          </a:p>
          <a:p>
            <a:pPr marL="463550" lvl="0" indent="-406400" algn="l" rtl="0">
              <a:spcBef>
                <a:spcPts val="600"/>
              </a:spcBef>
              <a:spcAft>
                <a:spcPts val="0"/>
              </a:spcAft>
              <a:buClr>
                <a:schemeClr val="lt1"/>
              </a:buClr>
              <a:buSzPts val="3500"/>
              <a:buFont typeface="Noto Sans Symbols"/>
              <a:buChar char="❖"/>
            </a:pPr>
            <a:r>
              <a:rPr lang="en" sz="3500">
                <a:solidFill>
                  <a:schemeClr val="lt1"/>
                </a:solidFill>
              </a:rPr>
              <a:t>ኦ ጐይታ ይቕረ በለልና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500">
              <a:solidFill>
                <a:schemeClr val="lt1"/>
              </a:solidFill>
            </a:endParaRPr>
          </a:p>
          <a:p>
            <a:pPr marL="0" lvl="0" indent="0" algn="l" rtl="0">
              <a:spcBef>
                <a:spcPts val="0"/>
              </a:spcBef>
              <a:spcAft>
                <a:spcPts val="0"/>
              </a:spcAft>
              <a:buNone/>
            </a:pPr>
            <a:endParaRPr sz="3300" u="sng">
              <a:solidFill>
                <a:schemeClr val="lt1"/>
              </a:solidFill>
            </a:endParaRP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9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51" name="Google Shape;651;p92"/>
          <p:cNvSpPr txBox="1"/>
          <p:nvPr/>
        </p:nvSpPr>
        <p:spPr>
          <a:xfrm>
            <a:off x="4366400" y="247650"/>
            <a:ext cx="4580100" cy="5911800"/>
          </a:xfrm>
          <a:prstGeom prst="rect">
            <a:avLst/>
          </a:prstGeom>
          <a:noFill/>
          <a:ln>
            <a:noFill/>
          </a:ln>
        </p:spPr>
        <p:txBody>
          <a:bodyPr spcFirstLastPara="1" wrap="square" lIns="92150" tIns="46075" rIns="92150" bIns="46075" anchor="t" anchorCtr="0">
            <a:noAutofit/>
          </a:bodyPr>
          <a:lstStyle/>
          <a:p>
            <a:pPr marL="463550" lvl="0" indent="-425450" algn="l" rtl="0">
              <a:spcBef>
                <a:spcPts val="0"/>
              </a:spcBef>
              <a:spcAft>
                <a:spcPts val="0"/>
              </a:spcAft>
              <a:buClr>
                <a:srgbClr val="0000FF"/>
              </a:buClr>
              <a:buSzPts val="3000"/>
              <a:buChar char="❖"/>
            </a:pPr>
            <a:r>
              <a:rPr lang="en" sz="3000" u="sng">
                <a:solidFill>
                  <a:schemeClr val="lt1"/>
                </a:solidFill>
              </a:rPr>
              <a:t>Kahn</a:t>
            </a:r>
            <a:r>
              <a:rPr lang="en" sz="3000">
                <a:solidFill>
                  <a:schemeClr val="lt1"/>
                </a:solidFill>
              </a:rPr>
              <a:t>: </a:t>
            </a:r>
            <a:r>
              <a:rPr lang="en" sz="3000">
                <a:solidFill>
                  <a:srgbClr val="FFFF00"/>
                </a:solidFill>
              </a:rPr>
              <a:t>Selam le-kulikimu::</a:t>
            </a:r>
            <a:endParaRPr sz="3000">
              <a:solidFill>
                <a:schemeClr val="dk1"/>
              </a:solidFill>
            </a:endParaRPr>
          </a:p>
          <a:p>
            <a:pPr marL="463550" lvl="0" indent="-425450"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a:solidFill>
                  <a:srgbClr val="DDDDDD"/>
                </a:solidFill>
              </a:rPr>
              <a:t> </a:t>
            </a:r>
            <a:r>
              <a:rPr lang="en" sz="3000">
                <a:solidFill>
                  <a:schemeClr val="lt1"/>
                </a:solidFill>
              </a:rPr>
              <a:t>Peace be unto you all.</a:t>
            </a:r>
            <a:endParaRPr sz="3000">
              <a:solidFill>
                <a:schemeClr val="lt1"/>
              </a:solidFill>
            </a:endParaRPr>
          </a:p>
          <a:p>
            <a:pPr marL="457200" lvl="0" indent="0" algn="l" rtl="0">
              <a:spcBef>
                <a:spcPts val="800"/>
              </a:spcBef>
              <a:spcAft>
                <a:spcPts val="0"/>
              </a:spcAft>
              <a:buNone/>
            </a:pPr>
            <a:endParaRPr sz="3000">
              <a:solidFill>
                <a:schemeClr val="lt1"/>
              </a:solidFill>
            </a:endParaRPr>
          </a:p>
          <a:p>
            <a:pPr marL="463550" lvl="0" indent="-425450" algn="l" rtl="0">
              <a:spcBef>
                <a:spcPts val="600"/>
              </a:spcBef>
              <a:spcAft>
                <a:spcPts val="0"/>
              </a:spcAft>
              <a:buClr>
                <a:srgbClr val="0000FF"/>
              </a:buClr>
              <a:buSzPts val="3000"/>
              <a:buChar char="❖"/>
            </a:pPr>
            <a:r>
              <a:rPr lang="en" sz="3000" b="1" u="sng">
                <a:solidFill>
                  <a:schemeClr val="lt1"/>
                </a:solidFill>
              </a:rPr>
              <a:t>Hizb</a:t>
            </a:r>
            <a:r>
              <a:rPr lang="en" sz="3000" b="1">
                <a:solidFill>
                  <a:schemeClr val="lt1"/>
                </a:solidFill>
              </a:rPr>
              <a:t>:</a:t>
            </a:r>
            <a:r>
              <a:rPr lang="en" sz="3000">
                <a:solidFill>
                  <a:schemeClr val="lt1"/>
                </a:solidFill>
              </a:rPr>
              <a:t> </a:t>
            </a:r>
            <a:r>
              <a:rPr lang="en" sz="3000">
                <a:solidFill>
                  <a:srgbClr val="FFFF00"/>
                </a:solidFill>
              </a:rPr>
              <a:t>Misle Menfeseke:: </a:t>
            </a:r>
            <a:endParaRPr sz="3000">
              <a:solidFill>
                <a:schemeClr val="dk1"/>
              </a:solidFill>
            </a:endParaRPr>
          </a:p>
          <a:p>
            <a:pPr marL="463550" lvl="0" indent="-425450" algn="l" rtl="0">
              <a:spcBef>
                <a:spcPts val="800"/>
              </a:spcBef>
              <a:spcAft>
                <a:spcPts val="0"/>
              </a:spcAft>
              <a:buClr>
                <a:srgbClr val="FF0000"/>
              </a:buClr>
              <a:buSzPts val="3000"/>
              <a:buFont typeface="Noto Sans Symbols"/>
              <a:buChar char="❖"/>
            </a:pPr>
            <a:r>
              <a:rPr lang="en" sz="3000" b="1" u="sng">
                <a:solidFill>
                  <a:srgbClr val="FFFF00"/>
                </a:solidFill>
              </a:rPr>
              <a:t>People</a:t>
            </a:r>
            <a:r>
              <a:rPr lang="en" sz="3000" b="1">
                <a:solidFill>
                  <a:srgbClr val="FFFF00"/>
                </a:solidFill>
              </a:rPr>
              <a:t>:</a:t>
            </a:r>
            <a:r>
              <a:rPr lang="en" sz="3000">
                <a:solidFill>
                  <a:srgbClr val="DDDDDD"/>
                </a:solidFill>
              </a:rPr>
              <a:t> </a:t>
            </a:r>
            <a:r>
              <a:rPr lang="en" sz="3000">
                <a:solidFill>
                  <a:schemeClr val="lt1"/>
                </a:solidFill>
              </a:rPr>
              <a:t>And with Thy spirit.</a:t>
            </a:r>
            <a:endParaRPr sz="3000">
              <a:solidFill>
                <a:schemeClr val="dk1"/>
              </a:solidFill>
            </a:endParaRPr>
          </a:p>
          <a:p>
            <a:pPr marL="0" lvl="0" indent="0" algn="l" rtl="0">
              <a:spcBef>
                <a:spcPts val="800"/>
              </a:spcBef>
              <a:spcAft>
                <a:spcPts val="0"/>
              </a:spcAft>
              <a:buNone/>
            </a:pPr>
            <a:endParaRPr sz="3000" u="sng">
              <a:solidFill>
                <a:schemeClr val="lt1"/>
              </a:solidFill>
            </a:endParaRPr>
          </a:p>
        </p:txBody>
      </p:sp>
      <p:sp>
        <p:nvSpPr>
          <p:cNvPr id="652" name="Google Shape;652;p92"/>
          <p:cNvSpPr txBox="1"/>
          <p:nvPr/>
        </p:nvSpPr>
        <p:spPr>
          <a:xfrm>
            <a:off x="443275" y="224800"/>
            <a:ext cx="47418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33CC33"/>
              </a:buClr>
              <a:buSzPts val="3500"/>
              <a:buFont typeface="Noto Sans Symbols"/>
              <a:buChar char="❖"/>
            </a:pPr>
            <a:r>
              <a:rPr lang="en" sz="3500" u="sng">
                <a:solidFill>
                  <a:schemeClr val="lt1"/>
                </a:solidFill>
              </a:rPr>
              <a:t>ካህን</a:t>
            </a:r>
            <a:r>
              <a:rPr lang="en" sz="3500">
                <a:solidFill>
                  <a:schemeClr val="lt1"/>
                </a:solidFill>
              </a:rPr>
              <a:t>፡-</a:t>
            </a:r>
            <a:r>
              <a:rPr lang="en" sz="3500">
                <a:solidFill>
                  <a:srgbClr val="DDDDDD"/>
                </a:solidFill>
              </a:rPr>
              <a:t> </a:t>
            </a:r>
            <a:r>
              <a:rPr lang="en" sz="3500">
                <a:solidFill>
                  <a:srgbClr val="FFFF00"/>
                </a:solidFill>
              </a:rPr>
              <a:t>ሰላም ለኵልክሙ።  </a:t>
            </a:r>
            <a:r>
              <a:rPr lang="en" sz="3500">
                <a:solidFill>
                  <a:schemeClr val="lt1"/>
                </a:solidFill>
              </a:rPr>
              <a:t> </a:t>
            </a:r>
            <a:endParaRPr sz="3500">
              <a:solidFill>
                <a:schemeClr val="dk1"/>
              </a:solidFill>
            </a:endParaRPr>
          </a:p>
          <a:p>
            <a:pPr marL="463550" lvl="0" indent="-431800" algn="l" rtl="0">
              <a:spcBef>
                <a:spcPts val="600"/>
              </a:spcBef>
              <a:spcAft>
                <a:spcPts val="0"/>
              </a:spcAft>
              <a:buClr>
                <a:srgbClr val="F3F3F3"/>
              </a:buClr>
              <a:buSzPts val="3500"/>
              <a:buFont typeface="Noto Sans Symbols"/>
              <a:buChar char="❖"/>
            </a:pPr>
            <a:r>
              <a:rPr lang="en" sz="3500">
                <a:solidFill>
                  <a:srgbClr val="F3F3F3"/>
                </a:solidFill>
              </a:rPr>
              <a:t>ሰላም ንዅልኹም ይኹን። </a:t>
            </a:r>
            <a:endParaRPr sz="3500">
              <a:solidFill>
                <a:srgbClr val="F3F3F3"/>
              </a:solidFill>
            </a:endParaRPr>
          </a:p>
          <a:p>
            <a:pPr marL="457200" lvl="0" indent="0" algn="l" rtl="0">
              <a:spcBef>
                <a:spcPts val="600"/>
              </a:spcBef>
              <a:spcAft>
                <a:spcPts val="0"/>
              </a:spcAft>
              <a:buNone/>
            </a:pPr>
            <a:endParaRPr sz="3500">
              <a:solidFill>
                <a:srgbClr val="F3F3F3"/>
              </a:solidFill>
            </a:endParaRPr>
          </a:p>
          <a:p>
            <a:pPr marL="463550" lvl="0" indent="-431800" algn="l" rtl="0">
              <a:spcBef>
                <a:spcPts val="900"/>
              </a:spcBef>
              <a:spcAft>
                <a:spcPts val="0"/>
              </a:spcAft>
              <a:buClr>
                <a:srgbClr val="33CC33"/>
              </a:buClr>
              <a:buSzPts val="3500"/>
              <a:buFont typeface="Noto Sans Symbols"/>
              <a:buChar char="❖"/>
            </a:pPr>
            <a:r>
              <a:rPr lang="en" sz="3500" b="1" u="sng">
                <a:solidFill>
                  <a:schemeClr val="lt1"/>
                </a:solidFill>
              </a:rPr>
              <a:t>ሕዝብ</a:t>
            </a:r>
            <a:r>
              <a:rPr lang="en" sz="3500" b="1">
                <a:solidFill>
                  <a:schemeClr val="lt1"/>
                </a:solidFill>
              </a:rPr>
              <a:t>፡-</a:t>
            </a:r>
            <a:r>
              <a:rPr lang="en" sz="3500">
                <a:solidFill>
                  <a:srgbClr val="FFFF00"/>
                </a:solidFill>
              </a:rPr>
              <a:t> ምስለ መንፈስከ:: </a:t>
            </a:r>
            <a:endParaRPr sz="3500">
              <a:solidFill>
                <a:schemeClr val="dk1"/>
              </a:solidFill>
            </a:endParaRPr>
          </a:p>
          <a:p>
            <a:pPr marL="463550" lvl="0" indent="-431800" algn="l" rtl="0">
              <a:spcBef>
                <a:spcPts val="600"/>
              </a:spcBef>
              <a:spcAft>
                <a:spcPts val="0"/>
              </a:spcAft>
              <a:buClr>
                <a:schemeClr val="lt1"/>
              </a:buClr>
              <a:buSzPts val="3500"/>
              <a:buFont typeface="Noto Sans Symbols"/>
              <a:buChar char="❖"/>
            </a:pPr>
            <a:r>
              <a:rPr lang="en" sz="3500">
                <a:solidFill>
                  <a:schemeClr val="lt1"/>
                </a:solidFill>
              </a:rPr>
              <a:t>ምስ መንፈስካ።</a:t>
            </a:r>
            <a:endParaRPr sz="3500">
              <a:solidFill>
                <a:schemeClr val="dk1"/>
              </a:solidFill>
            </a:endParaRPr>
          </a:p>
          <a:p>
            <a:pPr marL="0" lvl="0" indent="0" algn="l" rtl="0">
              <a:lnSpc>
                <a:spcPct val="93000"/>
              </a:lnSpc>
              <a:spcBef>
                <a:spcPts val="0"/>
              </a:spcBef>
              <a:spcAft>
                <a:spcPts val="0"/>
              </a:spcAft>
              <a:buClr>
                <a:schemeClr val="dk1"/>
              </a:buClr>
              <a:buFont typeface="Arial"/>
              <a:buNone/>
            </a:pPr>
            <a:endParaRPr sz="3500">
              <a:solidFill>
                <a:schemeClr val="lt1"/>
              </a:solidFill>
            </a:endParaRPr>
          </a:p>
          <a:p>
            <a:pPr marL="0" lvl="0" indent="0" algn="l" rtl="0">
              <a:spcBef>
                <a:spcPts val="0"/>
              </a:spcBef>
              <a:spcAft>
                <a:spcPts val="0"/>
              </a:spcAft>
              <a:buNone/>
            </a:pPr>
            <a:endParaRPr sz="3500" u="sng">
              <a:solidFill>
                <a:schemeClr val="lt1"/>
              </a:solidFill>
            </a:endParaRP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9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59" name="Google Shape;659;p93"/>
          <p:cNvSpPr txBox="1"/>
          <p:nvPr/>
        </p:nvSpPr>
        <p:spPr>
          <a:xfrm>
            <a:off x="4556675" y="933450"/>
            <a:ext cx="4313700" cy="5911800"/>
          </a:xfrm>
          <a:prstGeom prst="rect">
            <a:avLst/>
          </a:prstGeom>
          <a:noFill/>
          <a:ln>
            <a:noFill/>
          </a:ln>
        </p:spPr>
        <p:txBody>
          <a:bodyPr spcFirstLastPara="1" wrap="square" lIns="92150" tIns="46075" rIns="92150" bIns="46075" anchor="t" anchorCtr="0">
            <a:noAutofit/>
          </a:bodyPr>
          <a:lstStyle/>
          <a:p>
            <a:pPr marL="463550" lvl="0" indent="-431800" algn="l" rtl="0">
              <a:lnSpc>
                <a:spcPct val="90000"/>
              </a:lnSpc>
              <a:spcBef>
                <a:spcPts val="0"/>
              </a:spcBef>
              <a:spcAft>
                <a:spcPts val="0"/>
              </a:spcAft>
              <a:buClr>
                <a:srgbClr val="0000FF"/>
              </a:buClr>
              <a:buSzPts val="2700"/>
              <a:buFont typeface="Noto Sans Symbols"/>
              <a:buChar char="❖"/>
            </a:pPr>
            <a:r>
              <a:rPr lang="en" sz="2700" u="sng">
                <a:solidFill>
                  <a:schemeClr val="lt1"/>
                </a:solidFill>
              </a:rPr>
              <a:t>Kahn</a:t>
            </a:r>
            <a:r>
              <a:rPr lang="en" sz="2700">
                <a:solidFill>
                  <a:schemeClr val="lt1"/>
                </a:solidFill>
              </a:rPr>
              <a:t>: </a:t>
            </a:r>
            <a:r>
              <a:rPr lang="en" sz="2700">
                <a:solidFill>
                  <a:srgbClr val="FFFF00"/>
                </a:solidFill>
              </a:rPr>
              <a:t>ne’akuteke Igzī’o Iyesus Kristos Igzī’o hayilat weIgzī’o siltanat weIgzīo mihretat</a:t>
            </a:r>
            <a:endParaRPr sz="2700">
              <a:solidFill>
                <a:schemeClr val="dk1"/>
              </a:solidFill>
            </a:endParaRPr>
          </a:p>
          <a:p>
            <a:pPr marL="463550" lvl="0" indent="-431800" algn="l" rtl="0">
              <a:lnSpc>
                <a:spcPct val="90000"/>
              </a:lnSpc>
              <a:spcBef>
                <a:spcPts val="60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 </a:t>
            </a:r>
            <a:r>
              <a:rPr lang="en" sz="2700">
                <a:solidFill>
                  <a:schemeClr val="lt1"/>
                </a:solidFill>
              </a:rPr>
              <a:t>We give thanks unto Thee, O Lord Jesus Christ, the Lord of powers, the Lord of authorities, and the Lord of mercies</a:t>
            </a:r>
            <a:endParaRPr sz="2700">
              <a:solidFill>
                <a:schemeClr val="dk1"/>
              </a:solidFill>
            </a:endParaRPr>
          </a:p>
          <a:p>
            <a:pPr marL="0" lvl="0" indent="0" algn="l" rtl="0">
              <a:spcBef>
                <a:spcPts val="800"/>
              </a:spcBef>
              <a:spcAft>
                <a:spcPts val="0"/>
              </a:spcAft>
              <a:buNone/>
            </a:pPr>
            <a:endParaRPr sz="2700" u="sng">
              <a:solidFill>
                <a:schemeClr val="lt1"/>
              </a:solidFill>
            </a:endParaRPr>
          </a:p>
        </p:txBody>
      </p:sp>
      <p:sp>
        <p:nvSpPr>
          <p:cNvPr id="660" name="Google Shape;660;p93"/>
          <p:cNvSpPr txBox="1"/>
          <p:nvPr/>
        </p:nvSpPr>
        <p:spPr>
          <a:xfrm>
            <a:off x="443275" y="986800"/>
            <a:ext cx="4580100" cy="6043500"/>
          </a:xfrm>
          <a:prstGeom prst="rect">
            <a:avLst/>
          </a:prstGeom>
          <a:noFill/>
          <a:ln>
            <a:noFill/>
          </a:ln>
        </p:spPr>
        <p:txBody>
          <a:bodyPr spcFirstLastPara="1" wrap="square" lIns="90000" tIns="91425" rIns="90000" bIns="91425" anchor="t" anchorCtr="0">
            <a:noAutofit/>
          </a:bodyPr>
          <a:lstStyle/>
          <a:p>
            <a:pPr marL="463550" lvl="0" indent="-431800" algn="l" rtl="0">
              <a:lnSpc>
                <a:spcPct val="90000"/>
              </a:lnSpc>
              <a:spcBef>
                <a:spcPts val="0"/>
              </a:spcBef>
              <a:spcAft>
                <a:spcPts val="0"/>
              </a:spcAft>
              <a:buClr>
                <a:srgbClr val="28F82D"/>
              </a:buClr>
              <a:buSzPts val="2700"/>
              <a:buFont typeface="Noto Sans Symbols"/>
              <a:buChar char="❖"/>
            </a:pPr>
            <a:r>
              <a:rPr lang="en" sz="2700" u="sng">
                <a:solidFill>
                  <a:schemeClr val="lt1"/>
                </a:solidFill>
              </a:rPr>
              <a:t>ካህን</a:t>
            </a:r>
            <a:r>
              <a:rPr lang="en" sz="2700">
                <a:solidFill>
                  <a:schemeClr val="lt1"/>
                </a:solidFill>
              </a:rPr>
              <a:t>፦ </a:t>
            </a:r>
            <a:r>
              <a:rPr lang="en" sz="2700">
                <a:solidFill>
                  <a:srgbClr val="FFFF00"/>
                </a:solidFill>
              </a:rPr>
              <a:t>ነአኵተከ እግዚኦ ኢየሱስ ክርስቶስ እግዚ</a:t>
            </a:r>
            <a:r>
              <a:rPr lang="en" sz="2700">
                <a:solidFill>
                  <a:srgbClr val="CE181E"/>
                </a:solidFill>
              </a:rPr>
              <a:t>አ</a:t>
            </a:r>
            <a:r>
              <a:rPr lang="en" sz="2700">
                <a:solidFill>
                  <a:srgbClr val="FFFF00"/>
                </a:solidFill>
              </a:rPr>
              <a:t> ኃይላት ወእግዚአ ሥልጣናት ወእግዚ</a:t>
            </a:r>
            <a:r>
              <a:rPr lang="en" sz="2700">
                <a:solidFill>
                  <a:srgbClr val="CE181E"/>
                </a:solidFill>
              </a:rPr>
              <a:t>አ</a:t>
            </a:r>
            <a:r>
              <a:rPr lang="en" sz="2700">
                <a:solidFill>
                  <a:srgbClr val="FFFF00"/>
                </a:solidFill>
              </a:rPr>
              <a:t> ምሕረታት።</a:t>
            </a:r>
            <a:endParaRPr sz="2700">
              <a:solidFill>
                <a:schemeClr val="dk1"/>
              </a:solidFill>
            </a:endParaRPr>
          </a:p>
          <a:p>
            <a:pPr marL="463550" lvl="0" indent="-431800" algn="l" rtl="0">
              <a:lnSpc>
                <a:spcPct val="90000"/>
              </a:lnSpc>
              <a:spcBef>
                <a:spcPts val="600"/>
              </a:spcBef>
              <a:spcAft>
                <a:spcPts val="0"/>
              </a:spcAft>
              <a:buClr>
                <a:schemeClr val="lt1"/>
              </a:buClr>
              <a:buSzPts val="2700"/>
              <a:buFont typeface="Noto Sans Symbols"/>
              <a:buChar char="❖"/>
            </a:pPr>
            <a:r>
              <a:rPr lang="en" sz="2700">
                <a:solidFill>
                  <a:schemeClr val="lt1"/>
                </a:solidFill>
              </a:rPr>
              <a:t>ኦ ጐይታ ኢየሱስ ክርስቶስ ነመስግነካ ኣሎና። ጐይታ ኃያላትን ጐይታ ሥልጣናትን ጐይታ ምሕረትን ኢኻ። </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lt1"/>
              </a:solidFill>
            </a:endParaRPr>
          </a:p>
          <a:p>
            <a:pPr marL="0" lvl="0" indent="0" algn="l" rtl="0">
              <a:spcBef>
                <a:spcPts val="0"/>
              </a:spcBef>
              <a:spcAft>
                <a:spcPts val="0"/>
              </a:spcAft>
              <a:buNone/>
            </a:pPr>
            <a:endParaRPr sz="2700" u="sng">
              <a:solidFill>
                <a:schemeClr val="lt1"/>
              </a:solidFill>
            </a:endParaRPr>
          </a:p>
        </p:txBody>
      </p:sp>
      <p:sp>
        <p:nvSpPr>
          <p:cNvPr id="661" name="Google Shape;661;p93"/>
          <p:cNvSpPr txBox="1"/>
          <p:nvPr/>
        </p:nvSpPr>
        <p:spPr>
          <a:xfrm>
            <a:off x="98425" y="400050"/>
            <a:ext cx="9004200" cy="731700"/>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90000"/>
              </a:lnSpc>
              <a:spcBef>
                <a:spcPts val="0"/>
              </a:spcBef>
              <a:spcAft>
                <a:spcPts val="0"/>
              </a:spcAft>
              <a:buClr>
                <a:srgbClr val="FFFFFF"/>
              </a:buClr>
              <a:buSzPts val="2600"/>
              <a:buFont typeface="Arial"/>
              <a:buNone/>
            </a:pPr>
            <a:r>
              <a:rPr lang="en" sz="2500" b="1" i="1" u="sng">
                <a:solidFill>
                  <a:srgbClr val="FFFFFF"/>
                </a:solidFill>
              </a:rPr>
              <a:t>ናይ ምፍታት ጸሎት</a:t>
            </a:r>
            <a:r>
              <a:rPr lang="en" sz="2500" b="1" i="0" u="none">
                <a:solidFill>
                  <a:srgbClr val="FFFFFF"/>
                </a:solidFill>
              </a:rPr>
              <a:t> | </a:t>
            </a:r>
            <a:r>
              <a:rPr lang="en" sz="2500" b="1" i="1" u="sng">
                <a:solidFill>
                  <a:srgbClr val="FFFFFF"/>
                </a:solidFill>
              </a:rPr>
              <a:t>Nay Miftat Tselot</a:t>
            </a:r>
            <a:r>
              <a:rPr lang="en" sz="2500" b="1" i="1" u="none">
                <a:solidFill>
                  <a:srgbClr val="FFFFFF"/>
                </a:solidFill>
              </a:rPr>
              <a:t> | </a:t>
            </a:r>
            <a:r>
              <a:rPr lang="en" sz="2500" b="1" i="1" u="sng">
                <a:solidFill>
                  <a:srgbClr val="FFFFFF"/>
                </a:solidFill>
              </a:rPr>
              <a:t>Prayer of Fraction</a:t>
            </a:r>
            <a:r>
              <a:rPr lang="en" sz="2500" b="1" i="1" u="none">
                <a:solidFill>
                  <a:srgbClr val="FFFFFF"/>
                </a:solidFill>
              </a:rPr>
              <a:t> </a:t>
            </a:r>
            <a:endParaRPr sz="2500" b="1"/>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59" name="Google Shape;159;p31"/>
          <p:cNvSpPr txBox="1"/>
          <p:nvPr/>
        </p:nvSpPr>
        <p:spPr>
          <a:xfrm>
            <a:off x="4471850" y="247650"/>
            <a:ext cx="4314600" cy="5911800"/>
          </a:xfrm>
          <a:prstGeom prst="rect">
            <a:avLst/>
          </a:prstGeom>
          <a:noFill/>
          <a:ln>
            <a:noFill/>
          </a:ln>
        </p:spPr>
        <p:txBody>
          <a:bodyPr spcFirstLastPara="1" wrap="square" lIns="92150" tIns="46075" rIns="92150" bIns="46075" anchor="t" anchorCtr="0">
            <a:noAutofit/>
          </a:bodyPr>
          <a:lstStyle/>
          <a:p>
            <a:pPr marL="342900" lvl="0" indent="-265112" algn="l" rtl="0">
              <a:spcBef>
                <a:spcPts val="0"/>
              </a:spcBef>
              <a:spcAft>
                <a:spcPts val="0"/>
              </a:spcAft>
              <a:buClr>
                <a:srgbClr val="0000FF"/>
              </a:buClr>
              <a:buSzPts val="2400"/>
              <a:buFont typeface="Noto Sans Symbols"/>
              <a:buChar char="❖"/>
            </a:pPr>
            <a:r>
              <a:rPr lang="en" sz="2400" u="sng">
                <a:solidFill>
                  <a:schemeClr val="lt1"/>
                </a:solidFill>
              </a:rPr>
              <a:t>Kahn</a:t>
            </a:r>
            <a:r>
              <a:rPr lang="en" sz="2400">
                <a:solidFill>
                  <a:schemeClr val="lt1"/>
                </a:solidFill>
              </a:rPr>
              <a:t>: </a:t>
            </a:r>
            <a:r>
              <a:rPr lang="en" sz="2400">
                <a:solidFill>
                  <a:srgbClr val="FFFF00"/>
                </a:solidFill>
              </a:rPr>
              <a:t>ne’akuteke Igzīo we-nisiebihake we-niwiediske burke simike we-nibarikeke nihnenī:: widus simike nwiediseke::</a:t>
            </a:r>
            <a:endParaRPr>
              <a:solidFill>
                <a:schemeClr val="dk1"/>
              </a:solidFill>
            </a:endParaRPr>
          </a:p>
          <a:p>
            <a:pPr marL="342900" lvl="0" indent="-265112" algn="l" rtl="0">
              <a:spcBef>
                <a:spcPts val="7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chemeClr val="lt1"/>
                </a:solidFill>
              </a:rPr>
              <a:t>We thank Thee, Lord, we glorify Thee and praise Thee. Thy name is blessed, we bless Thee. Thy name is praised, we praise Thee.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2400">
              <a:solidFill>
                <a:schemeClr val="lt1"/>
              </a:solidFill>
            </a:endParaRPr>
          </a:p>
          <a:p>
            <a:pPr marL="0" marR="0" lvl="0" indent="0" algn="l" rtl="0">
              <a:lnSpc>
                <a:spcPct val="93000"/>
              </a:lnSpc>
              <a:spcBef>
                <a:spcPts val="0"/>
              </a:spcBef>
              <a:spcAft>
                <a:spcPts val="0"/>
              </a:spcAft>
              <a:buNone/>
            </a:pPr>
            <a:endParaRPr sz="2500" u="sng">
              <a:solidFill>
                <a:schemeClr val="lt1"/>
              </a:solidFill>
            </a:endParaRPr>
          </a:p>
        </p:txBody>
      </p:sp>
      <p:sp>
        <p:nvSpPr>
          <p:cNvPr id="160" name="Google Shape;160;p31"/>
          <p:cNvSpPr txBox="1"/>
          <p:nvPr/>
        </p:nvSpPr>
        <p:spPr>
          <a:xfrm>
            <a:off x="354000" y="223825"/>
            <a:ext cx="4645800" cy="6043500"/>
          </a:xfrm>
          <a:prstGeom prst="rect">
            <a:avLst/>
          </a:prstGeom>
          <a:noFill/>
          <a:ln>
            <a:noFill/>
          </a:ln>
        </p:spPr>
        <p:txBody>
          <a:bodyPr spcFirstLastPara="1" wrap="square" lIns="90000" tIns="91425" rIns="90000" bIns="91425" anchor="t" anchorCtr="0">
            <a:noAutofit/>
          </a:bodyPr>
          <a:lstStyle/>
          <a:p>
            <a:pPr marL="457200" lvl="0" indent="-381000" algn="l" rtl="0">
              <a:spcBef>
                <a:spcPts val="0"/>
              </a:spcBef>
              <a:spcAft>
                <a:spcPts val="0"/>
              </a:spcAft>
              <a:buClr>
                <a:srgbClr val="00CC00"/>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FFFF00"/>
                </a:solidFill>
              </a:rPr>
              <a:t> ነአኵተከ እግዚኦ ወንሴብሐከ ወንዌድ</a:t>
            </a:r>
            <a:r>
              <a:rPr lang="en" sz="2400">
                <a:solidFill>
                  <a:srgbClr val="CE181E"/>
                </a:solidFill>
              </a:rPr>
              <a:t>ሰ</a:t>
            </a:r>
            <a:r>
              <a:rPr lang="en" sz="2400">
                <a:solidFill>
                  <a:srgbClr val="FFFF00"/>
                </a:solidFill>
              </a:rPr>
              <a:t>ከ ቡሩክ ስምከ ወንባርከከ ንሕነኒ። ውዱስ ስምከ ንዌድሰከ። </a:t>
            </a:r>
            <a:endParaRPr>
              <a:solidFill>
                <a:schemeClr val="dk1"/>
              </a:solidFill>
            </a:endParaRPr>
          </a:p>
          <a:p>
            <a:pPr marL="457200" lvl="0" indent="-381000" algn="l" rtl="0">
              <a:spcBef>
                <a:spcPts val="600"/>
              </a:spcBef>
              <a:spcAft>
                <a:spcPts val="0"/>
              </a:spcAft>
              <a:buClr>
                <a:srgbClr val="FFFF00"/>
              </a:buClr>
              <a:buSzPts val="2400"/>
              <a:buFont typeface="Noto Sans Symbols"/>
              <a:buChar char="❖"/>
            </a:pPr>
            <a:r>
              <a:rPr lang="en" sz="2400">
                <a:solidFill>
                  <a:schemeClr val="lt1"/>
                </a:solidFill>
              </a:rPr>
              <a:t>ኦ ጐይታ ነመስግነካን ነኽብረካን ንውክሰካ ንውድሰካን። ስምካ ብሩኽ እዩ። እወ ስምካ ኽቡር ስለዝኾነ ንሕናውን ንባርኸካ ኣሎና ። ስምካ ውዱስ ስለዝኾነ ንውድሰካ ኣሎና።</a:t>
            </a:r>
            <a:r>
              <a:rPr lang="en" sz="2400">
                <a:solidFill>
                  <a:srgbClr val="00CC00"/>
                </a:solidFill>
              </a:rPr>
              <a:t> </a:t>
            </a:r>
            <a:r>
              <a:rPr lang="en" sz="2400">
                <a:solidFill>
                  <a:schemeClr val="lt1"/>
                </a:solidFill>
              </a:rPr>
              <a:t>(ቅዳ.ጎር.ካልዕ- ፫)</a:t>
            </a:r>
            <a:endParaRPr>
              <a:solidFill>
                <a:schemeClr val="dk1"/>
              </a:solidFill>
            </a:endParaRPr>
          </a:p>
          <a:p>
            <a:pPr marL="0" lvl="0" indent="0" algn="l" rtl="0">
              <a:lnSpc>
                <a:spcPct val="93000"/>
              </a:lnSpc>
              <a:spcBef>
                <a:spcPts val="0"/>
              </a:spcBef>
              <a:spcAft>
                <a:spcPts val="0"/>
              </a:spcAft>
              <a:buNone/>
            </a:pPr>
            <a:endParaRPr sz="2400">
              <a:solidFill>
                <a:schemeClr val="lt1"/>
              </a:solidFill>
            </a:endParaRPr>
          </a:p>
          <a:p>
            <a:pPr marL="457200" lvl="0" indent="-400050" algn="l" rtl="0">
              <a:spcBef>
                <a:spcPts val="600"/>
              </a:spcBef>
              <a:spcAft>
                <a:spcPts val="0"/>
              </a:spcAft>
              <a:buClr>
                <a:schemeClr val="lt1"/>
              </a:buClr>
              <a:buSzPts val="2700"/>
              <a:buChar char="❖"/>
            </a:pPr>
            <a:endParaRPr sz="2700" u="sng">
              <a:solidFill>
                <a:schemeClr val="lt1"/>
              </a:solidFill>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9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68" name="Google Shape;668;p94"/>
          <p:cNvSpPr txBox="1"/>
          <p:nvPr/>
        </p:nvSpPr>
        <p:spPr>
          <a:xfrm>
            <a:off x="4632875" y="323850"/>
            <a:ext cx="4313700" cy="5911800"/>
          </a:xfrm>
          <a:prstGeom prst="rect">
            <a:avLst/>
          </a:prstGeom>
          <a:noFill/>
          <a:ln>
            <a:noFill/>
          </a:ln>
        </p:spPr>
        <p:txBody>
          <a:bodyPr spcFirstLastPara="1" wrap="square" lIns="92150" tIns="46075" rIns="92150" bIns="46075" anchor="t" anchorCtr="0">
            <a:noAutofit/>
          </a:bodyPr>
          <a:lstStyle/>
          <a:p>
            <a:pPr marL="342900" lvl="0" indent="-207962" algn="l" rtl="0">
              <a:spcBef>
                <a:spcPts val="0"/>
              </a:spcBef>
              <a:spcAft>
                <a:spcPts val="0"/>
              </a:spcAft>
              <a:buClr>
                <a:srgbClr val="0000FF"/>
              </a:buClr>
              <a:buSzPts val="1900"/>
              <a:buFont typeface="Noto Sans Symbols"/>
              <a:buChar char="❖"/>
            </a:pPr>
            <a:r>
              <a:rPr lang="en" sz="1900" u="sng">
                <a:solidFill>
                  <a:schemeClr val="lt1"/>
                </a:solidFill>
              </a:rPr>
              <a:t>Kahn</a:t>
            </a:r>
            <a:r>
              <a:rPr lang="en" sz="1900">
                <a:solidFill>
                  <a:schemeClr val="lt1"/>
                </a:solidFill>
              </a:rPr>
              <a:t>: </a:t>
            </a:r>
            <a:r>
              <a:rPr lang="en" sz="1900">
                <a:solidFill>
                  <a:srgbClr val="FFFF00"/>
                </a:solidFill>
              </a:rPr>
              <a:t>Isme kefilekene wiste zintu Qidus we-nitsuh mestīrke. Keme nisebihike we-niwedisike ze-mel’ilite qidusan haloke we-menkir sibhatīke le-alem alem Igzī’o ze-kulo ti’ihz Igzī’abhier amlakine.</a:t>
            </a:r>
            <a:endParaRPr sz="1900">
              <a:solidFill>
                <a:schemeClr val="dk1"/>
              </a:solidFill>
            </a:endParaRPr>
          </a:p>
          <a:p>
            <a:pPr marL="342900" lvl="0" indent="-207962" algn="l" rtl="0">
              <a:spcBef>
                <a:spcPts val="800"/>
              </a:spcBef>
              <a:spcAft>
                <a:spcPts val="0"/>
              </a:spcAft>
              <a:buClr>
                <a:srgbClr val="FF0000"/>
              </a:buClr>
              <a:buSzPts val="1900"/>
              <a:buFont typeface="Noto Sans Symbols"/>
              <a:buChar char="❖"/>
            </a:pPr>
            <a:r>
              <a:rPr lang="en" sz="1900" u="sng">
                <a:solidFill>
                  <a:srgbClr val="FFFF00"/>
                </a:solidFill>
              </a:rPr>
              <a:t>People</a:t>
            </a:r>
            <a:r>
              <a:rPr lang="en" sz="1900">
                <a:solidFill>
                  <a:srgbClr val="FFFF00"/>
                </a:solidFill>
              </a:rPr>
              <a:t>: </a:t>
            </a:r>
            <a:r>
              <a:rPr lang="en" sz="1900">
                <a:solidFill>
                  <a:schemeClr val="lt1"/>
                </a:solidFill>
              </a:rPr>
              <a:t>Because Thou has made us worthy of this Thy holy and pure mystery that we may glorify  and praise Thee Who dwells with the saints, and Whose glory is wonderful for ever, Lord almighty, Lord our God</a:t>
            </a:r>
            <a:endParaRPr sz="1900">
              <a:solidFill>
                <a:schemeClr val="dk1"/>
              </a:solidFill>
            </a:endParaRPr>
          </a:p>
          <a:p>
            <a:pPr marL="342900" lvl="0" indent="-239712" algn="l" rtl="0">
              <a:spcBef>
                <a:spcPts val="600"/>
              </a:spcBef>
              <a:spcAft>
                <a:spcPts val="0"/>
              </a:spcAft>
              <a:buClr>
                <a:schemeClr val="dk1"/>
              </a:buClr>
              <a:buSzPts val="2400"/>
              <a:buFont typeface="Arial"/>
              <a:buNone/>
            </a:pPr>
            <a:endParaRPr sz="1900">
              <a:solidFill>
                <a:schemeClr val="dk1"/>
              </a:solidFill>
            </a:endParaRPr>
          </a:p>
          <a:p>
            <a:pPr marL="0" lvl="0" indent="0" algn="l" rtl="0">
              <a:lnSpc>
                <a:spcPct val="93000"/>
              </a:lnSpc>
              <a:spcBef>
                <a:spcPts val="0"/>
              </a:spcBef>
              <a:spcAft>
                <a:spcPts val="0"/>
              </a:spcAft>
              <a:buClr>
                <a:schemeClr val="dk1"/>
              </a:buClr>
              <a:buFont typeface="Arial"/>
              <a:buNone/>
            </a:pPr>
            <a:endParaRPr sz="1900">
              <a:solidFill>
                <a:schemeClr val="dk1"/>
              </a:solidFill>
            </a:endParaRPr>
          </a:p>
          <a:p>
            <a:pPr marL="0" lvl="0" indent="0" algn="l" rtl="0">
              <a:spcBef>
                <a:spcPts val="800"/>
              </a:spcBef>
              <a:spcAft>
                <a:spcPts val="0"/>
              </a:spcAft>
              <a:buNone/>
            </a:pPr>
            <a:endParaRPr sz="1900" u="sng">
              <a:solidFill>
                <a:schemeClr val="lt1"/>
              </a:solidFill>
            </a:endParaRPr>
          </a:p>
        </p:txBody>
      </p:sp>
      <p:sp>
        <p:nvSpPr>
          <p:cNvPr id="669" name="Google Shape;669;p94"/>
          <p:cNvSpPr txBox="1"/>
          <p:nvPr/>
        </p:nvSpPr>
        <p:spPr>
          <a:xfrm>
            <a:off x="367075" y="301000"/>
            <a:ext cx="4508100" cy="6043500"/>
          </a:xfrm>
          <a:prstGeom prst="rect">
            <a:avLst/>
          </a:prstGeom>
          <a:noFill/>
          <a:ln>
            <a:noFill/>
          </a:ln>
        </p:spPr>
        <p:txBody>
          <a:bodyPr spcFirstLastPara="1" wrap="square" lIns="90000" tIns="91425" rIns="90000" bIns="91425" anchor="t" anchorCtr="0">
            <a:noAutofit/>
          </a:bodyPr>
          <a:lstStyle/>
          <a:p>
            <a:pPr marL="342900" lvl="0" indent="-271462" algn="l" rtl="0">
              <a:spcBef>
                <a:spcPts val="0"/>
              </a:spcBef>
              <a:spcAft>
                <a:spcPts val="0"/>
              </a:spcAft>
              <a:buClr>
                <a:srgbClr val="00CC00"/>
              </a:buClr>
              <a:buSzPts val="2100"/>
              <a:buFont typeface="Noto Sans Symbols"/>
              <a:buChar char="❖"/>
            </a:pPr>
            <a:r>
              <a:rPr lang="en" sz="2100" u="sng">
                <a:solidFill>
                  <a:schemeClr val="lt1"/>
                </a:solidFill>
              </a:rPr>
              <a:t>ካህን</a:t>
            </a:r>
            <a:r>
              <a:rPr lang="en" sz="2100">
                <a:solidFill>
                  <a:schemeClr val="lt1"/>
                </a:solidFill>
              </a:rPr>
              <a:t>፦</a:t>
            </a:r>
            <a:r>
              <a:rPr lang="en" sz="2100">
                <a:solidFill>
                  <a:srgbClr val="DDDDDD"/>
                </a:solidFill>
              </a:rPr>
              <a:t> </a:t>
            </a:r>
            <a:r>
              <a:rPr lang="en" sz="2100">
                <a:solidFill>
                  <a:srgbClr val="FFFF00"/>
                </a:solidFill>
              </a:rPr>
              <a:t>እሰመ ከፈልከነ ውስተ ዝንቱ ቅዱስ ወንጹሕ ምሥጢርከ። ከመ ንሰብሕከ ወንወድስከ ዘመልዕልተ ቅዱሳን ሀሎከ ወመንክር ስብሐቲከ ለዓለመ ዓለም እግዚ</a:t>
            </a:r>
            <a:r>
              <a:rPr lang="en" sz="2100">
                <a:solidFill>
                  <a:srgbClr val="CE181E"/>
                </a:solidFill>
              </a:rPr>
              <a:t>እ</a:t>
            </a:r>
            <a:r>
              <a:rPr lang="en" sz="2100">
                <a:solidFill>
                  <a:srgbClr val="FFFF00"/>
                </a:solidFill>
              </a:rPr>
              <a:t> ዘኵሎ ትእኅዝ እግዚአብሔር አምላ</a:t>
            </a:r>
            <a:r>
              <a:rPr lang="en" sz="2100">
                <a:solidFill>
                  <a:srgbClr val="CE181E"/>
                </a:solidFill>
              </a:rPr>
              <a:t>ክ</a:t>
            </a:r>
            <a:r>
              <a:rPr lang="en" sz="2100">
                <a:solidFill>
                  <a:srgbClr val="FFFF00"/>
                </a:solidFill>
              </a:rPr>
              <a:t>ነ። </a:t>
            </a:r>
            <a:endParaRPr sz="2100">
              <a:solidFill>
                <a:schemeClr val="dk1"/>
              </a:solidFill>
            </a:endParaRPr>
          </a:p>
          <a:p>
            <a:pPr marL="342900" lvl="0" indent="-271462" algn="l" rtl="0">
              <a:spcBef>
                <a:spcPts val="600"/>
              </a:spcBef>
              <a:spcAft>
                <a:spcPts val="0"/>
              </a:spcAft>
              <a:buClr>
                <a:schemeClr val="lt1"/>
              </a:buClr>
              <a:buSzPts val="2100"/>
              <a:buFont typeface="Noto Sans Symbols"/>
              <a:buChar char="❖"/>
            </a:pPr>
            <a:r>
              <a:rPr lang="en" sz="2100">
                <a:solidFill>
                  <a:schemeClr val="lt1"/>
                </a:solidFill>
              </a:rPr>
              <a:t> ምእንቲ </a:t>
            </a:r>
            <a:r>
              <a:rPr lang="en" sz="2100">
                <a:solidFill>
                  <a:srgbClr val="CE181E"/>
                </a:solidFill>
              </a:rPr>
              <a:t>ከ</a:t>
            </a:r>
            <a:r>
              <a:rPr lang="en" sz="2100">
                <a:solidFill>
                  <a:schemeClr val="lt1"/>
                </a:solidFill>
              </a:rPr>
              <a:t>ነመስግነካን ክንውድሰካን ነዚ ንጹሕን ቅዱስን ምሥጢርካ ዓዲልካና ኢኻ እሞ ኣብ ልዕሊ ቅዱሳን ኃዲርካ እትነብር ምስጋናኻ ንዘለዓለም ዓለም ዜደንቕ ኦ ጐይታ ዅሉ እትኅዝ እግዚአብሔር ኣምላኽና ኢኻ።</a:t>
            </a:r>
            <a:endParaRPr sz="2100">
              <a:solidFill>
                <a:schemeClr val="dk1"/>
              </a:solidFill>
            </a:endParaRPr>
          </a:p>
          <a:p>
            <a:pPr marL="0" lvl="0" indent="0" algn="l" rtl="0">
              <a:spcBef>
                <a:spcPts val="0"/>
              </a:spcBef>
              <a:spcAft>
                <a:spcPts val="0"/>
              </a:spcAft>
              <a:buNone/>
            </a:pPr>
            <a:endParaRPr sz="2100" u="sng">
              <a:solidFill>
                <a:schemeClr val="lt1"/>
              </a:solidFill>
            </a:endParaRP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9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76" name="Google Shape;676;p95"/>
          <p:cNvSpPr txBox="1"/>
          <p:nvPr/>
        </p:nvSpPr>
        <p:spPr>
          <a:xfrm>
            <a:off x="4480475" y="476250"/>
            <a:ext cx="4313700" cy="5911800"/>
          </a:xfrm>
          <a:prstGeom prst="rect">
            <a:avLst/>
          </a:prstGeom>
          <a:noFill/>
          <a:ln>
            <a:noFill/>
          </a:ln>
        </p:spPr>
        <p:txBody>
          <a:bodyPr spcFirstLastPara="1" wrap="square" lIns="92150" tIns="46075" rIns="92150" bIns="46075" anchor="t" anchorCtr="0">
            <a:noAutofit/>
          </a:bodyPr>
          <a:lstStyle/>
          <a:p>
            <a:pPr marL="463550" lvl="0" indent="-463550" algn="l" rtl="0">
              <a:lnSpc>
                <a:spcPct val="90000"/>
              </a:lnSpc>
              <a:spcBef>
                <a:spcPts val="0"/>
              </a:spcBef>
              <a:spcAft>
                <a:spcPts val="0"/>
              </a:spcAft>
              <a:buClr>
                <a:srgbClr val="0000FF"/>
              </a:buClr>
              <a:buSzPts val="3500"/>
              <a:buFont typeface="Noto Sans Symbols"/>
              <a:buChar char="❖"/>
            </a:pPr>
            <a:r>
              <a:rPr lang="en" sz="3500" u="sng">
                <a:solidFill>
                  <a:schemeClr val="lt1"/>
                </a:solidFill>
              </a:rPr>
              <a:t>Dīyaqon</a:t>
            </a:r>
            <a:r>
              <a:rPr lang="en" sz="3500">
                <a:solidFill>
                  <a:schemeClr val="lt1"/>
                </a:solidFill>
              </a:rPr>
              <a:t>: </a:t>
            </a:r>
            <a:r>
              <a:rPr lang="en" sz="3500">
                <a:solidFill>
                  <a:srgbClr val="FFFF00"/>
                </a:solidFill>
              </a:rPr>
              <a:t>Tselyu</a:t>
            </a:r>
            <a:endParaRPr>
              <a:solidFill>
                <a:schemeClr val="dk1"/>
              </a:solidFill>
            </a:endParaRPr>
          </a:p>
          <a:p>
            <a:pPr marL="463550" lvl="0" indent="-463550" algn="l" rtl="0">
              <a:lnSpc>
                <a:spcPct val="90000"/>
              </a:lnSpc>
              <a:spcBef>
                <a:spcPts val="800"/>
              </a:spcBef>
              <a:spcAft>
                <a:spcPts val="0"/>
              </a:spcAft>
              <a:buClr>
                <a:srgbClr val="FF0000"/>
              </a:buClr>
              <a:buSzPts val="3500"/>
              <a:buFont typeface="Noto Sans Symbols"/>
              <a:buChar char="❖"/>
            </a:pPr>
            <a:r>
              <a:rPr lang="en" sz="3500" u="sng">
                <a:solidFill>
                  <a:srgbClr val="FFFF00"/>
                </a:solidFill>
              </a:rPr>
              <a:t>Deacon</a:t>
            </a:r>
            <a:r>
              <a:rPr lang="en" sz="3500">
                <a:solidFill>
                  <a:srgbClr val="FFFF00"/>
                </a:solidFill>
              </a:rPr>
              <a:t>:-</a:t>
            </a:r>
            <a:r>
              <a:rPr lang="en" sz="3500">
                <a:solidFill>
                  <a:srgbClr val="DDDDDD"/>
                </a:solidFill>
              </a:rPr>
              <a:t> </a:t>
            </a:r>
            <a:r>
              <a:rPr lang="en" sz="3500">
                <a:solidFill>
                  <a:schemeClr val="lt1"/>
                </a:solidFill>
              </a:rPr>
              <a:t>Pray ye.</a:t>
            </a:r>
            <a:endParaRPr>
              <a:solidFill>
                <a:schemeClr val="dk1"/>
              </a:solidFill>
            </a:endParaRPr>
          </a:p>
          <a:p>
            <a:pPr marL="0" lvl="0" indent="0" algn="l" rtl="0">
              <a:spcBef>
                <a:spcPts val="800"/>
              </a:spcBef>
              <a:spcAft>
                <a:spcPts val="0"/>
              </a:spcAft>
              <a:buNone/>
            </a:pPr>
            <a:endParaRPr sz="1900" u="sng">
              <a:solidFill>
                <a:schemeClr val="lt1"/>
              </a:solidFill>
            </a:endParaRPr>
          </a:p>
        </p:txBody>
      </p:sp>
      <p:sp>
        <p:nvSpPr>
          <p:cNvPr id="677" name="Google Shape;677;p95"/>
          <p:cNvSpPr txBox="1"/>
          <p:nvPr/>
        </p:nvSpPr>
        <p:spPr>
          <a:xfrm>
            <a:off x="976675" y="453400"/>
            <a:ext cx="4508100" cy="6043500"/>
          </a:xfrm>
          <a:prstGeom prst="rect">
            <a:avLst/>
          </a:prstGeom>
          <a:noFill/>
          <a:ln>
            <a:noFill/>
          </a:ln>
        </p:spPr>
        <p:txBody>
          <a:bodyPr spcFirstLastPara="1" wrap="square" lIns="90000" tIns="91425" rIns="90000" bIns="91425" anchor="t" anchorCtr="0">
            <a:noAutofit/>
          </a:bodyPr>
          <a:lstStyle/>
          <a:p>
            <a:pPr marL="463550" lvl="0" indent="-463550" algn="l" rtl="0">
              <a:lnSpc>
                <a:spcPct val="90000"/>
              </a:lnSpc>
              <a:spcBef>
                <a:spcPts val="0"/>
              </a:spcBef>
              <a:spcAft>
                <a:spcPts val="0"/>
              </a:spcAft>
              <a:buClr>
                <a:srgbClr val="33CC33"/>
              </a:buClr>
              <a:buSzPts val="3500"/>
              <a:buFont typeface="Noto Sans Symbols"/>
              <a:buChar char="❖"/>
            </a:pPr>
            <a:r>
              <a:rPr lang="en" sz="3500" u="sng">
                <a:solidFill>
                  <a:schemeClr val="lt1"/>
                </a:solidFill>
              </a:rPr>
              <a:t>ዲያቆን</a:t>
            </a:r>
            <a:r>
              <a:rPr lang="en" sz="3500">
                <a:solidFill>
                  <a:schemeClr val="lt1"/>
                </a:solidFill>
              </a:rPr>
              <a:t>፡ </a:t>
            </a:r>
            <a:r>
              <a:rPr lang="en" sz="3500">
                <a:solidFill>
                  <a:srgbClr val="FFFF00"/>
                </a:solidFill>
              </a:rPr>
              <a:t>ጸልዩ</a:t>
            </a:r>
            <a:endParaRPr>
              <a:solidFill>
                <a:schemeClr val="dk1"/>
              </a:solidFill>
            </a:endParaRPr>
          </a:p>
          <a:p>
            <a:pPr marL="463550" lvl="0" indent="-463550" algn="l" rtl="0">
              <a:lnSpc>
                <a:spcPct val="90000"/>
              </a:lnSpc>
              <a:spcBef>
                <a:spcPts val="600"/>
              </a:spcBef>
              <a:spcAft>
                <a:spcPts val="0"/>
              </a:spcAft>
              <a:buClr>
                <a:schemeClr val="lt1"/>
              </a:buClr>
              <a:buSzPts val="3500"/>
              <a:buFont typeface="Noto Sans Symbols"/>
              <a:buChar char="❖"/>
            </a:pPr>
            <a:r>
              <a:rPr lang="en" sz="3500">
                <a:solidFill>
                  <a:schemeClr val="lt1"/>
                </a:solidFill>
              </a:rPr>
              <a:t>ጸልዩ</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500">
              <a:solidFill>
                <a:schemeClr val="lt1"/>
              </a:solidFill>
            </a:endParaRPr>
          </a:p>
          <a:p>
            <a:pPr marL="0" lvl="0" indent="0" algn="l" rtl="0">
              <a:spcBef>
                <a:spcPts val="0"/>
              </a:spcBef>
              <a:spcAft>
                <a:spcPts val="0"/>
              </a:spcAft>
              <a:buNone/>
            </a:pPr>
            <a:endParaRPr sz="2100" u="sng">
              <a:solidFill>
                <a:schemeClr val="lt1"/>
              </a:solidFill>
            </a:endParaRP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9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84" name="Google Shape;684;p96"/>
          <p:cNvSpPr txBox="1"/>
          <p:nvPr/>
        </p:nvSpPr>
        <p:spPr>
          <a:xfrm>
            <a:off x="4390450" y="247650"/>
            <a:ext cx="4403700" cy="5911800"/>
          </a:xfrm>
          <a:prstGeom prst="rect">
            <a:avLst/>
          </a:prstGeom>
          <a:noFill/>
          <a:ln>
            <a:noFill/>
          </a:ln>
        </p:spPr>
        <p:txBody>
          <a:bodyPr spcFirstLastPara="1" wrap="square" lIns="92150" tIns="46075" rIns="92150" bIns="46075" anchor="t" anchorCtr="0">
            <a:noAutofit/>
          </a:bodyPr>
          <a:lstStyle/>
          <a:p>
            <a:pPr marL="463550" lvl="0" indent="-387350" algn="l" rtl="0">
              <a:spcBef>
                <a:spcPts val="0"/>
              </a:spcBef>
              <a:spcAft>
                <a:spcPts val="0"/>
              </a:spcAft>
              <a:buClr>
                <a:srgbClr val="0000FF"/>
              </a:buClr>
              <a:buSzPts val="2200"/>
              <a:buFont typeface="Noto Sans Symbols"/>
              <a:buChar char="❖"/>
            </a:pPr>
            <a:r>
              <a:rPr lang="en" sz="2200" b="1" u="sng">
                <a:solidFill>
                  <a:schemeClr val="lt1"/>
                </a:solidFill>
              </a:rPr>
              <a:t>Hizb</a:t>
            </a:r>
            <a:r>
              <a:rPr lang="en" sz="2200" b="1">
                <a:solidFill>
                  <a:schemeClr val="lt1"/>
                </a:solidFill>
              </a:rPr>
              <a:t>: </a:t>
            </a:r>
            <a:r>
              <a:rPr lang="en" sz="2200">
                <a:solidFill>
                  <a:srgbClr val="FFFF00"/>
                </a:solidFill>
              </a:rPr>
              <a:t>Abune Zebe-semayat y’tiqedes simike tmta’i mengsitike we-yikun feqadike be-keme be-semay kemahu be-mdir sīsayene zelele-iletne habene yom hidg lene abesane we-giegayene</a:t>
            </a:r>
            <a:endParaRPr sz="2200">
              <a:solidFill>
                <a:schemeClr val="dk1"/>
              </a:solidFill>
            </a:endParaRPr>
          </a:p>
          <a:p>
            <a:pPr marL="463550" lvl="0" indent="-387350" algn="l" rtl="0">
              <a:spcBef>
                <a:spcPts val="800"/>
              </a:spcBef>
              <a:spcAft>
                <a:spcPts val="0"/>
              </a:spcAft>
              <a:buClr>
                <a:srgbClr val="FF0000"/>
              </a:buClr>
              <a:buSzPts val="2200"/>
              <a:buFont typeface="Noto Sans Symbols"/>
              <a:buChar char="❖"/>
            </a:pPr>
            <a:r>
              <a:rPr lang="en" sz="2200" u="sng">
                <a:solidFill>
                  <a:srgbClr val="FFFF00"/>
                </a:solidFill>
              </a:rPr>
              <a:t>People</a:t>
            </a:r>
            <a:r>
              <a:rPr lang="en" sz="2200">
                <a:solidFill>
                  <a:srgbClr val="FFFF00"/>
                </a:solidFill>
              </a:rPr>
              <a:t>:-</a:t>
            </a:r>
            <a:r>
              <a:rPr lang="en" sz="2200">
                <a:solidFill>
                  <a:srgbClr val="DDDDDD"/>
                </a:solidFill>
              </a:rPr>
              <a:t> </a:t>
            </a:r>
            <a:r>
              <a:rPr lang="en" sz="2200">
                <a:solidFill>
                  <a:schemeClr val="lt1"/>
                </a:solidFill>
              </a:rPr>
              <a:t>Our Father who art in heaven, hallowed be Thy name,Thy kingdom come,Thy will be done on earth as it is in heaven; give us this day our daily bread,</a:t>
            </a:r>
            <a:endParaRPr sz="2200">
              <a:solidFill>
                <a:schemeClr val="dk1"/>
              </a:solidFill>
            </a:endParaRPr>
          </a:p>
          <a:p>
            <a:pPr marL="0" lvl="0" indent="0" algn="l" rtl="0">
              <a:spcBef>
                <a:spcPts val="800"/>
              </a:spcBef>
              <a:spcAft>
                <a:spcPts val="0"/>
              </a:spcAft>
              <a:buNone/>
            </a:pPr>
            <a:endParaRPr sz="2200" u="sng">
              <a:solidFill>
                <a:schemeClr val="lt1"/>
              </a:solidFill>
            </a:endParaRPr>
          </a:p>
        </p:txBody>
      </p:sp>
      <p:sp>
        <p:nvSpPr>
          <p:cNvPr id="685" name="Google Shape;685;p96"/>
          <p:cNvSpPr txBox="1"/>
          <p:nvPr/>
        </p:nvSpPr>
        <p:spPr>
          <a:xfrm>
            <a:off x="373400" y="224800"/>
            <a:ext cx="4474800" cy="6043500"/>
          </a:xfrm>
          <a:prstGeom prst="rect">
            <a:avLst/>
          </a:prstGeom>
          <a:noFill/>
          <a:ln>
            <a:noFill/>
          </a:ln>
        </p:spPr>
        <p:txBody>
          <a:bodyPr spcFirstLastPara="1" wrap="square" lIns="90000" tIns="91425" rIns="90000" bIns="91425" anchor="t" anchorCtr="0">
            <a:noAutofit/>
          </a:bodyPr>
          <a:lstStyle/>
          <a:p>
            <a:pPr marL="463550" lvl="0" indent="-387350" algn="l" rtl="0">
              <a:lnSpc>
                <a:spcPct val="115000"/>
              </a:lnSpc>
              <a:spcBef>
                <a:spcPts val="0"/>
              </a:spcBef>
              <a:spcAft>
                <a:spcPts val="0"/>
              </a:spcAft>
              <a:buClr>
                <a:srgbClr val="33CC33"/>
              </a:buClr>
              <a:buSzPts val="2200"/>
              <a:buFont typeface="Noto Sans Symbols"/>
              <a:buChar char="❖"/>
            </a:pPr>
            <a:r>
              <a:rPr lang="en" sz="2200" b="1" u="sng">
                <a:solidFill>
                  <a:schemeClr val="lt1"/>
                </a:solidFill>
              </a:rPr>
              <a:t>ሕዝብ</a:t>
            </a:r>
            <a:r>
              <a:rPr lang="en" sz="2200" b="1">
                <a:solidFill>
                  <a:schemeClr val="lt1"/>
                </a:solidFill>
              </a:rPr>
              <a:t>፡</a:t>
            </a:r>
            <a:r>
              <a:rPr lang="en" sz="2200">
                <a:solidFill>
                  <a:schemeClr val="lt1"/>
                </a:solidFill>
              </a:rPr>
              <a:t> </a:t>
            </a:r>
            <a:r>
              <a:rPr lang="en" sz="2200">
                <a:solidFill>
                  <a:srgbClr val="FFFF00"/>
                </a:solidFill>
              </a:rPr>
              <a:t>አቡነ ዘበሰማያት ይትቀደስ ስምከ ትምጻእ መንግሥትከ ወይኩን  ፈቃድከ በከመ በሰማይ   ከማሁ በምድር ሲሳየነ  ዘለለዕለትነ ሀበነ ዮም  ኅድግ ለነ አበሳነ ወጌጋየነ  </a:t>
            </a:r>
            <a:endParaRPr sz="2200">
              <a:solidFill>
                <a:schemeClr val="dk1"/>
              </a:solidFill>
            </a:endParaRPr>
          </a:p>
          <a:p>
            <a:pPr marL="463550" lvl="0" indent="-387350" algn="l" rtl="0">
              <a:spcBef>
                <a:spcPts val="0"/>
              </a:spcBef>
              <a:spcAft>
                <a:spcPts val="0"/>
              </a:spcAft>
              <a:buClr>
                <a:schemeClr val="lt1"/>
              </a:buClr>
              <a:buSzPts val="2200"/>
              <a:buFont typeface="Noto Sans Symbols"/>
              <a:buChar char="❖"/>
            </a:pPr>
            <a:r>
              <a:rPr lang="en" sz="2200">
                <a:solidFill>
                  <a:schemeClr val="lt1"/>
                </a:solidFill>
              </a:rPr>
              <a:t>ኣብ ሰማያት እትነብር ኣቦና ስምካ ይቀደስ መንግሥትኻ ትምጻእ ፍቓድካ ከምቲ ኣብ ሰማይ ከምዝኾነ ከምኡ ድማ ኣብ ምድሪ ይኹን ናይ ዕለት ምግብና ሎሚ ሃበና</a:t>
            </a:r>
            <a:endParaRPr sz="2200">
              <a:solidFill>
                <a:schemeClr val="dk1"/>
              </a:solidFill>
            </a:endParaRPr>
          </a:p>
          <a:p>
            <a:pPr marL="0" lvl="0" indent="0" algn="l" rtl="0">
              <a:lnSpc>
                <a:spcPct val="93000"/>
              </a:lnSpc>
              <a:spcBef>
                <a:spcPts val="0"/>
              </a:spcBef>
              <a:spcAft>
                <a:spcPts val="0"/>
              </a:spcAft>
              <a:buClr>
                <a:schemeClr val="dk1"/>
              </a:buClr>
              <a:buFont typeface="Arial"/>
              <a:buNone/>
            </a:pPr>
            <a:endParaRPr sz="2200">
              <a:solidFill>
                <a:schemeClr val="lt1"/>
              </a:solidFill>
            </a:endParaRPr>
          </a:p>
          <a:p>
            <a:pPr marL="0" lvl="0" indent="0" algn="l" rtl="0">
              <a:spcBef>
                <a:spcPts val="0"/>
              </a:spcBef>
              <a:spcAft>
                <a:spcPts val="0"/>
              </a:spcAft>
              <a:buNone/>
            </a:pPr>
            <a:endParaRPr sz="2200" u="sng">
              <a:solidFill>
                <a:schemeClr val="lt1"/>
              </a:solidFill>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9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692" name="Google Shape;692;p97"/>
          <p:cNvSpPr txBox="1"/>
          <p:nvPr/>
        </p:nvSpPr>
        <p:spPr>
          <a:xfrm>
            <a:off x="4278125" y="247650"/>
            <a:ext cx="4363500" cy="5911800"/>
          </a:xfrm>
          <a:prstGeom prst="rect">
            <a:avLst/>
          </a:prstGeom>
          <a:noFill/>
          <a:ln>
            <a:noFill/>
          </a:ln>
        </p:spPr>
        <p:txBody>
          <a:bodyPr spcFirstLastPara="1" wrap="square" lIns="92150" tIns="46075" rIns="92150" bIns="46075" anchor="t" anchorCtr="0">
            <a:noAutofit/>
          </a:bodyPr>
          <a:lstStyle/>
          <a:p>
            <a:pPr marL="463550" lvl="0" indent="-387350" algn="l" rtl="0">
              <a:spcBef>
                <a:spcPts val="0"/>
              </a:spcBef>
              <a:spcAft>
                <a:spcPts val="0"/>
              </a:spcAft>
              <a:buClr>
                <a:srgbClr val="0000FF"/>
              </a:buClr>
              <a:buSzPts val="2000"/>
              <a:buFont typeface="Noto Sans Symbols"/>
              <a:buChar char="❖"/>
            </a:pPr>
            <a:r>
              <a:rPr lang="en" sz="2000">
                <a:solidFill>
                  <a:srgbClr val="FFFF00"/>
                </a:solidFill>
              </a:rPr>
              <a:t>Nhna</a:t>
            </a:r>
            <a:r>
              <a:rPr lang="en" sz="2000">
                <a:solidFill>
                  <a:srgbClr val="28F82D"/>
                </a:solidFill>
              </a:rPr>
              <a:t> </a:t>
            </a:r>
            <a:r>
              <a:rPr lang="en" sz="2000">
                <a:solidFill>
                  <a:srgbClr val="FFFF00"/>
                </a:solidFill>
              </a:rPr>
              <a:t>ni’zebedeluna bedelom kem ze’hadegnalom bedelna’n abesana’n hidegelna. Kab kifu adhinena imber ab fetena ayte’twena mengist’n haylin kibren misgana natka iyu imo nezel’alem</a:t>
            </a:r>
            <a:endParaRPr sz="2000">
              <a:solidFill>
                <a:schemeClr val="dk1"/>
              </a:solidFill>
            </a:endParaRPr>
          </a:p>
          <a:p>
            <a:pPr marL="463550" lvl="0" indent="-387350" algn="l" rtl="0">
              <a:spcBef>
                <a:spcPts val="800"/>
              </a:spcBef>
              <a:spcAft>
                <a:spcPts val="0"/>
              </a:spcAft>
              <a:buClr>
                <a:srgbClr val="FF0000"/>
              </a:buClr>
              <a:buSzPts val="2000"/>
              <a:buFont typeface="Noto Sans Symbols"/>
              <a:buChar char="❖"/>
            </a:pPr>
            <a:r>
              <a:rPr lang="en" sz="2000">
                <a:solidFill>
                  <a:schemeClr val="lt1"/>
                </a:solidFill>
              </a:rPr>
              <a:t>And forgive us our trespasses as we forgive them that trespass against us, and lead us not into temptation but deliver us and rescue us from all evil; for Thine is the kingdom, the power and the glory for ever and ever.</a:t>
            </a:r>
            <a:endParaRPr sz="2000">
              <a:solidFill>
                <a:schemeClr val="dk1"/>
              </a:solidFill>
            </a:endParaRPr>
          </a:p>
          <a:p>
            <a:pPr marL="0" lvl="0" indent="0" algn="l" rtl="0">
              <a:spcBef>
                <a:spcPts val="800"/>
              </a:spcBef>
              <a:spcAft>
                <a:spcPts val="0"/>
              </a:spcAft>
              <a:buNone/>
            </a:pPr>
            <a:endParaRPr sz="2000" b="1" u="sng">
              <a:solidFill>
                <a:schemeClr val="lt1"/>
              </a:solidFill>
            </a:endParaRPr>
          </a:p>
        </p:txBody>
      </p:sp>
      <p:sp>
        <p:nvSpPr>
          <p:cNvPr id="693" name="Google Shape;693;p97"/>
          <p:cNvSpPr txBox="1"/>
          <p:nvPr/>
        </p:nvSpPr>
        <p:spPr>
          <a:xfrm>
            <a:off x="373400" y="224800"/>
            <a:ext cx="4138200" cy="6043500"/>
          </a:xfrm>
          <a:prstGeom prst="rect">
            <a:avLst/>
          </a:prstGeom>
          <a:noFill/>
          <a:ln>
            <a:noFill/>
          </a:ln>
        </p:spPr>
        <p:txBody>
          <a:bodyPr spcFirstLastPara="1" wrap="square" lIns="90000" tIns="91425" rIns="90000" bIns="91425" anchor="t" anchorCtr="0">
            <a:noAutofit/>
          </a:bodyPr>
          <a:lstStyle/>
          <a:p>
            <a:pPr marL="463550" lvl="0" indent="-387350" algn="l" rtl="0">
              <a:lnSpc>
                <a:spcPct val="112000"/>
              </a:lnSpc>
              <a:spcBef>
                <a:spcPts val="0"/>
              </a:spcBef>
              <a:spcAft>
                <a:spcPts val="0"/>
              </a:spcAft>
              <a:buClr>
                <a:srgbClr val="02CA02"/>
              </a:buClr>
              <a:buSzPts val="2000"/>
              <a:buFont typeface="Noto Sans Symbols"/>
              <a:buChar char="❖"/>
            </a:pPr>
            <a:r>
              <a:rPr lang="en" sz="2000">
                <a:solidFill>
                  <a:srgbClr val="FFFF00"/>
                </a:solidFill>
              </a:rPr>
              <a:t>ከመ ንሕነኒ ንህድግ ለዘአበሰ ለነ ኢታብአነ እግዚኦ ውስተ መንሱት አላ አድኅነነ ወባልሐነ እምኵሉ እኩይ እስመ ዚአከ ይእቲ መንግሥት ኃይል ወስብሐት ለዓለመ ዓለም</a:t>
            </a:r>
            <a:endParaRPr sz="2000">
              <a:solidFill>
                <a:schemeClr val="dk1"/>
              </a:solidFill>
            </a:endParaRPr>
          </a:p>
          <a:p>
            <a:pPr marL="463550" lvl="0" indent="-387350" algn="l" rtl="0">
              <a:spcBef>
                <a:spcPts val="0"/>
              </a:spcBef>
              <a:spcAft>
                <a:spcPts val="0"/>
              </a:spcAft>
              <a:buClr>
                <a:schemeClr val="lt1"/>
              </a:buClr>
              <a:buSzPts val="2000"/>
              <a:buFont typeface="Noto Sans Symbols"/>
              <a:buChar char="❖"/>
            </a:pPr>
            <a:r>
              <a:rPr lang="en" sz="2000">
                <a:solidFill>
                  <a:schemeClr val="lt1"/>
                </a:solidFill>
              </a:rPr>
              <a:t>ንሕና ንዝበደሉና በደሎም ከም ዝሓደግናሎም በደልናን ኣበሳናን ሕደገልና። ካብ ክፉእ ኣድኅነና እምበር ኣብ ፈተና ኣይተእትወና መንግሥትን ኃይልን ክብርና ምስጋና ናትካ እዩ እሞ ንዘለዓለም።</a:t>
            </a:r>
            <a:endParaRPr sz="2000">
              <a:solidFill>
                <a:schemeClr val="dk1"/>
              </a:solidFill>
            </a:endParaRPr>
          </a:p>
          <a:p>
            <a:pPr marL="463550" lvl="0" indent="-412750" algn="l" rtl="0">
              <a:spcBef>
                <a:spcPts val="800"/>
              </a:spcBef>
              <a:spcAft>
                <a:spcPts val="0"/>
              </a:spcAft>
              <a:buClr>
                <a:schemeClr val="dk1"/>
              </a:buClr>
              <a:buSzPts val="2400"/>
              <a:buFont typeface="Arial"/>
              <a:buNone/>
            </a:pPr>
            <a:endParaRPr sz="2000">
              <a:solidFill>
                <a:schemeClr val="dk1"/>
              </a:solidFill>
            </a:endParaRPr>
          </a:p>
          <a:p>
            <a:pPr marL="463550" lvl="0" indent="-412750" algn="l" rtl="0">
              <a:spcBef>
                <a:spcPts val="600"/>
              </a:spcBef>
              <a:spcAft>
                <a:spcPts val="0"/>
              </a:spcAft>
              <a:buClr>
                <a:schemeClr val="dk1"/>
              </a:buClr>
              <a:buSzPts val="2400"/>
              <a:buFont typeface="Arial"/>
              <a:buNone/>
            </a:pPr>
            <a:endParaRPr sz="2000">
              <a:solidFill>
                <a:schemeClr val="dk1"/>
              </a:solidFill>
            </a:endParaRPr>
          </a:p>
          <a:p>
            <a:pPr marL="0" lvl="0" indent="0" algn="l" rtl="0">
              <a:lnSpc>
                <a:spcPct val="93000"/>
              </a:lnSpc>
              <a:spcBef>
                <a:spcPts val="0"/>
              </a:spcBef>
              <a:spcAft>
                <a:spcPts val="0"/>
              </a:spcAft>
              <a:buClr>
                <a:schemeClr val="dk1"/>
              </a:buClr>
              <a:buFont typeface="Arial"/>
              <a:buNone/>
            </a:pPr>
            <a:endParaRPr sz="2000">
              <a:solidFill>
                <a:schemeClr val="dk1"/>
              </a:solidFill>
            </a:endParaRPr>
          </a:p>
          <a:p>
            <a:pPr marL="0" lvl="0" indent="0" algn="l" rtl="0">
              <a:spcBef>
                <a:spcPts val="0"/>
              </a:spcBef>
              <a:spcAft>
                <a:spcPts val="0"/>
              </a:spcAft>
              <a:buNone/>
            </a:pPr>
            <a:endParaRPr sz="2000" b="1" u="sng">
              <a:solidFill>
                <a:schemeClr val="lt1"/>
              </a:solidFill>
            </a:endParaRP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9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00" name="Google Shape;700;p98"/>
          <p:cNvSpPr txBox="1"/>
          <p:nvPr/>
        </p:nvSpPr>
        <p:spPr>
          <a:xfrm>
            <a:off x="4278125" y="247650"/>
            <a:ext cx="4363500" cy="5911800"/>
          </a:xfrm>
          <a:prstGeom prst="rect">
            <a:avLst/>
          </a:prstGeom>
          <a:noFill/>
          <a:ln>
            <a:noFill/>
          </a:ln>
        </p:spPr>
        <p:txBody>
          <a:bodyPr spcFirstLastPara="1" wrap="square" lIns="92150" tIns="46075" rIns="92150" bIns="46075" anchor="t" anchorCtr="0">
            <a:noAutofit/>
          </a:bodyPr>
          <a:lstStyle/>
          <a:p>
            <a:pPr marL="463550" lvl="0" indent="-400050" algn="l" rtl="0">
              <a:spcBef>
                <a:spcPts val="0"/>
              </a:spcBef>
              <a:spcAft>
                <a:spcPts val="0"/>
              </a:spcAft>
              <a:buClr>
                <a:srgbClr val="0000FF"/>
              </a:buClr>
              <a:buSzPts val="2400"/>
              <a:buFont typeface="Noto Sans Symbols"/>
              <a:buChar char="❖"/>
            </a:pPr>
            <a:r>
              <a:rPr lang="en" sz="2400" u="sng">
                <a:solidFill>
                  <a:schemeClr val="lt1"/>
                </a:solidFill>
              </a:rPr>
              <a:t>Kahn</a:t>
            </a:r>
            <a:r>
              <a:rPr lang="en" sz="2400">
                <a:solidFill>
                  <a:schemeClr val="lt1"/>
                </a:solidFill>
              </a:rPr>
              <a:t>: </a:t>
            </a:r>
            <a:r>
              <a:rPr lang="en" sz="2400">
                <a:solidFill>
                  <a:srgbClr val="FFFF00"/>
                </a:solidFill>
              </a:rPr>
              <a:t>Igzīabhier ze-kulo ti’ihiz nisileke we-nastebquo’ake isme kefelkene wiste zintu misTīr ntsuh we-qidus</a:t>
            </a:r>
            <a:endParaRPr>
              <a:solidFill>
                <a:schemeClr val="dk1"/>
              </a:solidFill>
            </a:endParaRPr>
          </a:p>
          <a:p>
            <a:pPr marL="463550" lvl="0" indent="-400050" algn="l" rtl="0">
              <a:spcBef>
                <a:spcPts val="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a:t>
            </a:r>
            <a:r>
              <a:rPr lang="en" sz="2400">
                <a:solidFill>
                  <a:srgbClr val="DDDDDD"/>
                </a:solidFill>
              </a:rPr>
              <a:t> </a:t>
            </a:r>
            <a:r>
              <a:rPr lang="en" sz="2400">
                <a:solidFill>
                  <a:schemeClr val="lt1"/>
                </a:solidFill>
              </a:rPr>
              <a:t>O almighty God, we offer our prayer unto Thee and supplicate Thee, because Thou has made us worthy of this pure and holy mystery. </a:t>
            </a:r>
            <a:endParaRPr>
              <a:solidFill>
                <a:schemeClr val="dk1"/>
              </a:solidFill>
            </a:endParaRPr>
          </a:p>
          <a:p>
            <a:pPr marL="0" lvl="0" indent="0" algn="l" rtl="0">
              <a:spcBef>
                <a:spcPts val="800"/>
              </a:spcBef>
              <a:spcAft>
                <a:spcPts val="0"/>
              </a:spcAft>
              <a:buNone/>
            </a:pPr>
            <a:endParaRPr sz="2000">
              <a:solidFill>
                <a:srgbClr val="FFFF00"/>
              </a:solidFill>
            </a:endParaRPr>
          </a:p>
        </p:txBody>
      </p:sp>
      <p:sp>
        <p:nvSpPr>
          <p:cNvPr id="701" name="Google Shape;701;p98"/>
          <p:cNvSpPr txBox="1"/>
          <p:nvPr/>
        </p:nvSpPr>
        <p:spPr>
          <a:xfrm>
            <a:off x="373400" y="224800"/>
            <a:ext cx="4138200" cy="6043500"/>
          </a:xfrm>
          <a:prstGeom prst="rect">
            <a:avLst/>
          </a:prstGeom>
          <a:noFill/>
          <a:ln>
            <a:noFill/>
          </a:ln>
        </p:spPr>
        <p:txBody>
          <a:bodyPr spcFirstLastPara="1" wrap="square" lIns="90000" tIns="91425" rIns="90000" bIns="91425" anchor="t" anchorCtr="0">
            <a:noAutofit/>
          </a:bodyPr>
          <a:lstStyle/>
          <a:p>
            <a:pPr marL="463550" lvl="0" indent="-400050" algn="l" rtl="0">
              <a:spcBef>
                <a:spcPts val="0"/>
              </a:spcBef>
              <a:spcAft>
                <a:spcPts val="0"/>
              </a:spcAft>
              <a:buClr>
                <a:srgbClr val="00CC00"/>
              </a:buClr>
              <a:buSzPts val="2400"/>
              <a:buFont typeface="Noto Sans Symbols"/>
              <a:buChar char="❖"/>
            </a:pPr>
            <a:r>
              <a:rPr lang="en" sz="2400" u="sng">
                <a:solidFill>
                  <a:schemeClr val="lt1"/>
                </a:solidFill>
              </a:rPr>
              <a:t>ካህን</a:t>
            </a:r>
            <a:r>
              <a:rPr lang="en" sz="2400">
                <a:solidFill>
                  <a:schemeClr val="lt1"/>
                </a:solidFill>
              </a:rPr>
              <a:t>፡</a:t>
            </a:r>
            <a:r>
              <a:rPr lang="en" sz="2400">
                <a:solidFill>
                  <a:srgbClr val="00FF00"/>
                </a:solidFill>
              </a:rPr>
              <a:t> </a:t>
            </a:r>
            <a:r>
              <a:rPr lang="en" sz="2400">
                <a:solidFill>
                  <a:srgbClr val="FFFF00"/>
                </a:solidFill>
              </a:rPr>
              <a:t>እግዚአብሔር ዘኵሎ ትእኅዝ ንስእለከ ወናስተበቍ</a:t>
            </a:r>
            <a:r>
              <a:rPr lang="en" sz="2400">
                <a:solidFill>
                  <a:srgbClr val="CE181E"/>
                </a:solidFill>
              </a:rPr>
              <a:t>ዐ</a:t>
            </a:r>
            <a:r>
              <a:rPr lang="en" sz="2400">
                <a:solidFill>
                  <a:srgbClr val="FFFF00"/>
                </a:solidFill>
              </a:rPr>
              <a:t>ከ እስመ ከፈልከነ ውስተ ዝንቱ ምሥጢር ንጹሕ ወቅዱስ </a:t>
            </a:r>
            <a:endParaRPr sz="2400">
              <a:solidFill>
                <a:schemeClr val="dk1"/>
              </a:solidFill>
            </a:endParaRPr>
          </a:p>
          <a:p>
            <a:pPr marL="463550" lvl="0" indent="-400050" algn="l" rtl="0">
              <a:spcBef>
                <a:spcPts val="0"/>
              </a:spcBef>
              <a:spcAft>
                <a:spcPts val="0"/>
              </a:spcAft>
              <a:buClr>
                <a:schemeClr val="lt1"/>
              </a:buClr>
              <a:buSzPts val="2400"/>
              <a:buFont typeface="Noto Sans Symbols"/>
              <a:buChar char="❖"/>
            </a:pPr>
            <a:r>
              <a:rPr lang="en" sz="2400">
                <a:solidFill>
                  <a:schemeClr val="lt1"/>
                </a:solidFill>
              </a:rPr>
              <a:t>ኦ ንዅሉ እትኅዝ እግዚአብሔር ኣምላኽና ነዚ ቕዱስን ንጹሕን ምሥጢርካ ለከ ዝዓደልካና ንልምነካን ንማልደካን ኣሎና።</a:t>
            </a:r>
            <a:endParaRPr sz="2400">
              <a:solidFill>
                <a:schemeClr val="dk1"/>
              </a:solidFill>
            </a:endParaRPr>
          </a:p>
          <a:p>
            <a:pPr marL="463550" lvl="0" indent="-381000" algn="l" rtl="0">
              <a:spcBef>
                <a:spcPts val="200"/>
              </a:spcBef>
              <a:spcAft>
                <a:spcPts val="0"/>
              </a:spcAft>
              <a:buClr>
                <a:schemeClr val="dk1"/>
              </a:buClr>
              <a:buSzPts val="2100"/>
              <a:buFont typeface="Arial"/>
              <a:buNone/>
            </a:pPr>
            <a:endParaRPr sz="2400">
              <a:solidFill>
                <a:schemeClr val="dk1"/>
              </a:solidFill>
            </a:endParaRPr>
          </a:p>
          <a:p>
            <a:pPr marL="0" lvl="0" indent="0" algn="l" rtl="0">
              <a:spcBef>
                <a:spcPts val="0"/>
              </a:spcBef>
              <a:spcAft>
                <a:spcPts val="0"/>
              </a:spcAft>
              <a:buNone/>
            </a:pPr>
            <a:endParaRPr sz="2400">
              <a:solidFill>
                <a:srgbClr val="FFFF00"/>
              </a:solidFill>
            </a:endParaRP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9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08" name="Google Shape;708;p99"/>
          <p:cNvSpPr txBox="1"/>
          <p:nvPr/>
        </p:nvSpPr>
        <p:spPr>
          <a:xfrm>
            <a:off x="4278125" y="247650"/>
            <a:ext cx="4363500" cy="5911800"/>
          </a:xfrm>
          <a:prstGeom prst="rect">
            <a:avLst/>
          </a:prstGeom>
          <a:noFill/>
          <a:ln>
            <a:noFill/>
          </a:ln>
        </p:spPr>
        <p:txBody>
          <a:bodyPr spcFirstLastPara="1" wrap="square" lIns="92150" tIns="46075" rIns="92150" bIns="46075" anchor="t" anchorCtr="0">
            <a:noAutofit/>
          </a:bodyPr>
          <a:lstStyle/>
          <a:p>
            <a:pPr marL="342900" lvl="0" indent="-252412" algn="l" rtl="0">
              <a:spcBef>
                <a:spcPts val="0"/>
              </a:spcBef>
              <a:spcAft>
                <a:spcPts val="0"/>
              </a:spcAft>
              <a:buClr>
                <a:srgbClr val="0000FF"/>
              </a:buClr>
              <a:buSzPts val="1800"/>
              <a:buFont typeface="Noto Sans Symbols"/>
              <a:buChar char="❖"/>
            </a:pPr>
            <a:r>
              <a:rPr lang="en" sz="1800" u="sng">
                <a:solidFill>
                  <a:schemeClr val="lt1"/>
                </a:solidFill>
              </a:rPr>
              <a:t>Kahn</a:t>
            </a:r>
            <a:r>
              <a:rPr lang="en" sz="1800">
                <a:solidFill>
                  <a:schemeClr val="lt1"/>
                </a:solidFill>
              </a:rPr>
              <a:t>: </a:t>
            </a:r>
            <a:r>
              <a:rPr lang="en" sz="1800">
                <a:solidFill>
                  <a:srgbClr val="FFFF00"/>
                </a:solidFill>
              </a:rPr>
              <a:t>We-hilawieke be-melkotike dībe zintu hibiste zintmieTa wele-alehī yit’ietewiwo yikunomu le-fesiha wele-hasiet le-fiewise wele-redaiet wele-hiywet zele-Alem wele-hidso siga wele-fewiso nefsi we-menfes:: demera wiste ristike be-mengiske zebe-semayat</a:t>
            </a:r>
            <a:endParaRPr sz="1800">
              <a:solidFill>
                <a:schemeClr val="dk1"/>
              </a:solidFill>
            </a:endParaRPr>
          </a:p>
          <a:p>
            <a:pPr marL="342900" lvl="0" indent="-252412" algn="l" rtl="0">
              <a:spcBef>
                <a:spcPts val="600"/>
              </a:spcBef>
              <a:spcAft>
                <a:spcPts val="0"/>
              </a:spcAft>
              <a:buClr>
                <a:srgbClr val="FF0000"/>
              </a:buClr>
              <a:buSzPts val="1800"/>
              <a:buFont typeface="Noto Sans Symbols"/>
              <a:buChar char="❖"/>
            </a:pPr>
            <a:r>
              <a:rPr lang="en" sz="1800" u="sng">
                <a:solidFill>
                  <a:srgbClr val="FFFF00"/>
                </a:solidFill>
              </a:rPr>
              <a:t>Priest</a:t>
            </a:r>
            <a:r>
              <a:rPr lang="en" sz="1800">
                <a:solidFill>
                  <a:srgbClr val="FFFF00"/>
                </a:solidFill>
              </a:rPr>
              <a:t>:  </a:t>
            </a:r>
            <a:r>
              <a:rPr lang="en" sz="1800">
                <a:solidFill>
                  <a:schemeClr val="lt1"/>
                </a:solidFill>
              </a:rPr>
              <a:t>Through Thy divinity Thou dwells in this bread which we receive, so let it be to those who receive of it for rejoicing and gladness, for healing and help and everlasting life, for the renewal of the body and cure of the spirit and soul. Add them to thine inheritance in Thy heavenly kingdom. </a:t>
            </a:r>
            <a:endParaRPr sz="1800">
              <a:solidFill>
                <a:schemeClr val="dk1"/>
              </a:solidFill>
            </a:endParaRPr>
          </a:p>
          <a:p>
            <a:pPr marL="0" lvl="0" indent="0" algn="l" rtl="0">
              <a:spcBef>
                <a:spcPts val="800"/>
              </a:spcBef>
              <a:spcAft>
                <a:spcPts val="0"/>
              </a:spcAft>
              <a:buNone/>
            </a:pPr>
            <a:endParaRPr sz="1800" u="sng">
              <a:solidFill>
                <a:schemeClr val="lt1"/>
              </a:solidFill>
            </a:endParaRPr>
          </a:p>
        </p:txBody>
      </p:sp>
      <p:sp>
        <p:nvSpPr>
          <p:cNvPr id="709" name="Google Shape;709;p99"/>
          <p:cNvSpPr txBox="1"/>
          <p:nvPr/>
        </p:nvSpPr>
        <p:spPr>
          <a:xfrm>
            <a:off x="297200" y="148600"/>
            <a:ext cx="4274700" cy="6043500"/>
          </a:xfrm>
          <a:prstGeom prst="rect">
            <a:avLst/>
          </a:prstGeom>
          <a:noFill/>
          <a:ln>
            <a:noFill/>
          </a:ln>
        </p:spPr>
        <p:txBody>
          <a:bodyPr spcFirstLastPara="1" wrap="square" lIns="90000" tIns="91425" rIns="90000" bIns="91425" anchor="t" anchorCtr="0">
            <a:noAutofit/>
          </a:bodyPr>
          <a:lstStyle/>
          <a:p>
            <a:pPr marL="342900" lvl="0" indent="-258762" algn="l" rtl="0">
              <a:spcBef>
                <a:spcPts val="0"/>
              </a:spcBef>
              <a:spcAft>
                <a:spcPts val="0"/>
              </a:spcAft>
              <a:buClr>
                <a:srgbClr val="00CC00"/>
              </a:buClr>
              <a:buSzPts val="1900"/>
              <a:buFont typeface="Noto Sans Symbols"/>
              <a:buChar char="❖"/>
            </a:pPr>
            <a:r>
              <a:rPr lang="en" sz="1900" u="sng">
                <a:solidFill>
                  <a:schemeClr val="lt1"/>
                </a:solidFill>
              </a:rPr>
              <a:t>ካህን</a:t>
            </a:r>
            <a:r>
              <a:rPr lang="en" sz="1900">
                <a:solidFill>
                  <a:schemeClr val="lt1"/>
                </a:solidFill>
              </a:rPr>
              <a:t>፦</a:t>
            </a:r>
            <a:r>
              <a:rPr lang="en" sz="1900">
                <a:solidFill>
                  <a:srgbClr val="DDDDDD"/>
                </a:solidFill>
              </a:rPr>
              <a:t> </a:t>
            </a:r>
            <a:r>
              <a:rPr lang="en" sz="1900">
                <a:solidFill>
                  <a:srgbClr val="FFFF00"/>
                </a:solidFill>
              </a:rPr>
              <a:t>ወህላዌከ በመለኮትከ ዲበ ዝንቱ ኅብስት ዘንትሜጦ ወለእለሂ ይትሜጠውዎ ይኩኖሙ ለፍሥሓ ወለኅሤት ለ</a:t>
            </a:r>
            <a:r>
              <a:rPr lang="en" sz="1900">
                <a:solidFill>
                  <a:srgbClr val="CE181E"/>
                </a:solidFill>
              </a:rPr>
              <a:t>ፈ</a:t>
            </a:r>
            <a:r>
              <a:rPr lang="en" sz="1900">
                <a:solidFill>
                  <a:srgbClr val="FFFF00"/>
                </a:solidFill>
              </a:rPr>
              <a:t>ውስ ወለረድኤት ወለሕይወት ዘለዓለም ወለሐድሶ ሥጋ ወለፈውሶ ነፍስ ወመንፈስ። ደምር ውስተ ርስትከ በመንግሥ</a:t>
            </a:r>
            <a:r>
              <a:rPr lang="en" sz="1900">
                <a:solidFill>
                  <a:srgbClr val="CE181E"/>
                </a:solidFill>
              </a:rPr>
              <a:t>ትከ</a:t>
            </a:r>
            <a:r>
              <a:rPr lang="en" sz="1900">
                <a:solidFill>
                  <a:srgbClr val="FFFF00"/>
                </a:solidFill>
              </a:rPr>
              <a:t> ዘበሰማያት። </a:t>
            </a:r>
            <a:endParaRPr sz="1900">
              <a:solidFill>
                <a:schemeClr val="dk1"/>
              </a:solidFill>
            </a:endParaRPr>
          </a:p>
          <a:p>
            <a:pPr marL="342900" lvl="0" indent="-258762" algn="l" rtl="0">
              <a:spcBef>
                <a:spcPts val="600"/>
              </a:spcBef>
              <a:spcAft>
                <a:spcPts val="0"/>
              </a:spcAft>
              <a:buClr>
                <a:schemeClr val="lt1"/>
              </a:buClr>
              <a:buSzPts val="1900"/>
              <a:buFont typeface="Noto Sans Symbols"/>
              <a:buChar char="❖"/>
            </a:pPr>
            <a:r>
              <a:rPr lang="en" sz="1900">
                <a:solidFill>
                  <a:schemeClr val="lt1"/>
                </a:solidFill>
              </a:rPr>
              <a:t> ብመለኮትካ ኣብዚ እንቕበሎ ኅብስቲ እዚ ህልዊ ኢኻ። </a:t>
            </a:r>
            <a:r>
              <a:rPr lang="en" sz="1900">
                <a:solidFill>
                  <a:srgbClr val="CE181E"/>
                </a:solidFill>
              </a:rPr>
              <a:t>ነ</a:t>
            </a:r>
            <a:r>
              <a:rPr lang="en" sz="1900">
                <a:solidFill>
                  <a:schemeClr val="lt1"/>
                </a:solidFill>
              </a:rPr>
              <a:t>ቶም ዚቕበልዎ ኸኣ ንሓጐስን ንደስታን ንምድኃንን ንረድኤት</a:t>
            </a:r>
            <a:r>
              <a:rPr lang="en" sz="1900">
                <a:solidFill>
                  <a:srgbClr val="CE181E"/>
                </a:solidFill>
              </a:rPr>
              <a:t>ን</a:t>
            </a:r>
            <a:r>
              <a:rPr lang="en" sz="1900">
                <a:solidFill>
                  <a:schemeClr val="lt1"/>
                </a:solidFill>
              </a:rPr>
              <a:t> ንሕይወት ዘለዓለምን ንምሕዳስ ሥጋን ንምድኃን ነፍስን መንፈስን ኪኾኖም ኣብ ሰማያት ኣብ ዚሎ ርስቲ መንግሥትኻ ሓደ ግበር።</a:t>
            </a:r>
            <a:endParaRPr sz="1900">
              <a:solidFill>
                <a:schemeClr val="dk1"/>
              </a:solidFill>
            </a:endParaRPr>
          </a:p>
          <a:p>
            <a:pPr marL="0" lvl="0" indent="0" algn="l" rtl="0">
              <a:spcBef>
                <a:spcPts val="0"/>
              </a:spcBef>
              <a:spcAft>
                <a:spcPts val="0"/>
              </a:spcAft>
              <a:buNone/>
            </a:pPr>
            <a:endParaRPr sz="1900" u="sng">
              <a:solidFill>
                <a:schemeClr val="lt1"/>
              </a:solidFill>
            </a:endParaRP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10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16" name="Google Shape;716;p100"/>
          <p:cNvSpPr txBox="1"/>
          <p:nvPr/>
        </p:nvSpPr>
        <p:spPr>
          <a:xfrm>
            <a:off x="4278125" y="247650"/>
            <a:ext cx="4363500" cy="5911800"/>
          </a:xfrm>
          <a:prstGeom prst="rect">
            <a:avLst/>
          </a:prstGeom>
          <a:noFill/>
          <a:ln>
            <a:noFill/>
          </a:ln>
        </p:spPr>
        <p:txBody>
          <a:bodyPr spcFirstLastPara="1" wrap="square" lIns="92150" tIns="46075" rIns="92150" bIns="46075" anchor="t" anchorCtr="0">
            <a:noAutofit/>
          </a:bodyPr>
          <a:lstStyle/>
          <a:p>
            <a:pPr marL="342900" lvl="0" indent="-252412" algn="l" rtl="0">
              <a:spcBef>
                <a:spcPts val="0"/>
              </a:spcBef>
              <a:spcAft>
                <a:spcPts val="0"/>
              </a:spcAft>
              <a:buClr>
                <a:srgbClr val="0000FF"/>
              </a:buClr>
              <a:buSzPts val="1800"/>
              <a:buFont typeface="Noto Sans Symbols"/>
              <a:buChar char="❖"/>
            </a:pPr>
            <a:r>
              <a:rPr lang="en" sz="1800" u="sng">
                <a:solidFill>
                  <a:schemeClr val="lt1"/>
                </a:solidFill>
              </a:rPr>
              <a:t>Kahn</a:t>
            </a:r>
            <a:r>
              <a:rPr lang="en" sz="1800">
                <a:solidFill>
                  <a:schemeClr val="lt1"/>
                </a:solidFill>
              </a:rPr>
              <a:t>: </a:t>
            </a:r>
            <a:r>
              <a:rPr lang="en" sz="1800">
                <a:solidFill>
                  <a:srgbClr val="FFFF00"/>
                </a:solidFill>
              </a:rPr>
              <a:t>We-hilawieke be-melkotike dībe zintu hibiste zintmieTa wele-alehī yit’ietewiwo yikunomu le-fesiha wele-hasiet le-fiewise wele-redaiet wele-hiywet zele-Alem wele-hidso siga wele-fewiso nefsi we-menfes:: demera wiste ristike be-mengiske zebe-semayat</a:t>
            </a:r>
            <a:endParaRPr sz="1800">
              <a:solidFill>
                <a:schemeClr val="dk1"/>
              </a:solidFill>
            </a:endParaRPr>
          </a:p>
          <a:p>
            <a:pPr marL="342900" lvl="0" indent="-252412" algn="l" rtl="0">
              <a:spcBef>
                <a:spcPts val="600"/>
              </a:spcBef>
              <a:spcAft>
                <a:spcPts val="0"/>
              </a:spcAft>
              <a:buClr>
                <a:srgbClr val="FF0000"/>
              </a:buClr>
              <a:buSzPts val="1800"/>
              <a:buFont typeface="Noto Sans Symbols"/>
              <a:buChar char="❖"/>
            </a:pPr>
            <a:r>
              <a:rPr lang="en" sz="1800" u="sng">
                <a:solidFill>
                  <a:srgbClr val="FFFF00"/>
                </a:solidFill>
              </a:rPr>
              <a:t>Priest</a:t>
            </a:r>
            <a:r>
              <a:rPr lang="en" sz="1800">
                <a:solidFill>
                  <a:srgbClr val="FFFF00"/>
                </a:solidFill>
              </a:rPr>
              <a:t>:  </a:t>
            </a:r>
            <a:r>
              <a:rPr lang="en" sz="1800">
                <a:solidFill>
                  <a:schemeClr val="lt1"/>
                </a:solidFill>
              </a:rPr>
              <a:t>Through Thy divinity Thou dwells in this bread which we receive, so let it be to those who receive of it for rejoicing and gladness, for healing and help and everlasting life, for the renewal of the body and cure of the spirit and soul. Add them to thine inheritance in Thy heavenly kingdom. </a:t>
            </a:r>
            <a:endParaRPr sz="1800">
              <a:solidFill>
                <a:schemeClr val="dk1"/>
              </a:solidFill>
            </a:endParaRPr>
          </a:p>
          <a:p>
            <a:pPr marL="0" lvl="0" indent="0" algn="l" rtl="0">
              <a:spcBef>
                <a:spcPts val="800"/>
              </a:spcBef>
              <a:spcAft>
                <a:spcPts val="0"/>
              </a:spcAft>
              <a:buNone/>
            </a:pPr>
            <a:endParaRPr sz="1800" u="sng">
              <a:solidFill>
                <a:schemeClr val="lt1"/>
              </a:solidFill>
            </a:endParaRPr>
          </a:p>
        </p:txBody>
      </p:sp>
      <p:sp>
        <p:nvSpPr>
          <p:cNvPr id="717" name="Google Shape;717;p100"/>
          <p:cNvSpPr txBox="1"/>
          <p:nvPr/>
        </p:nvSpPr>
        <p:spPr>
          <a:xfrm>
            <a:off x="373400" y="148600"/>
            <a:ext cx="4363500" cy="6043500"/>
          </a:xfrm>
          <a:prstGeom prst="rect">
            <a:avLst/>
          </a:prstGeom>
          <a:noFill/>
          <a:ln>
            <a:noFill/>
          </a:ln>
        </p:spPr>
        <p:txBody>
          <a:bodyPr spcFirstLastPara="1" wrap="square" lIns="90000" tIns="91425" rIns="90000" bIns="91425" anchor="t" anchorCtr="0">
            <a:noAutofit/>
          </a:bodyPr>
          <a:lstStyle/>
          <a:p>
            <a:pPr marL="342900" lvl="0" indent="-309562" algn="l" rtl="0">
              <a:spcBef>
                <a:spcPts val="0"/>
              </a:spcBef>
              <a:spcAft>
                <a:spcPts val="0"/>
              </a:spcAft>
              <a:buClr>
                <a:srgbClr val="00CC00"/>
              </a:buClr>
              <a:buSzPts val="2700"/>
              <a:buFont typeface="Noto Sans Symbols"/>
              <a:buChar char="❖"/>
            </a:pPr>
            <a:r>
              <a:rPr lang="en" sz="2700">
                <a:solidFill>
                  <a:srgbClr val="DDDDDD"/>
                </a:solidFill>
              </a:rPr>
              <a:t> </a:t>
            </a:r>
            <a:r>
              <a:rPr lang="en" sz="2700" u="sng">
                <a:solidFill>
                  <a:schemeClr val="lt1"/>
                </a:solidFill>
              </a:rPr>
              <a:t>ካህን</a:t>
            </a:r>
            <a:r>
              <a:rPr lang="en" sz="2700">
                <a:solidFill>
                  <a:schemeClr val="lt1"/>
                </a:solidFill>
              </a:rPr>
              <a:t>፦</a:t>
            </a:r>
            <a:r>
              <a:rPr lang="en" sz="2700">
                <a:solidFill>
                  <a:srgbClr val="DDDDDD"/>
                </a:solidFill>
              </a:rPr>
              <a:t> </a:t>
            </a:r>
            <a:r>
              <a:rPr lang="en" sz="2700">
                <a:solidFill>
                  <a:srgbClr val="FFFF00"/>
                </a:solidFill>
              </a:rPr>
              <a:t>በ፩ዱ ወልድከ ዘቦቱ ለከ ምስሌሁ ወምስለ ቅዱስ መንፈስ ስብሐት ወእኂዝ ይእዜኒ ወዘልፈኒ ወለዓለመ ዓለም አሜን። </a:t>
            </a:r>
            <a:endParaRPr sz="2700">
              <a:solidFill>
                <a:schemeClr val="dk1"/>
              </a:solidFill>
            </a:endParaRPr>
          </a:p>
          <a:p>
            <a:pPr marL="342900" lvl="0" indent="-309562" algn="l" rtl="0">
              <a:spcBef>
                <a:spcPts val="600"/>
              </a:spcBef>
              <a:spcAft>
                <a:spcPts val="0"/>
              </a:spcAft>
              <a:buClr>
                <a:schemeClr val="lt1"/>
              </a:buClr>
              <a:buSzPts val="2700"/>
              <a:buFont typeface="Noto Sans Symbols"/>
              <a:buChar char="❖"/>
            </a:pPr>
            <a:r>
              <a:rPr lang="en" sz="2700">
                <a:solidFill>
                  <a:schemeClr val="lt1"/>
                </a:solidFill>
              </a:rPr>
              <a:t>ብሓደ ወድኻ ምስኡን ምስ መንፈስ ቅዱስን ምስጋናን ጽንዓትን ብእኡ ዘሎካ ሎምን ኵሉ ሳዕን ንዘለዓለም ዓለም አሜን።</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lt1"/>
              </a:solidFill>
            </a:endParaRPr>
          </a:p>
          <a:p>
            <a:pPr marL="0" lvl="0" indent="0" algn="l" rtl="0">
              <a:spcBef>
                <a:spcPts val="0"/>
              </a:spcBef>
              <a:spcAft>
                <a:spcPts val="0"/>
              </a:spcAft>
              <a:buNone/>
            </a:pPr>
            <a:endParaRPr sz="2700" u="sng">
              <a:solidFill>
                <a:schemeClr val="lt1"/>
              </a:solidFill>
            </a:endParaRP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10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24" name="Google Shape;724;p101"/>
          <p:cNvSpPr txBox="1"/>
          <p:nvPr/>
        </p:nvSpPr>
        <p:spPr>
          <a:xfrm>
            <a:off x="4278125" y="323850"/>
            <a:ext cx="4363500" cy="5911800"/>
          </a:xfrm>
          <a:prstGeom prst="rect">
            <a:avLst/>
          </a:prstGeom>
          <a:noFill/>
          <a:ln>
            <a:noFill/>
          </a:ln>
        </p:spPr>
        <p:txBody>
          <a:bodyPr spcFirstLastPara="1" wrap="square" lIns="92150" tIns="46075" rIns="92150" bIns="46075" anchor="t" anchorCtr="0">
            <a:noAutofit/>
          </a:bodyPr>
          <a:lstStyle/>
          <a:p>
            <a:pPr marL="463550" lvl="0" indent="-425450" algn="l" rtl="0">
              <a:spcBef>
                <a:spcPts val="0"/>
              </a:spcBef>
              <a:spcAft>
                <a:spcPts val="0"/>
              </a:spcAft>
              <a:buClr>
                <a:srgbClr val="0000FF"/>
              </a:buClr>
              <a:buSzPts val="3000"/>
              <a:buFont typeface="Noto Sans Symbols"/>
              <a:buChar char="❖"/>
            </a:pPr>
            <a:r>
              <a:rPr lang="en" sz="3000" b="1" u="sng">
                <a:solidFill>
                  <a:schemeClr val="lt1"/>
                </a:solidFill>
              </a:rPr>
              <a:t>Hizb</a:t>
            </a:r>
            <a:r>
              <a:rPr lang="en" sz="3000" b="1">
                <a:solidFill>
                  <a:schemeClr val="lt1"/>
                </a:solidFill>
              </a:rPr>
              <a:t>:</a:t>
            </a:r>
            <a:r>
              <a:rPr lang="en" sz="3000">
                <a:solidFill>
                  <a:schemeClr val="lt1"/>
                </a:solidFill>
              </a:rPr>
              <a:t> </a:t>
            </a:r>
            <a:r>
              <a:rPr lang="en" sz="3000">
                <a:solidFill>
                  <a:srgbClr val="FFFF00"/>
                </a:solidFill>
              </a:rPr>
              <a:t>Be-keme mihretike Amlakine we-ako be-keme abesane</a:t>
            </a:r>
            <a:endParaRPr sz="3000">
              <a:solidFill>
                <a:schemeClr val="dk1"/>
              </a:solidFill>
            </a:endParaRPr>
          </a:p>
          <a:p>
            <a:pPr marL="463550" lvl="0" indent="-425450" algn="l" rtl="0">
              <a:spcBef>
                <a:spcPts val="800"/>
              </a:spcBef>
              <a:spcAft>
                <a:spcPts val="0"/>
              </a:spcAft>
              <a:buClr>
                <a:srgbClr val="FF0000"/>
              </a:buClr>
              <a:buSzPts val="3000"/>
              <a:buFont typeface="Noto Sans Symbols"/>
              <a:buChar char="❖"/>
            </a:pPr>
            <a:r>
              <a:rPr lang="en" sz="3000" b="1" u="sng">
                <a:solidFill>
                  <a:srgbClr val="FFFF00"/>
                </a:solidFill>
              </a:rPr>
              <a:t>People</a:t>
            </a:r>
            <a:r>
              <a:rPr lang="en" sz="3000" b="1">
                <a:solidFill>
                  <a:srgbClr val="FFFF00"/>
                </a:solidFill>
              </a:rPr>
              <a:t>:</a:t>
            </a:r>
            <a:r>
              <a:rPr lang="en" sz="3000">
                <a:solidFill>
                  <a:srgbClr val="DDDDDD"/>
                </a:solidFill>
              </a:rPr>
              <a:t> </a:t>
            </a:r>
            <a:r>
              <a:rPr lang="en" sz="3000">
                <a:solidFill>
                  <a:schemeClr val="lt1"/>
                </a:solidFill>
              </a:rPr>
              <a:t>According to Thy mercy, our God, and not according to our sins. (3 times)</a:t>
            </a:r>
            <a:endParaRPr sz="3000">
              <a:solidFill>
                <a:schemeClr val="dk1"/>
              </a:solidFill>
            </a:endParaRPr>
          </a:p>
          <a:p>
            <a:pPr marL="0" lvl="0" indent="0" algn="l" rtl="0">
              <a:lnSpc>
                <a:spcPct val="93000"/>
              </a:lnSpc>
              <a:spcBef>
                <a:spcPts val="0"/>
              </a:spcBef>
              <a:spcAft>
                <a:spcPts val="0"/>
              </a:spcAft>
              <a:buClr>
                <a:schemeClr val="dk1"/>
              </a:buClr>
              <a:buFont typeface="Arial"/>
              <a:buNone/>
            </a:pPr>
            <a:endParaRPr sz="3000">
              <a:solidFill>
                <a:schemeClr val="lt1"/>
              </a:solidFill>
            </a:endParaRPr>
          </a:p>
          <a:p>
            <a:pPr marL="0" lvl="0" indent="0" algn="l" rtl="0">
              <a:spcBef>
                <a:spcPts val="800"/>
              </a:spcBef>
              <a:spcAft>
                <a:spcPts val="0"/>
              </a:spcAft>
              <a:buNone/>
            </a:pPr>
            <a:endParaRPr sz="3000" u="sng">
              <a:solidFill>
                <a:schemeClr val="lt1"/>
              </a:solidFill>
            </a:endParaRPr>
          </a:p>
        </p:txBody>
      </p:sp>
      <p:sp>
        <p:nvSpPr>
          <p:cNvPr id="725" name="Google Shape;725;p101"/>
          <p:cNvSpPr txBox="1"/>
          <p:nvPr/>
        </p:nvSpPr>
        <p:spPr>
          <a:xfrm>
            <a:off x="373400" y="301000"/>
            <a:ext cx="4363500" cy="6043500"/>
          </a:xfrm>
          <a:prstGeom prst="rect">
            <a:avLst/>
          </a:prstGeom>
          <a:noFill/>
          <a:ln>
            <a:noFill/>
          </a:ln>
        </p:spPr>
        <p:txBody>
          <a:bodyPr spcFirstLastPara="1" wrap="square" lIns="90000" tIns="91425" rIns="90000" bIns="91425" anchor="t" anchorCtr="0">
            <a:noAutofit/>
          </a:bodyPr>
          <a:lstStyle/>
          <a:p>
            <a:pPr marL="463550" lvl="0" indent="-457200" algn="l" rtl="0">
              <a:spcBef>
                <a:spcPts val="0"/>
              </a:spcBef>
              <a:spcAft>
                <a:spcPts val="0"/>
              </a:spcAft>
              <a:buClr>
                <a:srgbClr val="33CC33"/>
              </a:buClr>
              <a:buSzPts val="3300"/>
              <a:buFont typeface="Noto Sans Symbols"/>
              <a:buChar char="❖"/>
            </a:pPr>
            <a:r>
              <a:rPr lang="en" sz="3300" b="1" u="sng">
                <a:solidFill>
                  <a:schemeClr val="lt1"/>
                </a:solidFill>
              </a:rPr>
              <a:t>ሕዝብ</a:t>
            </a:r>
            <a:r>
              <a:rPr lang="en" sz="3300" b="1">
                <a:solidFill>
                  <a:schemeClr val="lt1"/>
                </a:solidFill>
              </a:rPr>
              <a:t>፡</a:t>
            </a:r>
            <a:r>
              <a:rPr lang="en" sz="3300">
                <a:solidFill>
                  <a:srgbClr val="FFFF00"/>
                </a:solidFill>
              </a:rPr>
              <a:t> በከመ ምህረትከ አምላክነ ወአኮ በከመ አበሳነ። </a:t>
            </a:r>
            <a:r>
              <a:rPr lang="en" sz="3300" i="1">
                <a:solidFill>
                  <a:schemeClr val="lt1"/>
                </a:solidFill>
              </a:rPr>
              <a:t>(ሰለስተ ግዜ)</a:t>
            </a:r>
            <a:endParaRPr>
              <a:solidFill>
                <a:schemeClr val="dk1"/>
              </a:solidFill>
            </a:endParaRPr>
          </a:p>
          <a:p>
            <a:pPr marL="463550" lvl="0" indent="-457200" algn="l" rtl="0">
              <a:spcBef>
                <a:spcPts val="600"/>
              </a:spcBef>
              <a:spcAft>
                <a:spcPts val="0"/>
              </a:spcAft>
              <a:buClr>
                <a:schemeClr val="lt1"/>
              </a:buClr>
              <a:buSzPts val="3300"/>
              <a:buFont typeface="Noto Sans Symbols"/>
              <a:buChar char="❖"/>
            </a:pPr>
            <a:r>
              <a:rPr lang="en" sz="3300">
                <a:solidFill>
                  <a:schemeClr val="lt1"/>
                </a:solidFill>
              </a:rPr>
              <a:t>ኦ ኣምላኽና ከም ምሕረትካ እምበር ከም በደልናስ ኣይኹን። </a:t>
            </a:r>
            <a:r>
              <a:rPr lang="en" sz="3300" i="1">
                <a:solidFill>
                  <a:schemeClr val="lt1"/>
                </a:solidFill>
              </a:rPr>
              <a:t>( 3 ግዜ)</a:t>
            </a:r>
            <a:endParaRPr>
              <a:solidFill>
                <a:schemeClr val="dk1"/>
              </a:solidFill>
            </a:endParaRPr>
          </a:p>
          <a:p>
            <a:pPr marL="463550" lvl="0" indent="-457200" algn="l" rtl="0">
              <a:spcBef>
                <a:spcPts val="600"/>
              </a:spcBef>
              <a:spcAft>
                <a:spcPts val="0"/>
              </a:spcAft>
              <a:buClr>
                <a:schemeClr val="dk1"/>
              </a:buClr>
              <a:buSzPts val="3300"/>
              <a:buFont typeface="Arial"/>
              <a:buNone/>
            </a:pPr>
            <a:endParaRPr sz="3300">
              <a:solidFill>
                <a:schemeClr val="dk1"/>
              </a:solidFill>
            </a:endParaRPr>
          </a:p>
          <a:p>
            <a:pPr marL="0" lvl="0" indent="0" algn="l" rtl="0">
              <a:lnSpc>
                <a:spcPct val="93000"/>
              </a:lnSpc>
              <a:spcBef>
                <a:spcPts val="0"/>
              </a:spcBef>
              <a:spcAft>
                <a:spcPts val="0"/>
              </a:spcAft>
              <a:buClr>
                <a:schemeClr val="dk1"/>
              </a:buClr>
              <a:buFont typeface="Arial"/>
              <a:buNone/>
            </a:pPr>
            <a:endParaRPr sz="3300">
              <a:solidFill>
                <a:schemeClr val="dk1"/>
              </a:solidFill>
            </a:endParaRPr>
          </a:p>
          <a:p>
            <a:pPr marL="0" lvl="0" indent="0" algn="l" rtl="0">
              <a:spcBef>
                <a:spcPts val="0"/>
              </a:spcBef>
              <a:spcAft>
                <a:spcPts val="0"/>
              </a:spcAft>
              <a:buNone/>
            </a:pPr>
            <a:endParaRPr sz="2700">
              <a:solidFill>
                <a:srgbClr val="DDDDDD"/>
              </a:solidFill>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10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32" name="Google Shape;732;p102"/>
          <p:cNvSpPr txBox="1"/>
          <p:nvPr/>
        </p:nvSpPr>
        <p:spPr>
          <a:xfrm>
            <a:off x="4430525" y="1009650"/>
            <a:ext cx="4363500" cy="5911800"/>
          </a:xfrm>
          <a:prstGeom prst="rect">
            <a:avLst/>
          </a:prstGeom>
          <a:noFill/>
          <a:ln>
            <a:noFill/>
          </a:ln>
        </p:spPr>
        <p:txBody>
          <a:bodyPr spcFirstLastPara="1" wrap="square" lIns="92150" tIns="46075" rIns="92150" bIns="46075" anchor="t" anchorCtr="0">
            <a:noAutofit/>
          </a:bodyPr>
          <a:lstStyle/>
          <a:p>
            <a:pPr marL="463550" lvl="0" indent="-425450" algn="l" rtl="0">
              <a:lnSpc>
                <a:spcPct val="90000"/>
              </a:lnSpc>
              <a:spcBef>
                <a:spcPts val="0"/>
              </a:spcBef>
              <a:spcAft>
                <a:spcPts val="0"/>
              </a:spcAft>
              <a:buClr>
                <a:srgbClr val="0000FF"/>
              </a:buClr>
              <a:buSzPts val="3000"/>
              <a:buFont typeface="Noto Sans Symbols"/>
              <a:buChar char="❖"/>
            </a:pPr>
            <a:r>
              <a:rPr lang="en" sz="3000">
                <a:solidFill>
                  <a:srgbClr val="FFFF00"/>
                </a:solidFill>
              </a:rPr>
              <a:t>Serawīte melaiktīhu leMedhanie alem yi’qewimu qidmiehu leMedhanie Alem</a:t>
            </a:r>
            <a:endParaRPr>
              <a:solidFill>
                <a:schemeClr val="dk1"/>
              </a:solidFill>
            </a:endParaRPr>
          </a:p>
          <a:p>
            <a:pPr marL="463550" lvl="0" indent="-425450" algn="l" rtl="0">
              <a:lnSpc>
                <a:spcPct val="90000"/>
              </a:lnSpc>
              <a:spcBef>
                <a:spcPts val="800"/>
              </a:spcBef>
              <a:spcAft>
                <a:spcPts val="0"/>
              </a:spcAft>
              <a:buClr>
                <a:srgbClr val="FF0000"/>
              </a:buClr>
              <a:buSzPts val="3000"/>
              <a:buFont typeface="Noto Sans Symbols"/>
              <a:buChar char="❖"/>
            </a:pPr>
            <a:r>
              <a:rPr lang="en" sz="3000">
                <a:solidFill>
                  <a:schemeClr val="lt1"/>
                </a:solidFill>
              </a:rPr>
              <a:t>The hosts of the angels of the Savior of the World stand before the Savior of the world.</a:t>
            </a:r>
            <a:endParaRPr sz="3000" b="1" u="sng">
              <a:solidFill>
                <a:schemeClr val="lt1"/>
              </a:solidFill>
            </a:endParaRPr>
          </a:p>
        </p:txBody>
      </p:sp>
      <p:sp>
        <p:nvSpPr>
          <p:cNvPr id="733" name="Google Shape;733;p102"/>
          <p:cNvSpPr txBox="1"/>
          <p:nvPr/>
        </p:nvSpPr>
        <p:spPr>
          <a:xfrm>
            <a:off x="449600" y="986800"/>
            <a:ext cx="4363500" cy="6043500"/>
          </a:xfrm>
          <a:prstGeom prst="rect">
            <a:avLst/>
          </a:prstGeom>
          <a:noFill/>
          <a:ln>
            <a:noFill/>
          </a:ln>
        </p:spPr>
        <p:txBody>
          <a:bodyPr spcFirstLastPara="1" wrap="square" lIns="90000" tIns="91425" rIns="90000" bIns="91425" anchor="t" anchorCtr="0">
            <a:noAutofit/>
          </a:bodyPr>
          <a:lstStyle/>
          <a:p>
            <a:pPr marL="463550" lvl="0" indent="-444500" algn="l" rtl="0">
              <a:lnSpc>
                <a:spcPct val="90000"/>
              </a:lnSpc>
              <a:spcBef>
                <a:spcPts val="0"/>
              </a:spcBef>
              <a:spcAft>
                <a:spcPts val="0"/>
              </a:spcAft>
              <a:buClr>
                <a:srgbClr val="33CC33"/>
              </a:buClr>
              <a:buSzPts val="3100"/>
              <a:buFont typeface="Noto Sans Symbols"/>
              <a:buChar char="❖"/>
            </a:pPr>
            <a:r>
              <a:rPr lang="en" sz="3100">
                <a:solidFill>
                  <a:srgbClr val="FFFF00"/>
                </a:solidFill>
              </a:rPr>
              <a:t>ሠራዊተ መላእክቲሁ ለመድኃኔ ዓለም ይቀውሙ ቅድሜሁ ለመድኃኔ ዓለም።</a:t>
            </a:r>
            <a:endParaRPr>
              <a:solidFill>
                <a:schemeClr val="dk1"/>
              </a:solidFill>
            </a:endParaRPr>
          </a:p>
          <a:p>
            <a:pPr marL="463550" lvl="0" indent="-444500" algn="l" rtl="0">
              <a:lnSpc>
                <a:spcPct val="90000"/>
              </a:lnSpc>
              <a:spcBef>
                <a:spcPts val="0"/>
              </a:spcBef>
              <a:spcAft>
                <a:spcPts val="0"/>
              </a:spcAft>
              <a:buClr>
                <a:srgbClr val="FFFFFF"/>
              </a:buClr>
              <a:buSzPts val="3100"/>
              <a:buFont typeface="Noto Sans Symbols"/>
              <a:buChar char="❖"/>
            </a:pPr>
            <a:r>
              <a:rPr lang="en" sz="3100">
                <a:solidFill>
                  <a:schemeClr val="lt1"/>
                </a:solidFill>
              </a:rPr>
              <a:t>ንመድኃኔ ዓለም ሠራዊት መላእኽቱ ንመድኃኔ ዓለም ኣብ ቅድሚኡ ይቖሙ። </a:t>
            </a:r>
            <a:endParaRPr>
              <a:solidFill>
                <a:schemeClr val="dk1"/>
              </a:solidFill>
            </a:endParaRPr>
          </a:p>
          <a:p>
            <a:pPr marL="0" lvl="0" indent="0" algn="l" rtl="0">
              <a:spcBef>
                <a:spcPts val="0"/>
              </a:spcBef>
              <a:spcAft>
                <a:spcPts val="0"/>
              </a:spcAft>
              <a:buNone/>
            </a:pPr>
            <a:endParaRPr sz="3300" b="1" u="sng">
              <a:solidFill>
                <a:schemeClr val="lt1"/>
              </a:solidFill>
            </a:endParaRPr>
          </a:p>
        </p:txBody>
      </p:sp>
      <p:sp>
        <p:nvSpPr>
          <p:cNvPr id="734" name="Google Shape;734;p102"/>
          <p:cNvSpPr txBox="1"/>
          <p:nvPr/>
        </p:nvSpPr>
        <p:spPr>
          <a:xfrm>
            <a:off x="322262" y="190500"/>
            <a:ext cx="9137700" cy="642900"/>
          </a:xfrm>
          <a:prstGeom prst="rect">
            <a:avLst/>
          </a:prstGeom>
          <a:noFill/>
          <a:ln>
            <a:noFill/>
          </a:ln>
        </p:spPr>
        <p:txBody>
          <a:bodyPr spcFirstLastPara="1" wrap="square" lIns="90000" tIns="91425" rIns="90000" bIns="91425" anchor="t" anchorCtr="0">
            <a:noAutofit/>
          </a:bodyPr>
          <a:lstStyle/>
          <a:p>
            <a:pPr marL="465137" marR="0" lvl="0" indent="-461962" algn="l" rtl="0">
              <a:lnSpc>
                <a:spcPct val="100000"/>
              </a:lnSpc>
              <a:spcBef>
                <a:spcPts val="0"/>
              </a:spcBef>
              <a:spcAft>
                <a:spcPts val="0"/>
              </a:spcAft>
              <a:buClr>
                <a:srgbClr val="FFFFFF"/>
              </a:buClr>
              <a:buSzPts val="2400"/>
              <a:buFont typeface="Arial"/>
              <a:buNone/>
            </a:pPr>
            <a:r>
              <a:rPr lang="en" sz="2400" b="0" i="0" u="sng">
                <a:solidFill>
                  <a:srgbClr val="FFFFFF"/>
                </a:solidFill>
                <a:latin typeface="Arial"/>
                <a:ea typeface="Arial"/>
                <a:cs typeface="Arial"/>
                <a:sym typeface="Arial"/>
              </a:rPr>
              <a:t>በብተራ ኵሎም ከምዚ ይበሉ</a:t>
            </a:r>
            <a:r>
              <a:rPr lang="en" sz="2400" b="0" i="0" u="none">
                <a:solidFill>
                  <a:srgbClr val="FFFFFF"/>
                </a:solidFill>
                <a:latin typeface="Arial"/>
                <a:ea typeface="Arial"/>
                <a:cs typeface="Arial"/>
                <a:sym typeface="Arial"/>
              </a:rPr>
              <a:t>, </a:t>
            </a:r>
            <a:r>
              <a:rPr lang="en" sz="2400" b="0" i="0" u="sng">
                <a:solidFill>
                  <a:srgbClr val="FFFFFF"/>
                </a:solidFill>
                <a:latin typeface="Arial"/>
                <a:ea typeface="Arial"/>
                <a:cs typeface="Arial"/>
                <a:sym typeface="Arial"/>
              </a:rPr>
              <a:t>B’betera kulom kemzi yiblu</a:t>
            </a:r>
            <a:endParaRPr/>
          </a:p>
          <a:p>
            <a:pPr marL="465137" marR="0" lvl="0" indent="-461962" algn="ctr" rtl="0">
              <a:lnSpc>
                <a:spcPct val="100000"/>
              </a:lnSpc>
              <a:spcBef>
                <a:spcPts val="700"/>
              </a:spcBef>
              <a:spcAft>
                <a:spcPts val="0"/>
              </a:spcAft>
              <a:buClr>
                <a:srgbClr val="FFFFFF"/>
              </a:buClr>
              <a:buSzPts val="2400"/>
              <a:buFont typeface="Arial"/>
              <a:buNone/>
            </a:pPr>
            <a:r>
              <a:rPr lang="en" sz="2400" b="0" i="0" u="sng">
                <a:solidFill>
                  <a:srgbClr val="FFFFFF"/>
                </a:solidFill>
                <a:latin typeface="Arial"/>
                <a:ea typeface="Arial"/>
                <a:cs typeface="Arial"/>
                <a:sym typeface="Arial"/>
              </a:rPr>
              <a:t>In succession, they shall all say</a:t>
            </a:r>
            <a:r>
              <a:rPr lang="en" sz="2400" b="0" i="0" u="none">
                <a:solidFill>
                  <a:srgbClr val="FFFFFF"/>
                </a:solidFill>
                <a:latin typeface="Arial"/>
                <a:ea typeface="Arial"/>
                <a:cs typeface="Arial"/>
                <a:sym typeface="Arial"/>
              </a:rPr>
              <a:t> </a:t>
            </a:r>
            <a:r>
              <a:rPr lang="en" sz="2400" b="0" i="1" u="none">
                <a:solidFill>
                  <a:srgbClr val="FFFFFF"/>
                </a:solidFill>
                <a:latin typeface="Arial"/>
                <a:ea typeface="Arial"/>
                <a:cs typeface="Arial"/>
                <a:sym typeface="Arial"/>
              </a:rPr>
              <a:t>3 times:</a:t>
            </a:r>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p10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41" name="Google Shape;741;p103"/>
          <p:cNvSpPr txBox="1"/>
          <p:nvPr/>
        </p:nvSpPr>
        <p:spPr>
          <a:xfrm>
            <a:off x="4269250" y="247650"/>
            <a:ext cx="4524900" cy="5911800"/>
          </a:xfrm>
          <a:prstGeom prst="rect">
            <a:avLst/>
          </a:prstGeom>
          <a:noFill/>
          <a:ln>
            <a:noFill/>
          </a:ln>
        </p:spPr>
        <p:txBody>
          <a:bodyPr spcFirstLastPara="1" wrap="square" lIns="92150" tIns="46075" rIns="92150" bIns="46075" anchor="t" anchorCtr="0">
            <a:noAutofit/>
          </a:bodyPr>
          <a:lstStyle/>
          <a:p>
            <a:pPr marL="457200" lvl="0" indent="-438150" algn="l" rtl="0">
              <a:spcBef>
                <a:spcPts val="0"/>
              </a:spcBef>
              <a:spcAft>
                <a:spcPts val="0"/>
              </a:spcAft>
              <a:buClr>
                <a:srgbClr val="0000FF"/>
              </a:buClr>
              <a:buSzPts val="3300"/>
              <a:buFont typeface="Noto Sans Symbols"/>
              <a:buChar char="❖"/>
            </a:pPr>
            <a:r>
              <a:rPr lang="en" sz="3300">
                <a:solidFill>
                  <a:srgbClr val="FFFF00"/>
                </a:solidFill>
              </a:rPr>
              <a:t>we-yi’kieliliwo leMedhanie Alem sigahu we-demu leMedhanie Alem</a:t>
            </a:r>
            <a:endParaRPr>
              <a:solidFill>
                <a:schemeClr val="dk1"/>
              </a:solidFill>
            </a:endParaRPr>
          </a:p>
          <a:p>
            <a:pPr marL="457200" lvl="0" indent="-438150" algn="l" rtl="0">
              <a:spcBef>
                <a:spcPts val="800"/>
              </a:spcBef>
              <a:spcAft>
                <a:spcPts val="0"/>
              </a:spcAft>
              <a:buClr>
                <a:srgbClr val="FF0000"/>
              </a:buClr>
              <a:buSzPts val="3300"/>
              <a:buFont typeface="Noto Sans Symbols"/>
              <a:buChar char="❖"/>
            </a:pPr>
            <a:r>
              <a:rPr lang="en" sz="3300">
                <a:solidFill>
                  <a:schemeClr val="lt1"/>
                </a:solidFill>
              </a:rPr>
              <a:t>And praise the Savior of the world,  even the body and blood of the Savior of the world.</a:t>
            </a:r>
            <a:endParaRPr>
              <a:solidFill>
                <a:schemeClr val="dk1"/>
              </a:solidFill>
            </a:endParaRPr>
          </a:p>
          <a:p>
            <a:pPr marL="0" lvl="0" indent="0" algn="l" rtl="0">
              <a:lnSpc>
                <a:spcPct val="90000"/>
              </a:lnSpc>
              <a:spcBef>
                <a:spcPts val="800"/>
              </a:spcBef>
              <a:spcAft>
                <a:spcPts val="0"/>
              </a:spcAft>
              <a:buNone/>
            </a:pPr>
            <a:endParaRPr sz="3000">
              <a:solidFill>
                <a:srgbClr val="FFFF00"/>
              </a:solidFill>
            </a:endParaRPr>
          </a:p>
        </p:txBody>
      </p:sp>
      <p:sp>
        <p:nvSpPr>
          <p:cNvPr id="742" name="Google Shape;742;p103"/>
          <p:cNvSpPr txBox="1"/>
          <p:nvPr/>
        </p:nvSpPr>
        <p:spPr>
          <a:xfrm>
            <a:off x="449600" y="224800"/>
            <a:ext cx="43635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3400"/>
              <a:buFont typeface="Noto Sans Symbols"/>
              <a:buChar char="❖"/>
            </a:pPr>
            <a:r>
              <a:rPr lang="en" sz="3400">
                <a:solidFill>
                  <a:srgbClr val="FFFF00"/>
                </a:solidFill>
              </a:rPr>
              <a:t>ወይኬልልዎ ለመድኃኔ ዓለም ሥጋሁ ወደሙ ለመድኃኔ ዓለም።</a:t>
            </a:r>
            <a:endParaRPr>
              <a:solidFill>
                <a:schemeClr val="dk1"/>
              </a:solidFill>
            </a:endParaRPr>
          </a:p>
          <a:p>
            <a:pPr marL="463550" lvl="0" indent="-463550" algn="l" rtl="0">
              <a:spcBef>
                <a:spcPts val="600"/>
              </a:spcBef>
              <a:spcAft>
                <a:spcPts val="0"/>
              </a:spcAft>
              <a:buClr>
                <a:schemeClr val="lt1"/>
              </a:buClr>
              <a:buSzPts val="3200"/>
              <a:buFont typeface="Noto Sans Symbols"/>
              <a:buChar char="❖"/>
            </a:pPr>
            <a:r>
              <a:rPr lang="en" sz="3200">
                <a:solidFill>
                  <a:schemeClr val="lt1"/>
                </a:solidFill>
              </a:rPr>
              <a:t>ንመድኃኔ ዓለም ከቢቦም የመስግንዎ፡ ንመድኃኔ ዓለም ሥጋኡን ደሙን እዚ እዩ። </a:t>
            </a:r>
            <a:endParaRPr>
              <a:solidFill>
                <a:schemeClr val="dk1"/>
              </a:solidFill>
            </a:endParaRPr>
          </a:p>
          <a:p>
            <a:pPr marL="0" lvl="0" indent="0" algn="l" rtl="0">
              <a:lnSpc>
                <a:spcPct val="93000"/>
              </a:lnSpc>
              <a:spcBef>
                <a:spcPts val="0"/>
              </a:spcBef>
              <a:spcAft>
                <a:spcPts val="0"/>
              </a:spcAft>
              <a:buClr>
                <a:schemeClr val="dk1"/>
              </a:buClr>
              <a:buFont typeface="Arial"/>
              <a:buNone/>
            </a:pPr>
            <a:endParaRPr sz="3200">
              <a:solidFill>
                <a:schemeClr val="lt1"/>
              </a:solidFill>
            </a:endParaRPr>
          </a:p>
          <a:p>
            <a:pPr marL="0" lvl="0" indent="0" algn="l" rtl="0">
              <a:spcBef>
                <a:spcPts val="0"/>
              </a:spcBef>
              <a:spcAft>
                <a:spcPts val="0"/>
              </a:spcAft>
              <a:buNone/>
            </a:pPr>
            <a:endParaRPr sz="3100">
              <a:solidFill>
                <a:srgbClr val="FFFF00"/>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67" name="Google Shape;167;p32"/>
          <p:cNvSpPr txBox="1"/>
          <p:nvPr/>
        </p:nvSpPr>
        <p:spPr>
          <a:xfrm>
            <a:off x="4471850" y="247650"/>
            <a:ext cx="4314600" cy="5911800"/>
          </a:xfrm>
          <a:prstGeom prst="rect">
            <a:avLst/>
          </a:prstGeom>
          <a:noFill/>
          <a:ln>
            <a:noFill/>
          </a:ln>
        </p:spPr>
        <p:txBody>
          <a:bodyPr spcFirstLastPara="1" wrap="square" lIns="92150" tIns="46075" rIns="92150" bIns="46075" anchor="t" anchorCtr="0">
            <a:noAutofit/>
          </a:bodyPr>
          <a:lstStyle/>
          <a:p>
            <a:pPr marL="342900" lvl="0" indent="-284162" algn="l" rtl="0">
              <a:spcBef>
                <a:spcPts val="0"/>
              </a:spcBef>
              <a:spcAft>
                <a:spcPts val="0"/>
              </a:spcAft>
              <a:buClr>
                <a:srgbClr val="0000FF"/>
              </a:buClr>
              <a:buSzPts val="2700"/>
              <a:buFont typeface="Noto Sans Symbols"/>
              <a:buChar char="❖"/>
            </a:pPr>
            <a:r>
              <a:rPr lang="en" sz="2700" u="sng">
                <a:solidFill>
                  <a:schemeClr val="lt1"/>
                </a:solidFill>
              </a:rPr>
              <a:t>Kahn</a:t>
            </a:r>
            <a:r>
              <a:rPr lang="en" sz="2700">
                <a:solidFill>
                  <a:schemeClr val="lt1"/>
                </a:solidFill>
              </a:rPr>
              <a:t>: </a:t>
            </a:r>
            <a:r>
              <a:rPr lang="en" sz="2700">
                <a:solidFill>
                  <a:srgbClr val="FFFF00"/>
                </a:solidFill>
              </a:rPr>
              <a:t>Girum ante im-giruman we-īytneger ibeyike sibuh ante we-nisiebihake::</a:t>
            </a:r>
            <a:endParaRPr>
              <a:solidFill>
                <a:schemeClr val="dk1"/>
              </a:solidFill>
            </a:endParaRPr>
          </a:p>
          <a:p>
            <a:pPr marL="342900" lvl="0" indent="-284162" algn="l" rtl="0">
              <a:spcBef>
                <a:spcPts val="70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chemeClr val="lt1"/>
                </a:solidFill>
              </a:rPr>
              <a:t>Thou art more terrible than the terrible, Thy greatness is unspeakable, Thou art glorious and we glorify Thee. </a:t>
            </a:r>
            <a:endParaRPr sz="2400" u="sng">
              <a:solidFill>
                <a:schemeClr val="lt1"/>
              </a:solidFill>
            </a:endParaRPr>
          </a:p>
        </p:txBody>
      </p:sp>
      <p:sp>
        <p:nvSpPr>
          <p:cNvPr id="168" name="Google Shape;168;p32"/>
          <p:cNvSpPr txBox="1"/>
          <p:nvPr/>
        </p:nvSpPr>
        <p:spPr>
          <a:xfrm>
            <a:off x="354000" y="300025"/>
            <a:ext cx="4722000" cy="6043500"/>
          </a:xfrm>
          <a:prstGeom prst="rect">
            <a:avLst/>
          </a:prstGeom>
          <a:noFill/>
          <a:ln>
            <a:noFill/>
          </a:ln>
        </p:spPr>
        <p:txBody>
          <a:bodyPr spcFirstLastPara="1" wrap="square" lIns="90000" tIns="91425" rIns="90000" bIns="91425" anchor="t" anchorCtr="0">
            <a:noAutofit/>
          </a:bodyPr>
          <a:lstStyle/>
          <a:p>
            <a:pPr marL="457200" lvl="0" indent="-419100" algn="l" rtl="0">
              <a:spcBef>
                <a:spcPts val="0"/>
              </a:spcBef>
              <a:spcAft>
                <a:spcPts val="0"/>
              </a:spcAft>
              <a:buClr>
                <a:srgbClr val="00CC00"/>
              </a:buClr>
              <a:buSzPts val="3000"/>
              <a:buFont typeface="Noto Sans Symbols"/>
              <a:buChar char="❖"/>
            </a:pPr>
            <a:r>
              <a:rPr lang="en" sz="3000">
                <a:solidFill>
                  <a:srgbClr val="FFFF00"/>
                </a:solidFill>
              </a:rPr>
              <a:t>ግሩም አንተ እምግሩማን ወኢይትነገር ዕበይከ ስቡሕ አንተ ወንሴብሐከ። </a:t>
            </a:r>
            <a:endParaRPr>
              <a:solidFill>
                <a:schemeClr val="dk1"/>
              </a:solidFill>
            </a:endParaRPr>
          </a:p>
          <a:p>
            <a:pPr marL="457200" lvl="0" indent="-419100" algn="l" rtl="0">
              <a:spcBef>
                <a:spcPts val="600"/>
              </a:spcBef>
              <a:spcAft>
                <a:spcPts val="0"/>
              </a:spcAft>
              <a:buClr>
                <a:srgbClr val="FFFF00"/>
              </a:buClr>
              <a:buSzPts val="3000"/>
              <a:buFont typeface="Noto Sans Symbols"/>
              <a:buChar char="❖"/>
            </a:pPr>
            <a:r>
              <a:rPr lang="en" sz="3000">
                <a:solidFill>
                  <a:srgbClr val="FFFF00"/>
                </a:solidFill>
              </a:rPr>
              <a:t> </a:t>
            </a:r>
            <a:r>
              <a:rPr lang="en" sz="3000">
                <a:solidFill>
                  <a:schemeClr val="lt1"/>
                </a:solidFill>
              </a:rPr>
              <a:t>ንስኻ ኻብ ግሩማን ግሩም ኢኻ። ዕቤትካ ኣይምርመርን እዩ። ምስጉን ስለ ዝኾንካ ነመስግነካ ኣሎና።</a:t>
            </a:r>
            <a:r>
              <a:rPr lang="en" sz="3000">
                <a:solidFill>
                  <a:srgbClr val="00CC00"/>
                </a:solidFill>
              </a:rPr>
              <a:t> </a:t>
            </a:r>
            <a:endParaRPr sz="2400" u="sng">
              <a:solidFill>
                <a:schemeClr val="lt1"/>
              </a:solidFill>
            </a:endParaRP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104"/>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49" name="Google Shape;749;p104"/>
          <p:cNvSpPr txBox="1"/>
          <p:nvPr/>
        </p:nvSpPr>
        <p:spPr>
          <a:xfrm>
            <a:off x="4430650" y="247650"/>
            <a:ext cx="4444200" cy="5911800"/>
          </a:xfrm>
          <a:prstGeom prst="rect">
            <a:avLst/>
          </a:prstGeom>
          <a:noFill/>
          <a:ln>
            <a:noFill/>
          </a:ln>
        </p:spPr>
        <p:txBody>
          <a:bodyPr spcFirstLastPara="1" wrap="square" lIns="92150" tIns="46075" rIns="92150" bIns="46075" anchor="t" anchorCtr="0">
            <a:noAutofit/>
          </a:bodyPr>
          <a:lstStyle/>
          <a:p>
            <a:pPr marL="463550" lvl="0" indent="-444500" algn="l" rtl="0">
              <a:spcBef>
                <a:spcPts val="0"/>
              </a:spcBef>
              <a:spcAft>
                <a:spcPts val="0"/>
              </a:spcAft>
              <a:buClr>
                <a:srgbClr val="0000FF"/>
              </a:buClr>
              <a:buSzPts val="2900"/>
              <a:buFont typeface="Noto Sans Symbols"/>
              <a:buChar char="❖"/>
            </a:pPr>
            <a:r>
              <a:rPr lang="en" sz="2900">
                <a:solidFill>
                  <a:srgbClr val="FFFF00"/>
                </a:solidFill>
              </a:rPr>
              <a:t>we-nibtsah qidme getsu leMedhanie Alem be-amīne zīahu neamin l’detu le-kirstos  </a:t>
            </a:r>
            <a:endParaRPr sz="2900">
              <a:solidFill>
                <a:schemeClr val="dk1"/>
              </a:solidFill>
            </a:endParaRPr>
          </a:p>
          <a:p>
            <a:pPr marL="463550" lvl="0" indent="-444500" algn="l" rtl="0">
              <a:spcBef>
                <a:spcPts val="0"/>
              </a:spcBef>
              <a:spcAft>
                <a:spcPts val="0"/>
              </a:spcAft>
              <a:buClr>
                <a:srgbClr val="FF0000"/>
              </a:buClr>
              <a:buSzPts val="2900"/>
              <a:buFont typeface="Noto Sans Symbols"/>
              <a:buChar char="❖"/>
            </a:pPr>
            <a:r>
              <a:rPr lang="en" sz="2900">
                <a:solidFill>
                  <a:schemeClr val="lt1"/>
                </a:solidFill>
              </a:rPr>
              <a:t>Let us draw near the face of the Savior of the world. In the faith</a:t>
            </a:r>
            <a:endParaRPr sz="2900">
              <a:solidFill>
                <a:schemeClr val="dk1"/>
              </a:solidFill>
            </a:endParaRPr>
          </a:p>
          <a:p>
            <a:pPr marL="463550" lvl="0" indent="-450850" algn="l" rtl="0">
              <a:spcBef>
                <a:spcPts val="0"/>
              </a:spcBef>
              <a:spcAft>
                <a:spcPts val="0"/>
              </a:spcAft>
              <a:buClr>
                <a:schemeClr val="lt1"/>
              </a:buClr>
              <a:buSzPts val="3000"/>
              <a:buFont typeface="Arial"/>
              <a:buNone/>
            </a:pPr>
            <a:r>
              <a:rPr lang="en" sz="2900">
                <a:solidFill>
                  <a:schemeClr val="lt1"/>
                </a:solidFill>
              </a:rPr>
              <a:t>which is of Him we believe in the birth of Christ. </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0" lvl="0" indent="0" algn="l" rtl="0">
              <a:lnSpc>
                <a:spcPct val="90000"/>
              </a:lnSpc>
              <a:spcBef>
                <a:spcPts val="800"/>
              </a:spcBef>
              <a:spcAft>
                <a:spcPts val="0"/>
              </a:spcAft>
              <a:buNone/>
            </a:pPr>
            <a:endParaRPr sz="2900">
              <a:solidFill>
                <a:srgbClr val="FFFF00"/>
              </a:solidFill>
            </a:endParaRPr>
          </a:p>
        </p:txBody>
      </p:sp>
      <p:sp>
        <p:nvSpPr>
          <p:cNvPr id="750" name="Google Shape;750;p104"/>
          <p:cNvSpPr txBox="1"/>
          <p:nvPr/>
        </p:nvSpPr>
        <p:spPr>
          <a:xfrm>
            <a:off x="373400" y="224800"/>
            <a:ext cx="4363500" cy="6043500"/>
          </a:xfrm>
          <a:prstGeom prst="rect">
            <a:avLst/>
          </a:prstGeom>
          <a:noFill/>
          <a:ln>
            <a:noFill/>
          </a:ln>
        </p:spPr>
        <p:txBody>
          <a:bodyPr spcFirstLastPara="1" wrap="square" lIns="90000" tIns="91425" rIns="90000" bIns="91425" anchor="t" anchorCtr="0">
            <a:noAutofit/>
          </a:bodyPr>
          <a:lstStyle/>
          <a:p>
            <a:pPr marL="463550" lvl="0" indent="-438150" algn="l" rtl="0">
              <a:spcBef>
                <a:spcPts val="0"/>
              </a:spcBef>
              <a:spcAft>
                <a:spcPts val="0"/>
              </a:spcAft>
              <a:buClr>
                <a:srgbClr val="33CC33"/>
              </a:buClr>
              <a:buSzPts val="3000"/>
              <a:buFont typeface="Noto Sans Symbols"/>
              <a:buChar char="❖"/>
            </a:pPr>
            <a:r>
              <a:rPr lang="en" sz="3000">
                <a:solidFill>
                  <a:srgbClr val="FFFF00"/>
                </a:solidFill>
              </a:rPr>
              <a:t>ወንብጻሕ ቅድመ ገጹ ለመድኃኔ ዓለም በአሚነ ዚአሁ ነአምን ልደቶ ለክርስቶስ</a:t>
            </a:r>
            <a:endParaRPr sz="3000">
              <a:solidFill>
                <a:schemeClr val="dk1"/>
              </a:solidFill>
            </a:endParaRPr>
          </a:p>
          <a:p>
            <a:pPr marL="463550" lvl="0" indent="-438150" algn="l" rtl="0">
              <a:spcBef>
                <a:spcPts val="600"/>
              </a:spcBef>
              <a:spcAft>
                <a:spcPts val="0"/>
              </a:spcAft>
              <a:buClr>
                <a:schemeClr val="lt1"/>
              </a:buClr>
              <a:buSzPts val="3000"/>
              <a:buFont typeface="Noto Sans Symbols"/>
              <a:buChar char="❖"/>
            </a:pPr>
            <a:r>
              <a:rPr lang="en" sz="3000">
                <a:solidFill>
                  <a:schemeClr val="lt1"/>
                </a:solidFill>
              </a:rPr>
              <a:t>ናብ ቅድሚ ገጹ ንመድኃኔ ዓለም ክንቀርብ፤ ንእኡ ብምእማን ልደት ክርስቶስ ንኣምን” ይበሉ። </a:t>
            </a:r>
            <a:endParaRPr sz="3000">
              <a:solidFill>
                <a:schemeClr val="dk1"/>
              </a:solidFill>
            </a:endParaRPr>
          </a:p>
          <a:p>
            <a:pPr marL="0" lvl="0" indent="0" algn="l" rtl="0">
              <a:spcBef>
                <a:spcPts val="0"/>
              </a:spcBef>
              <a:spcAft>
                <a:spcPts val="0"/>
              </a:spcAft>
              <a:buNone/>
            </a:pPr>
            <a:endParaRPr sz="3000">
              <a:solidFill>
                <a:srgbClr val="FFFF00"/>
              </a:solidFill>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p10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57" name="Google Shape;757;p105"/>
          <p:cNvSpPr txBox="1"/>
          <p:nvPr/>
        </p:nvSpPr>
        <p:spPr>
          <a:xfrm>
            <a:off x="4673275" y="247650"/>
            <a:ext cx="4201500" cy="5911800"/>
          </a:xfrm>
          <a:prstGeom prst="rect">
            <a:avLst/>
          </a:prstGeom>
          <a:noFill/>
          <a:ln>
            <a:noFill/>
          </a:ln>
        </p:spPr>
        <p:txBody>
          <a:bodyPr spcFirstLastPara="1" wrap="square" lIns="92150" tIns="46075" rIns="92150" bIns="46075" anchor="t" anchorCtr="0">
            <a:noAutofit/>
          </a:bodyPr>
          <a:lstStyle/>
          <a:p>
            <a:pPr marL="463550" lvl="0" indent="-463550" algn="l" rtl="0">
              <a:lnSpc>
                <a:spcPct val="90000"/>
              </a:lnSpc>
              <a:spcBef>
                <a:spcPts val="0"/>
              </a:spcBef>
              <a:spcAft>
                <a:spcPts val="0"/>
              </a:spcAft>
              <a:buClr>
                <a:srgbClr val="0000FF"/>
              </a:buClr>
              <a:buSzPts val="3600"/>
              <a:buFont typeface="Noto Sans Symbols"/>
              <a:buChar char="❖"/>
            </a:pPr>
            <a:r>
              <a:rPr lang="en" sz="3600" u="sng">
                <a:solidFill>
                  <a:schemeClr val="lt1"/>
                </a:solidFill>
              </a:rPr>
              <a:t>Diyaqon Nfqe</a:t>
            </a:r>
            <a:r>
              <a:rPr lang="en" sz="3600">
                <a:solidFill>
                  <a:schemeClr val="lt1"/>
                </a:solidFill>
              </a:rPr>
              <a:t>: </a:t>
            </a:r>
            <a:r>
              <a:rPr lang="en" sz="3600">
                <a:solidFill>
                  <a:srgbClr val="FFFF00"/>
                </a:solidFill>
              </a:rPr>
              <a:t>Arhiwu hohate mekuanint</a:t>
            </a:r>
            <a:endParaRPr>
              <a:solidFill>
                <a:schemeClr val="dk1"/>
              </a:solidFill>
            </a:endParaRPr>
          </a:p>
          <a:p>
            <a:pPr marL="463550" lvl="0" indent="-463550" algn="l" rtl="0">
              <a:lnSpc>
                <a:spcPct val="90000"/>
              </a:lnSpc>
              <a:spcBef>
                <a:spcPts val="800"/>
              </a:spcBef>
              <a:spcAft>
                <a:spcPts val="0"/>
              </a:spcAft>
              <a:buClr>
                <a:srgbClr val="FF0000"/>
              </a:buClr>
              <a:buSzPts val="3600"/>
              <a:buFont typeface="Noto Sans Symbols"/>
              <a:buChar char="❖"/>
            </a:pPr>
            <a:r>
              <a:rPr lang="en" sz="3600" u="sng">
                <a:solidFill>
                  <a:srgbClr val="FFFF00"/>
                </a:solidFill>
              </a:rPr>
              <a:t>Asst. Deacon</a:t>
            </a:r>
            <a:r>
              <a:rPr lang="en" sz="3600">
                <a:solidFill>
                  <a:srgbClr val="FFFF00"/>
                </a:solidFill>
              </a:rPr>
              <a:t>:</a:t>
            </a:r>
            <a:r>
              <a:rPr lang="en" sz="3600">
                <a:solidFill>
                  <a:srgbClr val="33CC33"/>
                </a:solidFill>
              </a:rPr>
              <a:t> </a:t>
            </a:r>
            <a:r>
              <a:rPr lang="en" sz="3600">
                <a:solidFill>
                  <a:schemeClr val="lt1"/>
                </a:solidFill>
              </a:rPr>
              <a:t>Open the gates, ye princes.</a:t>
            </a:r>
            <a:endParaRPr>
              <a:solidFill>
                <a:schemeClr val="dk1"/>
              </a:solidFill>
            </a:endParaRPr>
          </a:p>
          <a:p>
            <a:pPr marL="0" lvl="0" indent="0" algn="l" rtl="0">
              <a:lnSpc>
                <a:spcPct val="90000"/>
              </a:lnSpc>
              <a:spcBef>
                <a:spcPts val="800"/>
              </a:spcBef>
              <a:spcAft>
                <a:spcPts val="0"/>
              </a:spcAft>
              <a:buNone/>
            </a:pPr>
            <a:endParaRPr sz="2900">
              <a:solidFill>
                <a:srgbClr val="FFFF00"/>
              </a:solidFill>
            </a:endParaRPr>
          </a:p>
        </p:txBody>
      </p:sp>
      <p:sp>
        <p:nvSpPr>
          <p:cNvPr id="758" name="Google Shape;758;p105"/>
          <p:cNvSpPr txBox="1"/>
          <p:nvPr/>
        </p:nvSpPr>
        <p:spPr>
          <a:xfrm>
            <a:off x="449600" y="224800"/>
            <a:ext cx="4609500" cy="6043500"/>
          </a:xfrm>
          <a:prstGeom prst="rect">
            <a:avLst/>
          </a:prstGeom>
          <a:noFill/>
          <a:ln>
            <a:noFill/>
          </a:ln>
        </p:spPr>
        <p:txBody>
          <a:bodyPr spcFirstLastPara="1" wrap="square" lIns="90000" tIns="91425" rIns="90000" bIns="91425" anchor="t" anchorCtr="0">
            <a:noAutofit/>
          </a:bodyPr>
          <a:lstStyle/>
          <a:p>
            <a:pPr marL="463550" lvl="0" indent="-463550" algn="l" rtl="0">
              <a:lnSpc>
                <a:spcPct val="90000"/>
              </a:lnSpc>
              <a:spcBef>
                <a:spcPts val="0"/>
              </a:spcBef>
              <a:spcAft>
                <a:spcPts val="0"/>
              </a:spcAft>
              <a:buClr>
                <a:srgbClr val="33CC33"/>
              </a:buClr>
              <a:buSzPts val="3600"/>
              <a:buFont typeface="Noto Sans Symbols"/>
              <a:buChar char="❖"/>
            </a:pPr>
            <a:r>
              <a:rPr lang="en" sz="3600" u="sng">
                <a:solidFill>
                  <a:schemeClr val="lt1"/>
                </a:solidFill>
              </a:rPr>
              <a:t>ዲያቆን ንፍቅ</a:t>
            </a:r>
            <a:r>
              <a:rPr lang="en" sz="3600">
                <a:solidFill>
                  <a:schemeClr val="lt1"/>
                </a:solidFill>
              </a:rPr>
              <a:t>፡</a:t>
            </a:r>
            <a:r>
              <a:rPr lang="en" sz="3600">
                <a:solidFill>
                  <a:srgbClr val="FFFF00"/>
                </a:solidFill>
              </a:rPr>
              <a:t> አርኅዉ ኆኃተ መኳንንት።</a:t>
            </a:r>
            <a:endParaRPr>
              <a:solidFill>
                <a:schemeClr val="dk1"/>
              </a:solidFill>
            </a:endParaRPr>
          </a:p>
          <a:p>
            <a:pPr marL="463550" lvl="0" indent="-463550" algn="l" rtl="0">
              <a:lnSpc>
                <a:spcPct val="90000"/>
              </a:lnSpc>
              <a:spcBef>
                <a:spcPts val="600"/>
              </a:spcBef>
              <a:spcAft>
                <a:spcPts val="0"/>
              </a:spcAft>
              <a:buClr>
                <a:schemeClr val="lt1"/>
              </a:buClr>
              <a:buSzPts val="3600"/>
              <a:buFont typeface="Noto Sans Symbols"/>
              <a:buChar char="❖"/>
            </a:pPr>
            <a:r>
              <a:rPr lang="en" sz="3600">
                <a:solidFill>
                  <a:schemeClr val="lt1"/>
                </a:solidFill>
              </a:rPr>
              <a:t>መኳንንቲ (ዓጸውተ ኆህት) ኣፍ ደጌታት </a:t>
            </a:r>
            <a:r>
              <a:rPr lang="en" sz="3600">
                <a:solidFill>
                  <a:srgbClr val="FFFFFF"/>
                </a:solidFill>
              </a:rPr>
              <a:t>አርሕዉ።</a:t>
            </a:r>
            <a:endParaRPr>
              <a:solidFill>
                <a:srgbClr val="FFFFFF"/>
              </a:solidFill>
            </a:endParaRPr>
          </a:p>
          <a:p>
            <a:pPr marL="463550" lvl="0" indent="-463550" algn="l" rtl="0">
              <a:lnSpc>
                <a:spcPct val="90000"/>
              </a:lnSpc>
              <a:spcBef>
                <a:spcPts val="600"/>
              </a:spcBef>
              <a:spcAft>
                <a:spcPts val="0"/>
              </a:spcAft>
              <a:buClr>
                <a:srgbClr val="02CA02"/>
              </a:buClr>
              <a:buSzPts val="3600"/>
              <a:buFont typeface="Noto Sans Symbols"/>
              <a:buChar char="❖"/>
            </a:pPr>
            <a:r>
              <a:rPr lang="en" sz="3600" u="sng">
                <a:solidFill>
                  <a:srgbClr val="FFFFFF"/>
                </a:solidFill>
              </a:rPr>
              <a:t>ዲያቆን</a:t>
            </a:r>
            <a:r>
              <a:rPr lang="en" sz="3600">
                <a:solidFill>
                  <a:srgbClr val="FFFFFF"/>
                </a:solidFill>
              </a:rPr>
              <a:t>፡</a:t>
            </a:r>
            <a:r>
              <a:rPr lang="en" sz="3600">
                <a:solidFill>
                  <a:srgbClr val="CE181E"/>
                </a:solidFill>
              </a:rPr>
              <a:t> </a:t>
            </a:r>
            <a:r>
              <a:rPr lang="en" sz="3600">
                <a:solidFill>
                  <a:srgbClr val="FFFF00"/>
                </a:solidFill>
              </a:rPr>
              <a:t>እለ ትቀዉሙ አትሕቱ ርእሰክሙ።</a:t>
            </a:r>
            <a:endParaRPr>
              <a:solidFill>
                <a:srgbClr val="FFFF00"/>
              </a:solidFill>
            </a:endParaRPr>
          </a:p>
          <a:p>
            <a:pPr marL="463550" lvl="0" indent="-463550" algn="l" rtl="0">
              <a:lnSpc>
                <a:spcPct val="90000"/>
              </a:lnSpc>
              <a:spcBef>
                <a:spcPts val="800"/>
              </a:spcBef>
              <a:spcAft>
                <a:spcPts val="0"/>
              </a:spcAft>
              <a:buClr>
                <a:schemeClr val="dk1"/>
              </a:buClr>
              <a:buSzPts val="3600"/>
              <a:buFont typeface="Arial"/>
              <a:buNone/>
            </a:pPr>
            <a:endParaRPr sz="3600">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dk1"/>
              </a:solidFill>
            </a:endParaRPr>
          </a:p>
          <a:p>
            <a:pPr marL="0" lvl="0" indent="0" algn="l" rtl="0">
              <a:spcBef>
                <a:spcPts val="0"/>
              </a:spcBef>
              <a:spcAft>
                <a:spcPts val="0"/>
              </a:spcAft>
              <a:buNone/>
            </a:pPr>
            <a:endParaRPr sz="3000">
              <a:solidFill>
                <a:srgbClr val="FFFF00"/>
              </a:solidFill>
            </a:endParaRPr>
          </a:p>
        </p:txBody>
      </p:sp>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10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65" name="Google Shape;765;p106"/>
          <p:cNvSpPr txBox="1"/>
          <p:nvPr/>
        </p:nvSpPr>
        <p:spPr>
          <a:xfrm>
            <a:off x="4572000" y="247650"/>
            <a:ext cx="4466100" cy="5911800"/>
          </a:xfrm>
          <a:prstGeom prst="rect">
            <a:avLst/>
          </a:prstGeom>
          <a:noFill/>
          <a:ln>
            <a:noFill/>
          </a:ln>
        </p:spPr>
        <p:txBody>
          <a:bodyPr spcFirstLastPara="1" wrap="square" lIns="92150" tIns="46075" rIns="92150" bIns="46075" anchor="t" anchorCtr="0">
            <a:noAutofit/>
          </a:bodyPr>
          <a:lstStyle/>
          <a:p>
            <a:pPr marL="342900" lvl="0" indent="-246062" algn="l" rtl="0">
              <a:spcBef>
                <a:spcPts val="0"/>
              </a:spcBef>
              <a:spcAft>
                <a:spcPts val="0"/>
              </a:spcAft>
              <a:buClr>
                <a:srgbClr val="0000FF"/>
              </a:buClr>
              <a:buSzPts val="2100"/>
              <a:buFont typeface="Noto Sans Symbols"/>
              <a:buChar char="❖"/>
            </a:pPr>
            <a:r>
              <a:rPr lang="en" sz="2100" u="sng">
                <a:solidFill>
                  <a:schemeClr val="lt1"/>
                </a:solidFill>
              </a:rPr>
              <a:t>Kahn</a:t>
            </a:r>
            <a:r>
              <a:rPr lang="en" sz="2100">
                <a:solidFill>
                  <a:schemeClr val="lt1"/>
                </a:solidFill>
              </a:rPr>
              <a:t>:</a:t>
            </a:r>
            <a:r>
              <a:rPr lang="en" sz="2100">
                <a:solidFill>
                  <a:srgbClr val="00CC00"/>
                </a:solidFill>
              </a:rPr>
              <a:t> </a:t>
            </a:r>
            <a:r>
              <a:rPr lang="en" sz="2100">
                <a:solidFill>
                  <a:srgbClr val="FFFF00"/>
                </a:solidFill>
              </a:rPr>
              <a:t>O gebarie birhanat Abeyet bahtītu wi’itu Iyesus Krstos z’feleTe birhan im-tselmet:: iqebomu le-ile atihtu leke ri’somu hizbke we-yetsnehu zeim-habieke bereket we-tesfa senay::</a:t>
            </a:r>
            <a:endParaRPr sz="2100">
              <a:solidFill>
                <a:schemeClr val="dk1"/>
              </a:solidFill>
            </a:endParaRPr>
          </a:p>
          <a:p>
            <a:pPr marL="342900" lvl="0" indent="-246062" algn="l" rtl="0">
              <a:spcBef>
                <a:spcPts val="700"/>
              </a:spcBef>
              <a:spcAft>
                <a:spcPts val="0"/>
              </a:spcAft>
              <a:buClr>
                <a:srgbClr val="FF0000"/>
              </a:buClr>
              <a:buSzPts val="2100"/>
              <a:buFont typeface="Noto Sans Symbols"/>
              <a:buChar char="❖"/>
            </a:pPr>
            <a:r>
              <a:rPr lang="en" sz="2100" u="sng">
                <a:solidFill>
                  <a:srgbClr val="FFFF00"/>
                </a:solidFill>
              </a:rPr>
              <a:t>Priest</a:t>
            </a:r>
            <a:r>
              <a:rPr lang="en" sz="2100">
                <a:solidFill>
                  <a:schemeClr val="lt1"/>
                </a:solidFill>
              </a:rPr>
              <a:t>: O Creator of great lights, it is Jesus Christ alone Who divided the light from darkness. Keep Thy people who have bowed their head unto Thee and who wait for blessing and good hope from Thee….</a:t>
            </a:r>
            <a:endParaRPr sz="2100">
              <a:solidFill>
                <a:schemeClr val="dk1"/>
              </a:solidFill>
            </a:endParaRPr>
          </a:p>
          <a:p>
            <a:pPr marL="0" lvl="0" indent="0" algn="l" rtl="0">
              <a:lnSpc>
                <a:spcPct val="90000"/>
              </a:lnSpc>
              <a:spcBef>
                <a:spcPts val="800"/>
              </a:spcBef>
              <a:spcAft>
                <a:spcPts val="0"/>
              </a:spcAft>
              <a:buNone/>
            </a:pPr>
            <a:endParaRPr sz="2100" u="sng">
              <a:solidFill>
                <a:schemeClr val="lt1"/>
              </a:solidFill>
            </a:endParaRPr>
          </a:p>
        </p:txBody>
      </p:sp>
      <p:sp>
        <p:nvSpPr>
          <p:cNvPr id="766" name="Google Shape;766;p106"/>
          <p:cNvSpPr txBox="1"/>
          <p:nvPr/>
        </p:nvSpPr>
        <p:spPr>
          <a:xfrm>
            <a:off x="373400" y="301000"/>
            <a:ext cx="4331400" cy="6043500"/>
          </a:xfrm>
          <a:prstGeom prst="rect">
            <a:avLst/>
          </a:prstGeom>
          <a:noFill/>
          <a:ln>
            <a:noFill/>
          </a:ln>
        </p:spPr>
        <p:txBody>
          <a:bodyPr spcFirstLastPara="1" wrap="square" lIns="90000" tIns="91425" rIns="90000" bIns="91425" anchor="t" anchorCtr="0">
            <a:noAutofit/>
          </a:bodyPr>
          <a:lstStyle/>
          <a:p>
            <a:pPr marL="342900" lvl="0" indent="-258762" algn="l" rtl="0">
              <a:spcBef>
                <a:spcPts val="0"/>
              </a:spcBef>
              <a:spcAft>
                <a:spcPts val="0"/>
              </a:spcAft>
              <a:buClr>
                <a:srgbClr val="02CA02"/>
              </a:buClr>
              <a:buSzPts val="2300"/>
              <a:buFont typeface="Noto Sans Symbols"/>
              <a:buChar char="❖"/>
            </a:pPr>
            <a:r>
              <a:rPr lang="en" sz="2300" u="sng">
                <a:solidFill>
                  <a:schemeClr val="lt1"/>
                </a:solidFill>
              </a:rPr>
              <a:t>ካህን</a:t>
            </a:r>
            <a:r>
              <a:rPr lang="en" sz="2300">
                <a:solidFill>
                  <a:schemeClr val="lt1"/>
                </a:solidFill>
              </a:rPr>
              <a:t>፦</a:t>
            </a:r>
            <a:r>
              <a:rPr lang="en" sz="2300">
                <a:solidFill>
                  <a:srgbClr val="DDDDDD"/>
                </a:solidFill>
              </a:rPr>
              <a:t> </a:t>
            </a:r>
            <a:r>
              <a:rPr lang="en" sz="2300">
                <a:solidFill>
                  <a:srgbClr val="FFFF00"/>
                </a:solidFill>
              </a:rPr>
              <a:t>ኦ ገባሬ ብርሃናት ዐበይት ባሕቲቱ ውእቱ ኢየሱስ ክርስቶስ ዘፈለጠ ብርሃነ እምጽልመት። ዕቀቦሙ ለእለ አትሐቱ ለከ ርእሶሙ ሕዝብከ ወይጸንሑ ዘእምኅቤከ በረከተ ወተስፋ ሠናየ። </a:t>
            </a:r>
            <a:endParaRPr sz="2300">
              <a:solidFill>
                <a:schemeClr val="dk1"/>
              </a:solidFill>
            </a:endParaRPr>
          </a:p>
          <a:p>
            <a:pPr marL="342900" lvl="0" indent="-258762" algn="l" rtl="0">
              <a:spcBef>
                <a:spcPts val="0"/>
              </a:spcBef>
              <a:spcAft>
                <a:spcPts val="0"/>
              </a:spcAft>
              <a:buClr>
                <a:schemeClr val="lt1"/>
              </a:buClr>
              <a:buSzPts val="2300"/>
              <a:buFont typeface="Noto Sans Symbols"/>
              <a:buChar char="❖"/>
            </a:pPr>
            <a:r>
              <a:rPr lang="en" sz="2300">
                <a:solidFill>
                  <a:schemeClr val="lt1"/>
                </a:solidFill>
              </a:rPr>
              <a:t>ኦ ንዓበይቲ ብርሃናት ዝፈጠርካ ንብርሃን ካብ ጸልማት ዝፈለኻዮ። በይንኻ ኢየሱስ ክርስቶስ ነዞም ርእሶም ናብኻ ዘድነኑ ሕዝብኻ ሓልዎ</a:t>
            </a:r>
            <a:r>
              <a:rPr lang="en" sz="2300">
                <a:solidFill>
                  <a:srgbClr val="CE181E"/>
                </a:solidFill>
              </a:rPr>
              <a:t>ም።</a:t>
            </a:r>
            <a:endParaRPr sz="2300" u="sng">
              <a:solidFill>
                <a:schemeClr val="lt1"/>
              </a:solidFill>
            </a:endParaRPr>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0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73" name="Google Shape;773;p107"/>
          <p:cNvSpPr txBox="1"/>
          <p:nvPr/>
        </p:nvSpPr>
        <p:spPr>
          <a:xfrm>
            <a:off x="4345450" y="247650"/>
            <a:ext cx="4471200" cy="5911800"/>
          </a:xfrm>
          <a:prstGeom prst="rect">
            <a:avLst/>
          </a:prstGeom>
          <a:noFill/>
          <a:ln>
            <a:noFill/>
          </a:ln>
        </p:spPr>
        <p:txBody>
          <a:bodyPr spcFirstLastPara="1" wrap="square" lIns="92150" tIns="46075" rIns="92150" bIns="46075" anchor="t" anchorCtr="0">
            <a:noAutofit/>
          </a:bodyPr>
          <a:lstStyle/>
          <a:p>
            <a:pPr marL="342900" lvl="0" indent="-246062" algn="l" rtl="0">
              <a:spcBef>
                <a:spcPts val="0"/>
              </a:spcBef>
              <a:spcAft>
                <a:spcPts val="0"/>
              </a:spcAft>
              <a:buClr>
                <a:srgbClr val="0000FF"/>
              </a:buClr>
              <a:buSzPts val="2100"/>
              <a:buFont typeface="Noto Sans Symbols"/>
              <a:buChar char="❖"/>
            </a:pPr>
            <a:r>
              <a:rPr lang="en" sz="2100" u="sng">
                <a:solidFill>
                  <a:schemeClr val="lt1"/>
                </a:solidFill>
              </a:rPr>
              <a:t>Kahn</a:t>
            </a:r>
            <a:r>
              <a:rPr lang="en" sz="2100">
                <a:solidFill>
                  <a:schemeClr val="lt1"/>
                </a:solidFill>
              </a:rPr>
              <a:t>:</a:t>
            </a:r>
            <a:r>
              <a:rPr lang="en" sz="2100">
                <a:solidFill>
                  <a:srgbClr val="00CC00"/>
                </a:solidFill>
              </a:rPr>
              <a:t> </a:t>
            </a:r>
            <a:r>
              <a:rPr lang="en" sz="2100">
                <a:solidFill>
                  <a:srgbClr val="FFFF00"/>
                </a:solidFill>
              </a:rPr>
              <a:t>Keme ti’iqebomu we-tebarkomu we-talhiqe wiludomu beIyesus Kristos Igzī’ine ze-botu leke misiehu we-misle Qidus Menfes sibhate we-ihiz yi’izienī we-zelfenī wele-Aleme alem amien::</a:t>
            </a:r>
            <a:endParaRPr sz="2100">
              <a:solidFill>
                <a:schemeClr val="dk1"/>
              </a:solidFill>
            </a:endParaRPr>
          </a:p>
          <a:p>
            <a:pPr marL="342900" lvl="0" indent="-246062" algn="l" rtl="0">
              <a:spcBef>
                <a:spcPts val="700"/>
              </a:spcBef>
              <a:spcAft>
                <a:spcPts val="0"/>
              </a:spcAft>
              <a:buClr>
                <a:srgbClr val="FF0000"/>
              </a:buClr>
              <a:buSzPts val="2100"/>
              <a:buFont typeface="Noto Sans Symbols"/>
              <a:buChar char="❖"/>
            </a:pPr>
            <a:r>
              <a:rPr lang="en" sz="2100" u="sng">
                <a:solidFill>
                  <a:srgbClr val="FFFF00"/>
                </a:solidFill>
              </a:rPr>
              <a:t>Priest</a:t>
            </a:r>
            <a:r>
              <a:rPr lang="en" sz="2100">
                <a:solidFill>
                  <a:srgbClr val="FFFF00"/>
                </a:solidFill>
              </a:rPr>
              <a:t>: </a:t>
            </a:r>
            <a:r>
              <a:rPr lang="en" sz="2100">
                <a:solidFill>
                  <a:srgbClr val="F3F3F3"/>
                </a:solidFill>
              </a:rPr>
              <a:t>So that Thou may keep and bless them cause their children to grow ; and as often as they receive the holy communion, grant it to be to them for blessing, through Jesus Christ our Lord...</a:t>
            </a:r>
            <a:endParaRPr sz="2100">
              <a:solidFill>
                <a:schemeClr val="dk1"/>
              </a:solidFill>
            </a:endParaRPr>
          </a:p>
          <a:p>
            <a:pPr marL="0" lvl="0" indent="0" algn="l" rtl="0">
              <a:lnSpc>
                <a:spcPct val="90000"/>
              </a:lnSpc>
              <a:spcBef>
                <a:spcPts val="800"/>
              </a:spcBef>
              <a:spcAft>
                <a:spcPts val="0"/>
              </a:spcAft>
              <a:buNone/>
            </a:pPr>
            <a:endParaRPr sz="2100" u="sng">
              <a:solidFill>
                <a:schemeClr val="lt1"/>
              </a:solidFill>
            </a:endParaRPr>
          </a:p>
        </p:txBody>
      </p:sp>
      <p:sp>
        <p:nvSpPr>
          <p:cNvPr id="774" name="Google Shape;774;p107"/>
          <p:cNvSpPr txBox="1"/>
          <p:nvPr/>
        </p:nvSpPr>
        <p:spPr>
          <a:xfrm>
            <a:off x="373400" y="301000"/>
            <a:ext cx="4198500" cy="6043500"/>
          </a:xfrm>
          <a:prstGeom prst="rect">
            <a:avLst/>
          </a:prstGeom>
          <a:noFill/>
          <a:ln>
            <a:noFill/>
          </a:ln>
        </p:spPr>
        <p:txBody>
          <a:bodyPr spcFirstLastPara="1" wrap="square" lIns="90000" tIns="91425" rIns="90000" bIns="91425" anchor="t" anchorCtr="0">
            <a:noAutofit/>
          </a:bodyPr>
          <a:lstStyle/>
          <a:p>
            <a:pPr marL="342900" lvl="0" indent="-207962" algn="l" rtl="0">
              <a:spcBef>
                <a:spcPts val="0"/>
              </a:spcBef>
              <a:spcAft>
                <a:spcPts val="0"/>
              </a:spcAft>
              <a:buClr>
                <a:srgbClr val="02CA02"/>
              </a:buClr>
              <a:buSzPts val="1900"/>
              <a:buFont typeface="Noto Sans Symbols"/>
              <a:buChar char="❖"/>
            </a:pPr>
            <a:r>
              <a:rPr lang="en" sz="1900">
                <a:solidFill>
                  <a:srgbClr val="FFFF00"/>
                </a:solidFill>
              </a:rPr>
              <a:t>ከመ ትዕቀቦሙ ወትባርኮሙ ወታልሕ</a:t>
            </a:r>
            <a:r>
              <a:rPr lang="en" sz="1900">
                <a:solidFill>
                  <a:srgbClr val="CE181E"/>
                </a:solidFill>
              </a:rPr>
              <a:t>ቅ</a:t>
            </a:r>
            <a:r>
              <a:rPr lang="en" sz="1900">
                <a:solidFill>
                  <a:srgbClr val="FFFF00"/>
                </a:solidFill>
              </a:rPr>
              <a:t> ውሉዶሙ </a:t>
            </a:r>
            <a:r>
              <a:rPr lang="en" sz="1900">
                <a:solidFill>
                  <a:srgbClr val="CE181E"/>
                </a:solidFill>
              </a:rPr>
              <a:t>በዘይትሜጠዉ ቊርባነ ቅዱሰ ለበረከት ጸግዎሙ</a:t>
            </a:r>
            <a:r>
              <a:rPr lang="en" sz="1900">
                <a:solidFill>
                  <a:srgbClr val="FFFF00"/>
                </a:solidFill>
              </a:rPr>
              <a:t> በኢየሱስ ክርስቶስ እግዚእነ ዘቦቱ ለከ ምስሌሁ ወምስለ ቅዱስ መንፈስ ስብሐ</a:t>
            </a:r>
            <a:r>
              <a:rPr lang="en" sz="1900">
                <a:solidFill>
                  <a:srgbClr val="CE181E"/>
                </a:solidFill>
              </a:rPr>
              <a:t>ት</a:t>
            </a:r>
            <a:r>
              <a:rPr lang="en" sz="1900">
                <a:solidFill>
                  <a:srgbClr val="FFFF00"/>
                </a:solidFill>
              </a:rPr>
              <a:t> ወእኂዝ ይእዜኒ ወዘልፈኒ ወለዓለመ ዓለም አሜን።</a:t>
            </a:r>
            <a:endParaRPr sz="1900">
              <a:solidFill>
                <a:schemeClr val="dk1"/>
              </a:solidFill>
            </a:endParaRPr>
          </a:p>
          <a:p>
            <a:pPr marL="342900" lvl="0" indent="-207962" algn="l" rtl="0">
              <a:spcBef>
                <a:spcPts val="0"/>
              </a:spcBef>
              <a:spcAft>
                <a:spcPts val="0"/>
              </a:spcAft>
              <a:buClr>
                <a:schemeClr val="lt1"/>
              </a:buClr>
              <a:buSzPts val="1900"/>
              <a:buFont typeface="Noto Sans Symbols"/>
              <a:buChar char="❖"/>
            </a:pPr>
            <a:r>
              <a:rPr lang="en" sz="1900">
                <a:solidFill>
                  <a:schemeClr val="lt1"/>
                </a:solidFill>
              </a:rPr>
              <a:t>ክትሕልዎምን ክትባርኾምን ደቆም ከተዕብን ንበረኸት ኪኾኖም ዚቕበልዎ ቅዱስ ቍርባን ሃቦም። ብጐይታና ኢየሱስ ክርስቶስ ምስኡን ምስ መንፈስ ቅዱሳን ምስጋናን ጽንዓትን ብእኡ ዘሎካ ሎምን ኵሉ ሳዕን ንዘለዕለም ዓ</a:t>
            </a:r>
            <a:r>
              <a:rPr lang="en" sz="1900">
                <a:solidFill>
                  <a:srgbClr val="CE181E"/>
                </a:solidFill>
              </a:rPr>
              <a:t>ለም</a:t>
            </a:r>
            <a:r>
              <a:rPr lang="en" sz="1900">
                <a:solidFill>
                  <a:schemeClr val="lt1"/>
                </a:solidFill>
              </a:rPr>
              <a:t>ን አሜን። </a:t>
            </a:r>
            <a:endParaRPr sz="1900">
              <a:solidFill>
                <a:schemeClr val="dk1"/>
              </a:solidFill>
            </a:endParaRPr>
          </a:p>
          <a:p>
            <a:pPr marL="0" lvl="0" indent="0" algn="l" rtl="0">
              <a:spcBef>
                <a:spcPts val="0"/>
              </a:spcBef>
              <a:spcAft>
                <a:spcPts val="0"/>
              </a:spcAft>
              <a:buNone/>
            </a:pPr>
            <a:endParaRPr sz="1900" u="sng">
              <a:solidFill>
                <a:schemeClr val="lt1"/>
              </a:solidFill>
            </a:endParaRP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10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81" name="Google Shape;781;p108"/>
          <p:cNvSpPr txBox="1"/>
          <p:nvPr/>
        </p:nvSpPr>
        <p:spPr>
          <a:xfrm>
            <a:off x="4693125" y="400050"/>
            <a:ext cx="4352100" cy="5911800"/>
          </a:xfrm>
          <a:prstGeom prst="rect">
            <a:avLst/>
          </a:prstGeom>
          <a:noFill/>
          <a:ln>
            <a:noFill/>
          </a:ln>
        </p:spPr>
        <p:txBody>
          <a:bodyPr spcFirstLastPara="1" wrap="square" lIns="92150" tIns="46075" rIns="92150" bIns="46075" anchor="t" anchorCtr="0">
            <a:noAutofit/>
          </a:bodyPr>
          <a:lstStyle/>
          <a:p>
            <a:pPr marL="463550" lvl="0" indent="-431800" algn="l" rtl="0">
              <a:lnSpc>
                <a:spcPct val="90000"/>
              </a:lnSpc>
              <a:spcBef>
                <a:spcPts val="0"/>
              </a:spcBef>
              <a:spcAft>
                <a:spcPts val="0"/>
              </a:spcAft>
              <a:buClr>
                <a:srgbClr val="0000FF"/>
              </a:buClr>
              <a:buSzPts val="2700"/>
              <a:buFont typeface="Noto Sans Symbols"/>
              <a:buChar char="❖"/>
            </a:pPr>
            <a:r>
              <a:rPr lang="en" sz="2700" u="sng">
                <a:solidFill>
                  <a:schemeClr val="lt1"/>
                </a:solidFill>
              </a:rPr>
              <a:t>Diyakon</a:t>
            </a:r>
            <a:r>
              <a:rPr lang="en" sz="2700">
                <a:solidFill>
                  <a:schemeClr val="lt1"/>
                </a:solidFill>
              </a:rPr>
              <a:t>:</a:t>
            </a:r>
            <a:r>
              <a:rPr lang="en" sz="2700">
                <a:solidFill>
                  <a:srgbClr val="00FF00"/>
                </a:solidFill>
              </a:rPr>
              <a:t> </a:t>
            </a:r>
            <a:r>
              <a:rPr lang="en" sz="2700">
                <a:solidFill>
                  <a:srgbClr val="FFFF00"/>
                </a:solidFill>
              </a:rPr>
              <a:t>Sigidu leIgzīabhier be-firhat</a:t>
            </a:r>
            <a:endParaRPr sz="2700">
              <a:solidFill>
                <a:schemeClr val="dk1"/>
              </a:solidFill>
            </a:endParaRPr>
          </a:p>
          <a:p>
            <a:pPr marL="463550" lvl="0" indent="-431800" algn="l" rtl="0">
              <a:lnSpc>
                <a:spcPct val="90000"/>
              </a:lnSpc>
              <a:spcBef>
                <a:spcPts val="800"/>
              </a:spcBef>
              <a:spcAft>
                <a:spcPts val="0"/>
              </a:spcAft>
              <a:buClr>
                <a:srgbClr val="FF0000"/>
              </a:buClr>
              <a:buSzPts val="2700"/>
              <a:buFont typeface="Noto Sans Symbols"/>
              <a:buChar char="❖"/>
            </a:pPr>
            <a:r>
              <a:rPr lang="en" sz="2700" u="sng">
                <a:solidFill>
                  <a:srgbClr val="FFFF00"/>
                </a:solidFill>
              </a:rPr>
              <a:t>Deacon</a:t>
            </a:r>
            <a:r>
              <a:rPr lang="en" sz="2700">
                <a:solidFill>
                  <a:srgbClr val="FFFF00"/>
                </a:solidFill>
              </a:rPr>
              <a:t>:-</a:t>
            </a:r>
            <a:r>
              <a:rPr lang="en" sz="2700" b="1">
                <a:solidFill>
                  <a:srgbClr val="DDDDDD"/>
                </a:solidFill>
              </a:rPr>
              <a:t> </a:t>
            </a:r>
            <a:r>
              <a:rPr lang="en" sz="2700">
                <a:solidFill>
                  <a:schemeClr val="lt1"/>
                </a:solidFill>
              </a:rPr>
              <a:t>Worship the Lord with fear. </a:t>
            </a:r>
            <a:endParaRPr sz="2700">
              <a:solidFill>
                <a:schemeClr val="lt1"/>
              </a:solidFill>
            </a:endParaRPr>
          </a:p>
          <a:p>
            <a:pPr marL="457200" lvl="0" indent="0" algn="l" rtl="0">
              <a:lnSpc>
                <a:spcPct val="90000"/>
              </a:lnSpc>
              <a:spcBef>
                <a:spcPts val="800"/>
              </a:spcBef>
              <a:spcAft>
                <a:spcPts val="0"/>
              </a:spcAft>
              <a:buNone/>
            </a:pPr>
            <a:endParaRPr sz="2700">
              <a:solidFill>
                <a:schemeClr val="lt1"/>
              </a:solidFill>
            </a:endParaRPr>
          </a:p>
          <a:p>
            <a:pPr marL="463550" lvl="0" indent="-431800" algn="l" rtl="0">
              <a:lnSpc>
                <a:spcPct val="90000"/>
              </a:lnSpc>
              <a:spcBef>
                <a:spcPts val="600"/>
              </a:spcBef>
              <a:spcAft>
                <a:spcPts val="0"/>
              </a:spcAft>
              <a:buClr>
                <a:srgbClr val="0000FF"/>
              </a:buClr>
              <a:buSzPts val="2700"/>
              <a:buFont typeface="Noto Sans Symbols"/>
              <a:buChar char="❖"/>
            </a:pPr>
            <a:r>
              <a:rPr lang="en" sz="2700" b="1" u="sng">
                <a:solidFill>
                  <a:schemeClr val="lt1"/>
                </a:solidFill>
              </a:rPr>
              <a:t>Hizb</a:t>
            </a:r>
            <a:r>
              <a:rPr lang="en" sz="2700" b="1">
                <a:solidFill>
                  <a:schemeClr val="lt1"/>
                </a:solidFill>
              </a:rPr>
              <a:t>:</a:t>
            </a:r>
            <a:r>
              <a:rPr lang="en" sz="2700">
                <a:solidFill>
                  <a:schemeClr val="lt1"/>
                </a:solidFill>
              </a:rPr>
              <a:t> </a:t>
            </a:r>
            <a:r>
              <a:rPr lang="en" sz="2700">
                <a:solidFill>
                  <a:srgbClr val="FFFF00"/>
                </a:solidFill>
              </a:rPr>
              <a:t>Qidmieke Igzīo nisegd we-nisiebihake</a:t>
            </a:r>
            <a:endParaRPr sz="2700">
              <a:solidFill>
                <a:schemeClr val="dk1"/>
              </a:solidFill>
            </a:endParaRPr>
          </a:p>
          <a:p>
            <a:pPr marL="463550" lvl="0" indent="-431800" algn="l" rtl="0">
              <a:lnSpc>
                <a:spcPct val="90000"/>
              </a:lnSpc>
              <a:spcBef>
                <a:spcPts val="800"/>
              </a:spcBef>
              <a:spcAft>
                <a:spcPts val="0"/>
              </a:spcAft>
              <a:buClr>
                <a:srgbClr val="FF0000"/>
              </a:buClr>
              <a:buSzPts val="2700"/>
              <a:buFont typeface="Noto Sans Symbols"/>
              <a:buChar char="❖"/>
            </a:pPr>
            <a:r>
              <a:rPr lang="en" sz="2700" b="1" u="sng">
                <a:solidFill>
                  <a:srgbClr val="FFFF00"/>
                </a:solidFill>
              </a:rPr>
              <a:t>People</a:t>
            </a:r>
            <a:r>
              <a:rPr lang="en" sz="2700" b="1">
                <a:solidFill>
                  <a:srgbClr val="FFFF00"/>
                </a:solidFill>
              </a:rPr>
              <a:t>:</a:t>
            </a:r>
            <a:r>
              <a:rPr lang="en" sz="2700" b="1">
                <a:solidFill>
                  <a:srgbClr val="DDDDDD"/>
                </a:solidFill>
              </a:rPr>
              <a:t> </a:t>
            </a:r>
            <a:r>
              <a:rPr lang="en" sz="2700">
                <a:solidFill>
                  <a:schemeClr val="lt1"/>
                </a:solidFill>
              </a:rPr>
              <a:t>Before Thee, Lord, we worship, and Thee do we glorify.</a:t>
            </a:r>
            <a:endParaRPr sz="2700">
              <a:solidFill>
                <a:schemeClr val="dk1"/>
              </a:solidFill>
            </a:endParaRPr>
          </a:p>
          <a:p>
            <a:pPr marL="0" lvl="0" indent="0" algn="l" rtl="0">
              <a:lnSpc>
                <a:spcPct val="90000"/>
              </a:lnSpc>
              <a:spcBef>
                <a:spcPts val="800"/>
              </a:spcBef>
              <a:spcAft>
                <a:spcPts val="0"/>
              </a:spcAft>
              <a:buNone/>
            </a:pPr>
            <a:endParaRPr sz="2700" u="sng">
              <a:solidFill>
                <a:schemeClr val="lt1"/>
              </a:solidFill>
            </a:endParaRPr>
          </a:p>
        </p:txBody>
      </p:sp>
      <p:sp>
        <p:nvSpPr>
          <p:cNvPr id="782" name="Google Shape;782;p108"/>
          <p:cNvSpPr txBox="1"/>
          <p:nvPr/>
        </p:nvSpPr>
        <p:spPr>
          <a:xfrm>
            <a:off x="449600" y="377200"/>
            <a:ext cx="4450500" cy="6043500"/>
          </a:xfrm>
          <a:prstGeom prst="rect">
            <a:avLst/>
          </a:prstGeom>
          <a:noFill/>
          <a:ln>
            <a:noFill/>
          </a:ln>
        </p:spPr>
        <p:txBody>
          <a:bodyPr spcFirstLastPara="1" wrap="square" lIns="90000" tIns="91425" rIns="90000" bIns="91425" anchor="t" anchorCtr="0">
            <a:noAutofit/>
          </a:bodyPr>
          <a:lstStyle/>
          <a:p>
            <a:pPr marL="463550" lvl="0" indent="-419100" algn="l" rtl="0">
              <a:lnSpc>
                <a:spcPct val="90000"/>
              </a:lnSpc>
              <a:spcBef>
                <a:spcPts val="0"/>
              </a:spcBef>
              <a:spcAft>
                <a:spcPts val="0"/>
              </a:spcAft>
              <a:buClr>
                <a:srgbClr val="33CC33"/>
              </a:buClr>
              <a:buSzPts val="2700"/>
              <a:buFont typeface="Noto Sans Symbols"/>
              <a:buChar char="❖"/>
            </a:pPr>
            <a:r>
              <a:rPr lang="en" sz="2700" u="sng">
                <a:solidFill>
                  <a:schemeClr val="lt1"/>
                </a:solidFill>
              </a:rPr>
              <a:t>ዲያቆን</a:t>
            </a:r>
            <a:r>
              <a:rPr lang="en" sz="2700">
                <a:solidFill>
                  <a:schemeClr val="lt1"/>
                </a:solidFill>
              </a:rPr>
              <a:t>፡-</a:t>
            </a:r>
            <a:r>
              <a:rPr lang="en" sz="2700">
                <a:solidFill>
                  <a:srgbClr val="FFFF00"/>
                </a:solidFill>
              </a:rPr>
              <a:t> ስግዱ ለእግዚአብሔር በፍርሃት። </a:t>
            </a:r>
            <a:endParaRPr sz="2700">
              <a:solidFill>
                <a:schemeClr val="dk1"/>
              </a:solidFill>
            </a:endParaRPr>
          </a:p>
          <a:p>
            <a:pPr marL="463550" lvl="0" indent="-419100" algn="l" rtl="0">
              <a:lnSpc>
                <a:spcPct val="90000"/>
              </a:lnSpc>
              <a:spcBef>
                <a:spcPts val="600"/>
              </a:spcBef>
              <a:spcAft>
                <a:spcPts val="0"/>
              </a:spcAft>
              <a:buClr>
                <a:schemeClr val="lt1"/>
              </a:buClr>
              <a:buSzPts val="2700"/>
              <a:buFont typeface="Noto Sans Symbols"/>
              <a:buChar char="❖"/>
            </a:pPr>
            <a:r>
              <a:rPr lang="en" sz="2700">
                <a:solidFill>
                  <a:schemeClr val="lt1"/>
                </a:solidFill>
              </a:rPr>
              <a:t>ንእግዚኣብሔር ብፍር</a:t>
            </a:r>
            <a:r>
              <a:rPr lang="en" sz="2700">
                <a:solidFill>
                  <a:srgbClr val="CE181E"/>
                </a:solidFill>
              </a:rPr>
              <a:t>ሃ</a:t>
            </a:r>
            <a:r>
              <a:rPr lang="en" sz="2700">
                <a:solidFill>
                  <a:schemeClr val="lt1"/>
                </a:solidFill>
              </a:rPr>
              <a:t>ት ስገዱ።</a:t>
            </a:r>
            <a:endParaRPr sz="2700">
              <a:solidFill>
                <a:schemeClr val="dk1"/>
              </a:solidFill>
            </a:endParaRPr>
          </a:p>
          <a:p>
            <a:pPr marL="463550" lvl="0" indent="-431800" algn="l" rtl="0">
              <a:lnSpc>
                <a:spcPct val="90000"/>
              </a:lnSpc>
              <a:spcBef>
                <a:spcPts val="600"/>
              </a:spcBef>
              <a:spcAft>
                <a:spcPts val="0"/>
              </a:spcAft>
              <a:buClr>
                <a:schemeClr val="dk1"/>
              </a:buClr>
              <a:buSzPts val="2900"/>
              <a:buFont typeface="Arial"/>
              <a:buNone/>
            </a:pPr>
            <a:endParaRPr sz="2700">
              <a:solidFill>
                <a:schemeClr val="dk1"/>
              </a:solidFill>
            </a:endParaRPr>
          </a:p>
          <a:p>
            <a:pPr marL="463550" lvl="0" indent="-419100" algn="l" rtl="0">
              <a:lnSpc>
                <a:spcPct val="90000"/>
              </a:lnSpc>
              <a:spcBef>
                <a:spcPts val="600"/>
              </a:spcBef>
              <a:spcAft>
                <a:spcPts val="0"/>
              </a:spcAft>
              <a:buClr>
                <a:srgbClr val="33CC33"/>
              </a:buClr>
              <a:buSzPts val="2700"/>
              <a:buFont typeface="Noto Sans Symbols"/>
              <a:buChar char="❖"/>
            </a:pPr>
            <a:r>
              <a:rPr lang="en" sz="2700" b="1" u="sng">
                <a:solidFill>
                  <a:schemeClr val="lt1"/>
                </a:solidFill>
              </a:rPr>
              <a:t>ሕዝብ</a:t>
            </a:r>
            <a:r>
              <a:rPr lang="en" sz="2700" b="1">
                <a:solidFill>
                  <a:schemeClr val="lt1"/>
                </a:solidFill>
              </a:rPr>
              <a:t>፡-</a:t>
            </a:r>
            <a:r>
              <a:rPr lang="en" sz="2700">
                <a:solidFill>
                  <a:srgbClr val="FFFF00"/>
                </a:solidFill>
              </a:rPr>
              <a:t> ቅድሜከ እግዚኦ ንሰግድ ወንሴብሐከ።</a:t>
            </a:r>
            <a:endParaRPr sz="2700">
              <a:solidFill>
                <a:schemeClr val="dk1"/>
              </a:solidFill>
            </a:endParaRPr>
          </a:p>
          <a:p>
            <a:pPr marL="463550" lvl="0" indent="-419100" algn="l" rtl="0">
              <a:lnSpc>
                <a:spcPct val="90000"/>
              </a:lnSpc>
              <a:spcBef>
                <a:spcPts val="600"/>
              </a:spcBef>
              <a:spcAft>
                <a:spcPts val="0"/>
              </a:spcAft>
              <a:buClr>
                <a:schemeClr val="lt1"/>
              </a:buClr>
              <a:buSzPts val="2700"/>
              <a:buFont typeface="Noto Sans Symbols"/>
              <a:buChar char="❖"/>
            </a:pPr>
            <a:r>
              <a:rPr lang="en" sz="2700">
                <a:solidFill>
                  <a:schemeClr val="lt1"/>
                </a:solidFill>
              </a:rPr>
              <a:t>ኦ ጐይታ ኣብ ቅድሜኻ ንሰግድን ነመስግነካን ኣሎና። </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lt1"/>
              </a:solidFill>
            </a:endParaRPr>
          </a:p>
          <a:p>
            <a:pPr marL="0" lvl="0" indent="0" algn="l" rtl="0">
              <a:spcBef>
                <a:spcPts val="0"/>
              </a:spcBef>
              <a:spcAft>
                <a:spcPts val="0"/>
              </a:spcAft>
              <a:buNone/>
            </a:pPr>
            <a:endParaRPr sz="2700" u="sng">
              <a:solidFill>
                <a:schemeClr val="lt1"/>
              </a:solidFill>
            </a:endParaRPr>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10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89" name="Google Shape;789;p109"/>
          <p:cNvSpPr txBox="1"/>
          <p:nvPr/>
        </p:nvSpPr>
        <p:spPr>
          <a:xfrm>
            <a:off x="4201975" y="781050"/>
            <a:ext cx="4614600" cy="5911800"/>
          </a:xfrm>
          <a:prstGeom prst="rect">
            <a:avLst/>
          </a:prstGeom>
          <a:noFill/>
          <a:ln>
            <a:noFill/>
          </a:ln>
        </p:spPr>
        <p:txBody>
          <a:bodyPr spcFirstLastPara="1" wrap="square" lIns="92150" tIns="46075" rIns="92150" bIns="46075" anchor="t" anchorCtr="0">
            <a:noAutofit/>
          </a:bodyPr>
          <a:lstStyle/>
          <a:p>
            <a:pPr marL="463550" lvl="0" indent="-387350"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 </a:t>
            </a:r>
            <a:r>
              <a:rPr lang="en" sz="2200">
                <a:solidFill>
                  <a:srgbClr val="FFFF00"/>
                </a:solidFill>
              </a:rPr>
              <a:t>O Goyta kulu alem ze’hazeka Igziabhier Ab, qusli nefsina’n menfesna’n Itfewis nefsina’n Menfesna’n Itfiwis nisika ika</a:t>
            </a:r>
            <a:endParaRPr sz="2200">
              <a:solidFill>
                <a:schemeClr val="dk1"/>
              </a:solidFill>
            </a:endParaRPr>
          </a:p>
          <a:p>
            <a:pPr marL="463550" lvl="0" indent="-387350" algn="l" rtl="0">
              <a:spcBef>
                <a:spcPts val="8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a:t>
            </a:r>
            <a:r>
              <a:rPr lang="en" sz="2200" b="1">
                <a:solidFill>
                  <a:srgbClr val="DDDDDD"/>
                </a:solidFill>
              </a:rPr>
              <a:t> </a:t>
            </a:r>
            <a:r>
              <a:rPr lang="en" sz="2200">
                <a:solidFill>
                  <a:schemeClr val="lt1"/>
                </a:solidFill>
              </a:rPr>
              <a:t>O Lord God, the Father almighty, it is Thou Who heals the wounds of our soul and our body and our spirit, because Thou hast said, with the mouth of Thy only-begotten son…</a:t>
            </a:r>
            <a:endParaRPr sz="2200">
              <a:solidFill>
                <a:schemeClr val="dk1"/>
              </a:solidFill>
            </a:endParaRPr>
          </a:p>
          <a:p>
            <a:pPr marL="0" lvl="0" indent="0" algn="l" rtl="0">
              <a:lnSpc>
                <a:spcPct val="90000"/>
              </a:lnSpc>
              <a:spcBef>
                <a:spcPts val="800"/>
              </a:spcBef>
              <a:spcAft>
                <a:spcPts val="0"/>
              </a:spcAft>
              <a:buNone/>
            </a:pPr>
            <a:endParaRPr sz="2200" u="sng">
              <a:solidFill>
                <a:schemeClr val="lt1"/>
              </a:solidFill>
            </a:endParaRPr>
          </a:p>
        </p:txBody>
      </p:sp>
      <p:sp>
        <p:nvSpPr>
          <p:cNvPr id="790" name="Google Shape;790;p109"/>
          <p:cNvSpPr txBox="1"/>
          <p:nvPr/>
        </p:nvSpPr>
        <p:spPr>
          <a:xfrm>
            <a:off x="525800" y="682000"/>
            <a:ext cx="41985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02CA02"/>
              </a:buClr>
              <a:buSzPts val="2900"/>
              <a:buFont typeface="Noto Sans Symbols"/>
              <a:buChar char="❖"/>
            </a:pPr>
            <a:r>
              <a:rPr lang="en" sz="2900" u="sng">
                <a:solidFill>
                  <a:schemeClr val="lt1"/>
                </a:solidFill>
              </a:rPr>
              <a:t>ካህን</a:t>
            </a:r>
            <a:r>
              <a:rPr lang="en" sz="2900">
                <a:solidFill>
                  <a:schemeClr val="lt1"/>
                </a:solidFill>
              </a:rPr>
              <a:t>፡ </a:t>
            </a:r>
            <a:r>
              <a:rPr lang="en" sz="2900">
                <a:solidFill>
                  <a:srgbClr val="FFFF00"/>
                </a:solidFill>
              </a:rPr>
              <a:t>ኦ ጐይታ ኵሉ ዓለም ዝኃዝካ እግዚኣብሔር ኣብ፡ ቁስሊ ነፍስናን መንፈስናን እትፍውስ ንስኻ ኢኻ። …</a:t>
            </a:r>
            <a:endParaRPr>
              <a:solidFill>
                <a:schemeClr val="dk1"/>
              </a:solidFill>
            </a:endParaRPr>
          </a:p>
          <a:p>
            <a:pPr marL="0" lvl="0" indent="0" algn="l" rtl="0">
              <a:lnSpc>
                <a:spcPct val="93000"/>
              </a:lnSpc>
              <a:spcBef>
                <a:spcPts val="0"/>
              </a:spcBef>
              <a:spcAft>
                <a:spcPts val="0"/>
              </a:spcAft>
              <a:buNone/>
            </a:pPr>
            <a:endParaRPr sz="2900">
              <a:solidFill>
                <a:srgbClr val="FFFF00"/>
              </a:solidFill>
            </a:endParaRPr>
          </a:p>
          <a:p>
            <a:pPr marL="0" lvl="0" indent="0" algn="l" rtl="0">
              <a:spcBef>
                <a:spcPts val="0"/>
              </a:spcBef>
              <a:spcAft>
                <a:spcPts val="0"/>
              </a:spcAft>
              <a:buNone/>
            </a:pPr>
            <a:endParaRPr sz="2600" u="sng">
              <a:solidFill>
                <a:schemeClr val="lt1"/>
              </a:solidFill>
            </a:endParaRPr>
          </a:p>
        </p:txBody>
      </p:sp>
      <p:sp>
        <p:nvSpPr>
          <p:cNvPr id="791" name="Google Shape;791;p109"/>
          <p:cNvSpPr txBox="1"/>
          <p:nvPr/>
        </p:nvSpPr>
        <p:spPr>
          <a:xfrm>
            <a:off x="363537" y="207962"/>
            <a:ext cx="9705900" cy="73020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FFFFFF"/>
              </a:buClr>
              <a:buSzPts val="2600"/>
              <a:buFont typeface="Arial"/>
              <a:buNone/>
            </a:pPr>
            <a:r>
              <a:rPr lang="en" sz="2400" b="1" i="1" u="sng">
                <a:solidFill>
                  <a:srgbClr val="FFFFFF"/>
                </a:solidFill>
              </a:rPr>
              <a:t>ናይ ንስሓ ጸሎት</a:t>
            </a:r>
            <a:r>
              <a:rPr lang="en" sz="2400" b="1" i="0" u="sng">
                <a:solidFill>
                  <a:srgbClr val="FFFFFF"/>
                </a:solidFill>
              </a:rPr>
              <a:t>;</a:t>
            </a:r>
            <a:r>
              <a:rPr lang="en" sz="2400" b="1" i="0" u="none">
                <a:solidFill>
                  <a:srgbClr val="FFFFFF"/>
                </a:solidFill>
              </a:rPr>
              <a:t>   </a:t>
            </a:r>
            <a:r>
              <a:rPr lang="en" sz="2400" b="1" i="1" u="sng">
                <a:solidFill>
                  <a:srgbClr val="FFFFFF"/>
                </a:solidFill>
              </a:rPr>
              <a:t>Nay Nisiha Tselot;</a:t>
            </a:r>
            <a:r>
              <a:rPr lang="en" sz="2400" b="1" i="1" u="none">
                <a:solidFill>
                  <a:srgbClr val="FFFFFF"/>
                </a:solidFill>
              </a:rPr>
              <a:t>   </a:t>
            </a:r>
            <a:r>
              <a:rPr lang="en" sz="2400" b="1" i="1" u="sng">
                <a:solidFill>
                  <a:srgbClr val="FFFFFF"/>
                </a:solidFill>
              </a:rPr>
              <a:t>Prayer of Penitence</a:t>
            </a:r>
            <a:endParaRPr sz="2400" b="1"/>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11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798" name="Google Shape;798;p110"/>
          <p:cNvSpPr txBox="1"/>
          <p:nvPr/>
        </p:nvSpPr>
        <p:spPr>
          <a:xfrm>
            <a:off x="4201975" y="400050"/>
            <a:ext cx="4614600" cy="5911800"/>
          </a:xfrm>
          <a:prstGeom prst="rect">
            <a:avLst/>
          </a:prstGeom>
          <a:noFill/>
          <a:ln>
            <a:noFill/>
          </a:ln>
        </p:spPr>
        <p:txBody>
          <a:bodyPr spcFirstLastPara="1" wrap="square" lIns="92150" tIns="46075" rIns="92150" bIns="46075" anchor="t" anchorCtr="0">
            <a:noAutofit/>
          </a:bodyPr>
          <a:lstStyle/>
          <a:p>
            <a:pPr marL="463550" lvl="0" indent="-387350" algn="l" rtl="0">
              <a:spcBef>
                <a:spcPts val="0"/>
              </a:spcBef>
              <a:spcAft>
                <a:spcPts val="0"/>
              </a:spcAft>
              <a:buClr>
                <a:srgbClr val="0000FF"/>
              </a:buClr>
              <a:buSzPts val="2200"/>
              <a:buFont typeface="Noto Sans Symbols"/>
              <a:buChar char="❖"/>
            </a:pPr>
            <a:r>
              <a:rPr lang="en" sz="2200" u="sng">
                <a:solidFill>
                  <a:schemeClr val="lt1"/>
                </a:solidFill>
              </a:rPr>
              <a:t>Kahn</a:t>
            </a:r>
            <a:r>
              <a:rPr lang="en" sz="2200">
                <a:solidFill>
                  <a:schemeClr val="lt1"/>
                </a:solidFill>
              </a:rPr>
              <a:t>: </a:t>
            </a:r>
            <a:r>
              <a:rPr lang="en" sz="2200">
                <a:solidFill>
                  <a:srgbClr val="FFFF00"/>
                </a:solidFill>
              </a:rPr>
              <a:t>O Igzīabhier amlak’na ab nisha ni’zelewu hizbka tmelket, kem meTen Ebiet lewhat’ka yiqre belelom. Kem bizhi mihretka win bedelom dems’selom.</a:t>
            </a:r>
            <a:endParaRPr sz="2200">
              <a:solidFill>
                <a:schemeClr val="dk1"/>
              </a:solidFill>
            </a:endParaRPr>
          </a:p>
          <a:p>
            <a:pPr marL="463550" lvl="0" indent="-387350" algn="l" rtl="0">
              <a:spcBef>
                <a:spcPts val="8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a:t>
            </a:r>
            <a:r>
              <a:rPr lang="en" sz="2200" b="1">
                <a:solidFill>
                  <a:srgbClr val="DDDDDD"/>
                </a:solidFill>
              </a:rPr>
              <a:t> </a:t>
            </a:r>
            <a:r>
              <a:rPr lang="en" sz="2200">
                <a:solidFill>
                  <a:schemeClr val="lt1"/>
                </a:solidFill>
              </a:rPr>
              <a:t>O Lord God, the Father almighty, it is Thou that heals the wounds of our soul and our body and our spirit, because Thou hast said, with the mouth of Thy only-begotten son…</a:t>
            </a:r>
            <a:endParaRPr sz="2200">
              <a:solidFill>
                <a:schemeClr val="dk1"/>
              </a:solidFill>
            </a:endParaRPr>
          </a:p>
          <a:p>
            <a:pPr marL="0" lvl="0" indent="0" algn="l" rtl="0">
              <a:lnSpc>
                <a:spcPct val="90000"/>
              </a:lnSpc>
              <a:spcBef>
                <a:spcPts val="800"/>
              </a:spcBef>
              <a:spcAft>
                <a:spcPts val="0"/>
              </a:spcAft>
              <a:buNone/>
            </a:pPr>
            <a:endParaRPr sz="2200" u="sng">
              <a:solidFill>
                <a:schemeClr val="lt1"/>
              </a:solidFill>
            </a:endParaRPr>
          </a:p>
        </p:txBody>
      </p:sp>
      <p:sp>
        <p:nvSpPr>
          <p:cNvPr id="799" name="Google Shape;799;p110"/>
          <p:cNvSpPr txBox="1"/>
          <p:nvPr/>
        </p:nvSpPr>
        <p:spPr>
          <a:xfrm>
            <a:off x="449600" y="224800"/>
            <a:ext cx="4198500" cy="6043500"/>
          </a:xfrm>
          <a:prstGeom prst="rect">
            <a:avLst/>
          </a:prstGeom>
          <a:noFill/>
          <a:ln>
            <a:noFill/>
          </a:ln>
        </p:spPr>
        <p:txBody>
          <a:bodyPr spcFirstLastPara="1" wrap="square" lIns="90000" tIns="91425" rIns="90000" bIns="91425" anchor="t" anchorCtr="0">
            <a:noAutofit/>
          </a:bodyPr>
          <a:lstStyle/>
          <a:p>
            <a:pPr marL="463550" lvl="0" indent="-417512" algn="l" rtl="0">
              <a:spcBef>
                <a:spcPts val="0"/>
              </a:spcBef>
              <a:spcAft>
                <a:spcPts val="0"/>
              </a:spcAft>
              <a:buClr>
                <a:srgbClr val="02CA02"/>
              </a:buClr>
              <a:buSzPts val="2700"/>
              <a:buFont typeface="Noto Sans Symbols"/>
              <a:buChar char="❖"/>
            </a:pPr>
            <a:r>
              <a:rPr lang="en" sz="2700" u="sng">
                <a:solidFill>
                  <a:schemeClr val="lt1"/>
                </a:solidFill>
              </a:rPr>
              <a:t>ካህን</a:t>
            </a:r>
            <a:r>
              <a:rPr lang="en" sz="2700">
                <a:solidFill>
                  <a:schemeClr val="lt1"/>
                </a:solidFill>
              </a:rPr>
              <a:t>፡ </a:t>
            </a:r>
            <a:r>
              <a:rPr lang="en" sz="2700">
                <a:solidFill>
                  <a:srgbClr val="FFFF00"/>
                </a:solidFill>
              </a:rPr>
              <a:t>ኦ እግዚኣብሔር ኣምላኽና ኣብ ንስሓ ንዘለዉ ሕዝብኻ ተመልከት፡ ከም መጠን ዕቤት ለውሃትካ ይቕረ በለሎም። ከም ብዝኂ ምሕረትካውን በደሎም ደምስሰሎም።</a:t>
            </a:r>
            <a:endParaRPr sz="2700">
              <a:solidFill>
                <a:schemeClr val="dk1"/>
              </a:solidFill>
            </a:endParaRPr>
          </a:p>
          <a:p>
            <a:pPr marL="463550" lvl="0" indent="-417512" algn="l" rtl="0">
              <a:spcBef>
                <a:spcPts val="0"/>
              </a:spcBef>
              <a:spcAft>
                <a:spcPts val="0"/>
              </a:spcAft>
              <a:buClr>
                <a:srgbClr val="02CA02"/>
              </a:buClr>
              <a:buSzPts val="2700"/>
              <a:buFont typeface="Noto Sans Symbols"/>
              <a:buChar char="❖"/>
            </a:pPr>
            <a:r>
              <a:rPr lang="en" sz="2700" u="sng">
                <a:solidFill>
                  <a:schemeClr val="lt1"/>
                </a:solidFill>
              </a:rPr>
              <a:t>ዲያቆን፡</a:t>
            </a:r>
            <a:r>
              <a:rPr lang="en" sz="2700">
                <a:solidFill>
                  <a:srgbClr val="CE181E"/>
                </a:solidFill>
              </a:rPr>
              <a:t>ነጽር</a:t>
            </a:r>
            <a:endParaRPr sz="2700">
              <a:solidFill>
                <a:schemeClr val="dk1"/>
              </a:solidFill>
            </a:endParaRPr>
          </a:p>
          <a:p>
            <a:pPr marL="463550" lvl="0" indent="-417512" algn="l" rtl="0">
              <a:spcBef>
                <a:spcPts val="0"/>
              </a:spcBef>
              <a:spcAft>
                <a:spcPts val="0"/>
              </a:spcAft>
              <a:buClr>
                <a:srgbClr val="02CA02"/>
              </a:buClr>
              <a:buSzPts val="2700"/>
              <a:buFont typeface="Noto Sans Symbols"/>
              <a:buChar char="❖"/>
            </a:pPr>
            <a:r>
              <a:rPr lang="en" sz="2700" u="sng">
                <a:solidFill>
                  <a:schemeClr val="lt1"/>
                </a:solidFill>
              </a:rPr>
              <a:t>ካህን</a:t>
            </a:r>
            <a:r>
              <a:rPr lang="en" sz="2700">
                <a:solidFill>
                  <a:schemeClr val="lt1"/>
                </a:solidFill>
              </a:rPr>
              <a:t>፡</a:t>
            </a:r>
            <a:r>
              <a:rPr lang="en" sz="2700">
                <a:solidFill>
                  <a:srgbClr val="CE181E"/>
                </a:solidFill>
              </a:rPr>
              <a:t>ቅድሳት ለቅዱሳት</a:t>
            </a: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rgbClr val="CE181E"/>
              </a:solidFill>
            </a:endParaRPr>
          </a:p>
          <a:p>
            <a:pPr marL="0" lvl="0" indent="0" algn="l" rtl="0">
              <a:spcBef>
                <a:spcPts val="0"/>
              </a:spcBef>
              <a:spcAft>
                <a:spcPts val="0"/>
              </a:spcAft>
              <a:buNone/>
            </a:pPr>
            <a:endParaRPr sz="2700" u="sng">
              <a:solidFill>
                <a:schemeClr val="lt1"/>
              </a:solidFill>
            </a:endParaRP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Google Shape;805;p11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06" name="Google Shape;806;p111"/>
          <p:cNvSpPr txBox="1"/>
          <p:nvPr/>
        </p:nvSpPr>
        <p:spPr>
          <a:xfrm>
            <a:off x="4457800" y="400050"/>
            <a:ext cx="44349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3400"/>
              <a:buFont typeface="Noto Sans Symbols"/>
              <a:buChar char="❖"/>
            </a:pPr>
            <a:r>
              <a:rPr lang="en" sz="3400" u="sng">
                <a:solidFill>
                  <a:schemeClr val="lt1"/>
                </a:solidFill>
              </a:rPr>
              <a:t>Dīyaqon</a:t>
            </a:r>
            <a:r>
              <a:rPr lang="en" sz="3400">
                <a:solidFill>
                  <a:schemeClr val="lt1"/>
                </a:solidFill>
              </a:rPr>
              <a:t>: </a:t>
            </a:r>
            <a:r>
              <a:rPr lang="en" sz="3400">
                <a:solidFill>
                  <a:srgbClr val="FFFF00"/>
                </a:solidFill>
              </a:rPr>
              <a:t>netsir</a:t>
            </a:r>
            <a:endParaRPr sz="3400">
              <a:solidFill>
                <a:srgbClr val="FFFF00"/>
              </a:solidFill>
            </a:endParaRPr>
          </a:p>
          <a:p>
            <a:pPr marL="463550" lvl="0" indent="-463550" algn="l" rtl="0">
              <a:spcBef>
                <a:spcPts val="0"/>
              </a:spcBef>
              <a:spcAft>
                <a:spcPts val="0"/>
              </a:spcAft>
              <a:buClr>
                <a:srgbClr val="FF0000"/>
              </a:buClr>
              <a:buSzPts val="3400"/>
              <a:buChar char="❖"/>
            </a:pPr>
            <a:r>
              <a:rPr lang="en" sz="3400" u="sng">
                <a:solidFill>
                  <a:srgbClr val="FFFF00"/>
                </a:solidFill>
              </a:rPr>
              <a:t>Deacon</a:t>
            </a:r>
            <a:r>
              <a:rPr lang="en" sz="3400">
                <a:solidFill>
                  <a:srgbClr val="FFFF00"/>
                </a:solidFill>
              </a:rPr>
              <a:t>: </a:t>
            </a:r>
            <a:r>
              <a:rPr lang="en" sz="3400">
                <a:solidFill>
                  <a:srgbClr val="FFFFFF"/>
                </a:solidFill>
              </a:rPr>
              <a:t>Give heed.</a:t>
            </a:r>
            <a:endParaRPr sz="3400">
              <a:solidFill>
                <a:srgbClr val="FFFFFF"/>
              </a:solidFill>
            </a:endParaRPr>
          </a:p>
          <a:p>
            <a:pPr marL="457200" lvl="0" indent="0" algn="l" rtl="0">
              <a:spcBef>
                <a:spcPts val="0"/>
              </a:spcBef>
              <a:spcAft>
                <a:spcPts val="0"/>
              </a:spcAft>
              <a:buNone/>
            </a:pPr>
            <a:endParaRPr sz="3400">
              <a:solidFill>
                <a:srgbClr val="FFFFFF"/>
              </a:solidFill>
            </a:endParaRPr>
          </a:p>
          <a:p>
            <a:pPr marL="463550" lvl="0" indent="-463550" algn="l" rtl="0">
              <a:spcBef>
                <a:spcPts val="0"/>
              </a:spcBef>
              <a:spcAft>
                <a:spcPts val="0"/>
              </a:spcAft>
              <a:buClr>
                <a:srgbClr val="0000FF"/>
              </a:buClr>
              <a:buSzPts val="3400"/>
              <a:buChar char="❖"/>
            </a:pPr>
            <a:r>
              <a:rPr lang="en" sz="3400" u="sng">
                <a:solidFill>
                  <a:srgbClr val="FFFFFF"/>
                </a:solidFill>
              </a:rPr>
              <a:t>Kahn</a:t>
            </a:r>
            <a:r>
              <a:rPr lang="en" sz="3400">
                <a:solidFill>
                  <a:srgbClr val="FFFFFF"/>
                </a:solidFill>
              </a:rPr>
              <a:t>: </a:t>
            </a:r>
            <a:r>
              <a:rPr lang="en" sz="3400">
                <a:solidFill>
                  <a:srgbClr val="FFFF00"/>
                </a:solidFill>
              </a:rPr>
              <a:t>qidisat le-qidusat</a:t>
            </a:r>
            <a:endParaRPr sz="3400">
              <a:solidFill>
                <a:srgbClr val="FFFF00"/>
              </a:solidFill>
            </a:endParaRPr>
          </a:p>
          <a:p>
            <a:pPr marL="463550" lvl="0" indent="-463550" algn="l" rtl="0">
              <a:spcBef>
                <a:spcPts val="800"/>
              </a:spcBef>
              <a:spcAft>
                <a:spcPts val="0"/>
              </a:spcAft>
              <a:buClr>
                <a:srgbClr val="FF0000"/>
              </a:buClr>
              <a:buSzPts val="3400"/>
              <a:buFont typeface="Noto Sans Symbols"/>
              <a:buChar char="❖"/>
            </a:pPr>
            <a:r>
              <a:rPr lang="en" sz="3400" u="sng">
                <a:solidFill>
                  <a:srgbClr val="FFFF00"/>
                </a:solidFill>
              </a:rPr>
              <a:t>Priest</a:t>
            </a:r>
            <a:r>
              <a:rPr lang="en" sz="3400">
                <a:solidFill>
                  <a:srgbClr val="FFFF00"/>
                </a:solidFill>
              </a:rPr>
              <a:t>:</a:t>
            </a:r>
            <a:r>
              <a:rPr lang="en" sz="3400" b="1">
                <a:solidFill>
                  <a:srgbClr val="DDDDDD"/>
                </a:solidFill>
              </a:rPr>
              <a:t> </a:t>
            </a:r>
            <a:r>
              <a:rPr lang="en" sz="3400">
                <a:solidFill>
                  <a:schemeClr val="lt1"/>
                </a:solidFill>
              </a:rPr>
              <a:t>Holy things for the Holy.</a:t>
            </a:r>
            <a:endParaRPr sz="3400">
              <a:solidFill>
                <a:schemeClr val="dk1"/>
              </a:solidFill>
            </a:endParaRPr>
          </a:p>
          <a:p>
            <a:pPr marL="0" lvl="0" indent="0" algn="l" rtl="0">
              <a:lnSpc>
                <a:spcPct val="90000"/>
              </a:lnSpc>
              <a:spcBef>
                <a:spcPts val="800"/>
              </a:spcBef>
              <a:spcAft>
                <a:spcPts val="0"/>
              </a:spcAft>
              <a:buNone/>
            </a:pPr>
            <a:endParaRPr sz="3400" u="sng">
              <a:solidFill>
                <a:schemeClr val="lt1"/>
              </a:solidFill>
            </a:endParaRPr>
          </a:p>
        </p:txBody>
      </p:sp>
      <p:sp>
        <p:nvSpPr>
          <p:cNvPr id="807" name="Google Shape;807;p111"/>
          <p:cNvSpPr txBox="1"/>
          <p:nvPr/>
        </p:nvSpPr>
        <p:spPr>
          <a:xfrm>
            <a:off x="449600" y="377200"/>
            <a:ext cx="4198500" cy="6043500"/>
          </a:xfrm>
          <a:prstGeom prst="rect">
            <a:avLst/>
          </a:prstGeom>
          <a:noFill/>
          <a:ln>
            <a:noFill/>
          </a:ln>
        </p:spPr>
        <p:txBody>
          <a:bodyPr spcFirstLastPara="1" wrap="square" lIns="90000" tIns="91425" rIns="90000" bIns="91425" anchor="t" anchorCtr="0">
            <a:noAutofit/>
          </a:bodyPr>
          <a:lstStyle/>
          <a:p>
            <a:pPr marL="463550" lvl="0" indent="-436562" algn="l" rtl="0">
              <a:spcBef>
                <a:spcPts val="0"/>
              </a:spcBef>
              <a:spcAft>
                <a:spcPts val="0"/>
              </a:spcAft>
              <a:buClr>
                <a:srgbClr val="02CA02"/>
              </a:buClr>
              <a:buSzPts val="3000"/>
              <a:buFont typeface="Noto Sans Symbols"/>
              <a:buChar char="❖"/>
            </a:pPr>
            <a:r>
              <a:rPr lang="en" sz="3000" u="sng">
                <a:solidFill>
                  <a:schemeClr val="lt1"/>
                </a:solidFill>
              </a:rPr>
              <a:t>ዲያቆን</a:t>
            </a:r>
            <a:r>
              <a:rPr lang="en" sz="3000">
                <a:solidFill>
                  <a:schemeClr val="lt1"/>
                </a:solidFill>
              </a:rPr>
              <a:t>፡ </a:t>
            </a:r>
            <a:r>
              <a:rPr lang="en" sz="3000">
                <a:solidFill>
                  <a:srgbClr val="FFFF00"/>
                </a:solidFill>
              </a:rPr>
              <a:t>ነጽር</a:t>
            </a:r>
            <a:endParaRPr sz="3000">
              <a:solidFill>
                <a:srgbClr val="FFFF00"/>
              </a:solidFill>
            </a:endParaRPr>
          </a:p>
          <a:p>
            <a:pPr marL="457200" lvl="0" indent="-419100" algn="l" rtl="0">
              <a:spcBef>
                <a:spcPts val="880"/>
              </a:spcBef>
              <a:spcAft>
                <a:spcPts val="0"/>
              </a:spcAft>
              <a:buClr>
                <a:srgbClr val="FFFFFF"/>
              </a:buClr>
              <a:buSzPts val="3000"/>
              <a:buChar char="❖"/>
            </a:pPr>
            <a:r>
              <a:rPr lang="en" sz="3000">
                <a:solidFill>
                  <a:srgbClr val="FFFFFF"/>
                </a:solidFill>
              </a:rPr>
              <a:t>ነስተውዕል።</a:t>
            </a:r>
            <a:endParaRPr sz="3000">
              <a:solidFill>
                <a:srgbClr val="FFFFFF"/>
              </a:solidFill>
            </a:endParaRPr>
          </a:p>
          <a:p>
            <a:pPr marL="457200" lvl="0" indent="0" algn="l" rtl="0">
              <a:spcBef>
                <a:spcPts val="880"/>
              </a:spcBef>
              <a:spcAft>
                <a:spcPts val="0"/>
              </a:spcAft>
              <a:buNone/>
            </a:pPr>
            <a:endParaRPr sz="3000">
              <a:solidFill>
                <a:srgbClr val="FFFFFF"/>
              </a:solidFill>
            </a:endParaRPr>
          </a:p>
          <a:p>
            <a:pPr marL="463550" lvl="0" indent="-436562" algn="l" rtl="0">
              <a:spcBef>
                <a:spcPts val="0"/>
              </a:spcBef>
              <a:spcAft>
                <a:spcPts val="0"/>
              </a:spcAft>
              <a:buClr>
                <a:srgbClr val="02CA02"/>
              </a:buClr>
              <a:buSzPts val="3000"/>
              <a:buFont typeface="Noto Sans Symbols"/>
              <a:buChar char="❖"/>
            </a:pPr>
            <a:r>
              <a:rPr lang="en" sz="3000" u="sng">
                <a:solidFill>
                  <a:schemeClr val="lt1"/>
                </a:solidFill>
              </a:rPr>
              <a:t>ካህን</a:t>
            </a:r>
            <a:r>
              <a:rPr lang="en" sz="3000">
                <a:solidFill>
                  <a:schemeClr val="lt1"/>
                </a:solidFill>
              </a:rPr>
              <a:t>፡ </a:t>
            </a:r>
            <a:r>
              <a:rPr lang="en" sz="3000">
                <a:solidFill>
                  <a:srgbClr val="FFFF00"/>
                </a:solidFill>
              </a:rPr>
              <a:t>ቅድሳት ለቅዱሳን።</a:t>
            </a:r>
            <a:endParaRPr sz="3000">
              <a:solidFill>
                <a:srgbClr val="FFFF00"/>
              </a:solidFill>
            </a:endParaRPr>
          </a:p>
          <a:p>
            <a:pPr marL="457200" lvl="0" indent="-419100" algn="l" rtl="0">
              <a:spcBef>
                <a:spcPts val="640"/>
              </a:spcBef>
              <a:spcAft>
                <a:spcPts val="0"/>
              </a:spcAft>
              <a:buClr>
                <a:srgbClr val="FFFFFF"/>
              </a:buClr>
              <a:buSzPts val="3000"/>
              <a:buChar char="❖"/>
            </a:pPr>
            <a:r>
              <a:rPr lang="en" sz="3000">
                <a:solidFill>
                  <a:schemeClr val="lt1"/>
                </a:solidFill>
              </a:rPr>
              <a:t>ዝተቐደሰ ሥጋኡን ደሙን ንዝተቐደሱ እዩ።</a:t>
            </a:r>
            <a:endParaRPr sz="3000">
              <a:solidFill>
                <a:srgbClr val="FFFF00"/>
              </a:solidFill>
            </a:endParaRPr>
          </a:p>
          <a:p>
            <a:pPr marL="0" lvl="0" indent="0" algn="l" rtl="0">
              <a:lnSpc>
                <a:spcPct val="93000"/>
              </a:lnSpc>
              <a:spcBef>
                <a:spcPts val="0"/>
              </a:spcBef>
              <a:spcAft>
                <a:spcPts val="0"/>
              </a:spcAft>
              <a:buNone/>
            </a:pPr>
            <a:endParaRPr sz="3000">
              <a:solidFill>
                <a:srgbClr val="CE181E"/>
              </a:solidFill>
            </a:endParaRPr>
          </a:p>
          <a:p>
            <a:pPr marL="0" lvl="0" indent="0" algn="l" rtl="0">
              <a:spcBef>
                <a:spcPts val="0"/>
              </a:spcBef>
              <a:spcAft>
                <a:spcPts val="0"/>
              </a:spcAft>
              <a:buNone/>
            </a:pPr>
            <a:endParaRPr sz="3000" u="sng">
              <a:solidFill>
                <a:schemeClr val="lt1"/>
              </a:solidFill>
            </a:endParaRPr>
          </a:p>
        </p:txBody>
      </p:sp>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11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14" name="Google Shape;814;p112"/>
          <p:cNvSpPr txBox="1"/>
          <p:nvPr/>
        </p:nvSpPr>
        <p:spPr>
          <a:xfrm>
            <a:off x="4305400" y="400050"/>
            <a:ext cx="44349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3400"/>
              <a:buFont typeface="Noto Sans Symbols"/>
              <a:buChar char="❖"/>
            </a:pPr>
            <a:r>
              <a:rPr lang="en" sz="3400" b="1" u="sng">
                <a:solidFill>
                  <a:schemeClr val="lt1"/>
                </a:solidFill>
              </a:rPr>
              <a:t>Hizb</a:t>
            </a:r>
            <a:r>
              <a:rPr lang="en" sz="3400" b="1">
                <a:solidFill>
                  <a:schemeClr val="lt1"/>
                </a:solidFill>
              </a:rPr>
              <a:t>:</a:t>
            </a:r>
            <a:r>
              <a:rPr lang="en" sz="3400">
                <a:solidFill>
                  <a:schemeClr val="lt1"/>
                </a:solidFill>
              </a:rPr>
              <a:t> </a:t>
            </a:r>
            <a:r>
              <a:rPr lang="en" sz="3400">
                <a:solidFill>
                  <a:srgbClr val="FFFF00"/>
                </a:solidFill>
              </a:rPr>
              <a:t>Ahadu Ab Qidus, Ahadu Weld Qidus, Ahadu wi’itu Menfes Qidus</a:t>
            </a:r>
            <a:endParaRPr>
              <a:solidFill>
                <a:schemeClr val="dk1"/>
              </a:solidFill>
            </a:endParaRPr>
          </a:p>
          <a:p>
            <a:pPr marL="463550" lvl="0" indent="-463550" algn="l" rtl="0">
              <a:spcBef>
                <a:spcPts val="800"/>
              </a:spcBef>
              <a:spcAft>
                <a:spcPts val="0"/>
              </a:spcAft>
              <a:buClr>
                <a:srgbClr val="FF0000"/>
              </a:buClr>
              <a:buSzPts val="3400"/>
              <a:buFont typeface="Noto Sans Symbols"/>
              <a:buChar char="❖"/>
            </a:pPr>
            <a:r>
              <a:rPr lang="en" sz="3400" b="1" u="sng">
                <a:solidFill>
                  <a:srgbClr val="FFFF00"/>
                </a:solidFill>
              </a:rPr>
              <a:t>People</a:t>
            </a:r>
            <a:r>
              <a:rPr lang="en" sz="3400" b="1">
                <a:solidFill>
                  <a:srgbClr val="FFFF00"/>
                </a:solidFill>
              </a:rPr>
              <a:t>:</a:t>
            </a:r>
            <a:r>
              <a:rPr lang="en" sz="3400" b="1">
                <a:solidFill>
                  <a:srgbClr val="DDDDDD"/>
                </a:solidFill>
              </a:rPr>
              <a:t> </a:t>
            </a:r>
            <a:r>
              <a:rPr lang="en" sz="3400">
                <a:solidFill>
                  <a:schemeClr val="lt1"/>
                </a:solidFill>
              </a:rPr>
              <a:t>One is the Holy Father, one is the Holy Son, one is the Holy Spirit.</a:t>
            </a:r>
            <a:endParaRPr>
              <a:solidFill>
                <a:schemeClr val="dk1"/>
              </a:solidFill>
            </a:endParaRPr>
          </a:p>
          <a:p>
            <a:pPr marL="0" lvl="0" indent="0" algn="l" rtl="0">
              <a:lnSpc>
                <a:spcPct val="90000"/>
              </a:lnSpc>
              <a:spcBef>
                <a:spcPts val="800"/>
              </a:spcBef>
              <a:spcAft>
                <a:spcPts val="0"/>
              </a:spcAft>
              <a:buNone/>
            </a:pPr>
            <a:endParaRPr sz="3400" u="sng">
              <a:solidFill>
                <a:schemeClr val="lt1"/>
              </a:solidFill>
            </a:endParaRPr>
          </a:p>
        </p:txBody>
      </p:sp>
      <p:sp>
        <p:nvSpPr>
          <p:cNvPr id="815" name="Google Shape;815;p112"/>
          <p:cNvSpPr txBox="1"/>
          <p:nvPr/>
        </p:nvSpPr>
        <p:spPr>
          <a:xfrm>
            <a:off x="449600" y="377200"/>
            <a:ext cx="4198500" cy="6043500"/>
          </a:xfrm>
          <a:prstGeom prst="rect">
            <a:avLst/>
          </a:prstGeom>
          <a:noFill/>
          <a:ln>
            <a:noFill/>
          </a:ln>
        </p:spPr>
        <p:txBody>
          <a:bodyPr spcFirstLastPara="1" wrap="square" lIns="90000" tIns="91425" rIns="90000" bIns="91425" anchor="t" anchorCtr="0">
            <a:noAutofit/>
          </a:bodyPr>
          <a:lstStyle/>
          <a:p>
            <a:pPr marL="463550" lvl="0" indent="-431800" algn="l" rtl="0">
              <a:spcBef>
                <a:spcPts val="0"/>
              </a:spcBef>
              <a:spcAft>
                <a:spcPts val="0"/>
              </a:spcAft>
              <a:buClr>
                <a:srgbClr val="33CC33"/>
              </a:buClr>
              <a:buSzPts val="3000"/>
              <a:buFont typeface="Noto Sans Symbols"/>
              <a:buChar char="❖"/>
            </a:pPr>
            <a:r>
              <a:rPr lang="en" sz="3000" u="sng">
                <a:solidFill>
                  <a:schemeClr val="lt1"/>
                </a:solidFill>
              </a:rPr>
              <a:t>ሕዝብ</a:t>
            </a:r>
            <a:r>
              <a:rPr lang="en" sz="3000">
                <a:solidFill>
                  <a:schemeClr val="lt1"/>
                </a:solidFill>
              </a:rPr>
              <a:t>፡-</a:t>
            </a:r>
            <a:r>
              <a:rPr lang="en" sz="3000">
                <a:solidFill>
                  <a:srgbClr val="FFFF00"/>
                </a:solidFill>
              </a:rPr>
              <a:t> አሐዱ አብ ቅዱስ፣ አሐዱ ወልድ ቅዱስ፣ አሐዱ ውእቱ መንፈስ ቅዱስ።</a:t>
            </a:r>
            <a:endParaRPr sz="3000">
              <a:solidFill>
                <a:schemeClr val="dk1"/>
              </a:solidFill>
            </a:endParaRPr>
          </a:p>
          <a:p>
            <a:pPr marL="463550" lvl="0" indent="-431800" algn="l" rtl="0">
              <a:spcBef>
                <a:spcPts val="600"/>
              </a:spcBef>
              <a:spcAft>
                <a:spcPts val="0"/>
              </a:spcAft>
              <a:buClr>
                <a:schemeClr val="lt1"/>
              </a:buClr>
              <a:buSzPts val="3000"/>
              <a:buFont typeface="Noto Sans Symbols"/>
              <a:buChar char="❖"/>
            </a:pPr>
            <a:r>
              <a:rPr lang="en" sz="3000">
                <a:solidFill>
                  <a:schemeClr val="lt1"/>
                </a:solidFill>
              </a:rPr>
              <a:t>ሓደ ኣብ ቅዱስ እዩ፡ ሓደ ወልድ ቅዱስ እዩ፡ ሓደ  መንፈስ ቅዱስ ቅዱስ እዩ። </a:t>
            </a:r>
            <a:endParaRPr sz="3000">
              <a:solidFill>
                <a:schemeClr val="dk1"/>
              </a:solidFill>
            </a:endParaRPr>
          </a:p>
          <a:p>
            <a:pPr marL="463550" lvl="0" indent="-463550" algn="l" rtl="0">
              <a:spcBef>
                <a:spcPts val="800"/>
              </a:spcBef>
              <a:spcAft>
                <a:spcPts val="0"/>
              </a:spcAft>
              <a:buClr>
                <a:schemeClr val="dk1"/>
              </a:buClr>
              <a:buSzPts val="3500"/>
              <a:buFont typeface="Arial"/>
              <a:buNone/>
            </a:pPr>
            <a:endParaRPr sz="3000">
              <a:solidFill>
                <a:schemeClr val="dk1"/>
              </a:solidFill>
            </a:endParaRPr>
          </a:p>
          <a:p>
            <a:pPr marL="463550" lvl="0" indent="-463550" algn="l" rtl="0">
              <a:spcBef>
                <a:spcPts val="600"/>
              </a:spcBef>
              <a:spcAft>
                <a:spcPts val="0"/>
              </a:spcAft>
              <a:buClr>
                <a:schemeClr val="dk1"/>
              </a:buClr>
              <a:buSzPts val="3500"/>
              <a:buFont typeface="Arial"/>
              <a:buNone/>
            </a:pPr>
            <a:endParaRPr sz="3000">
              <a:solidFill>
                <a:schemeClr val="dk1"/>
              </a:solidFill>
            </a:endParaRPr>
          </a:p>
          <a:p>
            <a:pPr marL="0" lvl="0" indent="0" algn="l" rtl="0">
              <a:lnSpc>
                <a:spcPct val="93000"/>
              </a:lnSpc>
              <a:spcBef>
                <a:spcPts val="0"/>
              </a:spcBef>
              <a:spcAft>
                <a:spcPts val="0"/>
              </a:spcAft>
              <a:buClr>
                <a:schemeClr val="dk1"/>
              </a:buClr>
              <a:buFont typeface="Arial"/>
              <a:buNone/>
            </a:pPr>
            <a:endParaRPr sz="3000">
              <a:solidFill>
                <a:schemeClr val="dk1"/>
              </a:solidFill>
            </a:endParaRPr>
          </a:p>
          <a:p>
            <a:pPr marL="0" lvl="0" indent="0" algn="l" rtl="0">
              <a:spcBef>
                <a:spcPts val="0"/>
              </a:spcBef>
              <a:spcAft>
                <a:spcPts val="0"/>
              </a:spcAft>
              <a:buNone/>
            </a:pPr>
            <a:endParaRPr sz="3000" u="sng">
              <a:solidFill>
                <a:schemeClr val="lt1"/>
              </a:solidFill>
            </a:endParaRP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Google Shape;821;p11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22" name="Google Shape;822;p113"/>
          <p:cNvSpPr txBox="1"/>
          <p:nvPr/>
        </p:nvSpPr>
        <p:spPr>
          <a:xfrm>
            <a:off x="4305400" y="171450"/>
            <a:ext cx="4569600" cy="5911800"/>
          </a:xfrm>
          <a:prstGeom prst="rect">
            <a:avLst/>
          </a:prstGeom>
          <a:noFill/>
          <a:ln>
            <a:noFill/>
          </a:ln>
        </p:spPr>
        <p:txBody>
          <a:bodyPr spcFirstLastPara="1" wrap="square" lIns="92150" tIns="46075" rIns="92150" bIns="46075" anchor="t" anchorCtr="0">
            <a:noAutofit/>
          </a:bodyPr>
          <a:lstStyle/>
          <a:p>
            <a:pPr marL="463550" lvl="0" indent="-457200" algn="l" rtl="0">
              <a:spcBef>
                <a:spcPts val="0"/>
              </a:spcBef>
              <a:spcAft>
                <a:spcPts val="0"/>
              </a:spcAft>
              <a:buClr>
                <a:srgbClr val="0000FF"/>
              </a:buClr>
              <a:buSzPts val="3200"/>
              <a:buFont typeface="Noto Sans Symbols"/>
              <a:buChar char="❖"/>
            </a:pPr>
            <a:r>
              <a:rPr lang="en" sz="3200" u="sng">
                <a:solidFill>
                  <a:schemeClr val="lt1"/>
                </a:solidFill>
              </a:rPr>
              <a:t>Kahn</a:t>
            </a:r>
            <a:r>
              <a:rPr lang="en" sz="3200">
                <a:solidFill>
                  <a:schemeClr val="lt1"/>
                </a:solidFill>
              </a:rPr>
              <a:t>: </a:t>
            </a:r>
            <a:r>
              <a:rPr lang="en" sz="3200">
                <a:solidFill>
                  <a:srgbClr val="FFFF00"/>
                </a:solidFill>
              </a:rPr>
              <a:t>Igzīabhier misle kulikimu</a:t>
            </a:r>
            <a:endParaRPr sz="3200">
              <a:solidFill>
                <a:schemeClr val="dk1"/>
              </a:solidFill>
            </a:endParaRPr>
          </a:p>
          <a:p>
            <a:pPr marL="463550" lvl="0" indent="-457200" algn="l" rtl="0">
              <a:spcBef>
                <a:spcPts val="800"/>
              </a:spcBef>
              <a:spcAft>
                <a:spcPts val="0"/>
              </a:spcAft>
              <a:buClr>
                <a:srgbClr val="FF0000"/>
              </a:buClr>
              <a:buSzPts val="3200"/>
              <a:buFont typeface="Noto Sans Symbols"/>
              <a:buChar char="❖"/>
            </a:pPr>
            <a:r>
              <a:rPr lang="en" sz="3200" u="sng">
                <a:solidFill>
                  <a:srgbClr val="FFFF00"/>
                </a:solidFill>
              </a:rPr>
              <a:t>Priest</a:t>
            </a:r>
            <a:r>
              <a:rPr lang="en" sz="3200">
                <a:solidFill>
                  <a:srgbClr val="FFFF00"/>
                </a:solidFill>
              </a:rPr>
              <a:t>:-</a:t>
            </a:r>
            <a:r>
              <a:rPr lang="en" sz="3200">
                <a:solidFill>
                  <a:srgbClr val="DDDDDD"/>
                </a:solidFill>
              </a:rPr>
              <a:t> </a:t>
            </a:r>
            <a:r>
              <a:rPr lang="en" sz="3200">
                <a:solidFill>
                  <a:schemeClr val="lt1"/>
                </a:solidFill>
              </a:rPr>
              <a:t>The Lord be with you all.</a:t>
            </a:r>
            <a:endParaRPr sz="3200">
              <a:solidFill>
                <a:schemeClr val="dk1"/>
              </a:solidFill>
            </a:endParaRPr>
          </a:p>
          <a:p>
            <a:pPr marL="463550" lvl="0" indent="-463550" algn="l" rtl="0">
              <a:spcBef>
                <a:spcPts val="800"/>
              </a:spcBef>
              <a:spcAft>
                <a:spcPts val="0"/>
              </a:spcAft>
              <a:buClr>
                <a:schemeClr val="dk1"/>
              </a:buClr>
              <a:buSzPts val="3300"/>
              <a:buFont typeface="Arial"/>
              <a:buNone/>
            </a:pPr>
            <a:endParaRPr sz="3200">
              <a:solidFill>
                <a:schemeClr val="dk1"/>
              </a:solidFill>
            </a:endParaRPr>
          </a:p>
          <a:p>
            <a:pPr marL="463550" lvl="0" indent="-457200" algn="l" rtl="0">
              <a:spcBef>
                <a:spcPts val="600"/>
              </a:spcBef>
              <a:spcAft>
                <a:spcPts val="0"/>
              </a:spcAft>
              <a:buClr>
                <a:srgbClr val="0000FF"/>
              </a:buClr>
              <a:buSzPts val="3200"/>
              <a:buFont typeface="Noto Sans Symbols"/>
              <a:buChar char="❖"/>
            </a:pPr>
            <a:r>
              <a:rPr lang="en" sz="3200" b="1" u="sng">
                <a:solidFill>
                  <a:schemeClr val="lt1"/>
                </a:solidFill>
              </a:rPr>
              <a:t>Hizb</a:t>
            </a:r>
            <a:r>
              <a:rPr lang="en" sz="3200" b="1">
                <a:solidFill>
                  <a:schemeClr val="lt1"/>
                </a:solidFill>
              </a:rPr>
              <a:t>:</a:t>
            </a:r>
            <a:r>
              <a:rPr lang="en" sz="3200">
                <a:solidFill>
                  <a:schemeClr val="lt1"/>
                </a:solidFill>
              </a:rPr>
              <a:t> </a:t>
            </a:r>
            <a:r>
              <a:rPr lang="en" sz="3200">
                <a:solidFill>
                  <a:srgbClr val="FFFF00"/>
                </a:solidFill>
              </a:rPr>
              <a:t>Misle Menfeseke</a:t>
            </a:r>
            <a:endParaRPr sz="3200">
              <a:solidFill>
                <a:schemeClr val="dk1"/>
              </a:solidFill>
            </a:endParaRPr>
          </a:p>
          <a:p>
            <a:pPr marL="463550" lvl="0" indent="-457200" algn="l" rtl="0">
              <a:spcBef>
                <a:spcPts val="800"/>
              </a:spcBef>
              <a:spcAft>
                <a:spcPts val="0"/>
              </a:spcAft>
              <a:buClr>
                <a:srgbClr val="FF0000"/>
              </a:buClr>
              <a:buSzPts val="3200"/>
              <a:buFont typeface="Noto Sans Symbols"/>
              <a:buChar char="❖"/>
            </a:pPr>
            <a:r>
              <a:rPr lang="en" sz="3200" b="1" u="sng">
                <a:solidFill>
                  <a:srgbClr val="FFFF00"/>
                </a:solidFill>
              </a:rPr>
              <a:t>People</a:t>
            </a:r>
            <a:r>
              <a:rPr lang="en" sz="3200" b="1">
                <a:solidFill>
                  <a:srgbClr val="FFFF00"/>
                </a:solidFill>
              </a:rPr>
              <a:t>:</a:t>
            </a:r>
            <a:r>
              <a:rPr lang="en" sz="3200">
                <a:solidFill>
                  <a:srgbClr val="00FF00"/>
                </a:solidFill>
              </a:rPr>
              <a:t> </a:t>
            </a:r>
            <a:r>
              <a:rPr lang="en" sz="3200">
                <a:solidFill>
                  <a:schemeClr val="lt1"/>
                </a:solidFill>
              </a:rPr>
              <a:t>And with Thy spirit.</a:t>
            </a:r>
            <a:endParaRPr sz="3200">
              <a:solidFill>
                <a:schemeClr val="dk1"/>
              </a:solidFill>
            </a:endParaRPr>
          </a:p>
          <a:p>
            <a:pPr marL="0" lvl="0" indent="0" algn="l" rtl="0">
              <a:lnSpc>
                <a:spcPct val="90000"/>
              </a:lnSpc>
              <a:spcBef>
                <a:spcPts val="800"/>
              </a:spcBef>
              <a:spcAft>
                <a:spcPts val="0"/>
              </a:spcAft>
              <a:buNone/>
            </a:pPr>
            <a:endParaRPr sz="3200" b="1" u="sng">
              <a:solidFill>
                <a:schemeClr val="lt1"/>
              </a:solidFill>
            </a:endParaRPr>
          </a:p>
        </p:txBody>
      </p:sp>
      <p:sp>
        <p:nvSpPr>
          <p:cNvPr id="823" name="Google Shape;823;p113"/>
          <p:cNvSpPr txBox="1"/>
          <p:nvPr/>
        </p:nvSpPr>
        <p:spPr>
          <a:xfrm>
            <a:off x="449600" y="377200"/>
            <a:ext cx="4277400" cy="6043500"/>
          </a:xfrm>
          <a:prstGeom prst="rect">
            <a:avLst/>
          </a:prstGeom>
          <a:noFill/>
          <a:ln>
            <a:noFill/>
          </a:ln>
        </p:spPr>
        <p:txBody>
          <a:bodyPr spcFirstLastPara="1" wrap="square" lIns="90000" tIns="91425" rIns="90000" bIns="91425" anchor="t" anchorCtr="0">
            <a:noAutofit/>
          </a:bodyPr>
          <a:lstStyle/>
          <a:p>
            <a:pPr marL="463550" lvl="0" indent="-457200" algn="l" rtl="0">
              <a:spcBef>
                <a:spcPts val="0"/>
              </a:spcBef>
              <a:spcAft>
                <a:spcPts val="0"/>
              </a:spcAft>
              <a:buClr>
                <a:srgbClr val="33CC33"/>
              </a:buClr>
              <a:buSzPts val="3300"/>
              <a:buFont typeface="Noto Sans Symbols"/>
              <a:buChar char="❖"/>
            </a:pPr>
            <a:r>
              <a:rPr lang="en" sz="3300" u="sng">
                <a:solidFill>
                  <a:schemeClr val="lt1"/>
                </a:solidFill>
              </a:rPr>
              <a:t>ካህን</a:t>
            </a:r>
            <a:r>
              <a:rPr lang="en" sz="3300">
                <a:solidFill>
                  <a:schemeClr val="lt1"/>
                </a:solidFill>
              </a:rPr>
              <a:t>፡-</a:t>
            </a:r>
            <a:r>
              <a:rPr lang="en" sz="3300">
                <a:solidFill>
                  <a:srgbClr val="FFFF00"/>
                </a:solidFill>
              </a:rPr>
              <a:t>እግዚአብሔር ምስለ ኵልክሙ።</a:t>
            </a:r>
            <a:endParaRPr>
              <a:solidFill>
                <a:schemeClr val="dk1"/>
              </a:solidFill>
            </a:endParaRPr>
          </a:p>
          <a:p>
            <a:pPr marL="463550" lvl="0" indent="-457200" algn="l" rtl="0">
              <a:spcBef>
                <a:spcPts val="600"/>
              </a:spcBef>
              <a:spcAft>
                <a:spcPts val="0"/>
              </a:spcAft>
              <a:buClr>
                <a:schemeClr val="lt1"/>
              </a:buClr>
              <a:buSzPts val="3300"/>
              <a:buFont typeface="Noto Sans Symbols"/>
              <a:buChar char="❖"/>
            </a:pPr>
            <a:r>
              <a:rPr lang="en" sz="3300">
                <a:solidFill>
                  <a:schemeClr val="lt1"/>
                </a:solidFill>
              </a:rPr>
              <a:t>እግዚኣብሔር ምስ ኵልኹም ይኹን፡</a:t>
            </a:r>
            <a:endParaRPr>
              <a:solidFill>
                <a:schemeClr val="dk1"/>
              </a:solidFill>
            </a:endParaRPr>
          </a:p>
          <a:p>
            <a:pPr marL="463550" lvl="0" indent="-457200" algn="l" rtl="0">
              <a:spcBef>
                <a:spcPts val="600"/>
              </a:spcBef>
              <a:spcAft>
                <a:spcPts val="0"/>
              </a:spcAft>
              <a:buClr>
                <a:schemeClr val="dk1"/>
              </a:buClr>
              <a:buSzPts val="3300"/>
              <a:buFont typeface="Arial"/>
              <a:buNone/>
            </a:pPr>
            <a:endParaRPr sz="3300">
              <a:solidFill>
                <a:schemeClr val="dk1"/>
              </a:solidFill>
            </a:endParaRPr>
          </a:p>
          <a:p>
            <a:pPr marL="463550" lvl="0" indent="-457200" algn="l" rtl="0">
              <a:spcBef>
                <a:spcPts val="600"/>
              </a:spcBef>
              <a:spcAft>
                <a:spcPts val="0"/>
              </a:spcAft>
              <a:buClr>
                <a:srgbClr val="33CC33"/>
              </a:buClr>
              <a:buSzPts val="3300"/>
              <a:buFont typeface="Noto Sans Symbols"/>
              <a:buChar char="❖"/>
            </a:pPr>
            <a:r>
              <a:rPr lang="en" sz="3300" u="sng">
                <a:solidFill>
                  <a:schemeClr val="lt1"/>
                </a:solidFill>
              </a:rPr>
              <a:t>ሕዝብ</a:t>
            </a:r>
            <a:r>
              <a:rPr lang="en" sz="3300">
                <a:solidFill>
                  <a:schemeClr val="lt1"/>
                </a:solidFill>
              </a:rPr>
              <a:t>፡-</a:t>
            </a:r>
            <a:r>
              <a:rPr lang="en" sz="3300">
                <a:solidFill>
                  <a:srgbClr val="FFFF00"/>
                </a:solidFill>
              </a:rPr>
              <a:t> ምስለ መንፈስከ።</a:t>
            </a:r>
            <a:endParaRPr>
              <a:solidFill>
                <a:schemeClr val="dk1"/>
              </a:solidFill>
            </a:endParaRPr>
          </a:p>
          <a:p>
            <a:pPr marL="463550" lvl="0" indent="-457200" algn="l" rtl="0">
              <a:spcBef>
                <a:spcPts val="600"/>
              </a:spcBef>
              <a:spcAft>
                <a:spcPts val="0"/>
              </a:spcAft>
              <a:buClr>
                <a:schemeClr val="lt1"/>
              </a:buClr>
              <a:buSzPts val="3300"/>
              <a:buFont typeface="Noto Sans Symbols"/>
              <a:buChar char="❖"/>
            </a:pPr>
            <a:r>
              <a:rPr lang="en" sz="3300">
                <a:solidFill>
                  <a:schemeClr val="lt1"/>
                </a:solidFill>
              </a:rPr>
              <a:t>ምስ መንፈስካ። </a:t>
            </a:r>
            <a:endParaRPr>
              <a:solidFill>
                <a:schemeClr val="dk1"/>
              </a:solidFill>
            </a:endParaRPr>
          </a:p>
          <a:p>
            <a:pPr marL="463550" lvl="0" indent="-457200" algn="l" rtl="0">
              <a:spcBef>
                <a:spcPts val="800"/>
              </a:spcBef>
              <a:spcAft>
                <a:spcPts val="0"/>
              </a:spcAft>
              <a:buClr>
                <a:schemeClr val="dk1"/>
              </a:buClr>
              <a:buSzPts val="3300"/>
              <a:buFont typeface="Arial"/>
              <a:buNone/>
            </a:pPr>
            <a:endParaRPr sz="3300">
              <a:solidFill>
                <a:schemeClr val="dk1"/>
              </a:solidFill>
            </a:endParaRPr>
          </a:p>
          <a:p>
            <a:pPr marL="0" lvl="0" indent="0" algn="l" rtl="0">
              <a:lnSpc>
                <a:spcPct val="93000"/>
              </a:lnSpc>
              <a:spcBef>
                <a:spcPts val="0"/>
              </a:spcBef>
              <a:spcAft>
                <a:spcPts val="0"/>
              </a:spcAft>
              <a:buClr>
                <a:schemeClr val="dk1"/>
              </a:buClr>
              <a:buFont typeface="Arial"/>
              <a:buNone/>
            </a:pPr>
            <a:endParaRPr sz="3300">
              <a:solidFill>
                <a:schemeClr val="dk1"/>
              </a:solidFill>
            </a:endParaRPr>
          </a:p>
          <a:p>
            <a:pPr marL="0" lvl="0" indent="0" algn="l" rtl="0">
              <a:spcBef>
                <a:spcPts val="0"/>
              </a:spcBef>
              <a:spcAft>
                <a:spcPts val="0"/>
              </a:spcAft>
              <a:buNone/>
            </a:pPr>
            <a:endParaRPr sz="3000" u="sng">
              <a:solidFill>
                <a:schemeClr val="lt1"/>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175" name="Google Shape;175;p33"/>
          <p:cNvSpPr txBox="1"/>
          <p:nvPr/>
        </p:nvSpPr>
        <p:spPr>
          <a:xfrm>
            <a:off x="4471850" y="323850"/>
            <a:ext cx="4403100" cy="5911800"/>
          </a:xfrm>
          <a:prstGeom prst="rect">
            <a:avLst/>
          </a:prstGeom>
          <a:noFill/>
          <a:ln>
            <a:noFill/>
          </a:ln>
        </p:spPr>
        <p:txBody>
          <a:bodyPr spcFirstLastPara="1" wrap="square" lIns="92150" tIns="46075" rIns="92150" bIns="46075" anchor="t" anchorCtr="0">
            <a:noAutofit/>
          </a:bodyPr>
          <a:lstStyle/>
          <a:p>
            <a:pPr marL="457200" lvl="0" indent="-381000" algn="l" rtl="0">
              <a:spcBef>
                <a:spcPts val="0"/>
              </a:spcBef>
              <a:spcAft>
                <a:spcPts val="0"/>
              </a:spcAft>
              <a:buClr>
                <a:srgbClr val="0000FF"/>
              </a:buClr>
              <a:buSzPts val="2400"/>
              <a:buFont typeface="Noto Sans Symbols"/>
              <a:buChar char="❖"/>
            </a:pPr>
            <a:r>
              <a:rPr lang="en" sz="2400" u="sng">
                <a:solidFill>
                  <a:schemeClr val="lt1"/>
                </a:solidFill>
              </a:rPr>
              <a:t>Kahn</a:t>
            </a:r>
            <a:r>
              <a:rPr lang="en" sz="2400">
                <a:solidFill>
                  <a:schemeClr val="lt1"/>
                </a:solidFill>
              </a:rPr>
              <a:t>: </a:t>
            </a:r>
            <a:r>
              <a:rPr lang="en" sz="2400">
                <a:solidFill>
                  <a:srgbClr val="FFFF00"/>
                </a:solidFill>
              </a:rPr>
              <a:t>ze-mel’ilte qidusan haloke we-menkir sibhatīke t’ilfefīt aelafate melaikt y’qiedsuke we-tiguhan ile īynewmu y’siebhuke.</a:t>
            </a:r>
            <a:r>
              <a:rPr lang="en" sz="2400">
                <a:solidFill>
                  <a:schemeClr val="lt1"/>
                </a:solidFill>
              </a:rPr>
              <a:t> </a:t>
            </a:r>
            <a:endParaRPr sz="2400">
              <a:solidFill>
                <a:schemeClr val="dk1"/>
              </a:solidFill>
            </a:endParaRPr>
          </a:p>
          <a:p>
            <a:pPr marL="457200" lvl="0" indent="-381000" algn="l" rtl="0">
              <a:spcBef>
                <a:spcPts val="7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chemeClr val="lt1"/>
                </a:solidFill>
              </a:rPr>
              <a:t>Thou art above the saints, Thy glory is wonderful, thousand thousands of angels hallow Thee, the watchful who do not sleep glorify Thee.</a:t>
            </a:r>
            <a:endParaRPr sz="2400">
              <a:solidFill>
                <a:schemeClr val="dk1"/>
              </a:solidFill>
            </a:endParaRPr>
          </a:p>
          <a:p>
            <a:pPr marL="342900" lvl="0" indent="-284162" algn="l" rtl="0">
              <a:spcBef>
                <a:spcPts val="700"/>
              </a:spcBef>
              <a:spcAft>
                <a:spcPts val="0"/>
              </a:spcAft>
              <a:buNone/>
            </a:pPr>
            <a:endParaRPr sz="2400">
              <a:solidFill>
                <a:schemeClr val="dk1"/>
              </a:solidFill>
            </a:endParaRPr>
          </a:p>
          <a:p>
            <a:pPr marL="0" lvl="0" indent="0" algn="l" rtl="0">
              <a:lnSpc>
                <a:spcPct val="93000"/>
              </a:lnSpc>
              <a:spcBef>
                <a:spcPts val="0"/>
              </a:spcBef>
              <a:spcAft>
                <a:spcPts val="0"/>
              </a:spcAft>
              <a:buNone/>
            </a:pPr>
            <a:endParaRPr sz="2400">
              <a:solidFill>
                <a:schemeClr val="dk1"/>
              </a:solidFill>
            </a:endParaRPr>
          </a:p>
          <a:p>
            <a:pPr marL="342900" lvl="0" indent="-265112" algn="l" rtl="0">
              <a:spcBef>
                <a:spcPts val="700"/>
              </a:spcBef>
              <a:spcAft>
                <a:spcPts val="0"/>
              </a:spcAft>
              <a:buClr>
                <a:schemeClr val="lt1"/>
              </a:buClr>
              <a:buSzPts val="2400"/>
              <a:buChar char="❖"/>
            </a:pPr>
            <a:endParaRPr sz="2400" u="sng">
              <a:solidFill>
                <a:schemeClr val="lt1"/>
              </a:solidFill>
            </a:endParaRPr>
          </a:p>
        </p:txBody>
      </p:sp>
      <p:sp>
        <p:nvSpPr>
          <p:cNvPr id="176" name="Google Shape;176;p33"/>
          <p:cNvSpPr txBox="1"/>
          <p:nvPr/>
        </p:nvSpPr>
        <p:spPr>
          <a:xfrm>
            <a:off x="367075" y="210750"/>
            <a:ext cx="4314600" cy="6043500"/>
          </a:xfrm>
          <a:prstGeom prst="rect">
            <a:avLst/>
          </a:prstGeom>
          <a:noFill/>
          <a:ln>
            <a:noFill/>
          </a:ln>
        </p:spPr>
        <p:txBody>
          <a:bodyPr spcFirstLastPara="1" wrap="square" lIns="90000" tIns="91425" rIns="90000" bIns="91425" anchor="t" anchorCtr="0">
            <a:noAutofit/>
          </a:bodyPr>
          <a:lstStyle/>
          <a:p>
            <a:pPr marL="457200" lvl="0" indent="-387350" algn="l" rtl="0">
              <a:spcBef>
                <a:spcPts val="0"/>
              </a:spcBef>
              <a:spcAft>
                <a:spcPts val="0"/>
              </a:spcAft>
              <a:buClr>
                <a:srgbClr val="02CA02"/>
              </a:buClr>
              <a:buSzPts val="2500"/>
              <a:buFont typeface="Noto Sans Symbols"/>
              <a:buChar char="❖"/>
            </a:pPr>
            <a:r>
              <a:rPr lang="en" sz="2500">
                <a:solidFill>
                  <a:srgbClr val="DDDDDD"/>
                </a:solidFill>
              </a:rPr>
              <a:t> </a:t>
            </a:r>
            <a:r>
              <a:rPr lang="en" sz="2500" u="sng">
                <a:solidFill>
                  <a:schemeClr val="lt1"/>
                </a:solidFill>
              </a:rPr>
              <a:t>ካህን</a:t>
            </a:r>
            <a:r>
              <a:rPr lang="en" sz="2500">
                <a:solidFill>
                  <a:schemeClr val="lt1"/>
                </a:solidFill>
              </a:rPr>
              <a:t>፦</a:t>
            </a:r>
            <a:r>
              <a:rPr lang="en" sz="2500">
                <a:solidFill>
                  <a:srgbClr val="DDDDDD"/>
                </a:solidFill>
              </a:rPr>
              <a:t> </a:t>
            </a:r>
            <a:r>
              <a:rPr lang="en" sz="2500">
                <a:solidFill>
                  <a:srgbClr val="FFFF00"/>
                </a:solidFill>
              </a:rPr>
              <a:t>ዘመልዕልተ ቅዱሳን ሀሎከ ወመንክር ስብሐቲከ ትእልፊተ አእላፋ</a:t>
            </a:r>
            <a:r>
              <a:rPr lang="en" sz="2500">
                <a:solidFill>
                  <a:srgbClr val="CE181E"/>
                </a:solidFill>
              </a:rPr>
              <a:t>ት</a:t>
            </a:r>
            <a:r>
              <a:rPr lang="en" sz="2500">
                <a:solidFill>
                  <a:srgbClr val="FFFF00"/>
                </a:solidFill>
              </a:rPr>
              <a:t> መላእክት ይቄድሱከ ወትጉሃን እለ ኢይነውሙ ይሴብሑከ። </a:t>
            </a:r>
            <a:endParaRPr sz="2500">
              <a:solidFill>
                <a:schemeClr val="dk1"/>
              </a:solidFill>
            </a:endParaRPr>
          </a:p>
          <a:p>
            <a:pPr marL="457200" lvl="0" indent="-387350" algn="l" rtl="0">
              <a:spcBef>
                <a:spcPts val="700"/>
              </a:spcBef>
              <a:spcAft>
                <a:spcPts val="0"/>
              </a:spcAft>
              <a:buClr>
                <a:srgbClr val="0099CC"/>
              </a:buClr>
              <a:buSzPts val="2500"/>
              <a:buFont typeface="Noto Sans Symbols"/>
              <a:buChar char="❖"/>
            </a:pPr>
            <a:r>
              <a:rPr lang="en" sz="2500">
                <a:solidFill>
                  <a:schemeClr val="lt1"/>
                </a:solidFill>
              </a:rPr>
              <a:t>ኣብ ልዕሊ ቕዱሳን እትነብር ኢኻ። ምስጋናኻ ድማ ዕፁብ እዩ። ትእልፊተ ኣእላፋት መላእኽቲ ይቕድሱኻ እቶም ዘይድቅሱ ትጉሃን ከኣ የመስግኑኻ</a:t>
            </a:r>
            <a:endParaRPr sz="2500" u="sng">
              <a:solidFill>
                <a:schemeClr val="lt1"/>
              </a:solidFill>
            </a:endParaRPr>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14"/>
          <p:cNvSpPr txBox="1"/>
          <p:nvPr/>
        </p:nvSpPr>
        <p:spPr>
          <a:xfrm>
            <a:off x="-119088" y="4168262"/>
            <a:ext cx="9382200" cy="798600"/>
          </a:xfrm>
          <a:prstGeom prst="rect">
            <a:avLst/>
          </a:prstGeom>
          <a:noFill/>
          <a:ln>
            <a:noFill/>
          </a:ln>
        </p:spPr>
        <p:txBody>
          <a:bodyPr spcFirstLastPara="1" wrap="square" lIns="90000" tIns="91425" rIns="90000" bIns="91425" anchor="t" anchorCtr="0">
            <a:noAutofit/>
          </a:bodyPr>
          <a:lstStyle/>
          <a:p>
            <a:pPr marL="463550" marR="0" lvl="0" indent="-330200" algn="ctr" rtl="0">
              <a:lnSpc>
                <a:spcPct val="100000"/>
              </a:lnSpc>
              <a:spcBef>
                <a:spcPts val="0"/>
              </a:spcBef>
              <a:spcAft>
                <a:spcPts val="0"/>
              </a:spcAft>
              <a:buClr>
                <a:srgbClr val="FF0000"/>
              </a:buClr>
              <a:buSzPts val="1500"/>
              <a:buFont typeface="Noto Sans Symbols"/>
              <a:buChar char="❖"/>
            </a:pPr>
            <a:r>
              <a:rPr lang="en" sz="1500" b="0" i="0" u="none">
                <a:solidFill>
                  <a:srgbClr val="FFFFFF"/>
                </a:solidFill>
                <a:latin typeface="Arial"/>
                <a:ea typeface="Arial"/>
                <a:cs typeface="Arial"/>
                <a:sym typeface="Arial"/>
              </a:rPr>
              <a:t>ጎይታኹም በየነይቲ መዓልቲ ከም ዝመጽእ</a:t>
            </a:r>
            <a:r>
              <a:rPr lang="en" sz="1500" b="0" i="0" u="none">
                <a:solidFill>
                  <a:srgbClr val="DDDDDD"/>
                </a:solidFill>
                <a:latin typeface="Arial"/>
                <a:ea typeface="Arial"/>
                <a:cs typeface="Arial"/>
                <a:sym typeface="Arial"/>
              </a:rPr>
              <a:t> </a:t>
            </a:r>
            <a:r>
              <a:rPr lang="en" sz="1500" b="0" i="0" u="none">
                <a:solidFill>
                  <a:srgbClr val="FFFFFF"/>
                </a:solidFill>
                <a:latin typeface="Arial"/>
                <a:ea typeface="Arial"/>
                <a:cs typeface="Arial"/>
                <a:sym typeface="Arial"/>
              </a:rPr>
              <a:t>ኣይትፈልጡን ኢኹም እሞ ንቕሑ</a:t>
            </a:r>
            <a:r>
              <a:rPr lang="en" sz="1500" b="0" i="0" u="none">
                <a:solidFill>
                  <a:srgbClr val="DDDDDD"/>
                </a:solidFill>
                <a:latin typeface="Arial"/>
                <a:ea typeface="Arial"/>
                <a:cs typeface="Arial"/>
                <a:sym typeface="Arial"/>
              </a:rPr>
              <a:t> </a:t>
            </a:r>
            <a:r>
              <a:rPr lang="en" sz="1500" b="0" i="1" u="none">
                <a:solidFill>
                  <a:srgbClr val="28F82D"/>
                </a:solidFill>
                <a:latin typeface="Arial"/>
                <a:ea typeface="Arial"/>
                <a:cs typeface="Arial"/>
                <a:sym typeface="Arial"/>
              </a:rPr>
              <a:t>ማቴ 24፡42</a:t>
            </a:r>
            <a:endParaRPr sz="1500"/>
          </a:p>
          <a:p>
            <a:pPr marL="463550" marR="0" lvl="0" indent="-330200" algn="ctr" rtl="0">
              <a:lnSpc>
                <a:spcPct val="100000"/>
              </a:lnSpc>
              <a:spcBef>
                <a:spcPts val="0"/>
              </a:spcBef>
              <a:spcAft>
                <a:spcPts val="0"/>
              </a:spcAft>
              <a:buClr>
                <a:srgbClr val="FF0000"/>
              </a:buClr>
              <a:buSzPts val="1500"/>
              <a:buFont typeface="Noto Sans Symbols"/>
              <a:buChar char="❖"/>
            </a:pPr>
            <a:r>
              <a:rPr lang="en" sz="1500" b="0" i="0" u="none">
                <a:solidFill>
                  <a:srgbClr val="FFFFFF"/>
                </a:solidFill>
                <a:latin typeface="Arial"/>
                <a:ea typeface="Arial"/>
                <a:cs typeface="Arial"/>
                <a:sym typeface="Arial"/>
              </a:rPr>
              <a:t>Goytakum be’yeneyti meAlti kem zimetsi aytifeltun ikum imo niQhu</a:t>
            </a:r>
            <a:endParaRPr sz="1500"/>
          </a:p>
          <a:p>
            <a:pPr marL="463550" marR="0" lvl="0" indent="-330200" algn="ctr" rtl="0">
              <a:lnSpc>
                <a:spcPct val="100000"/>
              </a:lnSpc>
              <a:spcBef>
                <a:spcPts val="0"/>
              </a:spcBef>
              <a:spcAft>
                <a:spcPts val="0"/>
              </a:spcAft>
              <a:buClr>
                <a:srgbClr val="FF0000"/>
              </a:buClr>
              <a:buSzPts val="1500"/>
              <a:buFont typeface="Noto Sans Symbols"/>
              <a:buChar char="❖"/>
            </a:pPr>
            <a:r>
              <a:rPr lang="en" sz="1500" b="0" i="0" u="none">
                <a:solidFill>
                  <a:srgbClr val="FFFFFF"/>
                </a:solidFill>
                <a:latin typeface="Arial"/>
                <a:ea typeface="Arial"/>
                <a:cs typeface="Arial"/>
                <a:sym typeface="Arial"/>
              </a:rPr>
              <a:t>Watch and therefore, for you do not know what hour your Lord is coming. </a:t>
            </a:r>
            <a:r>
              <a:rPr lang="en" sz="1500" b="0" i="0" u="none">
                <a:solidFill>
                  <a:srgbClr val="00FF00"/>
                </a:solidFill>
                <a:latin typeface="Arial"/>
                <a:ea typeface="Arial"/>
                <a:cs typeface="Arial"/>
                <a:sym typeface="Arial"/>
              </a:rPr>
              <a:t>Matt. 24:42</a:t>
            </a:r>
            <a:endParaRPr sz="1500"/>
          </a:p>
        </p:txBody>
      </p:sp>
      <p:pic>
        <p:nvPicPr>
          <p:cNvPr id="830" name="Google Shape;830;p114"/>
          <p:cNvPicPr preferRelativeResize="0"/>
          <p:nvPr/>
        </p:nvPicPr>
        <p:blipFill rotWithShape="1">
          <a:blip r:embed="rId3">
            <a:alphaModFix/>
          </a:blip>
          <a:srcRect/>
          <a:stretch/>
        </p:blipFill>
        <p:spPr>
          <a:xfrm>
            <a:off x="3403424" y="1199250"/>
            <a:ext cx="2431551" cy="3025229"/>
          </a:xfrm>
          <a:prstGeom prst="rect">
            <a:avLst/>
          </a:prstGeom>
          <a:noFill/>
          <a:ln>
            <a:noFill/>
          </a:ln>
        </p:spPr>
      </p:pic>
      <p:sp>
        <p:nvSpPr>
          <p:cNvPr id="831" name="Google Shape;831;p114"/>
          <p:cNvSpPr txBox="1"/>
          <p:nvPr/>
        </p:nvSpPr>
        <p:spPr>
          <a:xfrm>
            <a:off x="82550" y="147637"/>
            <a:ext cx="9085200" cy="1247700"/>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100000"/>
              </a:lnSpc>
              <a:spcBef>
                <a:spcPts val="0"/>
              </a:spcBef>
              <a:spcAft>
                <a:spcPts val="0"/>
              </a:spcAft>
              <a:buClr>
                <a:srgbClr val="FFFFFF"/>
              </a:buClr>
              <a:buSzPts val="2400"/>
              <a:buFont typeface="Arial"/>
              <a:buNone/>
            </a:pPr>
            <a:r>
              <a:rPr lang="en" sz="1800" b="0" i="1" u="sng">
                <a:solidFill>
                  <a:srgbClr val="FFFFFF"/>
                </a:solidFill>
                <a:latin typeface="Arial"/>
                <a:ea typeface="Arial"/>
                <a:cs typeface="Arial"/>
                <a:sym typeface="Arial"/>
              </a:rPr>
              <a:t>ህዝቢ ንካህን እናተኸተሉ; </a:t>
            </a:r>
            <a:endParaRPr sz="1800"/>
          </a:p>
          <a:p>
            <a:pPr marL="465137" marR="0" lvl="0" indent="-461962" algn="ctr" rtl="0">
              <a:lnSpc>
                <a:spcPct val="100000"/>
              </a:lnSpc>
              <a:spcBef>
                <a:spcPts val="0"/>
              </a:spcBef>
              <a:spcAft>
                <a:spcPts val="0"/>
              </a:spcAft>
              <a:buClr>
                <a:srgbClr val="FFFFFF"/>
              </a:buClr>
              <a:buSzPts val="2400"/>
              <a:buFont typeface="Arial"/>
              <a:buNone/>
            </a:pPr>
            <a:r>
              <a:rPr lang="en" sz="1800" b="0" i="1" u="sng">
                <a:solidFill>
                  <a:srgbClr val="FFFFFF"/>
                </a:solidFill>
                <a:latin typeface="Arial"/>
                <a:ea typeface="Arial"/>
                <a:cs typeface="Arial"/>
                <a:sym typeface="Arial"/>
              </a:rPr>
              <a:t>Hizbi n’Kahn InaTekatelu; </a:t>
            </a:r>
            <a:endParaRPr sz="1800"/>
          </a:p>
          <a:p>
            <a:pPr marL="465137" marR="0" lvl="0" indent="-461962" algn="ctr" rtl="0">
              <a:lnSpc>
                <a:spcPct val="100000"/>
              </a:lnSpc>
              <a:spcBef>
                <a:spcPts val="0"/>
              </a:spcBef>
              <a:spcAft>
                <a:spcPts val="0"/>
              </a:spcAft>
              <a:buClr>
                <a:srgbClr val="FFFFFF"/>
              </a:buClr>
              <a:buSzPts val="2400"/>
              <a:buFont typeface="Arial"/>
              <a:buNone/>
            </a:pPr>
            <a:r>
              <a:rPr lang="en" sz="1800" b="0" i="1" u="sng">
                <a:solidFill>
                  <a:srgbClr val="FFFFFF"/>
                </a:solidFill>
                <a:latin typeface="Arial"/>
                <a:ea typeface="Arial"/>
                <a:cs typeface="Arial"/>
                <a:sym typeface="Arial"/>
              </a:rPr>
              <a:t>The people repeat after the Priest</a:t>
            </a:r>
            <a:endParaRPr sz="1800"/>
          </a:p>
        </p:txBody>
      </p:sp>
      <p:sp>
        <p:nvSpPr>
          <p:cNvPr id="832" name="Google Shape;832;p114"/>
          <p:cNvSpPr txBox="1"/>
          <p:nvPr/>
        </p:nvSpPr>
        <p:spPr>
          <a:xfrm>
            <a:off x="201599" y="382575"/>
            <a:ext cx="3049500" cy="3257700"/>
          </a:xfrm>
          <a:prstGeom prst="rect">
            <a:avLst/>
          </a:prstGeom>
          <a:noFill/>
          <a:ln>
            <a:noFill/>
          </a:ln>
        </p:spPr>
        <p:txBody>
          <a:bodyPr spcFirstLastPara="1" wrap="square" lIns="92150" tIns="46075" rIns="92150" bIns="46075" anchor="t" anchorCtr="0">
            <a:noAutofit/>
          </a:bodyPr>
          <a:lstStyle/>
          <a:p>
            <a:pPr marL="457200" marR="0" lvl="0" indent="-398462" algn="ctr" rtl="0">
              <a:lnSpc>
                <a:spcPct val="100000"/>
              </a:lnSpc>
              <a:spcBef>
                <a:spcPts val="0"/>
              </a:spcBef>
              <a:spcAft>
                <a:spcPts val="0"/>
              </a:spcAft>
              <a:buClr>
                <a:srgbClr val="02CA02"/>
              </a:buClr>
              <a:buSzPts val="2700"/>
              <a:buFont typeface="Noto Sans Symbols"/>
              <a:buChar char="❖"/>
            </a:pPr>
            <a:r>
              <a:rPr lang="en" sz="2700" b="0" i="0" u="sng">
                <a:solidFill>
                  <a:srgbClr val="FFFFFF"/>
                </a:solidFill>
                <a:latin typeface="Arial"/>
                <a:ea typeface="Arial"/>
                <a:cs typeface="Arial"/>
                <a:sym typeface="Arial"/>
              </a:rPr>
              <a:t>ካህን</a:t>
            </a:r>
            <a:r>
              <a:rPr lang="en" sz="2700" b="0" i="0" u="none">
                <a:solidFill>
                  <a:srgbClr val="FFFFFF"/>
                </a:solidFill>
                <a:latin typeface="Arial"/>
                <a:ea typeface="Arial"/>
                <a:cs typeface="Arial"/>
                <a:sym typeface="Arial"/>
              </a:rPr>
              <a:t>፡-</a:t>
            </a:r>
            <a:r>
              <a:rPr lang="en" sz="2700" b="0" i="0" u="none">
                <a:solidFill>
                  <a:srgbClr val="FFFF00"/>
                </a:solidFill>
                <a:latin typeface="Arial"/>
                <a:ea typeface="Arial"/>
                <a:cs typeface="Arial"/>
                <a:sym typeface="Arial"/>
              </a:rPr>
              <a:t> </a:t>
            </a:r>
            <a:endParaRPr sz="2700"/>
          </a:p>
          <a:p>
            <a:pPr marL="457200" marR="0" lvl="0" indent="-417512" algn="ctr" rtl="0">
              <a:lnSpc>
                <a:spcPct val="100000"/>
              </a:lnSpc>
              <a:spcBef>
                <a:spcPts val="800"/>
              </a:spcBef>
              <a:spcAft>
                <a:spcPts val="0"/>
              </a:spcAft>
              <a:buClr>
                <a:srgbClr val="FFFF00"/>
              </a:buClr>
              <a:buSzPts val="3000"/>
              <a:buFont typeface="Arial"/>
              <a:buNone/>
            </a:pPr>
            <a:r>
              <a:rPr lang="en" sz="2700" b="0" i="0" u="none">
                <a:solidFill>
                  <a:srgbClr val="FFFF00"/>
                </a:solidFill>
                <a:latin typeface="Arial"/>
                <a:ea typeface="Arial"/>
                <a:cs typeface="Arial"/>
                <a:sym typeface="Arial"/>
              </a:rPr>
              <a:t>እግዚኦ መሐረነ ክርስቶስ። </a:t>
            </a:r>
            <a:r>
              <a:rPr lang="en" sz="2700" b="0" i="1" u="none">
                <a:solidFill>
                  <a:srgbClr val="FFFFFF"/>
                </a:solidFill>
                <a:latin typeface="Arial"/>
                <a:ea typeface="Arial"/>
                <a:cs typeface="Arial"/>
                <a:sym typeface="Arial"/>
              </a:rPr>
              <a:t>(41ግዜ)</a:t>
            </a:r>
            <a:endParaRPr sz="2700"/>
          </a:p>
          <a:p>
            <a:pPr marL="457200" marR="0" lvl="0" indent="-417512" algn="ctr" rtl="0">
              <a:lnSpc>
                <a:spcPct val="100000"/>
              </a:lnSpc>
              <a:spcBef>
                <a:spcPts val="800"/>
              </a:spcBef>
              <a:spcAft>
                <a:spcPts val="0"/>
              </a:spcAft>
              <a:buClr>
                <a:srgbClr val="000000"/>
              </a:buClr>
              <a:buSzPts val="3000"/>
              <a:buFont typeface="Arial"/>
              <a:buNone/>
            </a:pPr>
            <a:endParaRPr sz="2700" b="0" i="0" u="none">
              <a:solidFill>
                <a:srgbClr val="000000"/>
              </a:solidFill>
              <a:latin typeface="Arial"/>
              <a:ea typeface="Arial"/>
              <a:cs typeface="Arial"/>
              <a:sym typeface="Arial"/>
            </a:endParaRPr>
          </a:p>
          <a:p>
            <a:pPr marL="457200" marR="0" lvl="0" indent="-398462" algn="ctr" rtl="0">
              <a:lnSpc>
                <a:spcPct val="100000"/>
              </a:lnSpc>
              <a:spcBef>
                <a:spcPts val="700"/>
              </a:spcBef>
              <a:spcAft>
                <a:spcPts val="0"/>
              </a:spcAft>
              <a:buClr>
                <a:srgbClr val="FFFFFF"/>
              </a:buClr>
              <a:buSzPts val="2700"/>
              <a:buFont typeface="Noto Sans Symbols"/>
              <a:buChar char="❖"/>
            </a:pPr>
            <a:r>
              <a:rPr lang="en" sz="2700" b="0" i="0" u="none">
                <a:solidFill>
                  <a:srgbClr val="FFFFFF"/>
                </a:solidFill>
                <a:latin typeface="Arial"/>
                <a:ea typeface="Arial"/>
                <a:cs typeface="Arial"/>
                <a:sym typeface="Arial"/>
              </a:rPr>
              <a:t>ኦ ክርስቶስ ጐይታ መሓረና፡ </a:t>
            </a:r>
            <a:endParaRPr sz="2700"/>
          </a:p>
          <a:p>
            <a:pPr marL="457200" marR="0" lvl="0" indent="-417512" algn="ctr" rtl="0">
              <a:lnSpc>
                <a:spcPct val="100000"/>
              </a:lnSpc>
              <a:spcBef>
                <a:spcPts val="0"/>
              </a:spcBef>
              <a:spcAft>
                <a:spcPts val="0"/>
              </a:spcAft>
              <a:buClr>
                <a:srgbClr val="FFFFFF"/>
              </a:buClr>
              <a:buSzPts val="3000"/>
              <a:buFont typeface="Arial"/>
              <a:buNone/>
            </a:pPr>
            <a:r>
              <a:rPr lang="en" sz="2700" b="0" i="1" u="none">
                <a:solidFill>
                  <a:srgbClr val="FFFFFF"/>
                </a:solidFill>
                <a:latin typeface="Arial"/>
                <a:ea typeface="Arial"/>
                <a:cs typeface="Arial"/>
                <a:sym typeface="Arial"/>
              </a:rPr>
              <a:t>(41 ጊዜ)</a:t>
            </a:r>
            <a:endParaRPr sz="2700"/>
          </a:p>
        </p:txBody>
      </p:sp>
      <p:sp>
        <p:nvSpPr>
          <p:cNvPr id="833" name="Google Shape;833;p114"/>
          <p:cNvSpPr txBox="1"/>
          <p:nvPr/>
        </p:nvSpPr>
        <p:spPr>
          <a:xfrm>
            <a:off x="6007100" y="158750"/>
            <a:ext cx="3049500" cy="5024400"/>
          </a:xfrm>
          <a:prstGeom prst="rect">
            <a:avLst/>
          </a:prstGeom>
          <a:noFill/>
          <a:ln>
            <a:noFill/>
          </a:ln>
        </p:spPr>
        <p:txBody>
          <a:bodyPr spcFirstLastPara="1" wrap="square" lIns="90000" tIns="91425" rIns="90000" bIns="91425" anchor="t" anchorCtr="0">
            <a:noAutofit/>
          </a:bodyPr>
          <a:lstStyle/>
          <a:p>
            <a:pPr marL="457200" marR="0" lvl="0" indent="-392112" algn="ctr" rtl="0">
              <a:lnSpc>
                <a:spcPct val="100000"/>
              </a:lnSpc>
              <a:spcBef>
                <a:spcPts val="0"/>
              </a:spcBef>
              <a:spcAft>
                <a:spcPts val="0"/>
              </a:spcAft>
              <a:buClr>
                <a:srgbClr val="0000FF"/>
              </a:buClr>
              <a:buSzPts val="2600"/>
              <a:buFont typeface="Arial"/>
              <a:buChar char="❖"/>
            </a:pPr>
            <a:r>
              <a:rPr lang="en" sz="2600" b="0" i="0" u="sng">
                <a:solidFill>
                  <a:srgbClr val="FFFFFF"/>
                </a:solidFill>
                <a:latin typeface="Arial"/>
                <a:ea typeface="Arial"/>
                <a:cs typeface="Arial"/>
                <a:sym typeface="Arial"/>
              </a:rPr>
              <a:t>Kahn</a:t>
            </a:r>
            <a:r>
              <a:rPr lang="en" sz="2600" b="0" i="0" u="none">
                <a:solidFill>
                  <a:srgbClr val="FFFFFF"/>
                </a:solidFill>
                <a:latin typeface="Arial"/>
                <a:ea typeface="Arial"/>
                <a:cs typeface="Arial"/>
                <a:sym typeface="Arial"/>
              </a:rPr>
              <a:t>: </a:t>
            </a:r>
            <a:endParaRPr sz="2600"/>
          </a:p>
          <a:p>
            <a:pPr marL="457200" marR="0" lvl="0" indent="-417512" algn="ctr" rtl="0">
              <a:lnSpc>
                <a:spcPct val="100000"/>
              </a:lnSpc>
              <a:spcBef>
                <a:spcPts val="700"/>
              </a:spcBef>
              <a:spcAft>
                <a:spcPts val="0"/>
              </a:spcAft>
              <a:buClr>
                <a:srgbClr val="FFFF00"/>
              </a:buClr>
              <a:buSzPts val="3000"/>
              <a:buFont typeface="Arial"/>
              <a:buNone/>
            </a:pPr>
            <a:r>
              <a:rPr lang="en" sz="2600" b="0" i="0" u="none">
                <a:solidFill>
                  <a:srgbClr val="FFFF00"/>
                </a:solidFill>
                <a:latin typeface="Arial"/>
                <a:ea typeface="Arial"/>
                <a:cs typeface="Arial"/>
                <a:sym typeface="Arial"/>
              </a:rPr>
              <a:t>Igzīo meharene Kristos </a:t>
            </a:r>
            <a:endParaRPr sz="2600"/>
          </a:p>
          <a:p>
            <a:pPr marL="457200" marR="0" lvl="0" indent="-417512" algn="ctr" rtl="0">
              <a:lnSpc>
                <a:spcPct val="100000"/>
              </a:lnSpc>
              <a:spcBef>
                <a:spcPts val="700"/>
              </a:spcBef>
              <a:spcAft>
                <a:spcPts val="0"/>
              </a:spcAft>
              <a:buClr>
                <a:srgbClr val="FFFF00"/>
              </a:buClr>
              <a:buSzPts val="3000"/>
              <a:buFont typeface="Arial"/>
              <a:buNone/>
            </a:pPr>
            <a:r>
              <a:rPr lang="en" sz="2600" b="0" i="0" u="none">
                <a:solidFill>
                  <a:srgbClr val="FFFF00"/>
                </a:solidFill>
                <a:latin typeface="Arial"/>
                <a:ea typeface="Arial"/>
                <a:cs typeface="Arial"/>
                <a:sym typeface="Arial"/>
              </a:rPr>
              <a:t>(41 gizie)</a:t>
            </a:r>
            <a:endParaRPr sz="2600"/>
          </a:p>
          <a:p>
            <a:pPr marL="0" marR="0" lvl="0" indent="0" algn="l" rtl="0">
              <a:lnSpc>
                <a:spcPct val="100000"/>
              </a:lnSpc>
              <a:spcBef>
                <a:spcPts val="700"/>
              </a:spcBef>
              <a:spcAft>
                <a:spcPts val="0"/>
              </a:spcAft>
              <a:buClr>
                <a:srgbClr val="000000"/>
              </a:buClr>
              <a:buSzPts val="3000"/>
              <a:buFont typeface="Arial"/>
              <a:buNone/>
            </a:pPr>
            <a:endParaRPr sz="2600" b="0" i="0" u="none">
              <a:solidFill>
                <a:srgbClr val="000000"/>
              </a:solidFill>
              <a:latin typeface="Arial"/>
              <a:ea typeface="Arial"/>
              <a:cs typeface="Arial"/>
              <a:sym typeface="Arial"/>
            </a:endParaRPr>
          </a:p>
          <a:p>
            <a:pPr marL="457200" marR="0" lvl="0" indent="-392112" algn="ctr" rtl="0">
              <a:lnSpc>
                <a:spcPct val="100000"/>
              </a:lnSpc>
              <a:spcBef>
                <a:spcPts val="700"/>
              </a:spcBef>
              <a:spcAft>
                <a:spcPts val="0"/>
              </a:spcAft>
              <a:buClr>
                <a:srgbClr val="FF0000"/>
              </a:buClr>
              <a:buSzPts val="2600"/>
              <a:buFont typeface="Arial"/>
              <a:buChar char="❖"/>
            </a:pPr>
            <a:r>
              <a:rPr lang="en" sz="2600" b="0" i="0" u="none">
                <a:solidFill>
                  <a:srgbClr val="FFFFFF"/>
                </a:solidFill>
                <a:latin typeface="Arial"/>
                <a:ea typeface="Arial"/>
                <a:cs typeface="Arial"/>
                <a:sym typeface="Arial"/>
              </a:rPr>
              <a:t>Lord have mercy upon us Christ! </a:t>
            </a:r>
            <a:endParaRPr sz="2600"/>
          </a:p>
          <a:p>
            <a:pPr marL="457200" marR="0" lvl="0" indent="-417512" algn="ctr" rtl="0">
              <a:lnSpc>
                <a:spcPct val="100000"/>
              </a:lnSpc>
              <a:spcBef>
                <a:spcPts val="0"/>
              </a:spcBef>
              <a:spcAft>
                <a:spcPts val="0"/>
              </a:spcAft>
              <a:buClr>
                <a:srgbClr val="FFFFFF"/>
              </a:buClr>
              <a:buSzPts val="3000"/>
              <a:buFont typeface="Arial"/>
              <a:buNone/>
            </a:pPr>
            <a:r>
              <a:rPr lang="en" sz="2600" b="0" i="1" u="none">
                <a:solidFill>
                  <a:srgbClr val="FFFFFF"/>
                </a:solidFill>
                <a:latin typeface="Arial"/>
                <a:ea typeface="Arial"/>
                <a:cs typeface="Arial"/>
                <a:sym typeface="Arial"/>
              </a:rPr>
              <a:t>(41 times)</a:t>
            </a:r>
            <a:endParaRPr sz="2600"/>
          </a:p>
        </p:txBody>
      </p: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115"/>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40" name="Google Shape;840;p115"/>
          <p:cNvSpPr txBox="1"/>
          <p:nvPr/>
        </p:nvSpPr>
        <p:spPr>
          <a:xfrm>
            <a:off x="4305400" y="552450"/>
            <a:ext cx="4569600" cy="5911800"/>
          </a:xfrm>
          <a:prstGeom prst="rect">
            <a:avLst/>
          </a:prstGeom>
          <a:noFill/>
          <a:ln>
            <a:noFill/>
          </a:ln>
        </p:spPr>
        <p:txBody>
          <a:bodyPr spcFirstLastPara="1" wrap="square" lIns="92150" tIns="46075" rIns="92150" bIns="46075" anchor="t" anchorCtr="0">
            <a:noAutofit/>
          </a:bodyPr>
          <a:lstStyle/>
          <a:p>
            <a:pPr marL="463550" lvl="0" indent="-463550" algn="l" rtl="0">
              <a:spcBef>
                <a:spcPts val="0"/>
              </a:spcBef>
              <a:spcAft>
                <a:spcPts val="0"/>
              </a:spcAft>
              <a:buClr>
                <a:srgbClr val="0000FF"/>
              </a:buClr>
              <a:buSzPts val="3600"/>
              <a:buFont typeface="Noto Sans Symbols"/>
              <a:buChar char="❖"/>
            </a:pPr>
            <a:r>
              <a:rPr lang="en" sz="3600" u="sng">
                <a:solidFill>
                  <a:schemeClr val="lt1"/>
                </a:solidFill>
              </a:rPr>
              <a:t>Diyakon</a:t>
            </a:r>
            <a:r>
              <a:rPr lang="en" sz="3600">
                <a:solidFill>
                  <a:schemeClr val="lt1"/>
                </a:solidFill>
              </a:rPr>
              <a:t>: </a:t>
            </a:r>
            <a:r>
              <a:rPr lang="en" sz="3600">
                <a:solidFill>
                  <a:srgbClr val="FFFF00"/>
                </a:solidFill>
              </a:rPr>
              <a:t>Ile wiste nisiha halokemu at’hitu ri’sekemu</a:t>
            </a:r>
            <a:endParaRPr>
              <a:solidFill>
                <a:schemeClr val="dk1"/>
              </a:solidFill>
            </a:endParaRPr>
          </a:p>
          <a:p>
            <a:pPr marL="463550" lvl="0" indent="-463550" algn="l" rtl="0">
              <a:lnSpc>
                <a:spcPct val="120000"/>
              </a:lnSpc>
              <a:spcBef>
                <a:spcPts val="0"/>
              </a:spcBef>
              <a:spcAft>
                <a:spcPts val="0"/>
              </a:spcAft>
              <a:buClr>
                <a:srgbClr val="FF0000"/>
              </a:buClr>
              <a:buSzPts val="3600"/>
              <a:buFont typeface="Noto Sans Symbols"/>
              <a:buChar char="❖"/>
            </a:pPr>
            <a:r>
              <a:rPr lang="en" sz="3600" u="sng">
                <a:solidFill>
                  <a:srgbClr val="FFFF00"/>
                </a:solidFill>
              </a:rPr>
              <a:t>Deacon</a:t>
            </a:r>
            <a:r>
              <a:rPr lang="en" sz="3600">
                <a:solidFill>
                  <a:srgbClr val="FFFF00"/>
                </a:solidFill>
              </a:rPr>
              <a:t>:</a:t>
            </a:r>
            <a:r>
              <a:rPr lang="en" sz="3600" b="1">
                <a:solidFill>
                  <a:srgbClr val="DDDDDD"/>
                </a:solidFill>
              </a:rPr>
              <a:t> </a:t>
            </a:r>
            <a:r>
              <a:rPr lang="en" sz="3600">
                <a:solidFill>
                  <a:schemeClr val="lt1"/>
                </a:solidFill>
              </a:rPr>
              <a:t>Ye that are penitent, bow your heads.</a:t>
            </a:r>
            <a:endParaRPr>
              <a:solidFill>
                <a:schemeClr val="dk1"/>
              </a:solidFill>
            </a:endParaRPr>
          </a:p>
          <a:p>
            <a:pPr marL="0" lvl="0" indent="0" algn="l" rtl="0">
              <a:lnSpc>
                <a:spcPct val="90000"/>
              </a:lnSpc>
              <a:spcBef>
                <a:spcPts val="800"/>
              </a:spcBef>
              <a:spcAft>
                <a:spcPts val="0"/>
              </a:spcAft>
              <a:buNone/>
            </a:pPr>
            <a:endParaRPr sz="3200" u="sng">
              <a:solidFill>
                <a:schemeClr val="lt1"/>
              </a:solidFill>
            </a:endParaRPr>
          </a:p>
        </p:txBody>
      </p:sp>
      <p:sp>
        <p:nvSpPr>
          <p:cNvPr id="841" name="Google Shape;841;p115"/>
          <p:cNvSpPr txBox="1"/>
          <p:nvPr/>
        </p:nvSpPr>
        <p:spPr>
          <a:xfrm>
            <a:off x="449600" y="377200"/>
            <a:ext cx="42774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33CC33"/>
              </a:buClr>
              <a:buSzPts val="3600"/>
              <a:buFont typeface="Noto Sans Symbols"/>
              <a:buChar char="❖"/>
            </a:pPr>
            <a:r>
              <a:rPr lang="en" sz="3600" u="sng">
                <a:solidFill>
                  <a:schemeClr val="lt1"/>
                </a:solidFill>
              </a:rPr>
              <a:t>ዲያቆን</a:t>
            </a:r>
            <a:r>
              <a:rPr lang="en" sz="3600">
                <a:solidFill>
                  <a:schemeClr val="lt1"/>
                </a:solidFill>
              </a:rPr>
              <a:t>፡-</a:t>
            </a:r>
            <a:r>
              <a:rPr lang="en" sz="3600">
                <a:solidFill>
                  <a:srgbClr val="FFFF00"/>
                </a:solidFill>
              </a:rPr>
              <a:t> እለ ውስተ ንስሐ ሀሎክሙ አትሕቱ ርእሰክሙ።</a:t>
            </a:r>
            <a:endParaRPr>
              <a:solidFill>
                <a:schemeClr val="dk1"/>
              </a:solidFill>
            </a:endParaRPr>
          </a:p>
          <a:p>
            <a:pPr marL="463550" lvl="0" indent="-463550" algn="l" rtl="0">
              <a:spcBef>
                <a:spcPts val="700"/>
              </a:spcBef>
              <a:spcAft>
                <a:spcPts val="0"/>
              </a:spcAft>
              <a:buClr>
                <a:schemeClr val="lt1"/>
              </a:buClr>
              <a:buSzPts val="3600"/>
              <a:buFont typeface="Noto Sans Symbols"/>
              <a:buChar char="❖"/>
            </a:pPr>
            <a:r>
              <a:rPr lang="en" sz="3600">
                <a:solidFill>
                  <a:schemeClr val="lt1"/>
                </a:solidFill>
              </a:rPr>
              <a:t>ኣብ ንስሓ ዘሎኹም ርእስኹም ኣድንኑ።</a:t>
            </a:r>
            <a:endParaRPr>
              <a:solidFill>
                <a:schemeClr val="dk1"/>
              </a:solidFill>
            </a:endParaRPr>
          </a:p>
          <a:p>
            <a:pPr marL="463550" lvl="0" indent="-463550" algn="l" rtl="0">
              <a:lnSpc>
                <a:spcPct val="120000"/>
              </a:lnSpc>
              <a:spcBef>
                <a:spcPts val="0"/>
              </a:spcBef>
              <a:spcAft>
                <a:spcPts val="0"/>
              </a:spcAft>
              <a:buClr>
                <a:schemeClr val="dk1"/>
              </a:buClr>
              <a:buSzPts val="3600"/>
              <a:buFont typeface="Arial"/>
              <a:buNone/>
            </a:pPr>
            <a:endParaRPr sz="3600">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dk1"/>
              </a:solidFill>
            </a:endParaRPr>
          </a:p>
          <a:p>
            <a:pPr marL="0" lvl="0" indent="0" algn="l" rtl="0">
              <a:spcBef>
                <a:spcPts val="0"/>
              </a:spcBef>
              <a:spcAft>
                <a:spcPts val="0"/>
              </a:spcAft>
              <a:buNone/>
            </a:pPr>
            <a:endParaRPr sz="3300" u="sng">
              <a:solidFill>
                <a:schemeClr val="lt1"/>
              </a:solidFill>
            </a:endParaRP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116"/>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48" name="Google Shape;848;p116"/>
          <p:cNvSpPr txBox="1"/>
          <p:nvPr/>
        </p:nvSpPr>
        <p:spPr>
          <a:xfrm>
            <a:off x="4305400" y="323850"/>
            <a:ext cx="4461900" cy="5911800"/>
          </a:xfrm>
          <a:prstGeom prst="rect">
            <a:avLst/>
          </a:prstGeom>
          <a:noFill/>
          <a:ln>
            <a:noFill/>
          </a:ln>
        </p:spPr>
        <p:txBody>
          <a:bodyPr spcFirstLastPara="1" wrap="square" lIns="92150" tIns="46075" rIns="92150" bIns="46075" anchor="t" anchorCtr="0">
            <a:noAutofit/>
          </a:bodyPr>
          <a:lstStyle/>
          <a:p>
            <a:pPr marL="463550" lvl="0" indent="-425450" algn="l" rtl="0">
              <a:spcBef>
                <a:spcPts val="0"/>
              </a:spcBef>
              <a:spcAft>
                <a:spcPts val="0"/>
              </a:spcAft>
              <a:buClr>
                <a:srgbClr val="0000FF"/>
              </a:buClr>
              <a:buSzPts val="2000"/>
              <a:buFont typeface="Noto Sans Symbols"/>
              <a:buChar char="❖"/>
            </a:pPr>
            <a:r>
              <a:rPr lang="en" sz="2000" u="sng">
                <a:solidFill>
                  <a:schemeClr val="lt1"/>
                </a:solidFill>
              </a:rPr>
              <a:t>Kahn</a:t>
            </a:r>
            <a:r>
              <a:rPr lang="en" sz="2000">
                <a:solidFill>
                  <a:schemeClr val="lt1"/>
                </a:solidFill>
              </a:rPr>
              <a:t>: </a:t>
            </a:r>
            <a:r>
              <a:rPr lang="en" sz="2000">
                <a:solidFill>
                  <a:srgbClr val="FFFF00"/>
                </a:solidFill>
              </a:rPr>
              <a:t>O Igzīabhier amlakna ab nisiha nizelew hizbika teMelakt, kem meten Ebiet lewhatka yiqre belelom. Kem bizhī mihretka’win bedelom dem’siselom kiden’om we-Iqebomu im-kulu ikuy</a:t>
            </a:r>
            <a:endParaRPr sz="2000">
              <a:solidFill>
                <a:schemeClr val="dk1"/>
              </a:solidFill>
            </a:endParaRPr>
          </a:p>
          <a:p>
            <a:pPr marL="463550" lvl="0" indent="-425450" algn="l" rtl="0">
              <a:spcBef>
                <a:spcPts val="800"/>
              </a:spcBef>
              <a:spcAft>
                <a:spcPts val="0"/>
              </a:spcAft>
              <a:buClr>
                <a:srgbClr val="FF0000"/>
              </a:buClr>
              <a:buSzPts val="2000"/>
              <a:buFont typeface="Noto Sans Symbols"/>
              <a:buChar char="❖"/>
            </a:pPr>
            <a:r>
              <a:rPr lang="en" sz="2000" u="sng">
                <a:solidFill>
                  <a:srgbClr val="FFFF00"/>
                </a:solidFill>
              </a:rPr>
              <a:t>Priest</a:t>
            </a:r>
            <a:r>
              <a:rPr lang="en" sz="2000">
                <a:solidFill>
                  <a:srgbClr val="FFFF00"/>
                </a:solidFill>
              </a:rPr>
              <a:t>:</a:t>
            </a:r>
            <a:r>
              <a:rPr lang="en" sz="2000">
                <a:solidFill>
                  <a:srgbClr val="DDDDDD"/>
                </a:solidFill>
              </a:rPr>
              <a:t> </a:t>
            </a:r>
            <a:r>
              <a:rPr lang="en" sz="2000">
                <a:solidFill>
                  <a:schemeClr val="lt1"/>
                </a:solidFill>
              </a:rPr>
              <a:t>Lord our God, look upon Thy people that are penitent, and according to Thy great mercy have mercy upon them, and according to the multitude of Thy compassion blot out their iniquity, cover them and keep them from all evil…</a:t>
            </a:r>
            <a:endParaRPr sz="2000">
              <a:solidFill>
                <a:schemeClr val="dk1"/>
              </a:solidFill>
            </a:endParaRPr>
          </a:p>
          <a:p>
            <a:pPr marL="0" lvl="0" indent="0" algn="l" rtl="0">
              <a:lnSpc>
                <a:spcPct val="90000"/>
              </a:lnSpc>
              <a:spcBef>
                <a:spcPts val="800"/>
              </a:spcBef>
              <a:spcAft>
                <a:spcPts val="0"/>
              </a:spcAft>
              <a:buNone/>
            </a:pPr>
            <a:endParaRPr sz="2000" u="sng">
              <a:solidFill>
                <a:schemeClr val="lt1"/>
              </a:solidFill>
            </a:endParaRPr>
          </a:p>
        </p:txBody>
      </p:sp>
      <p:sp>
        <p:nvSpPr>
          <p:cNvPr id="849" name="Google Shape;849;p116"/>
          <p:cNvSpPr txBox="1"/>
          <p:nvPr/>
        </p:nvSpPr>
        <p:spPr>
          <a:xfrm>
            <a:off x="373400" y="529600"/>
            <a:ext cx="4371900" cy="6043500"/>
          </a:xfrm>
          <a:prstGeom prst="rect">
            <a:avLst/>
          </a:prstGeom>
          <a:noFill/>
          <a:ln>
            <a:noFill/>
          </a:ln>
        </p:spPr>
        <p:txBody>
          <a:bodyPr spcFirstLastPara="1" wrap="square" lIns="90000" tIns="91425" rIns="90000" bIns="91425" anchor="t" anchorCtr="0">
            <a:noAutofit/>
          </a:bodyPr>
          <a:lstStyle/>
          <a:p>
            <a:pPr marL="463550" lvl="0" indent="-444500" algn="l" rtl="0">
              <a:spcBef>
                <a:spcPts val="0"/>
              </a:spcBef>
              <a:spcAft>
                <a:spcPts val="0"/>
              </a:spcAft>
              <a:buClr>
                <a:srgbClr val="33CC33"/>
              </a:buClr>
              <a:buSzPts val="2300"/>
              <a:buFont typeface="Noto Sans Symbols"/>
              <a:buChar char="❖"/>
            </a:pPr>
            <a:r>
              <a:rPr lang="en" sz="2300" u="sng">
                <a:solidFill>
                  <a:schemeClr val="lt1"/>
                </a:solidFill>
              </a:rPr>
              <a:t>ካህን</a:t>
            </a:r>
            <a:r>
              <a:rPr lang="en" sz="2300">
                <a:solidFill>
                  <a:schemeClr val="lt1"/>
                </a:solidFill>
              </a:rPr>
              <a:t>:</a:t>
            </a:r>
            <a:r>
              <a:rPr lang="en" sz="2300">
                <a:solidFill>
                  <a:srgbClr val="00FF00"/>
                </a:solidFill>
              </a:rPr>
              <a:t> </a:t>
            </a:r>
            <a:r>
              <a:rPr lang="en" sz="2300">
                <a:solidFill>
                  <a:srgbClr val="FFFF00"/>
                </a:solidFill>
              </a:rPr>
              <a:t>እግዚአብሔር  አምላክነ ነጽር ዲበ  ሕዝብከ እለ ውስተ  ንስሐ ሀለዉ ወተሣሃሎሙ በከመ ብዝኀ ምሕረትከ ደምስስ አበሳሆሙ ክድኖሙ ወዕቀቦሙ እምኵሉ እኩይ ።</a:t>
            </a:r>
            <a:endParaRPr sz="2300">
              <a:solidFill>
                <a:schemeClr val="dk1"/>
              </a:solidFill>
            </a:endParaRPr>
          </a:p>
          <a:p>
            <a:pPr marL="463550" lvl="0" indent="-444500" algn="l" rtl="0">
              <a:spcBef>
                <a:spcPts val="0"/>
              </a:spcBef>
              <a:spcAft>
                <a:spcPts val="0"/>
              </a:spcAft>
              <a:buClr>
                <a:schemeClr val="lt1"/>
              </a:buClr>
              <a:buSzPts val="2300"/>
              <a:buFont typeface="Noto Sans Symbols"/>
              <a:buChar char="❖"/>
            </a:pPr>
            <a:r>
              <a:rPr lang="en" sz="2300">
                <a:solidFill>
                  <a:schemeClr val="lt1"/>
                </a:solidFill>
              </a:rPr>
              <a:t>ኦ እግዚኣብሔር ኣምላኽና ኣብ ንስሓ ንዘለዉ ሕዝብኻ ተመልከት፡ ከም መጠን ዕቤት ለውሃትካ ይቕረ በለሎም። ከም ብዝኂ ምሕረትካውን በደሎም ደምስሰሎም።</a:t>
            </a:r>
            <a:endParaRPr sz="2300">
              <a:solidFill>
                <a:schemeClr val="dk1"/>
              </a:solidFill>
            </a:endParaRPr>
          </a:p>
          <a:p>
            <a:pPr marL="0" lvl="0" indent="0" algn="l" rtl="0">
              <a:lnSpc>
                <a:spcPct val="93000"/>
              </a:lnSpc>
              <a:spcBef>
                <a:spcPts val="0"/>
              </a:spcBef>
              <a:spcAft>
                <a:spcPts val="0"/>
              </a:spcAft>
              <a:buClr>
                <a:schemeClr val="dk1"/>
              </a:buClr>
              <a:buFont typeface="Arial"/>
              <a:buNone/>
            </a:pPr>
            <a:endParaRPr sz="2300">
              <a:solidFill>
                <a:schemeClr val="lt1"/>
              </a:solidFill>
            </a:endParaRPr>
          </a:p>
          <a:p>
            <a:pPr marL="0" lvl="0" indent="0" algn="l" rtl="0">
              <a:spcBef>
                <a:spcPts val="0"/>
              </a:spcBef>
              <a:spcAft>
                <a:spcPts val="0"/>
              </a:spcAft>
              <a:buNone/>
            </a:pPr>
            <a:endParaRPr sz="2300" u="sng">
              <a:solidFill>
                <a:schemeClr val="lt1"/>
              </a:solidFill>
            </a:endParaRP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p117"/>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56" name="Google Shape;856;p117"/>
          <p:cNvSpPr txBox="1"/>
          <p:nvPr/>
        </p:nvSpPr>
        <p:spPr>
          <a:xfrm>
            <a:off x="1584325" y="1100137"/>
            <a:ext cx="6148500" cy="2643300"/>
          </a:xfrm>
          <a:prstGeom prst="rect">
            <a:avLst/>
          </a:prstGeom>
          <a:solidFill>
            <a:srgbClr val="FFFF00"/>
          </a:solidFill>
          <a:ln w="28425" cap="flat" cmpd="sng">
            <a:solidFill>
              <a:srgbClr val="0000FF"/>
            </a:solidFill>
            <a:prstDash val="solid"/>
            <a:miter lim="800000"/>
            <a:headEnd type="none" w="sm" len="sm"/>
            <a:tailEnd type="none" w="sm" len="sm"/>
          </a:ln>
        </p:spPr>
        <p:txBody>
          <a:bodyPr spcFirstLastPara="1" wrap="square" lIns="92150" tIns="46075" rIns="92150" bIns="46075" anchor="t" anchorCtr="0">
            <a:noAutofit/>
          </a:bodyPr>
          <a:lstStyle/>
          <a:p>
            <a:pPr marL="342900" marR="0" lvl="0" indent="-339725" algn="ctr" rtl="0">
              <a:lnSpc>
                <a:spcPct val="100000"/>
              </a:lnSpc>
              <a:spcBef>
                <a:spcPts val="0"/>
              </a:spcBef>
              <a:spcAft>
                <a:spcPts val="0"/>
              </a:spcAft>
              <a:buClr>
                <a:srgbClr val="FF0000"/>
              </a:buClr>
              <a:buSzPts val="5400"/>
              <a:buFont typeface="Arial"/>
              <a:buNone/>
            </a:pPr>
            <a:r>
              <a:rPr lang="en" sz="5400" b="1" i="1" u="none">
                <a:solidFill>
                  <a:srgbClr val="FF0000"/>
                </a:solidFill>
              </a:rPr>
              <a:t>መልክዓ </a:t>
            </a:r>
            <a:r>
              <a:rPr lang="en" sz="5400" b="1" i="1" u="none">
                <a:solidFill>
                  <a:srgbClr val="0000FF"/>
                </a:solidFill>
              </a:rPr>
              <a:t>ቁርባን</a:t>
            </a:r>
            <a:endParaRPr b="1">
              <a:solidFill>
                <a:srgbClr val="0000FF"/>
              </a:solidFill>
            </a:endParaRPr>
          </a:p>
          <a:p>
            <a:pPr marL="342900" marR="0" lvl="0" indent="-339725" algn="ctr" rtl="0">
              <a:lnSpc>
                <a:spcPct val="100000"/>
              </a:lnSpc>
              <a:spcBef>
                <a:spcPts val="0"/>
              </a:spcBef>
              <a:spcAft>
                <a:spcPts val="0"/>
              </a:spcAft>
              <a:buClr>
                <a:srgbClr val="FF0000"/>
              </a:buClr>
              <a:buSzPts val="5400"/>
              <a:buFont typeface="Arial"/>
              <a:buNone/>
            </a:pPr>
            <a:r>
              <a:rPr lang="en" sz="5400" b="1" i="1" u="none">
                <a:solidFill>
                  <a:srgbClr val="FF0000"/>
                </a:solidFill>
              </a:rPr>
              <a:t>MelkA </a:t>
            </a:r>
            <a:r>
              <a:rPr lang="en" sz="5400" b="1" i="1" u="none">
                <a:solidFill>
                  <a:srgbClr val="0000FF"/>
                </a:solidFill>
              </a:rPr>
              <a:t>Qurban</a:t>
            </a:r>
            <a:endParaRPr b="1">
              <a:solidFill>
                <a:srgbClr val="0000FF"/>
              </a:solidFill>
            </a:endParaRPr>
          </a:p>
          <a:p>
            <a:pPr marL="342900" marR="0" lvl="0" indent="-339725" algn="l" rtl="0">
              <a:lnSpc>
                <a:spcPct val="100000"/>
              </a:lnSpc>
              <a:spcBef>
                <a:spcPts val="0"/>
              </a:spcBef>
              <a:spcAft>
                <a:spcPts val="0"/>
              </a:spcAft>
              <a:buClr>
                <a:srgbClr val="FF0000"/>
              </a:buClr>
              <a:buSzPts val="4500"/>
              <a:buFont typeface="Arial"/>
              <a:buNone/>
            </a:pPr>
            <a:r>
              <a:rPr lang="en" sz="4500" b="1" i="1" u="none">
                <a:solidFill>
                  <a:srgbClr val="FF0000"/>
                </a:solidFill>
              </a:rPr>
              <a:t>The Rite of </a:t>
            </a:r>
            <a:r>
              <a:rPr lang="en" sz="4500" b="1" i="1" u="none">
                <a:solidFill>
                  <a:srgbClr val="0000FF"/>
                </a:solidFill>
              </a:rPr>
              <a:t>Eucharist</a:t>
            </a:r>
            <a:endParaRPr b="1">
              <a:solidFill>
                <a:srgbClr val="0000FF"/>
              </a:solidFill>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118"/>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63" name="Google Shape;863;p118"/>
          <p:cNvSpPr txBox="1"/>
          <p:nvPr/>
        </p:nvSpPr>
        <p:spPr>
          <a:xfrm>
            <a:off x="4610200" y="704850"/>
            <a:ext cx="4461900" cy="5911800"/>
          </a:xfrm>
          <a:prstGeom prst="rect">
            <a:avLst/>
          </a:prstGeom>
          <a:noFill/>
          <a:ln>
            <a:noFill/>
          </a:ln>
        </p:spPr>
        <p:txBody>
          <a:bodyPr spcFirstLastPara="1" wrap="square" lIns="92150" tIns="46075" rIns="92150" bIns="46075" anchor="t" anchorCtr="0">
            <a:noAutofit/>
          </a:bodyPr>
          <a:lstStyle/>
          <a:p>
            <a:pPr marL="463550" lvl="0" indent="-438150" algn="l" rtl="0">
              <a:spcBef>
                <a:spcPts val="0"/>
              </a:spcBef>
              <a:spcAft>
                <a:spcPts val="0"/>
              </a:spcAft>
              <a:buClr>
                <a:srgbClr val="0000FF"/>
              </a:buClr>
              <a:buSzPts val="2900"/>
              <a:buFont typeface="Noto Sans Symbols"/>
              <a:buChar char="❖"/>
            </a:pPr>
            <a:r>
              <a:rPr lang="en" sz="2900" u="sng">
                <a:solidFill>
                  <a:schemeClr val="lt1"/>
                </a:solidFill>
              </a:rPr>
              <a:t>Kahn</a:t>
            </a:r>
            <a:r>
              <a:rPr lang="en" sz="2900">
                <a:solidFill>
                  <a:schemeClr val="lt1"/>
                </a:solidFill>
              </a:rPr>
              <a:t>: </a:t>
            </a:r>
            <a:r>
              <a:rPr lang="en" sz="2900">
                <a:solidFill>
                  <a:srgbClr val="FFFF00"/>
                </a:solidFill>
              </a:rPr>
              <a:t>Selam lekī, inze nisegid niblekī, Maryam imine naste’bequoAkī</a:t>
            </a:r>
            <a:r>
              <a:rPr lang="en" sz="2900">
                <a:solidFill>
                  <a:srgbClr val="00FF00"/>
                </a:solidFill>
              </a:rPr>
              <a:t> </a:t>
            </a:r>
            <a:endParaRPr sz="2900">
              <a:solidFill>
                <a:schemeClr val="dk1"/>
              </a:solidFill>
            </a:endParaRPr>
          </a:p>
          <a:p>
            <a:pPr marL="463550" lvl="0" indent="-438150" algn="l" rtl="0">
              <a:lnSpc>
                <a:spcPct val="110000"/>
              </a:lnSpc>
              <a:spcBef>
                <a:spcPts val="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a:t>
            </a:r>
            <a:r>
              <a:rPr lang="en" sz="2900" b="1">
                <a:solidFill>
                  <a:srgbClr val="DDDDDD"/>
                </a:solidFill>
              </a:rPr>
              <a:t> </a:t>
            </a:r>
            <a:r>
              <a:rPr lang="en" sz="2900">
                <a:solidFill>
                  <a:schemeClr val="lt1"/>
                </a:solidFill>
              </a:rPr>
              <a:t>Peace be unto you, while bowing unto you, Our mother Mary, we ask for your prayers.</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0" lvl="0" indent="0" algn="l" rtl="0">
              <a:lnSpc>
                <a:spcPct val="90000"/>
              </a:lnSpc>
              <a:spcBef>
                <a:spcPts val="800"/>
              </a:spcBef>
              <a:spcAft>
                <a:spcPts val="0"/>
              </a:spcAft>
              <a:buNone/>
            </a:pPr>
            <a:endParaRPr sz="2900" u="sng">
              <a:solidFill>
                <a:schemeClr val="lt1"/>
              </a:solidFill>
            </a:endParaRPr>
          </a:p>
        </p:txBody>
      </p:sp>
      <p:sp>
        <p:nvSpPr>
          <p:cNvPr id="864" name="Google Shape;864;p118"/>
          <p:cNvSpPr txBox="1"/>
          <p:nvPr/>
        </p:nvSpPr>
        <p:spPr>
          <a:xfrm>
            <a:off x="449600" y="682000"/>
            <a:ext cx="4371900" cy="6043500"/>
          </a:xfrm>
          <a:prstGeom prst="rect">
            <a:avLst/>
          </a:prstGeom>
          <a:noFill/>
          <a:ln>
            <a:noFill/>
          </a:ln>
        </p:spPr>
        <p:txBody>
          <a:bodyPr spcFirstLastPara="1" wrap="square" lIns="90000" tIns="91425" rIns="90000" bIns="91425" anchor="t" anchorCtr="0">
            <a:noAutofit/>
          </a:bodyPr>
          <a:lstStyle/>
          <a:p>
            <a:pPr marL="463550" lvl="0" indent="-450850" algn="l" rtl="0">
              <a:spcBef>
                <a:spcPts val="0"/>
              </a:spcBef>
              <a:spcAft>
                <a:spcPts val="0"/>
              </a:spcAft>
              <a:buClr>
                <a:srgbClr val="33CC33"/>
              </a:buClr>
              <a:buSzPts val="3300"/>
              <a:buFont typeface="Noto Sans Symbols"/>
              <a:buChar char="❖"/>
            </a:pPr>
            <a:r>
              <a:rPr lang="en" sz="3300" u="sng">
                <a:solidFill>
                  <a:schemeClr val="lt1"/>
                </a:solidFill>
              </a:rPr>
              <a:t>ካህን</a:t>
            </a:r>
            <a:r>
              <a:rPr lang="en" sz="3300">
                <a:solidFill>
                  <a:schemeClr val="lt1"/>
                </a:solidFill>
              </a:rPr>
              <a:t>፡-</a:t>
            </a:r>
            <a:r>
              <a:rPr lang="en" sz="3300">
                <a:solidFill>
                  <a:srgbClr val="FFFF00"/>
                </a:solidFill>
              </a:rPr>
              <a:t> ሰላም ለኪ፥ እንዘ ንሰግድ ንብለኪ፥ ማርያም እምነ ናስተብቊዓኪ፥</a:t>
            </a:r>
            <a:r>
              <a:rPr lang="en" sz="3300">
                <a:solidFill>
                  <a:schemeClr val="lt1"/>
                </a:solidFill>
              </a:rPr>
              <a:t> </a:t>
            </a:r>
            <a:endParaRPr sz="3300">
              <a:solidFill>
                <a:schemeClr val="dk1"/>
              </a:solidFill>
            </a:endParaRPr>
          </a:p>
          <a:p>
            <a:pPr marL="463550" lvl="0" indent="-450850" algn="l" rtl="0">
              <a:spcBef>
                <a:spcPts val="600"/>
              </a:spcBef>
              <a:spcAft>
                <a:spcPts val="0"/>
              </a:spcAft>
              <a:buClr>
                <a:schemeClr val="lt1"/>
              </a:buClr>
              <a:buSzPts val="3300"/>
              <a:buFont typeface="Noto Sans Symbols"/>
              <a:buChar char="❖"/>
            </a:pPr>
            <a:r>
              <a:rPr lang="en" sz="3300">
                <a:solidFill>
                  <a:schemeClr val="lt1"/>
                </a:solidFill>
              </a:rPr>
              <a:t>ሰላም ንኣኺ ይኹን እናበልና ንሰግደልክን ንልምነክን ኣዴና ማርያም</a:t>
            </a:r>
            <a:endParaRPr sz="3300">
              <a:solidFill>
                <a:schemeClr val="dk1"/>
              </a:solidFill>
            </a:endParaRPr>
          </a:p>
          <a:p>
            <a:pPr marL="0" lvl="0" indent="0" algn="l" rtl="0">
              <a:lnSpc>
                <a:spcPct val="93000"/>
              </a:lnSpc>
              <a:spcBef>
                <a:spcPts val="0"/>
              </a:spcBef>
              <a:spcAft>
                <a:spcPts val="0"/>
              </a:spcAft>
              <a:buClr>
                <a:schemeClr val="dk1"/>
              </a:buClr>
              <a:buFont typeface="Arial"/>
              <a:buNone/>
            </a:pPr>
            <a:endParaRPr sz="3300">
              <a:solidFill>
                <a:schemeClr val="lt1"/>
              </a:solidFill>
            </a:endParaRPr>
          </a:p>
          <a:p>
            <a:pPr marL="0" lvl="0" indent="0" algn="l" rtl="0">
              <a:spcBef>
                <a:spcPts val="0"/>
              </a:spcBef>
              <a:spcAft>
                <a:spcPts val="0"/>
              </a:spcAft>
              <a:buNone/>
            </a:pPr>
            <a:endParaRPr sz="3300" u="sng">
              <a:solidFill>
                <a:schemeClr val="lt1"/>
              </a:solidFill>
            </a:endParaRPr>
          </a:p>
        </p:txBody>
      </p:sp>
      <p:sp>
        <p:nvSpPr>
          <p:cNvPr id="865" name="Google Shape;865;p118"/>
          <p:cNvSpPr txBox="1"/>
          <p:nvPr/>
        </p:nvSpPr>
        <p:spPr>
          <a:xfrm>
            <a:off x="501650" y="228600"/>
            <a:ext cx="9423300" cy="674700"/>
          </a:xfrm>
          <a:prstGeom prst="rect">
            <a:avLst/>
          </a:prstGeom>
          <a:noFill/>
          <a:ln>
            <a:noFill/>
          </a:ln>
        </p:spPr>
        <p:txBody>
          <a:bodyPr spcFirstLastPara="1" wrap="square" lIns="90000" tIns="91425" rIns="90000" bIns="91425" anchor="t" anchorCtr="0">
            <a:noAutofit/>
          </a:bodyPr>
          <a:lstStyle/>
          <a:p>
            <a:pPr marL="465137" marR="0" lvl="0" indent="-461962" algn="l" rtl="0">
              <a:lnSpc>
                <a:spcPct val="100000"/>
              </a:lnSpc>
              <a:spcBef>
                <a:spcPts val="0"/>
              </a:spcBef>
              <a:spcAft>
                <a:spcPts val="0"/>
              </a:spcAft>
              <a:buClr>
                <a:srgbClr val="FFFFFF"/>
              </a:buClr>
              <a:buSzPts val="2700"/>
              <a:buFont typeface="Arial"/>
              <a:buNone/>
            </a:pPr>
            <a:r>
              <a:rPr lang="en" sz="2700" b="0" i="1" u="sng">
                <a:solidFill>
                  <a:srgbClr val="FFFFFF"/>
                </a:solidFill>
                <a:latin typeface="Arial"/>
                <a:ea typeface="Arial"/>
                <a:cs typeface="Arial"/>
                <a:sym typeface="Arial"/>
              </a:rPr>
              <a:t>መልክዓ ቁርባን</a:t>
            </a:r>
            <a:r>
              <a:rPr lang="en" sz="2700" b="0" i="1" u="none">
                <a:solidFill>
                  <a:srgbClr val="FFFFFF"/>
                </a:solidFill>
                <a:latin typeface="Arial"/>
                <a:ea typeface="Arial"/>
                <a:cs typeface="Arial"/>
                <a:sym typeface="Arial"/>
              </a:rPr>
              <a:t>;	   </a:t>
            </a:r>
            <a:r>
              <a:rPr lang="en" sz="2700" b="0" i="1" u="sng">
                <a:solidFill>
                  <a:srgbClr val="FFFFFF"/>
                </a:solidFill>
                <a:latin typeface="Arial"/>
                <a:ea typeface="Arial"/>
                <a:cs typeface="Arial"/>
                <a:sym typeface="Arial"/>
              </a:rPr>
              <a:t>MelkA Qurban</a:t>
            </a:r>
            <a:r>
              <a:rPr lang="en" sz="2700" b="0" i="1" u="none">
                <a:solidFill>
                  <a:srgbClr val="FFFFFF"/>
                </a:solidFill>
                <a:latin typeface="Arial"/>
                <a:ea typeface="Arial"/>
                <a:cs typeface="Arial"/>
                <a:sym typeface="Arial"/>
              </a:rPr>
              <a:t>;  </a:t>
            </a:r>
            <a:r>
              <a:rPr lang="en" sz="2700" b="0" i="1" u="sng">
                <a:solidFill>
                  <a:srgbClr val="FFFFFF"/>
                </a:solidFill>
                <a:latin typeface="Arial"/>
                <a:ea typeface="Arial"/>
                <a:cs typeface="Arial"/>
                <a:sym typeface="Arial"/>
              </a:rPr>
              <a:t>The Rite of Eucharist</a:t>
            </a:r>
            <a:endParaRP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1" name="Google Shape;871;p119"/>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72" name="Google Shape;872;p119"/>
          <p:cNvSpPr txBox="1"/>
          <p:nvPr/>
        </p:nvSpPr>
        <p:spPr>
          <a:xfrm>
            <a:off x="4534000" y="476250"/>
            <a:ext cx="4461900" cy="5911800"/>
          </a:xfrm>
          <a:prstGeom prst="rect">
            <a:avLst/>
          </a:prstGeom>
          <a:noFill/>
          <a:ln>
            <a:noFill/>
          </a:ln>
        </p:spPr>
        <p:txBody>
          <a:bodyPr spcFirstLastPara="1" wrap="square" lIns="92150" tIns="46075" rIns="92150" bIns="46075" anchor="t" anchorCtr="0">
            <a:noAutofit/>
          </a:bodyPr>
          <a:lstStyle/>
          <a:p>
            <a:pPr marL="463550" lvl="0" indent="-419100" algn="l" rtl="0">
              <a:spcBef>
                <a:spcPts val="0"/>
              </a:spcBef>
              <a:spcAft>
                <a:spcPts val="0"/>
              </a:spcAft>
              <a:buClr>
                <a:srgbClr val="0000FF"/>
              </a:buClr>
              <a:buSzPts val="2500"/>
              <a:buFont typeface="Noto Sans Symbols"/>
              <a:buChar char="❖"/>
            </a:pPr>
            <a:r>
              <a:rPr lang="en" sz="2500" b="1" u="sng">
                <a:solidFill>
                  <a:schemeClr val="lt1"/>
                </a:solidFill>
              </a:rPr>
              <a:t>Hizb</a:t>
            </a:r>
            <a:r>
              <a:rPr lang="en" sz="2500" b="1">
                <a:solidFill>
                  <a:schemeClr val="lt1"/>
                </a:solidFill>
              </a:rPr>
              <a:t>:</a:t>
            </a:r>
            <a:r>
              <a:rPr lang="en" sz="2500">
                <a:solidFill>
                  <a:schemeClr val="lt1"/>
                </a:solidFill>
              </a:rPr>
              <a:t> </a:t>
            </a:r>
            <a:r>
              <a:rPr lang="en" sz="2500">
                <a:solidFill>
                  <a:srgbClr val="FFFF00"/>
                </a:solidFill>
              </a:rPr>
              <a:t>ImArwie ne’Awī temahitsene bikī, be-inte Hanna imikī, we-īyaqem abukī, maheberne yom dingil barikī</a:t>
            </a:r>
            <a:endParaRPr sz="2500">
              <a:solidFill>
                <a:schemeClr val="dk1"/>
              </a:solidFill>
            </a:endParaRPr>
          </a:p>
          <a:p>
            <a:pPr marL="463550" lvl="0" indent="-419100" algn="l" rtl="0">
              <a:spcBef>
                <a:spcPts val="800"/>
              </a:spcBef>
              <a:spcAft>
                <a:spcPts val="0"/>
              </a:spcAft>
              <a:buClr>
                <a:srgbClr val="FF0000"/>
              </a:buClr>
              <a:buSzPts val="2500"/>
              <a:buFont typeface="Noto Sans Symbols"/>
              <a:buChar char="❖"/>
            </a:pPr>
            <a:r>
              <a:rPr lang="en" sz="2500" b="1" u="sng">
                <a:solidFill>
                  <a:srgbClr val="FFFF00"/>
                </a:solidFill>
              </a:rPr>
              <a:t>People</a:t>
            </a:r>
            <a:r>
              <a:rPr lang="en" sz="2500" b="1">
                <a:solidFill>
                  <a:srgbClr val="FFFF00"/>
                </a:solidFill>
              </a:rPr>
              <a:t>:</a:t>
            </a:r>
            <a:r>
              <a:rPr lang="en" sz="2500" b="1">
                <a:solidFill>
                  <a:srgbClr val="DDDDDD"/>
                </a:solidFill>
              </a:rPr>
              <a:t> </a:t>
            </a:r>
            <a:r>
              <a:rPr lang="en" sz="2500">
                <a:solidFill>
                  <a:schemeClr val="lt1"/>
                </a:solidFill>
              </a:rPr>
              <a:t>Protect us from evil animals. For  the sake of thy mother, Hanna, and thy father, Joachim, O Virgin bless our congregation this day. </a:t>
            </a:r>
            <a:endParaRPr sz="2500">
              <a:solidFill>
                <a:schemeClr val="dk1"/>
              </a:solidFill>
            </a:endParaRPr>
          </a:p>
          <a:p>
            <a:pPr marL="0" lvl="0" indent="0" algn="l" rtl="0">
              <a:lnSpc>
                <a:spcPct val="90000"/>
              </a:lnSpc>
              <a:spcBef>
                <a:spcPts val="800"/>
              </a:spcBef>
              <a:spcAft>
                <a:spcPts val="0"/>
              </a:spcAft>
              <a:buNone/>
            </a:pPr>
            <a:endParaRPr sz="2500" u="sng">
              <a:solidFill>
                <a:schemeClr val="lt1"/>
              </a:solidFill>
            </a:endParaRPr>
          </a:p>
        </p:txBody>
      </p:sp>
      <p:sp>
        <p:nvSpPr>
          <p:cNvPr id="873" name="Google Shape;873;p119"/>
          <p:cNvSpPr txBox="1"/>
          <p:nvPr/>
        </p:nvSpPr>
        <p:spPr>
          <a:xfrm>
            <a:off x="373400" y="453400"/>
            <a:ext cx="4371900" cy="6043500"/>
          </a:xfrm>
          <a:prstGeom prst="rect">
            <a:avLst/>
          </a:prstGeom>
          <a:noFill/>
          <a:ln>
            <a:noFill/>
          </a:ln>
        </p:spPr>
        <p:txBody>
          <a:bodyPr spcFirstLastPara="1" wrap="square" lIns="90000" tIns="91425" rIns="90000" bIns="91425" anchor="t" anchorCtr="0">
            <a:noAutofit/>
          </a:bodyPr>
          <a:lstStyle/>
          <a:p>
            <a:pPr marL="463550" lvl="0" indent="-417512" algn="l" rtl="0">
              <a:spcBef>
                <a:spcPts val="0"/>
              </a:spcBef>
              <a:spcAft>
                <a:spcPts val="0"/>
              </a:spcAft>
              <a:buClr>
                <a:srgbClr val="33CC33"/>
              </a:buClr>
              <a:buSzPts val="2700"/>
              <a:buFont typeface="Noto Sans Symbols"/>
              <a:buChar char="❖"/>
            </a:pPr>
            <a:r>
              <a:rPr lang="en" sz="2700" b="1" u="sng">
                <a:solidFill>
                  <a:schemeClr val="lt1"/>
                </a:solidFill>
              </a:rPr>
              <a:t>ሕዝብ</a:t>
            </a:r>
            <a:r>
              <a:rPr lang="en" sz="2700" b="1">
                <a:solidFill>
                  <a:schemeClr val="lt1"/>
                </a:solidFill>
              </a:rPr>
              <a:t>፡-</a:t>
            </a:r>
            <a:r>
              <a:rPr lang="en" sz="2700">
                <a:solidFill>
                  <a:srgbClr val="FFFF00"/>
                </a:solidFill>
              </a:rPr>
              <a:t> እምአርዌ ነዓዊ ተማኅፀነ ብኪ፥ በእንተ ሐና እምኪ፥ ወኢያቄም አቡኪ፥ ማኅበረነ ዮም ድንግል ባርኪ</a:t>
            </a:r>
            <a:r>
              <a:rPr lang="en" sz="2700">
                <a:solidFill>
                  <a:srgbClr val="FFFF66"/>
                </a:solidFill>
              </a:rPr>
              <a:t>። </a:t>
            </a:r>
            <a:r>
              <a:rPr lang="en" sz="2700">
                <a:solidFill>
                  <a:schemeClr val="lt1"/>
                </a:solidFill>
              </a:rPr>
              <a:t>(መቁ)</a:t>
            </a:r>
            <a:endParaRPr sz="2700">
              <a:solidFill>
                <a:schemeClr val="dk1"/>
              </a:solidFill>
            </a:endParaRPr>
          </a:p>
          <a:p>
            <a:pPr marL="463550" lvl="0" indent="-417512" algn="l" rtl="0">
              <a:spcBef>
                <a:spcPts val="600"/>
              </a:spcBef>
              <a:spcAft>
                <a:spcPts val="0"/>
              </a:spcAft>
              <a:buClr>
                <a:schemeClr val="lt1"/>
              </a:buClr>
              <a:buSzPts val="2700"/>
              <a:buFont typeface="Noto Sans Symbols"/>
              <a:buChar char="❖"/>
            </a:pPr>
            <a:r>
              <a:rPr lang="en" sz="2700">
                <a:solidFill>
                  <a:schemeClr val="lt1"/>
                </a:solidFill>
              </a:rPr>
              <a:t>ካብ ሃዳናይ ኣራዊት ንምሕጸነኪ፡ ምእንቲ ሃና ኣዴኺን ኢያቄም ኣቦኽን፡ ማኅበርና ድንግል ባርኽልና። </a:t>
            </a:r>
            <a:endParaRPr sz="2700">
              <a:solidFill>
                <a:schemeClr val="dk1"/>
              </a:solidFill>
            </a:endParaRPr>
          </a:p>
          <a:p>
            <a:pPr marL="463550" lvl="0" indent="-436562" algn="l" rtl="0">
              <a:spcBef>
                <a:spcPts val="800"/>
              </a:spcBef>
              <a:spcAft>
                <a:spcPts val="0"/>
              </a:spcAft>
              <a:buClr>
                <a:schemeClr val="dk1"/>
              </a:buClr>
              <a:buSzPts val="3000"/>
              <a:buFont typeface="Arial"/>
              <a:buNone/>
            </a:pPr>
            <a:endParaRPr sz="2700">
              <a:solidFill>
                <a:schemeClr val="dk1"/>
              </a:solidFill>
            </a:endParaRPr>
          </a:p>
          <a:p>
            <a:pPr marL="0" lvl="0" indent="0" algn="l" rtl="0">
              <a:lnSpc>
                <a:spcPct val="93000"/>
              </a:lnSpc>
              <a:spcBef>
                <a:spcPts val="0"/>
              </a:spcBef>
              <a:spcAft>
                <a:spcPts val="0"/>
              </a:spcAft>
              <a:buClr>
                <a:schemeClr val="dk1"/>
              </a:buClr>
              <a:buFont typeface="Arial"/>
              <a:buNone/>
            </a:pPr>
            <a:endParaRPr sz="2700">
              <a:solidFill>
                <a:schemeClr val="dk1"/>
              </a:solidFill>
            </a:endParaRPr>
          </a:p>
          <a:p>
            <a:pPr marL="0" lvl="0" indent="0" algn="l" rtl="0">
              <a:spcBef>
                <a:spcPts val="0"/>
              </a:spcBef>
              <a:spcAft>
                <a:spcPts val="0"/>
              </a:spcAft>
              <a:buNone/>
            </a:pPr>
            <a:endParaRPr sz="2700" u="sng">
              <a:solidFill>
                <a:schemeClr val="lt1"/>
              </a:solidFill>
            </a:endParaRP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p120"/>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80" name="Google Shape;880;p120"/>
          <p:cNvSpPr txBox="1"/>
          <p:nvPr/>
        </p:nvSpPr>
        <p:spPr>
          <a:xfrm>
            <a:off x="4534000" y="476250"/>
            <a:ext cx="4461900" cy="5911800"/>
          </a:xfrm>
          <a:prstGeom prst="rect">
            <a:avLst/>
          </a:prstGeom>
          <a:noFill/>
          <a:ln>
            <a:noFill/>
          </a:ln>
        </p:spPr>
        <p:txBody>
          <a:bodyPr spcFirstLastPara="1" wrap="square" lIns="92150" tIns="46075" rIns="92150" bIns="46075" anchor="t" anchorCtr="0">
            <a:noAutofit/>
          </a:bodyPr>
          <a:lstStyle/>
          <a:p>
            <a:pPr marL="463550" lvl="0" indent="-406400" algn="l" rtl="0">
              <a:spcBef>
                <a:spcPts val="0"/>
              </a:spcBef>
              <a:spcAft>
                <a:spcPts val="0"/>
              </a:spcAft>
              <a:buClr>
                <a:srgbClr val="0000FF"/>
              </a:buClr>
              <a:buSzPts val="2500"/>
              <a:buFont typeface="Noto Sans Symbols"/>
              <a:buChar char="❖"/>
            </a:pPr>
            <a:r>
              <a:rPr lang="en" sz="2500" u="sng">
                <a:solidFill>
                  <a:schemeClr val="lt1"/>
                </a:solidFill>
              </a:rPr>
              <a:t>Kahn</a:t>
            </a:r>
            <a:r>
              <a:rPr lang="en" sz="2500">
                <a:solidFill>
                  <a:schemeClr val="lt1"/>
                </a:solidFill>
              </a:rPr>
              <a:t>: </a:t>
            </a:r>
            <a:r>
              <a:rPr lang="en" sz="2500">
                <a:solidFill>
                  <a:srgbClr val="FFFF00"/>
                </a:solidFill>
              </a:rPr>
              <a:t>Selam, selam le-melkia Hanna we-īyaqem, be-risAnomu Tilul ze-welediwa leMaryam</a:t>
            </a:r>
            <a:endParaRPr sz="2500">
              <a:solidFill>
                <a:schemeClr val="dk1"/>
              </a:solidFill>
            </a:endParaRPr>
          </a:p>
          <a:p>
            <a:pPr marL="463550" lvl="0" indent="-406400" algn="l" rtl="0">
              <a:spcBef>
                <a:spcPts val="60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 </a:t>
            </a:r>
            <a:r>
              <a:rPr lang="en" sz="2500">
                <a:solidFill>
                  <a:schemeClr val="lt1"/>
                </a:solidFill>
              </a:rPr>
              <a:t>Peace, peace for the likeness of Hanna and Joachim, who in their old age were fruitful such that they gave birth to Mary</a:t>
            </a:r>
            <a:endParaRPr sz="2500">
              <a:solidFill>
                <a:schemeClr val="dk1"/>
              </a:solidFill>
            </a:endParaRPr>
          </a:p>
          <a:p>
            <a:pPr marL="0" lvl="0" indent="0" algn="l" rtl="0">
              <a:lnSpc>
                <a:spcPct val="90000"/>
              </a:lnSpc>
              <a:spcBef>
                <a:spcPts val="800"/>
              </a:spcBef>
              <a:spcAft>
                <a:spcPts val="0"/>
              </a:spcAft>
              <a:buNone/>
            </a:pPr>
            <a:endParaRPr sz="2500" b="1" u="sng">
              <a:solidFill>
                <a:schemeClr val="lt1"/>
              </a:solidFill>
            </a:endParaRPr>
          </a:p>
        </p:txBody>
      </p:sp>
      <p:sp>
        <p:nvSpPr>
          <p:cNvPr id="881" name="Google Shape;881;p120"/>
          <p:cNvSpPr txBox="1"/>
          <p:nvPr/>
        </p:nvSpPr>
        <p:spPr>
          <a:xfrm>
            <a:off x="373400" y="453400"/>
            <a:ext cx="43719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600"/>
              <a:buFont typeface="Noto Sans Symbols"/>
              <a:buChar char="❖"/>
            </a:pPr>
            <a:r>
              <a:rPr lang="en" sz="3600" u="sng">
                <a:solidFill>
                  <a:schemeClr val="lt1"/>
                </a:solidFill>
              </a:rPr>
              <a:t>ካህን</a:t>
            </a:r>
            <a:r>
              <a:rPr lang="en" sz="3600">
                <a:solidFill>
                  <a:schemeClr val="lt1"/>
                </a:solidFill>
              </a:rPr>
              <a:t>፡-</a:t>
            </a:r>
            <a:r>
              <a:rPr lang="en" sz="3600">
                <a:solidFill>
                  <a:srgbClr val="FFFF00"/>
                </a:solidFill>
              </a:rPr>
              <a:t> ሰላም ሰላም ለመልክዐ ሐና ወኢያቄም ። በርስዓኖሙ ጥሉል ዘወለድዋ ለማርያም። </a:t>
            </a:r>
            <a:r>
              <a:rPr lang="en" sz="3600">
                <a:solidFill>
                  <a:schemeClr val="lt1"/>
                </a:solidFill>
              </a:rPr>
              <a:t>(መቁ)</a:t>
            </a:r>
            <a:endParaRPr>
              <a:solidFill>
                <a:schemeClr val="dk1"/>
              </a:solidFill>
            </a:endParaRPr>
          </a:p>
          <a:p>
            <a:pPr marL="0" lvl="0" indent="0" algn="l" rtl="0">
              <a:spcBef>
                <a:spcPts val="0"/>
              </a:spcBef>
              <a:spcAft>
                <a:spcPts val="0"/>
              </a:spcAft>
              <a:buNone/>
            </a:pPr>
            <a:endParaRPr sz="2700" b="1" u="sng">
              <a:solidFill>
                <a:schemeClr val="lt1"/>
              </a:solidFill>
            </a:endParaRPr>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Google Shape;887;p121"/>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88" name="Google Shape;888;p121"/>
          <p:cNvSpPr txBox="1"/>
          <p:nvPr/>
        </p:nvSpPr>
        <p:spPr>
          <a:xfrm>
            <a:off x="4534000" y="476250"/>
            <a:ext cx="4461900" cy="5911800"/>
          </a:xfrm>
          <a:prstGeom prst="rect">
            <a:avLst/>
          </a:prstGeom>
          <a:noFill/>
          <a:ln>
            <a:noFill/>
          </a:ln>
        </p:spPr>
        <p:txBody>
          <a:bodyPr spcFirstLastPara="1" wrap="square" lIns="92150" tIns="46075" rIns="92150" bIns="46075" anchor="t" anchorCtr="0">
            <a:noAutofit/>
          </a:bodyPr>
          <a:lstStyle/>
          <a:p>
            <a:pPr marL="463550" lvl="0" indent="-419100" algn="l" rtl="0">
              <a:spcBef>
                <a:spcPts val="0"/>
              </a:spcBef>
              <a:spcAft>
                <a:spcPts val="0"/>
              </a:spcAft>
              <a:buClr>
                <a:srgbClr val="0000FF"/>
              </a:buClr>
              <a:buSzPts val="2700"/>
              <a:buFont typeface="Noto Sans Symbols"/>
              <a:buChar char="❖"/>
            </a:pPr>
            <a:r>
              <a:rPr lang="en" sz="2700" b="1" u="sng">
                <a:solidFill>
                  <a:schemeClr val="lt1"/>
                </a:solidFill>
              </a:rPr>
              <a:t>Hizb</a:t>
            </a:r>
            <a:r>
              <a:rPr lang="en" sz="2700" b="1">
                <a:solidFill>
                  <a:schemeClr val="lt1"/>
                </a:solidFill>
              </a:rPr>
              <a:t>:</a:t>
            </a:r>
            <a:r>
              <a:rPr lang="en" sz="2700">
                <a:solidFill>
                  <a:schemeClr val="lt1"/>
                </a:solidFill>
              </a:rPr>
              <a:t> </a:t>
            </a:r>
            <a:r>
              <a:rPr lang="en" sz="2700">
                <a:solidFill>
                  <a:srgbClr val="FFFF00"/>
                </a:solidFill>
              </a:rPr>
              <a:t>Itimehtsen anse be-melkiomu fitsum:: we-itiAteb melkiaye be-werh girum:: le-Alem Alem weAdi be-selam</a:t>
            </a:r>
            <a:endParaRPr sz="2700">
              <a:solidFill>
                <a:schemeClr val="dk1"/>
              </a:solidFill>
            </a:endParaRPr>
          </a:p>
          <a:p>
            <a:pPr marL="463550" lvl="0" indent="-419100" algn="l" rtl="0">
              <a:spcBef>
                <a:spcPts val="600"/>
              </a:spcBef>
              <a:spcAft>
                <a:spcPts val="0"/>
              </a:spcAft>
              <a:buClr>
                <a:srgbClr val="FF0000"/>
              </a:buClr>
              <a:buSzPts val="2700"/>
              <a:buFont typeface="Noto Sans Symbols"/>
              <a:buChar char="❖"/>
            </a:pPr>
            <a:r>
              <a:rPr lang="en" sz="2700">
                <a:solidFill>
                  <a:srgbClr val="FF0000"/>
                </a:solidFill>
              </a:rPr>
              <a:t> </a:t>
            </a:r>
            <a:r>
              <a:rPr lang="en" sz="2700">
                <a:solidFill>
                  <a:schemeClr val="lt1"/>
                </a:solidFill>
              </a:rPr>
              <a:t>I beseech their intercession with their holy righteousness forever and ever with the holy peace.   </a:t>
            </a:r>
            <a:endParaRPr sz="2700">
              <a:solidFill>
                <a:schemeClr val="dk1"/>
              </a:solidFill>
            </a:endParaRPr>
          </a:p>
          <a:p>
            <a:pPr marL="463550" lvl="0" indent="-457200" algn="l" rtl="0">
              <a:spcBef>
                <a:spcPts val="600"/>
              </a:spcBef>
              <a:spcAft>
                <a:spcPts val="0"/>
              </a:spcAft>
              <a:buClr>
                <a:schemeClr val="dk1"/>
              </a:buClr>
              <a:buSzPts val="3000"/>
              <a:buFont typeface="Arial"/>
              <a:buNone/>
            </a:pPr>
            <a:br>
              <a:rPr lang="en" sz="2700">
                <a:solidFill>
                  <a:schemeClr val="dk1"/>
                </a:solidFill>
              </a:rPr>
            </a:br>
            <a:endParaRPr sz="2700">
              <a:solidFill>
                <a:schemeClr val="dk1"/>
              </a:solidFill>
            </a:endParaRPr>
          </a:p>
          <a:p>
            <a:pPr marL="0" lvl="0" indent="0" algn="l" rtl="0">
              <a:lnSpc>
                <a:spcPct val="90000"/>
              </a:lnSpc>
              <a:spcBef>
                <a:spcPts val="800"/>
              </a:spcBef>
              <a:spcAft>
                <a:spcPts val="0"/>
              </a:spcAft>
              <a:buNone/>
            </a:pPr>
            <a:endParaRPr sz="2700" u="sng">
              <a:solidFill>
                <a:schemeClr val="lt1"/>
              </a:solidFill>
            </a:endParaRPr>
          </a:p>
        </p:txBody>
      </p:sp>
      <p:sp>
        <p:nvSpPr>
          <p:cNvPr id="889" name="Google Shape;889;p121"/>
          <p:cNvSpPr txBox="1"/>
          <p:nvPr/>
        </p:nvSpPr>
        <p:spPr>
          <a:xfrm>
            <a:off x="449600" y="301000"/>
            <a:ext cx="45198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600"/>
              <a:buFont typeface="Noto Sans Symbols"/>
              <a:buChar char="❖"/>
            </a:pPr>
            <a:r>
              <a:rPr lang="en" sz="3600" b="1" u="sng">
                <a:solidFill>
                  <a:schemeClr val="lt1"/>
                </a:solidFill>
              </a:rPr>
              <a:t>ሕዝብ</a:t>
            </a:r>
            <a:r>
              <a:rPr lang="en" sz="3600" b="1">
                <a:solidFill>
                  <a:schemeClr val="lt1"/>
                </a:solidFill>
              </a:rPr>
              <a:t>፡-</a:t>
            </a:r>
            <a:r>
              <a:rPr lang="en" sz="3600">
                <a:solidFill>
                  <a:srgbClr val="FFFF00"/>
                </a:solidFill>
              </a:rPr>
              <a:t> እትመኀፀን አንሰ በመልክዖሙ ፍጹም። ወእትዓተብ መልክዕየ በወርኀ ግሩም። ለዐለመ ዓለም ወዓዲ በሰላም።</a:t>
            </a:r>
            <a:endParaRPr>
              <a:solidFill>
                <a:schemeClr val="dk1"/>
              </a:solidFill>
            </a:endParaRPr>
          </a:p>
          <a:p>
            <a:pPr marL="463550" lvl="0" indent="-463550" algn="l" rtl="0">
              <a:spcBef>
                <a:spcPts val="600"/>
              </a:spcBef>
              <a:spcAft>
                <a:spcPts val="0"/>
              </a:spcAft>
              <a:buClr>
                <a:schemeClr val="dk1"/>
              </a:buClr>
              <a:buSzPts val="3600"/>
              <a:buFont typeface="Arial"/>
              <a:buNone/>
            </a:pPr>
            <a:endParaRPr sz="3600">
              <a:solidFill>
                <a:schemeClr val="dk1"/>
              </a:solidFill>
            </a:endParaRPr>
          </a:p>
          <a:p>
            <a:pPr marL="0" lvl="0" indent="0" algn="l" rtl="0">
              <a:lnSpc>
                <a:spcPct val="93000"/>
              </a:lnSpc>
              <a:spcBef>
                <a:spcPts val="0"/>
              </a:spcBef>
              <a:spcAft>
                <a:spcPts val="0"/>
              </a:spcAft>
              <a:buClr>
                <a:schemeClr val="dk1"/>
              </a:buClr>
              <a:buFont typeface="Arial"/>
              <a:buNone/>
            </a:pPr>
            <a:endParaRPr sz="3600">
              <a:solidFill>
                <a:schemeClr val="dk1"/>
              </a:solidFill>
            </a:endParaRPr>
          </a:p>
          <a:p>
            <a:pPr marL="0" lvl="0" indent="0" algn="l" rtl="0">
              <a:spcBef>
                <a:spcPts val="0"/>
              </a:spcBef>
              <a:spcAft>
                <a:spcPts val="0"/>
              </a:spcAft>
              <a:buNone/>
            </a:pPr>
            <a:endParaRPr sz="3600" u="sng">
              <a:solidFill>
                <a:schemeClr val="lt1"/>
              </a:solidFill>
            </a:endParaRPr>
          </a:p>
        </p:txBody>
      </p:sp>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p122"/>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896" name="Google Shape;896;p122"/>
          <p:cNvSpPr txBox="1"/>
          <p:nvPr/>
        </p:nvSpPr>
        <p:spPr>
          <a:xfrm>
            <a:off x="4323125" y="323850"/>
            <a:ext cx="4749000" cy="5911800"/>
          </a:xfrm>
          <a:prstGeom prst="rect">
            <a:avLst/>
          </a:prstGeom>
          <a:noFill/>
          <a:ln>
            <a:noFill/>
          </a:ln>
        </p:spPr>
        <p:txBody>
          <a:bodyPr spcFirstLastPara="1" wrap="square" lIns="92150" tIns="46075" rIns="92150" bIns="46075" anchor="t" anchorCtr="0">
            <a:noAutofit/>
          </a:bodyPr>
          <a:lstStyle/>
          <a:p>
            <a:pPr marL="463550" lvl="0" indent="-444500" algn="l" rtl="0">
              <a:spcBef>
                <a:spcPts val="0"/>
              </a:spcBef>
              <a:spcAft>
                <a:spcPts val="0"/>
              </a:spcAft>
              <a:buClr>
                <a:srgbClr val="0000FF"/>
              </a:buClr>
              <a:buSzPts val="2900"/>
              <a:buFont typeface="Noto Sans Symbols"/>
              <a:buChar char="❖"/>
            </a:pPr>
            <a:r>
              <a:rPr lang="en" sz="2900" u="sng">
                <a:solidFill>
                  <a:schemeClr val="lt1"/>
                </a:solidFill>
              </a:rPr>
              <a:t>Kahn</a:t>
            </a:r>
            <a:r>
              <a:rPr lang="en" sz="2900">
                <a:solidFill>
                  <a:schemeClr val="lt1"/>
                </a:solidFill>
              </a:rPr>
              <a:t>:</a:t>
            </a:r>
            <a:r>
              <a:rPr lang="en" sz="2900">
                <a:solidFill>
                  <a:srgbClr val="434343"/>
                </a:solidFill>
              </a:rPr>
              <a:t> </a:t>
            </a:r>
            <a:r>
              <a:rPr lang="en" sz="2900">
                <a:solidFill>
                  <a:srgbClr val="FFFF00"/>
                </a:solidFill>
              </a:rPr>
              <a:t>Temahtsen dingl be-sigakī nitsuh beze-lebso, webe-kīdanikī tsnu ze-īyithieso</a:t>
            </a:r>
            <a:endParaRPr sz="2900">
              <a:solidFill>
                <a:schemeClr val="dk1"/>
              </a:solidFill>
            </a:endParaRPr>
          </a:p>
          <a:p>
            <a:pPr marL="463550" lvl="0" indent="-419100" algn="l" rtl="0">
              <a:spcBef>
                <a:spcPts val="0"/>
              </a:spcBef>
              <a:spcAft>
                <a:spcPts val="0"/>
              </a:spcAft>
              <a:buClr>
                <a:srgbClr val="FF0000"/>
              </a:buClr>
              <a:buSzPts val="2900"/>
              <a:buFont typeface="Noto Sans Symbols"/>
              <a:buChar char="❖"/>
            </a:pPr>
            <a:r>
              <a:rPr lang="en" sz="2900">
                <a:solidFill>
                  <a:schemeClr val="lt1"/>
                </a:solidFill>
              </a:rPr>
              <a:t>We beseech you Virgin with your pure flesh that He has taken from you and unfailing covenant He gave to you</a:t>
            </a:r>
            <a:br>
              <a:rPr lang="en" sz="2900">
                <a:solidFill>
                  <a:schemeClr val="dk1"/>
                </a:solidFill>
              </a:rPr>
            </a:br>
            <a:r>
              <a:rPr lang="en" sz="2900">
                <a:solidFill>
                  <a:schemeClr val="lt1"/>
                </a:solidFill>
              </a:rPr>
              <a:t> </a:t>
            </a:r>
            <a:endParaRPr sz="2900">
              <a:solidFill>
                <a:schemeClr val="dk1"/>
              </a:solidFill>
            </a:endParaRPr>
          </a:p>
          <a:p>
            <a:pPr marL="0" lvl="0" indent="0" algn="l" rtl="0">
              <a:lnSpc>
                <a:spcPct val="93000"/>
              </a:lnSpc>
              <a:spcBef>
                <a:spcPts val="0"/>
              </a:spcBef>
              <a:spcAft>
                <a:spcPts val="0"/>
              </a:spcAft>
              <a:buClr>
                <a:schemeClr val="dk1"/>
              </a:buClr>
              <a:buFont typeface="Arial"/>
              <a:buNone/>
            </a:pPr>
            <a:endParaRPr sz="2900">
              <a:solidFill>
                <a:schemeClr val="lt1"/>
              </a:solidFill>
            </a:endParaRPr>
          </a:p>
          <a:p>
            <a:pPr marL="0" lvl="0" indent="0" algn="l" rtl="0">
              <a:lnSpc>
                <a:spcPct val="90000"/>
              </a:lnSpc>
              <a:spcBef>
                <a:spcPts val="800"/>
              </a:spcBef>
              <a:spcAft>
                <a:spcPts val="0"/>
              </a:spcAft>
              <a:buNone/>
            </a:pPr>
            <a:endParaRPr sz="2900" b="1" u="sng">
              <a:solidFill>
                <a:schemeClr val="lt1"/>
              </a:solidFill>
            </a:endParaRPr>
          </a:p>
        </p:txBody>
      </p:sp>
      <p:sp>
        <p:nvSpPr>
          <p:cNvPr id="897" name="Google Shape;897;p122"/>
          <p:cNvSpPr txBox="1"/>
          <p:nvPr/>
        </p:nvSpPr>
        <p:spPr>
          <a:xfrm>
            <a:off x="449600" y="301000"/>
            <a:ext cx="42237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400"/>
              <a:buFont typeface="Noto Sans Symbols"/>
              <a:buChar char="❖"/>
            </a:pPr>
            <a:r>
              <a:rPr lang="en" sz="3400" u="sng">
                <a:solidFill>
                  <a:schemeClr val="lt1"/>
                </a:solidFill>
              </a:rPr>
              <a:t>ካህን</a:t>
            </a:r>
            <a:r>
              <a:rPr lang="en" sz="3400">
                <a:solidFill>
                  <a:schemeClr val="lt1"/>
                </a:solidFill>
              </a:rPr>
              <a:t>፡-</a:t>
            </a:r>
            <a:r>
              <a:rPr lang="en" sz="3400">
                <a:solidFill>
                  <a:srgbClr val="FFFF00"/>
                </a:solidFill>
              </a:rPr>
              <a:t> ተማኅፀነ ድንግል በሥጋኪ ንጹሕ በዘለብሶ። ወበኪዳንኪ ጽኑዕ ዘኢይትሔሶ ።</a:t>
            </a:r>
            <a:endParaRPr>
              <a:solidFill>
                <a:schemeClr val="dk1"/>
              </a:solidFill>
            </a:endParaRPr>
          </a:p>
          <a:p>
            <a:pPr marL="463550" lvl="0" indent="-463550" algn="l" rtl="0">
              <a:spcBef>
                <a:spcPts val="0"/>
              </a:spcBef>
              <a:spcAft>
                <a:spcPts val="0"/>
              </a:spcAft>
              <a:buClr>
                <a:schemeClr val="dk1"/>
              </a:buClr>
              <a:buSzPts val="3400"/>
              <a:buFont typeface="Arial"/>
              <a:buNone/>
            </a:pPr>
            <a:endParaRPr sz="3400">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chemeClr val="dk1"/>
              </a:solidFill>
            </a:endParaRPr>
          </a:p>
          <a:p>
            <a:pPr marL="0" lvl="0" indent="0" algn="l" rtl="0">
              <a:spcBef>
                <a:spcPts val="0"/>
              </a:spcBef>
              <a:spcAft>
                <a:spcPts val="0"/>
              </a:spcAft>
              <a:buNone/>
            </a:pPr>
            <a:endParaRPr sz="3600" b="1" u="sng">
              <a:solidFill>
                <a:schemeClr val="lt1"/>
              </a:solidFill>
            </a:endParaRPr>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pic>
        <p:nvPicPr>
          <p:cNvPr id="903" name="Google Shape;903;p123"/>
          <p:cNvPicPr preferRelativeResize="0"/>
          <p:nvPr/>
        </p:nvPicPr>
        <p:blipFill rotWithShape="1">
          <a:blip r:embed="rId3">
            <a:alphaModFix/>
          </a:blip>
          <a:srcRect/>
          <a:stretch/>
        </p:blipFill>
        <p:spPr>
          <a:xfrm>
            <a:off x="8057925" y="3976475"/>
            <a:ext cx="817051" cy="1093976"/>
          </a:xfrm>
          <a:prstGeom prst="rect">
            <a:avLst/>
          </a:prstGeom>
          <a:noFill/>
          <a:ln>
            <a:noFill/>
          </a:ln>
        </p:spPr>
      </p:pic>
      <p:sp>
        <p:nvSpPr>
          <p:cNvPr id="904" name="Google Shape;904;p123"/>
          <p:cNvSpPr txBox="1"/>
          <p:nvPr/>
        </p:nvSpPr>
        <p:spPr>
          <a:xfrm>
            <a:off x="4323125" y="323850"/>
            <a:ext cx="4749000" cy="5911800"/>
          </a:xfrm>
          <a:prstGeom prst="rect">
            <a:avLst/>
          </a:prstGeom>
          <a:noFill/>
          <a:ln>
            <a:noFill/>
          </a:ln>
        </p:spPr>
        <p:txBody>
          <a:bodyPr spcFirstLastPara="1" wrap="square" lIns="92150" tIns="46075" rIns="92150" bIns="46075" anchor="t" anchorCtr="0">
            <a:noAutofit/>
          </a:bodyPr>
          <a:lstStyle/>
          <a:p>
            <a:pPr marL="463550" lvl="0" indent="-417512" algn="l" rtl="0">
              <a:spcBef>
                <a:spcPts val="0"/>
              </a:spcBef>
              <a:spcAft>
                <a:spcPts val="0"/>
              </a:spcAft>
              <a:buClr>
                <a:srgbClr val="0000FF"/>
              </a:buClr>
              <a:buSzPts val="2700"/>
              <a:buFont typeface="Noto Sans Symbols"/>
              <a:buChar char="❖"/>
            </a:pPr>
            <a:r>
              <a:rPr lang="en" sz="2700" b="1" u="sng">
                <a:solidFill>
                  <a:schemeClr val="lt1"/>
                </a:solidFill>
              </a:rPr>
              <a:t>Hizb</a:t>
            </a:r>
            <a:r>
              <a:rPr lang="en" sz="2700" b="1">
                <a:solidFill>
                  <a:schemeClr val="lt1"/>
                </a:solidFill>
              </a:rPr>
              <a:t>:</a:t>
            </a:r>
            <a:r>
              <a:rPr lang="en" sz="2700">
                <a:solidFill>
                  <a:schemeClr val="lt1"/>
                </a:solidFill>
              </a:rPr>
              <a:t> </a:t>
            </a:r>
            <a:r>
              <a:rPr lang="en" sz="2700">
                <a:solidFill>
                  <a:srgbClr val="FFFF00"/>
                </a:solidFill>
              </a:rPr>
              <a:t>Mefqerie amlak Gebreki ze-awefeyekī nigus, tagirirī tsero tahite atroniso, we-habekī miaqibina sigahu we-nefso</a:t>
            </a:r>
            <a:endParaRPr sz="2700">
              <a:solidFill>
                <a:schemeClr val="dk1"/>
              </a:solidFill>
            </a:endParaRPr>
          </a:p>
          <a:p>
            <a:pPr marL="463550" lvl="0" indent="-417512" algn="l" rtl="0">
              <a:spcBef>
                <a:spcPts val="60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 </a:t>
            </a:r>
            <a:r>
              <a:rPr lang="en" sz="2700">
                <a:solidFill>
                  <a:schemeClr val="lt1"/>
                </a:solidFill>
              </a:rPr>
              <a:t>Protect and preserve your servant’s country [kingdom] and give him power over all evil.</a:t>
            </a:r>
            <a:br>
              <a:rPr lang="en" sz="2700">
                <a:solidFill>
                  <a:schemeClr val="dk1"/>
                </a:solidFill>
              </a:rPr>
            </a:br>
            <a:r>
              <a:rPr lang="en" sz="2700">
                <a:solidFill>
                  <a:schemeClr val="lt1"/>
                </a:solidFill>
              </a:rPr>
              <a:t> </a:t>
            </a:r>
            <a:endParaRPr sz="2700">
              <a:solidFill>
                <a:schemeClr val="dk1"/>
              </a:solidFill>
            </a:endParaRPr>
          </a:p>
          <a:p>
            <a:pPr marL="0" lvl="0" indent="0" algn="l" rtl="0">
              <a:lnSpc>
                <a:spcPct val="90000"/>
              </a:lnSpc>
              <a:spcBef>
                <a:spcPts val="800"/>
              </a:spcBef>
              <a:spcAft>
                <a:spcPts val="0"/>
              </a:spcAft>
              <a:buNone/>
            </a:pPr>
            <a:endParaRPr sz="2700" u="sng">
              <a:solidFill>
                <a:schemeClr val="lt1"/>
              </a:solidFill>
            </a:endParaRPr>
          </a:p>
        </p:txBody>
      </p:sp>
      <p:sp>
        <p:nvSpPr>
          <p:cNvPr id="905" name="Google Shape;905;p123"/>
          <p:cNvSpPr txBox="1"/>
          <p:nvPr/>
        </p:nvSpPr>
        <p:spPr>
          <a:xfrm>
            <a:off x="449600" y="301000"/>
            <a:ext cx="4223700" cy="6043500"/>
          </a:xfrm>
          <a:prstGeom prst="rect">
            <a:avLst/>
          </a:prstGeom>
          <a:noFill/>
          <a:ln>
            <a:noFill/>
          </a:ln>
        </p:spPr>
        <p:txBody>
          <a:bodyPr spcFirstLastPara="1" wrap="square" lIns="90000" tIns="91425" rIns="90000" bIns="91425" anchor="t" anchorCtr="0">
            <a:noAutofit/>
          </a:bodyPr>
          <a:lstStyle/>
          <a:p>
            <a:pPr marL="463550" lvl="0" indent="-463550" algn="l" rtl="0">
              <a:spcBef>
                <a:spcPts val="0"/>
              </a:spcBef>
              <a:spcAft>
                <a:spcPts val="0"/>
              </a:spcAft>
              <a:buClr>
                <a:srgbClr val="00CC00"/>
              </a:buClr>
              <a:buSzPts val="3400"/>
              <a:buFont typeface="Noto Sans Symbols"/>
              <a:buChar char="❖"/>
            </a:pPr>
            <a:r>
              <a:rPr lang="en" sz="3400" b="1" u="sng">
                <a:solidFill>
                  <a:schemeClr val="lt1"/>
                </a:solidFill>
              </a:rPr>
              <a:t>ሕዝብ</a:t>
            </a:r>
            <a:r>
              <a:rPr lang="en" sz="3400" b="1">
                <a:solidFill>
                  <a:schemeClr val="lt1"/>
                </a:solidFill>
              </a:rPr>
              <a:t>፡-</a:t>
            </a:r>
            <a:r>
              <a:rPr lang="en" sz="3400">
                <a:solidFill>
                  <a:srgbClr val="FFFF00"/>
                </a:solidFill>
              </a:rPr>
              <a:t> መፍቀሬ አምላክ ገብርኪ ዘአወፈየኪ ንግሦ። ታግርሪ ፀሮ ታሕተ አትሮንሶ። ወሀበኪ ምዕቅብና ሥጋሁ ወነፍሶ።</a:t>
            </a:r>
            <a:r>
              <a:rPr lang="en" sz="3400">
                <a:solidFill>
                  <a:srgbClr val="00CC00"/>
                </a:solidFill>
              </a:rPr>
              <a:t> </a:t>
            </a:r>
            <a:endParaRPr>
              <a:solidFill>
                <a:schemeClr val="dk1"/>
              </a:solidFill>
            </a:endParaRPr>
          </a:p>
          <a:p>
            <a:pPr marL="463550" lvl="0" indent="-463550" algn="l" rtl="0">
              <a:spcBef>
                <a:spcPts val="600"/>
              </a:spcBef>
              <a:spcAft>
                <a:spcPts val="0"/>
              </a:spcAft>
              <a:buClr>
                <a:schemeClr val="dk1"/>
              </a:buClr>
              <a:buSzPts val="3400"/>
              <a:buFont typeface="Arial"/>
              <a:buNone/>
            </a:pPr>
            <a:endParaRPr sz="3400">
              <a:solidFill>
                <a:schemeClr val="dk1"/>
              </a:solidFill>
            </a:endParaRPr>
          </a:p>
          <a:p>
            <a:pPr marL="0" lvl="0" indent="0" algn="l" rtl="0">
              <a:lnSpc>
                <a:spcPct val="93000"/>
              </a:lnSpc>
              <a:spcBef>
                <a:spcPts val="0"/>
              </a:spcBef>
              <a:spcAft>
                <a:spcPts val="0"/>
              </a:spcAft>
              <a:buClr>
                <a:schemeClr val="dk1"/>
              </a:buClr>
              <a:buFont typeface="Arial"/>
              <a:buNone/>
            </a:pPr>
            <a:endParaRPr sz="3400">
              <a:solidFill>
                <a:schemeClr val="dk1"/>
              </a:solidFill>
            </a:endParaRPr>
          </a:p>
          <a:p>
            <a:pPr marL="0" lvl="0" indent="0" algn="l" rtl="0">
              <a:spcBef>
                <a:spcPts val="0"/>
              </a:spcBef>
              <a:spcAft>
                <a:spcPts val="0"/>
              </a:spcAft>
              <a:buNone/>
            </a:pPr>
            <a:endParaRPr sz="3400" u="sng">
              <a:solidFill>
                <a:schemeClr val="lt1"/>
              </a:solidFill>
            </a:endParaRPr>
          </a:p>
        </p:txBody>
      </p:sp>
    </p:spTree>
  </p:cSld>
  <p:clrMapOvr>
    <a:masterClrMapping/>
  </p:clrMapOvr>
  <p:transition spd="med">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11050</Words>
  <Application>Microsoft Macintosh PowerPoint</Application>
  <PresentationFormat>On-screen Show (16:9)</PresentationFormat>
  <Paragraphs>870</Paragraphs>
  <Slides>144</Slides>
  <Notes>144</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144</vt:i4>
      </vt:variant>
    </vt:vector>
  </HeadingPairs>
  <TitlesOfParts>
    <vt:vector size="149" baseType="lpstr">
      <vt:lpstr>Arial</vt:lpstr>
      <vt:lpstr>Noto Sans Symbols</vt:lpstr>
      <vt:lpstr>Times New Roman</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Negusse, Hanna Mussie</cp:lastModifiedBy>
  <cp:revision>1</cp:revision>
  <dcterms:modified xsi:type="dcterms:W3CDTF">2020-01-06T21:19:16Z</dcterms:modified>
</cp:coreProperties>
</file>