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5143500" type="screen16x9"/>
  <p:notesSz cx="6858000" cy="9144000"/>
  <p:embeddedFontLst>
    <p:embeddedFont>
      <p:font typeface="Alegreya" pitchFamily="2"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c1596d871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7c1596d871_0_1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c1a74330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7c1a74330f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c1a74330f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g7c1a74330f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c1a74330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7c1a74330f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c1a74330f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7c1a74330f_0_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c1a74330f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7c1a74330f_0_6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c1a74330f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7c1a74330f_0_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c1a74330f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g7c1a74330f_0_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c1a74330f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7c1a74330f_0_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c1596d871_0_7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7c1596d871_0_7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c1596d871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7c1596d871_0_6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c1596d871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g7c1596d871_0_1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c1596d871_0_6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7c1596d871_0_6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c1596d871_0_6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7c1596d871_0_6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c1596d871_0_6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g7c1596d871_0_6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c1596d871_0_6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g7c1596d871_0_6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c1596d871_0_6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g7c1596d871_0_6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c1596d871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g7c1596d871_0_6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c1596d871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g7c1596d871_1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c1596d871_0_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g7c1596d871_0_6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c1596d871_0_6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g7c1596d871_0_65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c1596d871_0_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g7c1596d871_0_6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c1596d871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7c1596d871_0_3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c1596d871_0_6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g7c1596d871_0_67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7c1596d871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g7c1596d871_1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c1596d871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g7c1596d871_1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c1596d871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g7c1596d871_1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c1596d871_1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g7c1596d871_1_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c1596d871_1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7c1596d871_1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7c1596d871_1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g7c1596d871_1_7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c1596d871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7c1596d871_0_6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c1a74330f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7c1a74330f_0_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c1596d871_0_6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g7c1596d871_0_68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c1596d871_0_3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7c1596d871_0_3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7c1596d871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g7c1596d871_0_6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c1596d87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g7c1596d871_1_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c1596d871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g7c1596d871_1_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7c1596d871_0_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g7c1596d871_0_69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7c1596d871_0_7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g7c1596d871_0_7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c1a74330f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g7c1a74330f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7c1a74330f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g7c1a74330f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7c1a74330f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g7c1a74330f_0_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7c1596d871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g7c1596d871_1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c1a74330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g7c1a74330f_0_1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1596d871_0_5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7c1596d871_0_5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7c1596d871_0_7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7c1596d871_0_7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c1596d871_0_7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7c1596d871_0_70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c1596d871_0_5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g7c1596d871_0_58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c1596d871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7c1596d871_0_59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c1596d871_0_5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g7c1596d871_0_5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1" name="Google Shape;61;p14"/>
          <p:cNvSpPr txBox="1">
            <a:spLocks noGrp="1"/>
          </p:cNvSpPr>
          <p:nvPr>
            <p:ph type="body" idx="1"/>
          </p:nvPr>
        </p:nvSpPr>
        <p:spPr>
          <a:xfrm>
            <a:off x="414337" y="319088"/>
            <a:ext cx="8229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62" name="Google Shape;62;p14"/>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63" name="Google Shape;63;p14"/>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64" name="Google Shape;64;p14"/>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7" name="Google Shape;67;p15"/>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68" name="Google Shape;68;p15"/>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69" name="Google Shape;69;p15"/>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0" name="Google Shape;70;p15"/>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1" name="Google Shape;71;p15"/>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74" name="Google Shape;74;p16"/>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5" name="Google Shape;75;p16"/>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6" name="Google Shape;76;p16"/>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79" name="Google Shape;79;p17"/>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80" name="Google Shape;80;p17"/>
          <p:cNvSpPr txBox="1">
            <a:spLocks noGrp="1"/>
          </p:cNvSpPr>
          <p:nvPr>
            <p:ph type="body" idx="2"/>
          </p:nvPr>
        </p:nvSpPr>
        <p:spPr>
          <a:xfrm>
            <a:off x="4605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81" name="Google Shape;81;p17"/>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2" name="Google Shape;82;p17"/>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3" name="Google Shape;83;p17"/>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86" name="Google Shape;86;p18"/>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87" name="Google Shape;87;p18"/>
          <p:cNvSpPr txBox="1">
            <a:spLocks noGrp="1"/>
          </p:cNvSpPr>
          <p:nvPr>
            <p:ph type="body" idx="2"/>
          </p:nvPr>
        </p:nvSpPr>
        <p:spPr>
          <a:xfrm>
            <a:off x="4605338" y="319088"/>
            <a:ext cx="4038600" cy="2259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88" name="Google Shape;88;p18"/>
          <p:cNvSpPr txBox="1">
            <a:spLocks noGrp="1"/>
          </p:cNvSpPr>
          <p:nvPr>
            <p:ph type="body" idx="3"/>
          </p:nvPr>
        </p:nvSpPr>
        <p:spPr>
          <a:xfrm>
            <a:off x="4605338" y="2693194"/>
            <a:ext cx="4038600" cy="2261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89" name="Google Shape;89;p18"/>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0" name="Google Shape;90;p18"/>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1" name="Google Shape;91;p18"/>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rot="5400000">
            <a:off x="5279250" y="1546528"/>
            <a:ext cx="4748100" cy="2067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94" name="Google Shape;94;p19"/>
          <p:cNvSpPr txBox="1">
            <a:spLocks noGrp="1"/>
          </p:cNvSpPr>
          <p:nvPr>
            <p:ph type="body" idx="1"/>
          </p:nvPr>
        </p:nvSpPr>
        <p:spPr>
          <a:xfrm rot="5400000">
            <a:off x="1066875" y="-446522"/>
            <a:ext cx="4748100" cy="6053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95" name="Google Shape;95;p19"/>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6" name="Google Shape;96;p19"/>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7" name="Google Shape;97;p19"/>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00" name="Google Shape;100;p20"/>
          <p:cNvSpPr txBox="1">
            <a:spLocks noGrp="1"/>
          </p:cNvSpPr>
          <p:nvPr>
            <p:ph type="body" idx="1"/>
          </p:nvPr>
        </p:nvSpPr>
        <p:spPr>
          <a:xfrm rot="5400000">
            <a:off x="2211637" y="-1478212"/>
            <a:ext cx="46350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01" name="Google Shape;101;p20"/>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2" name="Google Shape;102;p20"/>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3" name="Google Shape;103;p20"/>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06" name="Google Shape;106;p21"/>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accent1"/>
              </a:buClr>
              <a:buSzPts val="3200"/>
              <a:buFont typeface="Noto Sans Symbols"/>
              <a:buNone/>
              <a:defRPr sz="3200">
                <a:solidFill>
                  <a:schemeClr val="lt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07" name="Google Shape;107;p21"/>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08" name="Google Shape;108;p21"/>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9" name="Google Shape;109;p21"/>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0" name="Google Shape;110;p21"/>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2"/>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3" name="Google Shape;113;p22"/>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4" name="Google Shape;114;p22"/>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17" name="Google Shape;117;p23"/>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18" name="Google Shape;118;p23"/>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119" name="Google Shape;119;p23"/>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20" name="Google Shape;120;p23"/>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121" name="Google Shape;121;p23"/>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2" name="Google Shape;122;p23"/>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3" name="Google Shape;123;p23"/>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26" name="Google Shape;126;p24"/>
          <p:cNvSpPr txBox="1">
            <a:spLocks noGrp="1"/>
          </p:cNvSpPr>
          <p:nvPr>
            <p:ph type="body" idx="1"/>
          </p:nvPr>
        </p:nvSpPr>
        <p:spPr>
          <a:xfrm>
            <a:off x="414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7" name="Google Shape;127;p24"/>
          <p:cNvSpPr txBox="1">
            <a:spLocks noGrp="1"/>
          </p:cNvSpPr>
          <p:nvPr>
            <p:ph type="body" idx="2"/>
          </p:nvPr>
        </p:nvSpPr>
        <p:spPr>
          <a:xfrm>
            <a:off x="4605338" y="319088"/>
            <a:ext cx="4038600" cy="4635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8" name="Google Shape;128;p24"/>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9" name="Google Shape;129;p24"/>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0" name="Google Shape;130;p24"/>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33" name="Google Shape;133;p25"/>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accent1"/>
              </a:buClr>
              <a:buSzPts val="2000"/>
              <a:buFont typeface="Noto Sans Symbols"/>
              <a:buNone/>
              <a:defRPr sz="2000">
                <a:solidFill>
                  <a:schemeClr val="lt1"/>
                </a:solidFill>
                <a:latin typeface="Arial"/>
                <a:ea typeface="Arial"/>
                <a:cs typeface="Arial"/>
                <a:sym typeface="Arial"/>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34" name="Google Shape;134;p25"/>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5" name="Google Shape;135;p25"/>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6" name="Google Shape;136;p25"/>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14337" y="319088"/>
            <a:ext cx="8229600" cy="4635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52" name="Google Shape;52;p13"/>
          <p:cNvSpPr txBox="1">
            <a:spLocks noGrp="1"/>
          </p:cNvSpPr>
          <p:nvPr>
            <p:ph type="dt" idx="10"/>
          </p:nvPr>
        </p:nvSpPr>
        <p:spPr>
          <a:xfrm>
            <a:off x="685800" y="4513659"/>
            <a:ext cx="19050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3124200" y="4513659"/>
            <a:ext cx="2895600" cy="342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pic>
        <p:nvPicPr>
          <p:cNvPr id="55" name="Google Shape;55;p13" descr="Sirate-Qidassie v3[Converted]"/>
          <p:cNvPicPr preferRelativeResize="0"/>
          <p:nvPr/>
        </p:nvPicPr>
        <p:blipFill rotWithShape="1">
          <a:blip r:embed="rId14">
            <a:alphaModFix/>
          </a:blip>
          <a:srcRect/>
          <a:stretch/>
        </p:blipFill>
        <p:spPr>
          <a:xfrm>
            <a:off x="15875" y="-7144"/>
            <a:ext cx="9193213" cy="260747"/>
          </a:xfrm>
          <a:prstGeom prst="rect">
            <a:avLst/>
          </a:prstGeom>
          <a:noFill/>
          <a:ln>
            <a:noFill/>
          </a:ln>
        </p:spPr>
      </p:pic>
      <p:pic>
        <p:nvPicPr>
          <p:cNvPr id="56" name="Google Shape;56;p13" descr="Sirate-Qidassie v3[Converted]"/>
          <p:cNvPicPr preferRelativeResize="0"/>
          <p:nvPr/>
        </p:nvPicPr>
        <p:blipFill rotWithShape="1">
          <a:blip r:embed="rId14">
            <a:alphaModFix/>
          </a:blip>
          <a:srcRect/>
          <a:stretch/>
        </p:blipFill>
        <p:spPr>
          <a:xfrm>
            <a:off x="1587" y="4939903"/>
            <a:ext cx="9193213" cy="260746"/>
          </a:xfrm>
          <a:prstGeom prst="rect">
            <a:avLst/>
          </a:prstGeom>
          <a:noFill/>
          <a:ln>
            <a:noFill/>
          </a:ln>
        </p:spPr>
      </p:pic>
      <p:pic>
        <p:nvPicPr>
          <p:cNvPr id="57" name="Google Shape;57;p13" descr="Sirate-Qidassie v3[Converted]"/>
          <p:cNvPicPr preferRelativeResize="0"/>
          <p:nvPr/>
        </p:nvPicPr>
        <p:blipFill rotWithShape="1">
          <a:blip r:embed="rId15">
            <a:alphaModFix/>
          </a:blip>
          <a:srcRect/>
          <a:stretch/>
        </p:blipFill>
        <p:spPr>
          <a:xfrm>
            <a:off x="0" y="241697"/>
            <a:ext cx="347662" cy="4901803"/>
          </a:xfrm>
          <a:prstGeom prst="rect">
            <a:avLst/>
          </a:prstGeom>
          <a:noFill/>
          <a:ln>
            <a:noFill/>
          </a:ln>
        </p:spPr>
      </p:pic>
      <p:pic>
        <p:nvPicPr>
          <p:cNvPr id="58" name="Google Shape;58;p13" descr="Sirate-Qidassie v3[Converted]"/>
          <p:cNvPicPr preferRelativeResize="0"/>
          <p:nvPr/>
        </p:nvPicPr>
        <p:blipFill rotWithShape="1">
          <a:blip r:embed="rId15">
            <a:alphaModFix/>
          </a:blip>
          <a:srcRect/>
          <a:stretch/>
        </p:blipFill>
        <p:spPr>
          <a:xfrm>
            <a:off x="8867775" y="241697"/>
            <a:ext cx="347662" cy="49018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457200" y="266138"/>
            <a:ext cx="8229600" cy="75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2400"/>
              <a:buFont typeface="Arial"/>
              <a:buNone/>
            </a:pPr>
            <a:r>
              <a:rPr lang="en" sz="2400" b="1" i="0" u="none" strike="noStrike" cap="none">
                <a:solidFill>
                  <a:srgbClr val="FFFF00"/>
                </a:solidFill>
                <a:latin typeface="Arial"/>
                <a:ea typeface="Arial"/>
                <a:cs typeface="Arial"/>
                <a:sym typeface="Arial"/>
              </a:rPr>
              <a:t>ናይ ኤርትራ ኦርቶዶክስ ተዋሕዶ ቤተ ክርስቲያን</a:t>
            </a:r>
            <a:endParaRPr sz="2400" b="1" i="0" u="none" strike="noStrike" cap="none">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FFFF00"/>
              </a:buClr>
              <a:buSzPts val="2400"/>
              <a:buFont typeface="Arial"/>
              <a:buNone/>
            </a:pPr>
            <a:r>
              <a:rPr lang="en" sz="2400" b="1">
                <a:solidFill>
                  <a:srgbClr val="FFFF00"/>
                </a:solidFill>
              </a:rPr>
              <a:t>Nay Eritrea Orthodox Tewahdo Biete Kristiyan</a:t>
            </a:r>
            <a:endParaRPr sz="2400" b="1">
              <a:solidFill>
                <a:srgbClr val="FFFF00"/>
              </a:solidFill>
            </a:endParaRPr>
          </a:p>
          <a:p>
            <a:pPr marL="0" marR="0" lvl="0" indent="0" algn="ctr" rtl="0">
              <a:lnSpc>
                <a:spcPct val="100000"/>
              </a:lnSpc>
              <a:spcBef>
                <a:spcPts val="0"/>
              </a:spcBef>
              <a:spcAft>
                <a:spcPts val="0"/>
              </a:spcAft>
              <a:buClr>
                <a:srgbClr val="FFFF00"/>
              </a:buClr>
              <a:buSzPts val="2400"/>
              <a:buFont typeface="Arial"/>
              <a:buNone/>
            </a:pPr>
            <a:r>
              <a:rPr lang="en" sz="2400" b="1">
                <a:solidFill>
                  <a:srgbClr val="FFFF00"/>
                </a:solidFill>
              </a:rPr>
              <a:t>Eritrean Orthodox Tewahdo Church</a:t>
            </a:r>
            <a:r>
              <a:rPr lang="en" sz="2400" b="1" i="0" u="none" strike="noStrike" cap="none">
                <a:solidFill>
                  <a:srgbClr val="FFFF00"/>
                </a:solidFill>
                <a:latin typeface="Arial"/>
                <a:ea typeface="Arial"/>
                <a:cs typeface="Arial"/>
                <a:sym typeface="Arial"/>
              </a:rPr>
              <a:t> </a:t>
            </a:r>
            <a:br>
              <a:rPr lang="en" sz="2400" b="1" i="0" u="none" strike="noStrike" cap="none">
                <a:solidFill>
                  <a:srgbClr val="FFFF00"/>
                </a:solidFill>
                <a:latin typeface="Arial"/>
                <a:ea typeface="Arial"/>
                <a:cs typeface="Arial"/>
                <a:sym typeface="Arial"/>
              </a:rPr>
            </a:br>
            <a:endParaRPr sz="2400" b="0" i="0" u="none" strike="noStrike" cap="none">
              <a:solidFill>
                <a:schemeClr val="lt2"/>
              </a:solidFill>
              <a:latin typeface="Arial"/>
              <a:ea typeface="Arial"/>
              <a:cs typeface="Arial"/>
              <a:sym typeface="Arial"/>
            </a:endParaRPr>
          </a:p>
        </p:txBody>
      </p:sp>
      <p:sp>
        <p:nvSpPr>
          <p:cNvPr id="142" name="Google Shape;142;p26"/>
          <p:cNvSpPr txBox="1"/>
          <p:nvPr/>
        </p:nvSpPr>
        <p:spPr>
          <a:xfrm>
            <a:off x="6553200" y="4513659"/>
            <a:ext cx="1905000" cy="3429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1</a:t>
            </a:fld>
            <a:endParaRPr/>
          </a:p>
        </p:txBody>
      </p:sp>
      <p:pic>
        <p:nvPicPr>
          <p:cNvPr id="143" name="Google Shape;143;p26"/>
          <p:cNvPicPr preferRelativeResize="0"/>
          <p:nvPr/>
        </p:nvPicPr>
        <p:blipFill>
          <a:blip r:embed="rId3">
            <a:alphaModFix/>
          </a:blip>
          <a:stretch>
            <a:fillRect/>
          </a:stretch>
        </p:blipFill>
        <p:spPr>
          <a:xfrm>
            <a:off x="7927750" y="3767275"/>
            <a:ext cx="969451" cy="1296649"/>
          </a:xfrm>
          <a:prstGeom prst="rect">
            <a:avLst/>
          </a:prstGeom>
          <a:noFill/>
          <a:ln>
            <a:noFill/>
          </a:ln>
        </p:spPr>
      </p:pic>
      <p:pic>
        <p:nvPicPr>
          <p:cNvPr id="144" name="Google Shape;144;p26"/>
          <p:cNvPicPr preferRelativeResize="0"/>
          <p:nvPr/>
        </p:nvPicPr>
        <p:blipFill>
          <a:blip r:embed="rId4">
            <a:alphaModFix/>
          </a:blip>
          <a:stretch>
            <a:fillRect/>
          </a:stretch>
        </p:blipFill>
        <p:spPr>
          <a:xfrm>
            <a:off x="149825" y="3809050"/>
            <a:ext cx="1610750" cy="1149375"/>
          </a:xfrm>
          <a:prstGeom prst="rect">
            <a:avLst/>
          </a:prstGeom>
          <a:noFill/>
          <a:ln>
            <a:noFill/>
          </a:ln>
        </p:spPr>
      </p:pic>
      <p:pic>
        <p:nvPicPr>
          <p:cNvPr id="145" name="Google Shape;145;p26"/>
          <p:cNvPicPr preferRelativeResize="0"/>
          <p:nvPr/>
        </p:nvPicPr>
        <p:blipFill>
          <a:blip r:embed="rId5">
            <a:alphaModFix/>
          </a:blip>
          <a:stretch>
            <a:fillRect/>
          </a:stretch>
        </p:blipFill>
        <p:spPr>
          <a:xfrm>
            <a:off x="2153775" y="1431400"/>
            <a:ext cx="5155551" cy="3429849"/>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body" idx="1"/>
          </p:nvPr>
        </p:nvSpPr>
        <p:spPr>
          <a:xfrm>
            <a:off x="758575" y="466675"/>
            <a:ext cx="3728100" cy="3806400"/>
          </a:xfrm>
          <a:prstGeom prst="rect">
            <a:avLst/>
          </a:prstGeom>
        </p:spPr>
        <p:txBody>
          <a:bodyPr spcFirstLastPara="1" wrap="square" lIns="91425" tIns="91425" rIns="91425" bIns="91425" anchor="t" anchorCtr="0">
            <a:noAutofit/>
          </a:bodyPr>
          <a:lstStyle/>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ሰላም ለክሙ ሚካኤል ወገብርኤል ሱራፌል</a:t>
            </a:r>
            <a:endParaRPr sz="2500">
              <a:solidFill>
                <a:srgbClr val="FFFF00"/>
              </a:solidFill>
              <a:latin typeface="Times New Roman"/>
              <a:ea typeface="Times New Roman"/>
              <a:cs typeface="Times New Roman"/>
              <a:sym typeface="Times New Roman"/>
            </a:endParaRPr>
          </a:p>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ወኪሩቤል ዑራኤል ወሩፋኤል ሱርያል ወፋኑኤል</a:t>
            </a:r>
            <a:endParaRPr sz="2500">
              <a:solidFill>
                <a:srgbClr val="FFFF00"/>
              </a:solidFill>
              <a:latin typeface="Times New Roman"/>
              <a:ea typeface="Times New Roman"/>
              <a:cs typeface="Times New Roman"/>
              <a:sym typeface="Times New Roman"/>
            </a:endParaRPr>
          </a:p>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አፍኒን ወራጉኤል ወሳቁኤል ወሰላም ለቅዳሴክሙ</a:t>
            </a:r>
            <a:endParaRPr sz="2500">
              <a:solidFill>
                <a:srgbClr val="FFFF00"/>
              </a:solidFill>
              <a:latin typeface="Times New Roman"/>
              <a:ea typeface="Times New Roman"/>
              <a:cs typeface="Times New Roman"/>
              <a:sym typeface="Times New Roman"/>
            </a:endParaRPr>
          </a:p>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ትጉሀነ ሰማይ ዝክሩነ በፀሎትክሙ ።</a:t>
            </a:r>
            <a:endParaRPr sz="2500">
              <a:solidFill>
                <a:srgbClr val="FFFF00"/>
              </a:solidFill>
              <a:latin typeface="Times New Roman"/>
              <a:ea typeface="Times New Roman"/>
              <a:cs typeface="Times New Roman"/>
              <a:sym typeface="Times New Roman"/>
            </a:endParaRPr>
          </a:p>
        </p:txBody>
      </p:sp>
      <p:sp>
        <p:nvSpPr>
          <p:cNvPr id="214" name="Google Shape;214;p35"/>
          <p:cNvSpPr txBox="1">
            <a:spLocks noGrp="1"/>
          </p:cNvSpPr>
          <p:nvPr>
            <p:ph type="body" idx="1"/>
          </p:nvPr>
        </p:nvSpPr>
        <p:spPr>
          <a:xfrm>
            <a:off x="4408175" y="532075"/>
            <a:ext cx="4146900" cy="36756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Clr>
                <a:srgbClr val="46DC31"/>
              </a:buClr>
              <a:buSzPts val="2500"/>
              <a:buChar char="❖"/>
            </a:pPr>
            <a:r>
              <a:rPr lang="en" sz="2500">
                <a:solidFill>
                  <a:srgbClr val="FFFF00"/>
                </a:solidFill>
              </a:rPr>
              <a:t>selam le-kimu mīkaiel we-gebriel surafiel we-kīrubiel uraiel we-rufaiel suriel we-fanuiel afnīn we-raguiel we0saquiel we-selam le-qidasiekimu tiguhane semay zikirune be-tselotikimu</a:t>
            </a:r>
            <a:endParaRPr sz="2500">
              <a:solidFill>
                <a:srgbClr val="FFFF00"/>
              </a:solidFill>
            </a:endParaRPr>
          </a:p>
          <a:p>
            <a:pPr marL="457200" lvl="0" indent="0" algn="l" rtl="0">
              <a:lnSpc>
                <a:spcPct val="115000"/>
              </a:lnSpc>
              <a:spcBef>
                <a:spcPts val="1600"/>
              </a:spcBef>
              <a:spcAft>
                <a:spcPts val="1600"/>
              </a:spcAft>
              <a:buNone/>
            </a:pPr>
            <a:endParaRPr sz="2500">
              <a:solidFill>
                <a:srgbClr val="FFFF00"/>
              </a:solidFill>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body" idx="1"/>
          </p:nvPr>
        </p:nvSpPr>
        <p:spPr>
          <a:xfrm>
            <a:off x="529975" y="390475"/>
            <a:ext cx="4030500" cy="3806400"/>
          </a:xfrm>
          <a:prstGeom prst="rect">
            <a:avLst/>
          </a:prstGeom>
        </p:spPr>
        <p:txBody>
          <a:bodyPr spcFirstLastPara="1" wrap="square" lIns="91425" tIns="91425" rIns="91425" bIns="91425" anchor="t" anchorCtr="0">
            <a:noAutofit/>
          </a:bodyPr>
          <a:lstStyle/>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ሰላም ለክሙ ሚካኤል ወገብርኤል ሱራፌል ወኪሩቤል</a:t>
            </a:r>
            <a:endParaRPr sz="2500">
              <a:solidFill>
                <a:srgbClr val="FFFF00"/>
              </a:solidFill>
              <a:latin typeface="Times New Roman"/>
              <a:ea typeface="Times New Roman"/>
              <a:cs typeface="Times New Roman"/>
              <a:sym typeface="Times New Roman"/>
            </a:endParaRPr>
          </a:p>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ዑራኤል ወሩፋኤል ሱርያል ወፋኑኤል አፍኒን</a:t>
            </a:r>
            <a:endParaRPr sz="2500">
              <a:solidFill>
                <a:srgbClr val="FFFF00"/>
              </a:solidFill>
              <a:latin typeface="Times New Roman"/>
              <a:ea typeface="Times New Roman"/>
              <a:cs typeface="Times New Roman"/>
              <a:sym typeface="Times New Roman"/>
            </a:endParaRPr>
          </a:p>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ወራጉኤል ወሳቁኤል ወሰላም ለከናፍሪክሙ ከመ</a:t>
            </a:r>
            <a:endParaRPr sz="2500">
              <a:solidFill>
                <a:srgbClr val="FFFF00"/>
              </a:solidFill>
              <a:latin typeface="Times New Roman"/>
              <a:ea typeface="Times New Roman"/>
              <a:cs typeface="Times New Roman"/>
              <a:sym typeface="Times New Roman"/>
            </a:endParaRPr>
          </a:p>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ትእቀቡነ ተማህፀነ ለክርስቶስ በደሙ ።</a:t>
            </a:r>
            <a:endParaRPr sz="2500">
              <a:solidFill>
                <a:srgbClr val="FFFF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500">
              <a:solidFill>
                <a:srgbClr val="FFFF00"/>
              </a:solidFill>
              <a:latin typeface="Times New Roman"/>
              <a:ea typeface="Times New Roman"/>
              <a:cs typeface="Times New Roman"/>
              <a:sym typeface="Times New Roman"/>
            </a:endParaRPr>
          </a:p>
        </p:txBody>
      </p:sp>
      <p:sp>
        <p:nvSpPr>
          <p:cNvPr id="220" name="Google Shape;220;p36"/>
          <p:cNvSpPr txBox="1">
            <a:spLocks noGrp="1"/>
          </p:cNvSpPr>
          <p:nvPr>
            <p:ph type="body" idx="1"/>
          </p:nvPr>
        </p:nvSpPr>
        <p:spPr>
          <a:xfrm>
            <a:off x="4408175" y="532075"/>
            <a:ext cx="4164600" cy="3675600"/>
          </a:xfrm>
          <a:prstGeom prst="rect">
            <a:avLst/>
          </a:prstGeom>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Clr>
                <a:srgbClr val="FFFF00"/>
              </a:buClr>
              <a:buSzPts val="2500"/>
              <a:buFont typeface="Times New Roman"/>
              <a:buChar char="❖"/>
            </a:pPr>
            <a:r>
              <a:rPr lang="en" sz="2500">
                <a:solidFill>
                  <a:srgbClr val="FFFF00"/>
                </a:solidFill>
              </a:rPr>
              <a:t>selam le-kimu mīkaiel we-gebriel surafiel we-kīrubiel</a:t>
            </a:r>
            <a:endParaRPr sz="2500">
              <a:solidFill>
                <a:srgbClr val="FFFF00"/>
              </a:solidFill>
            </a:endParaRPr>
          </a:p>
          <a:p>
            <a:pPr marL="457200" lvl="0" indent="-387350" algn="l" rtl="0">
              <a:lnSpc>
                <a:spcPct val="100000"/>
              </a:lnSpc>
              <a:spcBef>
                <a:spcPts val="0"/>
              </a:spcBef>
              <a:spcAft>
                <a:spcPts val="0"/>
              </a:spcAft>
              <a:buClr>
                <a:srgbClr val="FFFF00"/>
              </a:buClr>
              <a:buSzPts val="2500"/>
              <a:buFont typeface="Times New Roman"/>
              <a:buChar char="❖"/>
            </a:pPr>
            <a:r>
              <a:rPr lang="en" sz="2500">
                <a:solidFill>
                  <a:srgbClr val="FFFF00"/>
                </a:solidFill>
              </a:rPr>
              <a:t>uraiel we-rufaiel suriel we-fanuiel afnīn we-raguiel we-saquiel we-selam le-kenafirīkimu keme ti’iqebune temahitsene leKristos be-demu::</a:t>
            </a:r>
            <a:endParaRPr sz="2500">
              <a:solidFill>
                <a:srgbClr val="FFFF00"/>
              </a:solidFill>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body" idx="1"/>
          </p:nvPr>
        </p:nvSpPr>
        <p:spPr>
          <a:xfrm>
            <a:off x="377575" y="390475"/>
            <a:ext cx="47127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ሚካኤል ወገብርኤል ሱራፌል ወኪሩቤል እለ</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ትሴብህዎ መላእክተ ሰማይ ሰአሉ ለነ አስተምህሩ ለነ</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ቅድመ መንበሩ ለእግዚእነ ።</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ሰላም ለከ ሊቀ መላእክት ሚካኤል ወዲበ ሰናይቲከ</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አዲ ለሰብእ ሳህል አሐዱ እምእለ ይባርክዎ ለቃል</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እዙዝ ዲበ ህዝብ ከመ ትተንብል በእንተ ስጋሁ ነበልባል ርእሰነ ከልል ።</a:t>
            </a:r>
            <a:endParaRPr sz="2200">
              <a:solidFill>
                <a:srgbClr val="FFFF00"/>
              </a:solidFill>
              <a:latin typeface="Times New Roman"/>
              <a:ea typeface="Times New Roman"/>
              <a:cs typeface="Times New Roman"/>
              <a:sym typeface="Times New Roman"/>
            </a:endParaRPr>
          </a:p>
        </p:txBody>
      </p:sp>
      <p:sp>
        <p:nvSpPr>
          <p:cNvPr id="226" name="Google Shape;226;p37"/>
          <p:cNvSpPr txBox="1">
            <a:spLocks noGrp="1"/>
          </p:cNvSpPr>
          <p:nvPr>
            <p:ph type="body" idx="1"/>
          </p:nvPr>
        </p:nvSpPr>
        <p:spPr>
          <a:xfrm>
            <a:off x="4408175" y="532075"/>
            <a:ext cx="4182600" cy="3675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6DC31"/>
              </a:buClr>
              <a:buSzPts val="2400"/>
              <a:buChar char="❖"/>
            </a:pPr>
            <a:r>
              <a:rPr lang="en" sz="2400">
                <a:solidFill>
                  <a:srgbClr val="FFFF00"/>
                </a:solidFill>
              </a:rPr>
              <a:t>mīkaiel we-gebriel surafiel we-kīrubiel ile ti’siebihiwo mela’ikte semay se’alu lene astemhiru lene qidme menberu leIgzī’ine::</a:t>
            </a:r>
            <a:endParaRPr sz="2400">
              <a:solidFill>
                <a:srgbClr val="FFFF00"/>
              </a:solidFill>
            </a:endParaRPr>
          </a:p>
          <a:p>
            <a:pPr marL="457200" lvl="0" indent="-381000" algn="l" rtl="0">
              <a:spcBef>
                <a:spcPts val="0"/>
              </a:spcBef>
              <a:spcAft>
                <a:spcPts val="0"/>
              </a:spcAft>
              <a:buClr>
                <a:srgbClr val="FFFF00"/>
              </a:buClr>
              <a:buSzPts val="2400"/>
              <a:buChar char="❖"/>
            </a:pPr>
            <a:r>
              <a:rPr lang="en" sz="2400">
                <a:solidFill>
                  <a:srgbClr val="FFFF00"/>
                </a:solidFill>
              </a:rPr>
              <a:t>selam leke līqe mela’ikt mīkaiel we-dībe senaytīke adī le-sebi sahil ahadu im-ile yibarikiwo le-qal</a:t>
            </a:r>
            <a:endParaRPr sz="2400">
              <a:solidFill>
                <a:srgbClr val="FFFF00"/>
              </a:solidFill>
            </a:endParaRPr>
          </a:p>
          <a:p>
            <a:pPr marL="0" lvl="0" indent="0" algn="l" rtl="0">
              <a:lnSpc>
                <a:spcPct val="115000"/>
              </a:lnSpc>
              <a:spcBef>
                <a:spcPts val="0"/>
              </a:spcBef>
              <a:spcAft>
                <a:spcPts val="1600"/>
              </a:spcAft>
              <a:buNone/>
            </a:pPr>
            <a:endParaRPr sz="2400">
              <a:solidFill>
                <a:srgbClr val="FFFF00"/>
              </a:solidFill>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body" idx="1"/>
          </p:nvPr>
        </p:nvSpPr>
        <p:spPr>
          <a:xfrm>
            <a:off x="377575" y="390475"/>
            <a:ext cx="47127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ሚካኤል ወገብርኤል ሱራፌል ወኪሩቤል እለ</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ትሴብህዎ መላእክተ ሰማይ ሰአሉ ለነ አስተምህሩ ለነ</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ቅድመ መንበሩ ለእግዚእነ ።</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ሰላም ለከ ሊቀ መላእክት ሚካኤል ወዲበ ሰናይቲከ</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አዲ ለሰብእ ሳህል አሐዱ እምእለ ይባርክዎ ለቃል</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እዙዝ ዲበ ህዝብ ከመ ትተንብል በእንተ ስጋሁ ነበልባል ርእሰነ ከልል ።</a:t>
            </a:r>
            <a:endParaRPr sz="2200">
              <a:solidFill>
                <a:srgbClr val="FFFF00"/>
              </a:solidFill>
              <a:latin typeface="Times New Roman"/>
              <a:ea typeface="Times New Roman"/>
              <a:cs typeface="Times New Roman"/>
              <a:sym typeface="Times New Roman"/>
            </a:endParaRPr>
          </a:p>
        </p:txBody>
      </p:sp>
      <p:sp>
        <p:nvSpPr>
          <p:cNvPr id="232" name="Google Shape;232;p38"/>
          <p:cNvSpPr txBox="1">
            <a:spLocks noGrp="1"/>
          </p:cNvSpPr>
          <p:nvPr>
            <p:ph type="body" idx="1"/>
          </p:nvPr>
        </p:nvSpPr>
        <p:spPr>
          <a:xfrm>
            <a:off x="4408175" y="303475"/>
            <a:ext cx="4521900" cy="36756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Clr>
                <a:srgbClr val="46DC31"/>
              </a:buClr>
              <a:buSzPts val="2700"/>
              <a:buChar char="❖"/>
            </a:pPr>
            <a:r>
              <a:rPr lang="en" sz="2700">
                <a:solidFill>
                  <a:srgbClr val="FFFF00"/>
                </a:solidFill>
              </a:rPr>
              <a:t>izuz dībe hizb keme titnibil be-inte sigahu nebelbal ri’isene kelil::</a:t>
            </a:r>
            <a:endParaRPr sz="2700">
              <a:solidFill>
                <a:srgbClr val="FFFF00"/>
              </a:solidFill>
            </a:endParaRPr>
          </a:p>
          <a:p>
            <a:pPr marL="457200" lvl="0" indent="-400050" algn="l" rtl="0">
              <a:spcBef>
                <a:spcPts val="0"/>
              </a:spcBef>
              <a:spcAft>
                <a:spcPts val="0"/>
              </a:spcAft>
              <a:buClr>
                <a:srgbClr val="FFFF00"/>
              </a:buClr>
              <a:buSzPts val="2700"/>
              <a:buChar char="❖"/>
            </a:pPr>
            <a:r>
              <a:rPr lang="en" sz="2700">
                <a:solidFill>
                  <a:srgbClr val="FFFF00"/>
                </a:solidFill>
              </a:rPr>
              <a:t>selam leke nisire isat ze-rama mahlietay mīkaiel me’arīre ziema le-redietike dībiene sīma le-mahberene kewalah iqebe we-fitsima imerade nekīr atsni’i nuha we-gidma::</a:t>
            </a:r>
            <a:endParaRPr sz="2700">
              <a:solidFill>
                <a:srgbClr val="FFFF00"/>
              </a:solidFill>
            </a:endParaRPr>
          </a:p>
          <a:p>
            <a:pPr marL="0" lvl="0" indent="0" algn="l" rtl="0">
              <a:lnSpc>
                <a:spcPct val="115000"/>
              </a:lnSpc>
              <a:spcBef>
                <a:spcPts val="0"/>
              </a:spcBef>
              <a:spcAft>
                <a:spcPts val="1600"/>
              </a:spcAft>
              <a:buNone/>
            </a:pPr>
            <a:endParaRPr sz="2400">
              <a:solidFill>
                <a:srgbClr val="FFFF00"/>
              </a:solidFill>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body" idx="1"/>
          </p:nvPr>
        </p:nvSpPr>
        <p:spPr>
          <a:xfrm>
            <a:off x="377575" y="390475"/>
            <a:ext cx="47127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ሰላም ለሚካኤል ዘነድ ሱራሁ ይትከሐን ወትረ</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በበምስዋኢሁ እምቅዱሳን አሐዱ እምእለ ይተግሑ</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ሐዋዝ በአርያም መሐልይሑ ነጎድጓደ ስበሐት ግሩመ ይደምፅ ጉህነሑ ።</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ሰላም ለልሳንከ መዝሙረ ቅዳሴ ዘነበልባል ወለድምፀ</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ቃልከ ሐዋዝ ቀርነ መንግስቱ ለቃል ሞገሰ ክበሩ</a:t>
            </a:r>
            <a:endParaRPr sz="2200">
              <a:solidFill>
                <a:srgbClr val="FFFF00"/>
              </a:solidFill>
              <a:latin typeface="Times New Roman"/>
              <a:ea typeface="Times New Roman"/>
              <a:cs typeface="Times New Roman"/>
              <a:sym typeface="Times New Roman"/>
            </a:endParaRPr>
          </a:p>
        </p:txBody>
      </p:sp>
      <p:sp>
        <p:nvSpPr>
          <p:cNvPr id="238" name="Google Shape;238;p39"/>
          <p:cNvSpPr txBox="1">
            <a:spLocks noGrp="1"/>
          </p:cNvSpPr>
          <p:nvPr>
            <p:ph type="body" idx="1"/>
          </p:nvPr>
        </p:nvSpPr>
        <p:spPr>
          <a:xfrm>
            <a:off x="4408175" y="303475"/>
            <a:ext cx="4521900" cy="36756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46DC31"/>
              </a:buClr>
              <a:buSzPts val="2300"/>
              <a:buChar char="❖"/>
            </a:pPr>
            <a:r>
              <a:rPr lang="en" sz="2300">
                <a:solidFill>
                  <a:srgbClr val="FFFF00"/>
                </a:solidFill>
              </a:rPr>
              <a:t>selam le-mīkaiel ze-ned surahu yitkehan wetre bebe-miswaīhu im-qidusan ahadu im-ile yitegihu </a:t>
            </a:r>
            <a:endParaRPr sz="2300">
              <a:solidFill>
                <a:srgbClr val="FFFF00"/>
              </a:solidFill>
            </a:endParaRPr>
          </a:p>
          <a:p>
            <a:pPr marL="457200" lvl="0" indent="-374650" algn="l" rtl="0">
              <a:spcBef>
                <a:spcPts val="1600"/>
              </a:spcBef>
              <a:spcAft>
                <a:spcPts val="0"/>
              </a:spcAft>
              <a:buClr>
                <a:srgbClr val="FFFF00"/>
              </a:buClr>
              <a:buSzPts val="2300"/>
              <a:buChar char="❖"/>
            </a:pPr>
            <a:r>
              <a:rPr lang="en" sz="2300">
                <a:solidFill>
                  <a:srgbClr val="FFFF00"/>
                </a:solidFill>
              </a:rPr>
              <a:t>hawaz be-aryam mehalyihu negodhwade sibhat girume yidemits guhnehu:: selam le-lisanike mezmure qidasie ze-nebelbal wele-dimtse qalike hawaz qerne mengistu le-qal mogese kibru</a:t>
            </a:r>
            <a:endParaRPr sz="2300">
              <a:solidFill>
                <a:srgbClr val="FFFF00"/>
              </a:solidFill>
            </a:endParaRPr>
          </a:p>
          <a:p>
            <a:pPr marL="0" lvl="0" indent="0" algn="l" rtl="0">
              <a:lnSpc>
                <a:spcPct val="115000"/>
              </a:lnSpc>
              <a:spcBef>
                <a:spcPts val="1600"/>
              </a:spcBef>
              <a:spcAft>
                <a:spcPts val="1600"/>
              </a:spcAft>
              <a:buNone/>
            </a:pPr>
            <a:endParaRPr sz="2300">
              <a:solidFill>
                <a:srgbClr val="FFFF00"/>
              </a:solidFill>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body" idx="1"/>
          </p:nvPr>
        </p:nvSpPr>
        <p:spPr>
          <a:xfrm>
            <a:off x="377575" y="390475"/>
            <a:ext cx="4909200" cy="3806400"/>
          </a:xfrm>
          <a:prstGeom prst="rect">
            <a:avLst/>
          </a:prstGeom>
        </p:spPr>
        <p:txBody>
          <a:bodyPr spcFirstLastPara="1" wrap="square" lIns="91425" tIns="91425" rIns="91425" bIns="91425" anchor="t" anchorCtr="0">
            <a:noAutofit/>
          </a:bodyPr>
          <a:lstStyle/>
          <a:p>
            <a:pPr marL="342900" lvl="0" indent="-2667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ንዌጥን ዝክረ ውዳሴሆሙ ለነቢያት ወሐዋርያት</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ለጻድቃን ወሰማእት ለአእላፍ መላእክት ዘራማ</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ሐይላት ለምልእተ ፀጋ ማርያም ቡርክት ወለስጕ</a:t>
            </a:r>
            <a:endParaRPr sz="2000">
              <a:solidFill>
                <a:srgbClr val="FFFF00"/>
              </a:solidFill>
              <a:latin typeface="Times New Roman"/>
              <a:ea typeface="Times New Roman"/>
              <a:cs typeface="Times New Roman"/>
              <a:sym typeface="Times New Roman"/>
            </a:endParaRPr>
          </a:p>
          <a:p>
            <a:pPr marL="342900" lvl="0" indent="0" algn="l" rtl="0">
              <a:lnSpc>
                <a:spcPct val="115000"/>
              </a:lnSpc>
              <a:spcBef>
                <a:spcPts val="0"/>
              </a:spcBef>
              <a:spcAft>
                <a:spcPts val="0"/>
              </a:spcAft>
              <a:buNone/>
            </a:pPr>
            <a:r>
              <a:rPr lang="en" sz="2000">
                <a:solidFill>
                  <a:srgbClr val="FFFF00"/>
                </a:solidFill>
                <a:latin typeface="Times New Roman"/>
                <a:ea typeface="Times New Roman"/>
                <a:cs typeface="Times New Roman"/>
                <a:sym typeface="Times New Roman"/>
              </a:rPr>
              <a:t>ወልዳ ነባቢ እሳት ።</a:t>
            </a:r>
            <a:endParaRPr sz="2000">
              <a:solidFill>
                <a:srgbClr val="FFFF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ንዌጥን ዝክረ ወድሶታ ለመንፈሳዊት ርግብ ዘመና</a:t>
            </a:r>
            <a:endParaRPr sz="2000">
              <a:solidFill>
                <a:srgbClr val="FFFF00"/>
              </a:solidFill>
              <a:latin typeface="Times New Roman"/>
              <a:ea typeface="Times New Roman"/>
              <a:cs typeface="Times New Roman"/>
              <a:sym typeface="Times New Roman"/>
            </a:endParaRPr>
          </a:p>
          <a:p>
            <a:pPr marL="342900" lvl="0" indent="0" algn="l" rtl="0">
              <a:lnSpc>
                <a:spcPct val="115000"/>
              </a:lnSpc>
              <a:spcBef>
                <a:spcPts val="0"/>
              </a:spcBef>
              <a:spcAft>
                <a:spcPts val="0"/>
              </a:spcAft>
              <a:buNone/>
            </a:pPr>
            <a:r>
              <a:rPr lang="en" sz="2000">
                <a:solidFill>
                  <a:srgbClr val="FFFF00"/>
                </a:solidFill>
                <a:latin typeface="Times New Roman"/>
                <a:ea typeface="Times New Roman"/>
                <a:cs typeface="Times New Roman"/>
                <a:sym typeface="Times New Roman"/>
              </a:rPr>
              <a:t>ልሁብ እምከናፍሪሀ ይወህዝ ሀሊብ ተፀውረ በማህፀና</a:t>
            </a:r>
            <a:endParaRPr sz="2000">
              <a:solidFill>
                <a:srgbClr val="FFFF00"/>
              </a:solidFill>
              <a:latin typeface="Times New Roman"/>
              <a:ea typeface="Times New Roman"/>
              <a:cs typeface="Times New Roman"/>
              <a:sym typeface="Times New Roman"/>
            </a:endParaRPr>
          </a:p>
          <a:p>
            <a:pPr marL="342900" lvl="0" indent="0" algn="l" rtl="0">
              <a:lnSpc>
                <a:spcPct val="115000"/>
              </a:lnSpc>
              <a:spcBef>
                <a:spcPts val="0"/>
              </a:spcBef>
              <a:spcAft>
                <a:spcPts val="0"/>
              </a:spcAft>
              <a:buNone/>
            </a:pPr>
            <a:r>
              <a:rPr lang="en" sz="2000">
                <a:solidFill>
                  <a:srgbClr val="FFFF00"/>
                </a:solidFill>
                <a:latin typeface="Times New Roman"/>
                <a:ea typeface="Times New Roman"/>
                <a:cs typeface="Times New Roman"/>
                <a:sym typeface="Times New Roman"/>
              </a:rPr>
              <a:t>እሳት ዘኮሬብ ወኢያውአያ ነድ ወላሕብ።</a:t>
            </a:r>
            <a:endParaRPr sz="2000">
              <a:solidFill>
                <a:srgbClr val="FFFF00"/>
              </a:solidFill>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sz="2000">
              <a:solidFill>
                <a:srgbClr val="FFFF00"/>
              </a:solidFill>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FFFF00"/>
              </a:buClr>
              <a:buSzPts val="2000"/>
              <a:buFont typeface="Times New Roman"/>
              <a:buChar char="❖"/>
            </a:pPr>
            <a:endParaRPr sz="2000">
              <a:solidFill>
                <a:srgbClr val="FFFF00"/>
              </a:solidFill>
              <a:latin typeface="Times New Roman"/>
              <a:ea typeface="Times New Roman"/>
              <a:cs typeface="Times New Roman"/>
              <a:sym typeface="Times New Roman"/>
            </a:endParaRPr>
          </a:p>
        </p:txBody>
      </p:sp>
      <p:sp>
        <p:nvSpPr>
          <p:cNvPr id="244" name="Google Shape;244;p40"/>
          <p:cNvSpPr txBox="1">
            <a:spLocks noGrp="1"/>
          </p:cNvSpPr>
          <p:nvPr>
            <p:ph type="body" idx="1"/>
          </p:nvPr>
        </p:nvSpPr>
        <p:spPr>
          <a:xfrm>
            <a:off x="4636775" y="303475"/>
            <a:ext cx="4379100" cy="36756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46DC31"/>
              </a:buClr>
              <a:buSzPts val="2200"/>
              <a:buChar char="❖"/>
            </a:pPr>
            <a:r>
              <a:rPr lang="en" sz="2200">
                <a:solidFill>
                  <a:srgbClr val="FFFF00"/>
                </a:solidFill>
              </a:rPr>
              <a:t>ni’wieTen zikre widasiehomu le-nebīyat we-hawaryat le-tsadqan we-sema’it le-a’ilaf mela’ikt ze-rama hayilat le-milite tsega Maryam burikt wele-sigwa welda nebabī isat::</a:t>
            </a:r>
            <a:endParaRPr sz="2200">
              <a:solidFill>
                <a:srgbClr val="FFFF00"/>
              </a:solidFill>
            </a:endParaRPr>
          </a:p>
          <a:p>
            <a:pPr marL="457200" lvl="0" indent="-368300" algn="l" rtl="0">
              <a:spcBef>
                <a:spcPts val="0"/>
              </a:spcBef>
              <a:spcAft>
                <a:spcPts val="0"/>
              </a:spcAft>
              <a:buClr>
                <a:srgbClr val="FFFF00"/>
              </a:buClr>
              <a:buSzPts val="2200"/>
              <a:buChar char="❖"/>
            </a:pPr>
            <a:r>
              <a:rPr lang="en" sz="2200">
                <a:solidFill>
                  <a:srgbClr val="FFFF00"/>
                </a:solidFill>
              </a:rPr>
              <a:t>ni’wieTen zikre wedisota le-menfesawīt rigb zemena lihub im-kenafiriha yiwehiz halīb tetsewire be-mahitsena isat ze-korieb we-īyaw’aya ned we-lahib::</a:t>
            </a:r>
            <a:endParaRPr sz="2200">
              <a:solidFill>
                <a:srgbClr val="FFFF00"/>
              </a:solidFill>
            </a:endParaRPr>
          </a:p>
          <a:p>
            <a:pPr marL="0" lvl="0" indent="0" algn="l" rtl="0">
              <a:lnSpc>
                <a:spcPct val="115000"/>
              </a:lnSpc>
              <a:spcBef>
                <a:spcPts val="0"/>
              </a:spcBef>
              <a:spcAft>
                <a:spcPts val="1600"/>
              </a:spcAft>
              <a:buNone/>
            </a:pPr>
            <a:endParaRPr sz="2200">
              <a:solidFill>
                <a:srgbClr val="FFFF00"/>
              </a:solidFill>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body" idx="1"/>
          </p:nvPr>
        </p:nvSpPr>
        <p:spPr>
          <a:xfrm>
            <a:off x="377575" y="314275"/>
            <a:ext cx="4909200" cy="3806400"/>
          </a:xfrm>
          <a:prstGeom prst="rect">
            <a:avLst/>
          </a:prstGeom>
        </p:spPr>
        <p:txBody>
          <a:bodyPr spcFirstLastPara="1" wrap="square" lIns="91425" tIns="91425" rIns="91425" bIns="91425" anchor="t" anchorCtr="0">
            <a:noAutofit/>
          </a:bodyPr>
          <a:lstStyle/>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ማሕፀንኪ እግዝእትየ ማርያም ይከብር ምስብኢተ</a:t>
            </a:r>
            <a:endParaRPr sz="2600">
              <a:solidFill>
                <a:srgbClr val="FFFF00"/>
              </a:solidFill>
              <a:latin typeface="Times New Roman"/>
              <a:ea typeface="Times New Roman"/>
              <a:cs typeface="Times New Roman"/>
              <a:sym typeface="Times New Roman"/>
            </a:endParaRPr>
          </a:p>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እምፅርሐ አርያም ዘላእሉ ወእምኪሩቤል ትርብእተ</a:t>
            </a:r>
            <a:endParaRPr sz="2600">
              <a:solidFill>
                <a:srgbClr val="FFFF00"/>
              </a:solidFill>
              <a:latin typeface="Times New Roman"/>
              <a:ea typeface="Times New Roman"/>
              <a:cs typeface="Times New Roman"/>
              <a:sym typeface="Times New Roman"/>
            </a:endParaRPr>
          </a:p>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ተ፱ አውራሐ ወ፭ተ እለተ ፆረ ዘኢይፀወር መለኮተ</a:t>
            </a:r>
            <a:endParaRPr sz="2600">
              <a:solidFill>
                <a:srgbClr val="FFFF00"/>
              </a:solidFill>
              <a:latin typeface="Times New Roman"/>
              <a:ea typeface="Times New Roman"/>
              <a:cs typeface="Times New Roman"/>
              <a:sym typeface="Times New Roman"/>
            </a:endParaRPr>
          </a:p>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ሰላም ለአፉኪ አፈ በረከት ትሩፍ ወአንቀፀ</a:t>
            </a:r>
            <a:endParaRPr sz="2600">
              <a:solidFill>
                <a:srgbClr val="FFFF00"/>
              </a:solidFill>
              <a:latin typeface="Times New Roman"/>
              <a:ea typeface="Times New Roman"/>
              <a:cs typeface="Times New Roman"/>
              <a:sym typeface="Times New Roman"/>
            </a:endParaRPr>
          </a:p>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ቅዱስ መፅሐፍ አማሕፅነኒ ድንግል በኪዳንኪ</a:t>
            </a:r>
            <a:endParaRPr sz="2000">
              <a:solidFill>
                <a:srgbClr val="FFFF00"/>
              </a:solidFill>
              <a:latin typeface="Times New Roman"/>
              <a:ea typeface="Times New Roman"/>
              <a:cs typeface="Times New Roman"/>
              <a:sym typeface="Times New Roman"/>
            </a:endParaRPr>
          </a:p>
        </p:txBody>
      </p:sp>
      <p:sp>
        <p:nvSpPr>
          <p:cNvPr id="250" name="Google Shape;250;p41"/>
          <p:cNvSpPr txBox="1">
            <a:spLocks noGrp="1"/>
          </p:cNvSpPr>
          <p:nvPr>
            <p:ph type="body" idx="1"/>
          </p:nvPr>
        </p:nvSpPr>
        <p:spPr>
          <a:xfrm>
            <a:off x="4789175" y="227275"/>
            <a:ext cx="4168200" cy="36756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46DC31"/>
              </a:buClr>
              <a:buSzPts val="2500"/>
              <a:buChar char="❖"/>
            </a:pPr>
            <a:r>
              <a:rPr lang="en" sz="2500">
                <a:solidFill>
                  <a:srgbClr val="FFFF00"/>
                </a:solidFill>
              </a:rPr>
              <a:t>mahtsenikī Igzi’itiye Maryam yikebir misbi’īte im-tsirha aryam ze-la’ilu we-imkīrubiel tirbite tesate awraha we-hamiste ilete tsore ze-ītsewer melekote </a:t>
            </a:r>
            <a:endParaRPr sz="2500">
              <a:solidFill>
                <a:srgbClr val="FFFF00"/>
              </a:solidFill>
            </a:endParaRPr>
          </a:p>
          <a:p>
            <a:pPr marL="457200" lvl="0" indent="-387350" algn="l" rtl="0">
              <a:spcBef>
                <a:spcPts val="0"/>
              </a:spcBef>
              <a:spcAft>
                <a:spcPts val="0"/>
              </a:spcAft>
              <a:buClr>
                <a:srgbClr val="FFFF00"/>
              </a:buClr>
              <a:buSzPts val="2500"/>
              <a:buChar char="❖"/>
            </a:pPr>
            <a:r>
              <a:rPr lang="en" sz="2500">
                <a:solidFill>
                  <a:srgbClr val="FFFF00"/>
                </a:solidFill>
              </a:rPr>
              <a:t>selam le-afukī afe bereket tiruf we-anqetse qidus metshaf amahatsenenī dingil be-kīdanikī</a:t>
            </a:r>
            <a:endParaRPr sz="2500">
              <a:solidFill>
                <a:srgbClr val="FFFF00"/>
              </a:solidFill>
            </a:endParaRPr>
          </a:p>
          <a:p>
            <a:pPr marL="0" lvl="0" indent="0" algn="l" rtl="0">
              <a:lnSpc>
                <a:spcPct val="115000"/>
              </a:lnSpc>
              <a:spcBef>
                <a:spcPts val="0"/>
              </a:spcBef>
              <a:spcAft>
                <a:spcPts val="1600"/>
              </a:spcAft>
              <a:buNone/>
            </a:pPr>
            <a:endParaRPr sz="2500">
              <a:solidFill>
                <a:srgbClr val="FFFF00"/>
              </a:solidFill>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body" idx="1"/>
          </p:nvPr>
        </p:nvSpPr>
        <p:spPr>
          <a:xfrm>
            <a:off x="377575" y="314275"/>
            <a:ext cx="4784100" cy="3806400"/>
          </a:xfrm>
          <a:prstGeom prst="rect">
            <a:avLst/>
          </a:prstGeom>
        </p:spPr>
        <p:txBody>
          <a:bodyPr spcFirstLastPara="1" wrap="square" lIns="91425" tIns="91425" rIns="91425" bIns="91425" anchor="t" anchorCtr="0">
            <a:noAutofit/>
          </a:bodyPr>
          <a:lstStyle/>
          <a:p>
            <a:pPr marL="342900" lvl="0" indent="-273050" algn="l" rtl="0">
              <a:lnSpc>
                <a:spcPct val="115000"/>
              </a:lnSpc>
              <a:spcBef>
                <a:spcPts val="0"/>
              </a:spcBef>
              <a:spcAft>
                <a:spcPts val="0"/>
              </a:spcAft>
              <a:buClr>
                <a:srgbClr val="FFFF00"/>
              </a:buClr>
              <a:buSzPts val="2100"/>
              <a:buFont typeface="Times New Roman"/>
              <a:buChar char="❖"/>
            </a:pPr>
            <a:r>
              <a:rPr lang="en" sz="2100">
                <a:solidFill>
                  <a:srgbClr val="FFFF00"/>
                </a:solidFill>
                <a:latin typeface="Times New Roman"/>
                <a:ea typeface="Times New Roman"/>
                <a:cs typeface="Times New Roman"/>
                <a:sym typeface="Times New Roman"/>
              </a:rPr>
              <a:t>ውኩፍ ኢይተሐፈር ቅድመ ወልድኪ</a:t>
            </a:r>
            <a:endParaRPr sz="2100">
              <a:solidFill>
                <a:srgbClr val="FFFF00"/>
              </a:solidFill>
              <a:latin typeface="Times New Roman"/>
              <a:ea typeface="Times New Roman"/>
              <a:cs typeface="Times New Roman"/>
              <a:sym typeface="Times New Roman"/>
            </a:endParaRPr>
          </a:p>
          <a:p>
            <a:pPr marL="342900" lvl="0" indent="-273050" algn="l" rtl="0">
              <a:lnSpc>
                <a:spcPct val="115000"/>
              </a:lnSpc>
              <a:spcBef>
                <a:spcPts val="0"/>
              </a:spcBef>
              <a:spcAft>
                <a:spcPts val="0"/>
              </a:spcAft>
              <a:buClr>
                <a:srgbClr val="FFFF00"/>
              </a:buClr>
              <a:buSzPts val="2100"/>
              <a:buFont typeface="Times New Roman"/>
              <a:buChar char="❖"/>
            </a:pPr>
            <a:r>
              <a:rPr lang="en" sz="2100">
                <a:solidFill>
                  <a:srgbClr val="FFFF00"/>
                </a:solidFill>
                <a:latin typeface="Times New Roman"/>
                <a:ea typeface="Times New Roman"/>
                <a:cs typeface="Times New Roman"/>
                <a:sym typeface="Times New Roman"/>
              </a:rPr>
              <a:t>ወመላእክቲሑ አዕላፍ አመ ስርወ ልሳን</a:t>
            </a:r>
            <a:endParaRPr sz="2100">
              <a:solidFill>
                <a:srgbClr val="FFFF00"/>
              </a:solidFill>
              <a:latin typeface="Times New Roman"/>
              <a:ea typeface="Times New Roman"/>
              <a:cs typeface="Times New Roman"/>
              <a:sym typeface="Times New Roman"/>
            </a:endParaRPr>
          </a:p>
          <a:p>
            <a:pPr marL="342900" lvl="0" indent="-273050" algn="l" rtl="0">
              <a:lnSpc>
                <a:spcPct val="115000"/>
              </a:lnSpc>
              <a:spcBef>
                <a:spcPts val="0"/>
              </a:spcBef>
              <a:spcAft>
                <a:spcPts val="0"/>
              </a:spcAft>
              <a:buClr>
                <a:srgbClr val="FFFF00"/>
              </a:buClr>
              <a:buSzPts val="2100"/>
              <a:buFont typeface="Times New Roman"/>
              <a:buChar char="❖"/>
            </a:pPr>
            <a:r>
              <a:rPr lang="en" sz="2100">
                <a:solidFill>
                  <a:srgbClr val="FFFF00"/>
                </a:solidFill>
                <a:latin typeface="Times New Roman"/>
                <a:ea typeface="Times New Roman"/>
                <a:cs typeface="Times New Roman"/>
                <a:sym typeface="Times New Roman"/>
              </a:rPr>
              <a:t>ይትመተር ወይትሐተም አፍ ።</a:t>
            </a:r>
            <a:endParaRPr sz="2100">
              <a:solidFill>
                <a:srgbClr val="FFFF00"/>
              </a:solidFill>
              <a:latin typeface="Times New Roman"/>
              <a:ea typeface="Times New Roman"/>
              <a:cs typeface="Times New Roman"/>
              <a:sym typeface="Times New Roman"/>
            </a:endParaRPr>
          </a:p>
          <a:p>
            <a:pPr marL="342900" lvl="0" indent="-273050" algn="l" rtl="0">
              <a:lnSpc>
                <a:spcPct val="115000"/>
              </a:lnSpc>
              <a:spcBef>
                <a:spcPts val="0"/>
              </a:spcBef>
              <a:spcAft>
                <a:spcPts val="0"/>
              </a:spcAft>
              <a:buClr>
                <a:srgbClr val="FFFF00"/>
              </a:buClr>
              <a:buSzPts val="2100"/>
              <a:buFont typeface="Times New Roman"/>
              <a:buChar char="❖"/>
            </a:pPr>
            <a:r>
              <a:rPr lang="en" sz="2100">
                <a:solidFill>
                  <a:srgbClr val="FFFF00"/>
                </a:solidFill>
                <a:latin typeface="Times New Roman"/>
                <a:ea typeface="Times New Roman"/>
                <a:cs typeface="Times New Roman"/>
                <a:sym typeface="Times New Roman"/>
              </a:rPr>
              <a:t>ሰላም ለዝክረ ስምኪ ዘመንክር ጣእሙ</a:t>
            </a:r>
            <a:endParaRPr sz="2100">
              <a:solidFill>
                <a:srgbClr val="FFFF00"/>
              </a:solidFill>
              <a:latin typeface="Times New Roman"/>
              <a:ea typeface="Times New Roman"/>
              <a:cs typeface="Times New Roman"/>
              <a:sym typeface="Times New Roman"/>
            </a:endParaRPr>
          </a:p>
          <a:p>
            <a:pPr marL="342900" lvl="0" indent="-273050" algn="l" rtl="0">
              <a:lnSpc>
                <a:spcPct val="115000"/>
              </a:lnSpc>
              <a:spcBef>
                <a:spcPts val="0"/>
              </a:spcBef>
              <a:spcAft>
                <a:spcPts val="0"/>
              </a:spcAft>
              <a:buClr>
                <a:srgbClr val="FFFF00"/>
              </a:buClr>
              <a:buSzPts val="2100"/>
              <a:buFont typeface="Times New Roman"/>
              <a:buChar char="❖"/>
            </a:pPr>
            <a:r>
              <a:rPr lang="en" sz="2100">
                <a:solidFill>
                  <a:srgbClr val="FFFF00"/>
                </a:solidFill>
                <a:latin typeface="Times New Roman"/>
                <a:ea typeface="Times New Roman"/>
                <a:cs typeface="Times New Roman"/>
                <a:sym typeface="Times New Roman"/>
              </a:rPr>
              <a:t>ለወልድኪ አምሳለ ደሙ መሰረተ ሕይወት</a:t>
            </a:r>
            <a:endParaRPr sz="2100">
              <a:solidFill>
                <a:srgbClr val="FFFF00"/>
              </a:solidFill>
              <a:latin typeface="Times New Roman"/>
              <a:ea typeface="Times New Roman"/>
              <a:cs typeface="Times New Roman"/>
              <a:sym typeface="Times New Roman"/>
            </a:endParaRPr>
          </a:p>
          <a:p>
            <a:pPr marL="342900" lvl="0" indent="-273050" algn="l" rtl="0">
              <a:lnSpc>
                <a:spcPct val="115000"/>
              </a:lnSpc>
              <a:spcBef>
                <a:spcPts val="0"/>
              </a:spcBef>
              <a:spcAft>
                <a:spcPts val="0"/>
              </a:spcAft>
              <a:buClr>
                <a:srgbClr val="FFFF00"/>
              </a:buClr>
              <a:buSzPts val="2100"/>
              <a:buFont typeface="Times New Roman"/>
              <a:buChar char="❖"/>
            </a:pPr>
            <a:r>
              <a:rPr lang="en" sz="2100">
                <a:solidFill>
                  <a:srgbClr val="FFFF00"/>
                </a:solidFill>
                <a:latin typeface="Times New Roman"/>
                <a:ea typeface="Times New Roman"/>
                <a:cs typeface="Times New Roman"/>
                <a:sym typeface="Times New Roman"/>
              </a:rPr>
              <a:t>ማርያም ወጥንተ መድሐኒት ዘእምቀዲሙ</a:t>
            </a:r>
            <a:endParaRPr sz="2100">
              <a:solidFill>
                <a:srgbClr val="FFFF00"/>
              </a:solidFill>
              <a:latin typeface="Times New Roman"/>
              <a:ea typeface="Times New Roman"/>
              <a:cs typeface="Times New Roman"/>
              <a:sym typeface="Times New Roman"/>
            </a:endParaRPr>
          </a:p>
          <a:p>
            <a:pPr marL="342900" lvl="0" indent="-273050" algn="l" rtl="0">
              <a:lnSpc>
                <a:spcPct val="115000"/>
              </a:lnSpc>
              <a:spcBef>
                <a:spcPts val="0"/>
              </a:spcBef>
              <a:spcAft>
                <a:spcPts val="0"/>
              </a:spcAft>
              <a:buClr>
                <a:srgbClr val="FFFF00"/>
              </a:buClr>
              <a:buSzPts val="2100"/>
              <a:buFont typeface="Times New Roman"/>
              <a:buChar char="❖"/>
            </a:pPr>
            <a:r>
              <a:rPr lang="en" sz="2100">
                <a:solidFill>
                  <a:srgbClr val="FFFF00"/>
                </a:solidFill>
                <a:latin typeface="Times New Roman"/>
                <a:ea typeface="Times New Roman"/>
                <a:cs typeface="Times New Roman"/>
                <a:sym typeface="Times New Roman"/>
              </a:rPr>
              <a:t>ኪያኪ ሰናይተ ዘፈጠረ ለቤዛ አለሙ</a:t>
            </a:r>
            <a:endParaRPr sz="2100">
              <a:solidFill>
                <a:srgbClr val="FFFF00"/>
              </a:solidFill>
              <a:latin typeface="Times New Roman"/>
              <a:ea typeface="Times New Roman"/>
              <a:cs typeface="Times New Roman"/>
              <a:sym typeface="Times New Roman"/>
            </a:endParaRPr>
          </a:p>
          <a:p>
            <a:pPr marL="342900" lvl="0" indent="-273050" algn="l" rtl="0">
              <a:lnSpc>
                <a:spcPct val="115000"/>
              </a:lnSpc>
              <a:spcBef>
                <a:spcPts val="0"/>
              </a:spcBef>
              <a:spcAft>
                <a:spcPts val="0"/>
              </a:spcAft>
              <a:buClr>
                <a:srgbClr val="FFFF00"/>
              </a:buClr>
              <a:buSzPts val="2100"/>
              <a:buFont typeface="Times New Roman"/>
              <a:buChar char="❖"/>
            </a:pPr>
            <a:r>
              <a:rPr lang="en" sz="2100">
                <a:solidFill>
                  <a:srgbClr val="FFFF00"/>
                </a:solidFill>
                <a:latin typeface="Times New Roman"/>
                <a:ea typeface="Times New Roman"/>
                <a:cs typeface="Times New Roman"/>
                <a:sym typeface="Times New Roman"/>
              </a:rPr>
              <a:t>እግዚአብአሄር ይትባረክ ወይትአኮት ስሙ ።</a:t>
            </a:r>
            <a:endParaRPr sz="2100">
              <a:solidFill>
                <a:srgbClr val="FFFF00"/>
              </a:solidFill>
              <a:latin typeface="Times New Roman"/>
              <a:ea typeface="Times New Roman"/>
              <a:cs typeface="Times New Roman"/>
              <a:sym typeface="Times New Roman"/>
            </a:endParaRPr>
          </a:p>
        </p:txBody>
      </p:sp>
      <p:sp>
        <p:nvSpPr>
          <p:cNvPr id="256" name="Google Shape;256;p42"/>
          <p:cNvSpPr txBox="1">
            <a:spLocks noGrp="1"/>
          </p:cNvSpPr>
          <p:nvPr>
            <p:ph type="body" idx="1"/>
          </p:nvPr>
        </p:nvSpPr>
        <p:spPr>
          <a:xfrm>
            <a:off x="4789175" y="227275"/>
            <a:ext cx="4168200" cy="36756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46DC31"/>
              </a:buClr>
              <a:buSzPts val="2200"/>
              <a:buChar char="❖"/>
            </a:pPr>
            <a:r>
              <a:rPr lang="en" sz="2200">
                <a:solidFill>
                  <a:srgbClr val="FFFF00"/>
                </a:solidFill>
              </a:rPr>
              <a:t>wikuf īyitehafer qidme weldikī wemela’iktīhu a’ilaf ame sirwe lisan</a:t>
            </a:r>
            <a:endParaRPr sz="2200">
              <a:solidFill>
                <a:srgbClr val="FFFF00"/>
              </a:solidFill>
            </a:endParaRPr>
          </a:p>
          <a:p>
            <a:pPr marL="457200" lvl="0" indent="-368300" algn="l" rtl="0">
              <a:spcBef>
                <a:spcPts val="0"/>
              </a:spcBef>
              <a:spcAft>
                <a:spcPts val="0"/>
              </a:spcAft>
              <a:buClr>
                <a:srgbClr val="FFFF00"/>
              </a:buClr>
              <a:buSzPts val="2200"/>
              <a:buChar char="❖"/>
            </a:pPr>
            <a:r>
              <a:rPr lang="en" sz="2200">
                <a:solidFill>
                  <a:srgbClr val="FFFF00"/>
                </a:solidFill>
              </a:rPr>
              <a:t>yitmeter we-yithatem af::</a:t>
            </a:r>
            <a:endParaRPr sz="2200">
              <a:solidFill>
                <a:srgbClr val="FFFF00"/>
              </a:solidFill>
            </a:endParaRPr>
          </a:p>
          <a:p>
            <a:pPr marL="457200" lvl="0" indent="-368300" algn="l" rtl="0">
              <a:spcBef>
                <a:spcPts val="0"/>
              </a:spcBef>
              <a:spcAft>
                <a:spcPts val="0"/>
              </a:spcAft>
              <a:buClr>
                <a:srgbClr val="FFFF00"/>
              </a:buClr>
              <a:buSzPts val="2200"/>
              <a:buChar char="❖"/>
            </a:pPr>
            <a:r>
              <a:rPr lang="en" sz="2200">
                <a:solidFill>
                  <a:srgbClr val="FFFF00"/>
                </a:solidFill>
              </a:rPr>
              <a:t>selam le-zikr simikī ze-menkir Ta’imu </a:t>
            </a:r>
            <a:endParaRPr sz="2200">
              <a:solidFill>
                <a:srgbClr val="FFFF00"/>
              </a:solidFill>
            </a:endParaRPr>
          </a:p>
          <a:p>
            <a:pPr marL="457200" lvl="0" indent="-368300" algn="l" rtl="0">
              <a:spcBef>
                <a:spcPts val="0"/>
              </a:spcBef>
              <a:spcAft>
                <a:spcPts val="0"/>
              </a:spcAft>
              <a:buClr>
                <a:srgbClr val="FFFF00"/>
              </a:buClr>
              <a:buSzPts val="2200"/>
              <a:buChar char="❖"/>
            </a:pPr>
            <a:r>
              <a:rPr lang="en" sz="2200">
                <a:solidFill>
                  <a:srgbClr val="FFFF00"/>
                </a:solidFill>
              </a:rPr>
              <a:t>le-weldikī amsale demu meserete hywet Maryam we-Tinte medhanīt ze-imqedīmu kīyakī senayte ze-feTere le-bieza Alemu </a:t>
            </a:r>
            <a:endParaRPr sz="2200">
              <a:solidFill>
                <a:srgbClr val="FFFF00"/>
              </a:solidFill>
            </a:endParaRPr>
          </a:p>
          <a:p>
            <a:pPr marL="457200" lvl="0" indent="-368300" algn="l" rtl="0">
              <a:spcBef>
                <a:spcPts val="0"/>
              </a:spcBef>
              <a:spcAft>
                <a:spcPts val="0"/>
              </a:spcAft>
              <a:buClr>
                <a:srgbClr val="FFFF00"/>
              </a:buClr>
              <a:buSzPts val="2200"/>
              <a:buChar char="❖"/>
            </a:pPr>
            <a:r>
              <a:rPr lang="en" sz="2200">
                <a:solidFill>
                  <a:srgbClr val="FFFF00"/>
                </a:solidFill>
              </a:rPr>
              <a:t>Igzīabhier yitbarek we-yit’akot simu::</a:t>
            </a:r>
            <a:endParaRPr sz="2200">
              <a:solidFill>
                <a:srgbClr val="FFFF00"/>
              </a:solidFill>
            </a:endParaRPr>
          </a:p>
          <a:p>
            <a:pPr marL="0" lvl="0" indent="0" algn="l" rtl="0">
              <a:lnSpc>
                <a:spcPct val="115000"/>
              </a:lnSpc>
              <a:spcBef>
                <a:spcPts val="0"/>
              </a:spcBef>
              <a:spcAft>
                <a:spcPts val="1600"/>
              </a:spcAft>
              <a:buNone/>
            </a:pPr>
            <a:endParaRPr sz="2200">
              <a:solidFill>
                <a:srgbClr val="FFFF00"/>
              </a:solidFill>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txBox="1">
            <a:spLocks noGrp="1"/>
          </p:cNvSpPr>
          <p:nvPr>
            <p:ph type="body" idx="1"/>
          </p:nvPr>
        </p:nvSpPr>
        <p:spPr>
          <a:xfrm>
            <a:off x="377575" y="1228675"/>
            <a:ext cx="2973000" cy="3806400"/>
          </a:xfrm>
          <a:prstGeom prst="rect">
            <a:avLst/>
          </a:prstGeom>
        </p:spPr>
        <p:txBody>
          <a:bodyPr spcFirstLastPara="1" wrap="square" lIns="91425" tIns="91425" rIns="91425" bIns="91425" anchor="t" anchorCtr="0">
            <a:noAutofit/>
          </a:bodyPr>
          <a:lstStyle/>
          <a:p>
            <a:pPr marL="342900" lvl="0" indent="-292100" algn="l" rtl="0">
              <a:lnSpc>
                <a:spcPct val="115000"/>
              </a:lnSpc>
              <a:spcBef>
                <a:spcPts val="0"/>
              </a:spcBef>
              <a:spcAft>
                <a:spcPts val="0"/>
              </a:spcAft>
              <a:buClr>
                <a:srgbClr val="46DC31"/>
              </a:buClr>
              <a:buSzPts val="2400"/>
              <a:buFont typeface="Times New Roman"/>
              <a:buChar char="❖"/>
            </a:pPr>
            <a:r>
              <a:rPr lang="en" sz="2400">
                <a:solidFill>
                  <a:srgbClr val="FFFF00"/>
                </a:solidFill>
                <a:latin typeface="Times New Roman"/>
                <a:ea typeface="Times New Roman"/>
                <a:cs typeface="Times New Roman"/>
                <a:sym typeface="Times New Roman"/>
              </a:rPr>
              <a:t>ርእይዎ ኖሎት (፪) አእኮትዎ መላእክት (፪)</a:t>
            </a:r>
            <a:endParaRPr sz="2400">
              <a:solidFill>
                <a:srgbClr val="FFFF00"/>
              </a:solidFill>
              <a:latin typeface="Times New Roman"/>
              <a:ea typeface="Times New Roman"/>
              <a:cs typeface="Times New Roman"/>
              <a:sym typeface="Times New Roman"/>
            </a:endParaRPr>
          </a:p>
          <a:p>
            <a:pPr marL="342900" lvl="0" indent="-292100" algn="l" rtl="0">
              <a:lnSpc>
                <a:spcPct val="115000"/>
              </a:lnSpc>
              <a:spcBef>
                <a:spcPts val="0"/>
              </a:spcBef>
              <a:spcAft>
                <a:spcPts val="0"/>
              </a:spcAft>
              <a:buClr>
                <a:srgbClr val="46DC31"/>
              </a:buClr>
              <a:buSzPts val="2400"/>
              <a:buFont typeface="Times New Roman"/>
              <a:buChar char="❖"/>
            </a:pPr>
            <a:r>
              <a:rPr lang="en" sz="2400">
                <a:solidFill>
                  <a:srgbClr val="FFFF00"/>
                </a:solidFill>
                <a:latin typeface="Times New Roman"/>
                <a:ea typeface="Times New Roman"/>
                <a:cs typeface="Times New Roman"/>
                <a:sym typeface="Times New Roman"/>
              </a:rPr>
              <a:t>ዮም ሰማያዊ በጎል ሰከበ ለዘተወልደ እምቅድስት ድንግል (፪)</a:t>
            </a:r>
            <a:endParaRPr sz="24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400">
              <a:solidFill>
                <a:srgbClr val="FFFF00"/>
              </a:solidFill>
              <a:latin typeface="Times New Roman"/>
              <a:ea typeface="Times New Roman"/>
              <a:cs typeface="Times New Roman"/>
              <a:sym typeface="Times New Roman"/>
            </a:endParaRPr>
          </a:p>
        </p:txBody>
      </p:sp>
      <p:sp>
        <p:nvSpPr>
          <p:cNvPr id="262" name="Google Shape;262;p43"/>
          <p:cNvSpPr txBox="1">
            <a:spLocks noGrp="1"/>
          </p:cNvSpPr>
          <p:nvPr>
            <p:ph type="body" idx="1"/>
          </p:nvPr>
        </p:nvSpPr>
        <p:spPr>
          <a:xfrm>
            <a:off x="2991750" y="1163100"/>
            <a:ext cx="3096600" cy="36756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46DC31"/>
              </a:buClr>
              <a:buSzPts val="2400"/>
              <a:buChar char="❖"/>
            </a:pPr>
            <a:r>
              <a:rPr lang="en" sz="2400">
                <a:solidFill>
                  <a:srgbClr val="FFFF00"/>
                </a:solidFill>
              </a:rPr>
              <a:t>ri’yiwo nolot 2x a’ikotiwo melaikit 2x</a:t>
            </a:r>
            <a:endParaRPr sz="2400">
              <a:solidFill>
                <a:srgbClr val="FFFF00"/>
              </a:solidFill>
            </a:endParaRPr>
          </a:p>
          <a:p>
            <a:pPr marL="457200" lvl="0" indent="-381000" algn="l" rtl="0">
              <a:lnSpc>
                <a:spcPct val="100000"/>
              </a:lnSpc>
              <a:spcBef>
                <a:spcPts val="0"/>
              </a:spcBef>
              <a:spcAft>
                <a:spcPts val="0"/>
              </a:spcAft>
              <a:buClr>
                <a:srgbClr val="46DC31"/>
              </a:buClr>
              <a:buSzPts val="2400"/>
              <a:buChar char="❖"/>
            </a:pPr>
            <a:r>
              <a:rPr lang="en" sz="2400">
                <a:solidFill>
                  <a:srgbClr val="FFFF00"/>
                </a:solidFill>
              </a:rPr>
              <a:t>yom semayaw-ī’ begol sekebe le-zetewelde im-qidsit dngil 2x</a:t>
            </a:r>
            <a:endParaRPr sz="2400">
              <a:solidFill>
                <a:srgbClr val="FFFF00"/>
              </a:solidFill>
            </a:endParaRPr>
          </a:p>
        </p:txBody>
      </p:sp>
      <p:sp>
        <p:nvSpPr>
          <p:cNvPr id="263" name="Google Shape;263;p43"/>
          <p:cNvSpPr txBox="1">
            <a:spLocks noGrp="1"/>
          </p:cNvSpPr>
          <p:nvPr>
            <p:ph type="body" idx="1"/>
          </p:nvPr>
        </p:nvSpPr>
        <p:spPr>
          <a:xfrm>
            <a:off x="5540125" y="1152350"/>
            <a:ext cx="3350400" cy="3675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FF"/>
              </a:buClr>
              <a:buSzPts val="2400"/>
              <a:buFont typeface="Times New Roman"/>
              <a:buChar char="❖"/>
            </a:pPr>
            <a:r>
              <a:rPr lang="en" sz="2400">
                <a:solidFill>
                  <a:srgbClr val="FFFFFF"/>
                </a:solidFill>
                <a:latin typeface="Times New Roman"/>
                <a:ea typeface="Times New Roman"/>
                <a:cs typeface="Times New Roman"/>
                <a:sym typeface="Times New Roman"/>
              </a:rPr>
              <a:t>The shepherds saw Him 2x the Angels thanked Him 2x</a:t>
            </a:r>
            <a:endParaRPr sz="2400">
              <a:solidFill>
                <a:srgbClr val="FFFFFF"/>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0000FF"/>
              </a:buClr>
              <a:buSzPts val="2400"/>
              <a:buFont typeface="Times New Roman"/>
              <a:buChar char="❖"/>
            </a:pPr>
            <a:r>
              <a:rPr lang="en" sz="2400">
                <a:solidFill>
                  <a:srgbClr val="FFFFFF"/>
                </a:solidFill>
                <a:latin typeface="Times New Roman"/>
                <a:ea typeface="Times New Roman"/>
                <a:cs typeface="Times New Roman"/>
                <a:sym typeface="Times New Roman"/>
              </a:rPr>
              <a:t>today the Heavenly laid in a manger; who was born of Mary of the Holy Virgin 2x</a:t>
            </a:r>
            <a:endParaRPr sz="24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400">
              <a:solidFill>
                <a:srgbClr val="FFFFFF"/>
              </a:solidFill>
            </a:endParaRPr>
          </a:p>
          <a:p>
            <a:pPr marL="0" lvl="0" indent="0" algn="l" rtl="0">
              <a:spcBef>
                <a:spcPts val="800"/>
              </a:spcBef>
              <a:spcAft>
                <a:spcPts val="0"/>
              </a:spcAft>
              <a:buNone/>
            </a:pPr>
            <a:endParaRPr sz="2400">
              <a:solidFill>
                <a:srgbClr val="FFFFFF"/>
              </a:solidFill>
              <a:latin typeface="Times New Roman"/>
              <a:ea typeface="Times New Roman"/>
              <a:cs typeface="Times New Roman"/>
              <a:sym typeface="Times New Roman"/>
            </a:endParaRPr>
          </a:p>
        </p:txBody>
      </p:sp>
      <p:sp>
        <p:nvSpPr>
          <p:cNvPr id="264" name="Google Shape;264;p43"/>
          <p:cNvSpPr txBox="1">
            <a:spLocks noGrp="1"/>
          </p:cNvSpPr>
          <p:nvPr>
            <p:ph type="title"/>
          </p:nvPr>
        </p:nvSpPr>
        <p:spPr>
          <a:xfrm>
            <a:off x="1368000" y="368825"/>
            <a:ext cx="65331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u="sng">
                <a:solidFill>
                  <a:srgbClr val="FFFFFF"/>
                </a:solidFill>
                <a:latin typeface="Times New Roman"/>
                <a:ea typeface="Times New Roman"/>
                <a:cs typeface="Times New Roman"/>
                <a:sym typeface="Times New Roman"/>
              </a:rPr>
              <a:t>ወረብ </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Wereb</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Slow Tone</a:t>
            </a:r>
            <a:endParaRPr sz="3600" b="1" u="sng">
              <a:solidFill>
                <a:srgbClr val="FFFFFF"/>
              </a:solidFill>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body" idx="1"/>
          </p:nvPr>
        </p:nvSpPr>
        <p:spPr>
          <a:xfrm>
            <a:off x="377575" y="695275"/>
            <a:ext cx="2983200" cy="3806400"/>
          </a:xfrm>
          <a:prstGeom prst="rect">
            <a:avLst/>
          </a:prstGeom>
        </p:spPr>
        <p:txBody>
          <a:bodyPr spcFirstLastPara="1" wrap="square" lIns="91425" tIns="91425" rIns="91425" bIns="91425" anchor="t" anchorCtr="0">
            <a:noAutofit/>
          </a:bodyPr>
          <a:lstStyle/>
          <a:p>
            <a:pPr marL="342900" lvl="0" indent="-266700" algn="l" rtl="0">
              <a:lnSpc>
                <a:spcPct val="115000"/>
              </a:lnSpc>
              <a:spcBef>
                <a:spcPts val="0"/>
              </a:spcBef>
              <a:spcAft>
                <a:spcPts val="0"/>
              </a:spcAft>
              <a:buClr>
                <a:srgbClr val="46DC31"/>
              </a:buClr>
              <a:buSzPts val="2000"/>
              <a:buFont typeface="Times New Roman"/>
              <a:buChar char="❖"/>
            </a:pPr>
            <a:r>
              <a:rPr lang="en" sz="2000">
                <a:solidFill>
                  <a:srgbClr val="FFFF00"/>
                </a:solidFill>
                <a:latin typeface="Times New Roman"/>
                <a:ea typeface="Times New Roman"/>
                <a:cs typeface="Times New Roman"/>
                <a:sym typeface="Times New Roman"/>
              </a:rPr>
              <a:t>ሰላም ለዝክረ ስምኪ ዘመንክር ጣዕሙ፤ ለወልድኪ አምሳለ ደሙ፤ </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46DC31"/>
              </a:buClr>
              <a:buSzPts val="2000"/>
              <a:buFont typeface="Times New Roman"/>
              <a:buChar char="❖"/>
            </a:pPr>
            <a:r>
              <a:rPr lang="en" sz="2000">
                <a:solidFill>
                  <a:srgbClr val="FFFF00"/>
                </a:solidFill>
                <a:latin typeface="Times New Roman"/>
                <a:ea typeface="Times New Roman"/>
                <a:cs typeface="Times New Roman"/>
                <a:sym typeface="Times New Roman"/>
              </a:rPr>
              <a:t>መሠረተ ህይወት ማርያም ወጥንተ መድኃኒት ዘእምቀዲሙ፤ </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46DC31"/>
              </a:buClr>
              <a:buSzPts val="2000"/>
              <a:buFont typeface="Times New Roman"/>
              <a:buChar char="❖"/>
            </a:pPr>
            <a:r>
              <a:rPr lang="en" sz="2000">
                <a:solidFill>
                  <a:srgbClr val="FFFF00"/>
                </a:solidFill>
                <a:latin typeface="Times New Roman"/>
                <a:ea typeface="Times New Roman"/>
                <a:cs typeface="Times New Roman"/>
                <a:sym typeface="Times New Roman"/>
              </a:rPr>
              <a:t>ኪያኪ ሠናይተ ዘፈጠረ ለቤዛ ዓለሙ፤ </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46DC31"/>
              </a:buClr>
              <a:buSzPts val="2000"/>
              <a:buFont typeface="Times New Roman"/>
              <a:buChar char="❖"/>
            </a:pPr>
            <a:r>
              <a:rPr lang="en" sz="2000">
                <a:solidFill>
                  <a:srgbClr val="FFFF00"/>
                </a:solidFill>
                <a:latin typeface="Times New Roman"/>
                <a:ea typeface="Times New Roman"/>
                <a:cs typeface="Times New Roman"/>
                <a:sym typeface="Times New Roman"/>
              </a:rPr>
              <a:t>እግዚአብሔር ይትባረክ ወይትአኰት ስሙ።</a:t>
            </a:r>
            <a:endParaRPr sz="2000">
              <a:solidFill>
                <a:srgbClr val="FFFF00"/>
              </a:solidFill>
              <a:latin typeface="Times New Roman"/>
              <a:ea typeface="Times New Roman"/>
              <a:cs typeface="Times New Roman"/>
              <a:sym typeface="Times New Roman"/>
            </a:endParaRPr>
          </a:p>
        </p:txBody>
      </p:sp>
      <p:sp>
        <p:nvSpPr>
          <p:cNvPr id="270" name="Google Shape;270;p44"/>
          <p:cNvSpPr txBox="1">
            <a:spLocks noGrp="1"/>
          </p:cNvSpPr>
          <p:nvPr>
            <p:ph type="body" idx="1"/>
          </p:nvPr>
        </p:nvSpPr>
        <p:spPr>
          <a:xfrm>
            <a:off x="2923900" y="858300"/>
            <a:ext cx="3039900" cy="3675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1600"/>
              </a:spcAft>
              <a:buClr>
                <a:srgbClr val="46DC31"/>
              </a:buClr>
              <a:buSzPts val="2000"/>
              <a:buChar char="❖"/>
            </a:pPr>
            <a:r>
              <a:rPr lang="en" sz="2000">
                <a:solidFill>
                  <a:srgbClr val="FFFF00"/>
                </a:solidFill>
              </a:rPr>
              <a:t>selam le-zkire smikī’ ze-menkir Taimu; le-Weldikī amsale demu; meserete hywet Maryam we-Tinte medhanīt ze-imqedīmu; kīyakī senayt zefeTere le-bieza alemu; Igzīabhier ytibarek we-ytiakot simu.</a:t>
            </a:r>
            <a:endParaRPr sz="2000">
              <a:solidFill>
                <a:srgbClr val="FFFF00"/>
              </a:solidFill>
            </a:endParaRPr>
          </a:p>
        </p:txBody>
      </p:sp>
      <p:sp>
        <p:nvSpPr>
          <p:cNvPr id="271" name="Google Shape;271;p44"/>
          <p:cNvSpPr txBox="1">
            <a:spLocks noGrp="1"/>
          </p:cNvSpPr>
          <p:nvPr>
            <p:ph type="body" idx="1"/>
          </p:nvPr>
        </p:nvSpPr>
        <p:spPr>
          <a:xfrm>
            <a:off x="5674150" y="618950"/>
            <a:ext cx="3422400" cy="3675600"/>
          </a:xfrm>
          <a:prstGeom prst="rect">
            <a:avLst/>
          </a:prstGeom>
          <a:noFill/>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rgbClr val="0000FF"/>
              </a:buClr>
              <a:buSzPts val="2100"/>
              <a:buFont typeface="Times New Roman"/>
              <a:buChar char="❖"/>
            </a:pPr>
            <a:r>
              <a:rPr lang="en" sz="2100">
                <a:solidFill>
                  <a:srgbClr val="FFFFFF"/>
                </a:solidFill>
                <a:latin typeface="Times New Roman"/>
                <a:ea typeface="Times New Roman"/>
                <a:cs typeface="Times New Roman"/>
                <a:sym typeface="Times New Roman"/>
              </a:rPr>
              <a:t>Peace be to the remembrance of your name that has a wondrous taste; similar to that of your Son’s blood;</a:t>
            </a:r>
            <a:endParaRPr sz="2100">
              <a:solidFill>
                <a:srgbClr val="FFFFFF"/>
              </a:solidFill>
              <a:latin typeface="Times New Roman"/>
              <a:ea typeface="Times New Roman"/>
              <a:cs typeface="Times New Roman"/>
              <a:sym typeface="Times New Roman"/>
            </a:endParaRPr>
          </a:p>
          <a:p>
            <a:pPr marL="457200" lvl="0" indent="-361950" algn="l" rtl="0">
              <a:lnSpc>
                <a:spcPct val="100000"/>
              </a:lnSpc>
              <a:spcBef>
                <a:spcPts val="0"/>
              </a:spcBef>
              <a:spcAft>
                <a:spcPts val="0"/>
              </a:spcAft>
              <a:buClr>
                <a:srgbClr val="0000FF"/>
              </a:buClr>
              <a:buSzPts val="2100"/>
              <a:buFont typeface="Times New Roman"/>
              <a:buChar char="❖"/>
            </a:pPr>
            <a:r>
              <a:rPr lang="en" sz="2100">
                <a:solidFill>
                  <a:srgbClr val="FFFFFF"/>
                </a:solidFill>
                <a:latin typeface="Times New Roman"/>
                <a:ea typeface="Times New Roman"/>
                <a:cs typeface="Times New Roman"/>
                <a:sym typeface="Times New Roman"/>
              </a:rPr>
              <a:t>The foundation of life, Mary, and the original medicine from before</a:t>
            </a:r>
            <a:endParaRPr sz="2100">
              <a:solidFill>
                <a:srgbClr val="FFFFFF"/>
              </a:solidFill>
              <a:latin typeface="Times New Roman"/>
              <a:ea typeface="Times New Roman"/>
              <a:cs typeface="Times New Roman"/>
              <a:sym typeface="Times New Roman"/>
            </a:endParaRPr>
          </a:p>
          <a:p>
            <a:pPr marL="457200" lvl="0" indent="-361950" algn="l" rtl="0">
              <a:lnSpc>
                <a:spcPct val="100000"/>
              </a:lnSpc>
              <a:spcBef>
                <a:spcPts val="0"/>
              </a:spcBef>
              <a:spcAft>
                <a:spcPts val="0"/>
              </a:spcAft>
              <a:buClr>
                <a:srgbClr val="0000FF"/>
              </a:buClr>
              <a:buSzPts val="2100"/>
              <a:buFont typeface="Times New Roman"/>
              <a:buChar char="❖"/>
            </a:pPr>
            <a:r>
              <a:rPr lang="en" sz="2100">
                <a:solidFill>
                  <a:srgbClr val="FFFFFF"/>
                </a:solidFill>
                <a:latin typeface="Times New Roman"/>
                <a:ea typeface="Times New Roman"/>
                <a:cs typeface="Times New Roman"/>
                <a:sym typeface="Times New Roman"/>
              </a:rPr>
              <a:t>You, O good one, He created for the salvation of the world;</a:t>
            </a:r>
            <a:endParaRPr sz="2100">
              <a:solidFill>
                <a:srgbClr val="FFFFFF"/>
              </a:solidFill>
              <a:latin typeface="Times New Roman"/>
              <a:ea typeface="Times New Roman"/>
              <a:cs typeface="Times New Roman"/>
              <a:sym typeface="Times New Roman"/>
            </a:endParaRPr>
          </a:p>
          <a:p>
            <a:pPr marL="457200" lvl="0" indent="-361950" algn="l" rtl="0">
              <a:lnSpc>
                <a:spcPct val="100000"/>
              </a:lnSpc>
              <a:spcBef>
                <a:spcPts val="0"/>
              </a:spcBef>
              <a:spcAft>
                <a:spcPts val="0"/>
              </a:spcAft>
              <a:buClr>
                <a:srgbClr val="0000FF"/>
              </a:buClr>
              <a:buSzPts val="2100"/>
              <a:buFont typeface="Times New Roman"/>
              <a:buChar char="❖"/>
            </a:pPr>
            <a:r>
              <a:rPr lang="en" sz="2100">
                <a:solidFill>
                  <a:srgbClr val="FFFFFF"/>
                </a:solidFill>
                <a:latin typeface="Times New Roman"/>
                <a:ea typeface="Times New Roman"/>
                <a:cs typeface="Times New Roman"/>
                <a:sym typeface="Times New Roman"/>
              </a:rPr>
              <a:t>May God be blessed and His name be praised.</a:t>
            </a:r>
            <a:endParaRPr sz="2100">
              <a:solidFill>
                <a:srgbClr val="FFFFFF"/>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2"/>
              </a:buClr>
              <a:buSzPts val="1100"/>
              <a:buFont typeface="Arial"/>
              <a:buNone/>
            </a:pPr>
            <a:endParaRPr sz="2100">
              <a:solidFill>
                <a:srgbClr val="FFFFFF"/>
              </a:solidFill>
            </a:endParaRPr>
          </a:p>
          <a:p>
            <a:pPr marL="0" lvl="0" indent="0" algn="l" rtl="0">
              <a:lnSpc>
                <a:spcPct val="100000"/>
              </a:lnSpc>
              <a:spcBef>
                <a:spcPts val="800"/>
              </a:spcBef>
              <a:spcAft>
                <a:spcPts val="0"/>
              </a:spcAft>
              <a:buNone/>
            </a:pPr>
            <a:endParaRPr sz="2100">
              <a:solidFill>
                <a:srgbClr val="FFFFFF"/>
              </a:solidFill>
              <a:latin typeface="Times New Roman"/>
              <a:ea typeface="Times New Roman"/>
              <a:cs typeface="Times New Roman"/>
              <a:sym typeface="Times New Roman"/>
            </a:endParaRPr>
          </a:p>
        </p:txBody>
      </p:sp>
      <p:sp>
        <p:nvSpPr>
          <p:cNvPr id="272" name="Google Shape;272;p44"/>
          <p:cNvSpPr txBox="1">
            <a:spLocks noGrp="1"/>
          </p:cNvSpPr>
          <p:nvPr>
            <p:ph type="title"/>
          </p:nvPr>
        </p:nvSpPr>
        <p:spPr>
          <a:xfrm>
            <a:off x="2890425" y="198775"/>
            <a:ext cx="35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u="sng">
                <a:solidFill>
                  <a:srgbClr val="FFFFFF"/>
                </a:solidFill>
              </a:rPr>
              <a:t>ነግሥ</a:t>
            </a:r>
            <a:r>
              <a:rPr lang="en" sz="3200" b="1">
                <a:solidFill>
                  <a:srgbClr val="FFFFFF"/>
                </a:solidFill>
                <a:latin typeface="Times New Roman"/>
                <a:ea typeface="Times New Roman"/>
                <a:cs typeface="Times New Roman"/>
                <a:sym typeface="Times New Roman"/>
              </a:rPr>
              <a:t>፤ </a:t>
            </a:r>
            <a:r>
              <a:rPr lang="en" sz="3200" b="1" u="sng">
                <a:solidFill>
                  <a:srgbClr val="FFFFFF"/>
                </a:solidFill>
                <a:latin typeface="Times New Roman"/>
                <a:ea typeface="Times New Roman"/>
                <a:cs typeface="Times New Roman"/>
                <a:sym typeface="Times New Roman"/>
              </a:rPr>
              <a:t>Negs</a:t>
            </a:r>
            <a:r>
              <a:rPr lang="en" sz="3200" b="1">
                <a:solidFill>
                  <a:srgbClr val="FFFFFF"/>
                </a:solidFill>
                <a:latin typeface="Times New Roman"/>
                <a:ea typeface="Times New Roman"/>
                <a:cs typeface="Times New Roman"/>
                <a:sym typeface="Times New Roman"/>
              </a:rPr>
              <a:t> </a:t>
            </a:r>
            <a:endParaRPr sz="3200" b="1">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p:nvPr/>
        </p:nvSpPr>
        <p:spPr>
          <a:xfrm>
            <a:off x="2344075" y="423850"/>
            <a:ext cx="4701900" cy="1540200"/>
          </a:xfrm>
          <a:prstGeom prst="rect">
            <a:avLst/>
          </a:prstGeom>
          <a:solidFill>
            <a:srgbClr val="FFFF00"/>
          </a:solidFill>
          <a:ln w="28575" cap="flat" cmpd="sng">
            <a:solidFill>
              <a:srgbClr val="0000FF"/>
            </a:solidFill>
            <a:prstDash val="solid"/>
            <a:miter lim="800000"/>
            <a:headEnd type="none" w="sm" len="sm"/>
            <a:tailEnd type="none" w="sm" len="sm"/>
          </a:ln>
        </p:spPr>
        <p:txBody>
          <a:bodyPr spcFirstLastPara="1" wrap="square" lIns="92075" tIns="46025" rIns="92075" bIns="46025" anchor="t" anchorCtr="0">
            <a:noAutofit/>
          </a:bodyPr>
          <a:lstStyle/>
          <a:p>
            <a:pPr marL="0" lvl="0" indent="0" algn="ctr" rtl="0">
              <a:spcBef>
                <a:spcPts val="0"/>
              </a:spcBef>
              <a:spcAft>
                <a:spcPts val="0"/>
              </a:spcAft>
              <a:buClr>
                <a:schemeClr val="dk2"/>
              </a:buClr>
              <a:buSzPts val="1100"/>
              <a:buFont typeface="Arial"/>
              <a:buNone/>
            </a:pPr>
            <a:r>
              <a:rPr lang="en" sz="3000" b="1">
                <a:solidFill>
                  <a:srgbClr val="0000FF"/>
                </a:solidFill>
              </a:rPr>
              <a:t>ማኅሌት</a:t>
            </a:r>
            <a:r>
              <a:rPr lang="en" sz="3000" b="1">
                <a:solidFill>
                  <a:schemeClr val="dk2"/>
                </a:solidFill>
              </a:rPr>
              <a:t> </a:t>
            </a:r>
            <a:r>
              <a:rPr lang="en" sz="3000" b="1">
                <a:solidFill>
                  <a:srgbClr val="FF0000"/>
                </a:solidFill>
              </a:rPr>
              <a:t>ዘልደት</a:t>
            </a:r>
            <a:endParaRPr sz="3000" b="1">
              <a:solidFill>
                <a:srgbClr val="FF0000"/>
              </a:solidFill>
            </a:endParaRPr>
          </a:p>
          <a:p>
            <a:pPr marL="0" lvl="0" indent="0" algn="ctr" rtl="0">
              <a:spcBef>
                <a:spcPts val="0"/>
              </a:spcBef>
              <a:spcAft>
                <a:spcPts val="0"/>
              </a:spcAft>
              <a:buClr>
                <a:schemeClr val="dk2"/>
              </a:buClr>
              <a:buSzPts val="1100"/>
              <a:buFont typeface="Arial"/>
              <a:buNone/>
            </a:pPr>
            <a:r>
              <a:rPr lang="en" sz="3300" b="1">
                <a:solidFill>
                  <a:srgbClr val="0000FF"/>
                </a:solidFill>
                <a:latin typeface="Alegreya"/>
                <a:ea typeface="Alegreya"/>
                <a:cs typeface="Alegreya"/>
                <a:sym typeface="Alegreya"/>
              </a:rPr>
              <a:t>Mahliet</a:t>
            </a:r>
            <a:r>
              <a:rPr lang="en" sz="3300" b="1">
                <a:solidFill>
                  <a:schemeClr val="dk2"/>
                </a:solidFill>
                <a:latin typeface="Alegreya"/>
                <a:ea typeface="Alegreya"/>
                <a:cs typeface="Alegreya"/>
                <a:sym typeface="Alegreya"/>
              </a:rPr>
              <a:t> </a:t>
            </a:r>
            <a:r>
              <a:rPr lang="en" sz="3300" b="1">
                <a:solidFill>
                  <a:srgbClr val="FF0000"/>
                </a:solidFill>
                <a:latin typeface="Alegreya"/>
                <a:ea typeface="Alegreya"/>
                <a:cs typeface="Alegreya"/>
                <a:sym typeface="Alegreya"/>
              </a:rPr>
              <a:t>ze-lidet</a:t>
            </a:r>
            <a:r>
              <a:rPr lang="en" sz="3700" b="1" i="0" u="none" strike="noStrike" cap="none">
                <a:solidFill>
                  <a:srgbClr val="FF0000"/>
                </a:solidFill>
                <a:latin typeface="Arial"/>
                <a:ea typeface="Arial"/>
                <a:cs typeface="Arial"/>
                <a:sym typeface="Arial"/>
              </a:rPr>
              <a:t> </a:t>
            </a:r>
            <a:endParaRPr sz="3700" b="1">
              <a:solidFill>
                <a:srgbClr val="9999FF"/>
              </a:solidFill>
            </a:endParaRPr>
          </a:p>
          <a:p>
            <a:pPr marL="342900" marR="0" lvl="0" indent="-342900" algn="ctr" rtl="0">
              <a:lnSpc>
                <a:spcPct val="100000"/>
              </a:lnSpc>
              <a:spcBef>
                <a:spcPts val="0"/>
              </a:spcBef>
              <a:spcAft>
                <a:spcPts val="0"/>
              </a:spcAft>
              <a:buClr>
                <a:srgbClr val="00B0F0"/>
              </a:buClr>
              <a:buSzPts val="5400"/>
              <a:buFont typeface="Arial"/>
              <a:buNone/>
            </a:pPr>
            <a:r>
              <a:rPr lang="en" sz="3000" b="1">
                <a:solidFill>
                  <a:srgbClr val="0000FF"/>
                </a:solidFill>
              </a:rPr>
              <a:t>Psalmody of the</a:t>
            </a:r>
            <a:r>
              <a:rPr lang="en" sz="3000" b="1">
                <a:solidFill>
                  <a:srgbClr val="9999FF"/>
                </a:solidFill>
              </a:rPr>
              <a:t> </a:t>
            </a:r>
            <a:r>
              <a:rPr lang="en" sz="3000" b="1">
                <a:solidFill>
                  <a:srgbClr val="FF0000"/>
                </a:solidFill>
              </a:rPr>
              <a:t>Nativity</a:t>
            </a:r>
            <a:endParaRPr sz="3000" b="1">
              <a:solidFill>
                <a:srgbClr val="FF0000"/>
              </a:solidFill>
            </a:endParaRPr>
          </a:p>
        </p:txBody>
      </p:sp>
      <p:pic>
        <p:nvPicPr>
          <p:cNvPr id="151" name="Google Shape;151;p27"/>
          <p:cNvPicPr preferRelativeResize="0"/>
          <p:nvPr/>
        </p:nvPicPr>
        <p:blipFill>
          <a:blip r:embed="rId3">
            <a:alphaModFix/>
          </a:blip>
          <a:stretch>
            <a:fillRect/>
          </a:stretch>
        </p:blipFill>
        <p:spPr>
          <a:xfrm>
            <a:off x="381000" y="2188825"/>
            <a:ext cx="2793126" cy="2726074"/>
          </a:xfrm>
          <a:prstGeom prst="rect">
            <a:avLst/>
          </a:prstGeom>
          <a:noFill/>
          <a:ln>
            <a:noFill/>
          </a:ln>
        </p:spPr>
      </p:pic>
      <p:pic>
        <p:nvPicPr>
          <p:cNvPr id="152" name="Google Shape;152;p27"/>
          <p:cNvPicPr preferRelativeResize="0"/>
          <p:nvPr/>
        </p:nvPicPr>
        <p:blipFill>
          <a:blip r:embed="rId4">
            <a:alphaModFix/>
          </a:blip>
          <a:stretch>
            <a:fillRect/>
          </a:stretch>
        </p:blipFill>
        <p:spPr>
          <a:xfrm>
            <a:off x="3284313" y="2178313"/>
            <a:ext cx="3745346" cy="2736600"/>
          </a:xfrm>
          <a:prstGeom prst="rect">
            <a:avLst/>
          </a:prstGeom>
          <a:noFill/>
          <a:ln>
            <a:noFill/>
          </a:ln>
        </p:spPr>
      </p:pic>
      <p:pic>
        <p:nvPicPr>
          <p:cNvPr id="153" name="Google Shape;153;p27"/>
          <p:cNvPicPr preferRelativeResize="0"/>
          <p:nvPr/>
        </p:nvPicPr>
        <p:blipFill>
          <a:blip r:embed="rId5">
            <a:alphaModFix/>
          </a:blip>
          <a:stretch>
            <a:fillRect/>
          </a:stretch>
        </p:blipFill>
        <p:spPr>
          <a:xfrm>
            <a:off x="7198250" y="2188825"/>
            <a:ext cx="1514786" cy="2726077"/>
          </a:xfrm>
          <a:prstGeom prst="rect">
            <a:avLst/>
          </a:prstGeom>
          <a:noFill/>
          <a:ln>
            <a:noFill/>
          </a:ln>
        </p:spPr>
      </p:pic>
      <p:pic>
        <p:nvPicPr>
          <p:cNvPr id="154" name="Google Shape;154;p27"/>
          <p:cNvPicPr preferRelativeResize="0"/>
          <p:nvPr/>
        </p:nvPicPr>
        <p:blipFill>
          <a:blip r:embed="rId6">
            <a:alphaModFix/>
          </a:blip>
          <a:stretch>
            <a:fillRect/>
          </a:stretch>
        </p:blipFill>
        <p:spPr>
          <a:xfrm>
            <a:off x="925" y="300175"/>
            <a:ext cx="2571750" cy="1835087"/>
          </a:xfrm>
          <a:prstGeom prst="rect">
            <a:avLst/>
          </a:prstGeom>
          <a:noFill/>
          <a:ln>
            <a:noFill/>
          </a:ln>
        </p:spPr>
      </p:pic>
      <p:pic>
        <p:nvPicPr>
          <p:cNvPr id="155" name="Google Shape;155;p27"/>
          <p:cNvPicPr preferRelativeResize="0"/>
          <p:nvPr/>
        </p:nvPicPr>
        <p:blipFill>
          <a:blip r:embed="rId7">
            <a:alphaModFix/>
          </a:blip>
          <a:stretch>
            <a:fillRect/>
          </a:stretch>
        </p:blipFill>
        <p:spPr>
          <a:xfrm>
            <a:off x="7232700" y="119053"/>
            <a:ext cx="1659651" cy="2219701"/>
          </a:xfrm>
          <a:prstGeom prst="rect">
            <a:avLst/>
          </a:prstGeom>
          <a:noFill/>
          <a:ln>
            <a:noFill/>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a:spLocks noGrp="1"/>
          </p:cNvSpPr>
          <p:nvPr>
            <p:ph type="body" idx="1"/>
          </p:nvPr>
        </p:nvSpPr>
        <p:spPr>
          <a:xfrm>
            <a:off x="377575" y="1304875"/>
            <a:ext cx="3024600" cy="3806400"/>
          </a:xfrm>
          <a:prstGeom prst="rect">
            <a:avLst/>
          </a:prstGeom>
        </p:spPr>
        <p:txBody>
          <a:bodyPr spcFirstLastPara="1" wrap="square" lIns="91425" tIns="91425" rIns="91425" bIns="91425" anchor="t" anchorCtr="0">
            <a:noAutofit/>
          </a:bodyPr>
          <a:lstStyle/>
          <a:p>
            <a:pPr marL="342900" lvl="0" indent="-330200" algn="l" rtl="0">
              <a:lnSpc>
                <a:spcPct val="115000"/>
              </a:lnSpc>
              <a:spcBef>
                <a:spcPts val="0"/>
              </a:spcBef>
              <a:spcAft>
                <a:spcPts val="0"/>
              </a:spcAft>
              <a:buClr>
                <a:srgbClr val="FFFF00"/>
              </a:buClr>
              <a:buSzPts val="3000"/>
              <a:buFont typeface="Times New Roman"/>
              <a:buChar char="❖"/>
            </a:pPr>
            <a:r>
              <a:rPr lang="en" sz="3000">
                <a:solidFill>
                  <a:srgbClr val="FFFF00"/>
                </a:solidFill>
                <a:latin typeface="Times New Roman"/>
                <a:ea typeface="Times New Roman"/>
                <a:cs typeface="Times New Roman"/>
                <a:sym typeface="Times New Roman"/>
              </a:rPr>
              <a:t>መሠረታቲሃ ውስተ አድባር ቅዱሳን፤ ወብእሲ ተወልደ በውስቴታ። </a:t>
            </a:r>
            <a:endParaRPr sz="3000">
              <a:solidFill>
                <a:srgbClr val="FFFF00"/>
              </a:solidFill>
              <a:latin typeface="Times New Roman"/>
              <a:ea typeface="Times New Roman"/>
              <a:cs typeface="Times New Roman"/>
              <a:sym typeface="Times New Roman"/>
            </a:endParaRPr>
          </a:p>
        </p:txBody>
      </p:sp>
      <p:sp>
        <p:nvSpPr>
          <p:cNvPr id="278" name="Google Shape;278;p45"/>
          <p:cNvSpPr txBox="1">
            <a:spLocks noGrp="1"/>
          </p:cNvSpPr>
          <p:nvPr>
            <p:ph type="body" idx="1"/>
          </p:nvPr>
        </p:nvSpPr>
        <p:spPr>
          <a:xfrm>
            <a:off x="2991750" y="1315500"/>
            <a:ext cx="3096600" cy="36756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1600"/>
              </a:spcAft>
              <a:buClr>
                <a:srgbClr val="46DC31"/>
              </a:buClr>
              <a:buSzPts val="3000"/>
              <a:buChar char="❖"/>
            </a:pPr>
            <a:r>
              <a:rPr lang="en" sz="3000">
                <a:solidFill>
                  <a:srgbClr val="FFFF00"/>
                </a:solidFill>
              </a:rPr>
              <a:t>Meseretatīha wiste adbar qdusan; we-bi’isī tewelde be-wistieta.</a:t>
            </a:r>
            <a:endParaRPr sz="3000">
              <a:solidFill>
                <a:srgbClr val="FFFF00"/>
              </a:solidFill>
            </a:endParaRPr>
          </a:p>
        </p:txBody>
      </p:sp>
      <p:sp>
        <p:nvSpPr>
          <p:cNvPr id="279" name="Google Shape;279;p45"/>
          <p:cNvSpPr txBox="1">
            <a:spLocks noGrp="1"/>
          </p:cNvSpPr>
          <p:nvPr>
            <p:ph type="body" idx="1"/>
          </p:nvPr>
        </p:nvSpPr>
        <p:spPr>
          <a:xfrm>
            <a:off x="5805925" y="1304750"/>
            <a:ext cx="3096600" cy="36756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rgbClr val="0000FF"/>
              </a:buClr>
              <a:buSzPts val="3000"/>
              <a:buFont typeface="Times New Roman"/>
              <a:buChar char="❖"/>
            </a:pPr>
            <a:r>
              <a:rPr lang="en" sz="3000">
                <a:solidFill>
                  <a:srgbClr val="FFFFFF"/>
                </a:solidFill>
                <a:latin typeface="Times New Roman"/>
                <a:ea typeface="Times New Roman"/>
                <a:cs typeface="Times New Roman"/>
                <a:sym typeface="Times New Roman"/>
              </a:rPr>
              <a:t>Her foundations are within the holy mountains, and Man was born within Her.</a:t>
            </a:r>
            <a:endParaRPr sz="3000">
              <a:solidFill>
                <a:srgbClr val="FFFFFF"/>
              </a:solidFill>
            </a:endParaRPr>
          </a:p>
          <a:p>
            <a:pPr marL="0" lvl="0" indent="0" algn="l" rtl="0">
              <a:spcBef>
                <a:spcPts val="640"/>
              </a:spcBef>
              <a:spcAft>
                <a:spcPts val="0"/>
              </a:spcAft>
              <a:buNone/>
            </a:pPr>
            <a:endParaRPr sz="3000">
              <a:solidFill>
                <a:srgbClr val="FFFFFF"/>
              </a:solidFill>
              <a:latin typeface="Times New Roman"/>
              <a:ea typeface="Times New Roman"/>
              <a:cs typeface="Times New Roman"/>
              <a:sym typeface="Times New Roman"/>
            </a:endParaRPr>
          </a:p>
        </p:txBody>
      </p:sp>
      <p:sp>
        <p:nvSpPr>
          <p:cNvPr id="280" name="Google Shape;280;p45"/>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u="sng">
                <a:solidFill>
                  <a:srgbClr val="FFFFFF"/>
                </a:solidFill>
                <a:latin typeface="Times New Roman"/>
                <a:ea typeface="Times New Roman"/>
                <a:cs typeface="Times New Roman"/>
                <a:sym typeface="Times New Roman"/>
              </a:rPr>
              <a:t>ዚቅ</a:t>
            </a:r>
            <a:r>
              <a:rPr lang="en" sz="3600">
                <a:solidFill>
                  <a:srgbClr val="FFFFFF"/>
                </a:solidFill>
                <a:latin typeface="Times New Roman"/>
                <a:ea typeface="Times New Roman"/>
                <a:cs typeface="Times New Roman"/>
                <a:sym typeface="Times New Roman"/>
              </a:rPr>
              <a:t>፤ </a:t>
            </a:r>
            <a:r>
              <a:rPr lang="en" sz="3600" b="1" u="sng">
                <a:solidFill>
                  <a:srgbClr val="FFFFFF"/>
                </a:solidFill>
                <a:latin typeface="Times New Roman"/>
                <a:ea typeface="Times New Roman"/>
                <a:cs typeface="Times New Roman"/>
                <a:sym typeface="Times New Roman"/>
              </a:rPr>
              <a:t>Zīq</a:t>
            </a:r>
            <a:r>
              <a:rPr lang="en" sz="3600" b="1">
                <a:solidFill>
                  <a:srgbClr val="FFFFFF"/>
                </a:solidFill>
                <a:latin typeface="Times New Roman"/>
                <a:ea typeface="Times New Roman"/>
                <a:cs typeface="Times New Roman"/>
                <a:sym typeface="Times New Roman"/>
              </a:rPr>
              <a:t> </a:t>
            </a:r>
            <a:r>
              <a:rPr lang="en" sz="3600">
                <a:solidFill>
                  <a:srgbClr val="FFFFFF"/>
                </a:solidFill>
                <a:latin typeface="Times New Roman"/>
                <a:ea typeface="Times New Roman"/>
                <a:cs typeface="Times New Roman"/>
                <a:sym typeface="Times New Roman"/>
              </a:rPr>
              <a:t> </a:t>
            </a:r>
            <a:endParaRPr sz="36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body" idx="1"/>
          </p:nvPr>
        </p:nvSpPr>
        <p:spPr>
          <a:xfrm>
            <a:off x="377575" y="923875"/>
            <a:ext cx="3096600" cy="3806400"/>
          </a:xfrm>
          <a:prstGeom prst="rect">
            <a:avLst/>
          </a:prstGeom>
        </p:spPr>
        <p:txBody>
          <a:bodyPr spcFirstLastPara="1" wrap="square" lIns="91425" tIns="91425" rIns="91425" bIns="91425" anchor="t" anchorCtr="0">
            <a:noAutofit/>
          </a:bodyPr>
          <a:lstStyle/>
          <a:p>
            <a:pPr marL="457200" lvl="0" indent="-368300" algn="l" rtl="0">
              <a:spcBef>
                <a:spcPts val="64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ሰላም ለልድትከ ኦ አማኑኤል፤ </a:t>
            </a:r>
            <a:endParaRPr sz="2200">
              <a:solidFill>
                <a:srgbClr val="FFFF00"/>
              </a:solidFill>
              <a:latin typeface="Times New Roman"/>
              <a:ea typeface="Times New Roman"/>
              <a:cs typeface="Times New Roman"/>
              <a:sym typeface="Times New Roman"/>
            </a:endParaRPr>
          </a:p>
          <a:p>
            <a:pPr marL="457200" lvl="0" indent="-368300" algn="l" rtl="0">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ዘቀዳሚ ወዘደኃሪ ብሉየ መዋዕል። </a:t>
            </a:r>
            <a:endParaRPr sz="2200">
              <a:solidFill>
                <a:srgbClr val="FFFF00"/>
              </a:solidFill>
              <a:latin typeface="Times New Roman"/>
              <a:ea typeface="Times New Roman"/>
              <a:cs typeface="Times New Roman"/>
              <a:sym typeface="Times New Roman"/>
            </a:endParaRPr>
          </a:p>
          <a:p>
            <a:pPr marL="457200" lvl="0" indent="-368300" algn="l" rtl="0">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ኢየሱስ ክርስቶስ ዘአብ ቃል፤ </a:t>
            </a:r>
            <a:endParaRPr sz="2200">
              <a:solidFill>
                <a:srgbClr val="FFFF00"/>
              </a:solidFill>
              <a:latin typeface="Times New Roman"/>
              <a:ea typeface="Times New Roman"/>
              <a:cs typeface="Times New Roman"/>
              <a:sym typeface="Times New Roman"/>
            </a:endParaRPr>
          </a:p>
          <a:p>
            <a:pPr marL="457200" lvl="0" indent="-368300" algn="l" rtl="0">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እፎ እፎ አግመረተከ ድንግል፤ </a:t>
            </a:r>
            <a:endParaRPr sz="2200">
              <a:solidFill>
                <a:srgbClr val="FFFF00"/>
              </a:solidFill>
              <a:latin typeface="Times New Roman"/>
              <a:ea typeface="Times New Roman"/>
              <a:cs typeface="Times New Roman"/>
              <a:sym typeface="Times New Roman"/>
            </a:endParaRPr>
          </a:p>
          <a:p>
            <a:pPr marL="457200" lvl="0" indent="-368300" algn="l" rtl="0">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ወእፎ እንዘ ኣምላክ ሰከብከ በጎል።</a:t>
            </a:r>
            <a:endParaRPr sz="2200">
              <a:solidFill>
                <a:srgbClr val="FFFF00"/>
              </a:solidFill>
              <a:latin typeface="Times New Roman"/>
              <a:ea typeface="Times New Roman"/>
              <a:cs typeface="Times New Roman"/>
              <a:sym typeface="Times New Roman"/>
            </a:endParaRPr>
          </a:p>
        </p:txBody>
      </p:sp>
      <p:sp>
        <p:nvSpPr>
          <p:cNvPr id="286" name="Google Shape;286;p46"/>
          <p:cNvSpPr txBox="1">
            <a:spLocks noGrp="1"/>
          </p:cNvSpPr>
          <p:nvPr>
            <p:ph type="body" idx="1"/>
          </p:nvPr>
        </p:nvSpPr>
        <p:spPr>
          <a:xfrm>
            <a:off x="2991750" y="847675"/>
            <a:ext cx="3096600" cy="36102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46DC31"/>
              </a:buClr>
              <a:buSzPts val="2200"/>
              <a:buChar char="❖"/>
            </a:pPr>
            <a:r>
              <a:rPr lang="en" sz="2200">
                <a:solidFill>
                  <a:srgbClr val="FFFF00"/>
                </a:solidFill>
              </a:rPr>
              <a:t>Selam le-lditike o Amanuiel;</a:t>
            </a:r>
            <a:endParaRPr sz="2200">
              <a:solidFill>
                <a:srgbClr val="FFFF00"/>
              </a:solidFill>
            </a:endParaRPr>
          </a:p>
          <a:p>
            <a:pPr marL="457200" lvl="0" indent="-368300" algn="l" rtl="0">
              <a:lnSpc>
                <a:spcPct val="115000"/>
              </a:lnSpc>
              <a:spcBef>
                <a:spcPts val="0"/>
              </a:spcBef>
              <a:spcAft>
                <a:spcPts val="0"/>
              </a:spcAft>
              <a:buClr>
                <a:srgbClr val="46DC31"/>
              </a:buClr>
              <a:buSzPts val="2200"/>
              <a:buChar char="❖"/>
            </a:pPr>
            <a:r>
              <a:rPr lang="en" sz="2200">
                <a:solidFill>
                  <a:srgbClr val="FFFF00"/>
                </a:solidFill>
              </a:rPr>
              <a:t>ze-qedamī we-zedihare bluye mewa’il. </a:t>
            </a:r>
            <a:endParaRPr sz="2200">
              <a:solidFill>
                <a:srgbClr val="FFFF00"/>
              </a:solidFill>
            </a:endParaRPr>
          </a:p>
          <a:p>
            <a:pPr marL="457200" lvl="0" indent="-368300" algn="l" rtl="0">
              <a:lnSpc>
                <a:spcPct val="115000"/>
              </a:lnSpc>
              <a:spcBef>
                <a:spcPts val="0"/>
              </a:spcBef>
              <a:spcAft>
                <a:spcPts val="0"/>
              </a:spcAft>
              <a:buClr>
                <a:srgbClr val="46DC31"/>
              </a:buClr>
              <a:buSzPts val="2200"/>
              <a:buChar char="❖"/>
            </a:pPr>
            <a:r>
              <a:rPr lang="en" sz="2200">
                <a:solidFill>
                  <a:srgbClr val="FFFF00"/>
                </a:solidFill>
              </a:rPr>
              <a:t>Īyesus Kristos ze-Ab qal; ifo ifo agmereteke dngil;</a:t>
            </a:r>
            <a:endParaRPr sz="2200">
              <a:solidFill>
                <a:srgbClr val="FFFF00"/>
              </a:solidFill>
            </a:endParaRPr>
          </a:p>
          <a:p>
            <a:pPr marL="457200" lvl="0" indent="-368300" algn="l" rtl="0">
              <a:lnSpc>
                <a:spcPct val="115000"/>
              </a:lnSpc>
              <a:spcBef>
                <a:spcPts val="0"/>
              </a:spcBef>
              <a:spcAft>
                <a:spcPts val="0"/>
              </a:spcAft>
              <a:buClr>
                <a:srgbClr val="46DC31"/>
              </a:buClr>
              <a:buSzPts val="2200"/>
              <a:buChar char="❖"/>
            </a:pPr>
            <a:r>
              <a:rPr lang="en" sz="2200">
                <a:solidFill>
                  <a:srgbClr val="FFFF00"/>
                </a:solidFill>
              </a:rPr>
              <a:t>we-ifo inze amlak sekebke begol.</a:t>
            </a:r>
            <a:endParaRPr sz="2200">
              <a:solidFill>
                <a:srgbClr val="FFFF00"/>
              </a:solidFill>
            </a:endParaRPr>
          </a:p>
        </p:txBody>
      </p:sp>
      <p:sp>
        <p:nvSpPr>
          <p:cNvPr id="287" name="Google Shape;287;p46"/>
          <p:cNvSpPr txBox="1">
            <a:spLocks noGrp="1"/>
          </p:cNvSpPr>
          <p:nvPr>
            <p:ph type="body" idx="1"/>
          </p:nvPr>
        </p:nvSpPr>
        <p:spPr>
          <a:xfrm>
            <a:off x="5639175" y="847550"/>
            <a:ext cx="3237000" cy="36756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0000FF"/>
              </a:buClr>
              <a:buSzPts val="2200"/>
              <a:buFont typeface="Times New Roman"/>
              <a:buChar char="❖"/>
            </a:pPr>
            <a:r>
              <a:rPr lang="en" sz="2200">
                <a:solidFill>
                  <a:srgbClr val="FFFFFF"/>
                </a:solidFill>
                <a:latin typeface="Times New Roman"/>
                <a:ea typeface="Times New Roman"/>
                <a:cs typeface="Times New Roman"/>
                <a:sym typeface="Times New Roman"/>
              </a:rPr>
              <a:t>Peace to Your birth, O Amanuel;</a:t>
            </a:r>
            <a:endParaRPr sz="2200">
              <a:solidFill>
                <a:srgbClr val="FFFFFF"/>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0000FF"/>
              </a:buClr>
              <a:buSzPts val="2200"/>
              <a:buFont typeface="Times New Roman"/>
              <a:buChar char="❖"/>
            </a:pPr>
            <a:r>
              <a:rPr lang="en" sz="2200">
                <a:solidFill>
                  <a:srgbClr val="FFFFFF"/>
                </a:solidFill>
                <a:latin typeface="Times New Roman"/>
                <a:ea typeface="Times New Roman"/>
                <a:cs typeface="Times New Roman"/>
                <a:sym typeface="Times New Roman"/>
              </a:rPr>
              <a:t>The beginning and the end of old Ages.</a:t>
            </a:r>
            <a:endParaRPr sz="2200">
              <a:solidFill>
                <a:srgbClr val="FFFFFF"/>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0000FF"/>
              </a:buClr>
              <a:buSzPts val="2200"/>
              <a:buFont typeface="Times New Roman"/>
              <a:buChar char="❖"/>
            </a:pPr>
            <a:r>
              <a:rPr lang="en" sz="2200">
                <a:solidFill>
                  <a:srgbClr val="FFFFFF"/>
                </a:solidFill>
                <a:latin typeface="Times New Roman"/>
                <a:ea typeface="Times New Roman"/>
                <a:cs typeface="Times New Roman"/>
                <a:sym typeface="Times New Roman"/>
              </a:rPr>
              <a:t>Jesus Christ, the Word of the Father</a:t>
            </a:r>
            <a:endParaRPr sz="2200">
              <a:solidFill>
                <a:srgbClr val="FFFFFF"/>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0000FF"/>
              </a:buClr>
              <a:buSzPts val="2200"/>
              <a:buFont typeface="Times New Roman"/>
              <a:buChar char="❖"/>
            </a:pPr>
            <a:r>
              <a:rPr lang="en" sz="2200">
                <a:solidFill>
                  <a:srgbClr val="FFFFFF"/>
                </a:solidFill>
                <a:latin typeface="Times New Roman"/>
                <a:ea typeface="Times New Roman"/>
                <a:cs typeface="Times New Roman"/>
                <a:sym typeface="Times New Roman"/>
              </a:rPr>
              <a:t>How? How did the Virgin bear You?</a:t>
            </a:r>
            <a:endParaRPr sz="2200">
              <a:solidFill>
                <a:srgbClr val="FFFFFF"/>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0000FF"/>
              </a:buClr>
              <a:buSzPts val="2200"/>
              <a:buFont typeface="Times New Roman"/>
              <a:buChar char="❖"/>
            </a:pPr>
            <a:r>
              <a:rPr lang="en" sz="2200">
                <a:solidFill>
                  <a:srgbClr val="FFFFFF"/>
                </a:solidFill>
                <a:latin typeface="Times New Roman"/>
                <a:ea typeface="Times New Roman"/>
                <a:cs typeface="Times New Roman"/>
                <a:sym typeface="Times New Roman"/>
              </a:rPr>
              <a:t>And how as God did You lay in a manger?</a:t>
            </a:r>
            <a:endParaRPr sz="22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200">
              <a:solidFill>
                <a:srgbClr val="FFFFFF"/>
              </a:solidFill>
            </a:endParaRPr>
          </a:p>
          <a:p>
            <a:pPr marL="0" lvl="0" indent="0" algn="l" rtl="0">
              <a:spcBef>
                <a:spcPts val="800"/>
              </a:spcBef>
              <a:spcAft>
                <a:spcPts val="0"/>
              </a:spcAft>
              <a:buNone/>
            </a:pPr>
            <a:endParaRPr sz="2200">
              <a:solidFill>
                <a:srgbClr val="FFFFFF"/>
              </a:solidFill>
              <a:latin typeface="Times New Roman"/>
              <a:ea typeface="Times New Roman"/>
              <a:cs typeface="Times New Roman"/>
              <a:sym typeface="Times New Roman"/>
            </a:endParaRPr>
          </a:p>
        </p:txBody>
      </p:sp>
      <p:sp>
        <p:nvSpPr>
          <p:cNvPr id="288" name="Google Shape;288;p46"/>
          <p:cNvSpPr txBox="1">
            <a:spLocks noGrp="1"/>
          </p:cNvSpPr>
          <p:nvPr>
            <p:ph type="title"/>
          </p:nvPr>
        </p:nvSpPr>
        <p:spPr>
          <a:xfrm>
            <a:off x="2902500" y="292625"/>
            <a:ext cx="35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u="sng">
                <a:solidFill>
                  <a:srgbClr val="FFFFFF"/>
                </a:solidFill>
              </a:rPr>
              <a:t>ነግሥ</a:t>
            </a:r>
            <a:r>
              <a:rPr lang="en" sz="3200" b="1">
                <a:solidFill>
                  <a:srgbClr val="FFFFFF"/>
                </a:solidFill>
                <a:latin typeface="Times New Roman"/>
                <a:ea typeface="Times New Roman"/>
                <a:cs typeface="Times New Roman"/>
                <a:sym typeface="Times New Roman"/>
              </a:rPr>
              <a:t>፤ </a:t>
            </a:r>
            <a:r>
              <a:rPr lang="en" sz="3200" b="1" u="sng">
                <a:solidFill>
                  <a:srgbClr val="FFFFFF"/>
                </a:solidFill>
                <a:latin typeface="Times New Roman"/>
                <a:ea typeface="Times New Roman"/>
                <a:cs typeface="Times New Roman"/>
                <a:sym typeface="Times New Roman"/>
              </a:rPr>
              <a:t>Negs</a:t>
            </a:r>
            <a:r>
              <a:rPr lang="en" sz="3200" b="1">
                <a:solidFill>
                  <a:srgbClr val="FFFFFF"/>
                </a:solidFill>
                <a:latin typeface="Times New Roman"/>
                <a:ea typeface="Times New Roman"/>
                <a:cs typeface="Times New Roman"/>
                <a:sym typeface="Times New Roman"/>
              </a:rPr>
              <a:t> </a:t>
            </a:r>
            <a:endParaRPr sz="3200" b="1">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body" idx="1"/>
          </p:nvPr>
        </p:nvSpPr>
        <p:spPr>
          <a:xfrm>
            <a:off x="529975" y="1000075"/>
            <a:ext cx="2868000" cy="3806400"/>
          </a:xfrm>
          <a:prstGeom prst="rect">
            <a:avLst/>
          </a:prstGeom>
        </p:spPr>
        <p:txBody>
          <a:bodyPr spcFirstLastPara="1" wrap="square" lIns="91425" tIns="91425" rIns="91425" bIns="91425" anchor="t" anchorCtr="0">
            <a:noAutofit/>
          </a:bodyPr>
          <a:lstStyle/>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በጎል ሰከበ በአጽርቅት ተጠብለለ፤</a:t>
            </a:r>
            <a:endParaRPr sz="2600">
              <a:solidFill>
                <a:srgbClr val="FFFF00"/>
              </a:solidFill>
              <a:latin typeface="Times New Roman"/>
              <a:ea typeface="Times New Roman"/>
              <a:cs typeface="Times New Roman"/>
              <a:sym typeface="Times New Roman"/>
            </a:endParaRPr>
          </a:p>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ውስተ ማኅጸነ ድንግል ኅደረ፤</a:t>
            </a:r>
            <a:endParaRPr sz="2600">
              <a:solidFill>
                <a:srgbClr val="FFFF00"/>
              </a:solidFill>
              <a:latin typeface="Times New Roman"/>
              <a:ea typeface="Times New Roman"/>
              <a:cs typeface="Times New Roman"/>
              <a:sym typeface="Times New Roman"/>
            </a:endParaRPr>
          </a:p>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እፎ ተሴሰየ፤ ሀሊበ ከመ ሕፃናት።</a:t>
            </a:r>
            <a:endParaRPr sz="26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600">
              <a:solidFill>
                <a:srgbClr val="FFFF00"/>
              </a:solidFill>
              <a:latin typeface="Times New Roman"/>
              <a:ea typeface="Times New Roman"/>
              <a:cs typeface="Times New Roman"/>
              <a:sym typeface="Times New Roman"/>
            </a:endParaRPr>
          </a:p>
        </p:txBody>
      </p:sp>
      <p:sp>
        <p:nvSpPr>
          <p:cNvPr id="294" name="Google Shape;294;p47"/>
          <p:cNvSpPr txBox="1">
            <a:spLocks noGrp="1"/>
          </p:cNvSpPr>
          <p:nvPr>
            <p:ph type="body" idx="1"/>
          </p:nvPr>
        </p:nvSpPr>
        <p:spPr>
          <a:xfrm>
            <a:off x="2790550" y="1086900"/>
            <a:ext cx="2916900" cy="3675600"/>
          </a:xfrm>
          <a:prstGeom prst="rect">
            <a:avLst/>
          </a:prstGeom>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Clr>
                <a:srgbClr val="46DC31"/>
              </a:buClr>
              <a:buSzPts val="2600"/>
              <a:buChar char="❖"/>
            </a:pPr>
            <a:r>
              <a:rPr lang="en" sz="2600">
                <a:solidFill>
                  <a:srgbClr val="FFFF00"/>
                </a:solidFill>
              </a:rPr>
              <a:t>be-gol sekebe be-atsriqit teTeblele; </a:t>
            </a:r>
            <a:endParaRPr sz="2600">
              <a:solidFill>
                <a:srgbClr val="FFFF00"/>
              </a:solidFill>
            </a:endParaRPr>
          </a:p>
          <a:p>
            <a:pPr marL="457200" lvl="0" indent="-393700" algn="l" rtl="0">
              <a:lnSpc>
                <a:spcPct val="100000"/>
              </a:lnSpc>
              <a:spcBef>
                <a:spcPts val="0"/>
              </a:spcBef>
              <a:spcAft>
                <a:spcPts val="0"/>
              </a:spcAft>
              <a:buClr>
                <a:srgbClr val="46DC31"/>
              </a:buClr>
              <a:buSzPts val="2600"/>
              <a:buChar char="❖"/>
            </a:pPr>
            <a:r>
              <a:rPr lang="en" sz="2600">
                <a:solidFill>
                  <a:srgbClr val="FFFF00"/>
                </a:solidFill>
              </a:rPr>
              <a:t>wiste mahtsene dngil hadere; </a:t>
            </a:r>
            <a:endParaRPr sz="2600">
              <a:solidFill>
                <a:srgbClr val="FFFF00"/>
              </a:solidFill>
            </a:endParaRPr>
          </a:p>
          <a:p>
            <a:pPr marL="457200" lvl="0" indent="-393700" algn="l" rtl="0">
              <a:lnSpc>
                <a:spcPct val="100000"/>
              </a:lnSpc>
              <a:spcBef>
                <a:spcPts val="0"/>
              </a:spcBef>
              <a:spcAft>
                <a:spcPts val="0"/>
              </a:spcAft>
              <a:buClr>
                <a:srgbClr val="46DC31"/>
              </a:buClr>
              <a:buSzPts val="2600"/>
              <a:buChar char="❖"/>
            </a:pPr>
            <a:r>
              <a:rPr lang="en" sz="2600">
                <a:solidFill>
                  <a:srgbClr val="FFFF00"/>
                </a:solidFill>
              </a:rPr>
              <a:t>ifo tesieseye; halīb keme htsanat.</a:t>
            </a:r>
            <a:endParaRPr sz="2600">
              <a:solidFill>
                <a:srgbClr val="FFFF00"/>
              </a:solidFill>
            </a:endParaRPr>
          </a:p>
        </p:txBody>
      </p:sp>
      <p:sp>
        <p:nvSpPr>
          <p:cNvPr id="295" name="Google Shape;295;p47"/>
          <p:cNvSpPr txBox="1">
            <a:spLocks noGrp="1"/>
          </p:cNvSpPr>
          <p:nvPr>
            <p:ph type="body" idx="1"/>
          </p:nvPr>
        </p:nvSpPr>
        <p:spPr>
          <a:xfrm>
            <a:off x="5412400" y="1010700"/>
            <a:ext cx="3474000" cy="36756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He lay in a manger, He was wrapped in cloth</a:t>
            </a:r>
            <a:endParaRPr sz="2700">
              <a:solidFill>
                <a:srgbClr val="FFFFFF"/>
              </a:solidFill>
              <a:latin typeface="Times New Roman"/>
              <a:ea typeface="Times New Roman"/>
              <a:cs typeface="Times New Roman"/>
              <a:sym typeface="Times New Roman"/>
            </a:endParaRPr>
          </a:p>
          <a:p>
            <a:pPr marL="457200" lvl="0" indent="-400050" algn="l" rtl="0">
              <a:lnSpc>
                <a:spcPct val="115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He dwelt in the womb of a Virgin</a:t>
            </a:r>
            <a:endParaRPr sz="2700">
              <a:solidFill>
                <a:srgbClr val="FFFFFF"/>
              </a:solidFill>
              <a:latin typeface="Times New Roman"/>
              <a:ea typeface="Times New Roman"/>
              <a:cs typeface="Times New Roman"/>
              <a:sym typeface="Times New Roman"/>
            </a:endParaRPr>
          </a:p>
          <a:p>
            <a:pPr marL="457200" lvl="0" indent="-400050" algn="l" rtl="0">
              <a:lnSpc>
                <a:spcPct val="115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How did He consume milk like infants.</a:t>
            </a:r>
            <a:endParaRPr sz="27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700">
              <a:solidFill>
                <a:srgbClr val="FFFFFF"/>
              </a:solidFill>
            </a:endParaRPr>
          </a:p>
          <a:p>
            <a:pPr marL="0" lvl="0" indent="0" algn="l" rtl="0">
              <a:spcBef>
                <a:spcPts val="800"/>
              </a:spcBef>
              <a:spcAft>
                <a:spcPts val="0"/>
              </a:spcAft>
              <a:buNone/>
            </a:pPr>
            <a:endParaRPr sz="2700">
              <a:solidFill>
                <a:srgbClr val="FFFFFF"/>
              </a:solidFill>
              <a:latin typeface="Times New Roman"/>
              <a:ea typeface="Times New Roman"/>
              <a:cs typeface="Times New Roman"/>
              <a:sym typeface="Times New Roman"/>
            </a:endParaRPr>
          </a:p>
        </p:txBody>
      </p:sp>
      <p:sp>
        <p:nvSpPr>
          <p:cNvPr id="296" name="Google Shape;296;p4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u="sng">
                <a:solidFill>
                  <a:srgbClr val="FFFFFF"/>
                </a:solidFill>
                <a:latin typeface="Times New Roman"/>
                <a:ea typeface="Times New Roman"/>
                <a:cs typeface="Times New Roman"/>
                <a:sym typeface="Times New Roman"/>
              </a:rPr>
              <a:t>ዚቅ</a:t>
            </a:r>
            <a:r>
              <a:rPr lang="en" sz="3600">
                <a:solidFill>
                  <a:srgbClr val="FFFFFF"/>
                </a:solidFill>
                <a:latin typeface="Times New Roman"/>
                <a:ea typeface="Times New Roman"/>
                <a:cs typeface="Times New Roman"/>
                <a:sym typeface="Times New Roman"/>
              </a:rPr>
              <a:t>፤ </a:t>
            </a:r>
            <a:r>
              <a:rPr lang="en" sz="3600" b="1" u="sng">
                <a:solidFill>
                  <a:srgbClr val="FFFFFF"/>
                </a:solidFill>
                <a:latin typeface="Times New Roman"/>
                <a:ea typeface="Times New Roman"/>
                <a:cs typeface="Times New Roman"/>
                <a:sym typeface="Times New Roman"/>
              </a:rPr>
              <a:t>Zīq</a:t>
            </a:r>
            <a:r>
              <a:rPr lang="en" sz="3600" b="1">
                <a:solidFill>
                  <a:srgbClr val="FFFFFF"/>
                </a:solidFill>
                <a:latin typeface="Times New Roman"/>
                <a:ea typeface="Times New Roman"/>
                <a:cs typeface="Times New Roman"/>
                <a:sym typeface="Times New Roman"/>
              </a:rPr>
              <a:t> </a:t>
            </a:r>
            <a:r>
              <a:rPr lang="en" sz="3600">
                <a:solidFill>
                  <a:srgbClr val="FFFFFF"/>
                </a:solidFill>
                <a:latin typeface="Times New Roman"/>
                <a:ea typeface="Times New Roman"/>
                <a:cs typeface="Times New Roman"/>
                <a:sym typeface="Times New Roman"/>
              </a:rPr>
              <a:t> </a:t>
            </a:r>
            <a:endParaRPr sz="36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8"/>
          <p:cNvSpPr txBox="1">
            <a:spLocks noGrp="1"/>
          </p:cNvSpPr>
          <p:nvPr>
            <p:ph type="body" idx="1"/>
          </p:nvPr>
        </p:nvSpPr>
        <p:spPr>
          <a:xfrm>
            <a:off x="453775" y="771475"/>
            <a:ext cx="3189000" cy="3842100"/>
          </a:xfrm>
          <a:prstGeom prst="rect">
            <a:avLst/>
          </a:prstGeom>
        </p:spPr>
        <p:txBody>
          <a:bodyPr spcFirstLastPara="1" wrap="square" lIns="91425" tIns="91425" rIns="91425" bIns="91425" anchor="t" anchorCtr="0">
            <a:noAutofit/>
          </a:bodyPr>
          <a:lstStyle/>
          <a:p>
            <a:pPr marL="342900" lvl="0" indent="-311150" algn="l" rtl="0">
              <a:lnSpc>
                <a:spcPct val="115000"/>
              </a:lnSpc>
              <a:spcBef>
                <a:spcPts val="0"/>
              </a:spcBef>
              <a:spcAft>
                <a:spcPts val="0"/>
              </a:spcAft>
              <a:buClr>
                <a:srgbClr val="46DC31"/>
              </a:buClr>
              <a:buSzPts val="2700"/>
              <a:buFont typeface="Times New Roman"/>
              <a:buChar char="❖"/>
            </a:pPr>
            <a:r>
              <a:rPr lang="en" sz="2700">
                <a:solidFill>
                  <a:srgbClr val="FFFF00"/>
                </a:solidFill>
                <a:latin typeface="Times New Roman"/>
                <a:ea typeface="Times New Roman"/>
                <a:cs typeface="Times New Roman"/>
                <a:sym typeface="Times New Roman"/>
              </a:rPr>
              <a:t>በጎል ሰከበ በአጽርቅት ተጠብለለ </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46DC31"/>
              </a:buClr>
              <a:buSzPts val="2700"/>
              <a:buFont typeface="Times New Roman"/>
              <a:buChar char="❖"/>
            </a:pPr>
            <a:r>
              <a:rPr lang="en" sz="2700">
                <a:solidFill>
                  <a:srgbClr val="FFFF00"/>
                </a:solidFill>
                <a:latin typeface="Times New Roman"/>
                <a:ea typeface="Times New Roman"/>
                <a:cs typeface="Times New Roman"/>
                <a:sym typeface="Times New Roman"/>
              </a:rPr>
              <a:t>ኃድረ ማኅጸነ ድንግል (፪) </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46DC31"/>
              </a:buClr>
              <a:buSzPts val="2700"/>
              <a:buFont typeface="Times New Roman"/>
              <a:buChar char="❖"/>
            </a:pPr>
            <a:r>
              <a:rPr lang="en" sz="2700">
                <a:solidFill>
                  <a:srgbClr val="FFFF00"/>
                </a:solidFill>
                <a:latin typeface="Times New Roman"/>
                <a:ea typeface="Times New Roman"/>
                <a:cs typeface="Times New Roman"/>
                <a:sym typeface="Times New Roman"/>
              </a:rPr>
              <a:t>እፎ ተሴሰየ (፪) ሀሊበ ከመ ሕፃናት ተሴሰየ (፪)</a:t>
            </a:r>
            <a:endParaRPr sz="27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700">
              <a:solidFill>
                <a:srgbClr val="FFFF00"/>
              </a:solidFill>
              <a:latin typeface="Times New Roman"/>
              <a:ea typeface="Times New Roman"/>
              <a:cs typeface="Times New Roman"/>
              <a:sym typeface="Times New Roman"/>
            </a:endParaRPr>
          </a:p>
        </p:txBody>
      </p:sp>
      <p:sp>
        <p:nvSpPr>
          <p:cNvPr id="302" name="Google Shape;302;p48"/>
          <p:cNvSpPr txBox="1">
            <a:spLocks noGrp="1"/>
          </p:cNvSpPr>
          <p:nvPr>
            <p:ph type="body" idx="1"/>
          </p:nvPr>
        </p:nvSpPr>
        <p:spPr>
          <a:xfrm>
            <a:off x="3144150" y="705900"/>
            <a:ext cx="3189000" cy="3675600"/>
          </a:xfrm>
          <a:prstGeom prst="rect">
            <a:avLst/>
          </a:prstGeom>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Clr>
                <a:srgbClr val="46DC31"/>
              </a:buClr>
              <a:buSzPts val="2800"/>
              <a:buChar char="❖"/>
            </a:pPr>
            <a:r>
              <a:rPr lang="en" sz="2800">
                <a:solidFill>
                  <a:srgbClr val="FFFF00"/>
                </a:solidFill>
              </a:rPr>
              <a:t>be-gol sekebe be-atsriqit teTeblele </a:t>
            </a:r>
            <a:endParaRPr sz="2800">
              <a:solidFill>
                <a:srgbClr val="FFFF00"/>
              </a:solidFill>
            </a:endParaRPr>
          </a:p>
          <a:p>
            <a:pPr marL="457200" lvl="0" indent="-406400" algn="l" rtl="0">
              <a:lnSpc>
                <a:spcPct val="100000"/>
              </a:lnSpc>
              <a:spcBef>
                <a:spcPts val="0"/>
              </a:spcBef>
              <a:spcAft>
                <a:spcPts val="0"/>
              </a:spcAft>
              <a:buClr>
                <a:srgbClr val="46DC31"/>
              </a:buClr>
              <a:buSzPts val="2800"/>
              <a:buChar char="❖"/>
            </a:pPr>
            <a:r>
              <a:rPr lang="en" sz="2800">
                <a:solidFill>
                  <a:srgbClr val="FFFF00"/>
                </a:solidFill>
              </a:rPr>
              <a:t>hadire mahtsene dngil 2x  </a:t>
            </a:r>
            <a:endParaRPr sz="2800">
              <a:solidFill>
                <a:srgbClr val="FFFF00"/>
              </a:solidFill>
            </a:endParaRPr>
          </a:p>
          <a:p>
            <a:pPr marL="457200" lvl="0" indent="-406400" algn="l" rtl="0">
              <a:lnSpc>
                <a:spcPct val="100000"/>
              </a:lnSpc>
              <a:spcBef>
                <a:spcPts val="0"/>
              </a:spcBef>
              <a:spcAft>
                <a:spcPts val="0"/>
              </a:spcAft>
              <a:buClr>
                <a:srgbClr val="46DC31"/>
              </a:buClr>
              <a:buSzPts val="2800"/>
              <a:buChar char="❖"/>
            </a:pPr>
            <a:r>
              <a:rPr lang="en" sz="2800">
                <a:solidFill>
                  <a:srgbClr val="FFFF00"/>
                </a:solidFill>
              </a:rPr>
              <a:t>ifo tesieseye 2x halībe keme htsanat 2x</a:t>
            </a:r>
            <a:endParaRPr sz="2800">
              <a:solidFill>
                <a:srgbClr val="FFFF00"/>
              </a:solidFill>
            </a:endParaRPr>
          </a:p>
        </p:txBody>
      </p:sp>
      <p:sp>
        <p:nvSpPr>
          <p:cNvPr id="303" name="Google Shape;303;p48"/>
          <p:cNvSpPr txBox="1">
            <a:spLocks noGrp="1"/>
          </p:cNvSpPr>
          <p:nvPr>
            <p:ph type="body" idx="1"/>
          </p:nvPr>
        </p:nvSpPr>
        <p:spPr>
          <a:xfrm>
            <a:off x="5951825" y="771350"/>
            <a:ext cx="2975100" cy="3675600"/>
          </a:xfrm>
          <a:prstGeom prst="rect">
            <a:avLst/>
          </a:prstGeom>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rgbClr val="0000FF"/>
              </a:buClr>
              <a:buSzPts val="2600"/>
              <a:buFont typeface="Times New Roman"/>
              <a:buChar char="❖"/>
            </a:pPr>
            <a:r>
              <a:rPr lang="en" sz="2600">
                <a:solidFill>
                  <a:srgbClr val="FFFFFF"/>
                </a:solidFill>
                <a:latin typeface="Times New Roman"/>
                <a:ea typeface="Times New Roman"/>
                <a:cs typeface="Times New Roman"/>
                <a:sym typeface="Times New Roman"/>
              </a:rPr>
              <a:t>He lay in a manger, He was wrapped in cloth; </a:t>
            </a:r>
            <a:endParaRPr sz="2600">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0000FF"/>
              </a:buClr>
              <a:buSzPts val="2600"/>
              <a:buFont typeface="Times New Roman"/>
              <a:buChar char="❖"/>
            </a:pPr>
            <a:r>
              <a:rPr lang="en" sz="2600">
                <a:solidFill>
                  <a:srgbClr val="FFFFFF"/>
                </a:solidFill>
                <a:latin typeface="Times New Roman"/>
                <a:ea typeface="Times New Roman"/>
                <a:cs typeface="Times New Roman"/>
                <a:sym typeface="Times New Roman"/>
              </a:rPr>
              <a:t>He dwelt in the womb of a Virgin </a:t>
            </a:r>
            <a:endParaRPr sz="2600">
              <a:solidFill>
                <a:srgbClr val="FFFFFF"/>
              </a:solidFill>
              <a:latin typeface="Times New Roman"/>
              <a:ea typeface="Times New Roman"/>
              <a:cs typeface="Times New Roman"/>
              <a:sym typeface="Times New Roman"/>
            </a:endParaRPr>
          </a:p>
          <a:p>
            <a:pPr marL="457200" lvl="0" indent="-393700" algn="l" rtl="0">
              <a:lnSpc>
                <a:spcPct val="115000"/>
              </a:lnSpc>
              <a:spcBef>
                <a:spcPts val="0"/>
              </a:spcBef>
              <a:spcAft>
                <a:spcPts val="0"/>
              </a:spcAft>
              <a:buClr>
                <a:srgbClr val="FFFFFF"/>
              </a:buClr>
              <a:buSzPts val="2600"/>
              <a:buFont typeface="Times New Roman"/>
              <a:buChar char="❖"/>
            </a:pPr>
            <a:r>
              <a:rPr lang="en" sz="2600">
                <a:solidFill>
                  <a:srgbClr val="FFFFFF"/>
                </a:solidFill>
                <a:latin typeface="Times New Roman"/>
                <a:ea typeface="Times New Roman"/>
                <a:cs typeface="Times New Roman"/>
                <a:sym typeface="Times New Roman"/>
              </a:rPr>
              <a:t>How did He eat milk like infants? </a:t>
            </a:r>
            <a:endParaRPr sz="26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600">
              <a:solidFill>
                <a:srgbClr val="FFFFFF"/>
              </a:solidFill>
            </a:endParaRPr>
          </a:p>
          <a:p>
            <a:pPr marL="0" lvl="0" indent="0" algn="l" rtl="0">
              <a:spcBef>
                <a:spcPts val="800"/>
              </a:spcBef>
              <a:spcAft>
                <a:spcPts val="0"/>
              </a:spcAft>
              <a:buNone/>
            </a:pPr>
            <a:endParaRPr sz="2600">
              <a:solidFill>
                <a:srgbClr val="FFFFFF"/>
              </a:solidFill>
              <a:latin typeface="Times New Roman"/>
              <a:ea typeface="Times New Roman"/>
              <a:cs typeface="Times New Roman"/>
              <a:sym typeface="Times New Roman"/>
            </a:endParaRPr>
          </a:p>
        </p:txBody>
      </p:sp>
      <p:sp>
        <p:nvSpPr>
          <p:cNvPr id="304" name="Google Shape;304;p48"/>
          <p:cNvSpPr txBox="1">
            <a:spLocks noGrp="1"/>
          </p:cNvSpPr>
          <p:nvPr>
            <p:ph type="title"/>
          </p:nvPr>
        </p:nvSpPr>
        <p:spPr>
          <a:xfrm>
            <a:off x="1378500" y="216425"/>
            <a:ext cx="76173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600" b="1" u="sng">
                <a:solidFill>
                  <a:srgbClr val="FFFFFF"/>
                </a:solidFill>
                <a:latin typeface="Times New Roman"/>
                <a:ea typeface="Times New Roman"/>
                <a:cs typeface="Times New Roman"/>
                <a:sym typeface="Times New Roman"/>
              </a:rPr>
              <a:t>ወረብ </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Wereb</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Slow Tone</a:t>
            </a:r>
            <a:endParaRPr sz="3600" b="1" u="sng">
              <a:solidFill>
                <a:srgbClr val="FFFFFF"/>
              </a:solidFill>
            </a:endParaRPr>
          </a:p>
          <a:p>
            <a:pPr marL="0" lvl="0" indent="0" algn="ctr" rtl="0">
              <a:spcBef>
                <a:spcPts val="0"/>
              </a:spcBef>
              <a:spcAft>
                <a:spcPts val="0"/>
              </a:spcAft>
              <a:buNone/>
            </a:pPr>
            <a:endParaRPr sz="3600" u="sng">
              <a:solidFill>
                <a:srgbClr val="FFFFFF"/>
              </a:solidFill>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body" idx="1"/>
          </p:nvPr>
        </p:nvSpPr>
        <p:spPr>
          <a:xfrm>
            <a:off x="377575" y="923875"/>
            <a:ext cx="3096600" cy="3806400"/>
          </a:xfrm>
          <a:prstGeom prst="rect">
            <a:avLst/>
          </a:prstGeom>
        </p:spPr>
        <p:txBody>
          <a:bodyPr spcFirstLastPara="1" wrap="square" lIns="91425" tIns="91425" rIns="91425" bIns="91425" anchor="t" anchorCtr="0">
            <a:noAutofit/>
          </a:bodyPr>
          <a:lstStyle/>
          <a:p>
            <a:pPr marL="342900" lvl="0" indent="-2667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ሰላም ለዝክረ ስምከ ስመ መሐላ ዘኢይሔሱ፤ </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ዘአንበረ ቅድመ እግዚአብሔር በአትሮንሱ። </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ኢየሱስ ክርስቶስ ለዳዊት ባሕርየ ከርሱ፤ </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አክሊለ ስምከ እንዘ ይትቄጸል በርእሱ፤ </a:t>
            </a:r>
            <a:endParaRPr sz="2000">
              <a:solidFill>
                <a:srgbClr val="FFFF00"/>
              </a:solidFill>
              <a:latin typeface="Times New Roman"/>
              <a:ea typeface="Times New Roman"/>
              <a:cs typeface="Times New Roman"/>
              <a:sym typeface="Times New Roman"/>
            </a:endParaRPr>
          </a:p>
          <a:p>
            <a:pPr marL="342900" lvl="0" indent="-266700" algn="l" rtl="0">
              <a:lnSpc>
                <a:spcPct val="115000"/>
              </a:lnSpc>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አህጉረ ፀር ወረሰ ኢያሱ።</a:t>
            </a:r>
            <a:endParaRPr sz="20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000">
              <a:solidFill>
                <a:srgbClr val="FFFF00"/>
              </a:solidFill>
              <a:latin typeface="Times New Roman"/>
              <a:ea typeface="Times New Roman"/>
              <a:cs typeface="Times New Roman"/>
              <a:sym typeface="Times New Roman"/>
            </a:endParaRPr>
          </a:p>
        </p:txBody>
      </p:sp>
      <p:sp>
        <p:nvSpPr>
          <p:cNvPr id="310" name="Google Shape;310;p49"/>
          <p:cNvSpPr txBox="1">
            <a:spLocks noGrp="1"/>
          </p:cNvSpPr>
          <p:nvPr>
            <p:ph type="body" idx="1"/>
          </p:nvPr>
        </p:nvSpPr>
        <p:spPr>
          <a:xfrm>
            <a:off x="2915550" y="858300"/>
            <a:ext cx="3245100" cy="36756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rgbClr val="46DC31"/>
              </a:buClr>
              <a:buSzPts val="2100"/>
              <a:buChar char="❖"/>
            </a:pPr>
            <a:r>
              <a:rPr lang="en" sz="2100">
                <a:solidFill>
                  <a:srgbClr val="FFFF00"/>
                </a:solidFill>
              </a:rPr>
              <a:t>selam le-zkire smike sime mehala ze-īyhiesu; </a:t>
            </a:r>
            <a:endParaRPr sz="2100">
              <a:solidFill>
                <a:srgbClr val="FFFF00"/>
              </a:solidFill>
            </a:endParaRPr>
          </a:p>
          <a:p>
            <a:pPr marL="457200" lvl="0" indent="-361950" algn="l" rtl="0">
              <a:lnSpc>
                <a:spcPct val="100000"/>
              </a:lnSpc>
              <a:spcBef>
                <a:spcPts val="0"/>
              </a:spcBef>
              <a:spcAft>
                <a:spcPts val="0"/>
              </a:spcAft>
              <a:buClr>
                <a:srgbClr val="46DC31"/>
              </a:buClr>
              <a:buSzPts val="2100"/>
              <a:buChar char="❖"/>
            </a:pPr>
            <a:r>
              <a:rPr lang="en" sz="2100">
                <a:solidFill>
                  <a:srgbClr val="FFFF00"/>
                </a:solidFill>
              </a:rPr>
              <a:t>ze-anbere qdime igzī’abhier be-atironsu. </a:t>
            </a:r>
            <a:endParaRPr sz="2100">
              <a:solidFill>
                <a:srgbClr val="FFFF00"/>
              </a:solidFill>
            </a:endParaRPr>
          </a:p>
          <a:p>
            <a:pPr marL="457200" lvl="0" indent="-361950" algn="l" rtl="0">
              <a:lnSpc>
                <a:spcPct val="100000"/>
              </a:lnSpc>
              <a:spcBef>
                <a:spcPts val="0"/>
              </a:spcBef>
              <a:spcAft>
                <a:spcPts val="0"/>
              </a:spcAft>
              <a:buClr>
                <a:srgbClr val="46DC31"/>
              </a:buClr>
              <a:buSzPts val="2100"/>
              <a:buChar char="❖"/>
            </a:pPr>
            <a:r>
              <a:rPr lang="en" sz="2100">
                <a:solidFill>
                  <a:srgbClr val="FFFF00"/>
                </a:solidFill>
              </a:rPr>
              <a:t>Īyesus Kristos le-dawit bahriye krisu; </a:t>
            </a:r>
            <a:endParaRPr sz="2100">
              <a:solidFill>
                <a:srgbClr val="FFFF00"/>
              </a:solidFill>
            </a:endParaRPr>
          </a:p>
          <a:p>
            <a:pPr marL="457200" lvl="0" indent="-361950" algn="l" rtl="0">
              <a:lnSpc>
                <a:spcPct val="100000"/>
              </a:lnSpc>
              <a:spcBef>
                <a:spcPts val="0"/>
              </a:spcBef>
              <a:spcAft>
                <a:spcPts val="0"/>
              </a:spcAft>
              <a:buClr>
                <a:srgbClr val="46DC31"/>
              </a:buClr>
              <a:buSzPts val="2100"/>
              <a:buChar char="❖"/>
            </a:pPr>
            <a:r>
              <a:rPr lang="en" sz="2100">
                <a:solidFill>
                  <a:srgbClr val="FFFF00"/>
                </a:solidFill>
              </a:rPr>
              <a:t>aklīle smike inze ytqietsel ber’isu; a’hagure tser weres īyasu.</a:t>
            </a:r>
            <a:endParaRPr sz="2100">
              <a:solidFill>
                <a:srgbClr val="FFFF00"/>
              </a:solidFill>
            </a:endParaRPr>
          </a:p>
        </p:txBody>
      </p:sp>
      <p:sp>
        <p:nvSpPr>
          <p:cNvPr id="311" name="Google Shape;311;p49"/>
          <p:cNvSpPr txBox="1">
            <a:spLocks noGrp="1"/>
          </p:cNvSpPr>
          <p:nvPr>
            <p:ph type="body" idx="1"/>
          </p:nvPr>
        </p:nvSpPr>
        <p:spPr>
          <a:xfrm>
            <a:off x="5870000" y="847550"/>
            <a:ext cx="3096600" cy="3675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Peace to the remembrance of your name, who does not break an oath</a:t>
            </a: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Whom God put on His throne before time</a:t>
            </a: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Jesus Christ, David’s essence (descendant).</a:t>
            </a: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With the crown of Your name which he wore on his head,</a:t>
            </a: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Joshua conquered the country of enemies.</a:t>
            </a:r>
            <a:endParaRPr sz="2000">
              <a:solidFill>
                <a:srgbClr val="FFFFFF"/>
              </a:solidFill>
              <a:latin typeface="Times New Roman"/>
              <a:ea typeface="Times New Roman"/>
              <a:cs typeface="Times New Roman"/>
              <a:sym typeface="Times New Roman"/>
            </a:endParaRPr>
          </a:p>
          <a:p>
            <a:pPr marL="0" lvl="0" indent="0" algn="l" rtl="0">
              <a:lnSpc>
                <a:spcPct val="100000"/>
              </a:lnSpc>
              <a:spcBef>
                <a:spcPts val="800"/>
              </a:spcBef>
              <a:spcAft>
                <a:spcPts val="0"/>
              </a:spcAft>
              <a:buClr>
                <a:schemeClr val="dk1"/>
              </a:buClr>
              <a:buSzPts val="1100"/>
              <a:buFont typeface="Arial"/>
              <a:buNone/>
            </a:pPr>
            <a:endParaRPr sz="2000">
              <a:solidFill>
                <a:srgbClr val="FFFFFF"/>
              </a:solidFill>
            </a:endParaRPr>
          </a:p>
          <a:p>
            <a:pPr marL="0" lvl="0" indent="0" algn="l" rtl="0">
              <a:lnSpc>
                <a:spcPct val="100000"/>
              </a:lnSpc>
              <a:spcBef>
                <a:spcPts val="800"/>
              </a:spcBef>
              <a:spcAft>
                <a:spcPts val="0"/>
              </a:spcAft>
              <a:buNone/>
            </a:pPr>
            <a:endParaRPr sz="2000">
              <a:solidFill>
                <a:srgbClr val="FFFFFF"/>
              </a:solidFill>
              <a:latin typeface="Times New Roman"/>
              <a:ea typeface="Times New Roman"/>
              <a:cs typeface="Times New Roman"/>
              <a:sym typeface="Times New Roman"/>
            </a:endParaRPr>
          </a:p>
        </p:txBody>
      </p:sp>
      <p:sp>
        <p:nvSpPr>
          <p:cNvPr id="312" name="Google Shape;312;p49"/>
          <p:cNvSpPr txBox="1">
            <a:spLocks noGrp="1"/>
          </p:cNvSpPr>
          <p:nvPr>
            <p:ph type="title"/>
          </p:nvPr>
        </p:nvSpPr>
        <p:spPr>
          <a:xfrm>
            <a:off x="442550" y="292625"/>
            <a:ext cx="86610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u="sng">
                <a:solidFill>
                  <a:srgbClr val="FFFFFF"/>
                </a:solidFill>
                <a:latin typeface="Times New Roman"/>
                <a:ea typeface="Times New Roman"/>
                <a:cs typeface="Times New Roman"/>
                <a:sym typeface="Times New Roman"/>
              </a:rPr>
              <a:t>መልክአ ኢየሱስ</a:t>
            </a:r>
            <a:r>
              <a:rPr lang="en" sz="2800" b="1">
                <a:solidFill>
                  <a:srgbClr val="FFFFFF"/>
                </a:solidFill>
                <a:latin typeface="Times New Roman"/>
                <a:ea typeface="Times New Roman"/>
                <a:cs typeface="Times New Roman"/>
                <a:sym typeface="Times New Roman"/>
              </a:rPr>
              <a:t>፥ | </a:t>
            </a:r>
            <a:r>
              <a:rPr lang="en" sz="2800" b="1" u="sng">
                <a:solidFill>
                  <a:srgbClr val="FFFFFF"/>
                </a:solidFill>
                <a:latin typeface="Times New Roman"/>
                <a:ea typeface="Times New Roman"/>
                <a:cs typeface="Times New Roman"/>
                <a:sym typeface="Times New Roman"/>
              </a:rPr>
              <a:t>Melki’a Iyesus</a:t>
            </a:r>
            <a:r>
              <a:rPr lang="en" sz="2800" b="1">
                <a:solidFill>
                  <a:srgbClr val="FFFFFF"/>
                </a:solidFill>
                <a:latin typeface="Times New Roman"/>
                <a:ea typeface="Times New Roman"/>
                <a:cs typeface="Times New Roman"/>
                <a:sym typeface="Times New Roman"/>
              </a:rPr>
              <a:t> | </a:t>
            </a:r>
            <a:r>
              <a:rPr lang="en" sz="2800" b="1" u="sng">
                <a:solidFill>
                  <a:srgbClr val="FFFFFF"/>
                </a:solidFill>
                <a:latin typeface="Times New Roman"/>
                <a:ea typeface="Times New Roman"/>
                <a:cs typeface="Times New Roman"/>
                <a:sym typeface="Times New Roman"/>
              </a:rPr>
              <a:t>Portrayal of Jesus</a:t>
            </a:r>
            <a:endParaRPr sz="2800" b="1" u="sng"/>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0"/>
          <p:cNvSpPr txBox="1">
            <a:spLocks noGrp="1"/>
          </p:cNvSpPr>
          <p:nvPr>
            <p:ph type="body" idx="1"/>
          </p:nvPr>
        </p:nvSpPr>
        <p:spPr>
          <a:xfrm>
            <a:off x="311700" y="865325"/>
            <a:ext cx="30966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FFFF00"/>
              </a:buClr>
              <a:buSzPts val="2200"/>
              <a:buFont typeface="Times New Roman"/>
              <a:buChar char="❖"/>
            </a:pPr>
            <a:r>
              <a:rPr lang="en" sz="1800">
                <a:solidFill>
                  <a:srgbClr val="FFFF00"/>
                </a:solidFill>
                <a:latin typeface="Times New Roman"/>
                <a:ea typeface="Times New Roman"/>
                <a:cs typeface="Times New Roman"/>
                <a:sym typeface="Times New Roman"/>
              </a:rPr>
              <a:t>ሃሌ ሃሌ ሉያ ንሰብከ ወልድ እምዘርዓ ዳዊት ዘመጽአ ፤ ወተወልደ በሥጋ ሰብእ፤ እንዘ ኢየዓርቅ እመንበረ ስብሕቲሁ፤ ውስተ ማኅጽፀነ ድንግል ኅደረ ሥጋ ኮነ ወተወልደ፤ ትጉኃን የአምኑ ልደቶ፤ ወሱራፌል ይቀዉሙ ዓውዶ፤ መጽእ ይቤዝወነ ውስተ ዓለም የሀበነ ሰላም፤ ጋዳ ያበዉዑ ቁርባነ።</a:t>
            </a:r>
            <a:endParaRPr sz="22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200">
              <a:solidFill>
                <a:srgbClr val="FFFF00"/>
              </a:solidFill>
              <a:latin typeface="Times New Roman"/>
              <a:ea typeface="Times New Roman"/>
              <a:cs typeface="Times New Roman"/>
              <a:sym typeface="Times New Roman"/>
            </a:endParaRPr>
          </a:p>
        </p:txBody>
      </p:sp>
      <p:sp>
        <p:nvSpPr>
          <p:cNvPr id="318" name="Google Shape;318;p50"/>
          <p:cNvSpPr txBox="1">
            <a:spLocks noGrp="1"/>
          </p:cNvSpPr>
          <p:nvPr>
            <p:ph type="body" idx="1"/>
          </p:nvPr>
        </p:nvSpPr>
        <p:spPr>
          <a:xfrm>
            <a:off x="2839350" y="629700"/>
            <a:ext cx="3259200" cy="36756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1600"/>
              </a:spcAft>
              <a:buClr>
                <a:srgbClr val="46DC31"/>
              </a:buClr>
              <a:buSzPts val="2200"/>
              <a:buChar char="❖"/>
            </a:pPr>
            <a:r>
              <a:rPr lang="en" sz="1800">
                <a:solidFill>
                  <a:srgbClr val="FFFF00"/>
                </a:solidFill>
              </a:rPr>
              <a:t>Halie luya nsebike Weld im-zera dawīt ze-metsa; we-tewelde be-siga sebi’i; inze īye’ariq imenber sbihtīhu; wiste mahtsene dngil hadere siga kone we-tewelde; tguhan ye’aminu ldito; we-surafiel yqewemu awido; metsi ybieziwene wiste alem yehabene selam; gada yabewu’u qurbane</a:t>
            </a:r>
            <a:r>
              <a:rPr lang="en" sz="1800">
                <a:solidFill>
                  <a:srgbClr val="FFFF00"/>
                </a:solidFill>
                <a:latin typeface="Times New Roman"/>
                <a:ea typeface="Times New Roman"/>
                <a:cs typeface="Times New Roman"/>
                <a:sym typeface="Times New Roman"/>
              </a:rPr>
              <a:t> </a:t>
            </a:r>
            <a:endParaRPr sz="2200">
              <a:solidFill>
                <a:srgbClr val="FFFF00"/>
              </a:solidFill>
            </a:endParaRPr>
          </a:p>
        </p:txBody>
      </p:sp>
      <p:sp>
        <p:nvSpPr>
          <p:cNvPr id="319" name="Google Shape;319;p50"/>
          <p:cNvSpPr txBox="1">
            <a:spLocks noGrp="1"/>
          </p:cNvSpPr>
          <p:nvPr>
            <p:ph type="body" idx="1"/>
          </p:nvPr>
        </p:nvSpPr>
        <p:spPr>
          <a:xfrm>
            <a:off x="5710000" y="720200"/>
            <a:ext cx="3205500" cy="36756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0000FF"/>
              </a:buClr>
              <a:buSzPts val="1700"/>
              <a:buFont typeface="Times New Roman"/>
              <a:buChar char="❖"/>
            </a:pPr>
            <a:r>
              <a:rPr lang="en" sz="1700">
                <a:solidFill>
                  <a:srgbClr val="FFFFFF"/>
                </a:solidFill>
                <a:latin typeface="Times New Roman"/>
                <a:ea typeface="Times New Roman"/>
                <a:cs typeface="Times New Roman"/>
                <a:sym typeface="Times New Roman"/>
              </a:rPr>
              <a:t>Hallelujah, we preach the Son as being from David’s seed; and Man was born in the flesh; Whose glory didn’t fall short from His Seat; He dwelt in the womb of a Virgin, He became flesh and was born; The steadfast believe in His birth; The Seraphim stand encircling Him He comes into the world to redeem us, That He may give us peace; They offered their sacrifice/gift</a:t>
            </a:r>
            <a:endParaRPr sz="1700">
              <a:solidFill>
                <a:srgbClr val="FFFFFF"/>
              </a:solidFill>
            </a:endParaRPr>
          </a:p>
          <a:p>
            <a:pPr marL="457200" lvl="0" indent="0" algn="l" rtl="0">
              <a:lnSpc>
                <a:spcPct val="115000"/>
              </a:lnSpc>
              <a:spcBef>
                <a:spcPts val="0"/>
              </a:spcBef>
              <a:spcAft>
                <a:spcPts val="0"/>
              </a:spcAft>
              <a:buNone/>
            </a:pPr>
            <a:endParaRPr sz="1700">
              <a:solidFill>
                <a:srgbClr val="FFFFFF"/>
              </a:solidFill>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endParaRPr sz="1700">
              <a:solidFill>
                <a:srgbClr val="FFFFFF"/>
              </a:solidFill>
            </a:endParaRPr>
          </a:p>
          <a:p>
            <a:pPr marL="0" lvl="0" indent="0" algn="l" rtl="0">
              <a:spcBef>
                <a:spcPts val="800"/>
              </a:spcBef>
              <a:spcAft>
                <a:spcPts val="0"/>
              </a:spcAft>
              <a:buNone/>
            </a:pPr>
            <a:endParaRPr sz="1700">
              <a:solidFill>
                <a:srgbClr val="FFFFFF"/>
              </a:solidFill>
              <a:latin typeface="Times New Roman"/>
              <a:ea typeface="Times New Roman"/>
              <a:cs typeface="Times New Roman"/>
              <a:sym typeface="Times New Roman"/>
            </a:endParaRPr>
          </a:p>
        </p:txBody>
      </p:sp>
      <p:sp>
        <p:nvSpPr>
          <p:cNvPr id="320" name="Google Shape;320;p5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u="sng">
                <a:solidFill>
                  <a:srgbClr val="FFFFFF"/>
                </a:solidFill>
                <a:latin typeface="Times New Roman"/>
                <a:ea typeface="Times New Roman"/>
                <a:cs typeface="Times New Roman"/>
                <a:sym typeface="Times New Roman"/>
              </a:rPr>
              <a:t>ዚቅ</a:t>
            </a:r>
            <a:r>
              <a:rPr lang="en" sz="3000">
                <a:solidFill>
                  <a:srgbClr val="FFFFFF"/>
                </a:solidFill>
                <a:latin typeface="Times New Roman"/>
                <a:ea typeface="Times New Roman"/>
                <a:cs typeface="Times New Roman"/>
                <a:sym typeface="Times New Roman"/>
              </a:rPr>
              <a:t>፤ </a:t>
            </a:r>
            <a:r>
              <a:rPr lang="en" sz="3000" b="1" u="sng">
                <a:solidFill>
                  <a:srgbClr val="FFFFFF"/>
                </a:solidFill>
                <a:latin typeface="Times New Roman"/>
                <a:ea typeface="Times New Roman"/>
                <a:cs typeface="Times New Roman"/>
                <a:sym typeface="Times New Roman"/>
              </a:rPr>
              <a:t>Zīq</a:t>
            </a:r>
            <a:r>
              <a:rPr lang="en" sz="3000" b="1">
                <a:solidFill>
                  <a:srgbClr val="FFFFFF"/>
                </a:solidFill>
                <a:latin typeface="Times New Roman"/>
                <a:ea typeface="Times New Roman"/>
                <a:cs typeface="Times New Roman"/>
                <a:sym typeface="Times New Roman"/>
              </a:rPr>
              <a:t> </a:t>
            </a:r>
            <a:r>
              <a:rPr lang="en" sz="3000">
                <a:solidFill>
                  <a:srgbClr val="FFFFFF"/>
                </a:solidFill>
                <a:latin typeface="Times New Roman"/>
                <a:ea typeface="Times New Roman"/>
                <a:cs typeface="Times New Roman"/>
                <a:sym typeface="Times New Roman"/>
              </a:rPr>
              <a:t> </a:t>
            </a:r>
            <a:endParaRPr sz="30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body" idx="1"/>
          </p:nvPr>
        </p:nvSpPr>
        <p:spPr>
          <a:xfrm>
            <a:off x="301375" y="771475"/>
            <a:ext cx="3004800" cy="3806400"/>
          </a:xfrm>
          <a:prstGeom prst="rect">
            <a:avLst/>
          </a:prstGeom>
        </p:spPr>
        <p:txBody>
          <a:bodyPr spcFirstLastPara="1" wrap="square" lIns="91425" tIns="91425" rIns="91425" bIns="91425" anchor="t" anchorCtr="0">
            <a:noAutofit/>
          </a:bodyPr>
          <a:lstStyle/>
          <a:p>
            <a:pPr marL="342900" lvl="0" indent="-292100" algn="l" rtl="0">
              <a:lnSpc>
                <a:spcPct val="115000"/>
              </a:lnSpc>
              <a:spcBef>
                <a:spcPts val="0"/>
              </a:spcBef>
              <a:spcAft>
                <a:spcPts val="0"/>
              </a:spcAft>
              <a:buClr>
                <a:srgbClr val="FFFF00"/>
              </a:buClr>
              <a:buSzPts val="2400"/>
              <a:buFont typeface="Times New Roman"/>
              <a:buChar char="❖"/>
            </a:pPr>
            <a:r>
              <a:rPr lang="en" sz="2400">
                <a:solidFill>
                  <a:srgbClr val="FFFF00"/>
                </a:solidFill>
                <a:latin typeface="Times New Roman"/>
                <a:ea typeface="Times New Roman"/>
                <a:cs typeface="Times New Roman"/>
                <a:sym typeface="Times New Roman"/>
              </a:rPr>
              <a:t>ወልደ ተወልደ መድኃኒነ ጥዩቀ እመዘርአ ዳዊት በቤተልሔም ዘይሁዳ</a:t>
            </a:r>
            <a:endParaRPr sz="2400">
              <a:solidFill>
                <a:srgbClr val="FFFF00"/>
              </a:solidFill>
              <a:latin typeface="Times New Roman"/>
              <a:ea typeface="Times New Roman"/>
              <a:cs typeface="Times New Roman"/>
              <a:sym typeface="Times New Roman"/>
            </a:endParaRPr>
          </a:p>
        </p:txBody>
      </p:sp>
      <p:sp>
        <p:nvSpPr>
          <p:cNvPr id="326" name="Google Shape;326;p51"/>
          <p:cNvSpPr txBox="1">
            <a:spLocks noGrp="1"/>
          </p:cNvSpPr>
          <p:nvPr>
            <p:ph type="body" idx="1"/>
          </p:nvPr>
        </p:nvSpPr>
        <p:spPr>
          <a:xfrm>
            <a:off x="2827300" y="733950"/>
            <a:ext cx="3096600" cy="3675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46DC31"/>
              </a:buClr>
              <a:buSzPts val="2400"/>
              <a:buChar char="❖"/>
            </a:pPr>
            <a:r>
              <a:rPr lang="en" sz="2400">
                <a:solidFill>
                  <a:srgbClr val="FFFF00"/>
                </a:solidFill>
                <a:latin typeface="Times New Roman"/>
                <a:ea typeface="Times New Roman"/>
                <a:cs typeface="Times New Roman"/>
                <a:sym typeface="Times New Roman"/>
              </a:rPr>
              <a:t>Welde tewelde Medhanīne Tiyuqe im-zer’a Dawit be-Bietelihiem ze-Yihuda </a:t>
            </a:r>
            <a:endParaRPr sz="2400">
              <a:solidFill>
                <a:srgbClr val="FFFF00"/>
              </a:solidFill>
            </a:endParaRPr>
          </a:p>
        </p:txBody>
      </p:sp>
      <p:sp>
        <p:nvSpPr>
          <p:cNvPr id="327" name="Google Shape;327;p51"/>
          <p:cNvSpPr txBox="1">
            <a:spLocks noGrp="1"/>
          </p:cNvSpPr>
          <p:nvPr>
            <p:ph type="body" idx="1"/>
          </p:nvPr>
        </p:nvSpPr>
        <p:spPr>
          <a:xfrm>
            <a:off x="5710000" y="720200"/>
            <a:ext cx="3205500" cy="3675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Definitely a Son was born, our Savior, in Bethlehem from the seed of David of Judah</a:t>
            </a:r>
            <a:endParaRPr sz="2400">
              <a:solidFill>
                <a:srgbClr val="FFFFFF"/>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400">
              <a:solidFill>
                <a:srgbClr val="FFFFFF"/>
              </a:solidFill>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endParaRPr sz="2400">
              <a:solidFill>
                <a:srgbClr val="FFFFFF"/>
              </a:solidFill>
            </a:endParaRPr>
          </a:p>
          <a:p>
            <a:pPr marL="0" lvl="0" indent="0" algn="l" rtl="0">
              <a:spcBef>
                <a:spcPts val="800"/>
              </a:spcBef>
              <a:spcAft>
                <a:spcPts val="0"/>
              </a:spcAft>
              <a:buNone/>
            </a:pPr>
            <a:endParaRPr sz="2400">
              <a:solidFill>
                <a:srgbClr val="FFFFFF"/>
              </a:solidFill>
              <a:latin typeface="Times New Roman"/>
              <a:ea typeface="Times New Roman"/>
              <a:cs typeface="Times New Roman"/>
              <a:sym typeface="Times New Roman"/>
            </a:endParaRPr>
          </a:p>
        </p:txBody>
      </p:sp>
      <p:sp>
        <p:nvSpPr>
          <p:cNvPr id="328" name="Google Shape;328;p5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u="sng">
                <a:solidFill>
                  <a:srgbClr val="FFFFFF"/>
                </a:solidFill>
                <a:latin typeface="Times New Roman"/>
                <a:ea typeface="Times New Roman"/>
                <a:cs typeface="Times New Roman"/>
                <a:sym typeface="Times New Roman"/>
              </a:rPr>
              <a:t>ዚቅ</a:t>
            </a:r>
            <a:r>
              <a:rPr lang="en" sz="3000">
                <a:solidFill>
                  <a:srgbClr val="FFFFFF"/>
                </a:solidFill>
                <a:latin typeface="Times New Roman"/>
                <a:ea typeface="Times New Roman"/>
                <a:cs typeface="Times New Roman"/>
                <a:sym typeface="Times New Roman"/>
              </a:rPr>
              <a:t>፤ </a:t>
            </a:r>
            <a:r>
              <a:rPr lang="en" sz="3000" b="1" u="sng">
                <a:solidFill>
                  <a:srgbClr val="FFFFFF"/>
                </a:solidFill>
                <a:latin typeface="Times New Roman"/>
                <a:ea typeface="Times New Roman"/>
                <a:cs typeface="Times New Roman"/>
                <a:sym typeface="Times New Roman"/>
              </a:rPr>
              <a:t>Zīq</a:t>
            </a:r>
            <a:r>
              <a:rPr lang="en" sz="3000" b="1">
                <a:solidFill>
                  <a:srgbClr val="FFFFFF"/>
                </a:solidFill>
                <a:latin typeface="Times New Roman"/>
                <a:ea typeface="Times New Roman"/>
                <a:cs typeface="Times New Roman"/>
                <a:sym typeface="Times New Roman"/>
              </a:rPr>
              <a:t> </a:t>
            </a:r>
            <a:r>
              <a:rPr lang="en" sz="3000">
                <a:solidFill>
                  <a:srgbClr val="FFFFFF"/>
                </a:solidFill>
                <a:latin typeface="Times New Roman"/>
                <a:ea typeface="Times New Roman"/>
                <a:cs typeface="Times New Roman"/>
                <a:sym typeface="Times New Roman"/>
              </a:rPr>
              <a:t> </a:t>
            </a:r>
            <a:endParaRPr sz="30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a:spLocks noGrp="1"/>
          </p:cNvSpPr>
          <p:nvPr>
            <p:ph type="body" idx="1"/>
          </p:nvPr>
        </p:nvSpPr>
        <p:spPr>
          <a:xfrm>
            <a:off x="453775" y="1000075"/>
            <a:ext cx="3096600" cy="3806400"/>
          </a:xfrm>
          <a:prstGeom prst="rect">
            <a:avLst/>
          </a:prstGeom>
        </p:spPr>
        <p:txBody>
          <a:bodyPr spcFirstLastPara="1" wrap="square" lIns="91425" tIns="91425" rIns="91425" bIns="91425" anchor="t" anchorCtr="0">
            <a:noAutofit/>
          </a:bodyPr>
          <a:lstStyle/>
          <a:p>
            <a:pPr marL="457200" lvl="0" indent="-400050" algn="l" rtl="0">
              <a:spcBef>
                <a:spcPts val="64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ውስተ ምኅጸነ ድንግል ኃደረ (፪) ሥጋ ኮነ (፪) </a:t>
            </a:r>
            <a:endParaRPr sz="2700">
              <a:solidFill>
                <a:srgbClr val="FFFF00"/>
              </a:solidFill>
              <a:latin typeface="Times New Roman"/>
              <a:ea typeface="Times New Roman"/>
              <a:cs typeface="Times New Roman"/>
              <a:sym typeface="Times New Roman"/>
            </a:endParaRPr>
          </a:p>
          <a:p>
            <a:pPr marL="457200" lvl="0" indent="-400050" algn="l" rtl="0">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ወተወልደ በሥጋ ሰብእ </a:t>
            </a:r>
            <a:endParaRPr sz="2700">
              <a:solidFill>
                <a:srgbClr val="FFFF00"/>
              </a:solidFill>
              <a:latin typeface="Times New Roman"/>
              <a:ea typeface="Times New Roman"/>
              <a:cs typeface="Times New Roman"/>
              <a:sym typeface="Times New Roman"/>
            </a:endParaRPr>
          </a:p>
          <a:p>
            <a:pPr marL="457200" lvl="0" indent="-400050" algn="l" rtl="0">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ሥጋ ሰብእ በሥጋ ሰብእ (፪)</a:t>
            </a:r>
            <a:endParaRPr sz="2700">
              <a:solidFill>
                <a:srgbClr val="FFFF00"/>
              </a:solidFill>
              <a:latin typeface="Times New Roman"/>
              <a:ea typeface="Times New Roman"/>
              <a:cs typeface="Times New Roman"/>
              <a:sym typeface="Times New Roman"/>
            </a:endParaRPr>
          </a:p>
        </p:txBody>
      </p:sp>
      <p:sp>
        <p:nvSpPr>
          <p:cNvPr id="334" name="Google Shape;334;p52"/>
          <p:cNvSpPr txBox="1">
            <a:spLocks noGrp="1"/>
          </p:cNvSpPr>
          <p:nvPr>
            <p:ph type="body" idx="1"/>
          </p:nvPr>
        </p:nvSpPr>
        <p:spPr>
          <a:xfrm>
            <a:off x="2991750" y="934500"/>
            <a:ext cx="3096600" cy="36756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Clr>
                <a:srgbClr val="46DC31"/>
              </a:buClr>
              <a:buSzPts val="2700"/>
              <a:buChar char="❖"/>
            </a:pPr>
            <a:r>
              <a:rPr lang="en" sz="2700">
                <a:solidFill>
                  <a:srgbClr val="FFFF00"/>
                </a:solidFill>
              </a:rPr>
              <a:t>Wiste mhitsene dngil hadere 2x siga kone 2x we-tewelde be-siga seb’i siga seb’i b-siga seb’i 2x.</a:t>
            </a:r>
            <a:endParaRPr sz="2700">
              <a:solidFill>
                <a:srgbClr val="FFFF00"/>
              </a:solidFill>
            </a:endParaRPr>
          </a:p>
        </p:txBody>
      </p:sp>
      <p:sp>
        <p:nvSpPr>
          <p:cNvPr id="335" name="Google Shape;335;p52"/>
          <p:cNvSpPr txBox="1">
            <a:spLocks noGrp="1"/>
          </p:cNvSpPr>
          <p:nvPr>
            <p:ph type="body" idx="1"/>
          </p:nvPr>
        </p:nvSpPr>
        <p:spPr>
          <a:xfrm>
            <a:off x="5870000" y="923750"/>
            <a:ext cx="3096600" cy="3675600"/>
          </a:xfrm>
          <a:prstGeom prst="rect">
            <a:avLst/>
          </a:prstGeom>
        </p:spPr>
        <p:txBody>
          <a:bodyPr spcFirstLastPara="1" wrap="square" lIns="91425" tIns="91425" rIns="91425" bIns="91425" anchor="t" anchorCtr="0">
            <a:noAutofit/>
          </a:bodyPr>
          <a:lstStyle/>
          <a:p>
            <a:pPr marL="457200" lvl="0" indent="-400050" algn="l" rtl="0">
              <a:lnSpc>
                <a:spcPct val="100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He dwelt in the womb of a Virgin, He became flesh</a:t>
            </a:r>
            <a:endParaRPr sz="2700">
              <a:solidFill>
                <a:srgbClr val="FFFFFF"/>
              </a:solidFill>
              <a:latin typeface="Times New Roman"/>
              <a:ea typeface="Times New Roman"/>
              <a:cs typeface="Times New Roman"/>
              <a:sym typeface="Times New Roman"/>
            </a:endParaRPr>
          </a:p>
          <a:p>
            <a:pPr marL="457200" lvl="0" indent="-400050" algn="l" rtl="0">
              <a:lnSpc>
                <a:spcPct val="100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And was born in the flesh of man</a:t>
            </a:r>
            <a:endParaRPr sz="2700">
              <a:solidFill>
                <a:srgbClr val="FFFFFF"/>
              </a:solidFill>
              <a:latin typeface="Times New Roman"/>
              <a:ea typeface="Times New Roman"/>
              <a:cs typeface="Times New Roman"/>
              <a:sym typeface="Times New Roman"/>
            </a:endParaRPr>
          </a:p>
          <a:p>
            <a:pPr marL="457200" lvl="0" indent="-400050" algn="l" rtl="0">
              <a:lnSpc>
                <a:spcPct val="100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Flesh of man in the flesh of man.</a:t>
            </a:r>
            <a:endParaRPr sz="2700">
              <a:solidFill>
                <a:srgbClr val="FFFFFF"/>
              </a:solidFill>
              <a:latin typeface="Times New Roman"/>
              <a:ea typeface="Times New Roman"/>
              <a:cs typeface="Times New Roman"/>
              <a:sym typeface="Times New Roman"/>
            </a:endParaRPr>
          </a:p>
          <a:p>
            <a:pPr marL="0" lvl="0" indent="0" algn="l" rtl="0">
              <a:lnSpc>
                <a:spcPct val="100000"/>
              </a:lnSpc>
              <a:spcBef>
                <a:spcPts val="640"/>
              </a:spcBef>
              <a:spcAft>
                <a:spcPts val="0"/>
              </a:spcAft>
              <a:buClr>
                <a:schemeClr val="dk1"/>
              </a:buClr>
              <a:buSzPts val="1100"/>
              <a:buFont typeface="Arial"/>
              <a:buNone/>
            </a:pPr>
            <a:endParaRPr sz="2700">
              <a:solidFill>
                <a:srgbClr val="FFFFFF"/>
              </a:solidFill>
            </a:endParaRPr>
          </a:p>
          <a:p>
            <a:pPr marL="0" lvl="0" indent="0" algn="l" rtl="0">
              <a:lnSpc>
                <a:spcPct val="100000"/>
              </a:lnSpc>
              <a:spcBef>
                <a:spcPts val="800"/>
              </a:spcBef>
              <a:spcAft>
                <a:spcPts val="0"/>
              </a:spcAft>
              <a:buNone/>
            </a:pPr>
            <a:endParaRPr sz="2700">
              <a:solidFill>
                <a:srgbClr val="FFFFFF"/>
              </a:solidFill>
              <a:latin typeface="Times New Roman"/>
              <a:ea typeface="Times New Roman"/>
              <a:cs typeface="Times New Roman"/>
              <a:sym typeface="Times New Roman"/>
            </a:endParaRPr>
          </a:p>
        </p:txBody>
      </p:sp>
      <p:sp>
        <p:nvSpPr>
          <p:cNvPr id="336" name="Google Shape;336;p52"/>
          <p:cNvSpPr txBox="1">
            <a:spLocks noGrp="1"/>
          </p:cNvSpPr>
          <p:nvPr>
            <p:ph type="title"/>
          </p:nvPr>
        </p:nvSpPr>
        <p:spPr>
          <a:xfrm>
            <a:off x="1368000" y="292625"/>
            <a:ext cx="65331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u="sng">
                <a:solidFill>
                  <a:srgbClr val="FFFFFF"/>
                </a:solidFill>
                <a:latin typeface="Times New Roman"/>
                <a:ea typeface="Times New Roman"/>
                <a:cs typeface="Times New Roman"/>
                <a:sym typeface="Times New Roman"/>
              </a:rPr>
              <a:t>ወረብ </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Wereb</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Slow Tone</a:t>
            </a:r>
            <a:endParaRPr sz="3600" b="1" u="sng">
              <a:solidFill>
                <a:srgbClr val="FFFFFF"/>
              </a:solidFill>
            </a:endParaRP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3"/>
          <p:cNvSpPr txBox="1">
            <a:spLocks noGrp="1"/>
          </p:cNvSpPr>
          <p:nvPr>
            <p:ph type="body" idx="1"/>
          </p:nvPr>
        </p:nvSpPr>
        <p:spPr>
          <a:xfrm>
            <a:off x="377575" y="1076275"/>
            <a:ext cx="30966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FFFF00"/>
              </a:buClr>
              <a:buSzPts val="2200"/>
              <a:buFont typeface="Times New Roman"/>
              <a:buChar char="❖"/>
            </a:pPr>
            <a:r>
              <a:rPr lang="en" sz="1800">
                <a:solidFill>
                  <a:srgbClr val="FFFF00"/>
                </a:solidFill>
                <a:latin typeface="Times New Roman"/>
                <a:ea typeface="Times New Roman"/>
                <a:cs typeface="Times New Roman"/>
                <a:sym typeface="Times New Roman"/>
              </a:rPr>
              <a:t>ሰላም ለአጽፋረ እዴከ ዘኅበሪሆን ፀዐዳ፤ </a:t>
            </a:r>
            <a:endParaRPr sz="18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1800">
                <a:solidFill>
                  <a:srgbClr val="FFFF00"/>
                </a:solidFill>
                <a:latin typeface="Times New Roman"/>
                <a:ea typeface="Times New Roman"/>
                <a:cs typeface="Times New Roman"/>
                <a:sym typeface="Times New Roman"/>
              </a:rPr>
              <a:t>በምግባር ወግእዝ እለ ይትዋሕዳ። </a:t>
            </a:r>
            <a:endParaRPr sz="18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1800">
                <a:solidFill>
                  <a:srgbClr val="FFFF00"/>
                </a:solidFill>
                <a:latin typeface="Times New Roman"/>
                <a:ea typeface="Times New Roman"/>
                <a:cs typeface="Times New Roman"/>
                <a:sym typeface="Times New Roman"/>
              </a:rPr>
              <a:t>ኢየሱስ ክርስቶስ ምስፍና አባሉ ለይሁዳ፤ </a:t>
            </a:r>
            <a:endParaRPr sz="18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1800">
                <a:solidFill>
                  <a:srgbClr val="FFFF00"/>
                </a:solidFill>
                <a:latin typeface="Times New Roman"/>
                <a:ea typeface="Times New Roman"/>
                <a:cs typeface="Times New Roman"/>
                <a:sym typeface="Times New Roman"/>
              </a:rPr>
              <a:t>ለመንግሥትከ ሰፍኒት እንዘ ይትመሐለሉ ዐውዳ፤ </a:t>
            </a:r>
            <a:endParaRPr sz="18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FFFF00"/>
              </a:buClr>
              <a:buSzPts val="2200"/>
              <a:buFont typeface="Times New Roman"/>
              <a:buChar char="❖"/>
            </a:pPr>
            <a:r>
              <a:rPr lang="en" sz="1800">
                <a:solidFill>
                  <a:srgbClr val="FFFF00"/>
                </a:solidFill>
                <a:latin typeface="Times New Roman"/>
                <a:ea typeface="Times New Roman"/>
                <a:cs typeface="Times New Roman"/>
                <a:sym typeface="Times New Roman"/>
              </a:rPr>
              <a:t>ሰብአ ሰገል አወፈዩ ጋዳ።</a:t>
            </a:r>
            <a:endParaRPr sz="22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200">
              <a:solidFill>
                <a:srgbClr val="FFFF00"/>
              </a:solidFill>
              <a:latin typeface="Times New Roman"/>
              <a:ea typeface="Times New Roman"/>
              <a:cs typeface="Times New Roman"/>
              <a:sym typeface="Times New Roman"/>
            </a:endParaRPr>
          </a:p>
        </p:txBody>
      </p:sp>
      <p:sp>
        <p:nvSpPr>
          <p:cNvPr id="342" name="Google Shape;342;p53"/>
          <p:cNvSpPr txBox="1">
            <a:spLocks noGrp="1"/>
          </p:cNvSpPr>
          <p:nvPr>
            <p:ph type="body" idx="1"/>
          </p:nvPr>
        </p:nvSpPr>
        <p:spPr>
          <a:xfrm>
            <a:off x="2774750" y="1086900"/>
            <a:ext cx="3237300" cy="3675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1600"/>
              </a:spcAft>
              <a:buClr>
                <a:srgbClr val="46DC31"/>
              </a:buClr>
              <a:buSzPts val="2000"/>
              <a:buChar char="❖"/>
            </a:pPr>
            <a:r>
              <a:rPr lang="en" sz="2000">
                <a:solidFill>
                  <a:srgbClr val="FFFF00"/>
                </a:solidFill>
              </a:rPr>
              <a:t>Selam le-atsfare idieke ze-hiberīhone tseada; be-mgibar we-gi’iz ile ytwahida. Īyesys Kristos msfana abalu le-yihuda; le-mengistke sefnīt inze ytmehalelu awida; sebi’a segel awefeyu gada.</a:t>
            </a:r>
            <a:endParaRPr sz="2000">
              <a:solidFill>
                <a:srgbClr val="FFFF00"/>
              </a:solidFill>
            </a:endParaRPr>
          </a:p>
        </p:txBody>
      </p:sp>
      <p:sp>
        <p:nvSpPr>
          <p:cNvPr id="343" name="Google Shape;343;p53"/>
          <p:cNvSpPr txBox="1">
            <a:spLocks noGrp="1"/>
          </p:cNvSpPr>
          <p:nvPr>
            <p:ph type="body" idx="1"/>
          </p:nvPr>
        </p:nvSpPr>
        <p:spPr>
          <a:xfrm>
            <a:off x="5717600" y="923750"/>
            <a:ext cx="3096600" cy="3675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Peace to Your nails on your hands, whose colors are white</a:t>
            </a: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In their works and nature are one </a:t>
            </a: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Jesus Christ King of the body of Judah</a:t>
            </a: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In your Reigning Kingdom They encircled it </a:t>
            </a: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0000FF"/>
              </a:buClr>
              <a:buSzPts val="2000"/>
              <a:buFont typeface="Times New Roman"/>
              <a:buChar char="❖"/>
            </a:pPr>
            <a:r>
              <a:rPr lang="en" sz="2000">
                <a:solidFill>
                  <a:srgbClr val="FFFFFF"/>
                </a:solidFill>
                <a:latin typeface="Times New Roman"/>
                <a:ea typeface="Times New Roman"/>
                <a:cs typeface="Times New Roman"/>
                <a:sym typeface="Times New Roman"/>
              </a:rPr>
              <a:t>The Wise Men Bowed Down In Reverence</a:t>
            </a:r>
            <a:endParaRPr sz="2000">
              <a:solidFill>
                <a:srgbClr val="FFFFFF"/>
              </a:solidFill>
              <a:latin typeface="Times New Roman"/>
              <a:ea typeface="Times New Roman"/>
              <a:cs typeface="Times New Roman"/>
              <a:sym typeface="Times New Roman"/>
            </a:endParaRPr>
          </a:p>
          <a:p>
            <a:pPr marL="0" lvl="0" indent="0" algn="l" rtl="0">
              <a:lnSpc>
                <a:spcPct val="100000"/>
              </a:lnSpc>
              <a:spcBef>
                <a:spcPts val="640"/>
              </a:spcBef>
              <a:spcAft>
                <a:spcPts val="0"/>
              </a:spcAft>
              <a:buClr>
                <a:schemeClr val="dk1"/>
              </a:buClr>
              <a:buSzPts val="1100"/>
              <a:buFont typeface="Arial"/>
              <a:buNone/>
            </a:pPr>
            <a:endParaRPr sz="2000">
              <a:solidFill>
                <a:srgbClr val="FFFFFF"/>
              </a:solidFill>
            </a:endParaRPr>
          </a:p>
          <a:p>
            <a:pPr marL="0" lvl="0" indent="0" algn="l" rtl="0">
              <a:lnSpc>
                <a:spcPct val="100000"/>
              </a:lnSpc>
              <a:spcBef>
                <a:spcPts val="640"/>
              </a:spcBef>
              <a:spcAft>
                <a:spcPts val="0"/>
              </a:spcAft>
              <a:buNone/>
            </a:pPr>
            <a:endParaRPr sz="2000">
              <a:solidFill>
                <a:srgbClr val="FFFFFF"/>
              </a:solidFill>
              <a:latin typeface="Times New Roman"/>
              <a:ea typeface="Times New Roman"/>
              <a:cs typeface="Times New Roman"/>
              <a:sym typeface="Times New Roman"/>
            </a:endParaRPr>
          </a:p>
        </p:txBody>
      </p:sp>
      <p:sp>
        <p:nvSpPr>
          <p:cNvPr id="344" name="Google Shape;344;p53"/>
          <p:cNvSpPr txBox="1">
            <a:spLocks noGrp="1"/>
          </p:cNvSpPr>
          <p:nvPr>
            <p:ph type="title"/>
          </p:nvPr>
        </p:nvSpPr>
        <p:spPr>
          <a:xfrm>
            <a:off x="290150" y="368825"/>
            <a:ext cx="86610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900" b="1" u="sng">
                <a:solidFill>
                  <a:srgbClr val="FFFFFF"/>
                </a:solidFill>
                <a:latin typeface="Times New Roman"/>
                <a:ea typeface="Times New Roman"/>
                <a:cs typeface="Times New Roman"/>
                <a:sym typeface="Times New Roman"/>
              </a:rPr>
              <a:t>መልክአ ኢየሱስ</a:t>
            </a:r>
            <a:r>
              <a:rPr lang="en" sz="2900" b="1">
                <a:solidFill>
                  <a:srgbClr val="FFFFFF"/>
                </a:solidFill>
                <a:latin typeface="Times New Roman"/>
                <a:ea typeface="Times New Roman"/>
                <a:cs typeface="Times New Roman"/>
                <a:sym typeface="Times New Roman"/>
              </a:rPr>
              <a:t>፥ | </a:t>
            </a:r>
            <a:r>
              <a:rPr lang="en" sz="2900" b="1" u="sng">
                <a:solidFill>
                  <a:srgbClr val="FFFFFF"/>
                </a:solidFill>
                <a:latin typeface="Times New Roman"/>
                <a:ea typeface="Times New Roman"/>
                <a:cs typeface="Times New Roman"/>
                <a:sym typeface="Times New Roman"/>
              </a:rPr>
              <a:t>Melki’a Iyesus</a:t>
            </a:r>
            <a:r>
              <a:rPr lang="en" sz="2900" b="1">
                <a:solidFill>
                  <a:srgbClr val="FFFFFF"/>
                </a:solidFill>
                <a:latin typeface="Times New Roman"/>
                <a:ea typeface="Times New Roman"/>
                <a:cs typeface="Times New Roman"/>
                <a:sym typeface="Times New Roman"/>
              </a:rPr>
              <a:t> | </a:t>
            </a:r>
            <a:r>
              <a:rPr lang="en" sz="2900" b="1" u="sng">
                <a:solidFill>
                  <a:srgbClr val="FFFFFF"/>
                </a:solidFill>
                <a:latin typeface="Times New Roman"/>
                <a:ea typeface="Times New Roman"/>
                <a:cs typeface="Times New Roman"/>
                <a:sym typeface="Times New Roman"/>
              </a:rPr>
              <a:t>Portrayal of Jesus</a:t>
            </a:r>
            <a:endParaRPr sz="2900" b="1" u="sng"/>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body" idx="1"/>
          </p:nvPr>
        </p:nvSpPr>
        <p:spPr>
          <a:xfrm>
            <a:off x="453775" y="771475"/>
            <a:ext cx="3282600" cy="3806400"/>
          </a:xfrm>
          <a:prstGeom prst="rect">
            <a:avLst/>
          </a:prstGeom>
        </p:spPr>
        <p:txBody>
          <a:bodyPr spcFirstLastPara="1" wrap="square" lIns="91425" tIns="91425" rIns="91425" bIns="91425" anchor="t" anchorCtr="0">
            <a:noAutofit/>
          </a:bodyPr>
          <a:lstStyle/>
          <a:p>
            <a:pPr marL="342900" lvl="0" indent="-349250" algn="l" rtl="0">
              <a:lnSpc>
                <a:spcPct val="115000"/>
              </a:lnSpc>
              <a:spcBef>
                <a:spcPts val="0"/>
              </a:spcBef>
              <a:spcAft>
                <a:spcPts val="0"/>
              </a:spcAft>
              <a:buClr>
                <a:srgbClr val="FFFF00"/>
              </a:buClr>
              <a:buSzPts val="3300"/>
              <a:buFont typeface="Times New Roman"/>
              <a:buChar char="❖"/>
            </a:pPr>
            <a:r>
              <a:rPr lang="en" sz="3300">
                <a:solidFill>
                  <a:srgbClr val="FFFF00"/>
                </a:solidFill>
                <a:latin typeface="Times New Roman"/>
                <a:ea typeface="Times New Roman"/>
                <a:cs typeface="Times New Roman"/>
                <a:sym typeface="Times New Roman"/>
              </a:rPr>
              <a:t>አንፈርዓጹ ሰብአ ሰገል፤ አምኃሆሙ አምጽኡ መድምመ፤ ረኪቦሙ ሕፃነ ዘተወልደ ለነ።</a:t>
            </a:r>
            <a:endParaRPr sz="33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3300">
              <a:solidFill>
                <a:srgbClr val="FFFF00"/>
              </a:solidFill>
              <a:latin typeface="Times New Roman"/>
              <a:ea typeface="Times New Roman"/>
              <a:cs typeface="Times New Roman"/>
              <a:sym typeface="Times New Roman"/>
            </a:endParaRPr>
          </a:p>
        </p:txBody>
      </p:sp>
      <p:sp>
        <p:nvSpPr>
          <p:cNvPr id="350" name="Google Shape;350;p54"/>
          <p:cNvSpPr txBox="1">
            <a:spLocks noGrp="1"/>
          </p:cNvSpPr>
          <p:nvPr>
            <p:ph type="body" idx="1"/>
          </p:nvPr>
        </p:nvSpPr>
        <p:spPr>
          <a:xfrm>
            <a:off x="2991750" y="782100"/>
            <a:ext cx="3156900" cy="36756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1600"/>
              </a:spcAft>
              <a:buClr>
                <a:srgbClr val="46DC31"/>
              </a:buClr>
              <a:buSzPts val="2700"/>
              <a:buChar char="❖"/>
            </a:pPr>
            <a:r>
              <a:rPr lang="en" sz="2700">
                <a:solidFill>
                  <a:srgbClr val="FFFF00"/>
                </a:solidFill>
              </a:rPr>
              <a:t>anferatsu seb’a segel; amihahomu amtsiu medmime; rekībomu htsane ze-tewelde lene.</a:t>
            </a:r>
            <a:endParaRPr sz="2700">
              <a:solidFill>
                <a:srgbClr val="FFFF00"/>
              </a:solidFill>
            </a:endParaRPr>
          </a:p>
        </p:txBody>
      </p:sp>
      <p:sp>
        <p:nvSpPr>
          <p:cNvPr id="351" name="Google Shape;351;p54"/>
          <p:cNvSpPr txBox="1">
            <a:spLocks noGrp="1"/>
          </p:cNvSpPr>
          <p:nvPr>
            <p:ph type="body" idx="1"/>
          </p:nvPr>
        </p:nvSpPr>
        <p:spPr>
          <a:xfrm>
            <a:off x="5870000" y="847550"/>
            <a:ext cx="3096600" cy="36756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The Wise Men jumped with joy, in a marvelous way they gave their gifts </a:t>
            </a:r>
            <a:endParaRPr sz="2700">
              <a:solidFill>
                <a:srgbClr val="FFFFFF"/>
              </a:solidFill>
              <a:latin typeface="Times New Roman"/>
              <a:ea typeface="Times New Roman"/>
              <a:cs typeface="Times New Roman"/>
              <a:sym typeface="Times New Roman"/>
            </a:endParaRPr>
          </a:p>
          <a:p>
            <a:pPr marL="457200" lvl="0" indent="-400050" algn="l" rtl="0">
              <a:lnSpc>
                <a:spcPct val="115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They found the infant Who was born for us.</a:t>
            </a:r>
            <a:endParaRPr sz="27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700">
              <a:solidFill>
                <a:srgbClr val="FFFFFF"/>
              </a:solidFill>
            </a:endParaRPr>
          </a:p>
          <a:p>
            <a:pPr marL="0" lvl="0" indent="0" algn="l" rtl="0">
              <a:spcBef>
                <a:spcPts val="800"/>
              </a:spcBef>
              <a:spcAft>
                <a:spcPts val="0"/>
              </a:spcAft>
              <a:buNone/>
            </a:pPr>
            <a:endParaRPr sz="2700">
              <a:solidFill>
                <a:srgbClr val="FFFFFF"/>
              </a:solidFill>
              <a:latin typeface="Times New Roman"/>
              <a:ea typeface="Times New Roman"/>
              <a:cs typeface="Times New Roman"/>
              <a:sym typeface="Times New Roman"/>
            </a:endParaRPr>
          </a:p>
        </p:txBody>
      </p:sp>
      <p:sp>
        <p:nvSpPr>
          <p:cNvPr id="352" name="Google Shape;352;p5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u="sng">
                <a:solidFill>
                  <a:srgbClr val="FFFFFF"/>
                </a:solidFill>
                <a:latin typeface="Times New Roman"/>
                <a:ea typeface="Times New Roman"/>
                <a:cs typeface="Times New Roman"/>
                <a:sym typeface="Times New Roman"/>
              </a:rPr>
              <a:t>ዚቅ</a:t>
            </a:r>
            <a:r>
              <a:rPr lang="en" sz="3000">
                <a:solidFill>
                  <a:srgbClr val="FFFFFF"/>
                </a:solidFill>
                <a:latin typeface="Times New Roman"/>
                <a:ea typeface="Times New Roman"/>
                <a:cs typeface="Times New Roman"/>
                <a:sym typeface="Times New Roman"/>
              </a:rPr>
              <a:t>፤ </a:t>
            </a:r>
            <a:r>
              <a:rPr lang="en" sz="3000" b="1" u="sng">
                <a:solidFill>
                  <a:srgbClr val="FFFFFF"/>
                </a:solidFill>
                <a:latin typeface="Times New Roman"/>
                <a:ea typeface="Times New Roman"/>
                <a:cs typeface="Times New Roman"/>
                <a:sym typeface="Times New Roman"/>
              </a:rPr>
              <a:t>Zīq</a:t>
            </a:r>
            <a:r>
              <a:rPr lang="en" sz="3000" b="1">
                <a:solidFill>
                  <a:srgbClr val="FFFFFF"/>
                </a:solidFill>
                <a:latin typeface="Times New Roman"/>
                <a:ea typeface="Times New Roman"/>
                <a:cs typeface="Times New Roman"/>
                <a:sym typeface="Times New Roman"/>
              </a:rPr>
              <a:t> </a:t>
            </a:r>
            <a:r>
              <a:rPr lang="en" sz="3000">
                <a:solidFill>
                  <a:srgbClr val="FFFFFF"/>
                </a:solidFill>
                <a:latin typeface="Times New Roman"/>
                <a:ea typeface="Times New Roman"/>
                <a:cs typeface="Times New Roman"/>
                <a:sym typeface="Times New Roman"/>
              </a:rPr>
              <a:t> </a:t>
            </a:r>
            <a:endParaRPr sz="30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body" idx="1"/>
          </p:nvPr>
        </p:nvSpPr>
        <p:spPr>
          <a:xfrm>
            <a:off x="353400" y="401100"/>
            <a:ext cx="3147600" cy="3806400"/>
          </a:xfrm>
          <a:prstGeom prst="rect">
            <a:avLst/>
          </a:prstGeom>
        </p:spPr>
        <p:txBody>
          <a:bodyPr spcFirstLastPara="1" wrap="square" lIns="91425" tIns="91425" rIns="91425" bIns="91425" anchor="t" anchorCtr="0">
            <a:noAutofit/>
          </a:bodyPr>
          <a:lstStyle/>
          <a:p>
            <a:pPr marL="457200" lvl="0" indent="-368300" algn="l" rtl="0">
              <a:spcBef>
                <a:spcPts val="640"/>
              </a:spcBef>
              <a:spcAft>
                <a:spcPts val="0"/>
              </a:spcAft>
              <a:buClr>
                <a:srgbClr val="46DC31"/>
              </a:buClr>
              <a:buSzPts val="2200"/>
              <a:buFont typeface="Times New Roman"/>
              <a:buChar char="❖"/>
            </a:pPr>
            <a:r>
              <a:rPr lang="en" sz="2200">
                <a:solidFill>
                  <a:srgbClr val="FFFF00"/>
                </a:solidFill>
                <a:latin typeface="Times New Roman"/>
                <a:ea typeface="Times New Roman"/>
                <a:cs typeface="Times New Roman"/>
                <a:sym typeface="Times New Roman"/>
              </a:rPr>
              <a:t>ሚካኤል ሊቀ መላእክት ሰአል በእንቲአነ ወቅዱስ ገብርኤል አዕርግ ጸሎተነ። </a:t>
            </a:r>
            <a:endParaRPr sz="2200">
              <a:solidFill>
                <a:srgbClr val="FFFF00"/>
              </a:solidFill>
              <a:latin typeface="Times New Roman"/>
              <a:ea typeface="Times New Roman"/>
              <a:cs typeface="Times New Roman"/>
              <a:sym typeface="Times New Roman"/>
            </a:endParaRPr>
          </a:p>
          <a:p>
            <a:pPr marL="457200" lvl="0" indent="-368300" algn="l" rtl="0">
              <a:spcBef>
                <a:spcPts val="0"/>
              </a:spcBef>
              <a:spcAft>
                <a:spcPts val="0"/>
              </a:spcAft>
              <a:buClr>
                <a:srgbClr val="46DC31"/>
              </a:buClr>
              <a:buSzPts val="2200"/>
              <a:buFont typeface="Times New Roman"/>
              <a:buChar char="❖"/>
            </a:pPr>
            <a:r>
              <a:rPr lang="en" sz="2200">
                <a:solidFill>
                  <a:srgbClr val="FFFF00"/>
                </a:solidFill>
                <a:latin typeface="Times New Roman"/>
                <a:ea typeface="Times New Roman"/>
                <a:cs typeface="Times New Roman"/>
                <a:sym typeface="Times New Roman"/>
              </a:rPr>
              <a:t>፬ቱ እንስሳ መንፈሳውያን ሰባሕያን ወመዘምራን ሰአሉ በእንቲአነ ፳ወ፬ቱ ካህናተ ሰማይኒ አዕርጉ ጸሎተነ። </a:t>
            </a:r>
            <a:endParaRPr sz="2200">
              <a:solidFill>
                <a:srgbClr val="FFFF00"/>
              </a:solidFill>
              <a:latin typeface="Times New Roman"/>
              <a:ea typeface="Times New Roman"/>
              <a:cs typeface="Times New Roman"/>
              <a:sym typeface="Times New Roman"/>
            </a:endParaRPr>
          </a:p>
        </p:txBody>
      </p:sp>
      <p:sp>
        <p:nvSpPr>
          <p:cNvPr id="161" name="Google Shape;161;p28"/>
          <p:cNvSpPr txBox="1">
            <a:spLocks noGrp="1"/>
          </p:cNvSpPr>
          <p:nvPr>
            <p:ph type="body" idx="1"/>
          </p:nvPr>
        </p:nvSpPr>
        <p:spPr>
          <a:xfrm>
            <a:off x="2915550" y="401100"/>
            <a:ext cx="3313200" cy="3675600"/>
          </a:xfrm>
          <a:prstGeom prst="rect">
            <a:avLst/>
          </a:prstGeom>
        </p:spPr>
        <p:txBody>
          <a:bodyPr spcFirstLastPara="1" wrap="square" lIns="91425" tIns="91425" rIns="91425" bIns="91425" anchor="t" anchorCtr="0">
            <a:noAutofit/>
          </a:bodyPr>
          <a:lstStyle/>
          <a:p>
            <a:pPr marL="457200" lvl="0" indent="-368300" algn="l" rtl="0">
              <a:spcBef>
                <a:spcPts val="640"/>
              </a:spcBef>
              <a:spcAft>
                <a:spcPts val="0"/>
              </a:spcAft>
              <a:buClr>
                <a:srgbClr val="46DC31"/>
              </a:buClr>
              <a:buSzPts val="2200"/>
              <a:buChar char="❖"/>
            </a:pPr>
            <a:r>
              <a:rPr lang="en" sz="2200">
                <a:solidFill>
                  <a:srgbClr val="FFFF00"/>
                </a:solidFill>
              </a:rPr>
              <a:t>Mikael līqe mela’ikt se’al be-intīane we-qidus Gebriel a’irig tselotene. </a:t>
            </a:r>
            <a:endParaRPr sz="2200">
              <a:solidFill>
                <a:srgbClr val="FFFF00"/>
              </a:solidFill>
            </a:endParaRPr>
          </a:p>
          <a:p>
            <a:pPr marL="457200" lvl="0" indent="-368300" algn="l" rtl="0">
              <a:spcBef>
                <a:spcPts val="0"/>
              </a:spcBef>
              <a:spcAft>
                <a:spcPts val="0"/>
              </a:spcAft>
              <a:buClr>
                <a:srgbClr val="46DC31"/>
              </a:buClr>
              <a:buSzPts val="2200"/>
              <a:buChar char="❖"/>
            </a:pPr>
            <a:r>
              <a:rPr lang="en" sz="2200">
                <a:solidFill>
                  <a:srgbClr val="FFFF00"/>
                </a:solidFill>
              </a:rPr>
              <a:t>arba’itu insisa menfesawiyan sebahayan we-mezemiran se’alu be-intī’ane isra we-arbaitu kahinate semaynī a’irigu tselotene.</a:t>
            </a:r>
            <a:endParaRPr sz="2200">
              <a:solidFill>
                <a:srgbClr val="FFFF00"/>
              </a:solidFill>
            </a:endParaRPr>
          </a:p>
        </p:txBody>
      </p:sp>
      <p:sp>
        <p:nvSpPr>
          <p:cNvPr id="162" name="Google Shape;162;p28"/>
          <p:cNvSpPr txBox="1">
            <a:spLocks noGrp="1"/>
          </p:cNvSpPr>
          <p:nvPr>
            <p:ph type="body" idx="1"/>
          </p:nvPr>
        </p:nvSpPr>
        <p:spPr>
          <a:xfrm>
            <a:off x="5808150" y="314150"/>
            <a:ext cx="3082500" cy="3675600"/>
          </a:xfrm>
          <a:prstGeom prst="rect">
            <a:avLst/>
          </a:prstGeom>
        </p:spPr>
        <p:txBody>
          <a:bodyPr spcFirstLastPara="1" wrap="square" lIns="91425" tIns="91425" rIns="91425" bIns="91425" anchor="t" anchorCtr="0">
            <a:noAutofit/>
          </a:bodyPr>
          <a:lstStyle/>
          <a:p>
            <a:pPr marL="457200" lvl="0" indent="-374650" algn="l" rtl="0">
              <a:spcBef>
                <a:spcPts val="640"/>
              </a:spcBef>
              <a:spcAft>
                <a:spcPts val="0"/>
              </a:spcAft>
              <a:buClr>
                <a:srgbClr val="0000FF"/>
              </a:buClr>
              <a:buSzPts val="2300"/>
              <a:buFont typeface="Times New Roman"/>
              <a:buChar char="❖"/>
            </a:pPr>
            <a:r>
              <a:rPr lang="en" sz="2300">
                <a:solidFill>
                  <a:srgbClr val="FFFFFF"/>
                </a:solidFill>
                <a:latin typeface="Times New Roman"/>
                <a:ea typeface="Times New Roman"/>
                <a:cs typeface="Times New Roman"/>
                <a:sym typeface="Times New Roman"/>
              </a:rPr>
              <a:t>St. Michael, the Archangel plead for us and St. Gabriel raise our prayers to the Lord. </a:t>
            </a:r>
            <a:endParaRPr sz="2300">
              <a:solidFill>
                <a:srgbClr val="FFFFFF"/>
              </a:solidFill>
              <a:latin typeface="Times New Roman"/>
              <a:ea typeface="Times New Roman"/>
              <a:cs typeface="Times New Roman"/>
              <a:sym typeface="Times New Roman"/>
            </a:endParaRPr>
          </a:p>
          <a:p>
            <a:pPr marL="457200" lvl="0" indent="-374650" algn="l" rtl="0">
              <a:spcBef>
                <a:spcPts val="0"/>
              </a:spcBef>
              <a:spcAft>
                <a:spcPts val="0"/>
              </a:spcAft>
              <a:buClr>
                <a:srgbClr val="0000FF"/>
              </a:buClr>
              <a:buSzPts val="2300"/>
              <a:buFont typeface="Times New Roman"/>
              <a:buChar char="❖"/>
            </a:pPr>
            <a:r>
              <a:rPr lang="en" sz="2300">
                <a:solidFill>
                  <a:srgbClr val="FFFFFF"/>
                </a:solidFill>
                <a:latin typeface="Times New Roman"/>
                <a:ea typeface="Times New Roman"/>
                <a:cs typeface="Times New Roman"/>
                <a:sym typeface="Times New Roman"/>
              </a:rPr>
              <a:t>The 4 Beasts, spiritual ones, praisers and singers, plead for us; the 24 Priests of the heavens raise our prayers to the Lord.</a:t>
            </a:r>
            <a:endParaRPr sz="23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300">
              <a:solidFill>
                <a:srgbClr val="FFFFFF"/>
              </a:solidFill>
            </a:endParaRPr>
          </a:p>
          <a:p>
            <a:pPr marL="0" lvl="0" indent="0" algn="l" rtl="0">
              <a:spcBef>
                <a:spcPts val="800"/>
              </a:spcBef>
              <a:spcAft>
                <a:spcPts val="0"/>
              </a:spcAft>
              <a:buNone/>
            </a:pPr>
            <a:endParaRPr sz="2300">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a:spLocks noGrp="1"/>
          </p:cNvSpPr>
          <p:nvPr>
            <p:ph type="body" idx="1"/>
          </p:nvPr>
        </p:nvSpPr>
        <p:spPr>
          <a:xfrm>
            <a:off x="377575" y="1000075"/>
            <a:ext cx="3096600" cy="3806400"/>
          </a:xfrm>
          <a:prstGeom prst="rect">
            <a:avLst/>
          </a:prstGeom>
        </p:spPr>
        <p:txBody>
          <a:bodyPr spcFirstLastPara="1" wrap="square" lIns="91425" tIns="91425" rIns="91425" bIns="91425" anchor="t" anchorCtr="0">
            <a:noAutofit/>
          </a:bodyPr>
          <a:lstStyle/>
          <a:p>
            <a:pPr marL="342900" lvl="0" indent="-330200" algn="l" rtl="0">
              <a:lnSpc>
                <a:spcPct val="115000"/>
              </a:lnSpc>
              <a:spcBef>
                <a:spcPts val="0"/>
              </a:spcBef>
              <a:spcAft>
                <a:spcPts val="0"/>
              </a:spcAft>
              <a:buClr>
                <a:srgbClr val="FFFF00"/>
              </a:buClr>
              <a:buSzPts val="3000"/>
              <a:buFont typeface="Times New Roman"/>
              <a:buChar char="❖"/>
            </a:pPr>
            <a:r>
              <a:rPr lang="en" sz="3000">
                <a:solidFill>
                  <a:srgbClr val="FFFF00"/>
                </a:solidFill>
                <a:latin typeface="Times New Roman"/>
                <a:ea typeface="Times New Roman"/>
                <a:cs typeface="Times New Roman"/>
                <a:sym typeface="Times New Roman"/>
              </a:rPr>
              <a:t>አንፈርዓጹ ሰብአ ሰገል (፬)</a:t>
            </a:r>
            <a:endParaRPr sz="3000">
              <a:solidFill>
                <a:srgbClr val="FFFF00"/>
              </a:solidFill>
              <a:latin typeface="Times New Roman"/>
              <a:ea typeface="Times New Roman"/>
              <a:cs typeface="Times New Roman"/>
              <a:sym typeface="Times New Roman"/>
            </a:endParaRPr>
          </a:p>
          <a:p>
            <a:pPr marL="342900" lvl="0" indent="-330200" algn="l" rtl="0">
              <a:lnSpc>
                <a:spcPct val="115000"/>
              </a:lnSpc>
              <a:spcBef>
                <a:spcPts val="0"/>
              </a:spcBef>
              <a:spcAft>
                <a:spcPts val="0"/>
              </a:spcAft>
              <a:buClr>
                <a:srgbClr val="FFFF00"/>
              </a:buClr>
              <a:buSzPts val="3000"/>
              <a:buFont typeface="Times New Roman"/>
              <a:buChar char="❖"/>
            </a:pPr>
            <a:r>
              <a:rPr lang="en" sz="3000">
                <a:solidFill>
                  <a:srgbClr val="FFFF00"/>
                </a:solidFill>
                <a:latin typeface="Times New Roman"/>
                <a:ea typeface="Times New Roman"/>
                <a:cs typeface="Times New Roman"/>
                <a:sym typeface="Times New Roman"/>
              </a:rPr>
              <a:t>አምኃሆሙ አምፅኡ መድምመ (፬)</a:t>
            </a:r>
            <a:endParaRPr sz="30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3000">
              <a:solidFill>
                <a:srgbClr val="FFFF00"/>
              </a:solidFill>
              <a:latin typeface="Times New Roman"/>
              <a:ea typeface="Times New Roman"/>
              <a:cs typeface="Times New Roman"/>
              <a:sym typeface="Times New Roman"/>
            </a:endParaRPr>
          </a:p>
        </p:txBody>
      </p:sp>
      <p:sp>
        <p:nvSpPr>
          <p:cNvPr id="358" name="Google Shape;358;p55"/>
          <p:cNvSpPr txBox="1">
            <a:spLocks noGrp="1"/>
          </p:cNvSpPr>
          <p:nvPr>
            <p:ph type="body" idx="1"/>
          </p:nvPr>
        </p:nvSpPr>
        <p:spPr>
          <a:xfrm>
            <a:off x="2991750" y="934500"/>
            <a:ext cx="3096600" cy="36756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1600"/>
              </a:spcAft>
              <a:buClr>
                <a:srgbClr val="46DC31"/>
              </a:buClr>
              <a:buSzPts val="3000"/>
              <a:buChar char="❖"/>
            </a:pPr>
            <a:r>
              <a:rPr lang="en" sz="3000">
                <a:solidFill>
                  <a:srgbClr val="FFFF00"/>
                </a:solidFill>
              </a:rPr>
              <a:t>anferatsu sebia segel 4x amhahomu amtsiu medmime 4x</a:t>
            </a:r>
            <a:endParaRPr sz="3000">
              <a:solidFill>
                <a:srgbClr val="FFFF00"/>
              </a:solidFill>
            </a:endParaRPr>
          </a:p>
        </p:txBody>
      </p:sp>
      <p:sp>
        <p:nvSpPr>
          <p:cNvPr id="359" name="Google Shape;359;p55"/>
          <p:cNvSpPr txBox="1">
            <a:spLocks noGrp="1"/>
          </p:cNvSpPr>
          <p:nvPr>
            <p:ph type="body" idx="1"/>
          </p:nvPr>
        </p:nvSpPr>
        <p:spPr>
          <a:xfrm>
            <a:off x="5717600" y="923750"/>
            <a:ext cx="3096600" cy="36756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rgbClr val="0000FF"/>
              </a:buClr>
              <a:buSzPts val="3000"/>
              <a:buFont typeface="Times New Roman"/>
              <a:buChar char="❖"/>
            </a:pPr>
            <a:r>
              <a:rPr lang="en" sz="3000">
                <a:solidFill>
                  <a:srgbClr val="FFFFFF"/>
                </a:solidFill>
                <a:latin typeface="Times New Roman"/>
                <a:ea typeface="Times New Roman"/>
                <a:cs typeface="Times New Roman"/>
                <a:sym typeface="Times New Roman"/>
              </a:rPr>
              <a:t>The Wise Men jumped with joy</a:t>
            </a:r>
            <a:endParaRPr sz="3000">
              <a:solidFill>
                <a:srgbClr val="FFFFFF"/>
              </a:solidFill>
              <a:latin typeface="Times New Roman"/>
              <a:ea typeface="Times New Roman"/>
              <a:cs typeface="Times New Roman"/>
              <a:sym typeface="Times New Roman"/>
            </a:endParaRPr>
          </a:p>
          <a:p>
            <a:pPr marL="457200" lvl="0" indent="-419100" algn="l" rtl="0">
              <a:lnSpc>
                <a:spcPct val="115000"/>
              </a:lnSpc>
              <a:spcBef>
                <a:spcPts val="0"/>
              </a:spcBef>
              <a:spcAft>
                <a:spcPts val="0"/>
              </a:spcAft>
              <a:buClr>
                <a:srgbClr val="0000FF"/>
              </a:buClr>
              <a:buSzPts val="3000"/>
              <a:buFont typeface="Times New Roman"/>
              <a:buChar char="❖"/>
            </a:pPr>
            <a:r>
              <a:rPr lang="en" sz="3000">
                <a:solidFill>
                  <a:srgbClr val="FFFFFF"/>
                </a:solidFill>
                <a:latin typeface="Times New Roman"/>
                <a:ea typeface="Times New Roman"/>
                <a:cs typeface="Times New Roman"/>
                <a:sym typeface="Times New Roman"/>
              </a:rPr>
              <a:t>In a marvelous way they gave their gifts.</a:t>
            </a:r>
            <a:endParaRPr sz="30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3000">
              <a:solidFill>
                <a:srgbClr val="FFFFFF"/>
              </a:solidFill>
            </a:endParaRPr>
          </a:p>
          <a:p>
            <a:pPr marL="0" lvl="0" indent="0" algn="l" rtl="0">
              <a:spcBef>
                <a:spcPts val="800"/>
              </a:spcBef>
              <a:spcAft>
                <a:spcPts val="0"/>
              </a:spcAft>
              <a:buNone/>
            </a:pPr>
            <a:endParaRPr sz="3000">
              <a:solidFill>
                <a:srgbClr val="FFFFFF"/>
              </a:solidFill>
              <a:latin typeface="Times New Roman"/>
              <a:ea typeface="Times New Roman"/>
              <a:cs typeface="Times New Roman"/>
              <a:sym typeface="Times New Roman"/>
            </a:endParaRPr>
          </a:p>
        </p:txBody>
      </p:sp>
      <p:sp>
        <p:nvSpPr>
          <p:cNvPr id="360" name="Google Shape;360;p55"/>
          <p:cNvSpPr txBox="1">
            <a:spLocks noGrp="1"/>
          </p:cNvSpPr>
          <p:nvPr>
            <p:ph type="title"/>
          </p:nvPr>
        </p:nvSpPr>
        <p:spPr>
          <a:xfrm>
            <a:off x="1368000" y="292625"/>
            <a:ext cx="65331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u="sng">
                <a:solidFill>
                  <a:srgbClr val="FFFFFF"/>
                </a:solidFill>
                <a:latin typeface="Times New Roman"/>
                <a:ea typeface="Times New Roman"/>
                <a:cs typeface="Times New Roman"/>
                <a:sym typeface="Times New Roman"/>
              </a:rPr>
              <a:t>ወረብ </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Wereb</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Slow Tone</a:t>
            </a:r>
            <a:endParaRPr sz="3600" b="1" u="sng">
              <a:solidFill>
                <a:srgbClr val="FFFFFF"/>
              </a:solidFill>
            </a:endParaRP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6"/>
          <p:cNvSpPr txBox="1">
            <a:spLocks noGrp="1"/>
          </p:cNvSpPr>
          <p:nvPr>
            <p:ph type="body" idx="1"/>
          </p:nvPr>
        </p:nvSpPr>
        <p:spPr>
          <a:xfrm>
            <a:off x="377575" y="1076275"/>
            <a:ext cx="3185400" cy="38064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እምኵሉ ይኄይስ በሥላሴከ ተአምኖ፤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ወበወላዲትከ ተማኅፅኖ፤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ኢየሱስ ክርስቶስ እምቤተ መንግሥት ወተክህኖ፤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ተሰብኦተከ እመቦ ዘያስተሕቅር መኒኖ፤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ያንኰርኵር ታሕተ ደይን ግዱፈ ከዊኖ።</a:t>
            </a:r>
            <a:endParaRPr sz="2000">
              <a:solidFill>
                <a:srgbClr val="FFFF00"/>
              </a:solidFill>
              <a:latin typeface="Times New Roman"/>
              <a:ea typeface="Times New Roman"/>
              <a:cs typeface="Times New Roman"/>
              <a:sym typeface="Times New Roman"/>
            </a:endParaRPr>
          </a:p>
        </p:txBody>
      </p:sp>
      <p:sp>
        <p:nvSpPr>
          <p:cNvPr id="366" name="Google Shape;366;p56"/>
          <p:cNvSpPr txBox="1">
            <a:spLocks noGrp="1"/>
          </p:cNvSpPr>
          <p:nvPr>
            <p:ph type="body" idx="1"/>
          </p:nvPr>
        </p:nvSpPr>
        <p:spPr>
          <a:xfrm>
            <a:off x="3072950" y="1228550"/>
            <a:ext cx="2943000" cy="3675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FFFF00"/>
              </a:buClr>
              <a:buSzPts val="1800"/>
              <a:buFont typeface="Arial"/>
              <a:buChar char="❖"/>
            </a:pPr>
            <a:r>
              <a:rPr lang="en" sz="1800">
                <a:solidFill>
                  <a:srgbClr val="FFFF00"/>
                </a:solidFill>
              </a:rPr>
              <a:t>Im-kulu yihieyis be-Silasieke te’amino; </a:t>
            </a:r>
            <a:endParaRPr sz="1800">
              <a:solidFill>
                <a:srgbClr val="FFFF00"/>
              </a:solidFill>
            </a:endParaRPr>
          </a:p>
          <a:p>
            <a:pPr marL="457200" lvl="0" indent="-342900" algn="l" rtl="0">
              <a:lnSpc>
                <a:spcPct val="100000"/>
              </a:lnSpc>
              <a:spcBef>
                <a:spcPts val="0"/>
              </a:spcBef>
              <a:spcAft>
                <a:spcPts val="0"/>
              </a:spcAft>
              <a:buClr>
                <a:srgbClr val="FFFF00"/>
              </a:buClr>
              <a:buSzPts val="1800"/>
              <a:buFont typeface="Arial"/>
              <a:buChar char="❖"/>
            </a:pPr>
            <a:r>
              <a:rPr lang="en" sz="1800">
                <a:solidFill>
                  <a:srgbClr val="FFFF00"/>
                </a:solidFill>
              </a:rPr>
              <a:t>webe-Weladītike temahtsno;</a:t>
            </a:r>
            <a:endParaRPr sz="1800">
              <a:solidFill>
                <a:srgbClr val="FFFF00"/>
              </a:solidFill>
            </a:endParaRPr>
          </a:p>
          <a:p>
            <a:pPr marL="457200" lvl="0" indent="-342900" algn="l" rtl="0">
              <a:lnSpc>
                <a:spcPct val="100000"/>
              </a:lnSpc>
              <a:spcBef>
                <a:spcPts val="0"/>
              </a:spcBef>
              <a:spcAft>
                <a:spcPts val="0"/>
              </a:spcAft>
              <a:buClr>
                <a:srgbClr val="FFFF00"/>
              </a:buClr>
              <a:buSzPts val="1800"/>
              <a:buFont typeface="Arial"/>
              <a:buChar char="❖"/>
            </a:pPr>
            <a:r>
              <a:rPr lang="en" sz="1800">
                <a:solidFill>
                  <a:srgbClr val="FFFF00"/>
                </a:solidFill>
              </a:rPr>
              <a:t>Iyesus Kristos im-biete mengist we-tekihno;</a:t>
            </a:r>
            <a:endParaRPr sz="1800">
              <a:solidFill>
                <a:srgbClr val="FFFF00"/>
              </a:solidFill>
            </a:endParaRPr>
          </a:p>
          <a:p>
            <a:pPr marL="457200" lvl="0" indent="-342900" algn="l" rtl="0">
              <a:lnSpc>
                <a:spcPct val="100000"/>
              </a:lnSpc>
              <a:spcBef>
                <a:spcPts val="0"/>
              </a:spcBef>
              <a:spcAft>
                <a:spcPts val="0"/>
              </a:spcAft>
              <a:buClr>
                <a:srgbClr val="FFFF00"/>
              </a:buClr>
              <a:buSzPts val="1800"/>
              <a:buFont typeface="Arial"/>
              <a:buChar char="❖"/>
            </a:pPr>
            <a:r>
              <a:rPr lang="en" sz="1800">
                <a:solidFill>
                  <a:srgbClr val="FFFF00"/>
                </a:solidFill>
              </a:rPr>
              <a:t>Tesebi’oteke imebo ze-yastehqir menīno;</a:t>
            </a:r>
            <a:endParaRPr sz="1800">
              <a:solidFill>
                <a:srgbClr val="FFFF00"/>
              </a:solidFill>
            </a:endParaRPr>
          </a:p>
          <a:p>
            <a:pPr marL="457200" lvl="0" indent="-342900" algn="l" rtl="0">
              <a:lnSpc>
                <a:spcPct val="100000"/>
              </a:lnSpc>
              <a:spcBef>
                <a:spcPts val="0"/>
              </a:spcBef>
              <a:spcAft>
                <a:spcPts val="0"/>
              </a:spcAft>
              <a:buClr>
                <a:srgbClr val="FFFF00"/>
              </a:buClr>
              <a:buSzPts val="1800"/>
              <a:buFont typeface="Arial"/>
              <a:buChar char="❖"/>
            </a:pPr>
            <a:r>
              <a:rPr lang="en" sz="1800">
                <a:solidFill>
                  <a:srgbClr val="FFFF00"/>
                </a:solidFill>
              </a:rPr>
              <a:t>Yankorkur tahte deyn gidufe kewīno.</a:t>
            </a:r>
            <a:endParaRPr sz="1800">
              <a:solidFill>
                <a:srgbClr val="FFFF00"/>
              </a:solidFill>
            </a:endParaRPr>
          </a:p>
        </p:txBody>
      </p:sp>
      <p:sp>
        <p:nvSpPr>
          <p:cNvPr id="367" name="Google Shape;367;p56"/>
          <p:cNvSpPr txBox="1">
            <a:spLocks noGrp="1"/>
          </p:cNvSpPr>
          <p:nvPr>
            <p:ph type="body" idx="1"/>
          </p:nvPr>
        </p:nvSpPr>
        <p:spPr>
          <a:xfrm>
            <a:off x="5694475" y="1152350"/>
            <a:ext cx="3096600" cy="3675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Out of all things, it’s better to believe in Your Trinity</a:t>
            </a:r>
            <a:endParaRPr sz="1800">
              <a:solidFill>
                <a:srgbClr val="FFFFFF"/>
              </a:solidFill>
              <a:latin typeface="Times New Roman"/>
              <a:ea typeface="Times New Roman"/>
              <a:cs typeface="Times New Roman"/>
              <a:sym typeface="Times New Roman"/>
            </a:endParaRPr>
          </a:p>
          <a:p>
            <a:pPr marL="457200" lvl="0" indent="-342900" algn="l" rtl="0">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And by the supplications of Your mother </a:t>
            </a:r>
            <a:endParaRPr sz="1800">
              <a:solidFill>
                <a:srgbClr val="FFFFFF"/>
              </a:solidFill>
              <a:latin typeface="Times New Roman"/>
              <a:ea typeface="Times New Roman"/>
              <a:cs typeface="Times New Roman"/>
              <a:sym typeface="Times New Roman"/>
            </a:endParaRPr>
          </a:p>
          <a:p>
            <a:pPr marL="457200" lvl="0" indent="-342900" algn="l" rtl="0">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Jesus Christ from the house of the kings and priests</a:t>
            </a:r>
            <a:endParaRPr sz="1800">
              <a:solidFill>
                <a:srgbClr val="FFFFFF"/>
              </a:solidFill>
              <a:latin typeface="Times New Roman"/>
              <a:ea typeface="Times New Roman"/>
              <a:cs typeface="Times New Roman"/>
              <a:sym typeface="Times New Roman"/>
            </a:endParaRPr>
          </a:p>
          <a:p>
            <a:pPr marL="457200" lvl="0" indent="-342900" algn="l" rtl="0">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Anyone who renounces your incarnation</a:t>
            </a:r>
            <a:endParaRPr sz="1800">
              <a:solidFill>
                <a:srgbClr val="FFFFFF"/>
              </a:solidFill>
              <a:latin typeface="Times New Roman"/>
              <a:ea typeface="Times New Roman"/>
              <a:cs typeface="Times New Roman"/>
              <a:sym typeface="Times New Roman"/>
            </a:endParaRPr>
          </a:p>
          <a:p>
            <a:pPr marL="457200" lvl="0" indent="-342900" algn="l" rtl="0">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Let him be outcast and go down to hell </a:t>
            </a:r>
            <a:endParaRPr sz="1800">
              <a:solidFill>
                <a:srgbClr val="FFFFFF"/>
              </a:solidFill>
              <a:latin typeface="Times New Roman"/>
              <a:ea typeface="Times New Roman"/>
              <a:cs typeface="Times New Roman"/>
              <a:sym typeface="Times New Roman"/>
            </a:endParaRPr>
          </a:p>
          <a:p>
            <a:pPr marL="0" lvl="0" indent="0" algn="l" rtl="0">
              <a:lnSpc>
                <a:spcPct val="100000"/>
              </a:lnSpc>
              <a:spcBef>
                <a:spcPts val="640"/>
              </a:spcBef>
              <a:spcAft>
                <a:spcPts val="0"/>
              </a:spcAft>
              <a:buNone/>
            </a:pPr>
            <a:endParaRPr sz="1800">
              <a:solidFill>
                <a:srgbClr val="FFFFFF"/>
              </a:solidFill>
              <a:latin typeface="Times New Roman"/>
              <a:ea typeface="Times New Roman"/>
              <a:cs typeface="Times New Roman"/>
              <a:sym typeface="Times New Roman"/>
            </a:endParaRPr>
          </a:p>
        </p:txBody>
      </p:sp>
      <p:sp>
        <p:nvSpPr>
          <p:cNvPr id="368" name="Google Shape;368;p56"/>
          <p:cNvSpPr txBox="1">
            <a:spLocks noGrp="1"/>
          </p:cNvSpPr>
          <p:nvPr>
            <p:ph type="title"/>
          </p:nvPr>
        </p:nvSpPr>
        <p:spPr>
          <a:xfrm>
            <a:off x="290150" y="351050"/>
            <a:ext cx="86610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900" b="1" u="sng">
                <a:solidFill>
                  <a:srgbClr val="FFFFFF"/>
                </a:solidFill>
                <a:latin typeface="Times New Roman"/>
                <a:ea typeface="Times New Roman"/>
                <a:cs typeface="Times New Roman"/>
                <a:sym typeface="Times New Roman"/>
              </a:rPr>
              <a:t>መልክአ ኢየሱስ</a:t>
            </a:r>
            <a:r>
              <a:rPr lang="en" sz="2900" b="1">
                <a:solidFill>
                  <a:srgbClr val="FFFFFF"/>
                </a:solidFill>
                <a:latin typeface="Times New Roman"/>
                <a:ea typeface="Times New Roman"/>
                <a:cs typeface="Times New Roman"/>
                <a:sym typeface="Times New Roman"/>
              </a:rPr>
              <a:t>፥ | </a:t>
            </a:r>
            <a:r>
              <a:rPr lang="en" sz="2900" b="1" u="sng">
                <a:solidFill>
                  <a:srgbClr val="FFFFFF"/>
                </a:solidFill>
                <a:latin typeface="Times New Roman"/>
                <a:ea typeface="Times New Roman"/>
                <a:cs typeface="Times New Roman"/>
                <a:sym typeface="Times New Roman"/>
              </a:rPr>
              <a:t>Melki’a Iyesus</a:t>
            </a:r>
            <a:r>
              <a:rPr lang="en" sz="2900" b="1">
                <a:solidFill>
                  <a:srgbClr val="FFFFFF"/>
                </a:solidFill>
                <a:latin typeface="Times New Roman"/>
                <a:ea typeface="Times New Roman"/>
                <a:cs typeface="Times New Roman"/>
                <a:sym typeface="Times New Roman"/>
              </a:rPr>
              <a:t> | </a:t>
            </a:r>
            <a:r>
              <a:rPr lang="en" sz="2900" b="1" u="sng">
                <a:solidFill>
                  <a:srgbClr val="FFFFFF"/>
                </a:solidFill>
                <a:latin typeface="Times New Roman"/>
                <a:ea typeface="Times New Roman"/>
                <a:cs typeface="Times New Roman"/>
                <a:sym typeface="Times New Roman"/>
              </a:rPr>
              <a:t>Portrayal of Jesus</a:t>
            </a:r>
            <a:endParaRPr sz="2900" b="1" u="sng"/>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7"/>
          <p:cNvSpPr txBox="1">
            <a:spLocks noGrp="1"/>
          </p:cNvSpPr>
          <p:nvPr>
            <p:ph type="body" idx="1"/>
          </p:nvPr>
        </p:nvSpPr>
        <p:spPr>
          <a:xfrm>
            <a:off x="311700" y="1049550"/>
            <a:ext cx="3096600" cy="3806400"/>
          </a:xfrm>
          <a:prstGeom prst="rect">
            <a:avLst/>
          </a:prstGeom>
        </p:spPr>
        <p:txBody>
          <a:bodyPr spcFirstLastPara="1" wrap="square" lIns="91425" tIns="91425" rIns="91425" bIns="91425" anchor="t" anchorCtr="0">
            <a:noAutofit/>
          </a:bodyPr>
          <a:lstStyle/>
          <a:p>
            <a:pPr marL="457200" lvl="0" indent="-400050" algn="l" rtl="0">
              <a:spcBef>
                <a:spcPts val="64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ወካዕበ ተማኅፀነ በማርያም እምከ፤ እንተ ይእቲ እግዝእትነ፤ ወትምክሕተ ዘመድነ በወሊዶተ ዚአከ።</a:t>
            </a:r>
            <a:endParaRPr sz="2700">
              <a:solidFill>
                <a:srgbClr val="FFFF00"/>
              </a:solidFill>
              <a:latin typeface="Times New Roman"/>
              <a:ea typeface="Times New Roman"/>
              <a:cs typeface="Times New Roman"/>
              <a:sym typeface="Times New Roman"/>
            </a:endParaRPr>
          </a:p>
        </p:txBody>
      </p:sp>
      <p:sp>
        <p:nvSpPr>
          <p:cNvPr id="374" name="Google Shape;374;p57"/>
          <p:cNvSpPr txBox="1">
            <a:spLocks noGrp="1"/>
          </p:cNvSpPr>
          <p:nvPr>
            <p:ph type="body" idx="1"/>
          </p:nvPr>
        </p:nvSpPr>
        <p:spPr>
          <a:xfrm>
            <a:off x="3112950" y="989275"/>
            <a:ext cx="3564300" cy="3675600"/>
          </a:xfrm>
          <a:prstGeom prst="rect">
            <a:avLst/>
          </a:prstGeom>
        </p:spPr>
        <p:txBody>
          <a:bodyPr spcFirstLastPara="1" wrap="square" lIns="91425" tIns="91425" rIns="91425" bIns="91425" anchor="t" anchorCtr="0">
            <a:noAutofit/>
          </a:bodyPr>
          <a:lstStyle/>
          <a:p>
            <a:pPr marL="457200" lvl="0" indent="-393700" algn="l" rtl="0">
              <a:lnSpc>
                <a:spcPct val="115000"/>
              </a:lnSpc>
              <a:spcBef>
                <a:spcPts val="0"/>
              </a:spcBef>
              <a:spcAft>
                <a:spcPts val="1600"/>
              </a:spcAft>
              <a:buClr>
                <a:srgbClr val="46DC31"/>
              </a:buClr>
              <a:buSzPts val="2600"/>
              <a:buChar char="❖"/>
            </a:pPr>
            <a:r>
              <a:rPr lang="en" sz="2600">
                <a:solidFill>
                  <a:srgbClr val="FFFF00"/>
                </a:solidFill>
              </a:rPr>
              <a:t>We-ka’ibe temahitsene be-Maryam imike; inte yi’itī Igzi’itine; we-timkihte zemedine be-welīdote zī’ake. </a:t>
            </a:r>
            <a:endParaRPr sz="2600">
              <a:solidFill>
                <a:srgbClr val="FFFF00"/>
              </a:solidFill>
            </a:endParaRPr>
          </a:p>
        </p:txBody>
      </p:sp>
      <p:sp>
        <p:nvSpPr>
          <p:cNvPr id="375" name="Google Shape;375;p57"/>
          <p:cNvSpPr txBox="1">
            <a:spLocks noGrp="1"/>
          </p:cNvSpPr>
          <p:nvPr>
            <p:ph type="body" idx="1"/>
          </p:nvPr>
        </p:nvSpPr>
        <p:spPr>
          <a:xfrm>
            <a:off x="5870000" y="836875"/>
            <a:ext cx="3096600" cy="36756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Again, we have supplicated by Your mother Mary; who is our Lady; the pride of our kin, because she gave birth to You.</a:t>
            </a:r>
            <a:endParaRPr sz="27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700">
              <a:solidFill>
                <a:srgbClr val="FFFFFF"/>
              </a:solidFill>
            </a:endParaRPr>
          </a:p>
          <a:p>
            <a:pPr marL="0" lvl="0" indent="0" algn="l" rtl="0">
              <a:spcBef>
                <a:spcPts val="800"/>
              </a:spcBef>
              <a:spcAft>
                <a:spcPts val="0"/>
              </a:spcAft>
              <a:buNone/>
            </a:pPr>
            <a:endParaRPr sz="2700">
              <a:solidFill>
                <a:srgbClr val="FFFFFF"/>
              </a:solidFill>
              <a:latin typeface="Times New Roman"/>
              <a:ea typeface="Times New Roman"/>
              <a:cs typeface="Times New Roman"/>
              <a:sym typeface="Times New Roman"/>
            </a:endParaRPr>
          </a:p>
        </p:txBody>
      </p:sp>
      <p:sp>
        <p:nvSpPr>
          <p:cNvPr id="376" name="Google Shape;376;p57"/>
          <p:cNvSpPr txBox="1">
            <a:spLocks noGrp="1"/>
          </p:cNvSpPr>
          <p:nvPr>
            <p:ph type="title"/>
          </p:nvPr>
        </p:nvSpPr>
        <p:spPr>
          <a:xfrm>
            <a:off x="311700" y="1987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u="sng">
                <a:solidFill>
                  <a:srgbClr val="FFFFFF"/>
                </a:solidFill>
                <a:latin typeface="Times New Roman"/>
                <a:ea typeface="Times New Roman"/>
                <a:cs typeface="Times New Roman"/>
                <a:sym typeface="Times New Roman"/>
              </a:rPr>
              <a:t>ዚቅ</a:t>
            </a:r>
            <a:r>
              <a:rPr lang="en" sz="3000">
                <a:solidFill>
                  <a:srgbClr val="FFFFFF"/>
                </a:solidFill>
                <a:latin typeface="Times New Roman"/>
                <a:ea typeface="Times New Roman"/>
                <a:cs typeface="Times New Roman"/>
                <a:sym typeface="Times New Roman"/>
              </a:rPr>
              <a:t>፤ </a:t>
            </a:r>
            <a:r>
              <a:rPr lang="en" sz="3000" b="1" u="sng">
                <a:solidFill>
                  <a:srgbClr val="FFFFFF"/>
                </a:solidFill>
                <a:latin typeface="Times New Roman"/>
                <a:ea typeface="Times New Roman"/>
                <a:cs typeface="Times New Roman"/>
                <a:sym typeface="Times New Roman"/>
              </a:rPr>
              <a:t>Zīq</a:t>
            </a:r>
            <a:r>
              <a:rPr lang="en" sz="3000" b="1">
                <a:solidFill>
                  <a:srgbClr val="FFFFFF"/>
                </a:solidFill>
                <a:latin typeface="Times New Roman"/>
                <a:ea typeface="Times New Roman"/>
                <a:cs typeface="Times New Roman"/>
                <a:sym typeface="Times New Roman"/>
              </a:rPr>
              <a:t> </a:t>
            </a:r>
            <a:r>
              <a:rPr lang="en" sz="3000">
                <a:solidFill>
                  <a:srgbClr val="FFFFFF"/>
                </a:solidFill>
                <a:latin typeface="Times New Roman"/>
                <a:ea typeface="Times New Roman"/>
                <a:cs typeface="Times New Roman"/>
                <a:sym typeface="Times New Roman"/>
              </a:rPr>
              <a:t> </a:t>
            </a:r>
            <a:endParaRPr sz="30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8"/>
          <p:cNvSpPr txBox="1">
            <a:spLocks noGrp="1"/>
          </p:cNvSpPr>
          <p:nvPr>
            <p:ph type="body" idx="1"/>
          </p:nvPr>
        </p:nvSpPr>
        <p:spPr>
          <a:xfrm>
            <a:off x="377575" y="1000075"/>
            <a:ext cx="3096600" cy="38064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Clr>
                <a:srgbClr val="FFFF00"/>
              </a:buClr>
              <a:buSzPts val="3000"/>
              <a:buFont typeface="Times New Roman"/>
              <a:buChar char="❖"/>
            </a:pPr>
            <a:r>
              <a:rPr lang="en" sz="3000">
                <a:solidFill>
                  <a:srgbClr val="FFFF00"/>
                </a:solidFill>
                <a:latin typeface="Times New Roman"/>
                <a:ea typeface="Times New Roman"/>
                <a:cs typeface="Times New Roman"/>
                <a:sym typeface="Times New Roman"/>
              </a:rPr>
              <a:t>ትምክሕተ ዘመድነ/፪/ በወሊዶተ ዚአከ/፪/ ይእቲ እግዝእትነ/፪/ ማርያም ድንግል/፪/ </a:t>
            </a:r>
            <a:endParaRPr sz="3000">
              <a:solidFill>
                <a:srgbClr val="FFFF00"/>
              </a:solidFill>
              <a:latin typeface="Times New Roman"/>
              <a:ea typeface="Times New Roman"/>
              <a:cs typeface="Times New Roman"/>
              <a:sym typeface="Times New Roman"/>
            </a:endParaRPr>
          </a:p>
        </p:txBody>
      </p:sp>
      <p:sp>
        <p:nvSpPr>
          <p:cNvPr id="382" name="Google Shape;382;p58"/>
          <p:cNvSpPr txBox="1">
            <a:spLocks noGrp="1"/>
          </p:cNvSpPr>
          <p:nvPr>
            <p:ph type="body" idx="1"/>
          </p:nvPr>
        </p:nvSpPr>
        <p:spPr>
          <a:xfrm>
            <a:off x="2991750" y="934500"/>
            <a:ext cx="3096600" cy="36756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1600"/>
              </a:spcAft>
              <a:buClr>
                <a:srgbClr val="46DC31"/>
              </a:buClr>
              <a:buSzPts val="3000"/>
              <a:buChar char="❖"/>
            </a:pPr>
            <a:r>
              <a:rPr lang="en" sz="3000">
                <a:solidFill>
                  <a:srgbClr val="FFFF00"/>
                </a:solidFill>
              </a:rPr>
              <a:t>timkihte zemedine /2/ be-welīdote zī’ake /2/ Yi’itī Igzi’itine /2/ Maryam Dingl </a:t>
            </a:r>
            <a:endParaRPr sz="3000">
              <a:solidFill>
                <a:srgbClr val="FFFF00"/>
              </a:solidFill>
            </a:endParaRPr>
          </a:p>
        </p:txBody>
      </p:sp>
      <p:sp>
        <p:nvSpPr>
          <p:cNvPr id="383" name="Google Shape;383;p58"/>
          <p:cNvSpPr txBox="1">
            <a:spLocks noGrp="1"/>
          </p:cNvSpPr>
          <p:nvPr>
            <p:ph type="body" idx="1"/>
          </p:nvPr>
        </p:nvSpPr>
        <p:spPr>
          <a:xfrm>
            <a:off x="5717600" y="923750"/>
            <a:ext cx="3096600" cy="36756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Clr>
                <a:srgbClr val="FFFFFF"/>
              </a:buClr>
              <a:buSzPts val="3000"/>
              <a:buFont typeface="Times New Roman"/>
              <a:buChar char="❖"/>
            </a:pPr>
            <a:r>
              <a:rPr lang="en" sz="3000">
                <a:solidFill>
                  <a:srgbClr val="FFFFFF"/>
                </a:solidFill>
                <a:latin typeface="Times New Roman"/>
                <a:ea typeface="Times New Roman"/>
                <a:cs typeface="Times New Roman"/>
                <a:sym typeface="Times New Roman"/>
              </a:rPr>
              <a:t>The pride of our kin, because she gave birth to You She is our Lady, Virgin Mary</a:t>
            </a:r>
            <a:endParaRPr sz="3000">
              <a:solidFill>
                <a:srgbClr val="FFFFFF"/>
              </a:solidFill>
              <a:latin typeface="Times New Roman"/>
              <a:ea typeface="Times New Roman"/>
              <a:cs typeface="Times New Roman"/>
              <a:sym typeface="Times New Roman"/>
            </a:endParaRPr>
          </a:p>
        </p:txBody>
      </p:sp>
      <p:sp>
        <p:nvSpPr>
          <p:cNvPr id="384" name="Google Shape;384;p58"/>
          <p:cNvSpPr txBox="1">
            <a:spLocks noGrp="1"/>
          </p:cNvSpPr>
          <p:nvPr>
            <p:ph type="title"/>
          </p:nvPr>
        </p:nvSpPr>
        <p:spPr>
          <a:xfrm>
            <a:off x="1368000" y="292625"/>
            <a:ext cx="65331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u="sng">
                <a:solidFill>
                  <a:srgbClr val="FFFFFF"/>
                </a:solidFill>
                <a:latin typeface="Times New Roman"/>
                <a:ea typeface="Times New Roman"/>
                <a:cs typeface="Times New Roman"/>
                <a:sym typeface="Times New Roman"/>
              </a:rPr>
              <a:t>ወረብ </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Wereb</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Slow Tone</a:t>
            </a:r>
            <a:endParaRPr sz="3600" b="1" u="sng">
              <a:solidFill>
                <a:srgbClr val="FFFFFF"/>
              </a:solidFill>
            </a:endParaRP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9"/>
          <p:cNvSpPr txBox="1">
            <a:spLocks noGrp="1"/>
          </p:cNvSpPr>
          <p:nvPr>
            <p:ph type="body" idx="1"/>
          </p:nvPr>
        </p:nvSpPr>
        <p:spPr>
          <a:xfrm>
            <a:off x="290150" y="1076275"/>
            <a:ext cx="3096600" cy="38064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ኦ ዝ መንክር በዘዚአኪ አምሳል፤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ኮከበ ትንቢት ዘቦቱ መልክአ ሕፃን ሥዑል፤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ሠረቀ ያርኢ ተአምረኪ ድንግል፤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ወመርሖሙ ለሰብአ ሰገል እምርሑቅ ደወል፤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ጽጌኪ ኀበ ሀሎ ይሰክብ በጎል። </a:t>
            </a:r>
            <a:endParaRPr sz="2000">
              <a:solidFill>
                <a:srgbClr val="FFFF00"/>
              </a:solidFill>
              <a:latin typeface="Times New Roman"/>
              <a:ea typeface="Times New Roman"/>
              <a:cs typeface="Times New Roman"/>
              <a:sym typeface="Times New Roman"/>
            </a:endParaRPr>
          </a:p>
        </p:txBody>
      </p:sp>
      <p:sp>
        <p:nvSpPr>
          <p:cNvPr id="390" name="Google Shape;390;p59"/>
          <p:cNvSpPr txBox="1">
            <a:spLocks noGrp="1"/>
          </p:cNvSpPr>
          <p:nvPr>
            <p:ph type="body" idx="1"/>
          </p:nvPr>
        </p:nvSpPr>
        <p:spPr>
          <a:xfrm>
            <a:off x="3149150" y="923750"/>
            <a:ext cx="2943000" cy="36756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FFFF00"/>
              </a:buClr>
              <a:buSzPts val="1800"/>
              <a:buFont typeface="Arial"/>
              <a:buChar char="❖"/>
            </a:pPr>
            <a:r>
              <a:rPr lang="en" sz="1800">
                <a:solidFill>
                  <a:srgbClr val="FFFF00"/>
                </a:solidFill>
              </a:rPr>
              <a:t>O z menkir beze-zī’akī amsal; </a:t>
            </a:r>
            <a:endParaRPr sz="1800">
              <a:solidFill>
                <a:srgbClr val="FFFF00"/>
              </a:solidFill>
            </a:endParaRPr>
          </a:p>
          <a:p>
            <a:pPr marL="457200" lvl="0" indent="-342900" algn="l" rtl="0">
              <a:lnSpc>
                <a:spcPct val="115000"/>
              </a:lnSpc>
              <a:spcBef>
                <a:spcPts val="1600"/>
              </a:spcBef>
              <a:spcAft>
                <a:spcPts val="0"/>
              </a:spcAft>
              <a:buClr>
                <a:srgbClr val="FFFF00"/>
              </a:buClr>
              <a:buSzPts val="1800"/>
              <a:buFont typeface="Arial"/>
              <a:buChar char="❖"/>
            </a:pPr>
            <a:r>
              <a:rPr lang="en" sz="1800">
                <a:solidFill>
                  <a:srgbClr val="FFFF00"/>
                </a:solidFill>
              </a:rPr>
              <a:t>Kokebe tinbīt zebotu melki’a hitsan si’ul; </a:t>
            </a:r>
            <a:endParaRPr sz="1800">
              <a:solidFill>
                <a:srgbClr val="FFFF00"/>
              </a:solidFill>
            </a:endParaRPr>
          </a:p>
          <a:p>
            <a:pPr marL="457200" lvl="0" indent="-342900" algn="l" rtl="0">
              <a:lnSpc>
                <a:spcPct val="115000"/>
              </a:lnSpc>
              <a:spcBef>
                <a:spcPts val="1600"/>
              </a:spcBef>
              <a:spcAft>
                <a:spcPts val="0"/>
              </a:spcAft>
              <a:buClr>
                <a:srgbClr val="FFFF00"/>
              </a:buClr>
              <a:buSzPts val="1800"/>
              <a:buFont typeface="Arial"/>
              <a:buChar char="❖"/>
            </a:pPr>
            <a:r>
              <a:rPr lang="en" sz="1800">
                <a:solidFill>
                  <a:srgbClr val="FFFF00"/>
                </a:solidFill>
              </a:rPr>
              <a:t>Sereqe yar’ī te’amirekī Dingl; </a:t>
            </a:r>
            <a:endParaRPr sz="1800">
              <a:solidFill>
                <a:srgbClr val="FFFF00"/>
              </a:solidFill>
            </a:endParaRPr>
          </a:p>
          <a:p>
            <a:pPr marL="457200" lvl="0" indent="-342900" algn="l" rtl="0">
              <a:lnSpc>
                <a:spcPct val="115000"/>
              </a:lnSpc>
              <a:spcBef>
                <a:spcPts val="1600"/>
              </a:spcBef>
              <a:spcAft>
                <a:spcPts val="0"/>
              </a:spcAft>
              <a:buClr>
                <a:srgbClr val="FFFF00"/>
              </a:buClr>
              <a:buSzPts val="1800"/>
              <a:buFont typeface="Arial"/>
              <a:buChar char="❖"/>
            </a:pPr>
            <a:r>
              <a:rPr lang="en" sz="1800">
                <a:solidFill>
                  <a:srgbClr val="FFFF00"/>
                </a:solidFill>
              </a:rPr>
              <a:t>We-merhomu le-seb’a segel im-rihuq dewel; </a:t>
            </a:r>
            <a:endParaRPr sz="1800">
              <a:solidFill>
                <a:srgbClr val="FFFF00"/>
              </a:solidFill>
            </a:endParaRPr>
          </a:p>
          <a:p>
            <a:pPr marL="457200" lvl="0" indent="-342900" algn="l" rtl="0">
              <a:lnSpc>
                <a:spcPct val="115000"/>
              </a:lnSpc>
              <a:spcBef>
                <a:spcPts val="1600"/>
              </a:spcBef>
              <a:spcAft>
                <a:spcPts val="1600"/>
              </a:spcAft>
              <a:buClr>
                <a:srgbClr val="FFFF00"/>
              </a:buClr>
              <a:buSzPts val="1800"/>
              <a:buFont typeface="Arial"/>
              <a:buChar char="❖"/>
            </a:pPr>
            <a:r>
              <a:rPr lang="en" sz="1800">
                <a:solidFill>
                  <a:srgbClr val="FFFF00"/>
                </a:solidFill>
              </a:rPr>
              <a:t>Tsigiekī habe halo yisekib begol. </a:t>
            </a:r>
            <a:endParaRPr sz="1800">
              <a:solidFill>
                <a:srgbClr val="FFFF00"/>
              </a:solidFill>
            </a:endParaRPr>
          </a:p>
        </p:txBody>
      </p:sp>
      <p:sp>
        <p:nvSpPr>
          <p:cNvPr id="391" name="Google Shape;391;p59"/>
          <p:cNvSpPr txBox="1">
            <a:spLocks noGrp="1"/>
          </p:cNvSpPr>
          <p:nvPr>
            <p:ph type="body" idx="1"/>
          </p:nvPr>
        </p:nvSpPr>
        <p:spPr>
          <a:xfrm>
            <a:off x="5910775" y="923750"/>
            <a:ext cx="2880300" cy="3675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64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O how wonderful! In your likeness (St Mary), </a:t>
            </a:r>
            <a:endParaRPr sz="1800">
              <a:solidFill>
                <a:srgbClr val="FFFFFF"/>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prophetic star portrayed the image of the Child </a:t>
            </a:r>
            <a:endParaRPr sz="1800">
              <a:solidFill>
                <a:srgbClr val="FFFFFF"/>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It rose to show your miracles, O Virgin </a:t>
            </a:r>
            <a:endParaRPr sz="1800">
              <a:solidFill>
                <a:srgbClr val="FFFFFF"/>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And it lead the wisemen like a distant bell </a:t>
            </a:r>
            <a:endParaRPr sz="1800">
              <a:solidFill>
                <a:srgbClr val="FFFFFF"/>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To where your Seed is sleeping in a manger</a:t>
            </a:r>
            <a:endParaRPr sz="1800">
              <a:solidFill>
                <a:srgbClr val="FFFFFF"/>
              </a:solidFill>
              <a:latin typeface="Times New Roman"/>
              <a:ea typeface="Times New Roman"/>
              <a:cs typeface="Times New Roman"/>
              <a:sym typeface="Times New Roman"/>
            </a:endParaRPr>
          </a:p>
        </p:txBody>
      </p:sp>
      <p:sp>
        <p:nvSpPr>
          <p:cNvPr id="392" name="Google Shape;392;p59"/>
          <p:cNvSpPr txBox="1">
            <a:spLocks noGrp="1"/>
          </p:cNvSpPr>
          <p:nvPr>
            <p:ph type="title"/>
          </p:nvPr>
        </p:nvSpPr>
        <p:spPr>
          <a:xfrm>
            <a:off x="290150" y="351050"/>
            <a:ext cx="86610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300" b="1" u="sng">
                <a:solidFill>
                  <a:srgbClr val="FFFFFF"/>
                </a:solidFill>
                <a:latin typeface="Times New Roman"/>
                <a:ea typeface="Times New Roman"/>
                <a:cs typeface="Times New Roman"/>
                <a:sym typeface="Times New Roman"/>
              </a:rPr>
              <a:t>ማኅሌተ ጽጌ</a:t>
            </a:r>
            <a:r>
              <a:rPr lang="en" sz="2300" b="1">
                <a:solidFill>
                  <a:srgbClr val="FFFFFF"/>
                </a:solidFill>
                <a:latin typeface="Times New Roman"/>
                <a:ea typeface="Times New Roman"/>
                <a:cs typeface="Times New Roman"/>
                <a:sym typeface="Times New Roman"/>
              </a:rPr>
              <a:t>፥ | Mahliete Tsigie | </a:t>
            </a:r>
            <a:r>
              <a:rPr lang="en" sz="2300" b="1" u="sng">
                <a:solidFill>
                  <a:srgbClr val="FFFFFF"/>
                </a:solidFill>
                <a:latin typeface="Times New Roman"/>
                <a:ea typeface="Times New Roman"/>
                <a:cs typeface="Times New Roman"/>
                <a:sym typeface="Times New Roman"/>
              </a:rPr>
              <a:t>Hymns of the Season of the Flower</a:t>
            </a:r>
            <a:endParaRPr sz="2300" b="1" u="sng"/>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0"/>
          <p:cNvSpPr txBox="1">
            <a:spLocks noGrp="1"/>
          </p:cNvSpPr>
          <p:nvPr>
            <p:ph type="body" idx="1"/>
          </p:nvPr>
        </p:nvSpPr>
        <p:spPr>
          <a:xfrm>
            <a:off x="311700" y="820950"/>
            <a:ext cx="3106500" cy="3806400"/>
          </a:xfrm>
          <a:prstGeom prst="rect">
            <a:avLst/>
          </a:prstGeom>
        </p:spPr>
        <p:txBody>
          <a:bodyPr spcFirstLastPara="1" wrap="square" lIns="91425" tIns="91425" rIns="91425" bIns="91425" anchor="t" anchorCtr="0">
            <a:noAutofit/>
          </a:bodyPr>
          <a:lstStyle/>
          <a:p>
            <a:pPr marL="457200" lvl="0" indent="-387350" algn="l" rtl="0">
              <a:spcBef>
                <a:spcPts val="64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ወኖሎት በቤተ ልሔም፤ አንከሩ እምዘርእዩ ወሰምዑ፤ </a:t>
            </a:r>
            <a:endParaRPr sz="2500">
              <a:solidFill>
                <a:srgbClr val="FFFF00"/>
              </a:solidFill>
              <a:latin typeface="Times New Roman"/>
              <a:ea typeface="Times New Roman"/>
              <a:cs typeface="Times New Roman"/>
              <a:sym typeface="Times New Roman"/>
            </a:endParaRPr>
          </a:p>
          <a:p>
            <a:pPr marL="457200" lvl="0" indent="-387350" algn="l" rtl="0">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ሰብአ ሰገል ርእዮሙ ኮከበ፤ መጽኡ እምርኁቅ ብሔር፤ ከመ ይስግዱ ለወልድኪ ወይግነዩ ለኪ። </a:t>
            </a:r>
            <a:endParaRPr sz="2500">
              <a:solidFill>
                <a:srgbClr val="FFFF00"/>
              </a:solidFill>
              <a:latin typeface="Times New Roman"/>
              <a:ea typeface="Times New Roman"/>
              <a:cs typeface="Times New Roman"/>
              <a:sym typeface="Times New Roman"/>
            </a:endParaRPr>
          </a:p>
        </p:txBody>
      </p:sp>
      <p:sp>
        <p:nvSpPr>
          <p:cNvPr id="398" name="Google Shape;398;p60"/>
          <p:cNvSpPr txBox="1">
            <a:spLocks noGrp="1"/>
          </p:cNvSpPr>
          <p:nvPr>
            <p:ph type="body" idx="1"/>
          </p:nvPr>
        </p:nvSpPr>
        <p:spPr>
          <a:xfrm>
            <a:off x="3169275" y="836875"/>
            <a:ext cx="3279600" cy="36756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46DC31"/>
              </a:buClr>
              <a:buSzPts val="2200"/>
              <a:buChar char="❖"/>
            </a:pPr>
            <a:r>
              <a:rPr lang="en" sz="2200">
                <a:solidFill>
                  <a:srgbClr val="FFFF00"/>
                </a:solidFill>
              </a:rPr>
              <a:t>We-nolot be-Bietelihiem; Ankeru imze-ri’iyu we-sem’u; seb’a segel ri’iyomu kokebe; </a:t>
            </a:r>
            <a:endParaRPr sz="2200">
              <a:solidFill>
                <a:srgbClr val="FFFF00"/>
              </a:solidFill>
            </a:endParaRPr>
          </a:p>
          <a:p>
            <a:pPr marL="457200" lvl="0" indent="-368300" algn="l" rtl="0">
              <a:lnSpc>
                <a:spcPct val="115000"/>
              </a:lnSpc>
              <a:spcBef>
                <a:spcPts val="1600"/>
              </a:spcBef>
              <a:spcAft>
                <a:spcPts val="1600"/>
              </a:spcAft>
              <a:buClr>
                <a:srgbClr val="46DC31"/>
              </a:buClr>
              <a:buSzPts val="2200"/>
              <a:buChar char="❖"/>
            </a:pPr>
            <a:r>
              <a:rPr lang="en" sz="2200">
                <a:solidFill>
                  <a:srgbClr val="FFFF00"/>
                </a:solidFill>
              </a:rPr>
              <a:t>mets’u im-rihuq bihier; keme yisigidu le-weldikī we-yigneyu lekī. </a:t>
            </a:r>
            <a:endParaRPr sz="2200">
              <a:solidFill>
                <a:srgbClr val="FFFF00"/>
              </a:solidFill>
            </a:endParaRPr>
          </a:p>
        </p:txBody>
      </p:sp>
      <p:sp>
        <p:nvSpPr>
          <p:cNvPr id="399" name="Google Shape;399;p60"/>
          <p:cNvSpPr txBox="1">
            <a:spLocks noGrp="1"/>
          </p:cNvSpPr>
          <p:nvPr>
            <p:ph type="body" idx="1"/>
          </p:nvPr>
        </p:nvSpPr>
        <p:spPr>
          <a:xfrm>
            <a:off x="5735225" y="836875"/>
            <a:ext cx="3279600" cy="36756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rgbClr val="0000FF"/>
              </a:buClr>
              <a:buSzPts val="2300"/>
              <a:buFont typeface="Times New Roman"/>
              <a:buChar char="❖"/>
            </a:pPr>
            <a:r>
              <a:rPr lang="en" sz="2300">
                <a:solidFill>
                  <a:srgbClr val="FFFFFF"/>
                </a:solidFill>
                <a:latin typeface="Times New Roman"/>
                <a:ea typeface="Times New Roman"/>
                <a:cs typeface="Times New Roman"/>
                <a:sym typeface="Times New Roman"/>
              </a:rPr>
              <a:t>The shepherds in Bethlehem were astonished from what they heard and saw </a:t>
            </a:r>
            <a:endParaRPr sz="2300">
              <a:solidFill>
                <a:srgbClr val="FFFFFF"/>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rgbClr val="0000FF"/>
              </a:buClr>
              <a:buSzPts val="2300"/>
              <a:buFont typeface="Times New Roman"/>
              <a:buChar char="❖"/>
            </a:pPr>
            <a:r>
              <a:rPr lang="en" sz="2300">
                <a:solidFill>
                  <a:srgbClr val="FFFFFF"/>
                </a:solidFill>
                <a:latin typeface="Times New Roman"/>
                <a:ea typeface="Times New Roman"/>
                <a:cs typeface="Times New Roman"/>
                <a:sym typeface="Times New Roman"/>
              </a:rPr>
              <a:t>The wise men looking at the star came from a far away land to prostrate to Him and to praise you (St Mary)</a:t>
            </a:r>
            <a:endParaRPr sz="23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700">
              <a:solidFill>
                <a:srgbClr val="FFFFFF"/>
              </a:solidFill>
            </a:endParaRPr>
          </a:p>
          <a:p>
            <a:pPr marL="0" lvl="0" indent="0" algn="l" rtl="0">
              <a:spcBef>
                <a:spcPts val="800"/>
              </a:spcBef>
              <a:spcAft>
                <a:spcPts val="0"/>
              </a:spcAft>
              <a:buNone/>
            </a:pPr>
            <a:endParaRPr sz="2700">
              <a:solidFill>
                <a:srgbClr val="FFFFFF"/>
              </a:solidFill>
              <a:latin typeface="Times New Roman"/>
              <a:ea typeface="Times New Roman"/>
              <a:cs typeface="Times New Roman"/>
              <a:sym typeface="Times New Roman"/>
            </a:endParaRPr>
          </a:p>
        </p:txBody>
      </p:sp>
      <p:sp>
        <p:nvSpPr>
          <p:cNvPr id="400" name="Google Shape;400;p60"/>
          <p:cNvSpPr txBox="1">
            <a:spLocks noGrp="1"/>
          </p:cNvSpPr>
          <p:nvPr>
            <p:ph type="title"/>
          </p:nvPr>
        </p:nvSpPr>
        <p:spPr>
          <a:xfrm>
            <a:off x="311700" y="1987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u="sng">
                <a:solidFill>
                  <a:srgbClr val="FFFFFF"/>
                </a:solidFill>
                <a:latin typeface="Times New Roman"/>
                <a:ea typeface="Times New Roman"/>
                <a:cs typeface="Times New Roman"/>
                <a:sym typeface="Times New Roman"/>
              </a:rPr>
              <a:t>ዚቅ</a:t>
            </a:r>
            <a:r>
              <a:rPr lang="en" sz="3000">
                <a:solidFill>
                  <a:srgbClr val="FFFFFF"/>
                </a:solidFill>
                <a:latin typeface="Times New Roman"/>
                <a:ea typeface="Times New Roman"/>
                <a:cs typeface="Times New Roman"/>
                <a:sym typeface="Times New Roman"/>
              </a:rPr>
              <a:t>፤ </a:t>
            </a:r>
            <a:r>
              <a:rPr lang="en" sz="3000" b="1" u="sng">
                <a:solidFill>
                  <a:srgbClr val="FFFFFF"/>
                </a:solidFill>
                <a:latin typeface="Times New Roman"/>
                <a:ea typeface="Times New Roman"/>
                <a:cs typeface="Times New Roman"/>
                <a:sym typeface="Times New Roman"/>
              </a:rPr>
              <a:t>Zīq</a:t>
            </a:r>
            <a:r>
              <a:rPr lang="en" sz="3000" b="1">
                <a:solidFill>
                  <a:srgbClr val="FFFFFF"/>
                </a:solidFill>
                <a:latin typeface="Times New Roman"/>
                <a:ea typeface="Times New Roman"/>
                <a:cs typeface="Times New Roman"/>
                <a:sym typeface="Times New Roman"/>
              </a:rPr>
              <a:t> </a:t>
            </a:r>
            <a:r>
              <a:rPr lang="en" sz="3000">
                <a:solidFill>
                  <a:srgbClr val="FFFFFF"/>
                </a:solidFill>
                <a:latin typeface="Times New Roman"/>
                <a:ea typeface="Times New Roman"/>
                <a:cs typeface="Times New Roman"/>
                <a:sym typeface="Times New Roman"/>
              </a:rPr>
              <a:t> </a:t>
            </a:r>
            <a:endParaRPr sz="30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1"/>
          <p:cNvSpPr txBox="1">
            <a:spLocks noGrp="1"/>
          </p:cNvSpPr>
          <p:nvPr>
            <p:ph type="body" idx="1"/>
          </p:nvPr>
        </p:nvSpPr>
        <p:spPr>
          <a:xfrm>
            <a:off x="377575" y="1000075"/>
            <a:ext cx="3096600" cy="38064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Clr>
                <a:srgbClr val="FFFF00"/>
              </a:buClr>
              <a:buSzPts val="3000"/>
              <a:buFont typeface="Times New Roman"/>
              <a:buChar char="❖"/>
            </a:pPr>
            <a:r>
              <a:rPr lang="en" sz="3000">
                <a:solidFill>
                  <a:srgbClr val="FFFF00"/>
                </a:solidFill>
                <a:latin typeface="Times New Roman"/>
                <a:ea typeface="Times New Roman"/>
                <a:cs typeface="Times New Roman"/>
                <a:sym typeface="Times New Roman"/>
              </a:rPr>
              <a:t>ወረብ በኮከብ መጽኡ ሰብአ ሰገል/፪/ ይስግዱ ለአማኑኤል ይስግዱ/፪/ </a:t>
            </a:r>
            <a:endParaRPr sz="3000">
              <a:solidFill>
                <a:srgbClr val="FFFF00"/>
              </a:solidFill>
              <a:latin typeface="Times New Roman"/>
              <a:ea typeface="Times New Roman"/>
              <a:cs typeface="Times New Roman"/>
              <a:sym typeface="Times New Roman"/>
            </a:endParaRPr>
          </a:p>
        </p:txBody>
      </p:sp>
      <p:sp>
        <p:nvSpPr>
          <p:cNvPr id="406" name="Google Shape;406;p61"/>
          <p:cNvSpPr txBox="1">
            <a:spLocks noGrp="1"/>
          </p:cNvSpPr>
          <p:nvPr>
            <p:ph type="body" idx="1"/>
          </p:nvPr>
        </p:nvSpPr>
        <p:spPr>
          <a:xfrm>
            <a:off x="2991750" y="934500"/>
            <a:ext cx="3096600" cy="36756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1600"/>
              </a:spcAft>
              <a:buClr>
                <a:srgbClr val="46DC31"/>
              </a:buClr>
              <a:buSzPts val="3000"/>
              <a:buChar char="❖"/>
            </a:pPr>
            <a:r>
              <a:rPr lang="en" sz="3000">
                <a:solidFill>
                  <a:srgbClr val="FFFF00"/>
                </a:solidFill>
              </a:rPr>
              <a:t>Be-kokeb mets’u seb’a segel /2/ Yisgidu le-Amanuel yisgidu /2/ </a:t>
            </a:r>
            <a:endParaRPr sz="3000">
              <a:solidFill>
                <a:srgbClr val="FFFF00"/>
              </a:solidFill>
            </a:endParaRPr>
          </a:p>
        </p:txBody>
      </p:sp>
      <p:sp>
        <p:nvSpPr>
          <p:cNvPr id="407" name="Google Shape;407;p61"/>
          <p:cNvSpPr txBox="1">
            <a:spLocks noGrp="1"/>
          </p:cNvSpPr>
          <p:nvPr>
            <p:ph type="body" idx="1"/>
          </p:nvPr>
        </p:nvSpPr>
        <p:spPr>
          <a:xfrm>
            <a:off x="5717600" y="923750"/>
            <a:ext cx="3096600" cy="36756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Clr>
                <a:srgbClr val="FFFFFF"/>
              </a:buClr>
              <a:buSzPts val="3000"/>
              <a:buFont typeface="Times New Roman"/>
              <a:buChar char="❖"/>
            </a:pPr>
            <a:r>
              <a:rPr lang="en" sz="3000">
                <a:solidFill>
                  <a:srgbClr val="FFFFFF"/>
                </a:solidFill>
                <a:latin typeface="Times New Roman"/>
                <a:ea typeface="Times New Roman"/>
                <a:cs typeface="Times New Roman"/>
                <a:sym typeface="Times New Roman"/>
              </a:rPr>
              <a:t>The wisemen came by the stars so that they could prostrate for Emanuel. </a:t>
            </a:r>
            <a:endParaRPr sz="3000">
              <a:solidFill>
                <a:srgbClr val="FFFFFF"/>
              </a:solidFill>
              <a:latin typeface="Times New Roman"/>
              <a:ea typeface="Times New Roman"/>
              <a:cs typeface="Times New Roman"/>
              <a:sym typeface="Times New Roman"/>
            </a:endParaRPr>
          </a:p>
        </p:txBody>
      </p:sp>
      <p:sp>
        <p:nvSpPr>
          <p:cNvPr id="408" name="Google Shape;408;p61"/>
          <p:cNvSpPr txBox="1">
            <a:spLocks noGrp="1"/>
          </p:cNvSpPr>
          <p:nvPr>
            <p:ph type="title"/>
          </p:nvPr>
        </p:nvSpPr>
        <p:spPr>
          <a:xfrm>
            <a:off x="1368000" y="292625"/>
            <a:ext cx="65331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u="sng">
                <a:solidFill>
                  <a:srgbClr val="FFFFFF"/>
                </a:solidFill>
                <a:latin typeface="Times New Roman"/>
                <a:ea typeface="Times New Roman"/>
                <a:cs typeface="Times New Roman"/>
                <a:sym typeface="Times New Roman"/>
              </a:rPr>
              <a:t>ወረብ </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Wereb</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Slow Tone</a:t>
            </a:r>
            <a:endParaRPr sz="3600" b="1" u="sng">
              <a:solidFill>
                <a:srgbClr val="FFFFFF"/>
              </a:solidFill>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2"/>
          <p:cNvSpPr txBox="1">
            <a:spLocks noGrp="1"/>
          </p:cNvSpPr>
          <p:nvPr>
            <p:ph type="body" idx="1"/>
          </p:nvPr>
        </p:nvSpPr>
        <p:spPr>
          <a:xfrm>
            <a:off x="377575" y="923875"/>
            <a:ext cx="3270600" cy="3806400"/>
          </a:xfrm>
          <a:prstGeom prst="rect">
            <a:avLst/>
          </a:prstGeom>
        </p:spPr>
        <p:txBody>
          <a:bodyPr spcFirstLastPara="1" wrap="square" lIns="91425" tIns="91425" rIns="91425" bIns="91425" anchor="t" anchorCtr="0">
            <a:noAutofit/>
          </a:bodyPr>
          <a:lstStyle/>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ነገሥተ ተርሴስ ወደስያት አምኃ ያበውኡ</a:t>
            </a:r>
            <a:endParaRPr sz="2600">
              <a:solidFill>
                <a:srgbClr val="FFFF00"/>
              </a:solidFill>
              <a:latin typeface="Times New Roman"/>
              <a:ea typeface="Times New Roman"/>
              <a:cs typeface="Times New Roman"/>
              <a:sym typeface="Times New Roman"/>
            </a:endParaRPr>
          </a:p>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ነገሥተ ሳባ ወዐረብ ጋዳ ያመጽኡ</a:t>
            </a:r>
            <a:endParaRPr sz="2600">
              <a:solidFill>
                <a:srgbClr val="FFFF00"/>
              </a:solidFill>
              <a:latin typeface="Times New Roman"/>
              <a:ea typeface="Times New Roman"/>
              <a:cs typeface="Times New Roman"/>
              <a:sym typeface="Times New Roman"/>
            </a:endParaRPr>
          </a:p>
          <a:p>
            <a:pPr marL="342900" lvl="0" indent="-304800" algn="l" rtl="0">
              <a:lnSpc>
                <a:spcPct val="115000"/>
              </a:lnSpc>
              <a:spcBef>
                <a:spcPts val="0"/>
              </a:spcBef>
              <a:spcAft>
                <a:spcPts val="0"/>
              </a:spcAft>
              <a:buClr>
                <a:srgbClr val="FFFF00"/>
              </a:buClr>
              <a:buSzPts val="2600"/>
              <a:buFont typeface="Times New Roman"/>
              <a:buChar char="❖"/>
            </a:pPr>
            <a:r>
              <a:rPr lang="en" sz="2600">
                <a:solidFill>
                  <a:srgbClr val="FFFF00"/>
                </a:solidFill>
                <a:latin typeface="Times New Roman"/>
                <a:ea typeface="Times New Roman"/>
                <a:cs typeface="Times New Roman"/>
                <a:sym typeface="Times New Roman"/>
              </a:rPr>
              <a:t>ወይሰግዱ ሎቱ  ኲሎሙ ነገሥተ ምድር</a:t>
            </a:r>
            <a:endParaRPr sz="26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600">
              <a:solidFill>
                <a:srgbClr val="FFFF00"/>
              </a:solidFill>
              <a:latin typeface="Times New Roman"/>
              <a:ea typeface="Times New Roman"/>
              <a:cs typeface="Times New Roman"/>
              <a:sym typeface="Times New Roman"/>
            </a:endParaRPr>
          </a:p>
        </p:txBody>
      </p:sp>
      <p:sp>
        <p:nvSpPr>
          <p:cNvPr id="414" name="Google Shape;414;p62"/>
          <p:cNvSpPr txBox="1">
            <a:spLocks noGrp="1"/>
          </p:cNvSpPr>
          <p:nvPr>
            <p:ph type="body" idx="1"/>
          </p:nvPr>
        </p:nvSpPr>
        <p:spPr>
          <a:xfrm>
            <a:off x="2991750" y="858300"/>
            <a:ext cx="3096600" cy="3675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1600"/>
              </a:spcAft>
              <a:buClr>
                <a:srgbClr val="46DC31"/>
              </a:buClr>
              <a:buSzPts val="2400"/>
              <a:buChar char="❖"/>
            </a:pPr>
            <a:r>
              <a:rPr lang="en" sz="2400">
                <a:solidFill>
                  <a:srgbClr val="FFFF00"/>
                </a:solidFill>
              </a:rPr>
              <a:t>negeste tersies we-desyat ami’ha yabewi’u negeste saba we-areb gada yametsiu we-ysegidu lotu kuilomu negeste midr.</a:t>
            </a:r>
            <a:endParaRPr sz="2400">
              <a:solidFill>
                <a:srgbClr val="FFFF00"/>
              </a:solidFill>
            </a:endParaRPr>
          </a:p>
        </p:txBody>
      </p:sp>
      <p:sp>
        <p:nvSpPr>
          <p:cNvPr id="415" name="Google Shape;415;p62"/>
          <p:cNvSpPr txBox="1">
            <a:spLocks noGrp="1"/>
          </p:cNvSpPr>
          <p:nvPr>
            <p:ph type="body" idx="1"/>
          </p:nvPr>
        </p:nvSpPr>
        <p:spPr>
          <a:xfrm>
            <a:off x="5717600" y="923750"/>
            <a:ext cx="3270600" cy="36756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0000FF"/>
              </a:buClr>
              <a:buSzPts val="2200"/>
              <a:buFont typeface="Times New Roman"/>
              <a:buChar char="❖"/>
            </a:pPr>
            <a:r>
              <a:rPr lang="en" sz="2200">
                <a:solidFill>
                  <a:schemeClr val="lt2"/>
                </a:solidFill>
                <a:latin typeface="Times New Roman"/>
                <a:ea typeface="Times New Roman"/>
                <a:cs typeface="Times New Roman"/>
                <a:sym typeface="Times New Roman"/>
              </a:rPr>
              <a:t>The kings of Tarshish &amp; their islands will come bearing gifts;</a:t>
            </a:r>
            <a:endParaRPr sz="2200">
              <a:solidFill>
                <a:schemeClr val="lt2"/>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0000FF"/>
              </a:buClr>
              <a:buSzPts val="2200"/>
              <a:buFont typeface="Times New Roman"/>
              <a:buChar char="❖"/>
            </a:pPr>
            <a:r>
              <a:rPr lang="en" sz="2200">
                <a:solidFill>
                  <a:schemeClr val="lt2"/>
                </a:solidFill>
                <a:latin typeface="Times New Roman"/>
                <a:ea typeface="Times New Roman"/>
                <a:cs typeface="Times New Roman"/>
                <a:sym typeface="Times New Roman"/>
              </a:rPr>
              <a:t>The kings of Arabia and Saba will bring presents. </a:t>
            </a:r>
            <a:endParaRPr sz="2200">
              <a:solidFill>
                <a:schemeClr val="lt2"/>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0000FF"/>
              </a:buClr>
              <a:buSzPts val="2200"/>
              <a:buFont typeface="Times New Roman"/>
              <a:buChar char="❖"/>
            </a:pPr>
            <a:r>
              <a:rPr lang="en" sz="2200">
                <a:solidFill>
                  <a:schemeClr val="lt2"/>
                </a:solidFill>
                <a:latin typeface="Times New Roman"/>
                <a:ea typeface="Times New Roman"/>
                <a:cs typeface="Times New Roman"/>
                <a:sym typeface="Times New Roman"/>
              </a:rPr>
              <a:t>All kings shall of the earth that worship Him.</a:t>
            </a:r>
            <a:endParaRPr sz="2200">
              <a:solidFill>
                <a:schemeClr val="lt2"/>
              </a:solidFill>
              <a:latin typeface="Times New Roman"/>
              <a:ea typeface="Times New Roman"/>
              <a:cs typeface="Times New Roman"/>
              <a:sym typeface="Times New Roman"/>
            </a:endParaRPr>
          </a:p>
          <a:p>
            <a:pPr marL="0" lvl="0" indent="0" algn="l" rtl="0">
              <a:spcBef>
                <a:spcPts val="800"/>
              </a:spcBef>
              <a:spcAft>
                <a:spcPts val="0"/>
              </a:spcAft>
              <a:buNone/>
            </a:pPr>
            <a:endParaRPr sz="2200">
              <a:solidFill>
                <a:srgbClr val="FFFFFF"/>
              </a:solidFill>
              <a:latin typeface="Times New Roman"/>
              <a:ea typeface="Times New Roman"/>
              <a:cs typeface="Times New Roman"/>
              <a:sym typeface="Times New Roman"/>
            </a:endParaRPr>
          </a:p>
        </p:txBody>
      </p:sp>
      <p:sp>
        <p:nvSpPr>
          <p:cNvPr id="416" name="Google Shape;416;p62"/>
          <p:cNvSpPr txBox="1"/>
          <p:nvPr/>
        </p:nvSpPr>
        <p:spPr>
          <a:xfrm>
            <a:off x="457200" y="228600"/>
            <a:ext cx="8686800" cy="63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solidFill>
                  <a:srgbClr val="FFFFFF"/>
                </a:solidFill>
                <a:latin typeface="Times New Roman"/>
                <a:ea typeface="Times New Roman"/>
                <a:cs typeface="Times New Roman"/>
                <a:sym typeface="Times New Roman"/>
              </a:rPr>
              <a:t>ምስባክ (መዝ 71፣10) | Misbak |  Psalm 72:10</a:t>
            </a:r>
            <a:endParaRPr sz="2800" b="1" u="sng">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txBox="1"/>
          <p:nvPr/>
        </p:nvSpPr>
        <p:spPr>
          <a:xfrm>
            <a:off x="457200" y="304800"/>
            <a:ext cx="8686800" cy="63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b="1" u="sng">
                <a:solidFill>
                  <a:srgbClr val="FFFFFF"/>
                </a:solidFill>
                <a:latin typeface="Times New Roman"/>
                <a:ea typeface="Times New Roman"/>
                <a:cs typeface="Times New Roman"/>
                <a:sym typeface="Times New Roman"/>
              </a:rPr>
              <a:t>ወንጌል  | Wengiel |  Gospel </a:t>
            </a:r>
            <a:endParaRPr sz="3000" b="1" u="sng">
              <a:solidFill>
                <a:srgbClr val="FFFFFF"/>
              </a:solidFill>
              <a:latin typeface="Times New Roman"/>
              <a:ea typeface="Times New Roman"/>
              <a:cs typeface="Times New Roman"/>
              <a:sym typeface="Times New Roman"/>
            </a:endParaRPr>
          </a:p>
        </p:txBody>
      </p:sp>
      <p:sp>
        <p:nvSpPr>
          <p:cNvPr id="422" name="Google Shape;422;p63"/>
          <p:cNvSpPr txBox="1"/>
          <p:nvPr/>
        </p:nvSpPr>
        <p:spPr>
          <a:xfrm>
            <a:off x="6347750" y="934500"/>
            <a:ext cx="2688300" cy="636300"/>
          </a:xfrm>
          <a:prstGeom prst="rect">
            <a:avLst/>
          </a:prstGeom>
          <a:noFill/>
          <a:ln>
            <a:noFill/>
          </a:ln>
        </p:spPr>
        <p:txBody>
          <a:bodyPr spcFirstLastPara="1" wrap="square" lIns="91425" tIns="91425" rIns="91425" bIns="91425" anchor="t" anchorCtr="0">
            <a:noAutofit/>
          </a:bodyPr>
          <a:lstStyle/>
          <a:p>
            <a:pPr marL="342900" lvl="0" indent="-311150" algn="l" rtl="0">
              <a:lnSpc>
                <a:spcPct val="115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Matt. 1:18-end</a:t>
            </a:r>
            <a:endParaRPr sz="2700">
              <a:solidFill>
                <a:srgbClr val="FFFFFF"/>
              </a:solidFill>
              <a:latin typeface="Times New Roman"/>
              <a:ea typeface="Times New Roman"/>
              <a:cs typeface="Times New Roman"/>
              <a:sym typeface="Times New Roman"/>
            </a:endParaRPr>
          </a:p>
          <a:p>
            <a:pPr marL="342900" lvl="0" indent="0" algn="l" rtl="0">
              <a:lnSpc>
                <a:spcPct val="115000"/>
              </a:lnSpc>
              <a:spcBef>
                <a:spcPts val="800"/>
              </a:spcBef>
              <a:spcAft>
                <a:spcPts val="1600"/>
              </a:spcAft>
              <a:buNone/>
            </a:pPr>
            <a:endParaRPr sz="3000">
              <a:solidFill>
                <a:srgbClr val="FFFF00"/>
              </a:solidFill>
              <a:latin typeface="Times New Roman"/>
              <a:ea typeface="Times New Roman"/>
              <a:cs typeface="Times New Roman"/>
              <a:sym typeface="Times New Roman"/>
            </a:endParaRPr>
          </a:p>
        </p:txBody>
      </p:sp>
      <p:sp>
        <p:nvSpPr>
          <p:cNvPr id="423" name="Google Shape;423;p63"/>
          <p:cNvSpPr txBox="1"/>
          <p:nvPr/>
        </p:nvSpPr>
        <p:spPr>
          <a:xfrm>
            <a:off x="3506275" y="941100"/>
            <a:ext cx="2850300" cy="574800"/>
          </a:xfrm>
          <a:prstGeom prst="rect">
            <a:avLst/>
          </a:prstGeom>
          <a:noFill/>
          <a:ln>
            <a:noFill/>
          </a:ln>
        </p:spPr>
        <p:txBody>
          <a:bodyPr spcFirstLastPara="1" wrap="square" lIns="91425" tIns="91425" rIns="91425" bIns="91425" anchor="t" anchorCtr="0">
            <a:noAutofit/>
          </a:bodyPr>
          <a:lstStyle/>
          <a:p>
            <a:pPr marL="342900" lvl="0" indent="-317500" algn="l" rtl="0">
              <a:lnSpc>
                <a:spcPct val="115000"/>
              </a:lnSpc>
              <a:spcBef>
                <a:spcPts val="0"/>
              </a:spcBef>
              <a:spcAft>
                <a:spcPts val="0"/>
              </a:spcAft>
              <a:buClr>
                <a:srgbClr val="46DC31"/>
              </a:buClr>
              <a:buSzPts val="2800"/>
              <a:buFont typeface="Noto Sans Symbols"/>
              <a:buChar char="❖"/>
            </a:pPr>
            <a:r>
              <a:rPr lang="en" sz="2800">
                <a:solidFill>
                  <a:srgbClr val="FFFF00"/>
                </a:solidFill>
              </a:rPr>
              <a:t>Matt 1:18-end</a:t>
            </a:r>
            <a:endParaRPr sz="2500">
              <a:solidFill>
                <a:srgbClr val="FFFFFF"/>
              </a:solidFill>
              <a:latin typeface="Times New Roman"/>
              <a:ea typeface="Times New Roman"/>
              <a:cs typeface="Times New Roman"/>
              <a:sym typeface="Times New Roman"/>
            </a:endParaRPr>
          </a:p>
          <a:p>
            <a:pPr marL="342900" lvl="0" indent="0" algn="l" rtl="0">
              <a:lnSpc>
                <a:spcPct val="115000"/>
              </a:lnSpc>
              <a:spcBef>
                <a:spcPts val="1600"/>
              </a:spcBef>
              <a:spcAft>
                <a:spcPts val="1600"/>
              </a:spcAft>
              <a:buNone/>
            </a:pPr>
            <a:endParaRPr sz="3000">
              <a:solidFill>
                <a:srgbClr val="FFFF00"/>
              </a:solidFill>
              <a:latin typeface="Times New Roman"/>
              <a:ea typeface="Times New Roman"/>
              <a:cs typeface="Times New Roman"/>
              <a:sym typeface="Times New Roman"/>
            </a:endParaRPr>
          </a:p>
        </p:txBody>
      </p:sp>
      <p:sp>
        <p:nvSpPr>
          <p:cNvPr id="424" name="Google Shape;424;p63"/>
          <p:cNvSpPr txBox="1"/>
          <p:nvPr/>
        </p:nvSpPr>
        <p:spPr>
          <a:xfrm>
            <a:off x="391150" y="934500"/>
            <a:ext cx="3218100" cy="636300"/>
          </a:xfrm>
          <a:prstGeom prst="rect">
            <a:avLst/>
          </a:prstGeom>
          <a:noFill/>
          <a:ln>
            <a:noFill/>
          </a:ln>
        </p:spPr>
        <p:txBody>
          <a:bodyPr spcFirstLastPara="1" wrap="square" lIns="91425" tIns="91425" rIns="91425" bIns="91425" anchor="t" anchorCtr="0">
            <a:noAutofit/>
          </a:bodyPr>
          <a:lstStyle/>
          <a:p>
            <a:pPr marL="342900" lvl="0" indent="-330200" algn="l" rtl="0">
              <a:lnSpc>
                <a:spcPct val="115000"/>
              </a:lnSpc>
              <a:spcBef>
                <a:spcPts val="0"/>
              </a:spcBef>
              <a:spcAft>
                <a:spcPts val="0"/>
              </a:spcAft>
              <a:buClr>
                <a:srgbClr val="02CA02"/>
              </a:buClr>
              <a:buSzPts val="3000"/>
              <a:buFont typeface="Times New Roman"/>
              <a:buChar char="❖"/>
            </a:pPr>
            <a:r>
              <a:rPr lang="en" sz="3000">
                <a:solidFill>
                  <a:srgbClr val="FFFF00"/>
                </a:solidFill>
                <a:latin typeface="Times New Roman"/>
                <a:ea typeface="Times New Roman"/>
                <a:cs typeface="Times New Roman"/>
                <a:sym typeface="Times New Roman"/>
              </a:rPr>
              <a:t>ማቴ ፩፥፳፰፡ፍም</a:t>
            </a:r>
            <a:endParaRPr sz="2500">
              <a:solidFill>
                <a:srgbClr val="FFFFFF"/>
              </a:solidFill>
              <a:latin typeface="Times New Roman"/>
              <a:ea typeface="Times New Roman"/>
              <a:cs typeface="Times New Roman"/>
              <a:sym typeface="Times New Roman"/>
            </a:endParaRPr>
          </a:p>
          <a:p>
            <a:pPr marL="342900" lvl="0" indent="0" algn="l" rtl="0">
              <a:lnSpc>
                <a:spcPct val="115000"/>
              </a:lnSpc>
              <a:spcBef>
                <a:spcPts val="0"/>
              </a:spcBef>
              <a:spcAft>
                <a:spcPts val="1600"/>
              </a:spcAft>
              <a:buNone/>
            </a:pPr>
            <a:endParaRPr sz="3000">
              <a:solidFill>
                <a:srgbClr val="FFFF00"/>
              </a:solidFill>
              <a:latin typeface="Times New Roman"/>
              <a:ea typeface="Times New Roman"/>
              <a:cs typeface="Times New Roman"/>
              <a:sym typeface="Times New Roman"/>
            </a:endParaRPr>
          </a:p>
        </p:txBody>
      </p:sp>
      <p:sp>
        <p:nvSpPr>
          <p:cNvPr id="425" name="Google Shape;425;p63"/>
          <p:cNvSpPr txBox="1"/>
          <p:nvPr/>
        </p:nvSpPr>
        <p:spPr>
          <a:xfrm>
            <a:off x="372725" y="1435025"/>
            <a:ext cx="8529000" cy="3878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sz="1500" b="1">
                <a:solidFill>
                  <a:srgbClr val="FFFFFF"/>
                </a:solidFill>
                <a:latin typeface="Calibri"/>
                <a:ea typeface="Calibri"/>
                <a:cs typeface="Calibri"/>
                <a:sym typeface="Calibri"/>
              </a:rPr>
              <a:t>“Now the birth of Jesus Christ was as follows: After His mother Mary was betrothed to Joseph, before they came together, she was found with child of the Holy Spirit.  Then Joseph her husband, being a just </a:t>
            </a:r>
            <a:r>
              <a:rPr lang="en" sz="1500" b="1" i="1">
                <a:solidFill>
                  <a:srgbClr val="FFFFFF"/>
                </a:solidFill>
                <a:latin typeface="Calibri"/>
                <a:ea typeface="Calibri"/>
                <a:cs typeface="Calibri"/>
                <a:sym typeface="Calibri"/>
              </a:rPr>
              <a:t>man,</a:t>
            </a:r>
            <a:r>
              <a:rPr lang="en" sz="1500" b="1">
                <a:solidFill>
                  <a:srgbClr val="FFFFFF"/>
                </a:solidFill>
                <a:latin typeface="Calibri"/>
                <a:ea typeface="Calibri"/>
                <a:cs typeface="Calibri"/>
                <a:sym typeface="Calibri"/>
              </a:rPr>
              <a:t> &amp; not wanting to make her a public example, was minded to put her away secretly. But while he thought about these things, behold, an angel of the Lord appeared to him in a dream, saying, </a:t>
            </a:r>
            <a:endParaRPr sz="1500" b="1">
              <a:solidFill>
                <a:srgbClr val="FFFFFF"/>
              </a:solidFill>
              <a:latin typeface="Calibri"/>
              <a:ea typeface="Calibri"/>
              <a:cs typeface="Calibri"/>
              <a:sym typeface="Calibri"/>
            </a:endParaRPr>
          </a:p>
          <a:p>
            <a:pPr marL="0" lvl="0" indent="0" algn="l" rtl="0">
              <a:lnSpc>
                <a:spcPct val="100000"/>
              </a:lnSpc>
              <a:spcBef>
                <a:spcPts val="0"/>
              </a:spcBef>
              <a:spcAft>
                <a:spcPts val="0"/>
              </a:spcAft>
              <a:buNone/>
            </a:pPr>
            <a:endParaRPr sz="1500" b="1">
              <a:solidFill>
                <a:srgbClr val="FFFFFF"/>
              </a:solidFill>
              <a:latin typeface="Calibri"/>
              <a:ea typeface="Calibri"/>
              <a:cs typeface="Calibri"/>
              <a:sym typeface="Calibri"/>
            </a:endParaRPr>
          </a:p>
          <a:p>
            <a:pPr marL="0" lvl="0" indent="457200" algn="just" rtl="0">
              <a:lnSpc>
                <a:spcPct val="100000"/>
              </a:lnSpc>
              <a:spcBef>
                <a:spcPts val="0"/>
              </a:spcBef>
              <a:spcAft>
                <a:spcPts val="0"/>
              </a:spcAft>
              <a:buNone/>
            </a:pPr>
            <a:r>
              <a:rPr lang="en" sz="1500" b="1">
                <a:solidFill>
                  <a:srgbClr val="FFFFFF"/>
                </a:solidFill>
                <a:latin typeface="Calibri"/>
                <a:ea typeface="Calibri"/>
                <a:cs typeface="Calibri"/>
                <a:sym typeface="Calibri"/>
              </a:rPr>
              <a:t>“Joseph, son of David, do not be afraid to take to you Mary your wife, for that which is conceived in her is of the Holy Spirit. And she will bring forth a Son, and you shall call His name Jesus, for He will save His people from their sins.” </a:t>
            </a:r>
            <a:endParaRPr sz="1500" b="1">
              <a:solidFill>
                <a:srgbClr val="FFFFFF"/>
              </a:solidFill>
              <a:latin typeface="Calibri"/>
              <a:ea typeface="Calibri"/>
              <a:cs typeface="Calibri"/>
              <a:sym typeface="Calibri"/>
            </a:endParaRPr>
          </a:p>
          <a:p>
            <a:pPr marL="0" lvl="0" indent="0" algn="l" rtl="0">
              <a:lnSpc>
                <a:spcPct val="100000"/>
              </a:lnSpc>
              <a:spcBef>
                <a:spcPts val="0"/>
              </a:spcBef>
              <a:spcAft>
                <a:spcPts val="0"/>
              </a:spcAft>
              <a:buNone/>
            </a:pPr>
            <a:endParaRPr sz="1500" b="1">
              <a:solidFill>
                <a:srgbClr val="FFFFFF"/>
              </a:solidFill>
              <a:latin typeface="Calibri"/>
              <a:ea typeface="Calibri"/>
              <a:cs typeface="Calibri"/>
              <a:sym typeface="Calibri"/>
            </a:endParaRPr>
          </a:p>
          <a:p>
            <a:pPr marL="0" lvl="0" indent="457200" algn="just" rtl="0">
              <a:lnSpc>
                <a:spcPct val="100000"/>
              </a:lnSpc>
              <a:spcBef>
                <a:spcPts val="0"/>
              </a:spcBef>
              <a:spcAft>
                <a:spcPts val="0"/>
              </a:spcAft>
              <a:buNone/>
            </a:pPr>
            <a:r>
              <a:rPr lang="en" sz="1500" b="1">
                <a:solidFill>
                  <a:srgbClr val="FFFFFF"/>
                </a:solidFill>
                <a:latin typeface="Calibri"/>
                <a:ea typeface="Calibri"/>
                <a:cs typeface="Calibri"/>
                <a:sym typeface="Calibri"/>
              </a:rPr>
              <a:t>So all this was done that it might be fulfilled which was spoken by the Lord through the prophet, saying: “Behold, the virgin shall be with child, and bear a Son, &amp; they shall call His name Immanuel,” which is translated, “God with us.” Then Joseph, being aroused from sleep, did as the angel of the Lord commanded him and took to him his wife, &amp; did not know her till she had brought forth her firstborn Son. And he called His name Jesus.</a:t>
            </a:r>
            <a:endParaRPr sz="1500" b="1">
              <a:solidFill>
                <a:srgbClr val="FFFFFF"/>
              </a:solidFill>
              <a:latin typeface="Calibri"/>
              <a:ea typeface="Calibri"/>
              <a:cs typeface="Calibri"/>
              <a:sym typeface="Calibri"/>
            </a:endParaRP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txBox="1">
            <a:spLocks noGrp="1"/>
          </p:cNvSpPr>
          <p:nvPr>
            <p:ph type="body" idx="1"/>
          </p:nvPr>
        </p:nvSpPr>
        <p:spPr>
          <a:xfrm>
            <a:off x="301375" y="1076275"/>
            <a:ext cx="30966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FFFF00"/>
              </a:buClr>
              <a:buSzPts val="2200"/>
              <a:buFont typeface="Times New Roman"/>
              <a:buChar char="❖"/>
            </a:pPr>
            <a:r>
              <a:rPr lang="en" sz="2200">
                <a:solidFill>
                  <a:srgbClr val="FFFF00"/>
                </a:solidFill>
                <a:latin typeface="Times New Roman"/>
                <a:ea typeface="Times New Roman"/>
                <a:cs typeface="Times New Roman"/>
                <a:sym typeface="Times New Roman"/>
              </a:rPr>
              <a:t>ሃሌ ሉያ ዮም ፍሥሐ ኮነ በእንተ ልደቱ ለክርስቶስ፤ እምቅድስት ድንግል፤ ውእቱ ኢየሱስ ክርስቶስ፤ ዘሎቱ ሰብእ ሰገል ሰገዱ ሎቱ፤ አማን መንክር ስብሐት ልደቱ።</a:t>
            </a:r>
            <a:endParaRPr sz="22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200">
              <a:solidFill>
                <a:srgbClr val="FFFF00"/>
              </a:solidFill>
              <a:latin typeface="Times New Roman"/>
              <a:ea typeface="Times New Roman"/>
              <a:cs typeface="Times New Roman"/>
              <a:sym typeface="Times New Roman"/>
            </a:endParaRPr>
          </a:p>
        </p:txBody>
      </p:sp>
      <p:sp>
        <p:nvSpPr>
          <p:cNvPr id="431" name="Google Shape;431;p64"/>
          <p:cNvSpPr txBox="1">
            <a:spLocks noGrp="1"/>
          </p:cNvSpPr>
          <p:nvPr>
            <p:ph type="body" idx="1"/>
          </p:nvPr>
        </p:nvSpPr>
        <p:spPr>
          <a:xfrm>
            <a:off x="2926225" y="1086900"/>
            <a:ext cx="3281700" cy="3675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1600"/>
              </a:spcAft>
              <a:buClr>
                <a:srgbClr val="46DC31"/>
              </a:buClr>
              <a:buSzPts val="2400"/>
              <a:buChar char="❖"/>
            </a:pPr>
            <a:r>
              <a:rPr lang="en" sz="2400">
                <a:solidFill>
                  <a:srgbClr val="FFFF00"/>
                </a:solidFill>
              </a:rPr>
              <a:t>halie luya yom fisiha kone beinte lidetu le-Kristos; im-qidist dngil; wi’itu īyesus Krisitos; zelotu sebi segel segedu lotu; aman menkir sibhat lidetu.</a:t>
            </a:r>
            <a:endParaRPr sz="2400">
              <a:solidFill>
                <a:srgbClr val="FFFF00"/>
              </a:solidFill>
            </a:endParaRPr>
          </a:p>
        </p:txBody>
      </p:sp>
      <p:sp>
        <p:nvSpPr>
          <p:cNvPr id="432" name="Google Shape;432;p64"/>
          <p:cNvSpPr txBox="1">
            <a:spLocks noGrp="1"/>
          </p:cNvSpPr>
          <p:nvPr>
            <p:ph type="body" idx="1"/>
          </p:nvPr>
        </p:nvSpPr>
        <p:spPr>
          <a:xfrm>
            <a:off x="5608725" y="1076150"/>
            <a:ext cx="3281700" cy="3675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FF"/>
              </a:buClr>
              <a:buSzPts val="2400"/>
              <a:buFont typeface="Times New Roman"/>
              <a:buChar char="❖"/>
            </a:pPr>
            <a:r>
              <a:rPr lang="en" sz="2400">
                <a:solidFill>
                  <a:srgbClr val="FFFFFF"/>
                </a:solidFill>
                <a:latin typeface="Times New Roman"/>
                <a:ea typeface="Times New Roman"/>
                <a:cs typeface="Times New Roman"/>
                <a:sym typeface="Times New Roman"/>
              </a:rPr>
              <a:t>Hallelujah, today joy has come because of the birth of Christ; from the Holy Virgin; He is Jesus Christ; the Wise Men prostrated for Him; truly the glory of His birth is wondrous.</a:t>
            </a:r>
            <a:endParaRPr sz="24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400">
              <a:solidFill>
                <a:srgbClr val="FFFFFF"/>
              </a:solidFill>
            </a:endParaRPr>
          </a:p>
          <a:p>
            <a:pPr marL="0" lvl="0" indent="0" algn="l" rtl="0">
              <a:spcBef>
                <a:spcPts val="800"/>
              </a:spcBef>
              <a:spcAft>
                <a:spcPts val="0"/>
              </a:spcAft>
              <a:buNone/>
            </a:pPr>
            <a:endParaRPr sz="2400">
              <a:solidFill>
                <a:srgbClr val="FFFFFF"/>
              </a:solidFill>
              <a:latin typeface="Times New Roman"/>
              <a:ea typeface="Times New Roman"/>
              <a:cs typeface="Times New Roman"/>
              <a:sym typeface="Times New Roman"/>
            </a:endParaRPr>
          </a:p>
        </p:txBody>
      </p:sp>
      <p:sp>
        <p:nvSpPr>
          <p:cNvPr id="433" name="Google Shape;433;p6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u="sng">
                <a:solidFill>
                  <a:srgbClr val="FFFFFF"/>
                </a:solidFill>
                <a:latin typeface="Times New Roman"/>
                <a:ea typeface="Times New Roman"/>
                <a:cs typeface="Times New Roman"/>
                <a:sym typeface="Times New Roman"/>
              </a:rPr>
              <a:t>ምልጣን</a:t>
            </a:r>
            <a:r>
              <a:rPr lang="en">
                <a:solidFill>
                  <a:srgbClr val="FFFFFF"/>
                </a:solidFill>
                <a:latin typeface="Times New Roman"/>
                <a:ea typeface="Times New Roman"/>
                <a:cs typeface="Times New Roman"/>
                <a:sym typeface="Times New Roman"/>
              </a:rPr>
              <a:t>፥ | </a:t>
            </a:r>
            <a:r>
              <a:rPr lang="en" b="1" u="sng">
                <a:solidFill>
                  <a:srgbClr val="FFFFFF"/>
                </a:solidFill>
                <a:latin typeface="Times New Roman"/>
                <a:ea typeface="Times New Roman"/>
                <a:cs typeface="Times New Roman"/>
                <a:sym typeface="Times New Roman"/>
              </a:rPr>
              <a:t>MilTan</a:t>
            </a:r>
            <a:endParaRPr b="1" u="sng">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body" idx="1"/>
          </p:nvPr>
        </p:nvSpPr>
        <p:spPr>
          <a:xfrm>
            <a:off x="377575" y="390475"/>
            <a:ext cx="3096600" cy="380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200">
              <a:solidFill>
                <a:srgbClr val="FFFF00"/>
              </a:solidFill>
              <a:latin typeface="Times New Roman"/>
              <a:ea typeface="Times New Roman"/>
              <a:cs typeface="Times New Roman"/>
              <a:sym typeface="Times New Roman"/>
            </a:endParaRPr>
          </a:p>
          <a:p>
            <a:pPr marL="342900" lvl="0" indent="-279400" algn="l" rtl="0">
              <a:spcBef>
                <a:spcPts val="640"/>
              </a:spcBef>
              <a:spcAft>
                <a:spcPts val="0"/>
              </a:spcAft>
              <a:buClr>
                <a:srgbClr val="46DC31"/>
              </a:buClr>
              <a:buSzPts val="2200"/>
              <a:buFont typeface="Times New Roman"/>
              <a:buChar char="❖"/>
            </a:pPr>
            <a:r>
              <a:rPr lang="en" sz="2200">
                <a:solidFill>
                  <a:srgbClr val="FFFF00"/>
                </a:solidFill>
                <a:latin typeface="Times New Roman"/>
                <a:ea typeface="Times New Roman"/>
                <a:cs typeface="Times New Roman"/>
                <a:sym typeface="Times New Roman"/>
              </a:rPr>
              <a:t>ነቢያት ወሐዋርያት ጻድቃን ወሰማዕት ሰአሉ በእንቲአነ ምስሌክሙ ከመ ይክፍለነ መክፈልተ ወርስተ ለኵልነ። </a:t>
            </a:r>
            <a:endParaRPr sz="2200">
              <a:solidFill>
                <a:srgbClr val="FFFF00"/>
              </a:solidFill>
              <a:latin typeface="Times New Roman"/>
              <a:ea typeface="Times New Roman"/>
              <a:cs typeface="Times New Roman"/>
              <a:sym typeface="Times New Roman"/>
            </a:endParaRPr>
          </a:p>
          <a:p>
            <a:pPr marL="342900" lvl="0" indent="-279400" algn="l" rtl="0">
              <a:spcBef>
                <a:spcPts val="0"/>
              </a:spcBef>
              <a:spcAft>
                <a:spcPts val="0"/>
              </a:spcAft>
              <a:buClr>
                <a:srgbClr val="46DC31"/>
              </a:buClr>
              <a:buSzPts val="2200"/>
              <a:buFont typeface="Times New Roman"/>
              <a:buChar char="❖"/>
            </a:pPr>
            <a:r>
              <a:rPr lang="en" sz="2200">
                <a:solidFill>
                  <a:srgbClr val="FFFF00"/>
                </a:solidFill>
                <a:latin typeface="Times New Roman"/>
                <a:ea typeface="Times New Roman"/>
                <a:cs typeface="Times New Roman"/>
                <a:sym typeface="Times New Roman"/>
              </a:rPr>
              <a:t>ማኅበረ ቅዱሳን ወሰማዕት ሰአሉ በእንቲአነ መላእክተ ሰማይኒ አዕርጉ ጸሎትነ። </a:t>
            </a:r>
            <a:endParaRPr sz="2200">
              <a:solidFill>
                <a:srgbClr val="FFFF00"/>
              </a:solidFill>
              <a:latin typeface="Times New Roman"/>
              <a:ea typeface="Times New Roman"/>
              <a:cs typeface="Times New Roman"/>
              <a:sym typeface="Times New Roman"/>
            </a:endParaRPr>
          </a:p>
          <a:p>
            <a:pPr marL="0" lvl="0" indent="0" algn="l" rtl="0">
              <a:spcBef>
                <a:spcPts val="640"/>
              </a:spcBef>
              <a:spcAft>
                <a:spcPts val="0"/>
              </a:spcAft>
              <a:buNone/>
            </a:pPr>
            <a:endParaRPr sz="2200">
              <a:solidFill>
                <a:srgbClr val="FFFF00"/>
              </a:solidFill>
              <a:latin typeface="Times New Roman"/>
              <a:ea typeface="Times New Roman"/>
              <a:cs typeface="Times New Roman"/>
              <a:sym typeface="Times New Roman"/>
            </a:endParaRPr>
          </a:p>
          <a:p>
            <a:pPr marL="342900" lvl="0" indent="0" algn="l" rtl="0">
              <a:lnSpc>
                <a:spcPct val="115000"/>
              </a:lnSpc>
              <a:spcBef>
                <a:spcPts val="800"/>
              </a:spcBef>
              <a:spcAft>
                <a:spcPts val="0"/>
              </a:spcAft>
              <a:buNone/>
            </a:pPr>
            <a:endParaRPr sz="22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200">
              <a:solidFill>
                <a:srgbClr val="FFFF00"/>
              </a:solidFill>
              <a:latin typeface="Times New Roman"/>
              <a:ea typeface="Times New Roman"/>
              <a:cs typeface="Times New Roman"/>
              <a:sym typeface="Times New Roman"/>
            </a:endParaRPr>
          </a:p>
        </p:txBody>
      </p:sp>
      <p:sp>
        <p:nvSpPr>
          <p:cNvPr id="168" name="Google Shape;168;p29"/>
          <p:cNvSpPr txBox="1">
            <a:spLocks noGrp="1"/>
          </p:cNvSpPr>
          <p:nvPr>
            <p:ph type="body" idx="1"/>
          </p:nvPr>
        </p:nvSpPr>
        <p:spPr>
          <a:xfrm>
            <a:off x="2991750" y="401100"/>
            <a:ext cx="3096600" cy="36756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46DC31"/>
              </a:buClr>
              <a:buSzPts val="2200"/>
              <a:buChar char="❖"/>
            </a:pPr>
            <a:r>
              <a:rPr lang="en" sz="2200">
                <a:solidFill>
                  <a:srgbClr val="FFFF00"/>
                </a:solidFill>
              </a:rPr>
              <a:t>Nebiyat we-hawariyat tsadqan we-sema’it sealu be-inti’ane misliekimu keme ykfilene mekfelte we-riste le-kuiline </a:t>
            </a:r>
            <a:endParaRPr sz="2200">
              <a:solidFill>
                <a:srgbClr val="FFFF00"/>
              </a:solidFill>
            </a:endParaRPr>
          </a:p>
          <a:p>
            <a:pPr marL="457200" lvl="0" indent="-368300" algn="l" rtl="0">
              <a:lnSpc>
                <a:spcPct val="115000"/>
              </a:lnSpc>
              <a:spcBef>
                <a:spcPts val="0"/>
              </a:spcBef>
              <a:spcAft>
                <a:spcPts val="1600"/>
              </a:spcAft>
              <a:buClr>
                <a:srgbClr val="46DC31"/>
              </a:buClr>
              <a:buSzPts val="2200"/>
              <a:buChar char="❖"/>
            </a:pPr>
            <a:r>
              <a:rPr lang="en" sz="2200">
                <a:solidFill>
                  <a:srgbClr val="FFFF00"/>
                </a:solidFill>
              </a:rPr>
              <a:t>mahbere qidusan we-semait se’alu be-inti’ane melaikte semayni a’irigu tselotine.</a:t>
            </a:r>
            <a:endParaRPr sz="2200">
              <a:solidFill>
                <a:srgbClr val="FFFF00"/>
              </a:solidFill>
            </a:endParaRPr>
          </a:p>
        </p:txBody>
      </p:sp>
      <p:sp>
        <p:nvSpPr>
          <p:cNvPr id="169" name="Google Shape;169;p29"/>
          <p:cNvSpPr txBox="1">
            <a:spLocks noGrp="1"/>
          </p:cNvSpPr>
          <p:nvPr>
            <p:ph type="body" idx="1"/>
          </p:nvPr>
        </p:nvSpPr>
        <p:spPr>
          <a:xfrm>
            <a:off x="5717600" y="390350"/>
            <a:ext cx="3096600" cy="36756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rgbClr val="0000FF"/>
              </a:buClr>
              <a:buSzPts val="2300"/>
              <a:buFont typeface="Times New Roman"/>
              <a:buChar char="❖"/>
            </a:pPr>
            <a:r>
              <a:rPr lang="en" sz="2200">
                <a:solidFill>
                  <a:srgbClr val="FFFFFF"/>
                </a:solidFill>
                <a:latin typeface="Times New Roman"/>
                <a:ea typeface="Times New Roman"/>
                <a:cs typeface="Times New Roman"/>
                <a:sym typeface="Times New Roman"/>
              </a:rPr>
              <a:t>Prophets and Disciples, Righteous ones and Martyrs, plead for us that he may give a portion and inheritance to us all.</a:t>
            </a:r>
            <a:endParaRPr sz="2200">
              <a:solidFill>
                <a:srgbClr val="FFFFFF"/>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rgbClr val="0000FF"/>
              </a:buClr>
              <a:buSzPts val="2300"/>
              <a:buFont typeface="Times New Roman"/>
              <a:buChar char="❖"/>
            </a:pPr>
            <a:r>
              <a:rPr lang="en" sz="2200">
                <a:solidFill>
                  <a:srgbClr val="FFFFFF"/>
                </a:solidFill>
                <a:latin typeface="Times New Roman"/>
                <a:ea typeface="Times New Roman"/>
                <a:cs typeface="Times New Roman"/>
                <a:sym typeface="Times New Roman"/>
              </a:rPr>
              <a:t>The Union of Saints and Martyrs plead for us; Angels of heaven raise our prayers.</a:t>
            </a:r>
            <a:endParaRPr sz="2300">
              <a:solidFill>
                <a:srgbClr val="FFFFFF"/>
              </a:solidFill>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endParaRPr sz="2300">
              <a:solidFill>
                <a:srgbClr val="FFFFFF"/>
              </a:solidFill>
            </a:endParaRPr>
          </a:p>
          <a:p>
            <a:pPr marL="0" lvl="0" indent="0" algn="l" rtl="0">
              <a:spcBef>
                <a:spcPts val="800"/>
              </a:spcBef>
              <a:spcAft>
                <a:spcPts val="0"/>
              </a:spcAft>
              <a:buNone/>
            </a:pPr>
            <a:endParaRPr sz="2300">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5"/>
          <p:cNvSpPr txBox="1">
            <a:spLocks noGrp="1"/>
          </p:cNvSpPr>
          <p:nvPr>
            <p:ph type="body" idx="1"/>
          </p:nvPr>
        </p:nvSpPr>
        <p:spPr>
          <a:xfrm>
            <a:off x="377575" y="1152475"/>
            <a:ext cx="3096600" cy="3806400"/>
          </a:xfrm>
          <a:prstGeom prst="rect">
            <a:avLst/>
          </a:prstGeom>
        </p:spPr>
        <p:txBody>
          <a:bodyPr spcFirstLastPara="1" wrap="square" lIns="91425" tIns="91425" rIns="91425" bIns="91425" anchor="t" anchorCtr="0">
            <a:noAutofit/>
          </a:bodyPr>
          <a:lstStyle/>
          <a:p>
            <a:pPr marL="342900" lvl="0" indent="-292100" algn="l" rtl="0">
              <a:lnSpc>
                <a:spcPct val="115000"/>
              </a:lnSpc>
              <a:spcBef>
                <a:spcPts val="0"/>
              </a:spcBef>
              <a:spcAft>
                <a:spcPts val="0"/>
              </a:spcAft>
              <a:buClr>
                <a:srgbClr val="46DC31"/>
              </a:buClr>
              <a:buSzPts val="2400"/>
              <a:buFont typeface="Times New Roman"/>
              <a:buChar char="❖"/>
            </a:pPr>
            <a:r>
              <a:rPr lang="en" sz="2400">
                <a:solidFill>
                  <a:srgbClr val="FFFF00"/>
                </a:solidFill>
                <a:latin typeface="Times New Roman"/>
                <a:ea typeface="Times New Roman"/>
                <a:cs typeface="Times New Roman"/>
                <a:sym typeface="Times New Roman"/>
              </a:rPr>
              <a:t>አማን በአማን (፪)</a:t>
            </a:r>
            <a:endParaRPr sz="2400">
              <a:solidFill>
                <a:srgbClr val="FFFF00"/>
              </a:solidFill>
              <a:latin typeface="Times New Roman"/>
              <a:ea typeface="Times New Roman"/>
              <a:cs typeface="Times New Roman"/>
              <a:sym typeface="Times New Roman"/>
            </a:endParaRPr>
          </a:p>
          <a:p>
            <a:pPr marL="342900" lvl="0" indent="-292100" algn="l" rtl="0">
              <a:lnSpc>
                <a:spcPct val="115000"/>
              </a:lnSpc>
              <a:spcBef>
                <a:spcPts val="0"/>
              </a:spcBef>
              <a:spcAft>
                <a:spcPts val="0"/>
              </a:spcAft>
              <a:buClr>
                <a:srgbClr val="46DC31"/>
              </a:buClr>
              <a:buSzPts val="2400"/>
              <a:buFont typeface="Times New Roman"/>
              <a:buChar char="❖"/>
            </a:pPr>
            <a:r>
              <a:rPr lang="en" sz="2400">
                <a:solidFill>
                  <a:srgbClr val="FFFF00"/>
                </a:solidFill>
                <a:latin typeface="Times New Roman"/>
                <a:ea typeface="Times New Roman"/>
                <a:cs typeface="Times New Roman"/>
                <a:sym typeface="Times New Roman"/>
              </a:rPr>
              <a:t>መንክር ስብሐት ልደቱ (፪)</a:t>
            </a:r>
            <a:endParaRPr sz="24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400">
              <a:solidFill>
                <a:srgbClr val="FFFF00"/>
              </a:solidFill>
              <a:latin typeface="Times New Roman"/>
              <a:ea typeface="Times New Roman"/>
              <a:cs typeface="Times New Roman"/>
              <a:sym typeface="Times New Roman"/>
            </a:endParaRPr>
          </a:p>
        </p:txBody>
      </p:sp>
      <p:sp>
        <p:nvSpPr>
          <p:cNvPr id="439" name="Google Shape;439;p65"/>
          <p:cNvSpPr txBox="1">
            <a:spLocks noGrp="1"/>
          </p:cNvSpPr>
          <p:nvPr>
            <p:ph type="body" idx="1"/>
          </p:nvPr>
        </p:nvSpPr>
        <p:spPr>
          <a:xfrm>
            <a:off x="2991750" y="1163100"/>
            <a:ext cx="3096600" cy="36756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46DC31"/>
              </a:buClr>
              <a:buSzPts val="2400"/>
              <a:buChar char="❖"/>
            </a:pPr>
            <a:r>
              <a:rPr lang="en" sz="2400">
                <a:solidFill>
                  <a:srgbClr val="FFFF00"/>
                </a:solidFill>
              </a:rPr>
              <a:t>aman be-aman 2x</a:t>
            </a:r>
            <a:endParaRPr sz="2400">
              <a:solidFill>
                <a:srgbClr val="FFFF00"/>
              </a:solidFill>
            </a:endParaRPr>
          </a:p>
          <a:p>
            <a:pPr marL="457200" lvl="0" indent="-381000" algn="l" rtl="0">
              <a:lnSpc>
                <a:spcPct val="100000"/>
              </a:lnSpc>
              <a:spcBef>
                <a:spcPts val="0"/>
              </a:spcBef>
              <a:spcAft>
                <a:spcPts val="0"/>
              </a:spcAft>
              <a:buClr>
                <a:srgbClr val="46DC31"/>
              </a:buClr>
              <a:buSzPts val="2400"/>
              <a:buChar char="❖"/>
            </a:pPr>
            <a:r>
              <a:rPr lang="en" sz="2400">
                <a:solidFill>
                  <a:srgbClr val="FFFF00"/>
                </a:solidFill>
              </a:rPr>
              <a:t>menkir sibhat lidetu 2x</a:t>
            </a:r>
            <a:endParaRPr sz="2400">
              <a:solidFill>
                <a:srgbClr val="FFFF00"/>
              </a:solidFill>
            </a:endParaRPr>
          </a:p>
        </p:txBody>
      </p:sp>
      <p:sp>
        <p:nvSpPr>
          <p:cNvPr id="440" name="Google Shape;440;p65"/>
          <p:cNvSpPr txBox="1">
            <a:spLocks noGrp="1"/>
          </p:cNvSpPr>
          <p:nvPr>
            <p:ph type="body" idx="1"/>
          </p:nvPr>
        </p:nvSpPr>
        <p:spPr>
          <a:xfrm>
            <a:off x="5717600" y="1152350"/>
            <a:ext cx="3096600" cy="3675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FF"/>
              </a:buClr>
              <a:buSzPts val="2400"/>
              <a:buFont typeface="Times New Roman"/>
              <a:buChar char="❖"/>
            </a:pPr>
            <a:r>
              <a:rPr lang="en" sz="2400" b="1">
                <a:solidFill>
                  <a:srgbClr val="FFFFFF"/>
                </a:solidFill>
                <a:latin typeface="Times New Roman"/>
                <a:ea typeface="Times New Roman"/>
                <a:cs typeface="Times New Roman"/>
                <a:sym typeface="Times New Roman"/>
              </a:rPr>
              <a:t>Truly Truly 2x</a:t>
            </a:r>
            <a:endParaRPr sz="2400">
              <a:solidFill>
                <a:srgbClr val="FFFFFF"/>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0000FF"/>
              </a:buClr>
              <a:buSzPts val="2400"/>
              <a:buFont typeface="Times New Roman"/>
              <a:buChar char="❖"/>
            </a:pPr>
            <a:r>
              <a:rPr lang="en" sz="2400" b="1">
                <a:solidFill>
                  <a:srgbClr val="FFFFFF"/>
                </a:solidFill>
                <a:latin typeface="Times New Roman"/>
                <a:ea typeface="Times New Roman"/>
                <a:cs typeface="Times New Roman"/>
                <a:sym typeface="Times New Roman"/>
              </a:rPr>
              <a:t>Wondrous is the glory of His Birth. 2x</a:t>
            </a:r>
            <a:endParaRPr sz="2400">
              <a:solidFill>
                <a:srgbClr val="FFFFFF"/>
              </a:solidFill>
              <a:latin typeface="Times New Roman"/>
              <a:ea typeface="Times New Roman"/>
              <a:cs typeface="Times New Roman"/>
              <a:sym typeface="Times New Roman"/>
            </a:endParaRPr>
          </a:p>
        </p:txBody>
      </p:sp>
      <p:sp>
        <p:nvSpPr>
          <p:cNvPr id="441" name="Google Shape;441;p6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u="sng">
                <a:solidFill>
                  <a:srgbClr val="FFFFFF"/>
                </a:solidFill>
                <a:latin typeface="Times New Roman"/>
                <a:ea typeface="Times New Roman"/>
                <a:cs typeface="Times New Roman"/>
                <a:sym typeface="Times New Roman"/>
              </a:rPr>
              <a:t>ዑደት</a:t>
            </a:r>
            <a:r>
              <a:rPr lang="en">
                <a:solidFill>
                  <a:srgbClr val="FFFFFF"/>
                </a:solidFill>
                <a:latin typeface="Times New Roman"/>
                <a:ea typeface="Times New Roman"/>
                <a:cs typeface="Times New Roman"/>
                <a:sym typeface="Times New Roman"/>
              </a:rPr>
              <a:t>፤ </a:t>
            </a:r>
            <a:r>
              <a:rPr lang="en" b="1" u="sng">
                <a:solidFill>
                  <a:srgbClr val="FFFFFF"/>
                </a:solidFill>
                <a:latin typeface="Times New Roman"/>
                <a:ea typeface="Times New Roman"/>
                <a:cs typeface="Times New Roman"/>
                <a:sym typeface="Times New Roman"/>
              </a:rPr>
              <a:t>Udet</a:t>
            </a:r>
            <a:r>
              <a:rPr lang="en" b="1">
                <a:solidFill>
                  <a:srgbClr val="FFFFFF"/>
                </a:solidFill>
                <a:latin typeface="Times New Roman"/>
                <a:ea typeface="Times New Roman"/>
                <a:cs typeface="Times New Roman"/>
                <a:sym typeface="Times New Roman"/>
              </a:rPr>
              <a:t> | </a:t>
            </a:r>
            <a:r>
              <a:rPr lang="en" b="1" u="sng">
                <a:solidFill>
                  <a:srgbClr val="FFFFFF"/>
                </a:solidFill>
                <a:latin typeface="Times New Roman"/>
                <a:ea typeface="Times New Roman"/>
                <a:cs typeface="Times New Roman"/>
                <a:sym typeface="Times New Roman"/>
              </a:rPr>
              <a:t>Encircling</a:t>
            </a:r>
            <a:endParaRPr b="1" u="sng">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6"/>
          <p:cNvSpPr txBox="1">
            <a:spLocks noGrp="1"/>
          </p:cNvSpPr>
          <p:nvPr>
            <p:ph type="body" idx="1"/>
          </p:nvPr>
        </p:nvSpPr>
        <p:spPr>
          <a:xfrm>
            <a:off x="377575" y="1000075"/>
            <a:ext cx="3096600" cy="38064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Clr>
                <a:srgbClr val="FFFF00"/>
              </a:buClr>
              <a:buSzPts val="3000"/>
              <a:buFont typeface="Times New Roman"/>
              <a:buChar char="❖"/>
            </a:pPr>
            <a:r>
              <a:rPr lang="en" sz="3000">
                <a:solidFill>
                  <a:srgbClr val="FFFF00"/>
                </a:solidFill>
                <a:latin typeface="Times New Roman"/>
                <a:ea typeface="Times New Roman"/>
                <a:cs typeface="Times New Roman"/>
                <a:sym typeface="Times New Roman"/>
              </a:rPr>
              <a:t>ዮም ፍሥሐ ኮነ በእንተ ልደቱ ለክርስቶስ/፪/ እምቅድስት ድንግል/፪/ ውእቱ ኢየሱስ ክርስቶስ/፪/</a:t>
            </a:r>
            <a:endParaRPr sz="3000">
              <a:solidFill>
                <a:srgbClr val="FFFF00"/>
              </a:solidFill>
              <a:latin typeface="Times New Roman"/>
              <a:ea typeface="Times New Roman"/>
              <a:cs typeface="Times New Roman"/>
              <a:sym typeface="Times New Roman"/>
            </a:endParaRPr>
          </a:p>
        </p:txBody>
      </p:sp>
      <p:sp>
        <p:nvSpPr>
          <p:cNvPr id="447" name="Google Shape;447;p66"/>
          <p:cNvSpPr txBox="1">
            <a:spLocks noGrp="1"/>
          </p:cNvSpPr>
          <p:nvPr>
            <p:ph type="body" idx="1"/>
          </p:nvPr>
        </p:nvSpPr>
        <p:spPr>
          <a:xfrm>
            <a:off x="2952450" y="934500"/>
            <a:ext cx="3240300" cy="36756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1600"/>
              </a:spcAft>
              <a:buClr>
                <a:srgbClr val="46DC31"/>
              </a:buClr>
              <a:buSzPts val="3000"/>
              <a:buChar char="❖"/>
            </a:pPr>
            <a:r>
              <a:rPr lang="en" sz="3000">
                <a:solidFill>
                  <a:srgbClr val="FFFF00"/>
                </a:solidFill>
              </a:rPr>
              <a:t>Yom fisiha kone be’inte lidetu le-Kristos 2x im-Qidist Dingl 2x wi’itu Iyesus Kristos 2x </a:t>
            </a:r>
            <a:endParaRPr sz="3000">
              <a:solidFill>
                <a:srgbClr val="FFFF00"/>
              </a:solidFill>
            </a:endParaRPr>
          </a:p>
        </p:txBody>
      </p:sp>
      <p:sp>
        <p:nvSpPr>
          <p:cNvPr id="448" name="Google Shape;448;p66"/>
          <p:cNvSpPr txBox="1">
            <a:spLocks noGrp="1"/>
          </p:cNvSpPr>
          <p:nvPr>
            <p:ph type="body" idx="1"/>
          </p:nvPr>
        </p:nvSpPr>
        <p:spPr>
          <a:xfrm>
            <a:off x="5717600" y="923750"/>
            <a:ext cx="3096600" cy="36756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Clr>
                <a:srgbClr val="FFFFFF"/>
              </a:buClr>
              <a:buSzPts val="3000"/>
              <a:buFont typeface="Times New Roman"/>
              <a:buChar char="❖"/>
            </a:pPr>
            <a:r>
              <a:rPr lang="en" sz="3000">
                <a:solidFill>
                  <a:srgbClr val="FFFFFF"/>
                </a:solidFill>
                <a:latin typeface="Times New Roman"/>
                <a:ea typeface="Times New Roman"/>
                <a:cs typeface="Times New Roman"/>
                <a:sym typeface="Times New Roman"/>
              </a:rPr>
              <a:t>Today joy has comae because of the birth of Christ 2x From the Holy Virgin 2x He is Jesus Christ 2x</a:t>
            </a:r>
            <a:endParaRPr sz="3000">
              <a:solidFill>
                <a:srgbClr val="FFFFFF"/>
              </a:solidFill>
              <a:latin typeface="Times New Roman"/>
              <a:ea typeface="Times New Roman"/>
              <a:cs typeface="Times New Roman"/>
              <a:sym typeface="Times New Roman"/>
            </a:endParaRPr>
          </a:p>
        </p:txBody>
      </p:sp>
      <p:sp>
        <p:nvSpPr>
          <p:cNvPr id="449" name="Google Shape;449;p66"/>
          <p:cNvSpPr txBox="1">
            <a:spLocks noGrp="1"/>
          </p:cNvSpPr>
          <p:nvPr>
            <p:ph type="title"/>
          </p:nvPr>
        </p:nvSpPr>
        <p:spPr>
          <a:xfrm>
            <a:off x="1368000" y="292625"/>
            <a:ext cx="65331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u="sng">
                <a:solidFill>
                  <a:srgbClr val="FFFFFF"/>
                </a:solidFill>
                <a:latin typeface="Times New Roman"/>
                <a:ea typeface="Times New Roman"/>
                <a:cs typeface="Times New Roman"/>
                <a:sym typeface="Times New Roman"/>
              </a:rPr>
              <a:t>ወረብ </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Wereb</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Slow Tone</a:t>
            </a:r>
            <a:endParaRPr sz="3600" b="1" u="sng">
              <a:solidFill>
                <a:srgbClr val="FFFFFF"/>
              </a:solidFill>
            </a:endParaRP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7"/>
          <p:cNvSpPr txBox="1">
            <a:spLocks noGrp="1"/>
          </p:cNvSpPr>
          <p:nvPr>
            <p:ph type="body" idx="1"/>
          </p:nvPr>
        </p:nvSpPr>
        <p:spPr>
          <a:xfrm>
            <a:off x="377575" y="1076275"/>
            <a:ext cx="2871600" cy="3806400"/>
          </a:xfrm>
          <a:prstGeom prst="rect">
            <a:avLst/>
          </a:prstGeom>
        </p:spPr>
        <p:txBody>
          <a:bodyPr spcFirstLastPara="1" wrap="square" lIns="91425" tIns="91425" rIns="91425" bIns="91425" anchor="t" anchorCtr="0">
            <a:noAutofit/>
          </a:bodyPr>
          <a:lstStyle/>
          <a:p>
            <a:pPr marL="457200" lvl="0" indent="-396875" algn="l" rtl="0">
              <a:spcBef>
                <a:spcPts val="640"/>
              </a:spcBef>
              <a:spcAft>
                <a:spcPts val="0"/>
              </a:spcAft>
              <a:buClr>
                <a:srgbClr val="FFFF00"/>
              </a:buClr>
              <a:buSzPts val="2650"/>
              <a:buFont typeface="Times New Roman"/>
              <a:buChar char="❖"/>
            </a:pPr>
            <a:r>
              <a:rPr lang="en" sz="2650">
                <a:solidFill>
                  <a:srgbClr val="FFFF00"/>
                </a:solidFill>
                <a:latin typeface="Times New Roman"/>
                <a:ea typeface="Times New Roman"/>
                <a:cs typeface="Times New Roman"/>
                <a:sym typeface="Times New Roman"/>
              </a:rPr>
              <a:t>ተወልደ ኢየሱስ በቤተ ልሔም/፪/ ዘይሁዳ በቤተ ልሔም/፪/ አዋልደ ጢሮስ አሜሃ ይሰግዳ/፪/ በቤተ ልሔም/፪/ </a:t>
            </a:r>
            <a:endParaRPr sz="2650">
              <a:solidFill>
                <a:srgbClr val="FFFF00"/>
              </a:solidFill>
              <a:latin typeface="Times New Roman"/>
              <a:ea typeface="Times New Roman"/>
              <a:cs typeface="Times New Roman"/>
              <a:sym typeface="Times New Roman"/>
            </a:endParaRPr>
          </a:p>
        </p:txBody>
      </p:sp>
      <p:sp>
        <p:nvSpPr>
          <p:cNvPr id="455" name="Google Shape;455;p67"/>
          <p:cNvSpPr txBox="1">
            <a:spLocks noGrp="1"/>
          </p:cNvSpPr>
          <p:nvPr>
            <p:ph type="body" idx="1"/>
          </p:nvPr>
        </p:nvSpPr>
        <p:spPr>
          <a:xfrm>
            <a:off x="2952450" y="934500"/>
            <a:ext cx="3240300" cy="3675600"/>
          </a:xfrm>
          <a:prstGeom prst="rect">
            <a:avLst/>
          </a:prstGeom>
        </p:spPr>
        <p:txBody>
          <a:bodyPr spcFirstLastPara="1" wrap="square" lIns="91425" tIns="91425" rIns="91425" bIns="91425" anchor="t" anchorCtr="0">
            <a:noAutofit/>
          </a:bodyPr>
          <a:lstStyle/>
          <a:p>
            <a:pPr marL="457200" lvl="0" indent="-393700" algn="l" rtl="0">
              <a:lnSpc>
                <a:spcPct val="115000"/>
              </a:lnSpc>
              <a:spcBef>
                <a:spcPts val="0"/>
              </a:spcBef>
              <a:spcAft>
                <a:spcPts val="1600"/>
              </a:spcAft>
              <a:buClr>
                <a:srgbClr val="46DC31"/>
              </a:buClr>
              <a:buSzPts val="2600"/>
              <a:buChar char="❖"/>
            </a:pPr>
            <a:r>
              <a:rPr lang="en" sz="2600">
                <a:solidFill>
                  <a:srgbClr val="FFFF00"/>
                </a:solidFill>
              </a:rPr>
              <a:t>tewelde Iyesus be-bietelihiem 2x ze-yihuda be-bietehiem 2x Awalide Tīros Amieha yisegida 2x be-Bietelihiem 2x </a:t>
            </a:r>
            <a:endParaRPr sz="2600">
              <a:solidFill>
                <a:srgbClr val="FFFF00"/>
              </a:solidFill>
            </a:endParaRPr>
          </a:p>
        </p:txBody>
      </p:sp>
      <p:sp>
        <p:nvSpPr>
          <p:cNvPr id="456" name="Google Shape;456;p67"/>
          <p:cNvSpPr txBox="1">
            <a:spLocks noGrp="1"/>
          </p:cNvSpPr>
          <p:nvPr>
            <p:ph type="body" idx="1"/>
          </p:nvPr>
        </p:nvSpPr>
        <p:spPr>
          <a:xfrm>
            <a:off x="5717600" y="923750"/>
            <a:ext cx="3096600" cy="36756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Clr>
                <a:srgbClr val="FFFFFF"/>
              </a:buClr>
              <a:buSzPts val="3000"/>
              <a:buFont typeface="Times New Roman"/>
              <a:buChar char="❖"/>
            </a:pPr>
            <a:r>
              <a:rPr lang="en" sz="3000">
                <a:solidFill>
                  <a:srgbClr val="FFFFFF"/>
                </a:solidFill>
                <a:latin typeface="Times New Roman"/>
                <a:ea typeface="Times New Roman"/>
                <a:cs typeface="Times New Roman"/>
                <a:sym typeface="Times New Roman"/>
              </a:rPr>
              <a:t>Christ was born in Bethlehem of Judah; Then daughters of Tyre prostrate for Him in Bethlehem</a:t>
            </a:r>
            <a:endParaRPr sz="3000">
              <a:solidFill>
                <a:srgbClr val="FFFFFF"/>
              </a:solidFill>
              <a:latin typeface="Times New Roman"/>
              <a:ea typeface="Times New Roman"/>
              <a:cs typeface="Times New Roman"/>
              <a:sym typeface="Times New Roman"/>
            </a:endParaRPr>
          </a:p>
        </p:txBody>
      </p:sp>
      <p:sp>
        <p:nvSpPr>
          <p:cNvPr id="457" name="Google Shape;457;p67"/>
          <p:cNvSpPr txBox="1">
            <a:spLocks noGrp="1"/>
          </p:cNvSpPr>
          <p:nvPr>
            <p:ph type="title"/>
          </p:nvPr>
        </p:nvSpPr>
        <p:spPr>
          <a:xfrm>
            <a:off x="1368000" y="292625"/>
            <a:ext cx="65331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u="sng">
                <a:solidFill>
                  <a:srgbClr val="FFFFFF"/>
                </a:solidFill>
                <a:latin typeface="Times New Roman"/>
                <a:ea typeface="Times New Roman"/>
                <a:cs typeface="Times New Roman"/>
                <a:sym typeface="Times New Roman"/>
              </a:rPr>
              <a:t>ወረብ </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Wereb</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Slow Tone</a:t>
            </a:r>
            <a:endParaRPr sz="3600" b="1" u="sng">
              <a:solidFill>
                <a:srgbClr val="FFFFFF"/>
              </a:solidFill>
            </a:endParaRP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8"/>
          <p:cNvSpPr txBox="1">
            <a:spLocks noGrp="1"/>
          </p:cNvSpPr>
          <p:nvPr>
            <p:ph type="body" idx="1"/>
          </p:nvPr>
        </p:nvSpPr>
        <p:spPr>
          <a:xfrm>
            <a:off x="377575" y="1076275"/>
            <a:ext cx="2939700" cy="3806400"/>
          </a:xfrm>
          <a:prstGeom prst="rect">
            <a:avLst/>
          </a:prstGeom>
        </p:spPr>
        <p:txBody>
          <a:bodyPr spcFirstLastPara="1" wrap="square" lIns="91425" tIns="91425" rIns="91425" bIns="91425" anchor="t" anchorCtr="0">
            <a:noAutofit/>
          </a:bodyPr>
          <a:lstStyle/>
          <a:p>
            <a:pPr marL="457200" lvl="0" indent="-374650" algn="l" rtl="0">
              <a:spcBef>
                <a:spcPts val="640"/>
              </a:spcBef>
              <a:spcAft>
                <a:spcPts val="0"/>
              </a:spcAft>
              <a:buClr>
                <a:srgbClr val="FFFF00"/>
              </a:buClr>
              <a:buSzPts val="2300"/>
              <a:buFont typeface="Times New Roman"/>
              <a:buChar char="❖"/>
            </a:pPr>
            <a:r>
              <a:rPr lang="en" sz="2300">
                <a:solidFill>
                  <a:srgbClr val="FFFF00"/>
                </a:solidFill>
                <a:latin typeface="Times New Roman"/>
                <a:ea typeface="Times New Roman"/>
                <a:cs typeface="Times New Roman"/>
                <a:sym typeface="Times New Roman"/>
              </a:rPr>
              <a:t>ተወልደ ኢየሱስ በቤተልሔም ዘይሁዳ፤ አዋልደ ጢሮስ አሜሃ ይሰግዳ፤ </a:t>
            </a:r>
            <a:endParaRPr sz="2300">
              <a:solidFill>
                <a:srgbClr val="FFFF00"/>
              </a:solidFill>
              <a:latin typeface="Times New Roman"/>
              <a:ea typeface="Times New Roman"/>
              <a:cs typeface="Times New Roman"/>
              <a:sym typeface="Times New Roman"/>
            </a:endParaRPr>
          </a:p>
          <a:p>
            <a:pPr marL="457200" lvl="0" indent="-374650" algn="l" rtl="0">
              <a:spcBef>
                <a:spcPts val="0"/>
              </a:spcBef>
              <a:spcAft>
                <a:spcPts val="0"/>
              </a:spcAft>
              <a:buClr>
                <a:srgbClr val="FFFF00"/>
              </a:buClr>
              <a:buSzPts val="2300"/>
              <a:buFont typeface="Times New Roman"/>
              <a:buChar char="❖"/>
            </a:pPr>
            <a:r>
              <a:rPr lang="en" sz="2300">
                <a:solidFill>
                  <a:srgbClr val="FFFF00"/>
                </a:solidFill>
                <a:latin typeface="Times New Roman"/>
                <a:ea typeface="Times New Roman"/>
                <a:cs typeface="Times New Roman"/>
                <a:sym typeface="Times New Roman"/>
              </a:rPr>
              <a:t>ሰብአ ሰገል አምጽኡ ሎቱ ጋዳ፤ ወይትኃሠያ አዋልደ ይሁዳ።</a:t>
            </a:r>
            <a:endParaRPr sz="2300">
              <a:solidFill>
                <a:srgbClr val="FFFF00"/>
              </a:solidFill>
              <a:latin typeface="Times New Roman"/>
              <a:ea typeface="Times New Roman"/>
              <a:cs typeface="Times New Roman"/>
              <a:sym typeface="Times New Roman"/>
            </a:endParaRPr>
          </a:p>
        </p:txBody>
      </p:sp>
      <p:sp>
        <p:nvSpPr>
          <p:cNvPr id="463" name="Google Shape;463;p68"/>
          <p:cNvSpPr txBox="1">
            <a:spLocks noGrp="1"/>
          </p:cNvSpPr>
          <p:nvPr>
            <p:ph type="body" idx="1"/>
          </p:nvPr>
        </p:nvSpPr>
        <p:spPr>
          <a:xfrm>
            <a:off x="2818500" y="1086900"/>
            <a:ext cx="3477000" cy="36756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46DC31"/>
              </a:buClr>
              <a:buSzPts val="2200"/>
              <a:buChar char="❖"/>
            </a:pPr>
            <a:r>
              <a:rPr lang="en" sz="2200">
                <a:solidFill>
                  <a:srgbClr val="FFFF00"/>
                </a:solidFill>
              </a:rPr>
              <a:t>tewelde Īyesus Krisitos be-bietelhiem ze-yihuda; a’walide Tiros amieha ysegidu; </a:t>
            </a:r>
            <a:endParaRPr sz="2200">
              <a:solidFill>
                <a:srgbClr val="FFFF00"/>
              </a:solidFill>
            </a:endParaRPr>
          </a:p>
          <a:p>
            <a:pPr marL="457200" lvl="0" indent="-368300" algn="l" rtl="0">
              <a:lnSpc>
                <a:spcPct val="115000"/>
              </a:lnSpc>
              <a:spcBef>
                <a:spcPts val="1600"/>
              </a:spcBef>
              <a:spcAft>
                <a:spcPts val="1600"/>
              </a:spcAft>
              <a:buClr>
                <a:srgbClr val="46DC31"/>
              </a:buClr>
              <a:buSzPts val="2200"/>
              <a:buChar char="❖"/>
            </a:pPr>
            <a:r>
              <a:rPr lang="en" sz="2200">
                <a:solidFill>
                  <a:srgbClr val="FFFF00"/>
                </a:solidFill>
              </a:rPr>
              <a:t>seb’a segel amtsiu lotu gada; we-ytihaseya awalide yhuda.</a:t>
            </a:r>
            <a:endParaRPr sz="2200">
              <a:solidFill>
                <a:srgbClr val="FFFF00"/>
              </a:solidFill>
            </a:endParaRPr>
          </a:p>
        </p:txBody>
      </p:sp>
      <p:sp>
        <p:nvSpPr>
          <p:cNvPr id="464" name="Google Shape;464;p68"/>
          <p:cNvSpPr txBox="1">
            <a:spLocks noGrp="1"/>
          </p:cNvSpPr>
          <p:nvPr>
            <p:ph type="body" idx="1"/>
          </p:nvPr>
        </p:nvSpPr>
        <p:spPr>
          <a:xfrm>
            <a:off x="5606025" y="1076150"/>
            <a:ext cx="3325500" cy="36756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rgbClr val="0000FF"/>
              </a:buClr>
              <a:buSzPts val="2300"/>
              <a:buFont typeface="Times New Roman"/>
              <a:buChar char="❖"/>
            </a:pPr>
            <a:r>
              <a:rPr lang="en" sz="2300">
                <a:solidFill>
                  <a:srgbClr val="FFFFFF"/>
                </a:solidFill>
                <a:latin typeface="Times New Roman"/>
                <a:ea typeface="Times New Roman"/>
                <a:cs typeface="Times New Roman"/>
                <a:sym typeface="Times New Roman"/>
              </a:rPr>
              <a:t>Christ was born in Bethlehem of Judah; then daughters of Tyre prostrate for Him;</a:t>
            </a:r>
            <a:endParaRPr sz="2300">
              <a:solidFill>
                <a:srgbClr val="FFFFFF"/>
              </a:solidFill>
              <a:latin typeface="Times New Roman"/>
              <a:ea typeface="Times New Roman"/>
              <a:cs typeface="Times New Roman"/>
              <a:sym typeface="Times New Roman"/>
            </a:endParaRPr>
          </a:p>
          <a:p>
            <a:pPr marL="457200" lvl="0" indent="-374650" algn="l" rtl="0">
              <a:lnSpc>
                <a:spcPct val="115000"/>
              </a:lnSpc>
              <a:spcBef>
                <a:spcPts val="0"/>
              </a:spcBef>
              <a:spcAft>
                <a:spcPts val="0"/>
              </a:spcAft>
              <a:buClr>
                <a:srgbClr val="0000FF"/>
              </a:buClr>
              <a:buSzPts val="2300"/>
              <a:buFont typeface="Times New Roman"/>
              <a:buChar char="❖"/>
            </a:pPr>
            <a:r>
              <a:rPr lang="en" sz="2300">
                <a:solidFill>
                  <a:srgbClr val="FFFFFF"/>
                </a:solidFill>
                <a:latin typeface="Times New Roman"/>
                <a:ea typeface="Times New Roman"/>
                <a:cs typeface="Times New Roman"/>
                <a:sym typeface="Times New Roman"/>
              </a:rPr>
              <a:t>The Wise Men brought for Him gifts And the daughters of Judah rejoice</a:t>
            </a:r>
            <a:endParaRPr sz="2300">
              <a:solidFill>
                <a:srgbClr val="FFFFFF"/>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3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300">
              <a:solidFill>
                <a:srgbClr val="FFFFFF"/>
              </a:solidFill>
            </a:endParaRPr>
          </a:p>
          <a:p>
            <a:pPr marL="0" lvl="0" indent="0" algn="l" rtl="0">
              <a:spcBef>
                <a:spcPts val="800"/>
              </a:spcBef>
              <a:spcAft>
                <a:spcPts val="0"/>
              </a:spcAft>
              <a:buNone/>
            </a:pPr>
            <a:endParaRPr sz="2300">
              <a:solidFill>
                <a:srgbClr val="FFFFFF"/>
              </a:solidFill>
              <a:latin typeface="Times New Roman"/>
              <a:ea typeface="Times New Roman"/>
              <a:cs typeface="Times New Roman"/>
              <a:sym typeface="Times New Roman"/>
            </a:endParaRPr>
          </a:p>
        </p:txBody>
      </p:sp>
      <p:sp>
        <p:nvSpPr>
          <p:cNvPr id="465" name="Google Shape;465;p6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u="sng">
                <a:solidFill>
                  <a:srgbClr val="FFFFFF"/>
                </a:solidFill>
                <a:latin typeface="Times New Roman"/>
                <a:ea typeface="Times New Roman"/>
                <a:cs typeface="Times New Roman"/>
                <a:sym typeface="Times New Roman"/>
              </a:rPr>
              <a:t>እስመ ለዓለም | Isme le-Alem</a:t>
            </a:r>
            <a:endParaRPr u="sng">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9"/>
          <p:cNvSpPr txBox="1">
            <a:spLocks noGrp="1"/>
          </p:cNvSpPr>
          <p:nvPr>
            <p:ph type="body" idx="1"/>
          </p:nvPr>
        </p:nvSpPr>
        <p:spPr>
          <a:xfrm>
            <a:off x="377575" y="847675"/>
            <a:ext cx="3096600" cy="3806400"/>
          </a:xfrm>
          <a:prstGeom prst="rect">
            <a:avLst/>
          </a:prstGeom>
        </p:spPr>
        <p:txBody>
          <a:bodyPr spcFirstLastPara="1" wrap="square" lIns="91425" tIns="91425" rIns="91425" bIns="91425" anchor="t" anchorCtr="0">
            <a:noAutofit/>
          </a:bodyPr>
          <a:lstStyle/>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በጎል ሰከበ በአጽርቅት ተጠብለለ፤ ውስተ ማኅፀነ ድንግል ኃደረ፤ ዮም ተወልደ እግዚእ ወመድኅን ቤዛ ኩሉ ዓለም።</a:t>
            </a:r>
            <a:endParaRPr sz="27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700">
              <a:solidFill>
                <a:srgbClr val="FFFF00"/>
              </a:solidFill>
              <a:latin typeface="Times New Roman"/>
              <a:ea typeface="Times New Roman"/>
              <a:cs typeface="Times New Roman"/>
              <a:sym typeface="Times New Roman"/>
            </a:endParaRPr>
          </a:p>
        </p:txBody>
      </p:sp>
      <p:sp>
        <p:nvSpPr>
          <p:cNvPr id="471" name="Google Shape;471;p69"/>
          <p:cNvSpPr txBox="1">
            <a:spLocks noGrp="1"/>
          </p:cNvSpPr>
          <p:nvPr>
            <p:ph type="body" idx="1"/>
          </p:nvPr>
        </p:nvSpPr>
        <p:spPr>
          <a:xfrm>
            <a:off x="2942950" y="858300"/>
            <a:ext cx="3297900" cy="36756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1600"/>
              </a:spcAft>
              <a:buClr>
                <a:srgbClr val="46DC31"/>
              </a:buClr>
              <a:buSzPts val="2700"/>
              <a:buChar char="❖"/>
            </a:pPr>
            <a:r>
              <a:rPr lang="en" sz="2700">
                <a:solidFill>
                  <a:srgbClr val="FFFF00"/>
                </a:solidFill>
              </a:rPr>
              <a:t>be-gol sekebe be-atsriqit teTeblele wiste mahtsene dngil hadere; yom tewelde igzī’i we-medhine bieza kulu alem.</a:t>
            </a:r>
            <a:endParaRPr sz="2700">
              <a:solidFill>
                <a:srgbClr val="FFFF00"/>
              </a:solidFill>
            </a:endParaRPr>
          </a:p>
        </p:txBody>
      </p:sp>
      <p:sp>
        <p:nvSpPr>
          <p:cNvPr id="472" name="Google Shape;472;p69"/>
          <p:cNvSpPr txBox="1">
            <a:spLocks noGrp="1"/>
          </p:cNvSpPr>
          <p:nvPr>
            <p:ph type="body" idx="1"/>
          </p:nvPr>
        </p:nvSpPr>
        <p:spPr>
          <a:xfrm>
            <a:off x="5604800" y="923750"/>
            <a:ext cx="3297900" cy="3675600"/>
          </a:xfrm>
          <a:prstGeom prst="rect">
            <a:avLst/>
          </a:prstGeom>
        </p:spPr>
        <p:txBody>
          <a:bodyPr spcFirstLastPara="1" wrap="square" lIns="91425" tIns="91425" rIns="91425" bIns="91425" anchor="t" anchorCtr="0">
            <a:noAutofit/>
          </a:bodyPr>
          <a:lstStyle/>
          <a:p>
            <a:pPr marL="457200" lvl="0" indent="-400050" algn="l" rtl="0">
              <a:lnSpc>
                <a:spcPct val="100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He lay in a manger, He was wrapped in cloth; He dwelt in the womb of a Virgin; Today, the Lord and Savior, and the Redeemer of the world was born. </a:t>
            </a:r>
            <a:endParaRPr sz="2700">
              <a:solidFill>
                <a:srgbClr val="FFFFFF"/>
              </a:solidFill>
              <a:latin typeface="Times New Roman"/>
              <a:ea typeface="Times New Roman"/>
              <a:cs typeface="Times New Roman"/>
              <a:sym typeface="Times New Roman"/>
            </a:endParaRPr>
          </a:p>
          <a:p>
            <a:pPr marL="0" lvl="0" indent="0" algn="l" rtl="0">
              <a:lnSpc>
                <a:spcPct val="100000"/>
              </a:lnSpc>
              <a:spcBef>
                <a:spcPts val="640"/>
              </a:spcBef>
              <a:spcAft>
                <a:spcPts val="0"/>
              </a:spcAft>
              <a:buClr>
                <a:schemeClr val="dk1"/>
              </a:buClr>
              <a:buSzPts val="1100"/>
              <a:buFont typeface="Arial"/>
              <a:buNone/>
            </a:pPr>
            <a:endParaRPr sz="2700">
              <a:solidFill>
                <a:srgbClr val="FFFFFF"/>
              </a:solidFill>
            </a:endParaRPr>
          </a:p>
          <a:p>
            <a:pPr marL="0" lvl="0" indent="0" algn="l" rtl="0">
              <a:lnSpc>
                <a:spcPct val="100000"/>
              </a:lnSpc>
              <a:spcBef>
                <a:spcPts val="800"/>
              </a:spcBef>
              <a:spcAft>
                <a:spcPts val="0"/>
              </a:spcAft>
              <a:buNone/>
            </a:pPr>
            <a:endParaRPr sz="2700">
              <a:solidFill>
                <a:srgbClr val="FFFFFF"/>
              </a:solidFill>
              <a:latin typeface="Times New Roman"/>
              <a:ea typeface="Times New Roman"/>
              <a:cs typeface="Times New Roman"/>
              <a:sym typeface="Times New Roman"/>
            </a:endParaRPr>
          </a:p>
        </p:txBody>
      </p:sp>
      <p:sp>
        <p:nvSpPr>
          <p:cNvPr id="473" name="Google Shape;473;p6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u="sng">
                <a:solidFill>
                  <a:srgbClr val="FFFFFF"/>
                </a:solidFill>
                <a:latin typeface="Times New Roman"/>
                <a:ea typeface="Times New Roman"/>
                <a:cs typeface="Times New Roman"/>
                <a:sym typeface="Times New Roman"/>
              </a:rPr>
              <a:t>ዕዝል</a:t>
            </a:r>
            <a:r>
              <a:rPr lang="en">
                <a:solidFill>
                  <a:srgbClr val="FFFFFF"/>
                </a:solidFill>
                <a:latin typeface="Times New Roman"/>
                <a:ea typeface="Times New Roman"/>
                <a:cs typeface="Times New Roman"/>
                <a:sym typeface="Times New Roman"/>
              </a:rPr>
              <a:t>፥ | </a:t>
            </a:r>
            <a:r>
              <a:rPr lang="en" b="1" u="sng">
                <a:solidFill>
                  <a:srgbClr val="FFFFFF"/>
                </a:solidFill>
                <a:latin typeface="Times New Roman"/>
                <a:ea typeface="Times New Roman"/>
                <a:cs typeface="Times New Roman"/>
                <a:sym typeface="Times New Roman"/>
              </a:rPr>
              <a:t>Izil</a:t>
            </a:r>
            <a:r>
              <a:rPr lang="en" b="1">
                <a:solidFill>
                  <a:srgbClr val="FFFFFF"/>
                </a:solidFill>
                <a:latin typeface="Times New Roman"/>
                <a:ea typeface="Times New Roman"/>
                <a:cs typeface="Times New Roman"/>
                <a:sym typeface="Times New Roman"/>
              </a:rPr>
              <a:t> </a:t>
            </a:r>
            <a:endParaRPr b="1">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0"/>
          <p:cNvSpPr txBox="1">
            <a:spLocks noGrp="1"/>
          </p:cNvSpPr>
          <p:nvPr>
            <p:ph type="body" idx="1"/>
          </p:nvPr>
        </p:nvSpPr>
        <p:spPr>
          <a:xfrm>
            <a:off x="606175" y="1076275"/>
            <a:ext cx="3281700" cy="3806400"/>
          </a:xfrm>
          <a:prstGeom prst="rect">
            <a:avLst/>
          </a:prstGeom>
        </p:spPr>
        <p:txBody>
          <a:bodyPr spcFirstLastPara="1" wrap="square" lIns="91425" tIns="91425" rIns="91425" bIns="91425" anchor="t" anchorCtr="0">
            <a:noAutofit/>
          </a:bodyPr>
          <a:lstStyle/>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ለዘተወልደ እምቅድስት ድንግል ምንተ ንብሎ</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ናስተማስሎ ለመድሓኒነ ኣርዌ ገዳምኑ ኣንበሳ</a:t>
            </a:r>
            <a:endParaRPr sz="2700">
              <a:solidFill>
                <a:srgbClr val="FFFF00"/>
              </a:solidFill>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sz="2700">
              <a:solidFill>
                <a:srgbClr val="FFFF00"/>
              </a:solidFill>
              <a:latin typeface="Times New Roman"/>
              <a:ea typeface="Times New Roman"/>
              <a:cs typeface="Times New Roman"/>
              <a:sym typeface="Times New Roman"/>
            </a:endParaRPr>
          </a:p>
        </p:txBody>
      </p:sp>
      <p:sp>
        <p:nvSpPr>
          <p:cNvPr id="479" name="Google Shape;479;p70"/>
          <p:cNvSpPr txBox="1">
            <a:spLocks noGrp="1"/>
          </p:cNvSpPr>
          <p:nvPr>
            <p:ph type="body" idx="1"/>
          </p:nvPr>
        </p:nvSpPr>
        <p:spPr>
          <a:xfrm>
            <a:off x="4145425" y="1086900"/>
            <a:ext cx="4593000" cy="3675600"/>
          </a:xfrm>
          <a:prstGeom prst="rect">
            <a:avLst/>
          </a:prstGeom>
        </p:spPr>
        <p:txBody>
          <a:bodyPr spcFirstLastPara="1" wrap="square" lIns="91425" tIns="91425" rIns="91425" bIns="91425" anchor="t" anchorCtr="0">
            <a:noAutofit/>
          </a:bodyPr>
          <a:lstStyle/>
          <a:p>
            <a:pPr marL="457200" lvl="0" indent="-450850" algn="l" rtl="0">
              <a:spcBef>
                <a:spcPts val="0"/>
              </a:spcBef>
              <a:spcAft>
                <a:spcPts val="0"/>
              </a:spcAft>
              <a:buClr>
                <a:srgbClr val="46DC31"/>
              </a:buClr>
              <a:buSzPts val="3500"/>
              <a:buChar char="❖"/>
            </a:pPr>
            <a:r>
              <a:rPr lang="en" sz="3500">
                <a:solidFill>
                  <a:srgbClr val="FFFF00"/>
                </a:solidFill>
              </a:rPr>
              <a:t>leze-tewelde im-qidist dingil minte niblo nastemasilo le-medhanīne arwie gedaminu anbesa</a:t>
            </a:r>
            <a:endParaRPr sz="2700">
              <a:solidFill>
                <a:srgbClr val="FFFF00"/>
              </a:solidFill>
            </a:endParaRPr>
          </a:p>
        </p:txBody>
      </p:sp>
      <p:sp>
        <p:nvSpPr>
          <p:cNvPr id="480" name="Google Shape;480;p7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u="sng">
                <a:solidFill>
                  <a:srgbClr val="FFFFFF"/>
                </a:solidFill>
                <a:latin typeface="Times New Roman"/>
                <a:ea typeface="Times New Roman"/>
                <a:cs typeface="Times New Roman"/>
                <a:sym typeface="Times New Roman"/>
              </a:rPr>
              <a:t>ዓራራይ</a:t>
            </a:r>
            <a:r>
              <a:rPr lang="en">
                <a:solidFill>
                  <a:srgbClr val="FFFFFF"/>
                </a:solidFill>
                <a:latin typeface="Times New Roman"/>
                <a:ea typeface="Times New Roman"/>
                <a:cs typeface="Times New Roman"/>
                <a:sym typeface="Times New Roman"/>
              </a:rPr>
              <a:t> | </a:t>
            </a:r>
            <a:r>
              <a:rPr lang="en" b="1" u="sng">
                <a:solidFill>
                  <a:srgbClr val="FFFFFF"/>
                </a:solidFill>
                <a:latin typeface="Times New Roman"/>
                <a:ea typeface="Times New Roman"/>
                <a:cs typeface="Times New Roman"/>
                <a:sym typeface="Times New Roman"/>
              </a:rPr>
              <a:t>Araray</a:t>
            </a:r>
            <a:r>
              <a:rPr lang="en" b="1">
                <a:solidFill>
                  <a:srgbClr val="FFFFFF"/>
                </a:solidFill>
                <a:latin typeface="Times New Roman"/>
                <a:ea typeface="Times New Roman"/>
                <a:cs typeface="Times New Roman"/>
                <a:sym typeface="Times New Roman"/>
              </a:rPr>
              <a:t> |</a:t>
            </a:r>
            <a:endParaRPr b="1">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1"/>
          <p:cNvSpPr txBox="1">
            <a:spLocks noGrp="1"/>
          </p:cNvSpPr>
          <p:nvPr>
            <p:ph type="body" idx="1"/>
          </p:nvPr>
        </p:nvSpPr>
        <p:spPr>
          <a:xfrm>
            <a:off x="377575" y="314275"/>
            <a:ext cx="4072200" cy="3806400"/>
          </a:xfrm>
          <a:prstGeom prst="rect">
            <a:avLst/>
          </a:prstGeom>
        </p:spPr>
        <p:txBody>
          <a:bodyPr spcFirstLastPara="1" wrap="square" lIns="91425" tIns="91425" rIns="91425" bIns="91425" anchor="t" anchorCtr="0">
            <a:noAutofit/>
          </a:bodyPr>
          <a:lstStyle/>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ወሚመ ከራድዮን ዖፍ ፀዓዳ ንጉሥ ኣንበሳ</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እምዘርኣ ዳዊት ዘመጽኣ።</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ሰላም፡ በ፪፡ ንሰብከ ወልደ እምዘርዓ ዳዊት ዘመጽዓ</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ወተወልደ በሥጋ ሰብእ እንዘ ኢየዓርቅ እመንበረ</a:t>
            </a:r>
            <a:endParaRPr sz="2700">
              <a:solidFill>
                <a:srgbClr val="FFFF00"/>
              </a:solidFill>
              <a:latin typeface="Times New Roman"/>
              <a:ea typeface="Times New Roman"/>
              <a:cs typeface="Times New Roman"/>
              <a:sym typeface="Times New Roman"/>
            </a:endParaRPr>
          </a:p>
        </p:txBody>
      </p:sp>
      <p:sp>
        <p:nvSpPr>
          <p:cNvPr id="486" name="Google Shape;486;p71"/>
          <p:cNvSpPr txBox="1">
            <a:spLocks noGrp="1"/>
          </p:cNvSpPr>
          <p:nvPr>
            <p:ph type="body" idx="1"/>
          </p:nvPr>
        </p:nvSpPr>
        <p:spPr>
          <a:xfrm>
            <a:off x="4648200" y="248700"/>
            <a:ext cx="4188900" cy="36756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Clr>
                <a:srgbClr val="FFFF00"/>
              </a:buClr>
              <a:buSzPts val="2700"/>
              <a:buFont typeface="Arial"/>
              <a:buChar char="❖"/>
            </a:pPr>
            <a:r>
              <a:rPr lang="en" sz="2700">
                <a:solidFill>
                  <a:srgbClr val="FFFF00"/>
                </a:solidFill>
              </a:rPr>
              <a:t>we-mīme keradiyon of tseAda nigus anbesa im-sera dawīt ze-metsa::</a:t>
            </a:r>
            <a:endParaRPr sz="2700">
              <a:solidFill>
                <a:srgbClr val="FFFF00"/>
              </a:solidFill>
            </a:endParaRPr>
          </a:p>
          <a:p>
            <a:pPr marL="457200" lvl="0" indent="-400050" algn="l" rtl="0">
              <a:spcBef>
                <a:spcPts val="0"/>
              </a:spcBef>
              <a:spcAft>
                <a:spcPts val="0"/>
              </a:spcAft>
              <a:buClr>
                <a:srgbClr val="FFFF00"/>
              </a:buClr>
              <a:buSzPts val="2700"/>
              <a:buFont typeface="Arial"/>
              <a:buChar char="❖"/>
            </a:pPr>
            <a:r>
              <a:rPr lang="en" sz="2700">
                <a:solidFill>
                  <a:srgbClr val="FFFF00"/>
                </a:solidFill>
              </a:rPr>
              <a:t>selam: be-kilietu: nisebike welde im-zerA dawīt ze-metsA</a:t>
            </a:r>
            <a:endParaRPr sz="2700">
              <a:solidFill>
                <a:srgbClr val="FFFF00"/>
              </a:solidFill>
            </a:endParaRPr>
          </a:p>
          <a:p>
            <a:pPr marL="457200" lvl="0" indent="-400050" algn="l" rtl="0">
              <a:spcBef>
                <a:spcPts val="0"/>
              </a:spcBef>
              <a:spcAft>
                <a:spcPts val="0"/>
              </a:spcAft>
              <a:buClr>
                <a:srgbClr val="FFFF00"/>
              </a:buClr>
              <a:buSzPts val="2700"/>
              <a:buFont typeface="Arial"/>
              <a:buChar char="❖"/>
            </a:pPr>
            <a:r>
              <a:rPr lang="en" sz="2700">
                <a:solidFill>
                  <a:srgbClr val="FFFF00"/>
                </a:solidFill>
              </a:rPr>
              <a:t>we-tewelde be-siga sebi inze īyeAriq imenbere</a:t>
            </a:r>
            <a:endParaRPr sz="2700">
              <a:solidFill>
                <a:srgbClr val="FFFF00"/>
              </a:solidFill>
            </a:endParaRPr>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2"/>
          <p:cNvSpPr txBox="1">
            <a:spLocks noGrp="1"/>
          </p:cNvSpPr>
          <p:nvPr>
            <p:ph type="body" idx="1"/>
          </p:nvPr>
        </p:nvSpPr>
        <p:spPr>
          <a:xfrm>
            <a:off x="682375" y="314275"/>
            <a:ext cx="4072200" cy="3806400"/>
          </a:xfrm>
          <a:prstGeom prst="rect">
            <a:avLst/>
          </a:prstGeom>
        </p:spPr>
        <p:txBody>
          <a:bodyPr spcFirstLastPara="1" wrap="square" lIns="91425" tIns="91425" rIns="91425" bIns="91425" anchor="t" anchorCtr="0">
            <a:noAutofit/>
          </a:bodyPr>
          <a:lstStyle/>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ስብሐቲሑ ውስተ ማኅጸነ ድንግል ኀደረ ሥጋ ኮነ</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ወተወልደ ትጉሐን የዓምኑ ልደቶ ወሱራፌል</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ይቀውሙ ዓውዶ መጽአ ይቤዝወነ ውስተ ዓለም</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የሐበነ ሰላመ ጋዳ ያበውኡ ቁርባነ ።</a:t>
            </a:r>
            <a:endParaRPr sz="2700">
              <a:solidFill>
                <a:srgbClr val="FFFF00"/>
              </a:solidFill>
              <a:latin typeface="Times New Roman"/>
              <a:ea typeface="Times New Roman"/>
              <a:cs typeface="Times New Roman"/>
              <a:sym typeface="Times New Roman"/>
            </a:endParaRPr>
          </a:p>
        </p:txBody>
      </p:sp>
      <p:sp>
        <p:nvSpPr>
          <p:cNvPr id="492" name="Google Shape;492;p72"/>
          <p:cNvSpPr txBox="1">
            <a:spLocks noGrp="1"/>
          </p:cNvSpPr>
          <p:nvPr>
            <p:ph type="body" idx="1"/>
          </p:nvPr>
        </p:nvSpPr>
        <p:spPr>
          <a:xfrm>
            <a:off x="4393750" y="445075"/>
            <a:ext cx="4500600" cy="36756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rgbClr val="46DC31"/>
              </a:buClr>
              <a:buSzPts val="2800"/>
              <a:buChar char="❖"/>
            </a:pPr>
            <a:r>
              <a:rPr lang="en" sz="2800">
                <a:solidFill>
                  <a:srgbClr val="FFFF00"/>
                </a:solidFill>
              </a:rPr>
              <a:t>sibhatīhu wiste mahtsene dingil hadere siga kone we-tewelde tiguhan yeAminu lideto we-surafiel</a:t>
            </a:r>
            <a:endParaRPr sz="2800">
              <a:solidFill>
                <a:srgbClr val="FFFF00"/>
              </a:solidFill>
            </a:endParaRPr>
          </a:p>
          <a:p>
            <a:pPr marL="457200" lvl="0" indent="-406400" algn="l" rtl="0">
              <a:spcBef>
                <a:spcPts val="0"/>
              </a:spcBef>
              <a:spcAft>
                <a:spcPts val="0"/>
              </a:spcAft>
              <a:buClr>
                <a:srgbClr val="46DC31"/>
              </a:buClr>
              <a:buSzPts val="2800"/>
              <a:buChar char="❖"/>
            </a:pPr>
            <a:r>
              <a:rPr lang="en" sz="2800">
                <a:solidFill>
                  <a:srgbClr val="FFFF00"/>
                </a:solidFill>
              </a:rPr>
              <a:t>yiqewimu Awdo metsa yibieziwene wiste Alem yehabene selam gada yabewi’u qurban::.</a:t>
            </a:r>
            <a:endParaRPr sz="2800">
              <a:solidFill>
                <a:srgbClr val="FFFF00"/>
              </a:solidFill>
            </a:endParaRPr>
          </a:p>
        </p:txBody>
      </p:sp>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a:spLocks noGrp="1"/>
          </p:cNvSpPr>
          <p:nvPr>
            <p:ph type="body" idx="1"/>
          </p:nvPr>
        </p:nvSpPr>
        <p:spPr>
          <a:xfrm>
            <a:off x="377575" y="847675"/>
            <a:ext cx="3096600" cy="3806400"/>
          </a:xfrm>
          <a:prstGeom prst="rect">
            <a:avLst/>
          </a:prstGeom>
        </p:spPr>
        <p:txBody>
          <a:bodyPr spcFirstLastPara="1" wrap="square" lIns="91425" tIns="91425" rIns="91425" bIns="91425" anchor="t" anchorCtr="0">
            <a:noAutofit/>
          </a:bodyPr>
          <a:lstStyle/>
          <a:p>
            <a:pPr marL="342900" lvl="0" indent="-311150" algn="l" rtl="0">
              <a:lnSpc>
                <a:spcPct val="115000"/>
              </a:lnSpc>
              <a:spcBef>
                <a:spcPts val="0"/>
              </a:spcBef>
              <a:spcAft>
                <a:spcPts val="0"/>
              </a:spcAft>
              <a:buClr>
                <a:srgbClr val="0000FF"/>
              </a:buClr>
              <a:buSzPts val="2700"/>
              <a:buFont typeface="Times New Roman"/>
              <a:buChar char="❖"/>
            </a:pPr>
            <a:r>
              <a:rPr lang="en" sz="2700">
                <a:solidFill>
                  <a:srgbClr val="FFFF00"/>
                </a:solidFill>
                <a:latin typeface="Times New Roman"/>
                <a:ea typeface="Times New Roman"/>
                <a:cs typeface="Times New Roman"/>
                <a:sym typeface="Times New Roman"/>
              </a:rPr>
              <a:t>ቤዛ ኲሉ ዓለም ዮም ተወልደ/፪/ ቤዛ ኲሉ ዓለም/፪/ ዮም ተወልደ/፬/ </a:t>
            </a:r>
            <a:endParaRPr sz="2700">
              <a:solidFill>
                <a:srgbClr val="FFFF00"/>
              </a:solidFill>
              <a:latin typeface="Times New Roman"/>
              <a:ea typeface="Times New Roman"/>
              <a:cs typeface="Times New Roman"/>
              <a:sym typeface="Times New Roman"/>
            </a:endParaRPr>
          </a:p>
        </p:txBody>
      </p:sp>
      <p:sp>
        <p:nvSpPr>
          <p:cNvPr id="498" name="Google Shape;498;p73"/>
          <p:cNvSpPr txBox="1">
            <a:spLocks noGrp="1"/>
          </p:cNvSpPr>
          <p:nvPr>
            <p:ph type="body" idx="1"/>
          </p:nvPr>
        </p:nvSpPr>
        <p:spPr>
          <a:xfrm>
            <a:off x="3314150" y="913075"/>
            <a:ext cx="2926200" cy="36756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rgbClr val="46DC31"/>
              </a:buClr>
              <a:buSzPts val="2700"/>
              <a:buChar char="❖"/>
            </a:pPr>
            <a:r>
              <a:rPr lang="en" sz="2700">
                <a:solidFill>
                  <a:srgbClr val="FFFF00"/>
                </a:solidFill>
              </a:rPr>
              <a:t>bieza kulu alem yom tewelde 2x</a:t>
            </a:r>
            <a:endParaRPr sz="2700">
              <a:solidFill>
                <a:srgbClr val="FFFF00"/>
              </a:solidFill>
            </a:endParaRPr>
          </a:p>
          <a:p>
            <a:pPr marL="457200" lvl="0" indent="-400050" algn="l" rtl="0">
              <a:lnSpc>
                <a:spcPct val="115000"/>
              </a:lnSpc>
              <a:spcBef>
                <a:spcPts val="1600"/>
              </a:spcBef>
              <a:spcAft>
                <a:spcPts val="1600"/>
              </a:spcAft>
              <a:buClr>
                <a:srgbClr val="46DC31"/>
              </a:buClr>
              <a:buSzPts val="2700"/>
              <a:buChar char="❖"/>
            </a:pPr>
            <a:r>
              <a:rPr lang="en" sz="2700">
                <a:solidFill>
                  <a:srgbClr val="FFFF00"/>
                </a:solidFill>
              </a:rPr>
              <a:t>bieza kuilu alem 2x yom tewelde 4x</a:t>
            </a:r>
            <a:endParaRPr sz="2700">
              <a:solidFill>
                <a:srgbClr val="FFFF00"/>
              </a:solidFill>
            </a:endParaRPr>
          </a:p>
        </p:txBody>
      </p:sp>
      <p:sp>
        <p:nvSpPr>
          <p:cNvPr id="499" name="Google Shape;499;p73"/>
          <p:cNvSpPr txBox="1">
            <a:spLocks noGrp="1"/>
          </p:cNvSpPr>
          <p:nvPr>
            <p:ph type="body" idx="1"/>
          </p:nvPr>
        </p:nvSpPr>
        <p:spPr>
          <a:xfrm>
            <a:off x="5810050" y="913075"/>
            <a:ext cx="2926200" cy="36756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Clr>
                <a:srgbClr val="0000FF"/>
              </a:buClr>
              <a:buSzPts val="2700"/>
              <a:buFont typeface="Times New Roman"/>
              <a:buChar char="❖"/>
            </a:pPr>
            <a:r>
              <a:rPr lang="en" sz="2700">
                <a:solidFill>
                  <a:srgbClr val="FFFFFF"/>
                </a:solidFill>
                <a:latin typeface="Times New Roman"/>
                <a:ea typeface="Times New Roman"/>
                <a:cs typeface="Times New Roman"/>
                <a:sym typeface="Times New Roman"/>
              </a:rPr>
              <a:t>Today the savior of the world is born The savior of the world is born today</a:t>
            </a:r>
            <a:endParaRPr sz="2700">
              <a:solidFill>
                <a:srgbClr val="FFFFFF"/>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700">
              <a:solidFill>
                <a:srgbClr val="FFFFFF"/>
              </a:solidFill>
            </a:endParaRPr>
          </a:p>
          <a:p>
            <a:pPr marL="0" lvl="0" indent="0" algn="l" rtl="0">
              <a:lnSpc>
                <a:spcPct val="100000"/>
              </a:lnSpc>
              <a:spcBef>
                <a:spcPts val="640"/>
              </a:spcBef>
              <a:spcAft>
                <a:spcPts val="0"/>
              </a:spcAft>
              <a:buNone/>
            </a:pPr>
            <a:endParaRPr sz="2700">
              <a:solidFill>
                <a:srgbClr val="FFFFFF"/>
              </a:solidFill>
              <a:latin typeface="Times New Roman"/>
              <a:ea typeface="Times New Roman"/>
              <a:cs typeface="Times New Roman"/>
              <a:sym typeface="Times New Roman"/>
            </a:endParaRPr>
          </a:p>
        </p:txBody>
      </p:sp>
      <p:sp>
        <p:nvSpPr>
          <p:cNvPr id="500" name="Google Shape;500;p73"/>
          <p:cNvSpPr txBox="1">
            <a:spLocks noGrp="1"/>
          </p:cNvSpPr>
          <p:nvPr>
            <p:ph type="title"/>
          </p:nvPr>
        </p:nvSpPr>
        <p:spPr>
          <a:xfrm>
            <a:off x="288350" y="1987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b="1" u="sng">
                <a:latin typeface="Times New Roman"/>
                <a:ea typeface="Times New Roman"/>
                <a:cs typeface="Times New Roman"/>
                <a:sym typeface="Times New Roman"/>
              </a:rPr>
              <a:t>ወረብ </a:t>
            </a:r>
            <a:r>
              <a:rPr lang="en" sz="3600" b="1">
                <a:latin typeface="Times New Roman"/>
                <a:ea typeface="Times New Roman"/>
                <a:cs typeface="Times New Roman"/>
                <a:sym typeface="Times New Roman"/>
              </a:rPr>
              <a:t>፤  |  </a:t>
            </a:r>
            <a:r>
              <a:rPr lang="en" sz="3600" b="1" u="sng">
                <a:latin typeface="Times New Roman"/>
                <a:ea typeface="Times New Roman"/>
                <a:cs typeface="Times New Roman"/>
                <a:sym typeface="Times New Roman"/>
              </a:rPr>
              <a:t>Wereb</a:t>
            </a:r>
            <a:r>
              <a:rPr lang="en" sz="3600" b="1">
                <a:latin typeface="Times New Roman"/>
                <a:ea typeface="Times New Roman"/>
                <a:cs typeface="Times New Roman"/>
                <a:sym typeface="Times New Roman"/>
              </a:rPr>
              <a:t>  |  </a:t>
            </a:r>
            <a:r>
              <a:rPr lang="en" sz="3600" b="1" u="sng">
                <a:latin typeface="Times New Roman"/>
                <a:ea typeface="Times New Roman"/>
                <a:cs typeface="Times New Roman"/>
                <a:sym typeface="Times New Roman"/>
              </a:rPr>
              <a:t>Slow Tone</a:t>
            </a:r>
            <a:endParaRPr sz="3600" b="1" u="sng"/>
          </a:p>
          <a:p>
            <a:pPr marL="0" lvl="0" indent="0" algn="ctr" rtl="0">
              <a:spcBef>
                <a:spcPts val="0"/>
              </a:spcBef>
              <a:spcAft>
                <a:spcPts val="0"/>
              </a:spcAft>
              <a:buNone/>
            </a:pPr>
            <a:endParaRPr sz="3600">
              <a:latin typeface="Times New Roman"/>
              <a:ea typeface="Times New Roman"/>
              <a:cs typeface="Times New Roman"/>
              <a:sym typeface="Times New Roman"/>
            </a:endParaRPr>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4"/>
          <p:cNvSpPr txBox="1">
            <a:spLocks noGrp="1"/>
          </p:cNvSpPr>
          <p:nvPr>
            <p:ph type="body" idx="1"/>
          </p:nvPr>
        </p:nvSpPr>
        <p:spPr>
          <a:xfrm>
            <a:off x="377575" y="847675"/>
            <a:ext cx="3096600" cy="3806400"/>
          </a:xfrm>
          <a:prstGeom prst="rect">
            <a:avLst/>
          </a:prstGeom>
        </p:spPr>
        <p:txBody>
          <a:bodyPr spcFirstLastPara="1" wrap="square" lIns="91425" tIns="91425" rIns="91425" bIns="91425" anchor="t" anchorCtr="0">
            <a:noAutofit/>
          </a:bodyPr>
          <a:lstStyle/>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መጽኣ ከመ ይቤዙ ዓለመ የሀበነ ሰላመ ጋዳ</a:t>
            </a:r>
            <a:endParaRPr sz="2700">
              <a:solidFill>
                <a:srgbClr val="FFFF00"/>
              </a:solidFill>
              <a:latin typeface="Times New Roman"/>
              <a:ea typeface="Times New Roman"/>
              <a:cs typeface="Times New Roman"/>
              <a:sym typeface="Times New Roman"/>
            </a:endParaRPr>
          </a:p>
          <a:p>
            <a:pPr marL="342900" lvl="0" indent="-311150" algn="l" rtl="0">
              <a:lnSpc>
                <a:spcPct val="115000"/>
              </a:lnSpc>
              <a:spcBef>
                <a:spcPts val="0"/>
              </a:spcBef>
              <a:spcAft>
                <a:spcPts val="0"/>
              </a:spcAft>
              <a:buClr>
                <a:srgbClr val="FFFF00"/>
              </a:buClr>
              <a:buSzPts val="2700"/>
              <a:buFont typeface="Times New Roman"/>
              <a:buChar char="❖"/>
            </a:pPr>
            <a:r>
              <a:rPr lang="en" sz="2700">
                <a:solidFill>
                  <a:srgbClr val="FFFF00"/>
                </a:solidFill>
                <a:latin typeface="Times New Roman"/>
                <a:ea typeface="Times New Roman"/>
                <a:cs typeface="Times New Roman"/>
                <a:sym typeface="Times New Roman"/>
              </a:rPr>
              <a:t>ያበውዑ ቁርባነ።</a:t>
            </a:r>
            <a:endParaRPr sz="2700">
              <a:solidFill>
                <a:srgbClr val="FFFF00"/>
              </a:solidFill>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sz="27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700">
              <a:solidFill>
                <a:srgbClr val="FFFF00"/>
              </a:solidFill>
              <a:latin typeface="Times New Roman"/>
              <a:ea typeface="Times New Roman"/>
              <a:cs typeface="Times New Roman"/>
              <a:sym typeface="Times New Roman"/>
            </a:endParaRPr>
          </a:p>
        </p:txBody>
      </p:sp>
      <p:sp>
        <p:nvSpPr>
          <p:cNvPr id="506" name="Google Shape;506;p74"/>
          <p:cNvSpPr txBox="1">
            <a:spLocks noGrp="1"/>
          </p:cNvSpPr>
          <p:nvPr>
            <p:ph type="body" idx="1"/>
          </p:nvPr>
        </p:nvSpPr>
        <p:spPr>
          <a:xfrm>
            <a:off x="4619350" y="858300"/>
            <a:ext cx="4022400" cy="36756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1600"/>
              </a:spcAft>
              <a:buClr>
                <a:srgbClr val="46DC31"/>
              </a:buClr>
              <a:buSzPts val="2700"/>
              <a:buChar char="❖"/>
            </a:pPr>
            <a:r>
              <a:rPr lang="en" sz="2700">
                <a:solidFill>
                  <a:srgbClr val="FFFF00"/>
                </a:solidFill>
              </a:rPr>
              <a:t>Metsa keme yibiezu Aleme yehabene selame gada yabewi’u qurbane::</a:t>
            </a:r>
            <a:endParaRPr sz="2700">
              <a:solidFill>
                <a:srgbClr val="FFFF00"/>
              </a:solidFill>
            </a:endParaRPr>
          </a:p>
        </p:txBody>
      </p:sp>
      <p:sp>
        <p:nvSpPr>
          <p:cNvPr id="507" name="Google Shape;507;p7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u="sng">
                <a:solidFill>
                  <a:srgbClr val="FFFFFF"/>
                </a:solidFill>
                <a:latin typeface="Times New Roman"/>
                <a:ea typeface="Times New Roman"/>
                <a:cs typeface="Times New Roman"/>
                <a:sym typeface="Times New Roman"/>
              </a:rPr>
              <a:t>አዛል</a:t>
            </a:r>
            <a:r>
              <a:rPr lang="en">
                <a:solidFill>
                  <a:srgbClr val="FFFFFF"/>
                </a:solidFill>
                <a:latin typeface="Times New Roman"/>
                <a:ea typeface="Times New Roman"/>
                <a:cs typeface="Times New Roman"/>
                <a:sym typeface="Times New Roman"/>
              </a:rPr>
              <a:t>፥ | </a:t>
            </a:r>
            <a:r>
              <a:rPr lang="en" b="1" u="sng">
                <a:solidFill>
                  <a:srgbClr val="FFFFFF"/>
                </a:solidFill>
                <a:latin typeface="Times New Roman"/>
                <a:ea typeface="Times New Roman"/>
                <a:cs typeface="Times New Roman"/>
                <a:sym typeface="Times New Roman"/>
              </a:rPr>
              <a:t>azal</a:t>
            </a:r>
            <a:r>
              <a:rPr lang="en" b="1">
                <a:solidFill>
                  <a:srgbClr val="FFFFFF"/>
                </a:solidFill>
                <a:latin typeface="Times New Roman"/>
                <a:ea typeface="Times New Roman"/>
                <a:cs typeface="Times New Roman"/>
                <a:sym typeface="Times New Roman"/>
              </a:rPr>
              <a:t> </a:t>
            </a:r>
            <a:endParaRPr b="1">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body" idx="1"/>
          </p:nvPr>
        </p:nvSpPr>
        <p:spPr>
          <a:xfrm>
            <a:off x="377575" y="238075"/>
            <a:ext cx="30966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46DC31"/>
              </a:buClr>
              <a:buSzPts val="2200"/>
              <a:buFont typeface="Times New Roman"/>
              <a:buChar char="❖"/>
            </a:pPr>
            <a:r>
              <a:rPr lang="en" sz="1800">
                <a:solidFill>
                  <a:srgbClr val="FFFF00"/>
                </a:solidFill>
                <a:latin typeface="Times New Roman"/>
                <a:ea typeface="Times New Roman"/>
                <a:cs typeface="Times New Roman"/>
                <a:sym typeface="Times New Roman"/>
              </a:rPr>
              <a:t>ማርያም እግዝእትነ ማርያም እግዝእትነ ወላዲተ አምላክ ሰአሊ በእንቲአነ እስመ ረከብኪ ሞገሰ በኀበ እግዚአብሔር። </a:t>
            </a:r>
            <a:endParaRPr sz="18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46DC31"/>
              </a:buClr>
              <a:buSzPts val="2200"/>
              <a:buFont typeface="Times New Roman"/>
              <a:buChar char="❖"/>
            </a:pPr>
            <a:r>
              <a:rPr lang="en" sz="1800">
                <a:solidFill>
                  <a:srgbClr val="FFFF00"/>
                </a:solidFill>
                <a:latin typeface="Times New Roman"/>
                <a:ea typeface="Times New Roman"/>
                <a:cs typeface="Times New Roman"/>
                <a:sym typeface="Times New Roman"/>
              </a:rPr>
              <a:t>ረከብኪ ሞገሰ መንፈሰ ቅዱሰ ወኃይለ ሰአሊ ወአስተምሕሪ ለነ ማርያም ወልድኪ ሣህሎ ይክፍለነ። </a:t>
            </a:r>
            <a:endParaRPr sz="18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46DC31"/>
              </a:buClr>
              <a:buSzPts val="2200"/>
              <a:buFont typeface="Times New Roman"/>
              <a:buChar char="❖"/>
            </a:pPr>
            <a:r>
              <a:rPr lang="en" sz="1800">
                <a:solidFill>
                  <a:srgbClr val="FFFF00"/>
                </a:solidFill>
                <a:latin typeface="Times New Roman"/>
                <a:ea typeface="Times New Roman"/>
                <a:cs typeface="Times New Roman"/>
                <a:sym typeface="Times New Roman"/>
              </a:rPr>
              <a:t>ኅበ ተርኅወ ገነት ወኅበ ተነጽፈ ዕረፍት ይክፍለነ ነህሉ ውስተ በዓቶሙ ለቅዱሳን።(፫)</a:t>
            </a:r>
            <a:endParaRPr sz="22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200">
              <a:solidFill>
                <a:srgbClr val="FFFF00"/>
              </a:solidFill>
              <a:latin typeface="Times New Roman"/>
              <a:ea typeface="Times New Roman"/>
              <a:cs typeface="Times New Roman"/>
              <a:sym typeface="Times New Roman"/>
            </a:endParaRPr>
          </a:p>
        </p:txBody>
      </p:sp>
      <p:sp>
        <p:nvSpPr>
          <p:cNvPr id="175" name="Google Shape;175;p30"/>
          <p:cNvSpPr txBox="1">
            <a:spLocks noGrp="1"/>
          </p:cNvSpPr>
          <p:nvPr>
            <p:ph type="body" idx="1"/>
          </p:nvPr>
        </p:nvSpPr>
        <p:spPr>
          <a:xfrm>
            <a:off x="2915550" y="401100"/>
            <a:ext cx="3162900" cy="36756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rgbClr val="46DC31"/>
              </a:buClr>
              <a:buSzPts val="1900"/>
              <a:buChar char="❖"/>
            </a:pPr>
            <a:r>
              <a:rPr lang="en" sz="1900">
                <a:solidFill>
                  <a:srgbClr val="FFFF00"/>
                </a:solidFill>
              </a:rPr>
              <a:t>Maryam igzi’itine weladite amlak sealu be-inti’ane isme rekebki mogese be-habe igzī’abhier. </a:t>
            </a:r>
            <a:endParaRPr sz="1900">
              <a:solidFill>
                <a:srgbClr val="FFFF00"/>
              </a:solidFill>
            </a:endParaRPr>
          </a:p>
          <a:p>
            <a:pPr marL="457200" lvl="0" indent="-349250" algn="l" rtl="0">
              <a:lnSpc>
                <a:spcPct val="100000"/>
              </a:lnSpc>
              <a:spcBef>
                <a:spcPts val="0"/>
              </a:spcBef>
              <a:spcAft>
                <a:spcPts val="0"/>
              </a:spcAft>
              <a:buClr>
                <a:srgbClr val="46DC31"/>
              </a:buClr>
              <a:buSzPts val="1900"/>
              <a:buChar char="❖"/>
            </a:pPr>
            <a:r>
              <a:rPr lang="en" sz="1900">
                <a:solidFill>
                  <a:srgbClr val="FFFF00"/>
                </a:solidFill>
              </a:rPr>
              <a:t>rekebki mogese Menfes Qidus we-hayle sealu we-astemhirī lene Maryam weldki sahlo ykfilene. </a:t>
            </a:r>
            <a:endParaRPr sz="1900">
              <a:solidFill>
                <a:srgbClr val="FFFF00"/>
              </a:solidFill>
            </a:endParaRPr>
          </a:p>
          <a:p>
            <a:pPr marL="457200" lvl="0" indent="-349250" algn="l" rtl="0">
              <a:lnSpc>
                <a:spcPct val="100000"/>
              </a:lnSpc>
              <a:spcBef>
                <a:spcPts val="0"/>
              </a:spcBef>
              <a:spcAft>
                <a:spcPts val="0"/>
              </a:spcAft>
              <a:buClr>
                <a:srgbClr val="46DC31"/>
              </a:buClr>
              <a:buSzPts val="1900"/>
              <a:buChar char="❖"/>
            </a:pPr>
            <a:r>
              <a:rPr lang="en" sz="1900">
                <a:solidFill>
                  <a:srgbClr val="FFFF00"/>
                </a:solidFill>
              </a:rPr>
              <a:t>habe terhiwe genet we-habe tenetsfe irefte ykifilene nehalu wiste be-atomo leqidusan.(3)</a:t>
            </a:r>
            <a:endParaRPr sz="1900">
              <a:solidFill>
                <a:srgbClr val="FFFF00"/>
              </a:solidFill>
            </a:endParaRPr>
          </a:p>
        </p:txBody>
      </p:sp>
      <p:sp>
        <p:nvSpPr>
          <p:cNvPr id="176" name="Google Shape;176;p30"/>
          <p:cNvSpPr txBox="1">
            <a:spLocks noGrp="1"/>
          </p:cNvSpPr>
          <p:nvPr>
            <p:ph type="body" idx="1"/>
          </p:nvPr>
        </p:nvSpPr>
        <p:spPr>
          <a:xfrm>
            <a:off x="5628875" y="390350"/>
            <a:ext cx="3278400" cy="3675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FF"/>
              </a:buClr>
              <a:buSzPts val="1800"/>
              <a:buFont typeface="Times New Roman"/>
              <a:buChar char="❖"/>
            </a:pPr>
            <a:r>
              <a:rPr lang="en" sz="1800">
                <a:solidFill>
                  <a:srgbClr val="FFFFFF"/>
                </a:solidFill>
                <a:latin typeface="Times New Roman"/>
                <a:ea typeface="Times New Roman"/>
                <a:cs typeface="Times New Roman"/>
                <a:sym typeface="Times New Roman"/>
              </a:rPr>
              <a:t>Our Lady St. Mary, the Theotokos, plead for us for you have received grace from God.</a:t>
            </a:r>
            <a:endParaRPr sz="1800">
              <a:solidFill>
                <a:srgbClr val="FFFFFF"/>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FF"/>
              </a:buClr>
              <a:buSzPts val="1800"/>
              <a:buFont typeface="Times New Roman"/>
              <a:buChar char="❖"/>
            </a:pPr>
            <a:r>
              <a:rPr lang="en" sz="1800">
                <a:solidFill>
                  <a:srgbClr val="FFFFFF"/>
                </a:solidFill>
                <a:latin typeface="Times New Roman"/>
                <a:ea typeface="Times New Roman"/>
                <a:cs typeface="Times New Roman"/>
                <a:sym typeface="Times New Roman"/>
              </a:rPr>
              <a:t>You (St Mary) have received grace of the Holy Spirit and power; plead and entreat Him for us, St. Mary, that Your Son may give us His Mercy</a:t>
            </a:r>
            <a:endParaRPr sz="1800">
              <a:solidFill>
                <a:srgbClr val="FFFFFF"/>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FF"/>
              </a:buClr>
              <a:buSzPts val="1800"/>
              <a:buFont typeface="Times New Roman"/>
              <a:buChar char="❖"/>
            </a:pPr>
            <a:r>
              <a:rPr lang="en" sz="1800">
                <a:solidFill>
                  <a:srgbClr val="FFFFFF"/>
                </a:solidFill>
                <a:latin typeface="Times New Roman"/>
                <a:ea typeface="Times New Roman"/>
                <a:cs typeface="Times New Roman"/>
                <a:sym typeface="Times New Roman"/>
              </a:rPr>
              <a:t>As the Garden of Eden was opened and tranquility was prepared; may He make us worthy to dwell in the Dwelling Place of His Saints. (3).</a:t>
            </a:r>
            <a:endParaRPr sz="1800">
              <a:solidFill>
                <a:srgbClr val="FFFFFF"/>
              </a:solidFill>
              <a:latin typeface="Times New Roman"/>
              <a:ea typeface="Times New Roman"/>
              <a:cs typeface="Times New Roman"/>
              <a:sym typeface="Times New Roman"/>
            </a:endParaRPr>
          </a:p>
          <a:p>
            <a:pPr marL="0" lvl="0" indent="0" algn="l" rtl="0">
              <a:lnSpc>
                <a:spcPct val="100000"/>
              </a:lnSpc>
              <a:spcBef>
                <a:spcPts val="800"/>
              </a:spcBef>
              <a:spcAft>
                <a:spcPts val="0"/>
              </a:spcAft>
              <a:buClr>
                <a:schemeClr val="dk1"/>
              </a:buClr>
              <a:buSzPts val="1100"/>
              <a:buFont typeface="Arial"/>
              <a:buNone/>
            </a:pPr>
            <a:endParaRPr sz="1800">
              <a:solidFill>
                <a:srgbClr val="FFFFFF"/>
              </a:solidFill>
            </a:endParaRPr>
          </a:p>
          <a:p>
            <a:pPr marL="0" lvl="0" indent="0" algn="l" rtl="0">
              <a:lnSpc>
                <a:spcPct val="100000"/>
              </a:lnSpc>
              <a:spcBef>
                <a:spcPts val="800"/>
              </a:spcBef>
              <a:spcAft>
                <a:spcPts val="0"/>
              </a:spcAft>
              <a:buNone/>
            </a:pPr>
            <a:endParaRPr sz="1800">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5"/>
          <p:cNvSpPr txBox="1">
            <a:spLocks noGrp="1"/>
          </p:cNvSpPr>
          <p:nvPr>
            <p:ph type="body" idx="1"/>
          </p:nvPr>
        </p:nvSpPr>
        <p:spPr>
          <a:xfrm>
            <a:off x="301375" y="695275"/>
            <a:ext cx="3096600" cy="3806400"/>
          </a:xfrm>
          <a:prstGeom prst="rect">
            <a:avLst/>
          </a:prstGeom>
        </p:spPr>
        <p:txBody>
          <a:bodyPr spcFirstLastPara="1" wrap="square" lIns="91425" tIns="91425" rIns="91425" bIns="91425" anchor="t" anchorCtr="0">
            <a:noAutofit/>
          </a:bodyPr>
          <a:lstStyle/>
          <a:p>
            <a:pPr marL="342900" lvl="0" indent="-254000" algn="l" rtl="0">
              <a:lnSpc>
                <a:spcPct val="115000"/>
              </a:lnSpc>
              <a:spcBef>
                <a:spcPts val="0"/>
              </a:spcBef>
              <a:spcAft>
                <a:spcPts val="0"/>
              </a:spcAft>
              <a:buClr>
                <a:srgbClr val="FFFF00"/>
              </a:buClr>
              <a:buSzPts val="1800"/>
              <a:buFont typeface="Times New Roman"/>
              <a:buChar char="❖"/>
            </a:pPr>
            <a:r>
              <a:rPr lang="en" sz="1800">
                <a:solidFill>
                  <a:srgbClr val="FFFF00"/>
                </a:solidFill>
                <a:latin typeface="Times New Roman"/>
                <a:ea typeface="Times New Roman"/>
                <a:cs typeface="Times New Roman"/>
                <a:sym typeface="Times New Roman"/>
              </a:rPr>
              <a:t>ተሣሃልከ እግዚኦ ምድርከ ሃሌ ሉያ፤ ንሰብከ ወልድ እምዘርዓ ዳዊት ዘመጽእ፤ ወተወልደ በሥጋ ሰብእ፤ እንዘ ኢየዓርቅ እመንበር ስብሕቲሁ፤ ውስተ ማኅጸነ ድንግል ኃደረ ሥጋ ኮነ ወተወልደ፤ ትጉሃን የአምኑ ልደቶ፤ ወሱራፌል ይቀውሙ ዓውዶ፤ መጽአ ይቤዝወነ ውስተ ዓለም የሀበነ ሰላም፤ ጋዳ ያበዉዑ ቁርባን።</a:t>
            </a:r>
            <a:endParaRPr sz="1800">
              <a:solidFill>
                <a:srgbClr val="FFFF00"/>
              </a:solidFill>
              <a:latin typeface="Times New Roman"/>
              <a:ea typeface="Times New Roman"/>
              <a:cs typeface="Times New Roman"/>
              <a:sym typeface="Times New Roman"/>
            </a:endParaRPr>
          </a:p>
        </p:txBody>
      </p:sp>
      <p:sp>
        <p:nvSpPr>
          <p:cNvPr id="513" name="Google Shape;513;p75"/>
          <p:cNvSpPr txBox="1">
            <a:spLocks noGrp="1"/>
          </p:cNvSpPr>
          <p:nvPr>
            <p:ph type="body" idx="1"/>
          </p:nvPr>
        </p:nvSpPr>
        <p:spPr>
          <a:xfrm>
            <a:off x="3019150" y="782100"/>
            <a:ext cx="2907300" cy="36756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rgbClr val="46DC31"/>
              </a:buClr>
              <a:buSzPts val="1700"/>
              <a:buChar char="❖"/>
            </a:pPr>
            <a:r>
              <a:rPr lang="en" sz="1700">
                <a:solidFill>
                  <a:srgbClr val="FFFF00"/>
                </a:solidFill>
              </a:rPr>
              <a:t>tesahalike izī’i mdirike halie luya; nsebike Weld im-zera Dawit ze-metsi’i; we-tewelede be-siga sebi’i; inze īye’ariq imenber sibhtīhu; wiste mahtsene dngil hadere siga kone we-tewelde; tguhan yeaminu lideto; we-surafiel yqewimu awido; metsa ybieziwene wiste alem yehabene selam; gada yabewi’u qurban.</a:t>
            </a:r>
            <a:endParaRPr sz="1700">
              <a:solidFill>
                <a:srgbClr val="FFFF00"/>
              </a:solidFill>
            </a:endParaRPr>
          </a:p>
        </p:txBody>
      </p:sp>
      <p:sp>
        <p:nvSpPr>
          <p:cNvPr id="514" name="Google Shape;514;p75"/>
          <p:cNvSpPr txBox="1">
            <a:spLocks noGrp="1"/>
          </p:cNvSpPr>
          <p:nvPr>
            <p:ph type="body" idx="1"/>
          </p:nvPr>
        </p:nvSpPr>
        <p:spPr>
          <a:xfrm>
            <a:off x="5604800" y="695150"/>
            <a:ext cx="3358200" cy="3675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FF"/>
              </a:buClr>
              <a:buSzPts val="1800"/>
              <a:buFont typeface="Times New Roman"/>
              <a:buChar char="❖"/>
            </a:pPr>
            <a:r>
              <a:rPr lang="en" sz="1800">
                <a:solidFill>
                  <a:srgbClr val="FFFFFF"/>
                </a:solidFill>
                <a:latin typeface="Times New Roman"/>
                <a:ea typeface="Times New Roman"/>
                <a:cs typeface="Times New Roman"/>
                <a:sym typeface="Times New Roman"/>
              </a:rPr>
              <a:t>Lord had mercy on your land hallelujah; we preach the Son as being from David’s seed; and Man was born in the flesh; Whose glory didn’t fall short from His Seat; He dwelt in the womb of a Virgin, He became flesh and was born; The steadfast believe in His birth; The Seraphim stand encircling him. He comes into the world to redeem us, He gives us peace; They offered their sacrifice/gift.</a:t>
            </a:r>
            <a:endParaRPr sz="1800">
              <a:solidFill>
                <a:srgbClr val="FFFFFF"/>
              </a:solidFill>
              <a:latin typeface="Times New Roman"/>
              <a:ea typeface="Times New Roman"/>
              <a:cs typeface="Times New Roman"/>
              <a:sym typeface="Times New Roman"/>
            </a:endParaRPr>
          </a:p>
        </p:txBody>
      </p:sp>
      <p:sp>
        <p:nvSpPr>
          <p:cNvPr id="515" name="Google Shape;515;p7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u="sng">
                <a:solidFill>
                  <a:srgbClr val="FFFFFF"/>
                </a:solidFill>
                <a:latin typeface="Times New Roman"/>
                <a:ea typeface="Times New Roman"/>
                <a:cs typeface="Times New Roman"/>
                <a:sym typeface="Times New Roman"/>
              </a:rPr>
              <a:t>ሰላም</a:t>
            </a:r>
            <a:r>
              <a:rPr lang="en" sz="3600">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Selam</a:t>
            </a:r>
            <a:r>
              <a:rPr lang="en" sz="3600" b="1">
                <a:solidFill>
                  <a:srgbClr val="FFFFFF"/>
                </a:solidFill>
                <a:latin typeface="Times New Roman"/>
                <a:ea typeface="Times New Roman"/>
                <a:cs typeface="Times New Roman"/>
                <a:sym typeface="Times New Roman"/>
              </a:rPr>
              <a:t> | </a:t>
            </a:r>
            <a:r>
              <a:rPr lang="en" sz="3600" b="1" u="sng">
                <a:solidFill>
                  <a:srgbClr val="FFFFFF"/>
                </a:solidFill>
                <a:latin typeface="Times New Roman"/>
                <a:ea typeface="Times New Roman"/>
                <a:cs typeface="Times New Roman"/>
                <a:sym typeface="Times New Roman"/>
              </a:rPr>
              <a:t>Peace</a:t>
            </a:r>
            <a:endParaRPr sz="3600" b="1" u="sng">
              <a:latin typeface="Times New Roman"/>
              <a:ea typeface="Times New Roman"/>
              <a:cs typeface="Times New Roman"/>
              <a:sym typeface="Times New Roman"/>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body" idx="1"/>
          </p:nvPr>
        </p:nvSpPr>
        <p:spPr>
          <a:xfrm>
            <a:off x="301375" y="1000075"/>
            <a:ext cx="29031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46DC31"/>
              </a:buClr>
              <a:buSzPts val="2200"/>
              <a:buFont typeface="Times New Roman"/>
              <a:buChar char="❖"/>
            </a:pPr>
            <a:r>
              <a:rPr lang="en" sz="2200">
                <a:solidFill>
                  <a:srgbClr val="FFFF00"/>
                </a:solidFill>
                <a:latin typeface="Times New Roman"/>
                <a:ea typeface="Times New Roman"/>
                <a:cs typeface="Times New Roman"/>
                <a:sym typeface="Times New Roman"/>
              </a:rPr>
              <a:t>ስምዓኒ እግዚኦ ጸሎትየ ሃሌ ሉያ፥ ሃሌ ሉያ ወይብጻሕ ቅድሜከ ገዓርየ ሃሌ ሉያ፥ </a:t>
            </a:r>
            <a:endParaRPr sz="2200">
              <a:solidFill>
                <a:srgbClr val="FFFF00"/>
              </a:solidFill>
              <a:latin typeface="Times New Roman"/>
              <a:ea typeface="Times New Roman"/>
              <a:cs typeface="Times New Roman"/>
              <a:sym typeface="Times New Roman"/>
            </a:endParaRPr>
          </a:p>
          <a:p>
            <a:pPr marL="342900" lvl="0" indent="-279400" algn="l" rtl="0">
              <a:lnSpc>
                <a:spcPct val="115000"/>
              </a:lnSpc>
              <a:spcBef>
                <a:spcPts val="0"/>
              </a:spcBef>
              <a:spcAft>
                <a:spcPts val="0"/>
              </a:spcAft>
              <a:buClr>
                <a:srgbClr val="46DC31"/>
              </a:buClr>
              <a:buSzPts val="2200"/>
              <a:buFont typeface="Times New Roman"/>
              <a:buChar char="❖"/>
            </a:pPr>
            <a:r>
              <a:rPr lang="en" sz="2200">
                <a:solidFill>
                  <a:srgbClr val="FFFF00"/>
                </a:solidFill>
                <a:latin typeface="Times New Roman"/>
                <a:ea typeface="Times New Roman"/>
                <a:cs typeface="Times New Roman"/>
                <a:sym typeface="Times New Roman"/>
              </a:rPr>
              <a:t>ሃሌ ሉያ ወኢትሚጥ ገጸከ እምኔየ። በዕለት ምንዳቤየ አጽምእ እዝነከ ኅቤየ ሃሌ ሉያ፥ </a:t>
            </a:r>
            <a:endParaRPr sz="2200">
              <a:solidFill>
                <a:srgbClr val="FFFF00"/>
              </a:solidFill>
              <a:latin typeface="Times New Roman"/>
              <a:ea typeface="Times New Roman"/>
              <a:cs typeface="Times New Roman"/>
              <a:sym typeface="Times New Roman"/>
            </a:endParaRPr>
          </a:p>
        </p:txBody>
      </p:sp>
      <p:sp>
        <p:nvSpPr>
          <p:cNvPr id="182" name="Google Shape;182;p31"/>
          <p:cNvSpPr txBox="1">
            <a:spLocks noGrp="1"/>
          </p:cNvSpPr>
          <p:nvPr>
            <p:ph type="body" idx="1"/>
          </p:nvPr>
        </p:nvSpPr>
        <p:spPr>
          <a:xfrm>
            <a:off x="2981450" y="1134925"/>
            <a:ext cx="3096600" cy="36756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46DC31"/>
              </a:buClr>
              <a:buSzPts val="2200"/>
              <a:buChar char="❖"/>
            </a:pPr>
            <a:r>
              <a:rPr lang="en" sz="2200">
                <a:solidFill>
                  <a:srgbClr val="FFFF00"/>
                </a:solidFill>
              </a:rPr>
              <a:t>Simanī igzīo tselotiye halie luya: halie luya we-ybitsah qdimieke geariye halie luya:</a:t>
            </a:r>
            <a:endParaRPr sz="2200">
              <a:solidFill>
                <a:srgbClr val="FFFF00"/>
              </a:solidFill>
            </a:endParaRPr>
          </a:p>
          <a:p>
            <a:pPr marL="457200" lvl="0" indent="-368300" algn="l" rtl="0">
              <a:lnSpc>
                <a:spcPct val="100000"/>
              </a:lnSpc>
              <a:spcBef>
                <a:spcPts val="0"/>
              </a:spcBef>
              <a:spcAft>
                <a:spcPts val="0"/>
              </a:spcAft>
              <a:buClr>
                <a:srgbClr val="46DC31"/>
              </a:buClr>
              <a:buSzPts val="2200"/>
              <a:buChar char="❖"/>
            </a:pPr>
            <a:r>
              <a:rPr lang="en" sz="2200">
                <a:solidFill>
                  <a:srgbClr val="FFFF00"/>
                </a:solidFill>
              </a:rPr>
              <a:t>halie luya we’ītimīT getseke iminieye. be- ilete mndabieye atsmi izineke habieye halie luya:  </a:t>
            </a:r>
            <a:endParaRPr sz="2200">
              <a:solidFill>
                <a:srgbClr val="FFFF00"/>
              </a:solidFill>
            </a:endParaRPr>
          </a:p>
        </p:txBody>
      </p:sp>
      <p:sp>
        <p:nvSpPr>
          <p:cNvPr id="183" name="Google Shape;183;p31"/>
          <p:cNvSpPr txBox="1">
            <a:spLocks noGrp="1"/>
          </p:cNvSpPr>
          <p:nvPr>
            <p:ph type="body" idx="1"/>
          </p:nvPr>
        </p:nvSpPr>
        <p:spPr>
          <a:xfrm>
            <a:off x="5946200" y="733950"/>
            <a:ext cx="3096600" cy="36756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0000FF"/>
              </a:buClr>
              <a:buSzPts val="2200"/>
              <a:buFont typeface="Times New Roman"/>
              <a:buChar char="❖"/>
            </a:pPr>
            <a:r>
              <a:rPr lang="en" sz="2200" i="1">
                <a:solidFill>
                  <a:srgbClr val="FFFFFF"/>
                </a:solidFill>
                <a:latin typeface="Times New Roman"/>
                <a:ea typeface="Times New Roman"/>
                <a:cs typeface="Times New Roman"/>
                <a:sym typeface="Times New Roman"/>
              </a:rPr>
              <a:t>Hear my prayers, Lord, hallelujah.</a:t>
            </a:r>
            <a:endParaRPr sz="2200">
              <a:solidFill>
                <a:srgbClr val="FFFFFF"/>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0000FF"/>
              </a:buClr>
              <a:buSzPts val="2200"/>
              <a:buFont typeface="Times New Roman"/>
              <a:buChar char="❖"/>
            </a:pPr>
            <a:r>
              <a:rPr lang="en" sz="2200">
                <a:solidFill>
                  <a:srgbClr val="FFFFFF"/>
                </a:solidFill>
                <a:latin typeface="Times New Roman"/>
                <a:ea typeface="Times New Roman"/>
                <a:cs typeface="Times New Roman"/>
                <a:sym typeface="Times New Roman"/>
              </a:rPr>
              <a:t>Hallelujah. And let my cry reach you, hallelujah.</a:t>
            </a:r>
            <a:endParaRPr sz="2200">
              <a:solidFill>
                <a:srgbClr val="FFFFFF"/>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FFFFFF"/>
              </a:buClr>
              <a:buSzPts val="2200"/>
              <a:buFont typeface="Times New Roman"/>
              <a:buChar char="❖"/>
            </a:pPr>
            <a:r>
              <a:rPr lang="en" sz="2200">
                <a:solidFill>
                  <a:schemeClr val="lt2"/>
                </a:solidFill>
                <a:latin typeface="Times New Roman"/>
                <a:ea typeface="Times New Roman"/>
                <a:cs typeface="Times New Roman"/>
                <a:sym typeface="Times New Roman"/>
              </a:rPr>
              <a:t>Hallelujah and don’t turn your face from me. In my times of troubles, direct your ear toward me, hallelujah, hallelujah.</a:t>
            </a:r>
            <a:endParaRPr sz="2200">
              <a:solidFill>
                <a:srgbClr val="FFFFFF"/>
              </a:solidFill>
              <a:latin typeface="Times New Roman"/>
              <a:ea typeface="Times New Roman"/>
              <a:cs typeface="Times New Roman"/>
              <a:sym typeface="Times New Roman"/>
            </a:endParaRPr>
          </a:p>
          <a:p>
            <a:pPr marL="0" lvl="0" indent="0" algn="l" rtl="0">
              <a:spcBef>
                <a:spcPts val="640"/>
              </a:spcBef>
              <a:spcAft>
                <a:spcPts val="0"/>
              </a:spcAft>
              <a:buNone/>
            </a:pPr>
            <a:endParaRPr sz="2200">
              <a:solidFill>
                <a:srgbClr val="FFFFFF"/>
              </a:solidFill>
              <a:latin typeface="Times New Roman"/>
              <a:ea typeface="Times New Roman"/>
              <a:cs typeface="Times New Roman"/>
              <a:sym typeface="Times New Roman"/>
            </a:endParaRPr>
          </a:p>
        </p:txBody>
      </p:sp>
      <p:sp>
        <p:nvSpPr>
          <p:cNvPr id="184" name="Google Shape;184;p31"/>
          <p:cNvSpPr txBox="1">
            <a:spLocks noGrp="1"/>
          </p:cNvSpPr>
          <p:nvPr>
            <p:ph type="title"/>
          </p:nvPr>
        </p:nvSpPr>
        <p:spPr>
          <a:xfrm>
            <a:off x="2902500" y="292625"/>
            <a:ext cx="35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u="sng">
                <a:solidFill>
                  <a:srgbClr val="FFFFFF"/>
                </a:solidFill>
              </a:rPr>
              <a:t>ነግሥ</a:t>
            </a:r>
            <a:r>
              <a:rPr lang="en" sz="3200" b="1">
                <a:solidFill>
                  <a:srgbClr val="FFFFFF"/>
                </a:solidFill>
                <a:latin typeface="Times New Roman"/>
                <a:ea typeface="Times New Roman"/>
                <a:cs typeface="Times New Roman"/>
                <a:sym typeface="Times New Roman"/>
              </a:rPr>
              <a:t>፤ </a:t>
            </a:r>
            <a:r>
              <a:rPr lang="en" sz="3200" b="1" u="sng">
                <a:solidFill>
                  <a:srgbClr val="FFFFFF"/>
                </a:solidFill>
                <a:latin typeface="Times New Roman"/>
                <a:ea typeface="Times New Roman"/>
                <a:cs typeface="Times New Roman"/>
                <a:sym typeface="Times New Roman"/>
              </a:rPr>
              <a:t>Negs</a:t>
            </a:r>
            <a:r>
              <a:rPr lang="en" sz="3200" b="1">
                <a:solidFill>
                  <a:srgbClr val="FFFFFF"/>
                </a:solidFill>
                <a:latin typeface="Times New Roman"/>
                <a:ea typeface="Times New Roman"/>
                <a:cs typeface="Times New Roman"/>
                <a:sym typeface="Times New Roman"/>
              </a:rPr>
              <a:t> </a:t>
            </a:r>
            <a:endParaRPr sz="3200" b="1">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body" idx="1"/>
          </p:nvPr>
        </p:nvSpPr>
        <p:spPr>
          <a:xfrm>
            <a:off x="301375" y="695275"/>
            <a:ext cx="3104700" cy="3806400"/>
          </a:xfrm>
          <a:prstGeom prst="rect">
            <a:avLst/>
          </a:prstGeom>
        </p:spPr>
        <p:txBody>
          <a:bodyPr spcFirstLastPara="1" wrap="square" lIns="91425" tIns="91425" rIns="91425" bIns="91425" anchor="t" anchorCtr="0">
            <a:noAutofit/>
          </a:bodyPr>
          <a:lstStyle/>
          <a:p>
            <a:pPr marL="342900" lvl="0" indent="-279400" algn="l" rtl="0">
              <a:lnSpc>
                <a:spcPct val="115000"/>
              </a:lnSpc>
              <a:spcBef>
                <a:spcPts val="0"/>
              </a:spcBef>
              <a:spcAft>
                <a:spcPts val="0"/>
              </a:spcAft>
              <a:buClr>
                <a:srgbClr val="46DC31"/>
              </a:buClr>
              <a:buSzPts val="2200"/>
              <a:buFont typeface="Times New Roman"/>
              <a:buChar char="❖"/>
            </a:pPr>
            <a:r>
              <a:rPr lang="en" sz="2200">
                <a:solidFill>
                  <a:srgbClr val="FFFF00"/>
                </a:solidFill>
                <a:latin typeface="Times New Roman"/>
                <a:ea typeface="Times New Roman"/>
                <a:cs typeface="Times New Roman"/>
                <a:sym typeface="Times New Roman"/>
              </a:rPr>
              <a:t>ሃሌ ሉያ አመ ዕለተ እጼውዓከ ፍጡነ ስማዓኒ ሃሌ ሉያ፥ ሃሌ ሉያ ለዓለም ወለዓለመ ዓለም። ሃሌ ሉያ ዘውእቱ ብሂል ንወድሶ ለዘሀሎ እግዚኣብሔር ልዑል፥ ስቡሕ ወውዱስ ዘሣረረ ኩሎ ዓለም በአሐቲ ቃል።</a:t>
            </a:r>
            <a:endParaRPr sz="2200">
              <a:solidFill>
                <a:srgbClr val="FFFF00"/>
              </a:solidFill>
              <a:latin typeface="Times New Roman"/>
              <a:ea typeface="Times New Roman"/>
              <a:cs typeface="Times New Roman"/>
              <a:sym typeface="Times New Roman"/>
            </a:endParaRPr>
          </a:p>
          <a:p>
            <a:pPr marL="342900" lvl="0" indent="0" algn="l" rtl="0">
              <a:lnSpc>
                <a:spcPct val="115000"/>
              </a:lnSpc>
              <a:spcBef>
                <a:spcPts val="0"/>
              </a:spcBef>
              <a:spcAft>
                <a:spcPts val="0"/>
              </a:spcAft>
              <a:buNone/>
            </a:pPr>
            <a:endParaRPr sz="2200">
              <a:solidFill>
                <a:srgbClr val="FFFF00"/>
              </a:solidFill>
              <a:latin typeface="Times New Roman"/>
              <a:ea typeface="Times New Roman"/>
              <a:cs typeface="Times New Roman"/>
              <a:sym typeface="Times New Roman"/>
            </a:endParaRPr>
          </a:p>
        </p:txBody>
      </p:sp>
      <p:sp>
        <p:nvSpPr>
          <p:cNvPr id="190" name="Google Shape;190;p32"/>
          <p:cNvSpPr txBox="1">
            <a:spLocks noGrp="1"/>
          </p:cNvSpPr>
          <p:nvPr>
            <p:ph type="body" idx="1"/>
          </p:nvPr>
        </p:nvSpPr>
        <p:spPr>
          <a:xfrm>
            <a:off x="2991750" y="657750"/>
            <a:ext cx="2915400" cy="3675600"/>
          </a:xfrm>
          <a:prstGeom prst="rect">
            <a:avLst/>
          </a:prstGeom>
        </p:spPr>
        <p:txBody>
          <a:bodyPr spcFirstLastPara="1" wrap="square" lIns="91425" tIns="91425" rIns="91425" bIns="91425" anchor="t" anchorCtr="0">
            <a:noAutofit/>
          </a:bodyPr>
          <a:lstStyle/>
          <a:p>
            <a:pPr marL="457200" lvl="0" indent="-365125" algn="l" rtl="0">
              <a:lnSpc>
                <a:spcPct val="100000"/>
              </a:lnSpc>
              <a:spcBef>
                <a:spcPts val="0"/>
              </a:spcBef>
              <a:spcAft>
                <a:spcPts val="0"/>
              </a:spcAft>
              <a:buClr>
                <a:srgbClr val="46DC31"/>
              </a:buClr>
              <a:buSzPts val="2150"/>
              <a:buChar char="❖"/>
            </a:pPr>
            <a:r>
              <a:rPr lang="en" sz="2150">
                <a:solidFill>
                  <a:srgbClr val="FFFF00"/>
                </a:solidFill>
              </a:rPr>
              <a:t>halie luya ame ilete itsiewi’ake fTune sma’ani halie luya: halie luya le-alem we-lealem alem. halie luya ze-wi’itu bhīl. </a:t>
            </a:r>
            <a:endParaRPr sz="2150">
              <a:solidFill>
                <a:srgbClr val="FFFF00"/>
              </a:solidFill>
            </a:endParaRPr>
          </a:p>
          <a:p>
            <a:pPr marL="457200" lvl="0" indent="-365125" algn="l" rtl="0">
              <a:lnSpc>
                <a:spcPct val="100000"/>
              </a:lnSpc>
              <a:spcBef>
                <a:spcPts val="0"/>
              </a:spcBef>
              <a:spcAft>
                <a:spcPts val="0"/>
              </a:spcAft>
              <a:buClr>
                <a:srgbClr val="46DC31"/>
              </a:buClr>
              <a:buSzPts val="2150"/>
              <a:buChar char="❖"/>
            </a:pPr>
            <a:r>
              <a:rPr lang="en" sz="2150">
                <a:solidFill>
                  <a:srgbClr val="FFFF00"/>
                </a:solidFill>
              </a:rPr>
              <a:t>nwediso le-zehalo igzīabhier liul. SIbuh we-widus ze-sarere kulo alem be-ahatī qal.</a:t>
            </a:r>
            <a:endParaRPr sz="2150">
              <a:solidFill>
                <a:srgbClr val="FFFF00"/>
              </a:solidFill>
            </a:endParaRPr>
          </a:p>
        </p:txBody>
      </p:sp>
      <p:sp>
        <p:nvSpPr>
          <p:cNvPr id="191" name="Google Shape;191;p32"/>
          <p:cNvSpPr txBox="1">
            <a:spLocks noGrp="1"/>
          </p:cNvSpPr>
          <p:nvPr>
            <p:ph type="body" idx="1"/>
          </p:nvPr>
        </p:nvSpPr>
        <p:spPr>
          <a:xfrm>
            <a:off x="5756675" y="466550"/>
            <a:ext cx="3156900" cy="367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FFFFFF"/>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0000FF"/>
              </a:buClr>
              <a:buSzPts val="1800"/>
              <a:buFont typeface="Times New Roman"/>
              <a:buChar char="❖"/>
            </a:pPr>
            <a:r>
              <a:rPr lang="en" sz="1800">
                <a:solidFill>
                  <a:srgbClr val="FFFFFF"/>
                </a:solidFill>
                <a:latin typeface="Times New Roman"/>
                <a:ea typeface="Times New Roman"/>
                <a:cs typeface="Times New Roman"/>
                <a:sym typeface="Times New Roman"/>
              </a:rPr>
              <a:t>On the day which I call you, hear me speedily, hallelujah, hallelujah, forever and ever and ever. </a:t>
            </a:r>
            <a:endParaRPr sz="1800">
              <a:solidFill>
                <a:srgbClr val="FFFFFF"/>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0000FF"/>
              </a:buClr>
              <a:buSzPts val="1800"/>
              <a:buFont typeface="Times New Roman"/>
              <a:buChar char="❖"/>
            </a:pPr>
            <a:r>
              <a:rPr lang="en" sz="1800">
                <a:solidFill>
                  <a:srgbClr val="FFFFFF"/>
                </a:solidFill>
                <a:latin typeface="Times New Roman"/>
                <a:ea typeface="Times New Roman"/>
                <a:cs typeface="Times New Roman"/>
                <a:sym typeface="Times New Roman"/>
              </a:rPr>
              <a:t>Hallelujah this is the saying. We praise Him, He who was always there, God the sovereign/mighty.</a:t>
            </a:r>
            <a:endParaRPr sz="1800">
              <a:solidFill>
                <a:srgbClr val="FFFFFF"/>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0000FF"/>
              </a:buClr>
              <a:buSzPts val="1800"/>
              <a:buFont typeface="Times New Roman"/>
              <a:buChar char="❖"/>
            </a:pPr>
            <a:r>
              <a:rPr lang="en" sz="1800">
                <a:solidFill>
                  <a:srgbClr val="FFFFFF"/>
                </a:solidFill>
                <a:latin typeface="Times New Roman"/>
                <a:ea typeface="Times New Roman"/>
                <a:cs typeface="Times New Roman"/>
                <a:sym typeface="Times New Roman"/>
              </a:rPr>
              <a:t>Glorified and praised is He who made the world with one word.</a:t>
            </a:r>
            <a:endParaRPr sz="1800">
              <a:solidFill>
                <a:srgbClr val="FFFFFF"/>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0000FF"/>
              </a:buClr>
              <a:buSzPts val="1800"/>
              <a:buFont typeface="Times New Roman"/>
              <a:buChar char="❖"/>
            </a:pPr>
            <a:r>
              <a:rPr lang="en" sz="1800">
                <a:solidFill>
                  <a:srgbClr val="FFFFFF"/>
                </a:solidFill>
                <a:latin typeface="Times New Roman"/>
                <a:ea typeface="Times New Roman"/>
                <a:cs typeface="Times New Roman"/>
                <a:sym typeface="Times New Roman"/>
              </a:rPr>
              <a:t>Hallelujah: “praise ye the Lord”</a:t>
            </a:r>
            <a:endParaRPr sz="18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1800">
              <a:solidFill>
                <a:srgbClr val="FFFFFF"/>
              </a:solidFill>
            </a:endParaRPr>
          </a:p>
          <a:p>
            <a:pPr marL="0" lvl="0" indent="0" algn="l" rtl="0">
              <a:spcBef>
                <a:spcPts val="800"/>
              </a:spcBef>
              <a:spcAft>
                <a:spcPts val="0"/>
              </a:spcAft>
              <a:buNone/>
            </a:pPr>
            <a:endParaRPr sz="1800">
              <a:solidFill>
                <a:srgbClr val="FFFFFF"/>
              </a:solidFill>
              <a:latin typeface="Times New Roman"/>
              <a:ea typeface="Times New Roman"/>
              <a:cs typeface="Times New Roman"/>
              <a:sym typeface="Times New Roman"/>
            </a:endParaRPr>
          </a:p>
        </p:txBody>
      </p:sp>
      <p:sp>
        <p:nvSpPr>
          <p:cNvPr id="192" name="Google Shape;192;p32"/>
          <p:cNvSpPr txBox="1">
            <a:spLocks noGrp="1"/>
          </p:cNvSpPr>
          <p:nvPr>
            <p:ph type="title"/>
          </p:nvPr>
        </p:nvSpPr>
        <p:spPr>
          <a:xfrm>
            <a:off x="2890425" y="198775"/>
            <a:ext cx="35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u="sng">
                <a:solidFill>
                  <a:srgbClr val="FFFFFF"/>
                </a:solidFill>
              </a:rPr>
              <a:t>ነግሥ</a:t>
            </a:r>
            <a:r>
              <a:rPr lang="en" sz="3200" b="1">
                <a:solidFill>
                  <a:srgbClr val="FFFFFF"/>
                </a:solidFill>
                <a:latin typeface="Times New Roman"/>
                <a:ea typeface="Times New Roman"/>
                <a:cs typeface="Times New Roman"/>
                <a:sym typeface="Times New Roman"/>
              </a:rPr>
              <a:t>፤ </a:t>
            </a:r>
            <a:r>
              <a:rPr lang="en" sz="3200" b="1" u="sng">
                <a:solidFill>
                  <a:srgbClr val="FFFFFF"/>
                </a:solidFill>
                <a:latin typeface="Times New Roman"/>
                <a:ea typeface="Times New Roman"/>
                <a:cs typeface="Times New Roman"/>
                <a:sym typeface="Times New Roman"/>
              </a:rPr>
              <a:t>Negs</a:t>
            </a:r>
            <a:r>
              <a:rPr lang="en" sz="3200" b="1">
                <a:solidFill>
                  <a:srgbClr val="FFFFFF"/>
                </a:solidFill>
                <a:latin typeface="Times New Roman"/>
                <a:ea typeface="Times New Roman"/>
                <a:cs typeface="Times New Roman"/>
                <a:sym typeface="Times New Roman"/>
              </a:rPr>
              <a:t> </a:t>
            </a:r>
            <a:endParaRPr sz="3200" b="1">
              <a:solidFill>
                <a:srgbClr val="FFFFFF"/>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body" idx="1"/>
          </p:nvPr>
        </p:nvSpPr>
        <p:spPr>
          <a:xfrm>
            <a:off x="225175" y="1000075"/>
            <a:ext cx="3168900" cy="38064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ሰላም ለአጻብዒክሙ እለ እምአጽፋር ኢይትሌለዩ። ለቤትክሙ ሥላሴ ዘኢየኃልቅ ንዋዩ ። </a:t>
            </a:r>
            <a:endParaRPr sz="2000">
              <a:solidFill>
                <a:srgbClr val="FFFF00"/>
              </a:solidFill>
              <a:latin typeface="Times New Roman"/>
              <a:ea typeface="Times New Roman"/>
              <a:cs typeface="Times New Roman"/>
              <a:sym typeface="Times New Roman"/>
            </a:endParaRPr>
          </a:p>
          <a:p>
            <a:pPr marL="457200" lvl="0" indent="-355600" algn="l" rtl="0">
              <a:spcBef>
                <a:spcPts val="0"/>
              </a:spcBef>
              <a:spcAft>
                <a:spcPts val="0"/>
              </a:spcAft>
              <a:buClr>
                <a:srgbClr val="FFFF00"/>
              </a:buClr>
              <a:buSzPts val="2000"/>
              <a:buFont typeface="Times New Roman"/>
              <a:buChar char="❖"/>
            </a:pPr>
            <a:r>
              <a:rPr lang="en" sz="2000">
                <a:solidFill>
                  <a:srgbClr val="FFFF00"/>
                </a:solidFill>
                <a:latin typeface="Times New Roman"/>
                <a:ea typeface="Times New Roman"/>
                <a:cs typeface="Times New Roman"/>
                <a:sym typeface="Times New Roman"/>
              </a:rPr>
              <a:t>አመ አብዓልክሙ ሰብአ ድኅረ አንደዮ ጌጋዩ፤ ዘኢርእዩ እምቅድመ ዮም መላእክተ ሰማይ ርእዩ ፤ ወአግብርተ ሰብእ መላእክት ተሰምዩ።</a:t>
            </a:r>
            <a:endParaRPr sz="2000">
              <a:solidFill>
                <a:srgbClr val="FFFF00"/>
              </a:solidFill>
              <a:latin typeface="Times New Roman"/>
              <a:ea typeface="Times New Roman"/>
              <a:cs typeface="Times New Roman"/>
              <a:sym typeface="Times New Roman"/>
            </a:endParaRPr>
          </a:p>
        </p:txBody>
      </p:sp>
      <p:sp>
        <p:nvSpPr>
          <p:cNvPr id="198" name="Google Shape;198;p33"/>
          <p:cNvSpPr txBox="1">
            <a:spLocks noGrp="1"/>
          </p:cNvSpPr>
          <p:nvPr>
            <p:ph type="body" idx="1"/>
          </p:nvPr>
        </p:nvSpPr>
        <p:spPr>
          <a:xfrm>
            <a:off x="3144150" y="1010700"/>
            <a:ext cx="3055500" cy="3675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46DC31"/>
              </a:buClr>
              <a:buSzPts val="2000"/>
              <a:buChar char="❖"/>
            </a:pPr>
            <a:r>
              <a:rPr lang="en" sz="2000">
                <a:solidFill>
                  <a:srgbClr val="FFFF00"/>
                </a:solidFill>
              </a:rPr>
              <a:t>Selam le-atsabīkimu ile im-atsifar ī’yitlieleyu le-bietikimu Silasie ze-ī’yehaliq nwa’yu. </a:t>
            </a:r>
            <a:endParaRPr sz="2000">
              <a:solidFill>
                <a:srgbClr val="FFFF00"/>
              </a:solidFill>
            </a:endParaRPr>
          </a:p>
          <a:p>
            <a:pPr marL="457200" lvl="0" indent="-355600" algn="l" rtl="0">
              <a:lnSpc>
                <a:spcPct val="100000"/>
              </a:lnSpc>
              <a:spcBef>
                <a:spcPts val="0"/>
              </a:spcBef>
              <a:spcAft>
                <a:spcPts val="0"/>
              </a:spcAft>
              <a:buClr>
                <a:srgbClr val="46DC31"/>
              </a:buClr>
              <a:buSzPts val="2000"/>
              <a:buChar char="❖"/>
            </a:pPr>
            <a:r>
              <a:rPr lang="en" sz="2000">
                <a:solidFill>
                  <a:srgbClr val="FFFF00"/>
                </a:solidFill>
              </a:rPr>
              <a:t>Ame abelkimu seb’a dhire andeyo giegayu; ze-īri’iyu im-qdime yom melaikit semay ri’iyu; we-agbrite seb’i melaikit tesemiyu.</a:t>
            </a:r>
            <a:endParaRPr sz="2000">
              <a:solidFill>
                <a:srgbClr val="FFFF00"/>
              </a:solidFill>
            </a:endParaRPr>
          </a:p>
        </p:txBody>
      </p:sp>
      <p:sp>
        <p:nvSpPr>
          <p:cNvPr id="199" name="Google Shape;199;p33"/>
          <p:cNvSpPr txBox="1">
            <a:spLocks noGrp="1"/>
          </p:cNvSpPr>
          <p:nvPr>
            <p:ph type="body" idx="1"/>
          </p:nvPr>
        </p:nvSpPr>
        <p:spPr>
          <a:xfrm>
            <a:off x="5870000" y="847550"/>
            <a:ext cx="3055500" cy="36756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rgbClr val="0000FF"/>
              </a:buClr>
              <a:buSzPts val="1900"/>
              <a:buFont typeface="Times New Roman"/>
              <a:buChar char="❖"/>
            </a:pPr>
            <a:r>
              <a:rPr lang="en" sz="1900">
                <a:solidFill>
                  <a:srgbClr val="FFFFFF"/>
                </a:solidFill>
                <a:latin typeface="Times New Roman"/>
                <a:ea typeface="Times New Roman"/>
                <a:cs typeface="Times New Roman"/>
                <a:sym typeface="Times New Roman"/>
              </a:rPr>
              <a:t>Peace to Your fingers that aren’t distinguished from one another, to Your house, Trinity, whose wealth doesn’t end. </a:t>
            </a:r>
            <a:endParaRPr sz="1900">
              <a:solidFill>
                <a:srgbClr val="FFFFFF"/>
              </a:solidFill>
              <a:latin typeface="Times New Roman"/>
              <a:ea typeface="Times New Roman"/>
              <a:cs typeface="Times New Roman"/>
              <a:sym typeface="Times New Roman"/>
            </a:endParaRPr>
          </a:p>
          <a:p>
            <a:pPr marL="457200" lvl="0" indent="-349250" algn="l" rtl="0">
              <a:lnSpc>
                <a:spcPct val="100000"/>
              </a:lnSpc>
              <a:spcBef>
                <a:spcPts val="0"/>
              </a:spcBef>
              <a:spcAft>
                <a:spcPts val="0"/>
              </a:spcAft>
              <a:buClr>
                <a:srgbClr val="0000FF"/>
              </a:buClr>
              <a:buSzPts val="1900"/>
              <a:buFont typeface="Times New Roman"/>
              <a:buChar char="❖"/>
            </a:pPr>
            <a:r>
              <a:rPr lang="en" sz="1900">
                <a:solidFill>
                  <a:srgbClr val="FFFFFF"/>
                </a:solidFill>
                <a:latin typeface="Times New Roman"/>
                <a:ea typeface="Times New Roman"/>
                <a:cs typeface="Times New Roman"/>
                <a:sym typeface="Times New Roman"/>
              </a:rPr>
              <a:t>You have honored man after his sin made him fall from his former glory, the angels of the heavens saw today what they didn’t see before; for this angels are named servants of man.</a:t>
            </a:r>
            <a:endParaRPr sz="1900">
              <a:solidFill>
                <a:srgbClr val="FFFFFF"/>
              </a:solidFill>
            </a:endParaRPr>
          </a:p>
          <a:p>
            <a:pPr marL="0" lvl="0" indent="0" algn="l" rtl="0">
              <a:lnSpc>
                <a:spcPct val="100000"/>
              </a:lnSpc>
              <a:spcBef>
                <a:spcPts val="640"/>
              </a:spcBef>
              <a:spcAft>
                <a:spcPts val="0"/>
              </a:spcAft>
              <a:buNone/>
            </a:pPr>
            <a:endParaRPr sz="1900">
              <a:solidFill>
                <a:srgbClr val="FFFFFF"/>
              </a:solidFill>
              <a:latin typeface="Times New Roman"/>
              <a:ea typeface="Times New Roman"/>
              <a:cs typeface="Times New Roman"/>
              <a:sym typeface="Times New Roman"/>
            </a:endParaRPr>
          </a:p>
        </p:txBody>
      </p:sp>
      <p:sp>
        <p:nvSpPr>
          <p:cNvPr id="200" name="Google Shape;200;p33"/>
          <p:cNvSpPr txBox="1">
            <a:spLocks noGrp="1"/>
          </p:cNvSpPr>
          <p:nvPr>
            <p:ph type="title"/>
          </p:nvPr>
        </p:nvSpPr>
        <p:spPr>
          <a:xfrm>
            <a:off x="65275" y="368825"/>
            <a:ext cx="907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b="1" u="sng">
                <a:solidFill>
                  <a:srgbClr val="FFFFFF"/>
                </a:solidFill>
              </a:rPr>
              <a:t>Portrayal of the Holy Trinity</a:t>
            </a:r>
            <a:r>
              <a:rPr lang="en" sz="2300" b="1">
                <a:solidFill>
                  <a:srgbClr val="FFFFFF"/>
                </a:solidFill>
              </a:rPr>
              <a:t> | </a:t>
            </a:r>
            <a:r>
              <a:rPr lang="en" sz="2300" b="1" u="sng">
                <a:solidFill>
                  <a:srgbClr val="FFFFFF"/>
                </a:solidFill>
              </a:rPr>
              <a:t>Melki’a Silassie</a:t>
            </a:r>
            <a:r>
              <a:rPr lang="en" sz="2300" b="1">
                <a:solidFill>
                  <a:srgbClr val="FFFFFF"/>
                </a:solidFill>
              </a:rPr>
              <a:t> | </a:t>
            </a:r>
            <a:r>
              <a:rPr lang="en" sz="2300" b="1" u="sng">
                <a:solidFill>
                  <a:srgbClr val="FFFFFF"/>
                </a:solidFill>
              </a:rPr>
              <a:t>መልክዐ ሥላሴ</a:t>
            </a:r>
            <a:r>
              <a:rPr lang="en" sz="2300" b="1">
                <a:solidFill>
                  <a:srgbClr val="FFFFFF"/>
                </a:solidFill>
                <a:latin typeface="Times New Roman"/>
                <a:ea typeface="Times New Roman"/>
                <a:cs typeface="Times New Roman"/>
                <a:sym typeface="Times New Roman"/>
              </a:rPr>
              <a:t>፤</a:t>
            </a:r>
            <a:endParaRPr sz="2300" b="1" u="sng">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sz="2400"/>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body" idx="1"/>
          </p:nvPr>
        </p:nvSpPr>
        <p:spPr>
          <a:xfrm>
            <a:off x="377575" y="1304875"/>
            <a:ext cx="3258600" cy="3806400"/>
          </a:xfrm>
          <a:prstGeom prst="rect">
            <a:avLst/>
          </a:prstGeom>
        </p:spPr>
        <p:txBody>
          <a:bodyPr spcFirstLastPara="1" wrap="square" lIns="91425" tIns="91425" rIns="91425" bIns="91425" anchor="t" anchorCtr="0">
            <a:noAutofit/>
          </a:bodyPr>
          <a:lstStyle/>
          <a:p>
            <a:pPr marL="342900" lvl="0" indent="-298450" algn="l" rtl="0">
              <a:lnSpc>
                <a:spcPct val="115000"/>
              </a:lnSpc>
              <a:spcBef>
                <a:spcPts val="0"/>
              </a:spcBef>
              <a:spcAft>
                <a:spcPts val="0"/>
              </a:spcAft>
              <a:buClr>
                <a:srgbClr val="FFFF00"/>
              </a:buClr>
              <a:buSzPts val="2500"/>
              <a:buFont typeface="Times New Roman"/>
              <a:buChar char="❖"/>
            </a:pPr>
            <a:r>
              <a:rPr lang="en" sz="2500">
                <a:solidFill>
                  <a:srgbClr val="FFFF00"/>
                </a:solidFill>
                <a:latin typeface="Times New Roman"/>
                <a:ea typeface="Times New Roman"/>
                <a:cs typeface="Times New Roman"/>
                <a:sym typeface="Times New Roman"/>
              </a:rPr>
              <a:t>ርእይዎ ኖሎት አእኮትዎ መላእክት፤ ለዘተወልደ እማርያም እምቅድስት ድንግል፤ ዮም ሰማያዊ በጎል ሰከበ።</a:t>
            </a:r>
            <a:endParaRPr sz="2500">
              <a:solidFill>
                <a:srgbClr val="FFFF00"/>
              </a:solidFill>
              <a:latin typeface="Times New Roman"/>
              <a:ea typeface="Times New Roman"/>
              <a:cs typeface="Times New Roman"/>
              <a:sym typeface="Times New Roman"/>
            </a:endParaRPr>
          </a:p>
          <a:p>
            <a:pPr marL="0" lvl="0" indent="0" algn="l" rtl="0">
              <a:spcBef>
                <a:spcPts val="640"/>
              </a:spcBef>
              <a:spcAft>
                <a:spcPts val="800"/>
              </a:spcAft>
              <a:buClr>
                <a:schemeClr val="dk1"/>
              </a:buClr>
              <a:buSzPts val="1100"/>
              <a:buFont typeface="Arial"/>
              <a:buNone/>
            </a:pPr>
            <a:endParaRPr sz="2500">
              <a:solidFill>
                <a:srgbClr val="FFFF00"/>
              </a:solidFill>
              <a:latin typeface="Times New Roman"/>
              <a:ea typeface="Times New Roman"/>
              <a:cs typeface="Times New Roman"/>
              <a:sym typeface="Times New Roman"/>
            </a:endParaRPr>
          </a:p>
        </p:txBody>
      </p:sp>
      <p:sp>
        <p:nvSpPr>
          <p:cNvPr id="206" name="Google Shape;206;p34"/>
          <p:cNvSpPr txBox="1">
            <a:spLocks noGrp="1"/>
          </p:cNvSpPr>
          <p:nvPr>
            <p:ph type="body" idx="1"/>
          </p:nvPr>
        </p:nvSpPr>
        <p:spPr>
          <a:xfrm>
            <a:off x="3067950" y="1239300"/>
            <a:ext cx="3338100" cy="36756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1600"/>
              </a:spcAft>
              <a:buClr>
                <a:srgbClr val="46DC31"/>
              </a:buClr>
              <a:buSzPts val="2500"/>
              <a:buChar char="❖"/>
            </a:pPr>
            <a:r>
              <a:rPr lang="en" sz="2500">
                <a:solidFill>
                  <a:srgbClr val="FFFF00"/>
                </a:solidFill>
              </a:rPr>
              <a:t>riyi’wo nolot a’ikotiwo melaikit; le-zetewelde i’Maryam im-qidsit dngil; yom semayawi begol sekebe.</a:t>
            </a:r>
            <a:endParaRPr sz="2500">
              <a:solidFill>
                <a:srgbClr val="FFFF00"/>
              </a:solidFill>
            </a:endParaRPr>
          </a:p>
        </p:txBody>
      </p:sp>
      <p:sp>
        <p:nvSpPr>
          <p:cNvPr id="207" name="Google Shape;207;p34"/>
          <p:cNvSpPr txBox="1">
            <a:spLocks noGrp="1"/>
          </p:cNvSpPr>
          <p:nvPr>
            <p:ph type="body" idx="1"/>
          </p:nvPr>
        </p:nvSpPr>
        <p:spPr>
          <a:xfrm>
            <a:off x="5793800" y="1228550"/>
            <a:ext cx="3096600" cy="36756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FF"/>
              </a:buClr>
              <a:buSzPts val="2400"/>
              <a:buFont typeface="Times New Roman"/>
              <a:buChar char="❖"/>
            </a:pPr>
            <a:r>
              <a:rPr lang="en" sz="2400">
                <a:solidFill>
                  <a:srgbClr val="FFFFFF"/>
                </a:solidFill>
                <a:latin typeface="Times New Roman"/>
                <a:ea typeface="Times New Roman"/>
                <a:cs typeface="Times New Roman"/>
                <a:sym typeface="Times New Roman"/>
              </a:rPr>
              <a:t>The shepherds saw Him, the Angels thanked Him; to Him who was born of Mary of the Holy Virgin; today the Heavenly laid in a manger.</a:t>
            </a:r>
            <a:endParaRPr sz="2400">
              <a:solidFill>
                <a:srgbClr val="FFFFFF"/>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1100"/>
              <a:buFont typeface="Arial"/>
              <a:buNone/>
            </a:pPr>
            <a:endParaRPr sz="2400">
              <a:solidFill>
                <a:srgbClr val="FFFFFF"/>
              </a:solidFill>
            </a:endParaRPr>
          </a:p>
          <a:p>
            <a:pPr marL="0" lvl="0" indent="0" algn="l" rtl="0">
              <a:spcBef>
                <a:spcPts val="800"/>
              </a:spcBef>
              <a:spcAft>
                <a:spcPts val="0"/>
              </a:spcAft>
              <a:buNone/>
            </a:pPr>
            <a:endParaRPr sz="2400">
              <a:solidFill>
                <a:srgbClr val="FFFFFF"/>
              </a:solidFill>
              <a:latin typeface="Times New Roman"/>
              <a:ea typeface="Times New Roman"/>
              <a:cs typeface="Times New Roman"/>
              <a:sym typeface="Times New Roman"/>
            </a:endParaRPr>
          </a:p>
        </p:txBody>
      </p:sp>
      <p:sp>
        <p:nvSpPr>
          <p:cNvPr id="208" name="Google Shape;208;p3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600" u="sng">
                <a:solidFill>
                  <a:srgbClr val="FFFFFF"/>
                </a:solidFill>
                <a:latin typeface="Times New Roman"/>
                <a:ea typeface="Times New Roman"/>
                <a:cs typeface="Times New Roman"/>
                <a:sym typeface="Times New Roman"/>
              </a:rPr>
              <a:t>ዚቅ</a:t>
            </a:r>
            <a:r>
              <a:rPr lang="en" sz="3600">
                <a:solidFill>
                  <a:srgbClr val="FFFFFF"/>
                </a:solidFill>
                <a:latin typeface="Times New Roman"/>
                <a:ea typeface="Times New Roman"/>
                <a:cs typeface="Times New Roman"/>
                <a:sym typeface="Times New Roman"/>
              </a:rPr>
              <a:t>፤ </a:t>
            </a:r>
            <a:r>
              <a:rPr lang="en" sz="3600" b="1" u="sng">
                <a:solidFill>
                  <a:srgbClr val="FFFFFF"/>
                </a:solidFill>
                <a:latin typeface="Times New Roman"/>
                <a:ea typeface="Times New Roman"/>
                <a:cs typeface="Times New Roman"/>
                <a:sym typeface="Times New Roman"/>
              </a:rPr>
              <a:t>Zīq</a:t>
            </a:r>
            <a:r>
              <a:rPr lang="en" sz="3600" b="1">
                <a:solidFill>
                  <a:srgbClr val="FFFFFF"/>
                </a:solidFill>
                <a:latin typeface="Times New Roman"/>
                <a:ea typeface="Times New Roman"/>
                <a:cs typeface="Times New Roman"/>
                <a:sym typeface="Times New Roman"/>
              </a:rPr>
              <a:t> </a:t>
            </a:r>
            <a:r>
              <a:rPr lang="en" sz="3600">
                <a:solidFill>
                  <a:srgbClr val="FFFFFF"/>
                </a:solidFill>
                <a:latin typeface="Times New Roman"/>
                <a:ea typeface="Times New Roman"/>
                <a:cs typeface="Times New Roman"/>
                <a:sym typeface="Times New Roman"/>
              </a:rPr>
              <a:t> </a:t>
            </a:r>
            <a:endParaRPr sz="36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transition spd="med">
    <p:fade thruBlk="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vel">
  <a:themeElements>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3975</Words>
  <Application>Microsoft Macintosh PowerPoint</Application>
  <PresentationFormat>On-screen Show (16:9)</PresentationFormat>
  <Paragraphs>363</Paragraphs>
  <Slides>50</Slides>
  <Notes>50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Alegreya</vt:lpstr>
      <vt:lpstr>Times New Roman</vt:lpstr>
      <vt:lpstr>Noto Sans Symbols</vt:lpstr>
      <vt:lpstr>Calibri</vt:lpstr>
      <vt:lpstr>Arial</vt:lpstr>
      <vt:lpstr>Simple Light</vt:lpstr>
      <vt:lpstr>Bevel</vt:lpstr>
      <vt:lpstr>ናይ ኤርትራ ኦርቶዶክስ ተዋሕዶ ቤተ ክርስቲያን Nay Eritrea Orthodox Tewahdo Biete Kristiyan Eritrean Orthodox Tewahdo Church  </vt:lpstr>
      <vt:lpstr>PowerPoint Presentation</vt:lpstr>
      <vt:lpstr>PowerPoint Presentation</vt:lpstr>
      <vt:lpstr>PowerPoint Presentation</vt:lpstr>
      <vt:lpstr>PowerPoint Presentation</vt:lpstr>
      <vt:lpstr>ነግሥ፤ Negs </vt:lpstr>
      <vt:lpstr>ነግሥ፤ Negs </vt:lpstr>
      <vt:lpstr>Portrayal of the Holy Trinity | Melki’a Silassie | መልክዐ ሥላሴ፤ </vt:lpstr>
      <vt:lpstr>ዚቅ፤ Zīq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ወረብ ፤  |  Wereb  |  Slow Tone</vt:lpstr>
      <vt:lpstr>ነግሥ፤ Negs </vt:lpstr>
      <vt:lpstr>ዚቅ፤ Zīq   </vt:lpstr>
      <vt:lpstr>ነግሥ፤ Negs </vt:lpstr>
      <vt:lpstr>ዚቅ፤ Zīq   </vt:lpstr>
      <vt:lpstr>ወረብ ፤  |  Wereb  |  Slow Tone </vt:lpstr>
      <vt:lpstr>መልክአ ኢየሱስ፥ | Melki’a Iyesus | Portrayal of Jesus</vt:lpstr>
      <vt:lpstr>ዚቅ፤ Zīq   </vt:lpstr>
      <vt:lpstr>ዚቅ፤ Zīq   </vt:lpstr>
      <vt:lpstr>ወረብ ፤  |  Wereb  |  Slow Tone</vt:lpstr>
      <vt:lpstr>መልክአ ኢየሱስ፥ | Melki’a Iyesus | Portrayal of Jesus</vt:lpstr>
      <vt:lpstr>ዚቅ፤ Zīq   </vt:lpstr>
      <vt:lpstr>ወረብ ፤  |  Wereb  |  Slow Tone</vt:lpstr>
      <vt:lpstr>መልክአ ኢየሱስ፥ | Melki’a Iyesus | Portrayal of Jesus</vt:lpstr>
      <vt:lpstr>ዚቅ፤ Zīq   </vt:lpstr>
      <vt:lpstr>ወረብ ፤  |  Wereb  |  Slow Tone</vt:lpstr>
      <vt:lpstr>ማኅሌተ ጽጌ፥ | Mahliete Tsigie | Hymns of the Season of the Flower</vt:lpstr>
      <vt:lpstr>ዚቅ፤ Zīq   </vt:lpstr>
      <vt:lpstr>ወረብ ፤  |  Wereb  |  Slow Tone</vt:lpstr>
      <vt:lpstr>PowerPoint Presentation</vt:lpstr>
      <vt:lpstr>PowerPoint Presentation</vt:lpstr>
      <vt:lpstr>ምልጣን፥ | MilTan </vt:lpstr>
      <vt:lpstr>ዑደት፤ Udet | Encircling</vt:lpstr>
      <vt:lpstr>ወረብ ፤  |  Wereb  |  Slow Tone</vt:lpstr>
      <vt:lpstr>ወረብ ፤  |  Wereb  |  Slow Tone</vt:lpstr>
      <vt:lpstr>እስመ ለዓለም | Isme le-Alem </vt:lpstr>
      <vt:lpstr>ዕዝል፥ | Izil  </vt:lpstr>
      <vt:lpstr>ዓራራይ | Araray | </vt:lpstr>
      <vt:lpstr>PowerPoint Presentation</vt:lpstr>
      <vt:lpstr>PowerPoint Presentation</vt:lpstr>
      <vt:lpstr>ወረብ ፤  |  Wereb  |  Slow Tone </vt:lpstr>
      <vt:lpstr>አዛል፥ | azal  </vt:lpstr>
      <vt:lpstr>ሰላም፥ | Selam | Peace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ናይ ኤርትራ ኦርቶዶክስ ተዋሕዶ ቤተ ክርስቲያን Nay Eritrea Orthodox Tewahdo Biete Kristiyan Eritrean Orthodox Tewahdo Church  </dc:title>
  <cp:lastModifiedBy>Negusse, Hanna Mussie</cp:lastModifiedBy>
  <cp:revision>2</cp:revision>
  <dcterms:modified xsi:type="dcterms:W3CDTF">2020-01-06T23:03:40Z</dcterms:modified>
</cp:coreProperties>
</file>