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84" r:id="rId3"/>
  </p:sldMasterIdLst>
  <p:notesMasterIdLst>
    <p:notesMasterId r:id="rId149"/>
  </p:notesMasterIdLst>
  <p:sldIdLst>
    <p:sldId id="256" r:id="rId4"/>
    <p:sldId id="401"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Lst>
  <p:sldSz cx="10080625" cy="7559675"/>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4" roundtripDataSignature="AMtx7miDarvIBwXM5WEkUm/Wbh6d3Nxs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85"/>
    <p:restoredTop sz="94663"/>
  </p:normalViewPr>
  <p:slideViewPr>
    <p:cSldViewPr snapToGrid="0">
      <p:cViewPr varScale="1">
        <p:scale>
          <a:sx n="87" d="100"/>
          <a:sy n="87" d="100"/>
        </p:scale>
        <p:origin x="208" y="64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notesMaster" Target="notesMasters/notesMaster1.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5"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6"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customschemas.google.com/relationships/presentationmetadata" Target="metadata"/><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71600" y="763587"/>
            <a:ext cx="5027612" cy="37703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77875" y="4776787"/>
            <a:ext cx="6216650" cy="452437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371850" cy="501650"/>
          </a:xfrm>
          <a:prstGeom prst="rect">
            <a:avLst/>
          </a:prstGeom>
          <a:noFill/>
          <a:ln>
            <a:noFill/>
          </a:ln>
        </p:spPr>
        <p:txBody>
          <a:bodyPr spcFirstLastPara="1" wrap="square" lIns="0" tIns="0" rIns="0" bIns="0" anchor="t" anchorCtr="0">
            <a:noAutofit/>
          </a:bodyPr>
          <a:lstStyle>
            <a:lvl1pPr marR="0" lvl="0"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398962" y="0"/>
            <a:ext cx="3371850" cy="501650"/>
          </a:xfrm>
          <a:prstGeom prst="rect">
            <a:avLst/>
          </a:prstGeom>
          <a:noFill/>
          <a:ln>
            <a:noFill/>
          </a:ln>
        </p:spPr>
        <p:txBody>
          <a:bodyPr spcFirstLastPara="1" wrap="square" lIns="0" tIns="0" rIns="0" bIns="0" anchor="t" anchorCtr="0">
            <a:noAutofit/>
          </a:bodyPr>
          <a:lstStyle>
            <a:lvl1pPr marR="0" lvl="0"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555162"/>
            <a:ext cx="3371850" cy="501650"/>
          </a:xfrm>
          <a:prstGeom prst="rect">
            <a:avLst/>
          </a:prstGeom>
          <a:noFill/>
          <a:ln>
            <a:noFill/>
          </a:ln>
        </p:spPr>
        <p:txBody>
          <a:bodyPr spcFirstLastPara="1" wrap="square" lIns="0" tIns="0" rIns="0" bIns="0" anchor="b" anchorCtr="0">
            <a:noAutofit/>
          </a:bodyPr>
          <a:lstStyle>
            <a:lvl1pPr marR="0" lvl="0"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a:t>
            </a:fld>
            <a:endParaRPr/>
          </a:p>
        </p:txBody>
      </p:sp>
      <p:sp>
        <p:nvSpPr>
          <p:cNvPr id="215" name="Google Shape;215;p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16" name="Google Shape;216;p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a:t>
            </a:fld>
            <a:endParaRPr/>
          </a:p>
        </p:txBody>
      </p:sp>
      <p:sp>
        <p:nvSpPr>
          <p:cNvPr id="304" name="Google Shape;304;p1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05" name="Google Shape;305;p1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100: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100</a:t>
            </a:fld>
            <a:endParaRPr/>
          </a:p>
        </p:txBody>
      </p:sp>
      <p:sp>
        <p:nvSpPr>
          <p:cNvPr id="1123" name="Google Shape;1123;p100: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24" name="Google Shape;1124;p10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10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101</a:t>
            </a:fld>
            <a:endParaRPr/>
          </a:p>
        </p:txBody>
      </p:sp>
      <p:sp>
        <p:nvSpPr>
          <p:cNvPr id="1132" name="Google Shape;1132;p10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33" name="Google Shape;1133;p10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102: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102</a:t>
            </a:fld>
            <a:endParaRPr/>
          </a:p>
        </p:txBody>
      </p:sp>
      <p:sp>
        <p:nvSpPr>
          <p:cNvPr id="1141" name="Google Shape;1141;p102: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42" name="Google Shape;1142;p10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10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103</a:t>
            </a:fld>
            <a:endParaRPr/>
          </a:p>
        </p:txBody>
      </p:sp>
      <p:sp>
        <p:nvSpPr>
          <p:cNvPr id="1150" name="Google Shape;1150;p10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51" name="Google Shape;1151;p10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10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104</a:t>
            </a:fld>
            <a:endParaRPr/>
          </a:p>
        </p:txBody>
      </p:sp>
      <p:sp>
        <p:nvSpPr>
          <p:cNvPr id="1159" name="Google Shape;1159;p104: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60" name="Google Shape;1160;p10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0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105</a:t>
            </a:fld>
            <a:endParaRPr/>
          </a:p>
        </p:txBody>
      </p:sp>
      <p:sp>
        <p:nvSpPr>
          <p:cNvPr id="1168" name="Google Shape;1168;p105: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69" name="Google Shape;1169;p10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106: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106</a:t>
            </a:fld>
            <a:endParaRPr/>
          </a:p>
        </p:txBody>
      </p:sp>
      <p:sp>
        <p:nvSpPr>
          <p:cNvPr id="1177" name="Google Shape;1177;p106: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78" name="Google Shape;1178;p10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107: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107</a:t>
            </a:fld>
            <a:endParaRPr/>
          </a:p>
        </p:txBody>
      </p:sp>
      <p:sp>
        <p:nvSpPr>
          <p:cNvPr id="1186" name="Google Shape;1186;p107: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87" name="Google Shape;1187;p10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108: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108</a:t>
            </a:fld>
            <a:endParaRPr/>
          </a:p>
        </p:txBody>
      </p:sp>
      <p:sp>
        <p:nvSpPr>
          <p:cNvPr id="1195" name="Google Shape;1195;p108: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96" name="Google Shape;1196;p10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109: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109</a:t>
            </a:fld>
            <a:endParaRPr/>
          </a:p>
        </p:txBody>
      </p:sp>
      <p:sp>
        <p:nvSpPr>
          <p:cNvPr id="1204" name="Google Shape;1204;p109: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05" name="Google Shape;1205;p10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11</a:t>
            </a:fld>
            <a:endParaRPr/>
          </a:p>
        </p:txBody>
      </p:sp>
      <p:sp>
        <p:nvSpPr>
          <p:cNvPr id="313" name="Google Shape;313;p1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14" name="Google Shape;314;p1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110: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110</a:t>
            </a:fld>
            <a:endParaRPr/>
          </a:p>
        </p:txBody>
      </p:sp>
      <p:sp>
        <p:nvSpPr>
          <p:cNvPr id="1213" name="Google Shape;1213;p110: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14" name="Google Shape;1214;p11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11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111</a:t>
            </a:fld>
            <a:endParaRPr/>
          </a:p>
        </p:txBody>
      </p:sp>
      <p:sp>
        <p:nvSpPr>
          <p:cNvPr id="1222" name="Google Shape;1222;p111: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23" name="Google Shape;1223;p11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112: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112</a:t>
            </a:fld>
            <a:endParaRPr/>
          </a:p>
        </p:txBody>
      </p:sp>
      <p:sp>
        <p:nvSpPr>
          <p:cNvPr id="1232" name="Google Shape;1232;p112: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33" name="Google Shape;1233;p11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11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113</a:t>
            </a:fld>
            <a:endParaRPr/>
          </a:p>
        </p:txBody>
      </p:sp>
      <p:sp>
        <p:nvSpPr>
          <p:cNvPr id="1241" name="Google Shape;1241;p113: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42" name="Google Shape;1242;p11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p11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114</a:t>
            </a:fld>
            <a:endParaRPr/>
          </a:p>
        </p:txBody>
      </p:sp>
      <p:sp>
        <p:nvSpPr>
          <p:cNvPr id="1250" name="Google Shape;1250;p114: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51" name="Google Shape;1251;p11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p11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115</a:t>
            </a:fld>
            <a:endParaRPr/>
          </a:p>
        </p:txBody>
      </p:sp>
      <p:sp>
        <p:nvSpPr>
          <p:cNvPr id="1259" name="Google Shape;1259;p115: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60" name="Google Shape;1260;p11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p116: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116</a:t>
            </a:fld>
            <a:endParaRPr/>
          </a:p>
        </p:txBody>
      </p:sp>
      <p:sp>
        <p:nvSpPr>
          <p:cNvPr id="1268" name="Google Shape;1268;p116: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69" name="Google Shape;1269;p11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117: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117</a:t>
            </a:fld>
            <a:endParaRPr/>
          </a:p>
        </p:txBody>
      </p:sp>
      <p:sp>
        <p:nvSpPr>
          <p:cNvPr id="1277" name="Google Shape;1277;p117: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78" name="Google Shape;1278;p11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118: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118</a:t>
            </a:fld>
            <a:endParaRPr/>
          </a:p>
        </p:txBody>
      </p:sp>
      <p:sp>
        <p:nvSpPr>
          <p:cNvPr id="1286" name="Google Shape;1286;p118: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87" name="Google Shape;1287;p11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119: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119</a:t>
            </a:fld>
            <a:endParaRPr/>
          </a:p>
        </p:txBody>
      </p:sp>
      <p:sp>
        <p:nvSpPr>
          <p:cNvPr id="1296" name="Google Shape;1296;p119: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297" name="Google Shape;1297;p11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a:t>
            </a:fld>
            <a:endParaRPr/>
          </a:p>
        </p:txBody>
      </p:sp>
      <p:sp>
        <p:nvSpPr>
          <p:cNvPr id="322" name="Google Shape;322;p12: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23" name="Google Shape;323;p1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p120: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120</a:t>
            </a:fld>
            <a:endParaRPr/>
          </a:p>
        </p:txBody>
      </p:sp>
      <p:sp>
        <p:nvSpPr>
          <p:cNvPr id="1305" name="Google Shape;1305;p120: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06" name="Google Shape;1306;p12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12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121</a:t>
            </a:fld>
            <a:endParaRPr/>
          </a:p>
        </p:txBody>
      </p:sp>
      <p:sp>
        <p:nvSpPr>
          <p:cNvPr id="1314" name="Google Shape;1314;p121: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15" name="Google Shape;1315;p12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p122: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122</a:t>
            </a:fld>
            <a:endParaRPr/>
          </a:p>
        </p:txBody>
      </p:sp>
      <p:sp>
        <p:nvSpPr>
          <p:cNvPr id="1323" name="Google Shape;1323;p122: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24" name="Google Shape;1324;p12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p12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123</a:t>
            </a:fld>
            <a:endParaRPr/>
          </a:p>
        </p:txBody>
      </p:sp>
      <p:sp>
        <p:nvSpPr>
          <p:cNvPr id="1332" name="Google Shape;1332;p123: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33" name="Google Shape;1333;p12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12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124</a:t>
            </a:fld>
            <a:endParaRPr/>
          </a:p>
        </p:txBody>
      </p:sp>
      <p:sp>
        <p:nvSpPr>
          <p:cNvPr id="1341" name="Google Shape;1341;p124: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42" name="Google Shape;1342;p12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p12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125</a:t>
            </a:fld>
            <a:endParaRPr/>
          </a:p>
        </p:txBody>
      </p:sp>
      <p:sp>
        <p:nvSpPr>
          <p:cNvPr id="1350" name="Google Shape;1350;p125: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51" name="Google Shape;1351;p12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p126: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126</a:t>
            </a:fld>
            <a:endParaRPr/>
          </a:p>
        </p:txBody>
      </p:sp>
      <p:sp>
        <p:nvSpPr>
          <p:cNvPr id="1359" name="Google Shape;1359;p126: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60" name="Google Shape;1360;p12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127: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127</a:t>
            </a:fld>
            <a:endParaRPr/>
          </a:p>
        </p:txBody>
      </p:sp>
      <p:sp>
        <p:nvSpPr>
          <p:cNvPr id="1368" name="Google Shape;1368;p127: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69" name="Google Shape;1369;p12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p128: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128</a:t>
            </a:fld>
            <a:endParaRPr/>
          </a:p>
        </p:txBody>
      </p:sp>
      <p:sp>
        <p:nvSpPr>
          <p:cNvPr id="1377" name="Google Shape;1377;p128: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78" name="Google Shape;1378;p12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p129: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129</a:t>
            </a:fld>
            <a:endParaRPr/>
          </a:p>
        </p:txBody>
      </p:sp>
      <p:sp>
        <p:nvSpPr>
          <p:cNvPr id="1386" name="Google Shape;1386;p12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87" name="Google Shape;1387;p12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a:t>
            </a:fld>
            <a:endParaRPr/>
          </a:p>
        </p:txBody>
      </p:sp>
      <p:sp>
        <p:nvSpPr>
          <p:cNvPr id="331" name="Google Shape;331;p1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32" name="Google Shape;332;p1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p130: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130</a:t>
            </a:fld>
            <a:endParaRPr/>
          </a:p>
        </p:txBody>
      </p:sp>
      <p:sp>
        <p:nvSpPr>
          <p:cNvPr id="1395" name="Google Shape;1395;p13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96" name="Google Shape;1396;p13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13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131</a:t>
            </a:fld>
            <a:endParaRPr/>
          </a:p>
        </p:txBody>
      </p:sp>
      <p:sp>
        <p:nvSpPr>
          <p:cNvPr id="1403" name="Google Shape;1403;p13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404" name="Google Shape;1404;p13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132: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132</a:t>
            </a:fld>
            <a:endParaRPr/>
          </a:p>
        </p:txBody>
      </p:sp>
      <p:sp>
        <p:nvSpPr>
          <p:cNvPr id="1411" name="Google Shape;1411;p132: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412" name="Google Shape;1412;p13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13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133</a:t>
            </a:fld>
            <a:endParaRPr/>
          </a:p>
        </p:txBody>
      </p:sp>
      <p:sp>
        <p:nvSpPr>
          <p:cNvPr id="1419" name="Google Shape;1419;p13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420" name="Google Shape;1420;p13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p13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134</a:t>
            </a:fld>
            <a:endParaRPr/>
          </a:p>
        </p:txBody>
      </p:sp>
      <p:sp>
        <p:nvSpPr>
          <p:cNvPr id="1427" name="Google Shape;1427;p134: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428" name="Google Shape;1428;p13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13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135</a:t>
            </a:fld>
            <a:endParaRPr/>
          </a:p>
        </p:txBody>
      </p:sp>
      <p:sp>
        <p:nvSpPr>
          <p:cNvPr id="1435" name="Google Shape;1435;p135: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436" name="Google Shape;1436;p13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p136: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136</a:t>
            </a:fld>
            <a:endParaRPr/>
          </a:p>
        </p:txBody>
      </p:sp>
      <p:sp>
        <p:nvSpPr>
          <p:cNvPr id="1443" name="Google Shape;1443;p136: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444" name="Google Shape;1444;p13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p137: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137</a:t>
            </a:fld>
            <a:endParaRPr/>
          </a:p>
        </p:txBody>
      </p:sp>
      <p:sp>
        <p:nvSpPr>
          <p:cNvPr id="1453" name="Google Shape;1453;p137: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454" name="Google Shape;1454;p13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138: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138</a:t>
            </a:fld>
            <a:endParaRPr/>
          </a:p>
        </p:txBody>
      </p:sp>
      <p:sp>
        <p:nvSpPr>
          <p:cNvPr id="1463" name="Google Shape;1463;p138: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464" name="Google Shape;1464;p13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p139: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139</a:t>
            </a:fld>
            <a:endParaRPr/>
          </a:p>
        </p:txBody>
      </p:sp>
      <p:sp>
        <p:nvSpPr>
          <p:cNvPr id="1471" name="Google Shape;1471;p139: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472" name="Google Shape;1472;p13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14</a:t>
            </a:fld>
            <a:endParaRPr/>
          </a:p>
        </p:txBody>
      </p:sp>
      <p:sp>
        <p:nvSpPr>
          <p:cNvPr id="340" name="Google Shape;340;p14: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41" name="Google Shape;341;p1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140: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140</a:t>
            </a:fld>
            <a:endParaRPr/>
          </a:p>
        </p:txBody>
      </p:sp>
      <p:sp>
        <p:nvSpPr>
          <p:cNvPr id="1479" name="Google Shape;1479;p140: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480" name="Google Shape;1480;p14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p14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141</a:t>
            </a:fld>
            <a:endParaRPr/>
          </a:p>
        </p:txBody>
      </p:sp>
      <p:sp>
        <p:nvSpPr>
          <p:cNvPr id="1487" name="Google Shape;1487;p141: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488" name="Google Shape;1488;p14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p142: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142</a:t>
            </a:fld>
            <a:endParaRPr/>
          </a:p>
        </p:txBody>
      </p:sp>
      <p:sp>
        <p:nvSpPr>
          <p:cNvPr id="1495" name="Google Shape;1495;p142: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496" name="Google Shape;1496;p14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p14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143</a:t>
            </a:fld>
            <a:endParaRPr/>
          </a:p>
        </p:txBody>
      </p:sp>
      <p:sp>
        <p:nvSpPr>
          <p:cNvPr id="1504" name="Google Shape;1504;p143: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505" name="Google Shape;1505;p14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p14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144</a:t>
            </a:fld>
            <a:endParaRPr/>
          </a:p>
        </p:txBody>
      </p:sp>
      <p:sp>
        <p:nvSpPr>
          <p:cNvPr id="1513" name="Google Shape;1513;p144: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514" name="Google Shape;1514;p14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p14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145</a:t>
            </a:fld>
            <a:endParaRPr/>
          </a:p>
        </p:txBody>
      </p:sp>
      <p:sp>
        <p:nvSpPr>
          <p:cNvPr id="1522" name="Google Shape;1522;p145: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523" name="Google Shape;1523;p14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15</a:t>
            </a:fld>
            <a:endParaRPr/>
          </a:p>
        </p:txBody>
      </p:sp>
      <p:sp>
        <p:nvSpPr>
          <p:cNvPr id="349" name="Google Shape;349;p15: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50" name="Google Shape;350;p1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6: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16</a:t>
            </a:fld>
            <a:endParaRPr/>
          </a:p>
        </p:txBody>
      </p:sp>
      <p:sp>
        <p:nvSpPr>
          <p:cNvPr id="358" name="Google Shape;358;p16: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59" name="Google Shape;359;p1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7: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17</a:t>
            </a:fld>
            <a:endParaRPr/>
          </a:p>
        </p:txBody>
      </p:sp>
      <p:sp>
        <p:nvSpPr>
          <p:cNvPr id="367" name="Google Shape;367;p1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68" name="Google Shape;368;p1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8: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18</a:t>
            </a:fld>
            <a:endParaRPr/>
          </a:p>
        </p:txBody>
      </p:sp>
      <p:sp>
        <p:nvSpPr>
          <p:cNvPr id="376" name="Google Shape;376;p1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77" name="Google Shape;377;p1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9: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19</a:t>
            </a:fld>
            <a:endParaRPr/>
          </a:p>
        </p:txBody>
      </p:sp>
      <p:sp>
        <p:nvSpPr>
          <p:cNvPr id="385" name="Google Shape;385;p19: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86" name="Google Shape;386;p1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a:t>
            </a:fld>
            <a:endParaRPr/>
          </a:p>
        </p:txBody>
      </p:sp>
      <p:sp>
        <p:nvSpPr>
          <p:cNvPr id="215" name="Google Shape;215;p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16" name="Google Shape;216;p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0033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0: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20</a:t>
            </a:fld>
            <a:endParaRPr/>
          </a:p>
        </p:txBody>
      </p:sp>
      <p:sp>
        <p:nvSpPr>
          <p:cNvPr id="394" name="Google Shape;394;p2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95" name="Google Shape;395;p2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21</a:t>
            </a:fld>
            <a:endParaRPr/>
          </a:p>
        </p:txBody>
      </p:sp>
      <p:sp>
        <p:nvSpPr>
          <p:cNvPr id="403" name="Google Shape;403;p21: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04" name="Google Shape;404;p2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2: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22</a:t>
            </a:fld>
            <a:endParaRPr/>
          </a:p>
        </p:txBody>
      </p:sp>
      <p:sp>
        <p:nvSpPr>
          <p:cNvPr id="412" name="Google Shape;412;p22: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13" name="Google Shape;413;p2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23</a:t>
            </a:fld>
            <a:endParaRPr/>
          </a:p>
        </p:txBody>
      </p:sp>
      <p:sp>
        <p:nvSpPr>
          <p:cNvPr id="421" name="Google Shape;421;p2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22" name="Google Shape;422;p2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24</a:t>
            </a:fld>
            <a:endParaRPr/>
          </a:p>
        </p:txBody>
      </p:sp>
      <p:sp>
        <p:nvSpPr>
          <p:cNvPr id="430" name="Google Shape;430;p24: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31" name="Google Shape;431;p2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25</a:t>
            </a:fld>
            <a:endParaRPr/>
          </a:p>
        </p:txBody>
      </p:sp>
      <p:sp>
        <p:nvSpPr>
          <p:cNvPr id="439" name="Google Shape;439;p2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40" name="Google Shape;440;p2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6: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26</a:t>
            </a:fld>
            <a:endParaRPr/>
          </a:p>
        </p:txBody>
      </p:sp>
      <p:sp>
        <p:nvSpPr>
          <p:cNvPr id="448" name="Google Shape;448;p26: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49" name="Google Shape;449;p2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7: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27</a:t>
            </a:fld>
            <a:endParaRPr/>
          </a:p>
        </p:txBody>
      </p:sp>
      <p:sp>
        <p:nvSpPr>
          <p:cNvPr id="457" name="Google Shape;457;p27: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58" name="Google Shape;458;p2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8: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28</a:t>
            </a:fld>
            <a:endParaRPr/>
          </a:p>
        </p:txBody>
      </p:sp>
      <p:sp>
        <p:nvSpPr>
          <p:cNvPr id="466" name="Google Shape;466;p28: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67" name="Google Shape;467;p2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9: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29</a:t>
            </a:fld>
            <a:endParaRPr/>
          </a:p>
        </p:txBody>
      </p:sp>
      <p:sp>
        <p:nvSpPr>
          <p:cNvPr id="476" name="Google Shape;476;p29: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77" name="Google Shape;477;p2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3</a:t>
            </a:fld>
            <a:endParaRPr/>
          </a:p>
        </p:txBody>
      </p:sp>
      <p:sp>
        <p:nvSpPr>
          <p:cNvPr id="242" name="Google Shape;242;p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43" name="Google Shape;243;p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0: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30</a:t>
            </a:fld>
            <a:endParaRPr/>
          </a:p>
        </p:txBody>
      </p:sp>
      <p:sp>
        <p:nvSpPr>
          <p:cNvPr id="485" name="Google Shape;485;p30: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86" name="Google Shape;486;p3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31</a:t>
            </a:fld>
            <a:endParaRPr/>
          </a:p>
        </p:txBody>
      </p:sp>
      <p:sp>
        <p:nvSpPr>
          <p:cNvPr id="494" name="Google Shape;494;p31: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95" name="Google Shape;495;p3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2: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32</a:t>
            </a:fld>
            <a:endParaRPr/>
          </a:p>
        </p:txBody>
      </p:sp>
      <p:sp>
        <p:nvSpPr>
          <p:cNvPr id="503" name="Google Shape;503;p32: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04" name="Google Shape;504;p3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33</a:t>
            </a:fld>
            <a:endParaRPr/>
          </a:p>
        </p:txBody>
      </p:sp>
      <p:sp>
        <p:nvSpPr>
          <p:cNvPr id="512" name="Google Shape;512;p33: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13" name="Google Shape;513;p3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34</a:t>
            </a:fld>
            <a:endParaRPr/>
          </a:p>
        </p:txBody>
      </p:sp>
      <p:sp>
        <p:nvSpPr>
          <p:cNvPr id="521" name="Google Shape;521;p34: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22" name="Google Shape;522;p3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35</a:t>
            </a:fld>
            <a:endParaRPr/>
          </a:p>
        </p:txBody>
      </p:sp>
      <p:sp>
        <p:nvSpPr>
          <p:cNvPr id="530" name="Google Shape;530;p35: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31" name="Google Shape;531;p3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6: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36</a:t>
            </a:fld>
            <a:endParaRPr/>
          </a:p>
        </p:txBody>
      </p:sp>
      <p:sp>
        <p:nvSpPr>
          <p:cNvPr id="539" name="Google Shape;539;p36: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40" name="Google Shape;540;p3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7: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37</a:t>
            </a:fld>
            <a:endParaRPr/>
          </a:p>
        </p:txBody>
      </p:sp>
      <p:sp>
        <p:nvSpPr>
          <p:cNvPr id="548" name="Google Shape;548;p37: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49" name="Google Shape;549;p3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8: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38</a:t>
            </a:fld>
            <a:endParaRPr/>
          </a:p>
        </p:txBody>
      </p:sp>
      <p:sp>
        <p:nvSpPr>
          <p:cNvPr id="557" name="Google Shape;557;p38: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58" name="Google Shape;558;p3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9: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39</a:t>
            </a:fld>
            <a:endParaRPr/>
          </a:p>
        </p:txBody>
      </p:sp>
      <p:sp>
        <p:nvSpPr>
          <p:cNvPr id="566" name="Google Shape;566;p39: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67" name="Google Shape;567;p3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4</a:t>
            </a:fld>
            <a:endParaRPr/>
          </a:p>
        </p:txBody>
      </p:sp>
      <p:sp>
        <p:nvSpPr>
          <p:cNvPr id="252" name="Google Shape;252;p4: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53" name="Google Shape;253;p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0: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40</a:t>
            </a:fld>
            <a:endParaRPr/>
          </a:p>
        </p:txBody>
      </p:sp>
      <p:sp>
        <p:nvSpPr>
          <p:cNvPr id="575" name="Google Shape;575;p40: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76" name="Google Shape;576;p4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41</a:t>
            </a:fld>
            <a:endParaRPr/>
          </a:p>
        </p:txBody>
      </p:sp>
      <p:sp>
        <p:nvSpPr>
          <p:cNvPr id="584" name="Google Shape;584;p4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85" name="Google Shape;585;p4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2: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42</a:t>
            </a:fld>
            <a:endParaRPr/>
          </a:p>
        </p:txBody>
      </p:sp>
      <p:sp>
        <p:nvSpPr>
          <p:cNvPr id="593" name="Google Shape;593;p42: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94" name="Google Shape;594;p4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43</a:t>
            </a:fld>
            <a:endParaRPr/>
          </a:p>
        </p:txBody>
      </p:sp>
      <p:sp>
        <p:nvSpPr>
          <p:cNvPr id="603" name="Google Shape;603;p4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04" name="Google Shape;604;p4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44</a:t>
            </a:fld>
            <a:endParaRPr/>
          </a:p>
        </p:txBody>
      </p:sp>
      <p:sp>
        <p:nvSpPr>
          <p:cNvPr id="612" name="Google Shape;612;p44: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13" name="Google Shape;613;p4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45</a:t>
            </a:fld>
            <a:endParaRPr/>
          </a:p>
        </p:txBody>
      </p:sp>
      <p:sp>
        <p:nvSpPr>
          <p:cNvPr id="621" name="Google Shape;621;p45: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22" name="Google Shape;622;p4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6: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46</a:t>
            </a:fld>
            <a:endParaRPr/>
          </a:p>
        </p:txBody>
      </p:sp>
      <p:sp>
        <p:nvSpPr>
          <p:cNvPr id="630" name="Google Shape;630;p46: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31" name="Google Shape;631;p4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7: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47</a:t>
            </a:fld>
            <a:endParaRPr/>
          </a:p>
        </p:txBody>
      </p:sp>
      <p:sp>
        <p:nvSpPr>
          <p:cNvPr id="639" name="Google Shape;639;p47: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40" name="Google Shape;640;p4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8: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48</a:t>
            </a:fld>
            <a:endParaRPr/>
          </a:p>
        </p:txBody>
      </p:sp>
      <p:sp>
        <p:nvSpPr>
          <p:cNvPr id="648" name="Google Shape;648;p4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49" name="Google Shape;649;p4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49: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49</a:t>
            </a:fld>
            <a:endParaRPr/>
          </a:p>
        </p:txBody>
      </p:sp>
      <p:sp>
        <p:nvSpPr>
          <p:cNvPr id="657" name="Google Shape;657;p49: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58" name="Google Shape;658;p4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5</a:t>
            </a:fld>
            <a:endParaRPr/>
          </a:p>
        </p:txBody>
      </p:sp>
      <p:sp>
        <p:nvSpPr>
          <p:cNvPr id="261" name="Google Shape;261;p5: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62" name="Google Shape;262;p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0: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50</a:t>
            </a:fld>
            <a:endParaRPr/>
          </a:p>
        </p:txBody>
      </p:sp>
      <p:sp>
        <p:nvSpPr>
          <p:cNvPr id="666" name="Google Shape;666;p5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67" name="Google Shape;667;p5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51</a:t>
            </a:fld>
            <a:endParaRPr/>
          </a:p>
        </p:txBody>
      </p:sp>
      <p:sp>
        <p:nvSpPr>
          <p:cNvPr id="675" name="Google Shape;675;p51: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76" name="Google Shape;676;p5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52: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52</a:t>
            </a:fld>
            <a:endParaRPr/>
          </a:p>
        </p:txBody>
      </p:sp>
      <p:sp>
        <p:nvSpPr>
          <p:cNvPr id="684" name="Google Shape;684;p52: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85" name="Google Shape;685;p5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5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53</a:t>
            </a:fld>
            <a:endParaRPr/>
          </a:p>
        </p:txBody>
      </p:sp>
      <p:sp>
        <p:nvSpPr>
          <p:cNvPr id="693" name="Google Shape;693;p53: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94" name="Google Shape;694;p5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5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54</a:t>
            </a:fld>
            <a:endParaRPr/>
          </a:p>
        </p:txBody>
      </p:sp>
      <p:sp>
        <p:nvSpPr>
          <p:cNvPr id="702" name="Google Shape;702;p54: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03" name="Google Shape;703;p5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5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55</a:t>
            </a:fld>
            <a:endParaRPr/>
          </a:p>
        </p:txBody>
      </p:sp>
      <p:sp>
        <p:nvSpPr>
          <p:cNvPr id="711" name="Google Shape;711;p55: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12" name="Google Shape;712;p5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56: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56</a:t>
            </a:fld>
            <a:endParaRPr/>
          </a:p>
        </p:txBody>
      </p:sp>
      <p:sp>
        <p:nvSpPr>
          <p:cNvPr id="720" name="Google Shape;720;p56: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21" name="Google Shape;721;p5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57: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57</a:t>
            </a:fld>
            <a:endParaRPr/>
          </a:p>
        </p:txBody>
      </p:sp>
      <p:sp>
        <p:nvSpPr>
          <p:cNvPr id="729" name="Google Shape;729;p57: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30" name="Google Shape;730;p5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58: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58</a:t>
            </a:fld>
            <a:endParaRPr/>
          </a:p>
        </p:txBody>
      </p:sp>
      <p:sp>
        <p:nvSpPr>
          <p:cNvPr id="738" name="Google Shape;738;p58: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39" name="Google Shape;739;p5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59: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59</a:t>
            </a:fld>
            <a:endParaRPr/>
          </a:p>
        </p:txBody>
      </p:sp>
      <p:sp>
        <p:nvSpPr>
          <p:cNvPr id="747" name="Google Shape;747;p59: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48" name="Google Shape;748;p5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6</a:t>
            </a:fld>
            <a:endParaRPr/>
          </a:p>
        </p:txBody>
      </p:sp>
      <p:sp>
        <p:nvSpPr>
          <p:cNvPr id="270" name="Google Shape;270;p6: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71" name="Google Shape;271;p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60: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60</a:t>
            </a:fld>
            <a:endParaRPr/>
          </a:p>
        </p:txBody>
      </p:sp>
      <p:sp>
        <p:nvSpPr>
          <p:cNvPr id="756" name="Google Shape;756;p60: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57" name="Google Shape;757;p6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6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61</a:t>
            </a:fld>
            <a:endParaRPr/>
          </a:p>
        </p:txBody>
      </p:sp>
      <p:sp>
        <p:nvSpPr>
          <p:cNvPr id="765" name="Google Shape;765;p6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66" name="Google Shape;766;p6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62: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62</a:t>
            </a:fld>
            <a:endParaRPr/>
          </a:p>
        </p:txBody>
      </p:sp>
      <p:sp>
        <p:nvSpPr>
          <p:cNvPr id="774" name="Google Shape;774;p62: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75" name="Google Shape;775;p6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6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63</a:t>
            </a:fld>
            <a:endParaRPr/>
          </a:p>
        </p:txBody>
      </p:sp>
      <p:sp>
        <p:nvSpPr>
          <p:cNvPr id="783" name="Google Shape;783;p63: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84" name="Google Shape;784;p6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6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64</a:t>
            </a:fld>
            <a:endParaRPr/>
          </a:p>
        </p:txBody>
      </p:sp>
      <p:sp>
        <p:nvSpPr>
          <p:cNvPr id="792" name="Google Shape;792;p64: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93" name="Google Shape;793;p6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6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65</a:t>
            </a:fld>
            <a:endParaRPr/>
          </a:p>
        </p:txBody>
      </p:sp>
      <p:sp>
        <p:nvSpPr>
          <p:cNvPr id="802" name="Google Shape;802;p65: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03" name="Google Shape;803;p6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66: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66</a:t>
            </a:fld>
            <a:endParaRPr/>
          </a:p>
        </p:txBody>
      </p:sp>
      <p:sp>
        <p:nvSpPr>
          <p:cNvPr id="812" name="Google Shape;812;p66: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13" name="Google Shape;813;p6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67: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67</a:t>
            </a:fld>
            <a:endParaRPr/>
          </a:p>
        </p:txBody>
      </p:sp>
      <p:sp>
        <p:nvSpPr>
          <p:cNvPr id="821" name="Google Shape;821;p67: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22" name="Google Shape;822;p6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68: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68</a:t>
            </a:fld>
            <a:endParaRPr/>
          </a:p>
        </p:txBody>
      </p:sp>
      <p:sp>
        <p:nvSpPr>
          <p:cNvPr id="830" name="Google Shape;830;p68: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31" name="Google Shape;831;p6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69: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69</a:t>
            </a:fld>
            <a:endParaRPr/>
          </a:p>
        </p:txBody>
      </p:sp>
      <p:sp>
        <p:nvSpPr>
          <p:cNvPr id="839" name="Google Shape;839;p6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40" name="Google Shape;840;p6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7</a:t>
            </a:fld>
            <a:endParaRPr/>
          </a:p>
        </p:txBody>
      </p:sp>
      <p:sp>
        <p:nvSpPr>
          <p:cNvPr id="279" name="Google Shape;279;p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80" name="Google Shape;280;p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70: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70</a:t>
            </a:fld>
            <a:endParaRPr/>
          </a:p>
        </p:txBody>
      </p:sp>
      <p:sp>
        <p:nvSpPr>
          <p:cNvPr id="849" name="Google Shape;849;p7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50" name="Google Shape;850;p7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7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71</a:t>
            </a:fld>
            <a:endParaRPr/>
          </a:p>
        </p:txBody>
      </p:sp>
      <p:sp>
        <p:nvSpPr>
          <p:cNvPr id="858" name="Google Shape;858;p71: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59" name="Google Shape;859;p7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72: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72</a:t>
            </a:fld>
            <a:endParaRPr/>
          </a:p>
        </p:txBody>
      </p:sp>
      <p:sp>
        <p:nvSpPr>
          <p:cNvPr id="867" name="Google Shape;867;p72: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68" name="Google Shape;868;p7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7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73</a:t>
            </a:fld>
            <a:endParaRPr/>
          </a:p>
        </p:txBody>
      </p:sp>
      <p:sp>
        <p:nvSpPr>
          <p:cNvPr id="876" name="Google Shape;876;p73: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77" name="Google Shape;877;p7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7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74</a:t>
            </a:fld>
            <a:endParaRPr/>
          </a:p>
        </p:txBody>
      </p:sp>
      <p:sp>
        <p:nvSpPr>
          <p:cNvPr id="885" name="Google Shape;885;p74: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86" name="Google Shape;886;p7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7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75</a:t>
            </a:fld>
            <a:endParaRPr/>
          </a:p>
        </p:txBody>
      </p:sp>
      <p:sp>
        <p:nvSpPr>
          <p:cNvPr id="894" name="Google Shape;894;p7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895" name="Google Shape;895;p7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6: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76</a:t>
            </a:fld>
            <a:endParaRPr/>
          </a:p>
        </p:txBody>
      </p:sp>
      <p:sp>
        <p:nvSpPr>
          <p:cNvPr id="903" name="Google Shape;903;p76: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04" name="Google Shape;904;p7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77: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77</a:t>
            </a:fld>
            <a:endParaRPr/>
          </a:p>
        </p:txBody>
      </p:sp>
      <p:sp>
        <p:nvSpPr>
          <p:cNvPr id="912" name="Google Shape;912;p77: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13" name="Google Shape;913;p7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78: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78</a:t>
            </a:fld>
            <a:endParaRPr/>
          </a:p>
        </p:txBody>
      </p:sp>
      <p:sp>
        <p:nvSpPr>
          <p:cNvPr id="921" name="Google Shape;921;p78: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22" name="Google Shape;922;p7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79: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79</a:t>
            </a:fld>
            <a:endParaRPr/>
          </a:p>
        </p:txBody>
      </p:sp>
      <p:sp>
        <p:nvSpPr>
          <p:cNvPr id="931" name="Google Shape;931;p79: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32" name="Google Shape;932;p7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8: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a:t>
            </a:fld>
            <a:endParaRPr/>
          </a:p>
        </p:txBody>
      </p:sp>
      <p:sp>
        <p:nvSpPr>
          <p:cNvPr id="287" name="Google Shape;287;p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88" name="Google Shape;288;p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80: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80</a:t>
            </a:fld>
            <a:endParaRPr/>
          </a:p>
        </p:txBody>
      </p:sp>
      <p:sp>
        <p:nvSpPr>
          <p:cNvPr id="940" name="Google Shape;940;p80: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41" name="Google Shape;941;p8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8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81</a:t>
            </a:fld>
            <a:endParaRPr/>
          </a:p>
        </p:txBody>
      </p:sp>
      <p:sp>
        <p:nvSpPr>
          <p:cNvPr id="949" name="Google Shape;949;p81: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50" name="Google Shape;950;p8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82: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82</a:t>
            </a:fld>
            <a:endParaRPr/>
          </a:p>
        </p:txBody>
      </p:sp>
      <p:sp>
        <p:nvSpPr>
          <p:cNvPr id="958" name="Google Shape;958;p82: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59" name="Google Shape;959;p8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8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83</a:t>
            </a:fld>
            <a:endParaRPr/>
          </a:p>
        </p:txBody>
      </p:sp>
      <p:sp>
        <p:nvSpPr>
          <p:cNvPr id="967" name="Google Shape;967;p8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68" name="Google Shape;968;p8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8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84</a:t>
            </a:fld>
            <a:endParaRPr/>
          </a:p>
        </p:txBody>
      </p:sp>
      <p:sp>
        <p:nvSpPr>
          <p:cNvPr id="976" name="Google Shape;976;p84: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77" name="Google Shape;977;p8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8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85</a:t>
            </a:fld>
            <a:endParaRPr/>
          </a:p>
        </p:txBody>
      </p:sp>
      <p:sp>
        <p:nvSpPr>
          <p:cNvPr id="985" name="Google Shape;985;p85: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86" name="Google Shape;986;p8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86: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86</a:t>
            </a:fld>
            <a:endParaRPr/>
          </a:p>
        </p:txBody>
      </p:sp>
      <p:sp>
        <p:nvSpPr>
          <p:cNvPr id="995" name="Google Shape;995;p86: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96" name="Google Shape;996;p8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87: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87</a:t>
            </a:fld>
            <a:endParaRPr/>
          </a:p>
        </p:txBody>
      </p:sp>
      <p:sp>
        <p:nvSpPr>
          <p:cNvPr id="1004" name="Google Shape;1004;p87: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05" name="Google Shape;1005;p8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88: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88</a:t>
            </a:fld>
            <a:endParaRPr/>
          </a:p>
        </p:txBody>
      </p:sp>
      <p:sp>
        <p:nvSpPr>
          <p:cNvPr id="1013" name="Google Shape;1013;p88: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14" name="Google Shape;1014;p8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89: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89</a:t>
            </a:fld>
            <a:endParaRPr/>
          </a:p>
        </p:txBody>
      </p:sp>
      <p:sp>
        <p:nvSpPr>
          <p:cNvPr id="1022" name="Google Shape;1022;p89: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23" name="Google Shape;1023;p8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a:t>
            </a:fld>
            <a:endParaRPr/>
          </a:p>
        </p:txBody>
      </p:sp>
      <p:sp>
        <p:nvSpPr>
          <p:cNvPr id="295" name="Google Shape;295;p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96" name="Google Shape;296;p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90: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90</a:t>
            </a:fld>
            <a:endParaRPr/>
          </a:p>
        </p:txBody>
      </p:sp>
      <p:sp>
        <p:nvSpPr>
          <p:cNvPr id="1032" name="Google Shape;1032;p90: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33" name="Google Shape;1033;p9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91: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91</a:t>
            </a:fld>
            <a:endParaRPr/>
          </a:p>
        </p:txBody>
      </p:sp>
      <p:sp>
        <p:nvSpPr>
          <p:cNvPr id="1042" name="Google Shape;1042;p91: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43" name="Google Shape;1043;p9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92: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92</a:t>
            </a:fld>
            <a:endParaRPr/>
          </a:p>
        </p:txBody>
      </p:sp>
      <p:sp>
        <p:nvSpPr>
          <p:cNvPr id="1051" name="Google Shape;1051;p92: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52" name="Google Shape;1052;p9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93: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93</a:t>
            </a:fld>
            <a:endParaRPr/>
          </a:p>
        </p:txBody>
      </p:sp>
      <p:sp>
        <p:nvSpPr>
          <p:cNvPr id="1060" name="Google Shape;1060;p93: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61" name="Google Shape;1061;p9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94: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94</a:t>
            </a:fld>
            <a:endParaRPr/>
          </a:p>
        </p:txBody>
      </p:sp>
      <p:sp>
        <p:nvSpPr>
          <p:cNvPr id="1068" name="Google Shape;1068;p94: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69" name="Google Shape;1069;p9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95: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95</a:t>
            </a:fld>
            <a:endParaRPr/>
          </a:p>
        </p:txBody>
      </p:sp>
      <p:sp>
        <p:nvSpPr>
          <p:cNvPr id="1078" name="Google Shape;1078;p95: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79" name="Google Shape;1079;p9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96: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96</a:t>
            </a:fld>
            <a:endParaRPr/>
          </a:p>
        </p:txBody>
      </p:sp>
      <p:sp>
        <p:nvSpPr>
          <p:cNvPr id="1087" name="Google Shape;1087;p96: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88" name="Google Shape;1088;p9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97: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97</a:t>
            </a:fld>
            <a:endParaRPr/>
          </a:p>
        </p:txBody>
      </p:sp>
      <p:sp>
        <p:nvSpPr>
          <p:cNvPr id="1096" name="Google Shape;1096;p9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097" name="Google Shape;1097;p9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98: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98</a:t>
            </a:fld>
            <a:endParaRPr/>
          </a:p>
        </p:txBody>
      </p:sp>
      <p:sp>
        <p:nvSpPr>
          <p:cNvPr id="1105" name="Google Shape;1105;p98:notes"/>
          <p:cNvSpPr>
            <a:spLocks noGrp="1" noRot="1" noChangeAspect="1"/>
          </p:cNvSpPr>
          <p:nvPr>
            <p:ph type="sldImg" idx="2"/>
          </p:nvPr>
        </p:nvSpPr>
        <p:spPr>
          <a:xfrm>
            <a:off x="1371600" y="763587"/>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06" name="Google Shape;1106;p9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p99:notes"/>
          <p:cNvSpPr txBox="1"/>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99</a:t>
            </a:fld>
            <a:endParaRPr/>
          </a:p>
        </p:txBody>
      </p:sp>
      <p:sp>
        <p:nvSpPr>
          <p:cNvPr id="1114" name="Google Shape;1114;p9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115" name="Google Shape;1115;p9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sp>
        <p:nvSpPr>
          <p:cNvPr id="47" name="Google Shape;47;p172"/>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48" name="Google Shape;48;p172"/>
          <p:cNvSpPr txBox="1">
            <a:spLocks noGrp="1"/>
          </p:cNvSpPr>
          <p:nvPr>
            <p:ph type="body" idx="1"/>
          </p:nvPr>
        </p:nvSpPr>
        <p:spPr>
          <a:xfrm>
            <a:off x="503237" y="1768475"/>
            <a:ext cx="9069387" cy="4383087"/>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173"/>
          <p:cNvSpPr txBox="1">
            <a:spLocks noGrp="1"/>
          </p:cNvSpPr>
          <p:nvPr>
            <p:ph type="ctrTitle"/>
          </p:nvPr>
        </p:nvSpPr>
        <p:spPr>
          <a:xfrm>
            <a:off x="1260475" y="1236663"/>
            <a:ext cx="7559675" cy="2632075"/>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51" name="Google Shape;51;p173"/>
          <p:cNvSpPr txBox="1">
            <a:spLocks noGrp="1"/>
          </p:cNvSpPr>
          <p:nvPr>
            <p:ph type="subTitle" idx="1"/>
          </p:nvPr>
        </p:nvSpPr>
        <p:spPr>
          <a:xfrm>
            <a:off x="1260475" y="3970338"/>
            <a:ext cx="7559675" cy="1825625"/>
          </a:xfrm>
          <a:prstGeom prst="rect">
            <a:avLst/>
          </a:prstGeom>
          <a:noFill/>
          <a:ln>
            <a:noFill/>
          </a:ln>
        </p:spPr>
        <p:txBody>
          <a:bodyPr spcFirstLastPara="1" wrap="square" lIns="0" tIns="31100" rIns="0" bIns="0" anchor="t" anchorCtr="0">
            <a:noAutofit/>
          </a:bodyPr>
          <a:lstStyle>
            <a:lvl1pPr lvl="0" algn="ctr">
              <a:lnSpc>
                <a:spcPct val="93000"/>
              </a:lnSpc>
              <a:spcBef>
                <a:spcPts val="1563"/>
              </a:spcBef>
              <a:spcAft>
                <a:spcPts val="0"/>
              </a:spcAft>
              <a:buSzPts val="2400"/>
              <a:buNone/>
              <a:defRPr sz="2400"/>
            </a:lvl1pPr>
            <a:lvl2pPr lvl="1" algn="ctr">
              <a:lnSpc>
                <a:spcPct val="93000"/>
              </a:lnSpc>
              <a:spcBef>
                <a:spcPts val="1250"/>
              </a:spcBef>
              <a:spcAft>
                <a:spcPts val="0"/>
              </a:spcAft>
              <a:buSzPts val="2000"/>
              <a:buNone/>
              <a:defRPr sz="2000"/>
            </a:lvl2pPr>
            <a:lvl3pPr lvl="2" algn="ctr">
              <a:lnSpc>
                <a:spcPct val="93000"/>
              </a:lnSpc>
              <a:spcBef>
                <a:spcPts val="938"/>
              </a:spcBef>
              <a:spcAft>
                <a:spcPts val="0"/>
              </a:spcAft>
              <a:buSzPts val="1800"/>
              <a:buNone/>
              <a:defRPr sz="1800"/>
            </a:lvl3pPr>
            <a:lvl4pPr lvl="3" algn="ctr">
              <a:lnSpc>
                <a:spcPct val="93000"/>
              </a:lnSpc>
              <a:spcBef>
                <a:spcPts val="625"/>
              </a:spcBef>
              <a:spcAft>
                <a:spcPts val="0"/>
              </a:spcAft>
              <a:buSzPts val="1600"/>
              <a:buNone/>
              <a:defRPr sz="1600"/>
            </a:lvl4pPr>
            <a:lvl5pPr lvl="4" algn="ctr">
              <a:lnSpc>
                <a:spcPct val="93000"/>
              </a:lnSpc>
              <a:spcBef>
                <a:spcPts val="313"/>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5"/>
        <p:cNvGrpSpPr/>
        <p:nvPr/>
      </p:nvGrpSpPr>
      <p:grpSpPr>
        <a:xfrm>
          <a:off x="0" y="0"/>
          <a:ext cx="0" cy="0"/>
          <a:chOff x="0" y="0"/>
          <a:chExt cx="0" cy="0"/>
        </a:xfrm>
      </p:grpSpPr>
      <p:sp>
        <p:nvSpPr>
          <p:cNvPr id="136" name="Google Shape;136;p174"/>
          <p:cNvSpPr txBox="1">
            <a:spLocks noGrp="1"/>
          </p:cNvSpPr>
          <p:nvPr>
            <p:ph type="title"/>
          </p:nvPr>
        </p:nvSpPr>
        <p:spPr>
          <a:xfrm rot="5400000">
            <a:off x="5514181" y="2093119"/>
            <a:ext cx="5849938" cy="226695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37" name="Google Shape;137;p174"/>
          <p:cNvSpPr txBox="1">
            <a:spLocks noGrp="1"/>
          </p:cNvSpPr>
          <p:nvPr>
            <p:ph type="body" idx="1"/>
          </p:nvPr>
        </p:nvSpPr>
        <p:spPr>
          <a:xfrm rot="5400000">
            <a:off x="903287" y="-98425"/>
            <a:ext cx="5849938" cy="6650037"/>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8"/>
        <p:cNvGrpSpPr/>
        <p:nvPr/>
      </p:nvGrpSpPr>
      <p:grpSpPr>
        <a:xfrm>
          <a:off x="0" y="0"/>
          <a:ext cx="0" cy="0"/>
          <a:chOff x="0" y="0"/>
          <a:chExt cx="0" cy="0"/>
        </a:xfrm>
      </p:grpSpPr>
      <p:sp>
        <p:nvSpPr>
          <p:cNvPr id="139" name="Google Shape;139;p175"/>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40" name="Google Shape;140;p175"/>
          <p:cNvSpPr txBox="1">
            <a:spLocks noGrp="1"/>
          </p:cNvSpPr>
          <p:nvPr>
            <p:ph type="body" idx="1"/>
          </p:nvPr>
        </p:nvSpPr>
        <p:spPr>
          <a:xfrm rot="5400000">
            <a:off x="2846387" y="-574675"/>
            <a:ext cx="4383087" cy="9069387"/>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1"/>
        <p:cNvGrpSpPr/>
        <p:nvPr/>
      </p:nvGrpSpPr>
      <p:grpSpPr>
        <a:xfrm>
          <a:off x="0" y="0"/>
          <a:ext cx="0" cy="0"/>
          <a:chOff x="0" y="0"/>
          <a:chExt cx="0" cy="0"/>
        </a:xfrm>
      </p:grpSpPr>
      <p:sp>
        <p:nvSpPr>
          <p:cNvPr id="142" name="Google Shape;142;p176"/>
          <p:cNvSpPr txBox="1">
            <a:spLocks noGrp="1"/>
          </p:cNvSpPr>
          <p:nvPr>
            <p:ph type="title"/>
          </p:nvPr>
        </p:nvSpPr>
        <p:spPr>
          <a:xfrm>
            <a:off x="693738" y="503238"/>
            <a:ext cx="3251200" cy="17653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32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43" name="Google Shape;143;p176"/>
          <p:cNvSpPr>
            <a:spLocks noGrp="1"/>
          </p:cNvSpPr>
          <p:nvPr>
            <p:ph type="pic" idx="2"/>
          </p:nvPr>
        </p:nvSpPr>
        <p:spPr>
          <a:xfrm>
            <a:off x="4286250" y="1089025"/>
            <a:ext cx="5102225" cy="5372100"/>
          </a:xfrm>
          <a:prstGeom prst="rect">
            <a:avLst/>
          </a:prstGeom>
          <a:noFill/>
          <a:ln>
            <a:noFill/>
          </a:ln>
        </p:spPr>
        <p:txBody>
          <a:bodyPr spcFirstLastPara="1" wrap="square" lIns="0" tIns="31100" rIns="0" bIns="0" anchor="t" anchorCtr="0">
            <a:noAutofit/>
          </a:bodyPr>
          <a:lstStyle>
            <a:lvl1pPr marR="0" lvl="0" algn="l" rtl="0">
              <a:lnSpc>
                <a:spcPct val="93000"/>
              </a:lnSpc>
              <a:spcBef>
                <a:spcPts val="1563"/>
              </a:spcBef>
              <a:spcAft>
                <a:spcPts val="0"/>
              </a:spcAft>
              <a:buClr>
                <a:srgbClr val="000000"/>
              </a:buClr>
              <a:buSzPts val="3200"/>
              <a:buFont typeface="Times New Roman"/>
              <a:buNone/>
              <a:defRPr sz="3200" b="0" i="0" u="none" strike="noStrike" cap="none">
                <a:solidFill>
                  <a:srgbClr val="000000"/>
                </a:solidFill>
                <a:latin typeface="Arial"/>
                <a:ea typeface="Arial"/>
                <a:cs typeface="Arial"/>
                <a:sym typeface="Arial"/>
              </a:defRPr>
            </a:lvl1pPr>
            <a:lvl2pPr marR="0" lvl="1" algn="l" rtl="0">
              <a:lnSpc>
                <a:spcPct val="93000"/>
              </a:lnSpc>
              <a:spcBef>
                <a:spcPts val="1250"/>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lnSpc>
                <a:spcPct val="93000"/>
              </a:lnSpc>
              <a:spcBef>
                <a:spcPts val="938"/>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lnSpc>
                <a:spcPct val="93000"/>
              </a:lnSpc>
              <a:spcBef>
                <a:spcPts val="625"/>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lnSpc>
                <a:spcPct val="93000"/>
              </a:lnSpc>
              <a:spcBef>
                <a:spcPts val="313"/>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44" name="Google Shape;144;p176"/>
          <p:cNvSpPr txBox="1">
            <a:spLocks noGrp="1"/>
          </p:cNvSpPr>
          <p:nvPr>
            <p:ph type="body" idx="1"/>
          </p:nvPr>
        </p:nvSpPr>
        <p:spPr>
          <a:xfrm>
            <a:off x="693738" y="2268538"/>
            <a:ext cx="3251200" cy="4200525"/>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600"/>
              <a:buNone/>
              <a:defRPr sz="1600"/>
            </a:lvl1pPr>
            <a:lvl2pPr marL="914400" lvl="1" indent="-228600" algn="l">
              <a:lnSpc>
                <a:spcPct val="93000"/>
              </a:lnSpc>
              <a:spcBef>
                <a:spcPts val="1250"/>
              </a:spcBef>
              <a:spcAft>
                <a:spcPts val="0"/>
              </a:spcAft>
              <a:buSzPts val="1400"/>
              <a:buNone/>
              <a:defRPr sz="1400"/>
            </a:lvl2pPr>
            <a:lvl3pPr marL="1371600" lvl="2" indent="-228600" algn="l">
              <a:lnSpc>
                <a:spcPct val="93000"/>
              </a:lnSpc>
              <a:spcBef>
                <a:spcPts val="938"/>
              </a:spcBef>
              <a:spcAft>
                <a:spcPts val="0"/>
              </a:spcAft>
              <a:buSzPts val="1200"/>
              <a:buNone/>
              <a:defRPr sz="1200"/>
            </a:lvl3pPr>
            <a:lvl4pPr marL="1828800" lvl="3" indent="-228600" algn="l">
              <a:lnSpc>
                <a:spcPct val="93000"/>
              </a:lnSpc>
              <a:spcBef>
                <a:spcPts val="625"/>
              </a:spcBef>
              <a:spcAft>
                <a:spcPts val="0"/>
              </a:spcAft>
              <a:buSzPts val="1000"/>
              <a:buNone/>
              <a:defRPr sz="1000"/>
            </a:lvl4pPr>
            <a:lvl5pPr marL="2286000" lvl="4" indent="-228600" algn="l">
              <a:lnSpc>
                <a:spcPct val="93000"/>
              </a:lnSpc>
              <a:spcBef>
                <a:spcPts val="313"/>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5"/>
        <p:cNvGrpSpPr/>
        <p:nvPr/>
      </p:nvGrpSpPr>
      <p:grpSpPr>
        <a:xfrm>
          <a:off x="0" y="0"/>
          <a:ext cx="0" cy="0"/>
          <a:chOff x="0" y="0"/>
          <a:chExt cx="0" cy="0"/>
        </a:xfrm>
      </p:grpSpPr>
      <p:sp>
        <p:nvSpPr>
          <p:cNvPr id="146" name="Google Shape;146;p177"/>
          <p:cNvSpPr txBox="1">
            <a:spLocks noGrp="1"/>
          </p:cNvSpPr>
          <p:nvPr>
            <p:ph type="title"/>
          </p:nvPr>
        </p:nvSpPr>
        <p:spPr>
          <a:xfrm>
            <a:off x="693738" y="503238"/>
            <a:ext cx="3251200" cy="17653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32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47" name="Google Shape;147;p177"/>
          <p:cNvSpPr txBox="1">
            <a:spLocks noGrp="1"/>
          </p:cNvSpPr>
          <p:nvPr>
            <p:ph type="body" idx="1"/>
          </p:nvPr>
        </p:nvSpPr>
        <p:spPr>
          <a:xfrm>
            <a:off x="4286250" y="1089025"/>
            <a:ext cx="5102225" cy="5372100"/>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sz="3200"/>
            </a:lvl1pPr>
            <a:lvl2pPr marL="914400" lvl="1" indent="-228600" algn="l">
              <a:lnSpc>
                <a:spcPct val="93000"/>
              </a:lnSpc>
              <a:spcBef>
                <a:spcPts val="1250"/>
              </a:spcBef>
              <a:spcAft>
                <a:spcPts val="0"/>
              </a:spcAft>
              <a:buSzPts val="1400"/>
              <a:buNone/>
              <a:defRPr sz="2800"/>
            </a:lvl2pPr>
            <a:lvl3pPr marL="1371600" lvl="2" indent="-228600" algn="l">
              <a:lnSpc>
                <a:spcPct val="93000"/>
              </a:lnSpc>
              <a:spcBef>
                <a:spcPts val="938"/>
              </a:spcBef>
              <a:spcAft>
                <a:spcPts val="0"/>
              </a:spcAft>
              <a:buSzPts val="1400"/>
              <a:buNone/>
              <a:defRPr sz="2400"/>
            </a:lvl3pPr>
            <a:lvl4pPr marL="1828800" lvl="3" indent="-228600" algn="l">
              <a:lnSpc>
                <a:spcPct val="93000"/>
              </a:lnSpc>
              <a:spcBef>
                <a:spcPts val="625"/>
              </a:spcBef>
              <a:spcAft>
                <a:spcPts val="0"/>
              </a:spcAft>
              <a:buSzPts val="1400"/>
              <a:buNone/>
              <a:defRPr sz="2000"/>
            </a:lvl4pPr>
            <a:lvl5pPr marL="2286000" lvl="4" indent="-228600" algn="l">
              <a:lnSpc>
                <a:spcPct val="93000"/>
              </a:lnSpc>
              <a:spcBef>
                <a:spcPts val="313"/>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8" name="Google Shape;148;p177"/>
          <p:cNvSpPr txBox="1">
            <a:spLocks noGrp="1"/>
          </p:cNvSpPr>
          <p:nvPr>
            <p:ph type="body" idx="2"/>
          </p:nvPr>
        </p:nvSpPr>
        <p:spPr>
          <a:xfrm>
            <a:off x="693738" y="2268538"/>
            <a:ext cx="3251200" cy="4200525"/>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600"/>
              <a:buNone/>
              <a:defRPr sz="1600"/>
            </a:lvl1pPr>
            <a:lvl2pPr marL="914400" lvl="1" indent="-228600" algn="l">
              <a:lnSpc>
                <a:spcPct val="93000"/>
              </a:lnSpc>
              <a:spcBef>
                <a:spcPts val="1250"/>
              </a:spcBef>
              <a:spcAft>
                <a:spcPts val="0"/>
              </a:spcAft>
              <a:buSzPts val="1400"/>
              <a:buNone/>
              <a:defRPr sz="1400"/>
            </a:lvl2pPr>
            <a:lvl3pPr marL="1371600" lvl="2" indent="-228600" algn="l">
              <a:lnSpc>
                <a:spcPct val="93000"/>
              </a:lnSpc>
              <a:spcBef>
                <a:spcPts val="938"/>
              </a:spcBef>
              <a:spcAft>
                <a:spcPts val="0"/>
              </a:spcAft>
              <a:buSzPts val="1200"/>
              <a:buNone/>
              <a:defRPr sz="1200"/>
            </a:lvl3pPr>
            <a:lvl4pPr marL="1828800" lvl="3" indent="-228600" algn="l">
              <a:lnSpc>
                <a:spcPct val="93000"/>
              </a:lnSpc>
              <a:spcBef>
                <a:spcPts val="625"/>
              </a:spcBef>
              <a:spcAft>
                <a:spcPts val="0"/>
              </a:spcAft>
              <a:buSzPts val="1000"/>
              <a:buNone/>
              <a:defRPr sz="1000"/>
            </a:lvl4pPr>
            <a:lvl5pPr marL="2286000" lvl="4" indent="-228600" algn="l">
              <a:lnSpc>
                <a:spcPct val="93000"/>
              </a:lnSpc>
              <a:spcBef>
                <a:spcPts val="313"/>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Google Shape;150;p178"/>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1"/>
        <p:cNvGrpSpPr/>
        <p:nvPr/>
      </p:nvGrpSpPr>
      <p:grpSpPr>
        <a:xfrm>
          <a:off x="0" y="0"/>
          <a:ext cx="0" cy="0"/>
          <a:chOff x="0" y="0"/>
          <a:chExt cx="0" cy="0"/>
        </a:xfrm>
      </p:grpSpPr>
      <p:sp>
        <p:nvSpPr>
          <p:cNvPr id="152" name="Google Shape;152;p179"/>
          <p:cNvSpPr txBox="1">
            <a:spLocks noGrp="1"/>
          </p:cNvSpPr>
          <p:nvPr>
            <p:ph type="title"/>
          </p:nvPr>
        </p:nvSpPr>
        <p:spPr>
          <a:xfrm>
            <a:off x="693738" y="403225"/>
            <a:ext cx="8694737" cy="146050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53" name="Google Shape;153;p179"/>
          <p:cNvSpPr txBox="1">
            <a:spLocks noGrp="1"/>
          </p:cNvSpPr>
          <p:nvPr>
            <p:ph type="body" idx="1"/>
          </p:nvPr>
        </p:nvSpPr>
        <p:spPr>
          <a:xfrm>
            <a:off x="693738" y="1852613"/>
            <a:ext cx="4265612" cy="908050"/>
          </a:xfrm>
          <a:prstGeom prst="rect">
            <a:avLst/>
          </a:prstGeom>
          <a:noFill/>
          <a:ln>
            <a:noFill/>
          </a:ln>
        </p:spPr>
        <p:txBody>
          <a:bodyPr spcFirstLastPara="1" wrap="square" lIns="0" tIns="31100" rIns="0" bIns="0" anchor="b" anchorCtr="0">
            <a:noAutofit/>
          </a:bodyPr>
          <a:lstStyle>
            <a:lvl1pPr marL="457200" lvl="0" indent="-228600" algn="l">
              <a:lnSpc>
                <a:spcPct val="93000"/>
              </a:lnSpc>
              <a:spcBef>
                <a:spcPts val="1563"/>
              </a:spcBef>
              <a:spcAft>
                <a:spcPts val="0"/>
              </a:spcAft>
              <a:buSzPts val="2400"/>
              <a:buNone/>
              <a:defRPr sz="2400" b="1"/>
            </a:lvl1pPr>
            <a:lvl2pPr marL="914400" lvl="1" indent="-228600" algn="l">
              <a:lnSpc>
                <a:spcPct val="93000"/>
              </a:lnSpc>
              <a:spcBef>
                <a:spcPts val="1250"/>
              </a:spcBef>
              <a:spcAft>
                <a:spcPts val="0"/>
              </a:spcAft>
              <a:buSzPts val="2000"/>
              <a:buNone/>
              <a:defRPr sz="2000" b="1"/>
            </a:lvl2pPr>
            <a:lvl3pPr marL="1371600" lvl="2" indent="-228600" algn="l">
              <a:lnSpc>
                <a:spcPct val="93000"/>
              </a:lnSpc>
              <a:spcBef>
                <a:spcPts val="938"/>
              </a:spcBef>
              <a:spcAft>
                <a:spcPts val="0"/>
              </a:spcAft>
              <a:buSzPts val="1800"/>
              <a:buNone/>
              <a:defRPr sz="1800" b="1"/>
            </a:lvl3pPr>
            <a:lvl4pPr marL="1828800" lvl="3" indent="-228600" algn="l">
              <a:lnSpc>
                <a:spcPct val="93000"/>
              </a:lnSpc>
              <a:spcBef>
                <a:spcPts val="625"/>
              </a:spcBef>
              <a:spcAft>
                <a:spcPts val="0"/>
              </a:spcAft>
              <a:buSzPts val="1600"/>
              <a:buNone/>
              <a:defRPr sz="1600" b="1"/>
            </a:lvl4pPr>
            <a:lvl5pPr marL="2286000" lvl="4" indent="-228600" algn="l">
              <a:lnSpc>
                <a:spcPct val="93000"/>
              </a:lnSpc>
              <a:spcBef>
                <a:spcPts val="313"/>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4" name="Google Shape;154;p179"/>
          <p:cNvSpPr txBox="1">
            <a:spLocks noGrp="1"/>
          </p:cNvSpPr>
          <p:nvPr>
            <p:ph type="body" idx="2"/>
          </p:nvPr>
        </p:nvSpPr>
        <p:spPr>
          <a:xfrm>
            <a:off x="693738" y="2760663"/>
            <a:ext cx="4265612" cy="4062412"/>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179"/>
          <p:cNvSpPr txBox="1">
            <a:spLocks noGrp="1"/>
          </p:cNvSpPr>
          <p:nvPr>
            <p:ph type="body" idx="3"/>
          </p:nvPr>
        </p:nvSpPr>
        <p:spPr>
          <a:xfrm>
            <a:off x="5103813" y="1852613"/>
            <a:ext cx="4284662" cy="908050"/>
          </a:xfrm>
          <a:prstGeom prst="rect">
            <a:avLst/>
          </a:prstGeom>
          <a:noFill/>
          <a:ln>
            <a:noFill/>
          </a:ln>
        </p:spPr>
        <p:txBody>
          <a:bodyPr spcFirstLastPara="1" wrap="square" lIns="0" tIns="31100" rIns="0" bIns="0" anchor="b" anchorCtr="0">
            <a:noAutofit/>
          </a:bodyPr>
          <a:lstStyle>
            <a:lvl1pPr marL="457200" lvl="0" indent="-228600" algn="l">
              <a:lnSpc>
                <a:spcPct val="93000"/>
              </a:lnSpc>
              <a:spcBef>
                <a:spcPts val="1563"/>
              </a:spcBef>
              <a:spcAft>
                <a:spcPts val="0"/>
              </a:spcAft>
              <a:buSzPts val="2400"/>
              <a:buNone/>
              <a:defRPr sz="2400" b="1"/>
            </a:lvl1pPr>
            <a:lvl2pPr marL="914400" lvl="1" indent="-228600" algn="l">
              <a:lnSpc>
                <a:spcPct val="93000"/>
              </a:lnSpc>
              <a:spcBef>
                <a:spcPts val="1250"/>
              </a:spcBef>
              <a:spcAft>
                <a:spcPts val="0"/>
              </a:spcAft>
              <a:buSzPts val="2000"/>
              <a:buNone/>
              <a:defRPr sz="2000" b="1"/>
            </a:lvl2pPr>
            <a:lvl3pPr marL="1371600" lvl="2" indent="-228600" algn="l">
              <a:lnSpc>
                <a:spcPct val="93000"/>
              </a:lnSpc>
              <a:spcBef>
                <a:spcPts val="938"/>
              </a:spcBef>
              <a:spcAft>
                <a:spcPts val="0"/>
              </a:spcAft>
              <a:buSzPts val="1800"/>
              <a:buNone/>
              <a:defRPr sz="1800" b="1"/>
            </a:lvl3pPr>
            <a:lvl4pPr marL="1828800" lvl="3" indent="-228600" algn="l">
              <a:lnSpc>
                <a:spcPct val="93000"/>
              </a:lnSpc>
              <a:spcBef>
                <a:spcPts val="625"/>
              </a:spcBef>
              <a:spcAft>
                <a:spcPts val="0"/>
              </a:spcAft>
              <a:buSzPts val="1600"/>
              <a:buNone/>
              <a:defRPr sz="1600" b="1"/>
            </a:lvl4pPr>
            <a:lvl5pPr marL="2286000" lvl="4" indent="-228600" algn="l">
              <a:lnSpc>
                <a:spcPct val="93000"/>
              </a:lnSpc>
              <a:spcBef>
                <a:spcPts val="313"/>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p179"/>
          <p:cNvSpPr txBox="1">
            <a:spLocks noGrp="1"/>
          </p:cNvSpPr>
          <p:nvPr>
            <p:ph type="body" idx="4"/>
          </p:nvPr>
        </p:nvSpPr>
        <p:spPr>
          <a:xfrm>
            <a:off x="5103813" y="2760663"/>
            <a:ext cx="4284662" cy="4062412"/>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7"/>
        <p:cNvGrpSpPr/>
        <p:nvPr/>
      </p:nvGrpSpPr>
      <p:grpSpPr>
        <a:xfrm>
          <a:off x="0" y="0"/>
          <a:ext cx="0" cy="0"/>
          <a:chOff x="0" y="0"/>
          <a:chExt cx="0" cy="0"/>
        </a:xfrm>
      </p:grpSpPr>
      <p:sp>
        <p:nvSpPr>
          <p:cNvPr id="158" name="Google Shape;158;p180"/>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59" name="Google Shape;159;p180"/>
          <p:cNvSpPr txBox="1">
            <a:spLocks noGrp="1"/>
          </p:cNvSpPr>
          <p:nvPr>
            <p:ph type="body" idx="1"/>
          </p:nvPr>
        </p:nvSpPr>
        <p:spPr>
          <a:xfrm>
            <a:off x="503238" y="1768475"/>
            <a:ext cx="4457700" cy="4383088"/>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80"/>
          <p:cNvSpPr txBox="1">
            <a:spLocks noGrp="1"/>
          </p:cNvSpPr>
          <p:nvPr>
            <p:ph type="body" idx="2"/>
          </p:nvPr>
        </p:nvSpPr>
        <p:spPr>
          <a:xfrm>
            <a:off x="5113338" y="1768475"/>
            <a:ext cx="4459287" cy="4383088"/>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
        <p:cNvGrpSpPr/>
        <p:nvPr/>
      </p:nvGrpSpPr>
      <p:grpSpPr>
        <a:xfrm>
          <a:off x="0" y="0"/>
          <a:ext cx="0" cy="0"/>
          <a:chOff x="0" y="0"/>
          <a:chExt cx="0" cy="0"/>
        </a:xfrm>
      </p:grpSpPr>
      <p:sp>
        <p:nvSpPr>
          <p:cNvPr id="18" name="Google Shape;18;p164"/>
          <p:cNvSpPr txBox="1">
            <a:spLocks noGrp="1"/>
          </p:cNvSpPr>
          <p:nvPr>
            <p:ph type="title"/>
          </p:nvPr>
        </p:nvSpPr>
        <p:spPr>
          <a:xfrm rot="5400000">
            <a:off x="5514181" y="2093119"/>
            <a:ext cx="5849938" cy="226695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9" name="Google Shape;19;p164"/>
          <p:cNvSpPr txBox="1">
            <a:spLocks noGrp="1"/>
          </p:cNvSpPr>
          <p:nvPr>
            <p:ph type="body" idx="1"/>
          </p:nvPr>
        </p:nvSpPr>
        <p:spPr>
          <a:xfrm rot="5400000">
            <a:off x="903287" y="-98425"/>
            <a:ext cx="5849938" cy="6650037"/>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1"/>
        <p:cNvGrpSpPr/>
        <p:nvPr/>
      </p:nvGrpSpPr>
      <p:grpSpPr>
        <a:xfrm>
          <a:off x="0" y="0"/>
          <a:ext cx="0" cy="0"/>
          <a:chOff x="0" y="0"/>
          <a:chExt cx="0" cy="0"/>
        </a:xfrm>
      </p:grpSpPr>
      <p:sp>
        <p:nvSpPr>
          <p:cNvPr id="162" name="Google Shape;162;p181"/>
          <p:cNvSpPr txBox="1">
            <a:spLocks noGrp="1"/>
          </p:cNvSpPr>
          <p:nvPr>
            <p:ph type="title"/>
          </p:nvPr>
        </p:nvSpPr>
        <p:spPr>
          <a:xfrm>
            <a:off x="687388" y="1884363"/>
            <a:ext cx="8694737" cy="3144837"/>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63" name="Google Shape;163;p181"/>
          <p:cNvSpPr txBox="1">
            <a:spLocks noGrp="1"/>
          </p:cNvSpPr>
          <p:nvPr>
            <p:ph type="body" idx="1"/>
          </p:nvPr>
        </p:nvSpPr>
        <p:spPr>
          <a:xfrm>
            <a:off x="687388" y="5059363"/>
            <a:ext cx="8694737" cy="1652587"/>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2400"/>
              <a:buNone/>
              <a:defRPr sz="2400"/>
            </a:lvl1pPr>
            <a:lvl2pPr marL="914400" lvl="1" indent="-228600" algn="l">
              <a:lnSpc>
                <a:spcPct val="93000"/>
              </a:lnSpc>
              <a:spcBef>
                <a:spcPts val="1250"/>
              </a:spcBef>
              <a:spcAft>
                <a:spcPts val="0"/>
              </a:spcAft>
              <a:buSzPts val="2000"/>
              <a:buNone/>
              <a:defRPr sz="2000"/>
            </a:lvl2pPr>
            <a:lvl3pPr marL="1371600" lvl="2" indent="-228600" algn="l">
              <a:lnSpc>
                <a:spcPct val="93000"/>
              </a:lnSpc>
              <a:spcBef>
                <a:spcPts val="938"/>
              </a:spcBef>
              <a:spcAft>
                <a:spcPts val="0"/>
              </a:spcAft>
              <a:buSzPts val="1800"/>
              <a:buNone/>
              <a:defRPr sz="1800"/>
            </a:lvl3pPr>
            <a:lvl4pPr marL="1828800" lvl="3" indent="-228600" algn="l">
              <a:lnSpc>
                <a:spcPct val="93000"/>
              </a:lnSpc>
              <a:spcBef>
                <a:spcPts val="625"/>
              </a:spcBef>
              <a:spcAft>
                <a:spcPts val="0"/>
              </a:spcAft>
              <a:buSzPts val="1600"/>
              <a:buNone/>
              <a:defRPr sz="1600"/>
            </a:lvl4pPr>
            <a:lvl5pPr marL="2286000" lvl="4" indent="-228600" algn="l">
              <a:lnSpc>
                <a:spcPct val="93000"/>
              </a:lnSpc>
              <a:spcBef>
                <a:spcPts val="313"/>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4"/>
        <p:cNvGrpSpPr/>
        <p:nvPr/>
      </p:nvGrpSpPr>
      <p:grpSpPr>
        <a:xfrm>
          <a:off x="0" y="0"/>
          <a:ext cx="0" cy="0"/>
          <a:chOff x="0" y="0"/>
          <a:chExt cx="0" cy="0"/>
        </a:xfrm>
      </p:grpSpPr>
      <p:sp>
        <p:nvSpPr>
          <p:cNvPr id="165" name="Google Shape;165;p182"/>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66" name="Google Shape;166;p182"/>
          <p:cNvSpPr txBox="1">
            <a:spLocks noGrp="1"/>
          </p:cNvSpPr>
          <p:nvPr>
            <p:ph type="body" idx="1"/>
          </p:nvPr>
        </p:nvSpPr>
        <p:spPr>
          <a:xfrm>
            <a:off x="503237" y="1768475"/>
            <a:ext cx="9069387" cy="4383087"/>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
        <p:cNvGrpSpPr/>
        <p:nvPr/>
      </p:nvGrpSpPr>
      <p:grpSpPr>
        <a:xfrm>
          <a:off x="0" y="0"/>
          <a:ext cx="0" cy="0"/>
          <a:chOff x="0" y="0"/>
          <a:chExt cx="0" cy="0"/>
        </a:xfrm>
      </p:grpSpPr>
      <p:sp>
        <p:nvSpPr>
          <p:cNvPr id="168" name="Google Shape;168;p183"/>
          <p:cNvSpPr txBox="1">
            <a:spLocks noGrp="1"/>
          </p:cNvSpPr>
          <p:nvPr>
            <p:ph type="ctrTitle"/>
          </p:nvPr>
        </p:nvSpPr>
        <p:spPr>
          <a:xfrm>
            <a:off x="1260475" y="1236663"/>
            <a:ext cx="7559675" cy="2632075"/>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69" name="Google Shape;169;p183"/>
          <p:cNvSpPr txBox="1">
            <a:spLocks noGrp="1"/>
          </p:cNvSpPr>
          <p:nvPr>
            <p:ph type="subTitle" idx="1"/>
          </p:nvPr>
        </p:nvSpPr>
        <p:spPr>
          <a:xfrm>
            <a:off x="1260475" y="3970338"/>
            <a:ext cx="7559675" cy="1825625"/>
          </a:xfrm>
          <a:prstGeom prst="rect">
            <a:avLst/>
          </a:prstGeom>
          <a:noFill/>
          <a:ln>
            <a:noFill/>
          </a:ln>
        </p:spPr>
        <p:txBody>
          <a:bodyPr spcFirstLastPara="1" wrap="square" lIns="0" tIns="31100" rIns="0" bIns="0" anchor="t" anchorCtr="0">
            <a:noAutofit/>
          </a:bodyPr>
          <a:lstStyle>
            <a:lvl1pPr lvl="0" algn="ctr">
              <a:lnSpc>
                <a:spcPct val="93000"/>
              </a:lnSpc>
              <a:spcBef>
                <a:spcPts val="1563"/>
              </a:spcBef>
              <a:spcAft>
                <a:spcPts val="0"/>
              </a:spcAft>
              <a:buSzPts val="2400"/>
              <a:buNone/>
              <a:defRPr sz="2400"/>
            </a:lvl1pPr>
            <a:lvl2pPr lvl="1" algn="ctr">
              <a:lnSpc>
                <a:spcPct val="93000"/>
              </a:lnSpc>
              <a:spcBef>
                <a:spcPts val="1250"/>
              </a:spcBef>
              <a:spcAft>
                <a:spcPts val="0"/>
              </a:spcAft>
              <a:buSzPts val="2000"/>
              <a:buNone/>
              <a:defRPr sz="2000"/>
            </a:lvl2pPr>
            <a:lvl3pPr lvl="2" algn="ctr">
              <a:lnSpc>
                <a:spcPct val="93000"/>
              </a:lnSpc>
              <a:spcBef>
                <a:spcPts val="938"/>
              </a:spcBef>
              <a:spcAft>
                <a:spcPts val="0"/>
              </a:spcAft>
              <a:buSzPts val="1800"/>
              <a:buNone/>
              <a:defRPr sz="1800"/>
            </a:lvl3pPr>
            <a:lvl4pPr lvl="3" algn="ctr">
              <a:lnSpc>
                <a:spcPct val="93000"/>
              </a:lnSpc>
              <a:spcBef>
                <a:spcPts val="625"/>
              </a:spcBef>
              <a:spcAft>
                <a:spcPts val="0"/>
              </a:spcAft>
              <a:buSzPts val="1600"/>
              <a:buNone/>
              <a:defRPr sz="1600"/>
            </a:lvl4pPr>
            <a:lvl5pPr lvl="4" algn="ctr">
              <a:lnSpc>
                <a:spcPct val="93000"/>
              </a:lnSpc>
              <a:spcBef>
                <a:spcPts val="313"/>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7"/>
        <p:cNvGrpSpPr/>
        <p:nvPr/>
      </p:nvGrpSpPr>
      <p:grpSpPr>
        <a:xfrm>
          <a:off x="0" y="0"/>
          <a:ext cx="0" cy="0"/>
          <a:chOff x="0" y="0"/>
          <a:chExt cx="0" cy="0"/>
        </a:xfrm>
      </p:grpSpPr>
      <p:sp>
        <p:nvSpPr>
          <p:cNvPr id="178" name="Google Shape;178;p153"/>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79" name="Google Shape;179;p153"/>
          <p:cNvSpPr txBox="1">
            <a:spLocks noGrp="1"/>
          </p:cNvSpPr>
          <p:nvPr>
            <p:ph type="body" idx="1"/>
          </p:nvPr>
        </p:nvSpPr>
        <p:spPr>
          <a:xfrm>
            <a:off x="503238" y="1768475"/>
            <a:ext cx="2135187" cy="4383088"/>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153"/>
          <p:cNvSpPr txBox="1">
            <a:spLocks noGrp="1"/>
          </p:cNvSpPr>
          <p:nvPr>
            <p:ph type="body" idx="2"/>
          </p:nvPr>
        </p:nvSpPr>
        <p:spPr>
          <a:xfrm>
            <a:off x="2790825" y="1768475"/>
            <a:ext cx="2136775" cy="4383088"/>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1"/>
        <p:cNvGrpSpPr/>
        <p:nvPr/>
      </p:nvGrpSpPr>
      <p:grpSpPr>
        <a:xfrm>
          <a:off x="0" y="0"/>
          <a:ext cx="0" cy="0"/>
          <a:chOff x="0" y="0"/>
          <a:chExt cx="0" cy="0"/>
        </a:xfrm>
      </p:grpSpPr>
      <p:sp>
        <p:nvSpPr>
          <p:cNvPr id="182" name="Google Shape;182;p184"/>
          <p:cNvSpPr txBox="1">
            <a:spLocks noGrp="1"/>
          </p:cNvSpPr>
          <p:nvPr>
            <p:ph type="title"/>
          </p:nvPr>
        </p:nvSpPr>
        <p:spPr>
          <a:xfrm rot="5400000">
            <a:off x="5514181" y="2093119"/>
            <a:ext cx="5849938" cy="226695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83" name="Google Shape;183;p184"/>
          <p:cNvSpPr txBox="1">
            <a:spLocks noGrp="1"/>
          </p:cNvSpPr>
          <p:nvPr>
            <p:ph type="body" idx="1"/>
          </p:nvPr>
        </p:nvSpPr>
        <p:spPr>
          <a:xfrm rot="5400000">
            <a:off x="903287" y="-98425"/>
            <a:ext cx="5849938" cy="6650037"/>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sp>
        <p:nvSpPr>
          <p:cNvPr id="185" name="Google Shape;185;p185"/>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86" name="Google Shape;186;p185"/>
          <p:cNvSpPr txBox="1">
            <a:spLocks noGrp="1"/>
          </p:cNvSpPr>
          <p:nvPr>
            <p:ph type="body" idx="1"/>
          </p:nvPr>
        </p:nvSpPr>
        <p:spPr>
          <a:xfrm rot="5400000">
            <a:off x="523874" y="1747838"/>
            <a:ext cx="4383087" cy="4424362"/>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7"/>
        <p:cNvGrpSpPr/>
        <p:nvPr/>
      </p:nvGrpSpPr>
      <p:grpSpPr>
        <a:xfrm>
          <a:off x="0" y="0"/>
          <a:ext cx="0" cy="0"/>
          <a:chOff x="0" y="0"/>
          <a:chExt cx="0" cy="0"/>
        </a:xfrm>
      </p:grpSpPr>
      <p:sp>
        <p:nvSpPr>
          <p:cNvPr id="188" name="Google Shape;188;p186"/>
          <p:cNvSpPr txBox="1">
            <a:spLocks noGrp="1"/>
          </p:cNvSpPr>
          <p:nvPr>
            <p:ph type="title"/>
          </p:nvPr>
        </p:nvSpPr>
        <p:spPr>
          <a:xfrm>
            <a:off x="693738" y="503238"/>
            <a:ext cx="3251200" cy="17653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32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89" name="Google Shape;189;p186"/>
          <p:cNvSpPr>
            <a:spLocks noGrp="1"/>
          </p:cNvSpPr>
          <p:nvPr>
            <p:ph type="pic" idx="2"/>
          </p:nvPr>
        </p:nvSpPr>
        <p:spPr>
          <a:xfrm>
            <a:off x="4286250" y="1089025"/>
            <a:ext cx="5102225" cy="5372100"/>
          </a:xfrm>
          <a:prstGeom prst="rect">
            <a:avLst/>
          </a:prstGeom>
          <a:noFill/>
          <a:ln>
            <a:noFill/>
          </a:ln>
        </p:spPr>
        <p:txBody>
          <a:bodyPr spcFirstLastPara="1" wrap="square" lIns="0" tIns="0" rIns="0" bIns="0" anchor="t" anchorCtr="0">
            <a:noAutofit/>
          </a:bodyPr>
          <a:lstStyle>
            <a:lvl1pPr marR="0" lvl="0" algn="l" rtl="0">
              <a:lnSpc>
                <a:spcPct val="93000"/>
              </a:lnSpc>
              <a:spcBef>
                <a:spcPts val="1563"/>
              </a:spcBef>
              <a:spcAft>
                <a:spcPts val="0"/>
              </a:spcAft>
              <a:buClr>
                <a:srgbClr val="000000"/>
              </a:buClr>
              <a:buSzPts val="3200"/>
              <a:buFont typeface="Times New Roman"/>
              <a:buNone/>
              <a:defRPr sz="3200" b="0" i="0" u="none" strike="noStrike" cap="none">
                <a:solidFill>
                  <a:srgbClr val="000000"/>
                </a:solidFill>
                <a:latin typeface="Arial"/>
                <a:ea typeface="Arial"/>
                <a:cs typeface="Arial"/>
                <a:sym typeface="Arial"/>
              </a:defRPr>
            </a:lvl1pPr>
            <a:lvl2pPr marR="0" lvl="1" algn="l" rtl="0">
              <a:lnSpc>
                <a:spcPct val="93000"/>
              </a:lnSpc>
              <a:spcBef>
                <a:spcPts val="1250"/>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lnSpc>
                <a:spcPct val="93000"/>
              </a:lnSpc>
              <a:spcBef>
                <a:spcPts val="938"/>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lnSpc>
                <a:spcPct val="93000"/>
              </a:lnSpc>
              <a:spcBef>
                <a:spcPts val="625"/>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lnSpc>
                <a:spcPct val="93000"/>
              </a:lnSpc>
              <a:spcBef>
                <a:spcPts val="313"/>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90" name="Google Shape;190;p186"/>
          <p:cNvSpPr txBox="1">
            <a:spLocks noGrp="1"/>
          </p:cNvSpPr>
          <p:nvPr>
            <p:ph type="body" idx="1"/>
          </p:nvPr>
        </p:nvSpPr>
        <p:spPr>
          <a:xfrm>
            <a:off x="693738" y="2268538"/>
            <a:ext cx="3251200" cy="4200525"/>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1563"/>
              </a:spcBef>
              <a:spcAft>
                <a:spcPts val="0"/>
              </a:spcAft>
              <a:buSzPts val="1600"/>
              <a:buNone/>
              <a:defRPr sz="1600"/>
            </a:lvl1pPr>
            <a:lvl2pPr marL="914400" lvl="1" indent="-228600" algn="l">
              <a:lnSpc>
                <a:spcPct val="93000"/>
              </a:lnSpc>
              <a:spcBef>
                <a:spcPts val="1250"/>
              </a:spcBef>
              <a:spcAft>
                <a:spcPts val="0"/>
              </a:spcAft>
              <a:buSzPts val="1400"/>
              <a:buNone/>
              <a:defRPr sz="1400"/>
            </a:lvl2pPr>
            <a:lvl3pPr marL="1371600" lvl="2" indent="-228600" algn="l">
              <a:lnSpc>
                <a:spcPct val="93000"/>
              </a:lnSpc>
              <a:spcBef>
                <a:spcPts val="938"/>
              </a:spcBef>
              <a:spcAft>
                <a:spcPts val="0"/>
              </a:spcAft>
              <a:buSzPts val="1200"/>
              <a:buNone/>
              <a:defRPr sz="1200"/>
            </a:lvl3pPr>
            <a:lvl4pPr marL="1828800" lvl="3" indent="-228600" algn="l">
              <a:lnSpc>
                <a:spcPct val="93000"/>
              </a:lnSpc>
              <a:spcBef>
                <a:spcPts val="625"/>
              </a:spcBef>
              <a:spcAft>
                <a:spcPts val="0"/>
              </a:spcAft>
              <a:buSzPts val="1000"/>
              <a:buNone/>
              <a:defRPr sz="1000"/>
            </a:lvl4pPr>
            <a:lvl5pPr marL="2286000" lvl="4" indent="-228600" algn="l">
              <a:lnSpc>
                <a:spcPct val="93000"/>
              </a:lnSpc>
              <a:spcBef>
                <a:spcPts val="313"/>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1"/>
        <p:cNvGrpSpPr/>
        <p:nvPr/>
      </p:nvGrpSpPr>
      <p:grpSpPr>
        <a:xfrm>
          <a:off x="0" y="0"/>
          <a:ext cx="0" cy="0"/>
          <a:chOff x="0" y="0"/>
          <a:chExt cx="0" cy="0"/>
        </a:xfrm>
      </p:grpSpPr>
      <p:sp>
        <p:nvSpPr>
          <p:cNvPr id="192" name="Google Shape;192;p187"/>
          <p:cNvSpPr txBox="1">
            <a:spLocks noGrp="1"/>
          </p:cNvSpPr>
          <p:nvPr>
            <p:ph type="title"/>
          </p:nvPr>
        </p:nvSpPr>
        <p:spPr>
          <a:xfrm>
            <a:off x="693738" y="503238"/>
            <a:ext cx="3251200" cy="17653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32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93" name="Google Shape;193;p187"/>
          <p:cNvSpPr txBox="1">
            <a:spLocks noGrp="1"/>
          </p:cNvSpPr>
          <p:nvPr>
            <p:ph type="body" idx="1"/>
          </p:nvPr>
        </p:nvSpPr>
        <p:spPr>
          <a:xfrm>
            <a:off x="4286250" y="1089025"/>
            <a:ext cx="5102225" cy="5372100"/>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1563"/>
              </a:spcBef>
              <a:spcAft>
                <a:spcPts val="0"/>
              </a:spcAft>
              <a:buSzPts val="1400"/>
              <a:buNone/>
              <a:defRPr sz="3200"/>
            </a:lvl1pPr>
            <a:lvl2pPr marL="914400" lvl="1" indent="-228600" algn="l">
              <a:lnSpc>
                <a:spcPct val="93000"/>
              </a:lnSpc>
              <a:spcBef>
                <a:spcPts val="1250"/>
              </a:spcBef>
              <a:spcAft>
                <a:spcPts val="0"/>
              </a:spcAft>
              <a:buSzPts val="1400"/>
              <a:buNone/>
              <a:defRPr sz="2800"/>
            </a:lvl2pPr>
            <a:lvl3pPr marL="1371600" lvl="2" indent="-228600" algn="l">
              <a:lnSpc>
                <a:spcPct val="93000"/>
              </a:lnSpc>
              <a:spcBef>
                <a:spcPts val="938"/>
              </a:spcBef>
              <a:spcAft>
                <a:spcPts val="0"/>
              </a:spcAft>
              <a:buSzPts val="1400"/>
              <a:buNone/>
              <a:defRPr sz="2400"/>
            </a:lvl3pPr>
            <a:lvl4pPr marL="1828800" lvl="3" indent="-228600" algn="l">
              <a:lnSpc>
                <a:spcPct val="93000"/>
              </a:lnSpc>
              <a:spcBef>
                <a:spcPts val="625"/>
              </a:spcBef>
              <a:spcAft>
                <a:spcPts val="0"/>
              </a:spcAft>
              <a:buSzPts val="1400"/>
              <a:buNone/>
              <a:defRPr sz="2000"/>
            </a:lvl4pPr>
            <a:lvl5pPr marL="2286000" lvl="4" indent="-228600" algn="l">
              <a:lnSpc>
                <a:spcPct val="93000"/>
              </a:lnSpc>
              <a:spcBef>
                <a:spcPts val="313"/>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4" name="Google Shape;194;p187"/>
          <p:cNvSpPr txBox="1">
            <a:spLocks noGrp="1"/>
          </p:cNvSpPr>
          <p:nvPr>
            <p:ph type="body" idx="2"/>
          </p:nvPr>
        </p:nvSpPr>
        <p:spPr>
          <a:xfrm>
            <a:off x="693738" y="2268538"/>
            <a:ext cx="3251200" cy="4200525"/>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1563"/>
              </a:spcBef>
              <a:spcAft>
                <a:spcPts val="0"/>
              </a:spcAft>
              <a:buSzPts val="1600"/>
              <a:buNone/>
              <a:defRPr sz="1600"/>
            </a:lvl1pPr>
            <a:lvl2pPr marL="914400" lvl="1" indent="-228600" algn="l">
              <a:lnSpc>
                <a:spcPct val="93000"/>
              </a:lnSpc>
              <a:spcBef>
                <a:spcPts val="1250"/>
              </a:spcBef>
              <a:spcAft>
                <a:spcPts val="0"/>
              </a:spcAft>
              <a:buSzPts val="1400"/>
              <a:buNone/>
              <a:defRPr sz="1400"/>
            </a:lvl2pPr>
            <a:lvl3pPr marL="1371600" lvl="2" indent="-228600" algn="l">
              <a:lnSpc>
                <a:spcPct val="93000"/>
              </a:lnSpc>
              <a:spcBef>
                <a:spcPts val="938"/>
              </a:spcBef>
              <a:spcAft>
                <a:spcPts val="0"/>
              </a:spcAft>
              <a:buSzPts val="1200"/>
              <a:buNone/>
              <a:defRPr sz="1200"/>
            </a:lvl3pPr>
            <a:lvl4pPr marL="1828800" lvl="3" indent="-228600" algn="l">
              <a:lnSpc>
                <a:spcPct val="93000"/>
              </a:lnSpc>
              <a:spcBef>
                <a:spcPts val="625"/>
              </a:spcBef>
              <a:spcAft>
                <a:spcPts val="0"/>
              </a:spcAft>
              <a:buSzPts val="1000"/>
              <a:buNone/>
              <a:defRPr sz="1000"/>
            </a:lvl4pPr>
            <a:lvl5pPr marL="2286000" lvl="4" indent="-228600" algn="l">
              <a:lnSpc>
                <a:spcPct val="93000"/>
              </a:lnSpc>
              <a:spcBef>
                <a:spcPts val="313"/>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5"/>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189"/>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
        <p:cNvGrpSpPr/>
        <p:nvPr/>
      </p:nvGrpSpPr>
      <p:grpSpPr>
        <a:xfrm>
          <a:off x="0" y="0"/>
          <a:ext cx="0" cy="0"/>
          <a:chOff x="0" y="0"/>
          <a:chExt cx="0" cy="0"/>
        </a:xfrm>
      </p:grpSpPr>
      <p:sp>
        <p:nvSpPr>
          <p:cNvPr id="21" name="Google Shape;21;p165"/>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22" name="Google Shape;22;p165"/>
          <p:cNvSpPr txBox="1">
            <a:spLocks noGrp="1"/>
          </p:cNvSpPr>
          <p:nvPr>
            <p:ph type="body" idx="1"/>
          </p:nvPr>
        </p:nvSpPr>
        <p:spPr>
          <a:xfrm rot="5400000">
            <a:off x="2846387" y="-574675"/>
            <a:ext cx="4383087" cy="9069387"/>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8"/>
        <p:cNvGrpSpPr/>
        <p:nvPr/>
      </p:nvGrpSpPr>
      <p:grpSpPr>
        <a:xfrm>
          <a:off x="0" y="0"/>
          <a:ext cx="0" cy="0"/>
          <a:chOff x="0" y="0"/>
          <a:chExt cx="0" cy="0"/>
        </a:xfrm>
      </p:grpSpPr>
      <p:sp>
        <p:nvSpPr>
          <p:cNvPr id="199" name="Google Shape;199;p190"/>
          <p:cNvSpPr txBox="1">
            <a:spLocks noGrp="1"/>
          </p:cNvSpPr>
          <p:nvPr>
            <p:ph type="title"/>
          </p:nvPr>
        </p:nvSpPr>
        <p:spPr>
          <a:xfrm>
            <a:off x="693738" y="403225"/>
            <a:ext cx="8694737" cy="146050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200" name="Google Shape;200;p190"/>
          <p:cNvSpPr txBox="1">
            <a:spLocks noGrp="1"/>
          </p:cNvSpPr>
          <p:nvPr>
            <p:ph type="body" idx="1"/>
          </p:nvPr>
        </p:nvSpPr>
        <p:spPr>
          <a:xfrm>
            <a:off x="693738" y="1852613"/>
            <a:ext cx="4265612" cy="908050"/>
          </a:xfrm>
          <a:prstGeom prst="rect">
            <a:avLst/>
          </a:prstGeom>
          <a:noFill/>
          <a:ln>
            <a:noFill/>
          </a:ln>
        </p:spPr>
        <p:txBody>
          <a:bodyPr spcFirstLastPara="1" wrap="square" lIns="0" tIns="0" rIns="0" bIns="0" anchor="b" anchorCtr="0">
            <a:noAutofit/>
          </a:bodyPr>
          <a:lstStyle>
            <a:lvl1pPr marL="457200" lvl="0" indent="-228600" algn="l">
              <a:lnSpc>
                <a:spcPct val="93000"/>
              </a:lnSpc>
              <a:spcBef>
                <a:spcPts val="1563"/>
              </a:spcBef>
              <a:spcAft>
                <a:spcPts val="0"/>
              </a:spcAft>
              <a:buSzPts val="2400"/>
              <a:buNone/>
              <a:defRPr sz="2400" b="1"/>
            </a:lvl1pPr>
            <a:lvl2pPr marL="914400" lvl="1" indent="-228600" algn="l">
              <a:lnSpc>
                <a:spcPct val="93000"/>
              </a:lnSpc>
              <a:spcBef>
                <a:spcPts val="1250"/>
              </a:spcBef>
              <a:spcAft>
                <a:spcPts val="0"/>
              </a:spcAft>
              <a:buSzPts val="2000"/>
              <a:buNone/>
              <a:defRPr sz="2000" b="1"/>
            </a:lvl2pPr>
            <a:lvl3pPr marL="1371600" lvl="2" indent="-228600" algn="l">
              <a:lnSpc>
                <a:spcPct val="93000"/>
              </a:lnSpc>
              <a:spcBef>
                <a:spcPts val="938"/>
              </a:spcBef>
              <a:spcAft>
                <a:spcPts val="0"/>
              </a:spcAft>
              <a:buSzPts val="1800"/>
              <a:buNone/>
              <a:defRPr sz="1800" b="1"/>
            </a:lvl3pPr>
            <a:lvl4pPr marL="1828800" lvl="3" indent="-228600" algn="l">
              <a:lnSpc>
                <a:spcPct val="93000"/>
              </a:lnSpc>
              <a:spcBef>
                <a:spcPts val="625"/>
              </a:spcBef>
              <a:spcAft>
                <a:spcPts val="0"/>
              </a:spcAft>
              <a:buSzPts val="1600"/>
              <a:buNone/>
              <a:defRPr sz="1600" b="1"/>
            </a:lvl4pPr>
            <a:lvl5pPr marL="2286000" lvl="4" indent="-228600" algn="l">
              <a:lnSpc>
                <a:spcPct val="93000"/>
              </a:lnSpc>
              <a:spcBef>
                <a:spcPts val="313"/>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1" name="Google Shape;201;p190"/>
          <p:cNvSpPr txBox="1">
            <a:spLocks noGrp="1"/>
          </p:cNvSpPr>
          <p:nvPr>
            <p:ph type="body" idx="2"/>
          </p:nvPr>
        </p:nvSpPr>
        <p:spPr>
          <a:xfrm>
            <a:off x="693738" y="2760663"/>
            <a:ext cx="4265612" cy="4062412"/>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190"/>
          <p:cNvSpPr txBox="1">
            <a:spLocks noGrp="1"/>
          </p:cNvSpPr>
          <p:nvPr>
            <p:ph type="body" idx="3"/>
          </p:nvPr>
        </p:nvSpPr>
        <p:spPr>
          <a:xfrm>
            <a:off x="5103813" y="1852613"/>
            <a:ext cx="4284662" cy="908050"/>
          </a:xfrm>
          <a:prstGeom prst="rect">
            <a:avLst/>
          </a:prstGeom>
          <a:noFill/>
          <a:ln>
            <a:noFill/>
          </a:ln>
        </p:spPr>
        <p:txBody>
          <a:bodyPr spcFirstLastPara="1" wrap="square" lIns="0" tIns="0" rIns="0" bIns="0" anchor="b" anchorCtr="0">
            <a:noAutofit/>
          </a:bodyPr>
          <a:lstStyle>
            <a:lvl1pPr marL="457200" lvl="0" indent="-228600" algn="l">
              <a:lnSpc>
                <a:spcPct val="93000"/>
              </a:lnSpc>
              <a:spcBef>
                <a:spcPts val="1563"/>
              </a:spcBef>
              <a:spcAft>
                <a:spcPts val="0"/>
              </a:spcAft>
              <a:buSzPts val="2400"/>
              <a:buNone/>
              <a:defRPr sz="2400" b="1"/>
            </a:lvl1pPr>
            <a:lvl2pPr marL="914400" lvl="1" indent="-228600" algn="l">
              <a:lnSpc>
                <a:spcPct val="93000"/>
              </a:lnSpc>
              <a:spcBef>
                <a:spcPts val="1250"/>
              </a:spcBef>
              <a:spcAft>
                <a:spcPts val="0"/>
              </a:spcAft>
              <a:buSzPts val="2000"/>
              <a:buNone/>
              <a:defRPr sz="2000" b="1"/>
            </a:lvl2pPr>
            <a:lvl3pPr marL="1371600" lvl="2" indent="-228600" algn="l">
              <a:lnSpc>
                <a:spcPct val="93000"/>
              </a:lnSpc>
              <a:spcBef>
                <a:spcPts val="938"/>
              </a:spcBef>
              <a:spcAft>
                <a:spcPts val="0"/>
              </a:spcAft>
              <a:buSzPts val="1800"/>
              <a:buNone/>
              <a:defRPr sz="1800" b="1"/>
            </a:lvl3pPr>
            <a:lvl4pPr marL="1828800" lvl="3" indent="-228600" algn="l">
              <a:lnSpc>
                <a:spcPct val="93000"/>
              </a:lnSpc>
              <a:spcBef>
                <a:spcPts val="625"/>
              </a:spcBef>
              <a:spcAft>
                <a:spcPts val="0"/>
              </a:spcAft>
              <a:buSzPts val="1600"/>
              <a:buNone/>
              <a:defRPr sz="1600" b="1"/>
            </a:lvl4pPr>
            <a:lvl5pPr marL="2286000" lvl="4" indent="-228600" algn="l">
              <a:lnSpc>
                <a:spcPct val="93000"/>
              </a:lnSpc>
              <a:spcBef>
                <a:spcPts val="313"/>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3" name="Google Shape;203;p190"/>
          <p:cNvSpPr txBox="1">
            <a:spLocks noGrp="1"/>
          </p:cNvSpPr>
          <p:nvPr>
            <p:ph type="body" idx="4"/>
          </p:nvPr>
        </p:nvSpPr>
        <p:spPr>
          <a:xfrm>
            <a:off x="5103813" y="2760663"/>
            <a:ext cx="4284662" cy="4062412"/>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4"/>
        <p:cNvGrpSpPr/>
        <p:nvPr/>
      </p:nvGrpSpPr>
      <p:grpSpPr>
        <a:xfrm>
          <a:off x="0" y="0"/>
          <a:ext cx="0" cy="0"/>
          <a:chOff x="0" y="0"/>
          <a:chExt cx="0" cy="0"/>
        </a:xfrm>
      </p:grpSpPr>
      <p:sp>
        <p:nvSpPr>
          <p:cNvPr id="205" name="Google Shape;205;p191"/>
          <p:cNvSpPr txBox="1">
            <a:spLocks noGrp="1"/>
          </p:cNvSpPr>
          <p:nvPr>
            <p:ph type="title"/>
          </p:nvPr>
        </p:nvSpPr>
        <p:spPr>
          <a:xfrm>
            <a:off x="687388" y="1884363"/>
            <a:ext cx="8694737" cy="3144837"/>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206" name="Google Shape;206;p191"/>
          <p:cNvSpPr txBox="1">
            <a:spLocks noGrp="1"/>
          </p:cNvSpPr>
          <p:nvPr>
            <p:ph type="body" idx="1"/>
          </p:nvPr>
        </p:nvSpPr>
        <p:spPr>
          <a:xfrm>
            <a:off x="687388" y="5059363"/>
            <a:ext cx="8694737" cy="1652587"/>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1563"/>
              </a:spcBef>
              <a:spcAft>
                <a:spcPts val="0"/>
              </a:spcAft>
              <a:buSzPts val="2400"/>
              <a:buNone/>
              <a:defRPr sz="2400"/>
            </a:lvl1pPr>
            <a:lvl2pPr marL="914400" lvl="1" indent="-228600" algn="l">
              <a:lnSpc>
                <a:spcPct val="93000"/>
              </a:lnSpc>
              <a:spcBef>
                <a:spcPts val="1250"/>
              </a:spcBef>
              <a:spcAft>
                <a:spcPts val="0"/>
              </a:spcAft>
              <a:buSzPts val="2000"/>
              <a:buNone/>
              <a:defRPr sz="2000"/>
            </a:lvl2pPr>
            <a:lvl3pPr marL="1371600" lvl="2" indent="-228600" algn="l">
              <a:lnSpc>
                <a:spcPct val="93000"/>
              </a:lnSpc>
              <a:spcBef>
                <a:spcPts val="938"/>
              </a:spcBef>
              <a:spcAft>
                <a:spcPts val="0"/>
              </a:spcAft>
              <a:buSzPts val="1800"/>
              <a:buNone/>
              <a:defRPr sz="1800"/>
            </a:lvl3pPr>
            <a:lvl4pPr marL="1828800" lvl="3" indent="-228600" algn="l">
              <a:lnSpc>
                <a:spcPct val="93000"/>
              </a:lnSpc>
              <a:spcBef>
                <a:spcPts val="625"/>
              </a:spcBef>
              <a:spcAft>
                <a:spcPts val="0"/>
              </a:spcAft>
              <a:buSzPts val="1600"/>
              <a:buNone/>
              <a:defRPr sz="1600"/>
            </a:lvl4pPr>
            <a:lvl5pPr marL="2286000" lvl="4" indent="-228600" algn="l">
              <a:lnSpc>
                <a:spcPct val="93000"/>
              </a:lnSpc>
              <a:spcBef>
                <a:spcPts val="313"/>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7"/>
        <p:cNvGrpSpPr/>
        <p:nvPr/>
      </p:nvGrpSpPr>
      <p:grpSpPr>
        <a:xfrm>
          <a:off x="0" y="0"/>
          <a:ext cx="0" cy="0"/>
          <a:chOff x="0" y="0"/>
          <a:chExt cx="0" cy="0"/>
        </a:xfrm>
      </p:grpSpPr>
      <p:sp>
        <p:nvSpPr>
          <p:cNvPr id="208" name="Google Shape;208;p192"/>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209" name="Google Shape;209;p192"/>
          <p:cNvSpPr txBox="1">
            <a:spLocks noGrp="1"/>
          </p:cNvSpPr>
          <p:nvPr>
            <p:ph type="body" idx="1"/>
          </p:nvPr>
        </p:nvSpPr>
        <p:spPr>
          <a:xfrm>
            <a:off x="503237" y="1768475"/>
            <a:ext cx="4424362" cy="4383087"/>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0"/>
        <p:cNvGrpSpPr/>
        <p:nvPr/>
      </p:nvGrpSpPr>
      <p:grpSpPr>
        <a:xfrm>
          <a:off x="0" y="0"/>
          <a:ext cx="0" cy="0"/>
          <a:chOff x="0" y="0"/>
          <a:chExt cx="0" cy="0"/>
        </a:xfrm>
      </p:grpSpPr>
      <p:sp>
        <p:nvSpPr>
          <p:cNvPr id="211" name="Google Shape;211;p193"/>
          <p:cNvSpPr txBox="1">
            <a:spLocks noGrp="1"/>
          </p:cNvSpPr>
          <p:nvPr>
            <p:ph type="ctrTitle"/>
          </p:nvPr>
        </p:nvSpPr>
        <p:spPr>
          <a:xfrm>
            <a:off x="1260475" y="1236663"/>
            <a:ext cx="7559675" cy="2632075"/>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212" name="Google Shape;212;p193"/>
          <p:cNvSpPr txBox="1">
            <a:spLocks noGrp="1"/>
          </p:cNvSpPr>
          <p:nvPr>
            <p:ph type="subTitle" idx="1"/>
          </p:nvPr>
        </p:nvSpPr>
        <p:spPr>
          <a:xfrm>
            <a:off x="1260475" y="3970338"/>
            <a:ext cx="7559675" cy="1825625"/>
          </a:xfrm>
          <a:prstGeom prst="rect">
            <a:avLst/>
          </a:prstGeom>
          <a:noFill/>
          <a:ln>
            <a:noFill/>
          </a:ln>
        </p:spPr>
        <p:txBody>
          <a:bodyPr spcFirstLastPara="1" wrap="square" lIns="0" tIns="0" rIns="0" bIns="0" anchor="t" anchorCtr="0">
            <a:noAutofit/>
          </a:bodyPr>
          <a:lstStyle>
            <a:lvl1pPr lvl="0" algn="ctr">
              <a:lnSpc>
                <a:spcPct val="93000"/>
              </a:lnSpc>
              <a:spcBef>
                <a:spcPts val="1563"/>
              </a:spcBef>
              <a:spcAft>
                <a:spcPts val="0"/>
              </a:spcAft>
              <a:buSzPts val="2400"/>
              <a:buNone/>
              <a:defRPr sz="2400"/>
            </a:lvl1pPr>
            <a:lvl2pPr lvl="1" algn="ctr">
              <a:lnSpc>
                <a:spcPct val="93000"/>
              </a:lnSpc>
              <a:spcBef>
                <a:spcPts val="1250"/>
              </a:spcBef>
              <a:spcAft>
                <a:spcPts val="0"/>
              </a:spcAft>
              <a:buSzPts val="2000"/>
              <a:buNone/>
              <a:defRPr sz="2000"/>
            </a:lvl2pPr>
            <a:lvl3pPr lvl="2" algn="ctr">
              <a:lnSpc>
                <a:spcPct val="93000"/>
              </a:lnSpc>
              <a:spcBef>
                <a:spcPts val="938"/>
              </a:spcBef>
              <a:spcAft>
                <a:spcPts val="0"/>
              </a:spcAft>
              <a:buSzPts val="1800"/>
              <a:buNone/>
              <a:defRPr sz="1800"/>
            </a:lvl3pPr>
            <a:lvl4pPr lvl="3" algn="ctr">
              <a:lnSpc>
                <a:spcPct val="93000"/>
              </a:lnSpc>
              <a:spcBef>
                <a:spcPts val="625"/>
              </a:spcBef>
              <a:spcAft>
                <a:spcPts val="0"/>
              </a:spcAft>
              <a:buSzPts val="1600"/>
              <a:buNone/>
              <a:defRPr sz="1600"/>
            </a:lvl4pPr>
            <a:lvl5pPr lvl="4" algn="ctr">
              <a:lnSpc>
                <a:spcPct val="93000"/>
              </a:lnSpc>
              <a:spcBef>
                <a:spcPts val="313"/>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
        <p:cNvGrpSpPr/>
        <p:nvPr/>
      </p:nvGrpSpPr>
      <p:grpSpPr>
        <a:xfrm>
          <a:off x="0" y="0"/>
          <a:ext cx="0" cy="0"/>
          <a:chOff x="0" y="0"/>
          <a:chExt cx="0" cy="0"/>
        </a:xfrm>
      </p:grpSpPr>
      <p:sp>
        <p:nvSpPr>
          <p:cNvPr id="24" name="Google Shape;24;p166"/>
          <p:cNvSpPr txBox="1">
            <a:spLocks noGrp="1"/>
          </p:cNvSpPr>
          <p:nvPr>
            <p:ph type="title"/>
          </p:nvPr>
        </p:nvSpPr>
        <p:spPr>
          <a:xfrm>
            <a:off x="693738" y="503238"/>
            <a:ext cx="3251200" cy="17653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32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25" name="Google Shape;25;p166"/>
          <p:cNvSpPr>
            <a:spLocks noGrp="1"/>
          </p:cNvSpPr>
          <p:nvPr>
            <p:ph type="pic" idx="2"/>
          </p:nvPr>
        </p:nvSpPr>
        <p:spPr>
          <a:xfrm>
            <a:off x="4286250" y="1089025"/>
            <a:ext cx="5102225" cy="5372100"/>
          </a:xfrm>
          <a:prstGeom prst="rect">
            <a:avLst/>
          </a:prstGeom>
          <a:noFill/>
          <a:ln>
            <a:noFill/>
          </a:ln>
        </p:spPr>
        <p:txBody>
          <a:bodyPr spcFirstLastPara="1" wrap="square" lIns="0" tIns="31100" rIns="0" bIns="0" anchor="t" anchorCtr="0">
            <a:noAutofit/>
          </a:bodyPr>
          <a:lstStyle>
            <a:lvl1pPr marR="0" lvl="0" algn="l" rtl="0">
              <a:lnSpc>
                <a:spcPct val="93000"/>
              </a:lnSpc>
              <a:spcBef>
                <a:spcPts val="1563"/>
              </a:spcBef>
              <a:spcAft>
                <a:spcPts val="0"/>
              </a:spcAft>
              <a:buClr>
                <a:srgbClr val="000000"/>
              </a:buClr>
              <a:buSzPts val="3200"/>
              <a:buFont typeface="Times New Roman"/>
              <a:buNone/>
              <a:defRPr sz="3200" b="0" i="0" u="none" strike="noStrike" cap="none">
                <a:solidFill>
                  <a:srgbClr val="000000"/>
                </a:solidFill>
                <a:latin typeface="Arial"/>
                <a:ea typeface="Arial"/>
                <a:cs typeface="Arial"/>
                <a:sym typeface="Arial"/>
              </a:defRPr>
            </a:lvl1pPr>
            <a:lvl2pPr marR="0" lvl="1" algn="l" rtl="0">
              <a:lnSpc>
                <a:spcPct val="93000"/>
              </a:lnSpc>
              <a:spcBef>
                <a:spcPts val="1250"/>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lnSpc>
                <a:spcPct val="93000"/>
              </a:lnSpc>
              <a:spcBef>
                <a:spcPts val="938"/>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lnSpc>
                <a:spcPct val="93000"/>
              </a:lnSpc>
              <a:spcBef>
                <a:spcPts val="625"/>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lnSpc>
                <a:spcPct val="93000"/>
              </a:lnSpc>
              <a:spcBef>
                <a:spcPts val="313"/>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6" name="Google Shape;26;p166"/>
          <p:cNvSpPr txBox="1">
            <a:spLocks noGrp="1"/>
          </p:cNvSpPr>
          <p:nvPr>
            <p:ph type="body" idx="1"/>
          </p:nvPr>
        </p:nvSpPr>
        <p:spPr>
          <a:xfrm>
            <a:off x="693738" y="2268538"/>
            <a:ext cx="3251200" cy="4200525"/>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600"/>
              <a:buNone/>
              <a:defRPr sz="1600"/>
            </a:lvl1pPr>
            <a:lvl2pPr marL="914400" lvl="1" indent="-228600" algn="l">
              <a:lnSpc>
                <a:spcPct val="93000"/>
              </a:lnSpc>
              <a:spcBef>
                <a:spcPts val="1250"/>
              </a:spcBef>
              <a:spcAft>
                <a:spcPts val="0"/>
              </a:spcAft>
              <a:buSzPts val="1400"/>
              <a:buNone/>
              <a:defRPr sz="1400"/>
            </a:lvl2pPr>
            <a:lvl3pPr marL="1371600" lvl="2" indent="-228600" algn="l">
              <a:lnSpc>
                <a:spcPct val="93000"/>
              </a:lnSpc>
              <a:spcBef>
                <a:spcPts val="938"/>
              </a:spcBef>
              <a:spcAft>
                <a:spcPts val="0"/>
              </a:spcAft>
              <a:buSzPts val="1200"/>
              <a:buNone/>
              <a:defRPr sz="1200"/>
            </a:lvl3pPr>
            <a:lvl4pPr marL="1828800" lvl="3" indent="-228600" algn="l">
              <a:lnSpc>
                <a:spcPct val="93000"/>
              </a:lnSpc>
              <a:spcBef>
                <a:spcPts val="625"/>
              </a:spcBef>
              <a:spcAft>
                <a:spcPts val="0"/>
              </a:spcAft>
              <a:buSzPts val="1000"/>
              <a:buNone/>
              <a:defRPr sz="1000"/>
            </a:lvl4pPr>
            <a:lvl5pPr marL="2286000" lvl="4" indent="-228600" algn="l">
              <a:lnSpc>
                <a:spcPct val="93000"/>
              </a:lnSpc>
              <a:spcBef>
                <a:spcPts val="313"/>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167"/>
          <p:cNvSpPr txBox="1">
            <a:spLocks noGrp="1"/>
          </p:cNvSpPr>
          <p:nvPr>
            <p:ph type="title"/>
          </p:nvPr>
        </p:nvSpPr>
        <p:spPr>
          <a:xfrm>
            <a:off x="693738" y="503238"/>
            <a:ext cx="3251200" cy="17653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32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29" name="Google Shape;29;p167"/>
          <p:cNvSpPr txBox="1">
            <a:spLocks noGrp="1"/>
          </p:cNvSpPr>
          <p:nvPr>
            <p:ph type="body" idx="1"/>
          </p:nvPr>
        </p:nvSpPr>
        <p:spPr>
          <a:xfrm>
            <a:off x="4286250" y="1089025"/>
            <a:ext cx="5102225" cy="5372100"/>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sz="3200"/>
            </a:lvl1pPr>
            <a:lvl2pPr marL="914400" lvl="1" indent="-228600" algn="l">
              <a:lnSpc>
                <a:spcPct val="93000"/>
              </a:lnSpc>
              <a:spcBef>
                <a:spcPts val="1250"/>
              </a:spcBef>
              <a:spcAft>
                <a:spcPts val="0"/>
              </a:spcAft>
              <a:buSzPts val="1400"/>
              <a:buNone/>
              <a:defRPr sz="2800"/>
            </a:lvl2pPr>
            <a:lvl3pPr marL="1371600" lvl="2" indent="-228600" algn="l">
              <a:lnSpc>
                <a:spcPct val="93000"/>
              </a:lnSpc>
              <a:spcBef>
                <a:spcPts val="938"/>
              </a:spcBef>
              <a:spcAft>
                <a:spcPts val="0"/>
              </a:spcAft>
              <a:buSzPts val="1400"/>
              <a:buNone/>
              <a:defRPr sz="2400"/>
            </a:lvl3pPr>
            <a:lvl4pPr marL="1828800" lvl="3" indent="-228600" algn="l">
              <a:lnSpc>
                <a:spcPct val="93000"/>
              </a:lnSpc>
              <a:spcBef>
                <a:spcPts val="625"/>
              </a:spcBef>
              <a:spcAft>
                <a:spcPts val="0"/>
              </a:spcAft>
              <a:buSzPts val="1400"/>
              <a:buNone/>
              <a:defRPr sz="2000"/>
            </a:lvl4pPr>
            <a:lvl5pPr marL="2286000" lvl="4" indent="-228600" algn="l">
              <a:lnSpc>
                <a:spcPct val="93000"/>
              </a:lnSpc>
              <a:spcBef>
                <a:spcPts val="313"/>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 name="Google Shape;30;p167"/>
          <p:cNvSpPr txBox="1">
            <a:spLocks noGrp="1"/>
          </p:cNvSpPr>
          <p:nvPr>
            <p:ph type="body" idx="2"/>
          </p:nvPr>
        </p:nvSpPr>
        <p:spPr>
          <a:xfrm>
            <a:off x="693738" y="2268538"/>
            <a:ext cx="3251200" cy="4200525"/>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600"/>
              <a:buNone/>
              <a:defRPr sz="1600"/>
            </a:lvl1pPr>
            <a:lvl2pPr marL="914400" lvl="1" indent="-228600" algn="l">
              <a:lnSpc>
                <a:spcPct val="93000"/>
              </a:lnSpc>
              <a:spcBef>
                <a:spcPts val="1250"/>
              </a:spcBef>
              <a:spcAft>
                <a:spcPts val="0"/>
              </a:spcAft>
              <a:buSzPts val="1400"/>
              <a:buNone/>
              <a:defRPr sz="1400"/>
            </a:lvl2pPr>
            <a:lvl3pPr marL="1371600" lvl="2" indent="-228600" algn="l">
              <a:lnSpc>
                <a:spcPct val="93000"/>
              </a:lnSpc>
              <a:spcBef>
                <a:spcPts val="938"/>
              </a:spcBef>
              <a:spcAft>
                <a:spcPts val="0"/>
              </a:spcAft>
              <a:buSzPts val="1200"/>
              <a:buNone/>
              <a:defRPr sz="1200"/>
            </a:lvl3pPr>
            <a:lvl4pPr marL="1828800" lvl="3" indent="-228600" algn="l">
              <a:lnSpc>
                <a:spcPct val="93000"/>
              </a:lnSpc>
              <a:spcBef>
                <a:spcPts val="625"/>
              </a:spcBef>
              <a:spcAft>
                <a:spcPts val="0"/>
              </a:spcAft>
              <a:buSzPts val="1000"/>
              <a:buNone/>
              <a:defRPr sz="1000"/>
            </a:lvl4pPr>
            <a:lvl5pPr marL="2286000" lvl="4" indent="-228600" algn="l">
              <a:lnSpc>
                <a:spcPct val="93000"/>
              </a:lnSpc>
              <a:spcBef>
                <a:spcPts val="313"/>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68"/>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169"/>
          <p:cNvSpPr txBox="1">
            <a:spLocks noGrp="1"/>
          </p:cNvSpPr>
          <p:nvPr>
            <p:ph type="title"/>
          </p:nvPr>
        </p:nvSpPr>
        <p:spPr>
          <a:xfrm>
            <a:off x="693738" y="403225"/>
            <a:ext cx="8694737" cy="146050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35" name="Google Shape;35;p169"/>
          <p:cNvSpPr txBox="1">
            <a:spLocks noGrp="1"/>
          </p:cNvSpPr>
          <p:nvPr>
            <p:ph type="body" idx="1"/>
          </p:nvPr>
        </p:nvSpPr>
        <p:spPr>
          <a:xfrm>
            <a:off x="693738" y="1852613"/>
            <a:ext cx="4265612" cy="908050"/>
          </a:xfrm>
          <a:prstGeom prst="rect">
            <a:avLst/>
          </a:prstGeom>
          <a:noFill/>
          <a:ln>
            <a:noFill/>
          </a:ln>
        </p:spPr>
        <p:txBody>
          <a:bodyPr spcFirstLastPara="1" wrap="square" lIns="0" tIns="31100" rIns="0" bIns="0" anchor="b" anchorCtr="0">
            <a:noAutofit/>
          </a:bodyPr>
          <a:lstStyle>
            <a:lvl1pPr marL="457200" lvl="0" indent="-228600" algn="l">
              <a:lnSpc>
                <a:spcPct val="93000"/>
              </a:lnSpc>
              <a:spcBef>
                <a:spcPts val="1563"/>
              </a:spcBef>
              <a:spcAft>
                <a:spcPts val="0"/>
              </a:spcAft>
              <a:buSzPts val="2400"/>
              <a:buNone/>
              <a:defRPr sz="2400" b="1"/>
            </a:lvl1pPr>
            <a:lvl2pPr marL="914400" lvl="1" indent="-228600" algn="l">
              <a:lnSpc>
                <a:spcPct val="93000"/>
              </a:lnSpc>
              <a:spcBef>
                <a:spcPts val="1250"/>
              </a:spcBef>
              <a:spcAft>
                <a:spcPts val="0"/>
              </a:spcAft>
              <a:buSzPts val="2000"/>
              <a:buNone/>
              <a:defRPr sz="2000" b="1"/>
            </a:lvl2pPr>
            <a:lvl3pPr marL="1371600" lvl="2" indent="-228600" algn="l">
              <a:lnSpc>
                <a:spcPct val="93000"/>
              </a:lnSpc>
              <a:spcBef>
                <a:spcPts val="938"/>
              </a:spcBef>
              <a:spcAft>
                <a:spcPts val="0"/>
              </a:spcAft>
              <a:buSzPts val="1800"/>
              <a:buNone/>
              <a:defRPr sz="1800" b="1"/>
            </a:lvl3pPr>
            <a:lvl4pPr marL="1828800" lvl="3" indent="-228600" algn="l">
              <a:lnSpc>
                <a:spcPct val="93000"/>
              </a:lnSpc>
              <a:spcBef>
                <a:spcPts val="625"/>
              </a:spcBef>
              <a:spcAft>
                <a:spcPts val="0"/>
              </a:spcAft>
              <a:buSzPts val="1600"/>
              <a:buNone/>
              <a:defRPr sz="1600" b="1"/>
            </a:lvl4pPr>
            <a:lvl5pPr marL="2286000" lvl="4" indent="-228600" algn="l">
              <a:lnSpc>
                <a:spcPct val="93000"/>
              </a:lnSpc>
              <a:spcBef>
                <a:spcPts val="313"/>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69"/>
          <p:cNvSpPr txBox="1">
            <a:spLocks noGrp="1"/>
          </p:cNvSpPr>
          <p:nvPr>
            <p:ph type="body" idx="2"/>
          </p:nvPr>
        </p:nvSpPr>
        <p:spPr>
          <a:xfrm>
            <a:off x="693738" y="2760663"/>
            <a:ext cx="4265612" cy="4062412"/>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9"/>
          <p:cNvSpPr txBox="1">
            <a:spLocks noGrp="1"/>
          </p:cNvSpPr>
          <p:nvPr>
            <p:ph type="body" idx="3"/>
          </p:nvPr>
        </p:nvSpPr>
        <p:spPr>
          <a:xfrm>
            <a:off x="5103813" y="1852613"/>
            <a:ext cx="4284662" cy="908050"/>
          </a:xfrm>
          <a:prstGeom prst="rect">
            <a:avLst/>
          </a:prstGeom>
          <a:noFill/>
          <a:ln>
            <a:noFill/>
          </a:ln>
        </p:spPr>
        <p:txBody>
          <a:bodyPr spcFirstLastPara="1" wrap="square" lIns="0" tIns="31100" rIns="0" bIns="0" anchor="b" anchorCtr="0">
            <a:noAutofit/>
          </a:bodyPr>
          <a:lstStyle>
            <a:lvl1pPr marL="457200" lvl="0" indent="-228600" algn="l">
              <a:lnSpc>
                <a:spcPct val="93000"/>
              </a:lnSpc>
              <a:spcBef>
                <a:spcPts val="1563"/>
              </a:spcBef>
              <a:spcAft>
                <a:spcPts val="0"/>
              </a:spcAft>
              <a:buSzPts val="2400"/>
              <a:buNone/>
              <a:defRPr sz="2400" b="1"/>
            </a:lvl1pPr>
            <a:lvl2pPr marL="914400" lvl="1" indent="-228600" algn="l">
              <a:lnSpc>
                <a:spcPct val="93000"/>
              </a:lnSpc>
              <a:spcBef>
                <a:spcPts val="1250"/>
              </a:spcBef>
              <a:spcAft>
                <a:spcPts val="0"/>
              </a:spcAft>
              <a:buSzPts val="2000"/>
              <a:buNone/>
              <a:defRPr sz="2000" b="1"/>
            </a:lvl2pPr>
            <a:lvl3pPr marL="1371600" lvl="2" indent="-228600" algn="l">
              <a:lnSpc>
                <a:spcPct val="93000"/>
              </a:lnSpc>
              <a:spcBef>
                <a:spcPts val="938"/>
              </a:spcBef>
              <a:spcAft>
                <a:spcPts val="0"/>
              </a:spcAft>
              <a:buSzPts val="1800"/>
              <a:buNone/>
              <a:defRPr sz="1800" b="1"/>
            </a:lvl3pPr>
            <a:lvl4pPr marL="1828800" lvl="3" indent="-228600" algn="l">
              <a:lnSpc>
                <a:spcPct val="93000"/>
              </a:lnSpc>
              <a:spcBef>
                <a:spcPts val="625"/>
              </a:spcBef>
              <a:spcAft>
                <a:spcPts val="0"/>
              </a:spcAft>
              <a:buSzPts val="1600"/>
              <a:buNone/>
              <a:defRPr sz="1600" b="1"/>
            </a:lvl4pPr>
            <a:lvl5pPr marL="2286000" lvl="4" indent="-228600" algn="l">
              <a:lnSpc>
                <a:spcPct val="93000"/>
              </a:lnSpc>
              <a:spcBef>
                <a:spcPts val="313"/>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169"/>
          <p:cNvSpPr txBox="1">
            <a:spLocks noGrp="1"/>
          </p:cNvSpPr>
          <p:nvPr>
            <p:ph type="body" idx="4"/>
          </p:nvPr>
        </p:nvSpPr>
        <p:spPr>
          <a:xfrm>
            <a:off x="5103813" y="2760663"/>
            <a:ext cx="4284662" cy="4062412"/>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70"/>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41" name="Google Shape;41;p170"/>
          <p:cNvSpPr txBox="1">
            <a:spLocks noGrp="1"/>
          </p:cNvSpPr>
          <p:nvPr>
            <p:ph type="body" idx="1"/>
          </p:nvPr>
        </p:nvSpPr>
        <p:spPr>
          <a:xfrm>
            <a:off x="503238" y="1768475"/>
            <a:ext cx="4457700" cy="4383088"/>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0"/>
          <p:cNvSpPr txBox="1">
            <a:spLocks noGrp="1"/>
          </p:cNvSpPr>
          <p:nvPr>
            <p:ph type="body" idx="2"/>
          </p:nvPr>
        </p:nvSpPr>
        <p:spPr>
          <a:xfrm>
            <a:off x="5113338" y="1768475"/>
            <a:ext cx="4459287" cy="4383088"/>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1400"/>
              <a:buNone/>
              <a:defRPr/>
            </a:lvl1pPr>
            <a:lvl2pPr marL="914400" lvl="1" indent="-228600" algn="l">
              <a:lnSpc>
                <a:spcPct val="93000"/>
              </a:lnSpc>
              <a:spcBef>
                <a:spcPts val="1250"/>
              </a:spcBef>
              <a:spcAft>
                <a:spcPts val="0"/>
              </a:spcAft>
              <a:buSzPts val="1400"/>
              <a:buNone/>
              <a:defRPr/>
            </a:lvl2pPr>
            <a:lvl3pPr marL="1371600" lvl="2" indent="-228600" algn="l">
              <a:lnSpc>
                <a:spcPct val="93000"/>
              </a:lnSpc>
              <a:spcBef>
                <a:spcPts val="938"/>
              </a:spcBef>
              <a:spcAft>
                <a:spcPts val="0"/>
              </a:spcAft>
              <a:buSzPts val="1400"/>
              <a:buNone/>
              <a:defRPr/>
            </a:lvl3pPr>
            <a:lvl4pPr marL="1828800" lvl="3" indent="-228600" algn="l">
              <a:lnSpc>
                <a:spcPct val="93000"/>
              </a:lnSpc>
              <a:spcBef>
                <a:spcPts val="625"/>
              </a:spcBef>
              <a:spcAft>
                <a:spcPts val="0"/>
              </a:spcAft>
              <a:buSzPts val="1400"/>
              <a:buNone/>
              <a:defRPr/>
            </a:lvl4pPr>
            <a:lvl5pPr marL="2286000" lvl="4" indent="-228600" algn="l">
              <a:lnSpc>
                <a:spcPct val="93000"/>
              </a:lnSpc>
              <a:spcBef>
                <a:spcPts val="313"/>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171"/>
          <p:cNvSpPr txBox="1">
            <a:spLocks noGrp="1"/>
          </p:cNvSpPr>
          <p:nvPr>
            <p:ph type="title"/>
          </p:nvPr>
        </p:nvSpPr>
        <p:spPr>
          <a:xfrm>
            <a:off x="687388" y="1884363"/>
            <a:ext cx="8694737" cy="3144837"/>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45" name="Google Shape;45;p171"/>
          <p:cNvSpPr txBox="1">
            <a:spLocks noGrp="1"/>
          </p:cNvSpPr>
          <p:nvPr>
            <p:ph type="body" idx="1"/>
          </p:nvPr>
        </p:nvSpPr>
        <p:spPr>
          <a:xfrm>
            <a:off x="687388" y="5059363"/>
            <a:ext cx="8694737" cy="1652587"/>
          </a:xfrm>
          <a:prstGeom prst="rect">
            <a:avLst/>
          </a:prstGeom>
          <a:noFill/>
          <a:ln>
            <a:noFill/>
          </a:ln>
        </p:spPr>
        <p:txBody>
          <a:bodyPr spcFirstLastPara="1" wrap="square" lIns="0" tIns="31100" rIns="0" bIns="0" anchor="t" anchorCtr="0">
            <a:noAutofit/>
          </a:bodyPr>
          <a:lstStyle>
            <a:lvl1pPr marL="457200" lvl="0" indent="-228600" algn="l">
              <a:lnSpc>
                <a:spcPct val="93000"/>
              </a:lnSpc>
              <a:spcBef>
                <a:spcPts val="1563"/>
              </a:spcBef>
              <a:spcAft>
                <a:spcPts val="0"/>
              </a:spcAft>
              <a:buSzPts val="2400"/>
              <a:buNone/>
              <a:defRPr sz="2400"/>
            </a:lvl1pPr>
            <a:lvl2pPr marL="914400" lvl="1" indent="-228600" algn="l">
              <a:lnSpc>
                <a:spcPct val="93000"/>
              </a:lnSpc>
              <a:spcBef>
                <a:spcPts val="1250"/>
              </a:spcBef>
              <a:spcAft>
                <a:spcPts val="0"/>
              </a:spcAft>
              <a:buSzPts val="2000"/>
              <a:buNone/>
              <a:defRPr sz="2000"/>
            </a:lvl2pPr>
            <a:lvl3pPr marL="1371600" lvl="2" indent="-228600" algn="l">
              <a:lnSpc>
                <a:spcPct val="93000"/>
              </a:lnSpc>
              <a:spcBef>
                <a:spcPts val="938"/>
              </a:spcBef>
              <a:spcAft>
                <a:spcPts val="0"/>
              </a:spcAft>
              <a:buSzPts val="1800"/>
              <a:buNone/>
              <a:defRPr sz="1800"/>
            </a:lvl3pPr>
            <a:lvl4pPr marL="1828800" lvl="3" indent="-228600" algn="l">
              <a:lnSpc>
                <a:spcPct val="93000"/>
              </a:lnSpc>
              <a:spcBef>
                <a:spcPts val="625"/>
              </a:spcBef>
              <a:spcAft>
                <a:spcPts val="0"/>
              </a:spcAft>
              <a:buSzPts val="1600"/>
              <a:buNone/>
              <a:defRPr sz="1600"/>
            </a:lvl4pPr>
            <a:lvl5pPr marL="2286000" lvl="4" indent="-228600" algn="l">
              <a:lnSpc>
                <a:spcPct val="93000"/>
              </a:lnSpc>
              <a:spcBef>
                <a:spcPts val="313"/>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
        <p:cNvGrpSpPr/>
        <p:nvPr/>
      </p:nvGrpSpPr>
      <p:grpSpPr>
        <a:xfrm>
          <a:off x="0" y="0"/>
          <a:ext cx="0" cy="0"/>
          <a:chOff x="0" y="0"/>
          <a:chExt cx="0" cy="0"/>
        </a:xfrm>
      </p:grpSpPr>
      <p:pic>
        <p:nvPicPr>
          <p:cNvPr id="10" name="Google Shape;10;p146"/>
          <p:cNvPicPr preferRelativeResize="0"/>
          <p:nvPr/>
        </p:nvPicPr>
        <p:blipFill rotWithShape="1">
          <a:blip r:embed="rId13">
            <a:alphaModFix/>
          </a:blip>
          <a:srcRect/>
          <a:stretch/>
        </p:blipFill>
        <p:spPr>
          <a:xfrm>
            <a:off x="17462" y="-9525"/>
            <a:ext cx="10133012" cy="382587"/>
          </a:xfrm>
          <a:prstGeom prst="rect">
            <a:avLst/>
          </a:prstGeom>
          <a:noFill/>
          <a:ln>
            <a:noFill/>
          </a:ln>
        </p:spPr>
      </p:pic>
      <p:pic>
        <p:nvPicPr>
          <p:cNvPr id="11" name="Google Shape;11;p146"/>
          <p:cNvPicPr preferRelativeResize="0"/>
          <p:nvPr/>
        </p:nvPicPr>
        <p:blipFill rotWithShape="1">
          <a:blip r:embed="rId13">
            <a:alphaModFix/>
          </a:blip>
          <a:srcRect/>
          <a:stretch/>
        </p:blipFill>
        <p:spPr>
          <a:xfrm>
            <a:off x="1587" y="7261225"/>
            <a:ext cx="10133012" cy="382587"/>
          </a:xfrm>
          <a:prstGeom prst="rect">
            <a:avLst/>
          </a:prstGeom>
          <a:noFill/>
          <a:ln>
            <a:noFill/>
          </a:ln>
        </p:spPr>
      </p:pic>
      <p:pic>
        <p:nvPicPr>
          <p:cNvPr id="12" name="Google Shape;12;p146"/>
          <p:cNvPicPr preferRelativeResize="0"/>
          <p:nvPr/>
        </p:nvPicPr>
        <p:blipFill rotWithShape="1">
          <a:blip r:embed="rId14">
            <a:alphaModFix/>
          </a:blip>
          <a:srcRect/>
          <a:stretch/>
        </p:blipFill>
        <p:spPr>
          <a:xfrm>
            <a:off x="0" y="355600"/>
            <a:ext cx="382587" cy="7202487"/>
          </a:xfrm>
          <a:prstGeom prst="rect">
            <a:avLst/>
          </a:prstGeom>
          <a:noFill/>
          <a:ln>
            <a:noFill/>
          </a:ln>
        </p:spPr>
      </p:pic>
      <p:pic>
        <p:nvPicPr>
          <p:cNvPr id="13" name="Google Shape;13;p146"/>
          <p:cNvPicPr preferRelativeResize="0"/>
          <p:nvPr/>
        </p:nvPicPr>
        <p:blipFill rotWithShape="1">
          <a:blip r:embed="rId14">
            <a:alphaModFix/>
          </a:blip>
          <a:srcRect/>
          <a:stretch/>
        </p:blipFill>
        <p:spPr>
          <a:xfrm>
            <a:off x="9775825" y="355600"/>
            <a:ext cx="382587" cy="7202487"/>
          </a:xfrm>
          <a:prstGeom prst="rect">
            <a:avLst/>
          </a:prstGeom>
          <a:noFill/>
          <a:ln>
            <a:noFill/>
          </a:ln>
        </p:spPr>
      </p:pic>
      <p:sp>
        <p:nvSpPr>
          <p:cNvPr id="14" name="Google Shape;14;p146"/>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marR="0" lvl="0"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9pPr>
          </a:lstStyle>
          <a:p>
            <a:endParaRPr/>
          </a:p>
        </p:txBody>
      </p:sp>
      <p:sp>
        <p:nvSpPr>
          <p:cNvPr id="15" name="Google Shape;15;p146"/>
          <p:cNvSpPr txBox="1">
            <a:spLocks noGrp="1"/>
          </p:cNvSpPr>
          <p:nvPr>
            <p:ph type="body" idx="1"/>
          </p:nvPr>
        </p:nvSpPr>
        <p:spPr>
          <a:xfrm>
            <a:off x="503237" y="1768475"/>
            <a:ext cx="9069387" cy="4383087"/>
          </a:xfrm>
          <a:prstGeom prst="rect">
            <a:avLst/>
          </a:prstGeom>
          <a:noFill/>
          <a:ln>
            <a:noFill/>
          </a:ln>
        </p:spPr>
        <p:txBody>
          <a:bodyPr spcFirstLastPara="1" wrap="square" lIns="0" tIns="31100" rIns="0" bIns="0" anchor="t" anchorCtr="0">
            <a:noAutofit/>
          </a:bodyPr>
          <a:lstStyle>
            <a:lvl1pPr marL="457200" marR="0" lvl="0" indent="-228600" algn="l" rtl="0">
              <a:lnSpc>
                <a:spcPct val="93000"/>
              </a:lnSpc>
              <a:spcBef>
                <a:spcPts val="1563"/>
              </a:spcBef>
              <a:spcAft>
                <a:spcPts val="0"/>
              </a:spcAft>
              <a:buSzPts val="1400"/>
              <a:buNone/>
              <a:defRPr sz="3500" b="0" i="0" u="none" strike="noStrike" cap="none">
                <a:solidFill>
                  <a:srgbClr val="000000"/>
                </a:solidFill>
                <a:latin typeface="Arial"/>
                <a:ea typeface="Arial"/>
                <a:cs typeface="Arial"/>
                <a:sym typeface="Arial"/>
              </a:defRPr>
            </a:lvl1pPr>
            <a:lvl2pPr marL="914400" marR="0" lvl="1" indent="-228600" algn="l" rtl="0">
              <a:lnSpc>
                <a:spcPct val="93000"/>
              </a:lnSpc>
              <a:spcBef>
                <a:spcPts val="1250"/>
              </a:spcBef>
              <a:spcAft>
                <a:spcPts val="0"/>
              </a:spcAft>
              <a:buSzPts val="1400"/>
              <a:buNone/>
              <a:defRPr sz="3100" b="0" i="0" u="none" strike="noStrike" cap="none">
                <a:solidFill>
                  <a:srgbClr val="000000"/>
                </a:solidFill>
                <a:latin typeface="Arial"/>
                <a:ea typeface="Arial"/>
                <a:cs typeface="Arial"/>
                <a:sym typeface="Arial"/>
              </a:defRPr>
            </a:lvl2pPr>
            <a:lvl3pPr marL="1371600" marR="0" lvl="2" indent="-228600" algn="l" rtl="0">
              <a:lnSpc>
                <a:spcPct val="93000"/>
              </a:lnSpc>
              <a:spcBef>
                <a:spcPts val="938"/>
              </a:spcBef>
              <a:spcAft>
                <a:spcPts val="0"/>
              </a:spcAft>
              <a:buSzPts val="1400"/>
              <a:buNone/>
              <a:defRPr sz="2600" b="0" i="0" u="none" strike="noStrike" cap="none">
                <a:solidFill>
                  <a:srgbClr val="000000"/>
                </a:solidFill>
                <a:latin typeface="Arial"/>
                <a:ea typeface="Arial"/>
                <a:cs typeface="Arial"/>
                <a:sym typeface="Arial"/>
              </a:defRPr>
            </a:lvl3pPr>
            <a:lvl4pPr marL="1828800" marR="0" lvl="3" indent="-228600" algn="l" rtl="0">
              <a:lnSpc>
                <a:spcPct val="93000"/>
              </a:lnSpc>
              <a:spcBef>
                <a:spcPts val="625"/>
              </a:spcBef>
              <a:spcAft>
                <a:spcPts val="0"/>
              </a:spcAft>
              <a:buSzPts val="1400"/>
              <a:buNone/>
              <a:defRPr sz="2200" b="0" i="0" u="none" strike="noStrike" cap="none">
                <a:solidFill>
                  <a:srgbClr val="000000"/>
                </a:solidFill>
                <a:latin typeface="Arial"/>
                <a:ea typeface="Arial"/>
                <a:cs typeface="Arial"/>
                <a:sym typeface="Arial"/>
              </a:defRPr>
            </a:lvl4pPr>
            <a:lvl5pPr marL="2286000" marR="0" lvl="4" indent="-228600" algn="l" rtl="0">
              <a:lnSpc>
                <a:spcPct val="93000"/>
              </a:lnSpc>
              <a:spcBef>
                <a:spcPts val="313"/>
              </a:spcBef>
              <a:spcAft>
                <a:spcPts val="0"/>
              </a:spcAft>
              <a:buSzPts val="1400"/>
              <a:buNone/>
              <a:defRPr sz="22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7"/>
        <p:cNvGrpSpPr/>
        <p:nvPr/>
      </p:nvGrpSpPr>
      <p:grpSpPr>
        <a:xfrm>
          <a:off x="0" y="0"/>
          <a:ext cx="0" cy="0"/>
          <a:chOff x="0" y="0"/>
          <a:chExt cx="0" cy="0"/>
        </a:xfrm>
      </p:grpSpPr>
      <p:pic>
        <p:nvPicPr>
          <p:cNvPr id="128" name="Google Shape;128;p150"/>
          <p:cNvPicPr preferRelativeResize="0"/>
          <p:nvPr/>
        </p:nvPicPr>
        <p:blipFill rotWithShape="1">
          <a:blip r:embed="rId13">
            <a:alphaModFix/>
          </a:blip>
          <a:srcRect/>
          <a:stretch/>
        </p:blipFill>
        <p:spPr>
          <a:xfrm>
            <a:off x="17462" y="-9525"/>
            <a:ext cx="10133012" cy="382587"/>
          </a:xfrm>
          <a:prstGeom prst="rect">
            <a:avLst/>
          </a:prstGeom>
          <a:noFill/>
          <a:ln>
            <a:noFill/>
          </a:ln>
        </p:spPr>
      </p:pic>
      <p:pic>
        <p:nvPicPr>
          <p:cNvPr id="129" name="Google Shape;129;p150"/>
          <p:cNvPicPr preferRelativeResize="0"/>
          <p:nvPr/>
        </p:nvPicPr>
        <p:blipFill rotWithShape="1">
          <a:blip r:embed="rId13">
            <a:alphaModFix/>
          </a:blip>
          <a:srcRect/>
          <a:stretch/>
        </p:blipFill>
        <p:spPr>
          <a:xfrm>
            <a:off x="1587" y="7261225"/>
            <a:ext cx="10133012" cy="382587"/>
          </a:xfrm>
          <a:prstGeom prst="rect">
            <a:avLst/>
          </a:prstGeom>
          <a:noFill/>
          <a:ln>
            <a:noFill/>
          </a:ln>
        </p:spPr>
      </p:pic>
      <p:pic>
        <p:nvPicPr>
          <p:cNvPr id="130" name="Google Shape;130;p150"/>
          <p:cNvPicPr preferRelativeResize="0"/>
          <p:nvPr/>
        </p:nvPicPr>
        <p:blipFill rotWithShape="1">
          <a:blip r:embed="rId14">
            <a:alphaModFix/>
          </a:blip>
          <a:srcRect/>
          <a:stretch/>
        </p:blipFill>
        <p:spPr>
          <a:xfrm>
            <a:off x="0" y="355600"/>
            <a:ext cx="382587" cy="7202487"/>
          </a:xfrm>
          <a:prstGeom prst="rect">
            <a:avLst/>
          </a:prstGeom>
          <a:noFill/>
          <a:ln>
            <a:noFill/>
          </a:ln>
        </p:spPr>
      </p:pic>
      <p:pic>
        <p:nvPicPr>
          <p:cNvPr id="131" name="Google Shape;131;p150"/>
          <p:cNvPicPr preferRelativeResize="0"/>
          <p:nvPr/>
        </p:nvPicPr>
        <p:blipFill rotWithShape="1">
          <a:blip r:embed="rId14">
            <a:alphaModFix/>
          </a:blip>
          <a:srcRect/>
          <a:stretch/>
        </p:blipFill>
        <p:spPr>
          <a:xfrm>
            <a:off x="9775825" y="355600"/>
            <a:ext cx="382587" cy="7202487"/>
          </a:xfrm>
          <a:prstGeom prst="rect">
            <a:avLst/>
          </a:prstGeom>
          <a:noFill/>
          <a:ln>
            <a:noFill/>
          </a:ln>
        </p:spPr>
      </p:pic>
      <p:sp>
        <p:nvSpPr>
          <p:cNvPr id="132" name="Google Shape;132;p150"/>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marR="0" lvl="0"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9pPr>
          </a:lstStyle>
          <a:p>
            <a:endParaRPr/>
          </a:p>
        </p:txBody>
      </p:sp>
      <p:sp>
        <p:nvSpPr>
          <p:cNvPr id="133" name="Google Shape;133;p150"/>
          <p:cNvSpPr txBox="1">
            <a:spLocks noGrp="1"/>
          </p:cNvSpPr>
          <p:nvPr>
            <p:ph type="body" idx="1"/>
          </p:nvPr>
        </p:nvSpPr>
        <p:spPr>
          <a:xfrm>
            <a:off x="503237" y="1768475"/>
            <a:ext cx="9069387" cy="4383087"/>
          </a:xfrm>
          <a:prstGeom prst="rect">
            <a:avLst/>
          </a:prstGeom>
          <a:noFill/>
          <a:ln>
            <a:noFill/>
          </a:ln>
        </p:spPr>
        <p:txBody>
          <a:bodyPr spcFirstLastPara="1" wrap="square" lIns="0" tIns="31100" rIns="0" bIns="0" anchor="t" anchorCtr="0">
            <a:noAutofit/>
          </a:bodyPr>
          <a:lstStyle>
            <a:lvl1pPr marL="457200" marR="0" lvl="0" indent="-228600" algn="l" rtl="0">
              <a:lnSpc>
                <a:spcPct val="93000"/>
              </a:lnSpc>
              <a:spcBef>
                <a:spcPts val="1563"/>
              </a:spcBef>
              <a:spcAft>
                <a:spcPts val="0"/>
              </a:spcAft>
              <a:buSzPts val="1400"/>
              <a:buNone/>
              <a:defRPr sz="3500" b="0" i="0" u="none" strike="noStrike" cap="none">
                <a:solidFill>
                  <a:srgbClr val="000000"/>
                </a:solidFill>
                <a:latin typeface="Arial"/>
                <a:ea typeface="Arial"/>
                <a:cs typeface="Arial"/>
                <a:sym typeface="Arial"/>
              </a:defRPr>
            </a:lvl1pPr>
            <a:lvl2pPr marL="914400" marR="0" lvl="1" indent="-228600" algn="l" rtl="0">
              <a:lnSpc>
                <a:spcPct val="93000"/>
              </a:lnSpc>
              <a:spcBef>
                <a:spcPts val="1250"/>
              </a:spcBef>
              <a:spcAft>
                <a:spcPts val="0"/>
              </a:spcAft>
              <a:buSzPts val="1400"/>
              <a:buNone/>
              <a:defRPr sz="3100" b="0" i="0" u="none" strike="noStrike" cap="none">
                <a:solidFill>
                  <a:srgbClr val="000000"/>
                </a:solidFill>
                <a:latin typeface="Arial"/>
                <a:ea typeface="Arial"/>
                <a:cs typeface="Arial"/>
                <a:sym typeface="Arial"/>
              </a:defRPr>
            </a:lvl2pPr>
            <a:lvl3pPr marL="1371600" marR="0" lvl="2" indent="-228600" algn="l" rtl="0">
              <a:lnSpc>
                <a:spcPct val="93000"/>
              </a:lnSpc>
              <a:spcBef>
                <a:spcPts val="938"/>
              </a:spcBef>
              <a:spcAft>
                <a:spcPts val="0"/>
              </a:spcAft>
              <a:buSzPts val="1400"/>
              <a:buNone/>
              <a:defRPr sz="2600" b="0" i="0" u="none" strike="noStrike" cap="none">
                <a:solidFill>
                  <a:srgbClr val="000000"/>
                </a:solidFill>
                <a:latin typeface="Arial"/>
                <a:ea typeface="Arial"/>
                <a:cs typeface="Arial"/>
                <a:sym typeface="Arial"/>
              </a:defRPr>
            </a:lvl3pPr>
            <a:lvl4pPr marL="1828800" marR="0" lvl="3" indent="-228600" algn="l" rtl="0">
              <a:lnSpc>
                <a:spcPct val="93000"/>
              </a:lnSpc>
              <a:spcBef>
                <a:spcPts val="625"/>
              </a:spcBef>
              <a:spcAft>
                <a:spcPts val="0"/>
              </a:spcAft>
              <a:buSzPts val="1400"/>
              <a:buNone/>
              <a:defRPr sz="2200" b="0" i="0" u="none" strike="noStrike" cap="none">
                <a:solidFill>
                  <a:srgbClr val="000000"/>
                </a:solidFill>
                <a:latin typeface="Arial"/>
                <a:ea typeface="Arial"/>
                <a:cs typeface="Arial"/>
                <a:sym typeface="Arial"/>
              </a:defRPr>
            </a:lvl4pPr>
            <a:lvl5pPr marL="2286000" marR="0" lvl="4" indent="-228600" algn="l" rtl="0">
              <a:lnSpc>
                <a:spcPct val="93000"/>
              </a:lnSpc>
              <a:spcBef>
                <a:spcPts val="313"/>
              </a:spcBef>
              <a:spcAft>
                <a:spcPts val="0"/>
              </a:spcAft>
              <a:buSzPts val="1400"/>
              <a:buNone/>
              <a:defRPr sz="22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0"/>
        <p:cNvGrpSpPr/>
        <p:nvPr/>
      </p:nvGrpSpPr>
      <p:grpSpPr>
        <a:xfrm>
          <a:off x="0" y="0"/>
          <a:ext cx="0" cy="0"/>
          <a:chOff x="0" y="0"/>
          <a:chExt cx="0" cy="0"/>
        </a:xfrm>
      </p:grpSpPr>
      <p:pic>
        <p:nvPicPr>
          <p:cNvPr id="171" name="Google Shape;171;p152"/>
          <p:cNvPicPr preferRelativeResize="0"/>
          <p:nvPr/>
        </p:nvPicPr>
        <p:blipFill rotWithShape="1">
          <a:blip r:embed="rId13">
            <a:alphaModFix/>
          </a:blip>
          <a:srcRect/>
          <a:stretch/>
        </p:blipFill>
        <p:spPr>
          <a:xfrm>
            <a:off x="17462" y="-9525"/>
            <a:ext cx="10133012" cy="382587"/>
          </a:xfrm>
          <a:prstGeom prst="rect">
            <a:avLst/>
          </a:prstGeom>
          <a:noFill/>
          <a:ln>
            <a:noFill/>
          </a:ln>
        </p:spPr>
      </p:pic>
      <p:pic>
        <p:nvPicPr>
          <p:cNvPr id="172" name="Google Shape;172;p152"/>
          <p:cNvPicPr preferRelativeResize="0"/>
          <p:nvPr/>
        </p:nvPicPr>
        <p:blipFill rotWithShape="1">
          <a:blip r:embed="rId13">
            <a:alphaModFix/>
          </a:blip>
          <a:srcRect/>
          <a:stretch/>
        </p:blipFill>
        <p:spPr>
          <a:xfrm>
            <a:off x="1587" y="7261225"/>
            <a:ext cx="10133012" cy="382587"/>
          </a:xfrm>
          <a:prstGeom prst="rect">
            <a:avLst/>
          </a:prstGeom>
          <a:noFill/>
          <a:ln>
            <a:noFill/>
          </a:ln>
        </p:spPr>
      </p:pic>
      <p:pic>
        <p:nvPicPr>
          <p:cNvPr id="173" name="Google Shape;173;p152"/>
          <p:cNvPicPr preferRelativeResize="0"/>
          <p:nvPr/>
        </p:nvPicPr>
        <p:blipFill rotWithShape="1">
          <a:blip r:embed="rId14">
            <a:alphaModFix/>
          </a:blip>
          <a:srcRect/>
          <a:stretch/>
        </p:blipFill>
        <p:spPr>
          <a:xfrm>
            <a:off x="0" y="355600"/>
            <a:ext cx="382587" cy="7202487"/>
          </a:xfrm>
          <a:prstGeom prst="rect">
            <a:avLst/>
          </a:prstGeom>
          <a:noFill/>
          <a:ln>
            <a:noFill/>
          </a:ln>
        </p:spPr>
      </p:pic>
      <p:pic>
        <p:nvPicPr>
          <p:cNvPr id="174" name="Google Shape;174;p152"/>
          <p:cNvPicPr preferRelativeResize="0"/>
          <p:nvPr/>
        </p:nvPicPr>
        <p:blipFill rotWithShape="1">
          <a:blip r:embed="rId14">
            <a:alphaModFix/>
          </a:blip>
          <a:srcRect/>
          <a:stretch/>
        </p:blipFill>
        <p:spPr>
          <a:xfrm>
            <a:off x="9775825" y="355600"/>
            <a:ext cx="382587" cy="7202487"/>
          </a:xfrm>
          <a:prstGeom prst="rect">
            <a:avLst/>
          </a:prstGeom>
          <a:noFill/>
          <a:ln>
            <a:noFill/>
          </a:ln>
        </p:spPr>
      </p:pic>
      <p:sp>
        <p:nvSpPr>
          <p:cNvPr id="175" name="Google Shape;175;p152"/>
          <p:cNvSpPr txBox="1">
            <a:spLocks noGrp="1"/>
          </p:cNvSpPr>
          <p:nvPr>
            <p:ph type="title"/>
          </p:nvPr>
        </p:nvSpPr>
        <p:spPr>
          <a:xfrm>
            <a:off x="503237" y="301625"/>
            <a:ext cx="9069387" cy="1260475"/>
          </a:xfrm>
          <a:prstGeom prst="rect">
            <a:avLst/>
          </a:prstGeom>
          <a:noFill/>
          <a:ln>
            <a:noFill/>
          </a:ln>
        </p:spPr>
        <p:txBody>
          <a:bodyPr spcFirstLastPara="1" wrap="square" lIns="0" tIns="0" rIns="0" bIns="0" anchor="ctr" anchorCtr="0">
            <a:noAutofit/>
          </a:bodyPr>
          <a:lstStyle>
            <a:lvl1pPr marR="0" lvl="0"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900" b="0" i="0" u="none" strike="noStrike" cap="none">
                <a:solidFill>
                  <a:srgbClr val="000000"/>
                </a:solidFill>
                <a:latin typeface="Arial"/>
                <a:ea typeface="Arial"/>
                <a:cs typeface="Arial"/>
                <a:sym typeface="Arial"/>
              </a:defRPr>
            </a:lvl9pPr>
          </a:lstStyle>
          <a:p>
            <a:endParaRPr/>
          </a:p>
        </p:txBody>
      </p:sp>
      <p:sp>
        <p:nvSpPr>
          <p:cNvPr id="176" name="Google Shape;176;p152"/>
          <p:cNvSpPr txBox="1">
            <a:spLocks noGrp="1"/>
          </p:cNvSpPr>
          <p:nvPr>
            <p:ph type="body" idx="1"/>
          </p:nvPr>
        </p:nvSpPr>
        <p:spPr>
          <a:xfrm>
            <a:off x="503237" y="1768475"/>
            <a:ext cx="4424362" cy="4383087"/>
          </a:xfrm>
          <a:prstGeom prst="rect">
            <a:avLst/>
          </a:prstGeom>
          <a:noFill/>
          <a:ln>
            <a:noFill/>
          </a:ln>
        </p:spPr>
        <p:txBody>
          <a:bodyPr spcFirstLastPara="1" wrap="square" lIns="0" tIns="0" rIns="0" bIns="0" anchor="t" anchorCtr="0">
            <a:noAutofit/>
          </a:bodyPr>
          <a:lstStyle>
            <a:lvl1pPr marL="457200" marR="0" lvl="0" indent="-228600" algn="l" rtl="0">
              <a:lnSpc>
                <a:spcPct val="93000"/>
              </a:lnSpc>
              <a:spcBef>
                <a:spcPts val="1563"/>
              </a:spcBef>
              <a:spcAft>
                <a:spcPts val="0"/>
              </a:spcAft>
              <a:buSzPts val="1400"/>
              <a:buNone/>
              <a:defRPr sz="3500" b="0" i="0" u="none" strike="noStrike" cap="none">
                <a:solidFill>
                  <a:srgbClr val="000000"/>
                </a:solidFill>
                <a:latin typeface="Arial"/>
                <a:ea typeface="Arial"/>
                <a:cs typeface="Arial"/>
                <a:sym typeface="Arial"/>
              </a:defRPr>
            </a:lvl1pPr>
            <a:lvl2pPr marL="914400" marR="0" lvl="1" indent="-228600" algn="l" rtl="0">
              <a:lnSpc>
                <a:spcPct val="93000"/>
              </a:lnSpc>
              <a:spcBef>
                <a:spcPts val="1250"/>
              </a:spcBef>
              <a:spcAft>
                <a:spcPts val="0"/>
              </a:spcAft>
              <a:buSzPts val="1400"/>
              <a:buNone/>
              <a:defRPr sz="3100" b="0" i="0" u="none" strike="noStrike" cap="none">
                <a:solidFill>
                  <a:srgbClr val="000000"/>
                </a:solidFill>
                <a:latin typeface="Arial"/>
                <a:ea typeface="Arial"/>
                <a:cs typeface="Arial"/>
                <a:sym typeface="Arial"/>
              </a:defRPr>
            </a:lvl2pPr>
            <a:lvl3pPr marL="1371600" marR="0" lvl="2" indent="-228600" algn="l" rtl="0">
              <a:lnSpc>
                <a:spcPct val="93000"/>
              </a:lnSpc>
              <a:spcBef>
                <a:spcPts val="938"/>
              </a:spcBef>
              <a:spcAft>
                <a:spcPts val="0"/>
              </a:spcAft>
              <a:buSzPts val="1400"/>
              <a:buNone/>
              <a:defRPr sz="2600" b="0" i="0" u="none" strike="noStrike" cap="none">
                <a:solidFill>
                  <a:srgbClr val="000000"/>
                </a:solidFill>
                <a:latin typeface="Arial"/>
                <a:ea typeface="Arial"/>
                <a:cs typeface="Arial"/>
                <a:sym typeface="Arial"/>
              </a:defRPr>
            </a:lvl3pPr>
            <a:lvl4pPr marL="1828800" marR="0" lvl="3" indent="-228600" algn="l" rtl="0">
              <a:lnSpc>
                <a:spcPct val="93000"/>
              </a:lnSpc>
              <a:spcBef>
                <a:spcPts val="625"/>
              </a:spcBef>
              <a:spcAft>
                <a:spcPts val="0"/>
              </a:spcAft>
              <a:buSzPts val="1400"/>
              <a:buNone/>
              <a:defRPr sz="2200" b="0" i="0" u="none" strike="noStrike" cap="none">
                <a:solidFill>
                  <a:srgbClr val="000000"/>
                </a:solidFill>
                <a:latin typeface="Arial"/>
                <a:ea typeface="Arial"/>
                <a:cs typeface="Arial"/>
                <a:sym typeface="Arial"/>
              </a:defRPr>
            </a:lvl4pPr>
            <a:lvl5pPr marL="2286000" marR="0" lvl="4" indent="-228600" algn="l" rtl="0">
              <a:lnSpc>
                <a:spcPct val="93000"/>
              </a:lnSpc>
              <a:spcBef>
                <a:spcPts val="313"/>
              </a:spcBef>
              <a:spcAft>
                <a:spcPts val="0"/>
              </a:spcAft>
              <a:buSzPts val="1400"/>
              <a:buNone/>
              <a:defRPr sz="22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
          <p:cNvSpPr txBox="1"/>
          <p:nvPr/>
        </p:nvSpPr>
        <p:spPr>
          <a:xfrm>
            <a:off x="503237" y="390525"/>
            <a:ext cx="9070975" cy="1108075"/>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FFFF00"/>
              </a:buClr>
              <a:buSzPts val="2400"/>
              <a:buFont typeface="Arial"/>
              <a:buNone/>
            </a:pPr>
            <a:r>
              <a:rPr lang="en-US" sz="2400" b="1" i="0" u="none" strike="noStrike" cap="none">
                <a:solidFill>
                  <a:srgbClr val="FFFF00"/>
                </a:solidFill>
                <a:latin typeface="Arial"/>
                <a:ea typeface="Arial"/>
                <a:cs typeface="Arial"/>
                <a:sym typeface="Arial"/>
              </a:rPr>
              <a:t>ናይ ኤርትራ ኦርቶዶክስ ተዋሕዶ ቤተ ክርስቲያን</a:t>
            </a:r>
            <a:br>
              <a:rPr lang="en-US" sz="1800" b="0" i="0" u="none" strike="noStrike" cap="none">
                <a:solidFill>
                  <a:srgbClr val="000000"/>
                </a:solidFill>
                <a:latin typeface="Arial"/>
                <a:ea typeface="Arial"/>
                <a:cs typeface="Arial"/>
                <a:sym typeface="Arial"/>
              </a:rPr>
            </a:br>
            <a:r>
              <a:rPr lang="en-US" sz="2400" b="1" i="0" u="none" strike="noStrike" cap="none">
                <a:solidFill>
                  <a:srgbClr val="FFFF00"/>
                </a:solidFill>
                <a:latin typeface="Arial"/>
                <a:ea typeface="Arial"/>
                <a:cs typeface="Arial"/>
                <a:sym typeface="Arial"/>
              </a:rPr>
              <a:t>Nay Eritrea Orthodox Tewahdo Biet kristīyan</a:t>
            </a:r>
            <a:br>
              <a:rPr lang="en-US" sz="1800" b="0" i="0" u="none" strike="noStrike" cap="none">
                <a:solidFill>
                  <a:srgbClr val="000000"/>
                </a:solidFill>
                <a:latin typeface="Arial"/>
                <a:ea typeface="Arial"/>
                <a:cs typeface="Arial"/>
                <a:sym typeface="Arial"/>
              </a:rPr>
            </a:br>
            <a:r>
              <a:rPr lang="en-US" sz="2400" b="1" i="0" u="none" strike="noStrike" cap="none">
                <a:solidFill>
                  <a:srgbClr val="FFFF00"/>
                </a:solidFill>
                <a:latin typeface="Arial"/>
                <a:ea typeface="Arial"/>
                <a:cs typeface="Arial"/>
                <a:sym typeface="Arial"/>
              </a:rPr>
              <a:t>Eritrean Orthodox Tewahdo Church </a:t>
            </a:r>
            <a:br>
              <a:rPr lang="en-US" sz="2400" b="0" i="0" u="none" strike="noStrike" cap="none">
                <a:solidFill>
                  <a:srgbClr val="000000"/>
                </a:solidFill>
                <a:latin typeface="Arial"/>
                <a:ea typeface="Arial"/>
                <a:cs typeface="Arial"/>
                <a:sym typeface="Arial"/>
              </a:rPr>
            </a:br>
            <a:endParaRPr/>
          </a:p>
        </p:txBody>
      </p:sp>
      <p:sp>
        <p:nvSpPr>
          <p:cNvPr id="219" name="Google Shape;219;p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220" name="Google Shape;220;p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21" name="Google Shape;221;p1"/>
          <p:cNvPicPr preferRelativeResize="0"/>
          <p:nvPr/>
        </p:nvPicPr>
        <p:blipFill rotWithShape="1">
          <a:blip r:embed="rId3">
            <a:alphaModFix/>
          </a:blip>
          <a:srcRect/>
          <a:stretch/>
        </p:blipFill>
        <p:spPr>
          <a:xfrm>
            <a:off x="392112" y="1893887"/>
            <a:ext cx="9426575" cy="4033837"/>
          </a:xfrm>
          <a:prstGeom prst="rect">
            <a:avLst/>
          </a:prstGeom>
          <a:noFill/>
          <a:ln>
            <a:noFill/>
          </a:ln>
        </p:spPr>
      </p:pic>
      <p:sp>
        <p:nvSpPr>
          <p:cNvPr id="222" name="Google Shape;222;p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23" name="Google Shape;223;p1"/>
          <p:cNvPicPr preferRelativeResize="0"/>
          <p:nvPr/>
        </p:nvPicPr>
        <p:blipFill rotWithShape="1">
          <a:blip r:embed="rId4">
            <a:alphaModFix/>
          </a:blip>
          <a:srcRect/>
          <a:stretch/>
        </p:blipFill>
        <p:spPr>
          <a:xfrm>
            <a:off x="8623300" y="5930900"/>
            <a:ext cx="1128712" cy="1511300"/>
          </a:xfrm>
          <a:prstGeom prst="rect">
            <a:avLst/>
          </a:prstGeom>
          <a:noFill/>
          <a:ln>
            <a:noFill/>
          </a:ln>
        </p:spPr>
      </p:pic>
      <p:pic>
        <p:nvPicPr>
          <p:cNvPr id="9" name="Picture 8">
            <a:extLst>
              <a:ext uri="{FF2B5EF4-FFF2-40B4-BE49-F238E27FC236}">
                <a16:creationId xmlns:a16="http://schemas.microsoft.com/office/drawing/2014/main" id="{0DD405AB-EBAD-BC40-9CDC-220FF9119193}"/>
              </a:ext>
            </a:extLst>
          </p:cNvPr>
          <p:cNvPicPr>
            <a:picLocks noChangeAspect="1"/>
          </p:cNvPicPr>
          <p:nvPr/>
        </p:nvPicPr>
        <p:blipFill>
          <a:blip r:embed="rId5"/>
          <a:stretch>
            <a:fillRect/>
          </a:stretch>
        </p:blipFill>
        <p:spPr>
          <a:xfrm>
            <a:off x="176980" y="5908602"/>
            <a:ext cx="1902543" cy="135663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0"/>
          <p:cNvSpPr txBox="1"/>
          <p:nvPr/>
        </p:nvSpPr>
        <p:spPr>
          <a:xfrm>
            <a:off x="373062" y="384175"/>
            <a:ext cx="4467225" cy="6811962"/>
          </a:xfrm>
          <a:prstGeom prst="rect">
            <a:avLst/>
          </a:prstGeom>
          <a:noFill/>
          <a:ln>
            <a:noFill/>
          </a:ln>
        </p:spPr>
        <p:txBody>
          <a:bodyPr spcFirstLastPara="1" wrap="square" lIns="92150" tIns="46075" rIns="92150" bIns="46075" anchor="t" anchorCtr="0">
            <a:noAutofit/>
          </a:bodyPr>
          <a:lstStyle/>
          <a:p>
            <a:pPr marL="342900" marR="0" lvl="0" indent="-284162" algn="l" rtl="0">
              <a:lnSpc>
                <a:spcPct val="100000"/>
              </a:lnSpc>
              <a:spcBef>
                <a:spcPts val="0"/>
              </a:spcBef>
              <a:spcAft>
                <a:spcPts val="0"/>
              </a:spcAft>
              <a:buClr>
                <a:srgbClr val="02CA02"/>
              </a:buClr>
              <a:buSzPts val="2300"/>
              <a:buFont typeface="Noto Sans Symbols"/>
              <a:buChar char="❖"/>
            </a:pPr>
            <a:r>
              <a:rPr lang="en-US" sz="2300" b="0" i="0" u="none">
                <a:solidFill>
                  <a:srgbClr val="DDDDDD"/>
                </a:solidFill>
                <a:latin typeface="Arial"/>
                <a:ea typeface="Arial"/>
                <a:cs typeface="Arial"/>
                <a:sym typeface="Arial"/>
              </a:rPr>
              <a:t> </a:t>
            </a:r>
            <a:r>
              <a:rPr lang="en-US" sz="2300" b="0" i="0" u="sng">
                <a:solidFill>
                  <a:srgbClr val="FFFFFF"/>
                </a:solidFill>
                <a:latin typeface="Arial"/>
                <a:ea typeface="Arial"/>
                <a:cs typeface="Arial"/>
                <a:sym typeface="Arial"/>
              </a:rPr>
              <a:t>ካህን</a:t>
            </a:r>
            <a:r>
              <a:rPr lang="en-US" sz="2300" b="0" i="0" u="none">
                <a:solidFill>
                  <a:srgbClr val="FFFFFF"/>
                </a:solidFill>
                <a:latin typeface="Arial"/>
                <a:ea typeface="Arial"/>
                <a:cs typeface="Arial"/>
                <a:sym typeface="Arial"/>
              </a:rPr>
              <a:t>፦</a:t>
            </a:r>
            <a:r>
              <a:rPr lang="en-US" sz="2300" b="0" i="0" u="none">
                <a:solidFill>
                  <a:srgbClr val="DDDDDD"/>
                </a:solidFill>
                <a:latin typeface="Arial"/>
                <a:ea typeface="Arial"/>
                <a:cs typeface="Arial"/>
                <a:sym typeface="Arial"/>
              </a:rPr>
              <a:t> </a:t>
            </a:r>
            <a:r>
              <a:rPr lang="en-US" sz="2300" b="0" i="0" u="none">
                <a:solidFill>
                  <a:srgbClr val="FFFF00"/>
                </a:solidFill>
                <a:latin typeface="Arial"/>
                <a:ea typeface="Arial"/>
                <a:cs typeface="Arial"/>
                <a:sym typeface="Arial"/>
              </a:rPr>
              <a:t>ወ፰ቱ ግ</a:t>
            </a:r>
            <a:r>
              <a:rPr lang="en-US" sz="2300" b="0" i="0" u="none">
                <a:solidFill>
                  <a:srgbClr val="CE181E"/>
                </a:solidFill>
                <a:latin typeface="Arial"/>
                <a:ea typeface="Arial"/>
                <a:cs typeface="Arial"/>
                <a:sym typeface="Arial"/>
              </a:rPr>
              <a:t>ሩ</a:t>
            </a:r>
            <a:r>
              <a:rPr lang="en-US" sz="2300" b="0" i="0" u="none">
                <a:solidFill>
                  <a:srgbClr val="FFFF00"/>
                </a:solidFill>
                <a:latin typeface="Arial"/>
                <a:ea typeface="Arial"/>
                <a:cs typeface="Arial"/>
                <a:sym typeface="Arial"/>
              </a:rPr>
              <a:t>ማን እለ ይቀርቡ ኀቤከ ወእማዕበለ እሳት ይጐይዩ ከመ ኢይቅረቡ ኀቤከ ወእምአፍሐመ እሳት ዘይወጽእ እምአፉከ ይፈርሁ ወይደ</a:t>
            </a:r>
            <a:r>
              <a:rPr lang="en-US" sz="2300" b="0" i="0" u="none">
                <a:solidFill>
                  <a:srgbClr val="CE181E"/>
                </a:solidFill>
                <a:latin typeface="Arial"/>
                <a:ea typeface="Arial"/>
                <a:cs typeface="Arial"/>
                <a:sym typeface="Arial"/>
              </a:rPr>
              <a:t>ነ</a:t>
            </a:r>
            <a:r>
              <a:rPr lang="en-US" sz="2300" b="0" i="0" u="none">
                <a:solidFill>
                  <a:srgbClr val="FFFF00"/>
                </a:solidFill>
                <a:latin typeface="Arial"/>
                <a:ea typeface="Arial"/>
                <a:cs typeface="Arial"/>
                <a:sym typeface="Arial"/>
              </a:rPr>
              <a:t>ግፁ ወኵሎሙ ኅቡረ በ፩ዱ ቃል ኪያከ ይቄድሱ ወይዌድሱ። </a:t>
            </a:r>
            <a:endParaRPr/>
          </a:p>
          <a:p>
            <a:pPr marL="342900" marR="0" lvl="0" indent="-284162" algn="l" rtl="0">
              <a:lnSpc>
                <a:spcPct val="100000"/>
              </a:lnSpc>
              <a:spcBef>
                <a:spcPts val="600"/>
              </a:spcBef>
              <a:spcAft>
                <a:spcPts val="0"/>
              </a:spcAft>
              <a:buClr>
                <a:srgbClr val="FFFFFF"/>
              </a:buClr>
              <a:buSzPts val="2300"/>
              <a:buFont typeface="Noto Sans Symbols"/>
              <a:buChar char="❖"/>
            </a:pPr>
            <a:r>
              <a:rPr lang="en-US" sz="2300" b="0" i="0" u="none">
                <a:solidFill>
                  <a:srgbClr val="FFFFFF"/>
                </a:solidFill>
                <a:latin typeface="Arial"/>
                <a:ea typeface="Arial"/>
                <a:cs typeface="Arial"/>
                <a:sym typeface="Arial"/>
              </a:rPr>
              <a:t>እቶም ናባ</a:t>
            </a:r>
            <a:r>
              <a:rPr lang="en-US" sz="2300" b="0" i="0" u="none">
                <a:solidFill>
                  <a:srgbClr val="CE181E"/>
                </a:solidFill>
                <a:latin typeface="Arial"/>
                <a:ea typeface="Arial"/>
                <a:cs typeface="Arial"/>
                <a:sym typeface="Arial"/>
              </a:rPr>
              <a:t>ኻ</a:t>
            </a:r>
            <a:r>
              <a:rPr lang="en-US" sz="2300" b="0" i="0" u="none">
                <a:solidFill>
                  <a:srgbClr val="FFFFFF"/>
                </a:solidFill>
                <a:latin typeface="Arial"/>
                <a:ea typeface="Arial"/>
                <a:cs typeface="Arial"/>
                <a:sym typeface="Arial"/>
              </a:rPr>
              <a:t> ዚቐርቡ ሽሞንተ ግ</a:t>
            </a:r>
            <a:r>
              <a:rPr lang="en-US" sz="2300" b="0" i="0" u="none">
                <a:solidFill>
                  <a:srgbClr val="CE181E"/>
                </a:solidFill>
                <a:latin typeface="Arial"/>
                <a:ea typeface="Arial"/>
                <a:cs typeface="Arial"/>
                <a:sym typeface="Arial"/>
              </a:rPr>
              <a:t>ሩ</a:t>
            </a:r>
            <a:r>
              <a:rPr lang="en-US" sz="2300" b="0" i="0" u="none">
                <a:solidFill>
                  <a:srgbClr val="FFFFFF"/>
                </a:solidFill>
                <a:latin typeface="Arial"/>
                <a:ea typeface="Arial"/>
                <a:cs typeface="Arial"/>
                <a:sym typeface="Arial"/>
              </a:rPr>
              <a:t>ማን ናባኻ ኸይቀርቡ ካብ ማዕበል ሓዊ ይሃድሙ። ካብቲ ካብ ኣፍካ ዚወፅእ ጓህሪ ሓዊ ድማ ይፈርሁን ይስምብዱን። ኵሎም ብኅብረት ብሓንቲ ቓል ንኣኻ ይቕድሱን ይውድሱን። (ቅዳ.ጎር.ካልዕ- ፮)</a:t>
            </a:r>
            <a:endParaRPr/>
          </a:p>
        </p:txBody>
      </p:sp>
      <p:sp>
        <p:nvSpPr>
          <p:cNvPr id="308" name="Google Shape;308;p10"/>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10</a:t>
            </a:fld>
            <a:endParaRPr/>
          </a:p>
        </p:txBody>
      </p:sp>
      <p:pic>
        <p:nvPicPr>
          <p:cNvPr id="309" name="Google Shape;309;p10"/>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310" name="Google Shape;310;p10"/>
          <p:cNvSpPr txBox="1"/>
          <p:nvPr/>
        </p:nvSpPr>
        <p:spPr>
          <a:xfrm>
            <a:off x="4573587" y="298450"/>
            <a:ext cx="5246687" cy="6757987"/>
          </a:xfrm>
          <a:prstGeom prst="rect">
            <a:avLst/>
          </a:prstGeom>
          <a:noFill/>
          <a:ln>
            <a:noFill/>
          </a:ln>
        </p:spPr>
        <p:txBody>
          <a:bodyPr spcFirstLastPara="1" wrap="square" lIns="90000" tIns="91425" rIns="90000" bIns="91425" anchor="t" anchorCtr="0">
            <a:noAutofit/>
          </a:bodyPr>
          <a:lstStyle/>
          <a:p>
            <a:pPr marL="342900" marR="0" lvl="0" indent="-252411" algn="l" rtl="0">
              <a:lnSpc>
                <a:spcPct val="100000"/>
              </a:lnSpc>
              <a:spcBef>
                <a:spcPts val="0"/>
              </a:spcBef>
              <a:spcAft>
                <a:spcPts val="0"/>
              </a:spcAft>
              <a:buClr>
                <a:srgbClr val="0000FF"/>
              </a:buClr>
              <a:buSzPts val="2200"/>
              <a:buFont typeface="Noto Sans Symbols"/>
              <a:buChar char="❖"/>
            </a:pPr>
            <a:r>
              <a:rPr lang="en-US" sz="2200" b="0" i="0" u="sng">
                <a:solidFill>
                  <a:srgbClr val="FFFFFF"/>
                </a:solidFill>
                <a:latin typeface="Arial"/>
                <a:ea typeface="Arial"/>
                <a:cs typeface="Arial"/>
                <a:sym typeface="Arial"/>
              </a:rPr>
              <a:t>Kahn</a:t>
            </a:r>
            <a:r>
              <a:rPr lang="en-US" sz="2200" b="0" i="0" u="none">
                <a:solidFill>
                  <a:srgbClr val="FFFFFF"/>
                </a:solidFill>
                <a:latin typeface="Arial"/>
                <a:ea typeface="Arial"/>
                <a:cs typeface="Arial"/>
                <a:sym typeface="Arial"/>
              </a:rPr>
              <a:t>:</a:t>
            </a:r>
            <a:r>
              <a:rPr lang="en-US" sz="2200" b="0" i="0" u="none">
                <a:solidFill>
                  <a:srgbClr val="00CC00"/>
                </a:solidFill>
                <a:latin typeface="Arial"/>
                <a:ea typeface="Arial"/>
                <a:cs typeface="Arial"/>
                <a:sym typeface="Arial"/>
              </a:rPr>
              <a:t> </a:t>
            </a:r>
            <a:r>
              <a:rPr lang="en-US" sz="2200" b="0" i="0" u="none">
                <a:solidFill>
                  <a:srgbClr val="FFFF00"/>
                </a:solidFill>
                <a:latin typeface="Arial"/>
                <a:ea typeface="Arial"/>
                <a:cs typeface="Arial"/>
                <a:sym typeface="Arial"/>
              </a:rPr>
              <a:t>We-simentu grman ile yqerbu habieke we-ema’ibele isat ygoy’yu keme īyqrebu habieke we-im’afhame isat ze-ywets’i imafuke yferhu we-ydengtsu we-kulomu hibure be-ahadu qal kīyake y’qiedsu we-ywiedsu.</a:t>
            </a:r>
            <a:endParaRPr/>
          </a:p>
          <a:p>
            <a:pPr marL="342900" marR="0" lvl="0" indent="-252411" algn="l" rtl="0">
              <a:lnSpc>
                <a:spcPct val="100000"/>
              </a:lnSpc>
              <a:spcBef>
                <a:spcPts val="0"/>
              </a:spcBef>
              <a:spcAft>
                <a:spcPts val="0"/>
              </a:spcAft>
              <a:buClr>
                <a:srgbClr val="FF0000"/>
              </a:buClr>
              <a:buSzPts val="2200"/>
              <a:buFont typeface="Noto Sans Symbols"/>
              <a:buChar char="❖"/>
            </a:pPr>
            <a:r>
              <a:rPr lang="en-US" sz="2200" b="0" i="0" u="sng">
                <a:solidFill>
                  <a:srgbClr val="FFFF00"/>
                </a:solidFill>
                <a:latin typeface="Arial"/>
                <a:ea typeface="Arial"/>
                <a:cs typeface="Arial"/>
                <a:sym typeface="Arial"/>
              </a:rPr>
              <a:t>Priest</a:t>
            </a:r>
            <a:r>
              <a:rPr lang="en-US" sz="2200" b="0" i="0" u="none">
                <a:solidFill>
                  <a:srgbClr val="FFFF00"/>
                </a:solidFill>
                <a:latin typeface="Arial"/>
                <a:ea typeface="Arial"/>
                <a:cs typeface="Arial"/>
                <a:sym typeface="Arial"/>
              </a:rPr>
              <a:t>:</a:t>
            </a:r>
            <a:r>
              <a:rPr lang="en-US" sz="2200" b="0" i="0" u="none">
                <a:solidFill>
                  <a:srgbClr val="FFFFFF"/>
                </a:solidFill>
                <a:latin typeface="Arial"/>
                <a:ea typeface="Arial"/>
                <a:cs typeface="Arial"/>
                <a:sym typeface="Arial"/>
              </a:rPr>
              <a:t> The eight terrible ones who desire to draw near unto Thee flee away because of the flame of fire for they may not draw near unto Thee. They fear and are afraid because of the coal of fire which goes out from Thy mouth. All of them together sanctify and praise Thee with one voice.</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100"/>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127" name="Google Shape;1127;p100"/>
          <p:cNvSpPr txBox="1"/>
          <p:nvPr/>
        </p:nvSpPr>
        <p:spPr>
          <a:xfrm>
            <a:off x="457200" y="406400"/>
            <a:ext cx="4691062"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00CC00"/>
              </a:buClr>
              <a:buSzPts val="3400"/>
              <a:buFont typeface="Noto Sans Symbols"/>
              <a:buChar char="❖"/>
            </a:pPr>
            <a:r>
              <a:rPr lang="en-US" sz="3400" b="0" i="0" u="sng">
                <a:solidFill>
                  <a:srgbClr val="FFFFFF"/>
                </a:solidFill>
                <a:latin typeface="Arial"/>
                <a:ea typeface="Arial"/>
                <a:cs typeface="Arial"/>
                <a:sym typeface="Arial"/>
              </a:rPr>
              <a:t>ካህን</a:t>
            </a:r>
            <a:r>
              <a:rPr lang="en-US" sz="3400" b="0" i="0" u="none">
                <a:solidFill>
                  <a:srgbClr val="FFFFFF"/>
                </a:solidFill>
                <a:latin typeface="Arial"/>
                <a:ea typeface="Arial"/>
                <a:cs typeface="Arial"/>
                <a:sym typeface="Arial"/>
              </a:rPr>
              <a:t>፡-</a:t>
            </a:r>
            <a:r>
              <a:rPr lang="en-US" sz="3400" b="0" i="0" u="none">
                <a:solidFill>
                  <a:srgbClr val="FFFF00"/>
                </a:solidFill>
                <a:latin typeface="Arial"/>
                <a:ea typeface="Arial"/>
                <a:cs typeface="Arial"/>
                <a:sym typeface="Arial"/>
              </a:rPr>
              <a:t> ናዛዚትነ </a:t>
            </a:r>
            <a:endParaRPr/>
          </a:p>
          <a:p>
            <a:pPr marL="463550" marR="0" lvl="0" indent="-463550" algn="l" rtl="0">
              <a:lnSpc>
                <a:spcPct val="100000"/>
              </a:lnSpc>
              <a:spcBef>
                <a:spcPts val="0"/>
              </a:spcBef>
              <a:spcAft>
                <a:spcPts val="0"/>
              </a:spcAft>
              <a:buClr>
                <a:srgbClr val="FFFF00"/>
              </a:buClr>
              <a:buSzPts val="3400"/>
              <a:buFont typeface="Arial"/>
              <a:buNone/>
            </a:pPr>
            <a:r>
              <a:rPr lang="en-US" sz="3400" b="0" i="0" u="none">
                <a:solidFill>
                  <a:srgbClr val="FFFF00"/>
                </a:solidFill>
                <a:latin typeface="Arial"/>
                <a:ea typeface="Arial"/>
                <a:cs typeface="Arial"/>
                <a:sym typeface="Arial"/>
              </a:rPr>
              <a:t>እምኃዘን ወኀይለ ውርዙትነ እምርስዓን። በማሥፀንኪ ተፀውረ ብሉየ መዋዕል ሕፃን።</a:t>
            </a:r>
            <a:endParaRPr/>
          </a:p>
          <a:p>
            <a:pPr marL="0" marR="0" lvl="0" indent="0" algn="l" rtl="0">
              <a:lnSpc>
                <a:spcPct val="93000"/>
              </a:lnSpc>
              <a:spcBef>
                <a:spcPts val="0"/>
              </a:spcBef>
              <a:spcAft>
                <a:spcPts val="0"/>
              </a:spcAft>
              <a:buNone/>
            </a:pPr>
            <a:endParaRPr sz="3400" b="0" i="0" u="none">
              <a:solidFill>
                <a:srgbClr val="FFFF00"/>
              </a:solidFill>
              <a:latin typeface="Arial"/>
              <a:ea typeface="Arial"/>
              <a:cs typeface="Arial"/>
              <a:sym typeface="Arial"/>
            </a:endParaRPr>
          </a:p>
        </p:txBody>
      </p:sp>
      <p:sp>
        <p:nvSpPr>
          <p:cNvPr id="1128" name="Google Shape;1128;p100"/>
          <p:cNvSpPr txBox="1"/>
          <p:nvPr/>
        </p:nvSpPr>
        <p:spPr>
          <a:xfrm>
            <a:off x="4510087" y="338137"/>
            <a:ext cx="5219700" cy="6935787"/>
          </a:xfrm>
          <a:prstGeom prst="rect">
            <a:avLst/>
          </a:prstGeom>
          <a:noFill/>
          <a:ln>
            <a:noFill/>
          </a:ln>
        </p:spPr>
        <p:txBody>
          <a:bodyPr spcFirstLastPara="1" wrap="square" lIns="90000" tIns="91425" rIns="90000" bIns="91425" anchor="t" anchorCtr="0">
            <a:noAutofit/>
          </a:bodyPr>
          <a:lstStyle/>
          <a:p>
            <a:pPr marL="463550" marR="0" lvl="0" indent="-431800" algn="l" rtl="0">
              <a:lnSpc>
                <a:spcPct val="100000"/>
              </a:lnSpc>
              <a:spcBef>
                <a:spcPts val="0"/>
              </a:spcBef>
              <a:spcAft>
                <a:spcPts val="0"/>
              </a:spcAft>
              <a:buClr>
                <a:srgbClr val="0000FF"/>
              </a:buClr>
              <a:buSzPts val="2900"/>
              <a:buFont typeface="Noto Sans Symbols"/>
              <a:buChar char="❖"/>
            </a:pPr>
            <a:r>
              <a:rPr lang="en-US" sz="2900" b="0" i="0" u="sng">
                <a:solidFill>
                  <a:srgbClr val="FFFFFF"/>
                </a:solidFill>
                <a:latin typeface="Arial"/>
                <a:ea typeface="Arial"/>
                <a:cs typeface="Arial"/>
                <a:sym typeface="Arial"/>
              </a:rPr>
              <a:t>Kahn</a:t>
            </a:r>
            <a:r>
              <a:rPr lang="en-US" sz="2900" b="0" i="0" u="none">
                <a:solidFill>
                  <a:srgbClr val="FFFFFF"/>
                </a:solidFill>
                <a:latin typeface="Arial"/>
                <a:ea typeface="Arial"/>
                <a:cs typeface="Arial"/>
                <a:sym typeface="Arial"/>
              </a:rPr>
              <a:t>: </a:t>
            </a:r>
            <a:r>
              <a:rPr lang="en-US" sz="2900" b="0" i="0" u="none">
                <a:solidFill>
                  <a:srgbClr val="FFFF00"/>
                </a:solidFill>
                <a:latin typeface="Arial"/>
                <a:ea typeface="Arial"/>
                <a:cs typeface="Arial"/>
                <a:sym typeface="Arial"/>
              </a:rPr>
              <a:t>Nazazītine im-hazen we-hayle wirzutine im-risAne, be-mase’tsenkī tetsewire biluy mewil htsan::</a:t>
            </a:r>
            <a:endParaRPr/>
          </a:p>
          <a:p>
            <a:pPr marL="463550" marR="0" lvl="0" indent="-431800" algn="l" rtl="0">
              <a:lnSpc>
                <a:spcPct val="100000"/>
              </a:lnSpc>
              <a:spcBef>
                <a:spcPts val="0"/>
              </a:spcBef>
              <a:spcAft>
                <a:spcPts val="0"/>
              </a:spcAft>
              <a:buClr>
                <a:srgbClr val="FF0000"/>
              </a:buClr>
              <a:buSzPts val="2900"/>
              <a:buFont typeface="Noto Sans Symbols"/>
              <a:buChar char="❖"/>
            </a:pPr>
            <a:r>
              <a:rPr lang="en-US" sz="2900" b="0" i="0" u="sng">
                <a:solidFill>
                  <a:srgbClr val="FFFF00"/>
                </a:solidFill>
                <a:latin typeface="Arial"/>
                <a:ea typeface="Arial"/>
                <a:cs typeface="Arial"/>
                <a:sym typeface="Arial"/>
              </a:rPr>
              <a:t>Priest</a:t>
            </a:r>
            <a:r>
              <a:rPr lang="en-US" sz="2900" b="0" i="0" u="none">
                <a:solidFill>
                  <a:srgbClr val="FFFF00"/>
                </a:solidFill>
                <a:latin typeface="Arial"/>
                <a:ea typeface="Arial"/>
                <a:cs typeface="Arial"/>
                <a:sym typeface="Arial"/>
              </a:rPr>
              <a:t>:</a:t>
            </a:r>
            <a:r>
              <a:rPr lang="en-US" sz="2900" b="0" i="0" u="none">
                <a:solidFill>
                  <a:srgbClr val="FFFFFF"/>
                </a:solidFill>
                <a:latin typeface="Arial"/>
                <a:ea typeface="Arial"/>
                <a:cs typeface="Arial"/>
                <a:sym typeface="Arial"/>
              </a:rPr>
              <a:t> You are our counselor in times of mourning, our strength when we are weak [and weary], for you were able to bare the alpha and Omega in your womb.</a:t>
            </a:r>
            <a:endParaRPr/>
          </a:p>
          <a:p>
            <a:pPr marL="0" marR="0" lvl="0" indent="0" algn="l" rtl="0">
              <a:lnSpc>
                <a:spcPct val="93000"/>
              </a:lnSpc>
              <a:spcBef>
                <a:spcPts val="0"/>
              </a:spcBef>
              <a:spcAft>
                <a:spcPts val="0"/>
              </a:spcAft>
              <a:buNone/>
            </a:pPr>
            <a:endParaRPr sz="2900" b="0" i="0" u="none">
              <a:solidFill>
                <a:srgbClr val="FFFFFF"/>
              </a:solidFill>
              <a:latin typeface="Arial"/>
              <a:ea typeface="Arial"/>
              <a:cs typeface="Arial"/>
              <a:sym typeface="Arial"/>
            </a:endParaRPr>
          </a:p>
        </p:txBody>
      </p:sp>
      <p:pic>
        <p:nvPicPr>
          <p:cNvPr id="1129" name="Google Shape;1129;p100"/>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101"/>
          <p:cNvSpPr txBox="1"/>
          <p:nvPr/>
        </p:nvSpPr>
        <p:spPr>
          <a:xfrm>
            <a:off x="457200" y="217487"/>
            <a:ext cx="4516437" cy="6811962"/>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CC00"/>
              </a:buClr>
              <a:buSzPts val="3400"/>
              <a:buFont typeface="Noto Sans Symbols"/>
              <a:buChar char="❖"/>
            </a:pPr>
            <a:r>
              <a:rPr lang="en-US" sz="3400" b="1" i="0" u="sng">
                <a:solidFill>
                  <a:srgbClr val="FFFFFF"/>
                </a:solidFill>
                <a:latin typeface="Arial"/>
                <a:ea typeface="Arial"/>
                <a:cs typeface="Arial"/>
                <a:sym typeface="Arial"/>
              </a:rPr>
              <a:t>ሕዝብ</a:t>
            </a:r>
            <a:r>
              <a:rPr lang="en-US" sz="3400" b="1" i="0" u="none">
                <a:solidFill>
                  <a:srgbClr val="FFFFFF"/>
                </a:solidFill>
                <a:latin typeface="Arial"/>
                <a:ea typeface="Arial"/>
                <a:cs typeface="Arial"/>
                <a:sym typeface="Arial"/>
              </a:rPr>
              <a:t>፡-</a:t>
            </a:r>
            <a:r>
              <a:rPr lang="en-US" sz="3400" b="0" i="0" u="none">
                <a:solidFill>
                  <a:srgbClr val="FFFF00"/>
                </a:solidFill>
                <a:latin typeface="Arial"/>
                <a:ea typeface="Arial"/>
                <a:cs typeface="Arial"/>
                <a:sym typeface="Arial"/>
              </a:rPr>
              <a:t> ኦ ማርያም ተስፋ ለቅቡጻን። በጊዜ ጸሎት ወዕጣን ወበጊዜ ንጹሕ ቍርባን ። ለናዝዞትነ ንዒ ውስተ ዝመካን። (መቁ)</a:t>
            </a:r>
            <a:endParaRPr/>
          </a:p>
          <a:p>
            <a:pPr marL="463550" marR="0" lvl="0" indent="-463550" algn="l" rtl="0">
              <a:lnSpc>
                <a:spcPct val="100000"/>
              </a:lnSpc>
              <a:spcBef>
                <a:spcPts val="600"/>
              </a:spcBef>
              <a:spcAft>
                <a:spcPts val="0"/>
              </a:spcAft>
              <a:buClr>
                <a:schemeClr val="dk1"/>
              </a:buClr>
              <a:buSzPts val="3400"/>
              <a:buFont typeface="Arial"/>
              <a:buNone/>
            </a:pPr>
            <a:endParaRPr sz="34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400" b="0" i="0" u="none">
              <a:solidFill>
                <a:srgbClr val="000000"/>
              </a:solidFill>
              <a:latin typeface="Arial"/>
              <a:ea typeface="Arial"/>
              <a:cs typeface="Arial"/>
              <a:sym typeface="Arial"/>
            </a:endParaRPr>
          </a:p>
        </p:txBody>
      </p:sp>
      <p:sp>
        <p:nvSpPr>
          <p:cNvPr id="1136" name="Google Shape;1136;p101"/>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101</a:t>
            </a:fld>
            <a:endParaRPr/>
          </a:p>
        </p:txBody>
      </p:sp>
      <p:sp>
        <p:nvSpPr>
          <p:cNvPr id="1137" name="Google Shape;1137;p101"/>
          <p:cNvSpPr txBox="1"/>
          <p:nvPr/>
        </p:nvSpPr>
        <p:spPr>
          <a:xfrm>
            <a:off x="4733925" y="173037"/>
            <a:ext cx="5038725" cy="6892925"/>
          </a:xfrm>
          <a:prstGeom prst="rect">
            <a:avLst/>
          </a:prstGeom>
          <a:noFill/>
          <a:ln>
            <a:noFill/>
          </a:ln>
        </p:spPr>
        <p:txBody>
          <a:bodyPr spcFirstLastPara="1" wrap="square" lIns="90000" tIns="91425" rIns="90000" bIns="91425" anchor="t" anchorCtr="0">
            <a:noAutofit/>
          </a:bodyPr>
          <a:lstStyle/>
          <a:p>
            <a:pPr marL="463550" marR="0" lvl="0" indent="-436562" algn="l" rtl="0">
              <a:lnSpc>
                <a:spcPct val="100000"/>
              </a:lnSpc>
              <a:spcBef>
                <a:spcPts val="0"/>
              </a:spcBef>
              <a:spcAft>
                <a:spcPts val="0"/>
              </a:spcAft>
              <a:buClr>
                <a:srgbClr val="0000FF"/>
              </a:buClr>
              <a:buSzPts val="2800"/>
              <a:buFont typeface="Noto Sans Symbols"/>
              <a:buChar char="❖"/>
            </a:pPr>
            <a:r>
              <a:rPr lang="en-US" sz="2800" b="1" i="0" u="sng">
                <a:solidFill>
                  <a:srgbClr val="FFFFFF"/>
                </a:solidFill>
                <a:latin typeface="Arial"/>
                <a:ea typeface="Arial"/>
                <a:cs typeface="Arial"/>
                <a:sym typeface="Arial"/>
              </a:rPr>
              <a:t>Hizb</a:t>
            </a:r>
            <a:r>
              <a:rPr lang="en-US" sz="2800" b="1" i="0" u="none">
                <a:solidFill>
                  <a:srgbClr val="FFFFFF"/>
                </a:solidFill>
                <a:latin typeface="Arial"/>
                <a:ea typeface="Arial"/>
                <a:cs typeface="Arial"/>
                <a:sym typeface="Arial"/>
              </a:rPr>
              <a:t>:</a:t>
            </a:r>
            <a:r>
              <a:rPr lang="en-US" sz="2800" b="0" i="0" u="none">
                <a:solidFill>
                  <a:srgbClr val="FFFFFF"/>
                </a:solidFill>
                <a:latin typeface="Arial"/>
                <a:ea typeface="Arial"/>
                <a:cs typeface="Arial"/>
                <a:sym typeface="Arial"/>
              </a:rPr>
              <a:t> </a:t>
            </a:r>
            <a:r>
              <a:rPr lang="en-US" sz="2800" b="0" i="0" u="none">
                <a:solidFill>
                  <a:srgbClr val="FFFF00"/>
                </a:solidFill>
                <a:latin typeface="Arial"/>
                <a:ea typeface="Arial"/>
                <a:cs typeface="Arial"/>
                <a:sym typeface="Arial"/>
              </a:rPr>
              <a:t>O Maryam tesfa le-qidusan, be’gīzie tselot we-iTan webe-gīzie nitsuh qurban, le-nazizatine n’ī wiste zimekan</a:t>
            </a:r>
            <a:endParaRPr/>
          </a:p>
          <a:p>
            <a:pPr marL="463550" marR="0" lvl="0" indent="-436562" algn="l" rtl="0">
              <a:lnSpc>
                <a:spcPct val="100000"/>
              </a:lnSpc>
              <a:spcBef>
                <a:spcPts val="600"/>
              </a:spcBef>
              <a:spcAft>
                <a:spcPts val="0"/>
              </a:spcAft>
              <a:buClr>
                <a:srgbClr val="FF0000"/>
              </a:buClr>
              <a:buSzPts val="2800"/>
              <a:buFont typeface="Noto Sans Symbols"/>
              <a:buChar char="❖"/>
            </a:pPr>
            <a:r>
              <a:rPr lang="en-US" sz="2800" b="0" i="0" u="sng">
                <a:solidFill>
                  <a:srgbClr val="FFFF00"/>
                </a:solidFill>
                <a:latin typeface="Arial"/>
                <a:ea typeface="Arial"/>
                <a:cs typeface="Arial"/>
                <a:sym typeface="Arial"/>
              </a:rPr>
              <a:t>People</a:t>
            </a:r>
            <a:r>
              <a:rPr lang="en-US" sz="2800" b="0" i="0" u="none">
                <a:solidFill>
                  <a:srgbClr val="FFFF00"/>
                </a:solidFill>
                <a:latin typeface="Arial"/>
                <a:ea typeface="Arial"/>
                <a:cs typeface="Arial"/>
                <a:sym typeface="Arial"/>
              </a:rPr>
              <a:t>: </a:t>
            </a:r>
            <a:r>
              <a:rPr lang="en-US" sz="2800" b="0" i="0" u="none">
                <a:solidFill>
                  <a:srgbClr val="FFFFFF"/>
                </a:solidFill>
                <a:latin typeface="Arial"/>
                <a:ea typeface="Arial"/>
                <a:cs typeface="Arial"/>
                <a:sym typeface="Arial"/>
              </a:rPr>
              <a:t>O Mary! You are the hope for the needy, we supplicate unto you to accompany and guide us in this Holy place during the time of the prayer of incense and Holy Communion.</a:t>
            </a:r>
            <a:endParaRPr/>
          </a:p>
          <a:p>
            <a:pPr marL="0" marR="0" lvl="0" indent="0" algn="l" rtl="0">
              <a:lnSpc>
                <a:spcPct val="93000"/>
              </a:lnSpc>
              <a:spcBef>
                <a:spcPts val="0"/>
              </a:spcBef>
              <a:spcAft>
                <a:spcPts val="0"/>
              </a:spcAft>
              <a:buNone/>
            </a:pPr>
            <a:endParaRPr sz="2800" b="0" i="0" u="none">
              <a:solidFill>
                <a:srgbClr val="FFFFFF"/>
              </a:solidFill>
              <a:latin typeface="Arial"/>
              <a:ea typeface="Arial"/>
              <a:cs typeface="Arial"/>
              <a:sym typeface="Arial"/>
            </a:endParaRPr>
          </a:p>
        </p:txBody>
      </p:sp>
      <p:pic>
        <p:nvPicPr>
          <p:cNvPr id="1138" name="Google Shape;1138;p101"/>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43"/>
        <p:cNvGrpSpPr/>
        <p:nvPr/>
      </p:nvGrpSpPr>
      <p:grpSpPr>
        <a:xfrm>
          <a:off x="0" y="0"/>
          <a:ext cx="0" cy="0"/>
          <a:chOff x="0" y="0"/>
          <a:chExt cx="0" cy="0"/>
        </a:xfrm>
      </p:grpSpPr>
      <p:sp>
        <p:nvSpPr>
          <p:cNvPr id="1144" name="Google Shape;1144;p102"/>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145" name="Google Shape;1145;p102"/>
          <p:cNvSpPr txBox="1"/>
          <p:nvPr/>
        </p:nvSpPr>
        <p:spPr>
          <a:xfrm>
            <a:off x="457200" y="552450"/>
            <a:ext cx="4646612"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00CC00"/>
              </a:buClr>
              <a:buSzPts val="3400"/>
              <a:buFont typeface="Noto Sans Symbols"/>
              <a:buChar char="❖"/>
            </a:pPr>
            <a:r>
              <a:rPr lang="en-US" sz="3400" b="0" i="0" u="sng">
                <a:solidFill>
                  <a:srgbClr val="FFFFFF"/>
                </a:solidFill>
                <a:latin typeface="Arial"/>
                <a:ea typeface="Arial"/>
                <a:cs typeface="Arial"/>
                <a:sym typeface="Arial"/>
              </a:rPr>
              <a:t>ካህን</a:t>
            </a:r>
            <a:r>
              <a:rPr lang="en-US" sz="3400" b="0" i="0" u="none">
                <a:solidFill>
                  <a:srgbClr val="FFFFFF"/>
                </a:solidFill>
                <a:latin typeface="Arial"/>
                <a:ea typeface="Arial"/>
                <a:cs typeface="Arial"/>
                <a:sym typeface="Arial"/>
              </a:rPr>
              <a:t>፡-</a:t>
            </a:r>
            <a:r>
              <a:rPr lang="en-US" sz="3400" b="0" i="0" u="none">
                <a:solidFill>
                  <a:srgbClr val="FFFF00"/>
                </a:solidFill>
                <a:latin typeface="Arial"/>
                <a:ea typeface="Arial"/>
                <a:cs typeface="Arial"/>
                <a:sym typeface="Arial"/>
              </a:rPr>
              <a:t> ወላዲተ አምላክ ማርያም እንበለ ሰብሳብ ወሩካቤ። በይነ ዘአቅረብኩ ለኪ ንስቲተ ቃለ ይባቤ።</a:t>
            </a:r>
            <a:endParaRPr/>
          </a:p>
          <a:p>
            <a:pPr marL="0" marR="0" lvl="0" indent="0" algn="l" rtl="0">
              <a:lnSpc>
                <a:spcPct val="93000"/>
              </a:lnSpc>
              <a:spcBef>
                <a:spcPts val="0"/>
              </a:spcBef>
              <a:spcAft>
                <a:spcPts val="0"/>
              </a:spcAft>
              <a:buNone/>
            </a:pPr>
            <a:endParaRPr sz="3400" b="0" i="0" u="none">
              <a:solidFill>
                <a:srgbClr val="FFFF00"/>
              </a:solidFill>
              <a:latin typeface="Arial"/>
              <a:ea typeface="Arial"/>
              <a:cs typeface="Arial"/>
              <a:sym typeface="Arial"/>
            </a:endParaRPr>
          </a:p>
        </p:txBody>
      </p:sp>
      <p:sp>
        <p:nvSpPr>
          <p:cNvPr id="1146" name="Google Shape;1146;p102"/>
          <p:cNvSpPr txBox="1"/>
          <p:nvPr/>
        </p:nvSpPr>
        <p:spPr>
          <a:xfrm>
            <a:off x="5170487" y="381000"/>
            <a:ext cx="4645025" cy="6980237"/>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2800"/>
              <a:buFont typeface="Noto Sans Symbols"/>
              <a:buChar char="❖"/>
            </a:pPr>
            <a:r>
              <a:rPr lang="en-US" sz="2800" b="0" i="0" u="sng">
                <a:solidFill>
                  <a:srgbClr val="FFFFFF"/>
                </a:solidFill>
                <a:latin typeface="Arial"/>
                <a:ea typeface="Arial"/>
                <a:cs typeface="Arial"/>
                <a:sym typeface="Arial"/>
              </a:rPr>
              <a:t>Kahn</a:t>
            </a:r>
            <a:r>
              <a:rPr lang="en-US" sz="2800" b="0" i="0" u="none">
                <a:solidFill>
                  <a:srgbClr val="FFFFFF"/>
                </a:solidFill>
                <a:latin typeface="Arial"/>
                <a:ea typeface="Arial"/>
                <a:cs typeface="Arial"/>
                <a:sym typeface="Arial"/>
              </a:rPr>
              <a:t>: </a:t>
            </a:r>
            <a:r>
              <a:rPr lang="en-US" sz="2800" b="0" i="0" u="none">
                <a:solidFill>
                  <a:srgbClr val="FFFF00"/>
                </a:solidFill>
                <a:latin typeface="Arial"/>
                <a:ea typeface="Arial"/>
                <a:cs typeface="Arial"/>
                <a:sym typeface="Arial"/>
              </a:rPr>
              <a:t>Weladīt Amlak Maryam inbele sebsabe we-rekabie, beyine ze-aqrebiku lekī nistīte qal yibabie</a:t>
            </a:r>
            <a:endParaRPr/>
          </a:p>
          <a:p>
            <a:pPr marL="463550" marR="0" lvl="0" indent="-463550" algn="l" rtl="0">
              <a:lnSpc>
                <a:spcPct val="100000"/>
              </a:lnSpc>
              <a:spcBef>
                <a:spcPts val="600"/>
              </a:spcBef>
              <a:spcAft>
                <a:spcPts val="0"/>
              </a:spcAft>
              <a:buClr>
                <a:srgbClr val="0000FF"/>
              </a:buClr>
              <a:buSzPts val="2800"/>
              <a:buFont typeface="Noto Sans Symbols"/>
              <a:buChar char="❖"/>
            </a:pPr>
            <a:r>
              <a:rPr lang="en-US" sz="2800" b="0" i="0" u="sng">
                <a:solidFill>
                  <a:srgbClr val="FFFF00"/>
                </a:solidFill>
                <a:latin typeface="Arial"/>
                <a:ea typeface="Arial"/>
                <a:cs typeface="Arial"/>
                <a:sym typeface="Arial"/>
              </a:rPr>
              <a:t>Priest</a:t>
            </a:r>
            <a:r>
              <a:rPr lang="en-US" sz="2800" b="0" i="0" u="none">
                <a:solidFill>
                  <a:srgbClr val="FFFF00"/>
                </a:solidFill>
                <a:latin typeface="Arial"/>
                <a:ea typeface="Arial"/>
                <a:cs typeface="Arial"/>
                <a:sym typeface="Arial"/>
              </a:rPr>
              <a:t>: </a:t>
            </a:r>
            <a:r>
              <a:rPr lang="en-US" sz="2800" b="0" i="0" u="none">
                <a:solidFill>
                  <a:srgbClr val="FFFFFF"/>
                </a:solidFill>
                <a:latin typeface="Arial"/>
                <a:ea typeface="Arial"/>
                <a:cs typeface="Arial"/>
                <a:sym typeface="Arial"/>
              </a:rPr>
              <a:t>O Mary, who became the Mother of God without a man’s seed, accept my few offerings of praise [that flow from my heart with a good theme</a:t>
            </a:r>
            <a:endParaRPr/>
          </a:p>
        </p:txBody>
      </p:sp>
      <p:pic>
        <p:nvPicPr>
          <p:cNvPr id="1147" name="Google Shape;1147;p102"/>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52"/>
        <p:cNvGrpSpPr/>
        <p:nvPr/>
      </p:nvGrpSpPr>
      <p:grpSpPr>
        <a:xfrm>
          <a:off x="0" y="0"/>
          <a:ext cx="0" cy="0"/>
          <a:chOff x="0" y="0"/>
          <a:chExt cx="0" cy="0"/>
        </a:xfrm>
      </p:grpSpPr>
      <p:sp>
        <p:nvSpPr>
          <p:cNvPr id="1153" name="Google Shape;1153;p103"/>
          <p:cNvSpPr txBox="1"/>
          <p:nvPr/>
        </p:nvSpPr>
        <p:spPr>
          <a:xfrm>
            <a:off x="544512" y="500062"/>
            <a:ext cx="4538662" cy="6811962"/>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CC00"/>
              </a:buClr>
              <a:buSzPts val="3400"/>
              <a:buFont typeface="Noto Sans Symbols"/>
              <a:buChar char="❖"/>
            </a:pPr>
            <a:r>
              <a:rPr lang="en-US" sz="3400" b="1" i="0" u="sng">
                <a:solidFill>
                  <a:srgbClr val="FFFFFF"/>
                </a:solidFill>
                <a:latin typeface="Arial"/>
                <a:ea typeface="Arial"/>
                <a:cs typeface="Arial"/>
                <a:sym typeface="Arial"/>
              </a:rPr>
              <a:t>ሕዝብ</a:t>
            </a:r>
            <a:r>
              <a:rPr lang="en-US" sz="3400" b="1" i="0" u="none">
                <a:solidFill>
                  <a:srgbClr val="FFFFFF"/>
                </a:solidFill>
                <a:latin typeface="Arial"/>
                <a:ea typeface="Arial"/>
                <a:cs typeface="Arial"/>
                <a:sym typeface="Arial"/>
              </a:rPr>
              <a:t>፡-</a:t>
            </a:r>
            <a:r>
              <a:rPr lang="en-US" sz="3400" b="0" i="0" u="none">
                <a:solidFill>
                  <a:srgbClr val="FFFF00"/>
                </a:solidFill>
                <a:latin typeface="Arial"/>
                <a:ea typeface="Arial"/>
                <a:cs typeface="Arial"/>
                <a:sym typeface="Arial"/>
              </a:rPr>
              <a:t> ፈትቲ እሙ በረከተ አፉኪ መዓዛ ከርቤ። ለነዳይ ብእሲ ወለዘረከቦ ምንዳቤ። ኅብስተከ ፈትት ኢሳይያስ ይቤ። (መቁ)</a:t>
            </a:r>
            <a:endParaRPr/>
          </a:p>
          <a:p>
            <a:pPr marL="463550" marR="0" lvl="0" indent="-463550" algn="l" rtl="0">
              <a:lnSpc>
                <a:spcPct val="100000"/>
              </a:lnSpc>
              <a:spcBef>
                <a:spcPts val="600"/>
              </a:spcBef>
              <a:spcAft>
                <a:spcPts val="0"/>
              </a:spcAft>
              <a:buClr>
                <a:schemeClr val="dk1"/>
              </a:buClr>
              <a:buSzPts val="3400"/>
              <a:buFont typeface="Arial"/>
              <a:buNone/>
            </a:pPr>
            <a:endParaRPr sz="34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400" b="0" i="0" u="none">
              <a:solidFill>
                <a:srgbClr val="000000"/>
              </a:solidFill>
              <a:latin typeface="Arial"/>
              <a:ea typeface="Arial"/>
              <a:cs typeface="Arial"/>
              <a:sym typeface="Arial"/>
            </a:endParaRPr>
          </a:p>
        </p:txBody>
      </p:sp>
      <p:sp>
        <p:nvSpPr>
          <p:cNvPr id="1154" name="Google Shape;1154;p103"/>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103</a:t>
            </a:fld>
            <a:endParaRPr/>
          </a:p>
        </p:txBody>
      </p:sp>
      <p:sp>
        <p:nvSpPr>
          <p:cNvPr id="1155" name="Google Shape;1155;p103"/>
          <p:cNvSpPr txBox="1"/>
          <p:nvPr/>
        </p:nvSpPr>
        <p:spPr>
          <a:xfrm>
            <a:off x="5083175" y="363537"/>
            <a:ext cx="4645025" cy="6980237"/>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2300"/>
              <a:buFont typeface="Noto Sans Symbols"/>
              <a:buChar char="❖"/>
            </a:pPr>
            <a:r>
              <a:rPr lang="en-US" sz="2300" b="1" i="0" u="sng">
                <a:solidFill>
                  <a:srgbClr val="FFFFFF"/>
                </a:solidFill>
                <a:latin typeface="Arial"/>
                <a:ea typeface="Arial"/>
                <a:cs typeface="Arial"/>
                <a:sym typeface="Arial"/>
              </a:rPr>
              <a:t>Hizb</a:t>
            </a:r>
            <a:r>
              <a:rPr lang="en-US" sz="2300" b="1" i="0" u="none">
                <a:solidFill>
                  <a:srgbClr val="FFFFFF"/>
                </a:solidFill>
                <a:latin typeface="Arial"/>
                <a:ea typeface="Arial"/>
                <a:cs typeface="Arial"/>
                <a:sym typeface="Arial"/>
              </a:rPr>
              <a:t>:</a:t>
            </a:r>
            <a:r>
              <a:rPr lang="en-US" sz="2300" b="0" i="0" u="none">
                <a:solidFill>
                  <a:srgbClr val="FFFFFF"/>
                </a:solidFill>
                <a:latin typeface="Arial"/>
                <a:ea typeface="Arial"/>
                <a:cs typeface="Arial"/>
                <a:sym typeface="Arial"/>
              </a:rPr>
              <a:t> </a:t>
            </a:r>
            <a:r>
              <a:rPr lang="en-US" sz="2300" b="0" i="0" u="none">
                <a:solidFill>
                  <a:srgbClr val="FFFF00"/>
                </a:solidFill>
                <a:latin typeface="Arial"/>
                <a:ea typeface="Arial"/>
                <a:cs typeface="Arial"/>
                <a:sym typeface="Arial"/>
              </a:rPr>
              <a:t>Fetitī imu bereket afukī meAza kerbie:: le-neday bi’isī weleze-rekeba mindabie hibisteke fetit īsayas yibie</a:t>
            </a:r>
            <a:endParaRPr/>
          </a:p>
          <a:p>
            <a:pPr marL="463550" marR="0" lvl="0" indent="-463550" algn="l" rtl="0">
              <a:lnSpc>
                <a:spcPct val="100000"/>
              </a:lnSpc>
              <a:spcBef>
                <a:spcPts val="600"/>
              </a:spcBef>
              <a:spcAft>
                <a:spcPts val="0"/>
              </a:spcAft>
              <a:buClr>
                <a:srgbClr val="0000FF"/>
              </a:buClr>
              <a:buSzPts val="2300"/>
              <a:buFont typeface="Noto Sans Symbols"/>
              <a:buChar char="❖"/>
            </a:pPr>
            <a:r>
              <a:rPr lang="en-US" sz="2300" b="0" i="0" u="sng">
                <a:solidFill>
                  <a:srgbClr val="FFFF00"/>
                </a:solidFill>
                <a:latin typeface="Arial"/>
                <a:ea typeface="Arial"/>
                <a:cs typeface="Arial"/>
                <a:sym typeface="Arial"/>
              </a:rPr>
              <a:t>People</a:t>
            </a:r>
            <a:r>
              <a:rPr lang="en-US" sz="2300" b="0" i="0" u="none">
                <a:solidFill>
                  <a:srgbClr val="FFFF00"/>
                </a:solidFill>
                <a:latin typeface="Arial"/>
                <a:ea typeface="Arial"/>
                <a:cs typeface="Arial"/>
                <a:sym typeface="Arial"/>
              </a:rPr>
              <a:t>: </a:t>
            </a:r>
            <a:r>
              <a:rPr lang="en-US" sz="2300" b="0" i="0" u="none">
                <a:solidFill>
                  <a:srgbClr val="FFFFFF"/>
                </a:solidFill>
                <a:latin typeface="Arial"/>
                <a:ea typeface="Arial"/>
                <a:cs typeface="Arial"/>
                <a:sym typeface="Arial"/>
              </a:rPr>
              <a:t>Give your blessing of sweet fragrance of myrrh from your mouth, for your weary and afflicted servant by the blessed Holy communion as Prophet Isaiah said [or as Prophet  Isaiah was healed from his affliction with the touching of “coal” on his mouth Is. 6].</a:t>
            </a:r>
            <a:endParaRPr/>
          </a:p>
        </p:txBody>
      </p:sp>
      <p:pic>
        <p:nvPicPr>
          <p:cNvPr id="1156" name="Google Shape;1156;p103"/>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04"/>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163" name="Google Shape;1163;p104"/>
          <p:cNvSpPr txBox="1"/>
          <p:nvPr/>
        </p:nvSpPr>
        <p:spPr>
          <a:xfrm>
            <a:off x="498475" y="468312"/>
            <a:ext cx="4408487" cy="6811962"/>
          </a:xfrm>
          <a:prstGeom prst="rect">
            <a:avLst/>
          </a:prstGeom>
          <a:noFill/>
          <a:ln>
            <a:noFill/>
          </a:ln>
        </p:spPr>
        <p:txBody>
          <a:bodyPr spcFirstLastPara="1" wrap="square" lIns="92150" tIns="46075" rIns="92150" bIns="46075" anchor="t" anchorCtr="0">
            <a:noAutofit/>
          </a:bodyPr>
          <a:lstStyle/>
          <a:p>
            <a:pPr marL="463550" marR="0" lvl="0" indent="-457200" algn="l" rtl="0">
              <a:lnSpc>
                <a:spcPct val="100000"/>
              </a:lnSpc>
              <a:spcBef>
                <a:spcPts val="0"/>
              </a:spcBef>
              <a:spcAft>
                <a:spcPts val="0"/>
              </a:spcAft>
              <a:buClr>
                <a:srgbClr val="33CC33"/>
              </a:buClr>
              <a:buSzPts val="3300"/>
              <a:buFont typeface="Noto Sans Symbols"/>
              <a:buChar char="❖"/>
            </a:pPr>
            <a:r>
              <a:rPr lang="en-US" sz="3300" b="0" i="0" u="sng">
                <a:solidFill>
                  <a:srgbClr val="FFFFFF"/>
                </a:solidFill>
                <a:latin typeface="Arial"/>
                <a:ea typeface="Arial"/>
                <a:cs typeface="Arial"/>
                <a:sym typeface="Arial"/>
              </a:rPr>
              <a:t>ካህን</a:t>
            </a:r>
            <a:r>
              <a:rPr lang="en-US" sz="3300" b="0" i="0" u="none">
                <a:solidFill>
                  <a:srgbClr val="FFFFFF"/>
                </a:solidFill>
                <a:latin typeface="Arial"/>
                <a:ea typeface="Arial"/>
                <a:cs typeface="Arial"/>
                <a:sym typeface="Arial"/>
              </a:rPr>
              <a:t>፡-</a:t>
            </a:r>
            <a:r>
              <a:rPr lang="en-US" sz="3300" b="0" i="0" u="none">
                <a:solidFill>
                  <a:srgbClr val="FFFF00"/>
                </a:solidFill>
                <a:latin typeface="Arial"/>
                <a:ea typeface="Arial"/>
                <a:cs typeface="Arial"/>
                <a:sym typeface="Arial"/>
              </a:rPr>
              <a:t> ይወርድ መንፈስ ቅዱስ በላዕለ ኅብስቱ ወወይኑ፥ ሶበ ይብል ካህን ጸጋ መንፈስ ቅዱስ ፈኑ፥</a:t>
            </a:r>
            <a:r>
              <a:rPr lang="en-US" sz="3300" b="0" i="0" u="none">
                <a:solidFill>
                  <a:srgbClr val="FFFFFF"/>
                </a:solidFill>
                <a:latin typeface="Arial"/>
                <a:ea typeface="Arial"/>
                <a:cs typeface="Arial"/>
                <a:sym typeface="Arial"/>
              </a:rPr>
              <a:t>(መቁ)</a:t>
            </a:r>
            <a:endParaRPr/>
          </a:p>
          <a:p>
            <a:pPr marL="463550" marR="0" lvl="0" indent="-457200" algn="l" rtl="0">
              <a:lnSpc>
                <a:spcPct val="100000"/>
              </a:lnSpc>
              <a:spcBef>
                <a:spcPts val="600"/>
              </a:spcBef>
              <a:spcAft>
                <a:spcPts val="0"/>
              </a:spcAft>
              <a:buClr>
                <a:srgbClr val="FFFFFF"/>
              </a:buClr>
              <a:buSzPts val="3300"/>
              <a:buFont typeface="Noto Sans Symbols"/>
              <a:buChar char="❖"/>
            </a:pPr>
            <a:r>
              <a:rPr lang="en-US" sz="3300" b="0" i="0" u="none">
                <a:solidFill>
                  <a:srgbClr val="FFFFFF"/>
                </a:solidFill>
                <a:latin typeface="Arial"/>
                <a:ea typeface="Arial"/>
                <a:cs typeface="Arial"/>
                <a:sym typeface="Arial"/>
              </a:rPr>
              <a:t>ጸጋ መንፈስ ቅዱስ ናብ ልዕሊ ኅብስትን ወይንን ይውረድ ኣብ ዚብለሉ ጊዜ</a:t>
            </a:r>
            <a:endParaRPr/>
          </a:p>
          <a:p>
            <a:pPr marL="0" marR="0" lvl="0" indent="0" algn="l" rtl="0">
              <a:lnSpc>
                <a:spcPct val="93000"/>
              </a:lnSpc>
              <a:spcBef>
                <a:spcPts val="0"/>
              </a:spcBef>
              <a:spcAft>
                <a:spcPts val="0"/>
              </a:spcAft>
              <a:buNone/>
            </a:pPr>
            <a:endParaRPr sz="3300" b="0" i="0" u="none">
              <a:solidFill>
                <a:srgbClr val="FFFFFF"/>
              </a:solidFill>
              <a:latin typeface="Arial"/>
              <a:ea typeface="Arial"/>
              <a:cs typeface="Arial"/>
              <a:sym typeface="Arial"/>
            </a:endParaRPr>
          </a:p>
        </p:txBody>
      </p:sp>
      <p:sp>
        <p:nvSpPr>
          <p:cNvPr id="1164" name="Google Shape;1164;p104"/>
          <p:cNvSpPr txBox="1"/>
          <p:nvPr/>
        </p:nvSpPr>
        <p:spPr>
          <a:xfrm>
            <a:off x="4976812" y="338137"/>
            <a:ext cx="4776787" cy="6892925"/>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300"/>
              <a:buFont typeface="Noto Sans Symbols"/>
              <a:buChar char="❖"/>
            </a:pPr>
            <a:r>
              <a:rPr lang="en-US" sz="3300" b="0" i="0" u="sng">
                <a:solidFill>
                  <a:srgbClr val="FFFFFF"/>
                </a:solidFill>
                <a:latin typeface="Arial"/>
                <a:ea typeface="Arial"/>
                <a:cs typeface="Arial"/>
                <a:sym typeface="Arial"/>
              </a:rPr>
              <a:t>Kahn</a:t>
            </a:r>
            <a:r>
              <a:rPr lang="en-US" sz="3300" b="0" i="0" u="none">
                <a:solidFill>
                  <a:srgbClr val="FFFFFF"/>
                </a:solidFill>
                <a:latin typeface="Arial"/>
                <a:ea typeface="Arial"/>
                <a:cs typeface="Arial"/>
                <a:sym typeface="Arial"/>
              </a:rPr>
              <a:t>: </a:t>
            </a:r>
            <a:r>
              <a:rPr lang="en-US" sz="3300" b="0" i="0" u="none">
                <a:solidFill>
                  <a:srgbClr val="FFFF00"/>
                </a:solidFill>
                <a:latin typeface="Arial"/>
                <a:ea typeface="Arial"/>
                <a:cs typeface="Arial"/>
                <a:sym typeface="Arial"/>
              </a:rPr>
              <a:t>Yiwerid Menfes Qidus be-laile hibistu we-weynu, sobe yibil kahn tsega Menfes Qidus fenu</a:t>
            </a:r>
            <a:endParaRPr/>
          </a:p>
          <a:p>
            <a:pPr marL="463550" marR="0" lvl="0" indent="-463550" algn="l" rtl="0">
              <a:lnSpc>
                <a:spcPct val="100000"/>
              </a:lnSpc>
              <a:spcBef>
                <a:spcPts val="800"/>
              </a:spcBef>
              <a:spcAft>
                <a:spcPts val="0"/>
              </a:spcAft>
              <a:buClr>
                <a:srgbClr val="FF0000"/>
              </a:buClr>
              <a:buSzPts val="3300"/>
              <a:buFont typeface="Noto Sans Symbols"/>
              <a:buChar char="❖"/>
            </a:pPr>
            <a:r>
              <a:rPr lang="en-US" sz="3300" b="0" i="0" u="sng">
                <a:solidFill>
                  <a:srgbClr val="FFFF00"/>
                </a:solidFill>
                <a:latin typeface="Arial"/>
                <a:ea typeface="Arial"/>
                <a:cs typeface="Arial"/>
                <a:sym typeface="Arial"/>
              </a:rPr>
              <a:t>Asst. Priest</a:t>
            </a:r>
            <a:r>
              <a:rPr lang="en-US" sz="3300" b="0" i="0" u="none">
                <a:solidFill>
                  <a:srgbClr val="FFFF00"/>
                </a:solidFill>
                <a:latin typeface="Arial"/>
                <a:ea typeface="Arial"/>
                <a:cs typeface="Arial"/>
                <a:sym typeface="Arial"/>
              </a:rPr>
              <a:t>:-</a:t>
            </a:r>
            <a:r>
              <a:rPr lang="en-US" sz="3300" b="1" i="0" u="none">
                <a:solidFill>
                  <a:srgbClr val="DDDDDD"/>
                </a:solidFill>
                <a:latin typeface="Arial"/>
                <a:ea typeface="Arial"/>
                <a:cs typeface="Arial"/>
                <a:sym typeface="Arial"/>
              </a:rPr>
              <a:t> </a:t>
            </a:r>
            <a:r>
              <a:rPr lang="en-US" sz="3300" b="0" i="0" u="none">
                <a:solidFill>
                  <a:srgbClr val="FFFFFF"/>
                </a:solidFill>
                <a:latin typeface="Arial"/>
                <a:ea typeface="Arial"/>
                <a:cs typeface="Arial"/>
                <a:sym typeface="Arial"/>
              </a:rPr>
              <a:t>As the priest says let the Holy Spirit descend on this revered Holy of Holies(MQ)</a:t>
            </a:r>
            <a:endParaRPr/>
          </a:p>
        </p:txBody>
      </p:sp>
      <p:pic>
        <p:nvPicPr>
          <p:cNvPr id="1165" name="Google Shape;1165;p104"/>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105"/>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172" name="Google Shape;1172;p105"/>
          <p:cNvSpPr txBox="1"/>
          <p:nvPr/>
        </p:nvSpPr>
        <p:spPr>
          <a:xfrm>
            <a:off x="708025" y="577850"/>
            <a:ext cx="4778375" cy="6811962"/>
          </a:xfrm>
          <a:prstGeom prst="rect">
            <a:avLst/>
          </a:prstGeom>
          <a:noFill/>
          <a:ln>
            <a:noFill/>
          </a:ln>
        </p:spPr>
        <p:txBody>
          <a:bodyPr spcFirstLastPara="1" wrap="square" lIns="92150" tIns="46075" rIns="92150" bIns="46075" anchor="t" anchorCtr="0">
            <a:noAutofit/>
          </a:bodyPr>
          <a:lstStyle/>
          <a:p>
            <a:pPr marL="463550" marR="0" lvl="0" indent="-436562" algn="l" rtl="0">
              <a:lnSpc>
                <a:spcPct val="90000"/>
              </a:lnSpc>
              <a:spcBef>
                <a:spcPts val="0"/>
              </a:spcBef>
              <a:spcAft>
                <a:spcPts val="0"/>
              </a:spcAft>
              <a:buClr>
                <a:srgbClr val="33CC33"/>
              </a:buClr>
              <a:buSzPts val="3000"/>
              <a:buFont typeface="Noto Sans Symbols"/>
              <a:buChar char="❖"/>
            </a:pPr>
            <a:r>
              <a:rPr lang="en-US" sz="3000" b="1" i="0" u="sng">
                <a:solidFill>
                  <a:srgbClr val="FFFFFF"/>
                </a:solidFill>
                <a:latin typeface="Arial"/>
                <a:ea typeface="Arial"/>
                <a:cs typeface="Arial"/>
                <a:sym typeface="Arial"/>
              </a:rPr>
              <a:t>ሕዝብ</a:t>
            </a:r>
            <a:r>
              <a:rPr lang="en-US" sz="3000" b="1" i="0" u="none">
                <a:solidFill>
                  <a:srgbClr val="FFFFFF"/>
                </a:solidFill>
                <a:latin typeface="Arial"/>
                <a:ea typeface="Arial"/>
                <a:cs typeface="Arial"/>
                <a:sym typeface="Arial"/>
              </a:rPr>
              <a:t>፡-</a:t>
            </a:r>
            <a:r>
              <a:rPr lang="en-US" sz="3000" b="0" i="0" u="none">
                <a:solidFill>
                  <a:srgbClr val="FFFF00"/>
                </a:solidFill>
                <a:latin typeface="Arial"/>
                <a:ea typeface="Arial"/>
                <a:cs typeface="Arial"/>
                <a:sym typeface="Arial"/>
              </a:rPr>
              <a:t> ማዕከለ ዛቲ ቅድስት ቤተ ክርስቲያኑ፥ ይዌልጦሙ በቅጽበት አባላተ ክርስቶስ ይኩኑ፤ በኃይለ ጥበቡ መንክር ወዕፁብ ኪኑ።</a:t>
            </a:r>
            <a:r>
              <a:rPr lang="en-US" sz="3000" b="0" i="0" u="none">
                <a:solidFill>
                  <a:srgbClr val="FFFFFF"/>
                </a:solidFill>
                <a:latin typeface="Arial"/>
                <a:ea typeface="Arial"/>
                <a:cs typeface="Arial"/>
                <a:sym typeface="Arial"/>
              </a:rPr>
              <a:t>(መቁ)</a:t>
            </a:r>
            <a:endParaRPr/>
          </a:p>
          <a:p>
            <a:pPr marL="463550" marR="0" lvl="0" indent="-436562" algn="l" rtl="0">
              <a:lnSpc>
                <a:spcPct val="9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ኣብ ማእከል ቅድስት ቤተ ክርስቲያኑ፡ ብዘደንቕ ግሩም ሥልጣኑ ኣባላት ክርስቶስ ንኺኾኑ ይልውጦም። </a:t>
            </a:r>
            <a:endParaRPr/>
          </a:p>
          <a:p>
            <a:pPr marL="463550" marR="0" lvl="0" indent="-436562" algn="l" rtl="0">
              <a:lnSpc>
                <a:spcPct val="85000"/>
              </a:lnSpc>
              <a:spcBef>
                <a:spcPts val="8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000" b="0" i="0" u="none">
              <a:solidFill>
                <a:srgbClr val="000000"/>
              </a:solidFill>
              <a:latin typeface="Arial"/>
              <a:ea typeface="Arial"/>
              <a:cs typeface="Arial"/>
              <a:sym typeface="Arial"/>
            </a:endParaRPr>
          </a:p>
        </p:txBody>
      </p:sp>
      <p:sp>
        <p:nvSpPr>
          <p:cNvPr id="1173" name="Google Shape;1173;p105"/>
          <p:cNvSpPr txBox="1"/>
          <p:nvPr/>
        </p:nvSpPr>
        <p:spPr>
          <a:xfrm>
            <a:off x="5016500" y="377825"/>
            <a:ext cx="4887912" cy="6935787"/>
          </a:xfrm>
          <a:prstGeom prst="rect">
            <a:avLst/>
          </a:prstGeom>
          <a:noFill/>
          <a:ln>
            <a:noFill/>
          </a:ln>
        </p:spPr>
        <p:txBody>
          <a:bodyPr spcFirstLastPara="1" wrap="square" lIns="90000" tIns="91425" rIns="90000" bIns="91425" anchor="t" anchorCtr="0">
            <a:noAutofit/>
          </a:bodyPr>
          <a:lstStyle/>
          <a:p>
            <a:pPr marL="463550" marR="0" lvl="0" indent="-444500" algn="l" rtl="0">
              <a:lnSpc>
                <a:spcPct val="90000"/>
              </a:lnSpc>
              <a:spcBef>
                <a:spcPts val="0"/>
              </a:spcBef>
              <a:spcAft>
                <a:spcPts val="0"/>
              </a:spcAft>
              <a:buClr>
                <a:srgbClr val="0000FF"/>
              </a:buClr>
              <a:buSzPts val="2800"/>
              <a:buFont typeface="Noto Sans Symbols"/>
              <a:buChar char="❖"/>
            </a:pPr>
            <a:r>
              <a:rPr lang="en-US" sz="2800" b="1" i="0" u="sng">
                <a:solidFill>
                  <a:srgbClr val="FFFFFF"/>
                </a:solidFill>
                <a:latin typeface="Arial"/>
                <a:ea typeface="Arial"/>
                <a:cs typeface="Arial"/>
                <a:sym typeface="Arial"/>
              </a:rPr>
              <a:t>Hizb</a:t>
            </a:r>
            <a:r>
              <a:rPr lang="en-US" sz="2800" b="1" i="0" u="none">
                <a:solidFill>
                  <a:srgbClr val="FFFFFF"/>
                </a:solidFill>
                <a:latin typeface="Arial"/>
                <a:ea typeface="Arial"/>
                <a:cs typeface="Arial"/>
                <a:sym typeface="Arial"/>
              </a:rPr>
              <a:t>:</a:t>
            </a:r>
            <a:r>
              <a:rPr lang="en-US" sz="2800" b="0" i="0" u="none">
                <a:solidFill>
                  <a:srgbClr val="FFFFFF"/>
                </a:solidFill>
                <a:latin typeface="Arial"/>
                <a:ea typeface="Arial"/>
                <a:cs typeface="Arial"/>
                <a:sym typeface="Arial"/>
              </a:rPr>
              <a:t> </a:t>
            </a:r>
            <a:r>
              <a:rPr lang="en-US" sz="2800" b="0" i="0" u="none">
                <a:solidFill>
                  <a:srgbClr val="FFFF00"/>
                </a:solidFill>
                <a:latin typeface="Arial"/>
                <a:ea typeface="Arial"/>
                <a:cs typeface="Arial"/>
                <a:sym typeface="Arial"/>
              </a:rPr>
              <a:t>Maikel zatī qidist biet kristīyan, yiwielTamu be-qitsbet abalate Kristos yikunu, be-hayle Tibebu menkir we-itsb kīnu</a:t>
            </a:r>
            <a:endParaRPr/>
          </a:p>
          <a:p>
            <a:pPr marL="463550" marR="0" lvl="0" indent="-444500" algn="l" rtl="0">
              <a:lnSpc>
                <a:spcPct val="85000"/>
              </a:lnSpc>
              <a:spcBef>
                <a:spcPts val="800"/>
              </a:spcBef>
              <a:spcAft>
                <a:spcPts val="0"/>
              </a:spcAft>
              <a:buClr>
                <a:srgbClr val="FF0000"/>
              </a:buClr>
              <a:buSzPts val="2800"/>
              <a:buFont typeface="Noto Sans Symbols"/>
              <a:buChar char="❖"/>
            </a:pPr>
            <a:r>
              <a:rPr lang="en-US" sz="2800" b="0" i="0" u="sng">
                <a:solidFill>
                  <a:srgbClr val="FFFF00"/>
                </a:solidFill>
                <a:latin typeface="Arial"/>
                <a:ea typeface="Arial"/>
                <a:cs typeface="Arial"/>
                <a:sym typeface="Arial"/>
              </a:rPr>
              <a:t>People</a:t>
            </a:r>
            <a:r>
              <a:rPr lang="en-US" sz="2800" b="0" i="0" u="none">
                <a:solidFill>
                  <a:srgbClr val="FFFF00"/>
                </a:solidFill>
                <a:latin typeface="Arial"/>
                <a:ea typeface="Arial"/>
                <a:cs typeface="Arial"/>
                <a:sym typeface="Arial"/>
              </a:rPr>
              <a:t>:</a:t>
            </a:r>
            <a:r>
              <a:rPr lang="en-US" sz="2800" b="0" i="0" u="none">
                <a:solidFill>
                  <a:srgbClr val="DDDDDD"/>
                </a:solidFill>
                <a:latin typeface="Arial"/>
                <a:ea typeface="Arial"/>
                <a:cs typeface="Arial"/>
                <a:sym typeface="Arial"/>
              </a:rPr>
              <a:t> </a:t>
            </a:r>
            <a:r>
              <a:rPr lang="en-US" sz="2800" b="0" i="0" u="none">
                <a:solidFill>
                  <a:srgbClr val="FFFFFF"/>
                </a:solidFill>
                <a:latin typeface="Arial"/>
                <a:ea typeface="Arial"/>
                <a:cs typeface="Arial"/>
                <a:sym typeface="Arial"/>
              </a:rPr>
              <a:t>The In the center of the Holy Church, they (the bread and the wine) transform ,within a twinkle of an eye, into the members of Christ with the astonishingly mystical power of His wisdom.</a:t>
            </a:r>
            <a:endParaRPr/>
          </a:p>
        </p:txBody>
      </p:sp>
      <p:pic>
        <p:nvPicPr>
          <p:cNvPr id="1174" name="Google Shape;1174;p105"/>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06"/>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181" name="Google Shape;1181;p106"/>
          <p:cNvSpPr txBox="1"/>
          <p:nvPr/>
        </p:nvSpPr>
        <p:spPr>
          <a:xfrm>
            <a:off x="1128712" y="552450"/>
            <a:ext cx="4319587"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500"/>
              <a:buFont typeface="Noto Sans Symbols"/>
              <a:buChar char="❖"/>
            </a:pPr>
            <a:r>
              <a:rPr lang="en-US" sz="3500" b="0" i="0" u="sng">
                <a:solidFill>
                  <a:srgbClr val="FFFFFF"/>
                </a:solidFill>
                <a:latin typeface="Arial"/>
                <a:ea typeface="Arial"/>
                <a:cs typeface="Arial"/>
                <a:sym typeface="Arial"/>
              </a:rPr>
              <a:t>ካህን</a:t>
            </a:r>
            <a:r>
              <a:rPr lang="en-US" sz="3500" b="0" i="0" u="none">
                <a:solidFill>
                  <a:srgbClr val="FFFFFF"/>
                </a:solidFill>
                <a:latin typeface="Arial"/>
                <a:ea typeface="Arial"/>
                <a:cs typeface="Arial"/>
                <a:sym typeface="Arial"/>
              </a:rPr>
              <a:t>፡-</a:t>
            </a:r>
            <a:r>
              <a:rPr lang="en-US" sz="3500" b="0" i="0" u="none">
                <a:solidFill>
                  <a:srgbClr val="FFFF00"/>
                </a:solidFill>
                <a:latin typeface="Arial"/>
                <a:ea typeface="Arial"/>
                <a:cs typeface="Arial"/>
                <a:sym typeface="Arial"/>
              </a:rPr>
              <a:t> ሰላም ለክሙ ጻድቃን ወሰማዕት፥ እለ አዕረፍክሙ በሃይማኖት።</a:t>
            </a:r>
            <a:endParaRPr/>
          </a:p>
          <a:p>
            <a:pPr marL="463550" marR="0" lvl="0" indent="-463550" algn="l" rtl="0">
              <a:lnSpc>
                <a:spcPct val="100000"/>
              </a:lnSpc>
              <a:spcBef>
                <a:spcPts val="0"/>
              </a:spcBef>
              <a:spcAft>
                <a:spcPts val="0"/>
              </a:spcAft>
              <a:buClr>
                <a:srgbClr val="FFFFFF"/>
              </a:buClr>
              <a:buSzPts val="3500"/>
              <a:buFont typeface="Arial"/>
              <a:buNone/>
            </a:pPr>
            <a:r>
              <a:rPr lang="en-US" sz="3500" b="0" i="0" u="none">
                <a:solidFill>
                  <a:srgbClr val="FFFFFF"/>
                </a:solidFill>
                <a:latin typeface="Arial"/>
                <a:ea typeface="Arial"/>
                <a:cs typeface="Arial"/>
                <a:sym typeface="Arial"/>
              </a:rPr>
              <a:t>(መቁ)</a:t>
            </a:r>
            <a:endParaRPr/>
          </a:p>
          <a:p>
            <a:pPr marL="463550" marR="0" lvl="0" indent="-463550" algn="l" rtl="0">
              <a:lnSpc>
                <a:spcPct val="100000"/>
              </a:lnSpc>
              <a:spcBef>
                <a:spcPts val="600"/>
              </a:spcBef>
              <a:spcAft>
                <a:spcPts val="0"/>
              </a:spcAft>
              <a:buClr>
                <a:srgbClr val="FFFFFF"/>
              </a:buClr>
              <a:buSzPts val="3500"/>
              <a:buFont typeface="Noto Sans Symbols"/>
              <a:buChar char="❖"/>
            </a:pPr>
            <a:r>
              <a:rPr lang="en-US" sz="3500" b="0" i="0" u="none">
                <a:solidFill>
                  <a:srgbClr val="FFFFFF"/>
                </a:solidFill>
                <a:latin typeface="Arial"/>
                <a:ea typeface="Arial"/>
                <a:cs typeface="Arial"/>
                <a:sym typeface="Arial"/>
              </a:rPr>
              <a:t>ሰላም ንኣኹም፡ ብእምነት ዘዕረፍኩም ጻድቃን</a:t>
            </a:r>
            <a:endParaRPr/>
          </a:p>
          <a:p>
            <a:pPr marL="463550" marR="0" lvl="0" indent="-463550" algn="l" rtl="0">
              <a:lnSpc>
                <a:spcPct val="100000"/>
              </a:lnSpc>
              <a:spcBef>
                <a:spcPts val="8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500" b="0" i="0" u="none">
              <a:solidFill>
                <a:srgbClr val="000000"/>
              </a:solidFill>
              <a:latin typeface="Arial"/>
              <a:ea typeface="Arial"/>
              <a:cs typeface="Arial"/>
              <a:sym typeface="Arial"/>
            </a:endParaRPr>
          </a:p>
        </p:txBody>
      </p:sp>
      <p:sp>
        <p:nvSpPr>
          <p:cNvPr id="1182" name="Google Shape;1182;p106"/>
          <p:cNvSpPr txBox="1"/>
          <p:nvPr/>
        </p:nvSpPr>
        <p:spPr>
          <a:xfrm>
            <a:off x="4778375" y="341312"/>
            <a:ext cx="4994275" cy="6805612"/>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500"/>
              <a:buFont typeface="Noto Sans Symbols"/>
              <a:buChar char="❖"/>
            </a:pPr>
            <a:r>
              <a:rPr lang="en-US" sz="3500" b="0" i="0" u="sng">
                <a:solidFill>
                  <a:srgbClr val="FFFFFF"/>
                </a:solidFill>
                <a:latin typeface="Arial"/>
                <a:ea typeface="Arial"/>
                <a:cs typeface="Arial"/>
                <a:sym typeface="Arial"/>
              </a:rPr>
              <a:t>Kahn</a:t>
            </a:r>
            <a:r>
              <a:rPr lang="en-US" sz="3500" b="0" i="0" u="none">
                <a:solidFill>
                  <a:srgbClr val="FFFFFF"/>
                </a:solidFill>
                <a:latin typeface="Arial"/>
                <a:ea typeface="Arial"/>
                <a:cs typeface="Arial"/>
                <a:sym typeface="Arial"/>
              </a:rPr>
              <a:t>: </a:t>
            </a:r>
            <a:r>
              <a:rPr lang="en-US" sz="3500" b="0" i="0" u="none">
                <a:solidFill>
                  <a:srgbClr val="FFFF00"/>
                </a:solidFill>
                <a:latin typeface="Arial"/>
                <a:ea typeface="Arial"/>
                <a:cs typeface="Arial"/>
                <a:sym typeface="Arial"/>
              </a:rPr>
              <a:t>Selam le-kimu tsadqan we-semait, ile airefkimu be-haymanot</a:t>
            </a:r>
            <a:endParaRPr/>
          </a:p>
          <a:p>
            <a:pPr marL="463550" marR="0" lvl="0" indent="-463550" algn="l" rtl="0">
              <a:lnSpc>
                <a:spcPct val="100000"/>
              </a:lnSpc>
              <a:spcBef>
                <a:spcPts val="800"/>
              </a:spcBef>
              <a:spcAft>
                <a:spcPts val="0"/>
              </a:spcAft>
              <a:buClr>
                <a:srgbClr val="FF0000"/>
              </a:buClr>
              <a:buSzPts val="3500"/>
              <a:buFont typeface="Noto Sans Symbols"/>
              <a:buChar char="❖"/>
            </a:pPr>
            <a:r>
              <a:rPr lang="en-US" sz="3500" b="0" i="0" u="sng">
                <a:solidFill>
                  <a:srgbClr val="FFFF00"/>
                </a:solidFill>
                <a:latin typeface="Arial"/>
                <a:ea typeface="Arial"/>
                <a:cs typeface="Arial"/>
                <a:sym typeface="Arial"/>
              </a:rPr>
              <a:t>Priest</a:t>
            </a:r>
            <a:r>
              <a:rPr lang="en-US" sz="3500" b="0" i="0" u="none">
                <a:solidFill>
                  <a:srgbClr val="FFFF00"/>
                </a:solidFill>
                <a:latin typeface="Arial"/>
                <a:ea typeface="Arial"/>
                <a:cs typeface="Arial"/>
                <a:sym typeface="Arial"/>
              </a:rPr>
              <a:t>:</a:t>
            </a:r>
            <a:r>
              <a:rPr lang="en-US" sz="3500" b="1" i="0" u="none">
                <a:solidFill>
                  <a:srgbClr val="DDDDDD"/>
                </a:solidFill>
                <a:latin typeface="Arial"/>
                <a:ea typeface="Arial"/>
                <a:cs typeface="Arial"/>
                <a:sym typeface="Arial"/>
              </a:rPr>
              <a:t> </a:t>
            </a:r>
            <a:r>
              <a:rPr lang="en-US" sz="3500" b="0" i="0" u="none">
                <a:solidFill>
                  <a:srgbClr val="FFFFFF"/>
                </a:solidFill>
                <a:latin typeface="Arial"/>
                <a:ea typeface="Arial"/>
                <a:cs typeface="Arial"/>
                <a:sym typeface="Arial"/>
              </a:rPr>
              <a:t>Peace be unto you, blessed and martyrs, who have died for the faith.</a:t>
            </a:r>
            <a:endParaRPr/>
          </a:p>
        </p:txBody>
      </p:sp>
      <p:pic>
        <p:nvPicPr>
          <p:cNvPr id="1183" name="Google Shape;1183;p106"/>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107"/>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190" name="Google Shape;1190;p107"/>
          <p:cNvSpPr txBox="1"/>
          <p:nvPr/>
        </p:nvSpPr>
        <p:spPr>
          <a:xfrm>
            <a:off x="628650" y="555625"/>
            <a:ext cx="4603750" cy="6665912"/>
          </a:xfrm>
          <a:prstGeom prst="rect">
            <a:avLst/>
          </a:prstGeom>
          <a:noFill/>
          <a:ln>
            <a:noFill/>
          </a:ln>
        </p:spPr>
        <p:txBody>
          <a:bodyPr spcFirstLastPara="1" wrap="square" lIns="92150" tIns="46075" rIns="92150" bIns="46075" anchor="t" anchorCtr="0">
            <a:noAutofit/>
          </a:bodyPr>
          <a:lstStyle/>
          <a:p>
            <a:pPr marL="463550" marR="0" lvl="0" indent="-444500" algn="l" rtl="0">
              <a:lnSpc>
                <a:spcPct val="90000"/>
              </a:lnSpc>
              <a:spcBef>
                <a:spcPts val="0"/>
              </a:spcBef>
              <a:spcAft>
                <a:spcPts val="0"/>
              </a:spcAft>
              <a:buClr>
                <a:srgbClr val="33CC33"/>
              </a:buClr>
              <a:buSzPts val="2900"/>
              <a:buFont typeface="Noto Sans Symbols"/>
              <a:buChar char="❖"/>
            </a:pPr>
            <a:r>
              <a:rPr lang="en-US" sz="2900" b="1" i="0" u="sng">
                <a:solidFill>
                  <a:srgbClr val="FFFFFF"/>
                </a:solidFill>
                <a:latin typeface="Arial"/>
                <a:ea typeface="Arial"/>
                <a:cs typeface="Arial"/>
                <a:sym typeface="Arial"/>
              </a:rPr>
              <a:t>ሕዝብ</a:t>
            </a:r>
            <a:r>
              <a:rPr lang="en-US" sz="2900" b="1" i="0" u="none">
                <a:solidFill>
                  <a:srgbClr val="FFFFFF"/>
                </a:solidFill>
                <a:latin typeface="Arial"/>
                <a:ea typeface="Arial"/>
                <a:cs typeface="Arial"/>
                <a:sym typeface="Arial"/>
              </a:rPr>
              <a:t>፡-</a:t>
            </a:r>
            <a:r>
              <a:rPr lang="en-US" sz="2900" b="0" i="0" u="none">
                <a:solidFill>
                  <a:srgbClr val="FFFF00"/>
                </a:solidFill>
                <a:latin typeface="Arial"/>
                <a:ea typeface="Arial"/>
                <a:cs typeface="Arial"/>
                <a:sym typeface="Arial"/>
              </a:rPr>
              <a:t>  መዋዕያነ ዓለም አንትሙ በብዙኅ ትዕግሥት፤ ሰአሉ ቅድመ ፈጣሪ በኵሉ ሰዓት እንበለ ንሥሐ ኪያነ ኢይንሣእ ሞት።</a:t>
            </a:r>
            <a:r>
              <a:rPr lang="en-US" sz="2900" b="0" i="0" u="none">
                <a:solidFill>
                  <a:srgbClr val="FFFFFF"/>
                </a:solidFill>
                <a:latin typeface="Arial"/>
                <a:ea typeface="Arial"/>
                <a:cs typeface="Arial"/>
                <a:sym typeface="Arial"/>
              </a:rPr>
              <a:t>(መቁ)</a:t>
            </a:r>
            <a:endParaRPr/>
          </a:p>
          <a:p>
            <a:pPr marL="463550" marR="0" lvl="0" indent="-444500" algn="l" rtl="0">
              <a:lnSpc>
                <a:spcPct val="90000"/>
              </a:lnSpc>
              <a:spcBef>
                <a:spcPts val="600"/>
              </a:spcBef>
              <a:spcAft>
                <a:spcPts val="0"/>
              </a:spcAft>
              <a:buClr>
                <a:srgbClr val="FFFFFF"/>
              </a:buClr>
              <a:buSzPts val="2900"/>
              <a:buFont typeface="Noto Sans Symbols"/>
              <a:buChar char="❖"/>
            </a:pPr>
            <a:r>
              <a:rPr lang="en-US" sz="2900" b="0" i="0" u="none">
                <a:solidFill>
                  <a:srgbClr val="FFFFFF"/>
                </a:solidFill>
                <a:latin typeface="Arial"/>
                <a:ea typeface="Arial"/>
                <a:cs typeface="Arial"/>
                <a:sym typeface="Arial"/>
              </a:rPr>
              <a:t>ብብዙኅ ትዕግስቲ ንዓለም ዝሰዓርኩም፡ ኣብ ቅድሚ ፈጣሪ ኩሉ ጊዜ ጸልዩልና፡ ብዘይንስሓ ሞት ከይወስደና።</a:t>
            </a:r>
            <a:endParaRPr/>
          </a:p>
          <a:p>
            <a:pPr marL="0" marR="0" lvl="0" indent="0" algn="l" rtl="0">
              <a:lnSpc>
                <a:spcPct val="93000"/>
              </a:lnSpc>
              <a:spcBef>
                <a:spcPts val="0"/>
              </a:spcBef>
              <a:spcAft>
                <a:spcPts val="0"/>
              </a:spcAft>
              <a:buNone/>
            </a:pPr>
            <a:endParaRPr sz="2900" b="0" i="0" u="none">
              <a:solidFill>
                <a:srgbClr val="FFFFFF"/>
              </a:solidFill>
              <a:latin typeface="Arial"/>
              <a:ea typeface="Arial"/>
              <a:cs typeface="Arial"/>
              <a:sym typeface="Arial"/>
            </a:endParaRPr>
          </a:p>
        </p:txBody>
      </p:sp>
      <p:sp>
        <p:nvSpPr>
          <p:cNvPr id="1191" name="Google Shape;1191;p107"/>
          <p:cNvSpPr txBox="1"/>
          <p:nvPr/>
        </p:nvSpPr>
        <p:spPr>
          <a:xfrm>
            <a:off x="4859337" y="381000"/>
            <a:ext cx="5038725" cy="6870700"/>
          </a:xfrm>
          <a:prstGeom prst="rect">
            <a:avLst/>
          </a:prstGeom>
          <a:noFill/>
          <a:ln>
            <a:noFill/>
          </a:ln>
        </p:spPr>
        <p:txBody>
          <a:bodyPr spcFirstLastPara="1" wrap="square" lIns="90000" tIns="91425" rIns="90000" bIns="91425" anchor="t" anchorCtr="0">
            <a:noAutofit/>
          </a:bodyPr>
          <a:lstStyle/>
          <a:p>
            <a:pPr marL="463550" marR="0" lvl="0" indent="-444500" algn="l" rtl="0">
              <a:lnSpc>
                <a:spcPct val="90000"/>
              </a:lnSpc>
              <a:spcBef>
                <a:spcPts val="0"/>
              </a:spcBef>
              <a:spcAft>
                <a:spcPts val="0"/>
              </a:spcAft>
              <a:buClr>
                <a:srgbClr val="0000FF"/>
              </a:buClr>
              <a:buSzPts val="2900"/>
              <a:buFont typeface="Noto Sans Symbols"/>
              <a:buChar char="❖"/>
            </a:pPr>
            <a:r>
              <a:rPr lang="en-US" sz="2900" b="1" i="0" u="sng">
                <a:solidFill>
                  <a:srgbClr val="FFFFFF"/>
                </a:solidFill>
                <a:latin typeface="Arial"/>
                <a:ea typeface="Arial"/>
                <a:cs typeface="Arial"/>
                <a:sym typeface="Arial"/>
              </a:rPr>
              <a:t>Hizb</a:t>
            </a:r>
            <a:r>
              <a:rPr lang="en-US" sz="2900" b="1" i="0" u="none">
                <a:solidFill>
                  <a:srgbClr val="FFFFFF"/>
                </a:solidFill>
                <a:latin typeface="Arial"/>
                <a:ea typeface="Arial"/>
                <a:cs typeface="Arial"/>
                <a:sym typeface="Arial"/>
              </a:rPr>
              <a:t>:</a:t>
            </a:r>
            <a:r>
              <a:rPr lang="en-US" sz="2900" b="0" i="0" u="none">
                <a:solidFill>
                  <a:srgbClr val="FFFFFF"/>
                </a:solidFill>
                <a:latin typeface="Arial"/>
                <a:ea typeface="Arial"/>
                <a:cs typeface="Arial"/>
                <a:sym typeface="Arial"/>
              </a:rPr>
              <a:t> </a:t>
            </a:r>
            <a:r>
              <a:rPr lang="en-US" sz="2900" b="0" i="0" u="none">
                <a:solidFill>
                  <a:srgbClr val="FFFF00"/>
                </a:solidFill>
                <a:latin typeface="Arial"/>
                <a:ea typeface="Arial"/>
                <a:cs typeface="Arial"/>
                <a:sym typeface="Arial"/>
              </a:rPr>
              <a:t>Mewaiyane Alem antimu be-bizuh tigist, sealu qidme feTarī be-kulu seAt inbele nisiha kīyane īyinisi mot::</a:t>
            </a:r>
            <a:endParaRPr/>
          </a:p>
          <a:p>
            <a:pPr marL="463550" marR="0" lvl="0" indent="-444500" algn="l" rtl="0">
              <a:lnSpc>
                <a:spcPct val="90000"/>
              </a:lnSpc>
              <a:spcBef>
                <a:spcPts val="800"/>
              </a:spcBef>
              <a:spcAft>
                <a:spcPts val="0"/>
              </a:spcAft>
              <a:buClr>
                <a:srgbClr val="FF0000"/>
              </a:buClr>
              <a:buSzPts val="2900"/>
              <a:buFont typeface="Noto Sans Symbols"/>
              <a:buChar char="❖"/>
            </a:pPr>
            <a:r>
              <a:rPr lang="en-US" sz="2900" b="0" i="0" u="sng">
                <a:solidFill>
                  <a:srgbClr val="FFFF00"/>
                </a:solidFill>
                <a:latin typeface="Arial"/>
                <a:ea typeface="Arial"/>
                <a:cs typeface="Arial"/>
                <a:sym typeface="Arial"/>
              </a:rPr>
              <a:t>People</a:t>
            </a:r>
            <a:r>
              <a:rPr lang="en-US" sz="2900" b="0" i="0" u="none">
                <a:solidFill>
                  <a:srgbClr val="FFFF00"/>
                </a:solidFill>
                <a:latin typeface="Arial"/>
                <a:ea typeface="Arial"/>
                <a:cs typeface="Arial"/>
                <a:sym typeface="Arial"/>
              </a:rPr>
              <a:t>:</a:t>
            </a:r>
            <a:r>
              <a:rPr lang="en-US" sz="2900" b="1" i="0" u="none">
                <a:solidFill>
                  <a:srgbClr val="DDDDDD"/>
                </a:solidFill>
                <a:latin typeface="Arial"/>
                <a:ea typeface="Arial"/>
                <a:cs typeface="Arial"/>
                <a:sym typeface="Arial"/>
              </a:rPr>
              <a:t> </a:t>
            </a:r>
            <a:r>
              <a:rPr lang="en-US" sz="2900" b="0" i="0" u="none">
                <a:solidFill>
                  <a:srgbClr val="FFFFFF"/>
                </a:solidFill>
                <a:latin typeface="Arial"/>
                <a:ea typeface="Arial"/>
                <a:cs typeface="Arial"/>
                <a:sym typeface="Arial"/>
              </a:rPr>
              <a:t>You all who have conquered the world by patience, pray for us day and night standing in front of our Creator, so that death will not take us before we have repented.</a:t>
            </a:r>
            <a:endParaRPr/>
          </a:p>
        </p:txBody>
      </p:sp>
      <p:pic>
        <p:nvPicPr>
          <p:cNvPr id="1192" name="Google Shape;1192;p107"/>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108"/>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199" name="Google Shape;1199;p108"/>
          <p:cNvSpPr txBox="1"/>
          <p:nvPr/>
        </p:nvSpPr>
        <p:spPr>
          <a:xfrm>
            <a:off x="623887" y="468312"/>
            <a:ext cx="4600575"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90000"/>
              </a:lnSpc>
              <a:spcBef>
                <a:spcPts val="0"/>
              </a:spcBef>
              <a:spcAft>
                <a:spcPts val="0"/>
              </a:spcAft>
              <a:buClr>
                <a:srgbClr val="33CC33"/>
              </a:buClr>
              <a:buSzPts val="3600"/>
              <a:buFont typeface="Noto Sans Symbols"/>
              <a:buChar char="❖"/>
            </a:pPr>
            <a:r>
              <a:rPr lang="en-US" sz="3600" b="0" i="0" u="sng">
                <a:solidFill>
                  <a:srgbClr val="FFFFFF"/>
                </a:solidFill>
                <a:latin typeface="Arial"/>
                <a:ea typeface="Arial"/>
                <a:cs typeface="Arial"/>
                <a:sym typeface="Arial"/>
              </a:rPr>
              <a:t>ንፍቀ ካህን</a:t>
            </a:r>
            <a:r>
              <a:rPr lang="en-US" sz="3600" b="0" i="0" u="none">
                <a:solidFill>
                  <a:srgbClr val="FFFFFF"/>
                </a:solidFill>
                <a:latin typeface="Arial"/>
                <a:ea typeface="Arial"/>
                <a:cs typeface="Arial"/>
                <a:sym typeface="Arial"/>
              </a:rPr>
              <a:t>፡-</a:t>
            </a:r>
            <a:r>
              <a:rPr lang="en-US" sz="3600" b="0" i="0" u="none">
                <a:solidFill>
                  <a:srgbClr val="DDDDDD"/>
                </a:solidFill>
                <a:latin typeface="Arial"/>
                <a:ea typeface="Arial"/>
                <a:cs typeface="Arial"/>
                <a:sym typeface="Arial"/>
              </a:rPr>
              <a:t> </a:t>
            </a:r>
            <a:r>
              <a:rPr lang="en-US" sz="3600" b="0" i="0" u="none">
                <a:solidFill>
                  <a:srgbClr val="FFFF00"/>
                </a:solidFill>
                <a:latin typeface="Arial"/>
                <a:ea typeface="Arial"/>
                <a:cs typeface="Arial"/>
                <a:sym typeface="Arial"/>
              </a:rPr>
              <a:t>ሰላም ለክሙ ጻድቃነ ዛቲ ዕለት ኵልክሙ፤ ዕድ ወአንስት በበአስማቲክሙ። </a:t>
            </a:r>
            <a:r>
              <a:rPr lang="en-US" sz="3600" b="0" i="0" u="none">
                <a:solidFill>
                  <a:srgbClr val="FFFFFF"/>
                </a:solidFill>
                <a:latin typeface="Arial"/>
                <a:ea typeface="Arial"/>
                <a:cs typeface="Arial"/>
                <a:sym typeface="Arial"/>
              </a:rPr>
              <a:t>(መቁ)</a:t>
            </a:r>
            <a:endParaRPr/>
          </a:p>
          <a:p>
            <a:pPr marL="463550" marR="0" lvl="0" indent="-463550" algn="l" rtl="0">
              <a:lnSpc>
                <a:spcPct val="90000"/>
              </a:lnSpc>
              <a:spcBef>
                <a:spcPts val="600"/>
              </a:spcBef>
              <a:spcAft>
                <a:spcPts val="0"/>
              </a:spcAft>
              <a:buClr>
                <a:srgbClr val="FFFFFF"/>
              </a:buClr>
              <a:buSzPts val="3600"/>
              <a:buFont typeface="Noto Sans Symbols"/>
              <a:buChar char="❖"/>
            </a:pPr>
            <a:r>
              <a:rPr lang="en-US" sz="3600" b="0" i="0" u="none">
                <a:solidFill>
                  <a:srgbClr val="FFFFFF"/>
                </a:solidFill>
                <a:latin typeface="Arial"/>
                <a:ea typeface="Arial"/>
                <a:cs typeface="Arial"/>
                <a:sym typeface="Arial"/>
              </a:rPr>
              <a:t>ሰላም ንኣኹም ናይ ዚ መዓልቲዚ ጻድቃን ኵልኹም፡ በብኣስማትኩም፡ </a:t>
            </a:r>
            <a:endParaRPr/>
          </a:p>
          <a:p>
            <a:pPr marL="463550" marR="0" lvl="0" indent="-463550" algn="l" rtl="0">
              <a:lnSpc>
                <a:spcPct val="90000"/>
              </a:lnSpc>
              <a:spcBef>
                <a:spcPts val="0"/>
              </a:spcBef>
              <a:spcAft>
                <a:spcPts val="0"/>
              </a:spcAft>
              <a:buClr>
                <a:schemeClr val="dk1"/>
              </a:buClr>
              <a:buSzPts val="3600"/>
              <a:buFont typeface="Arial"/>
              <a:buNone/>
            </a:pPr>
            <a:endParaRPr sz="36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600" b="0" i="0" u="none">
              <a:solidFill>
                <a:srgbClr val="000000"/>
              </a:solidFill>
              <a:latin typeface="Arial"/>
              <a:ea typeface="Arial"/>
              <a:cs typeface="Arial"/>
              <a:sym typeface="Arial"/>
            </a:endParaRPr>
          </a:p>
        </p:txBody>
      </p:sp>
      <p:sp>
        <p:nvSpPr>
          <p:cNvPr id="1200" name="Google Shape;1200;p108"/>
          <p:cNvSpPr txBox="1"/>
          <p:nvPr/>
        </p:nvSpPr>
        <p:spPr>
          <a:xfrm>
            <a:off x="4989512" y="279400"/>
            <a:ext cx="4889500" cy="6689725"/>
          </a:xfrm>
          <a:prstGeom prst="rect">
            <a:avLst/>
          </a:prstGeom>
          <a:noFill/>
          <a:ln>
            <a:noFill/>
          </a:ln>
        </p:spPr>
        <p:txBody>
          <a:bodyPr spcFirstLastPara="1" wrap="square" lIns="90000" tIns="91425" rIns="90000" bIns="91425" anchor="t" anchorCtr="0">
            <a:noAutofit/>
          </a:bodyPr>
          <a:lstStyle/>
          <a:p>
            <a:pPr marL="463550" marR="0" lvl="0" indent="-463550" algn="l" rtl="0">
              <a:lnSpc>
                <a:spcPct val="90000"/>
              </a:lnSpc>
              <a:spcBef>
                <a:spcPts val="0"/>
              </a:spcBef>
              <a:spcAft>
                <a:spcPts val="0"/>
              </a:spcAft>
              <a:buClr>
                <a:srgbClr val="0000FF"/>
              </a:buClr>
              <a:buSzPts val="3400"/>
              <a:buFont typeface="Noto Sans Symbols"/>
              <a:buChar char="❖"/>
            </a:pPr>
            <a:r>
              <a:rPr lang="en-US" sz="3400" b="0" i="0" u="sng">
                <a:solidFill>
                  <a:srgbClr val="FFFFFF"/>
                </a:solidFill>
                <a:latin typeface="Arial"/>
                <a:ea typeface="Arial"/>
                <a:cs typeface="Arial"/>
                <a:sym typeface="Arial"/>
              </a:rPr>
              <a:t>Nifqe kahn</a:t>
            </a:r>
            <a:r>
              <a:rPr lang="en-US" sz="3400" b="0" i="0" u="none">
                <a:solidFill>
                  <a:srgbClr val="FFFFFF"/>
                </a:solidFill>
                <a:latin typeface="Arial"/>
                <a:ea typeface="Arial"/>
                <a:cs typeface="Arial"/>
                <a:sym typeface="Arial"/>
              </a:rPr>
              <a:t>: </a:t>
            </a:r>
            <a:r>
              <a:rPr lang="en-US" sz="3400" b="0" i="0" u="none">
                <a:solidFill>
                  <a:srgbClr val="FFFF00"/>
                </a:solidFill>
                <a:latin typeface="Arial"/>
                <a:ea typeface="Arial"/>
                <a:cs typeface="Arial"/>
                <a:sym typeface="Arial"/>
              </a:rPr>
              <a:t>Selam le-kimu tsadqane zatī ilet kulikimu: id we-anist bebe-asmatīkimu</a:t>
            </a:r>
            <a:endParaRPr/>
          </a:p>
          <a:p>
            <a:pPr marL="463550" marR="0" lvl="0" indent="-463550" algn="l" rtl="0">
              <a:lnSpc>
                <a:spcPct val="90000"/>
              </a:lnSpc>
              <a:spcBef>
                <a:spcPts val="0"/>
              </a:spcBef>
              <a:spcAft>
                <a:spcPts val="0"/>
              </a:spcAft>
              <a:buClr>
                <a:srgbClr val="FF0000"/>
              </a:buClr>
              <a:buSzPts val="3400"/>
              <a:buFont typeface="Noto Sans Symbols"/>
              <a:buChar char="❖"/>
            </a:pPr>
            <a:r>
              <a:rPr lang="en-US" sz="3400" b="0" i="0" u="sng">
                <a:solidFill>
                  <a:srgbClr val="FFFF00"/>
                </a:solidFill>
                <a:latin typeface="Arial"/>
                <a:ea typeface="Arial"/>
                <a:cs typeface="Arial"/>
                <a:sym typeface="Arial"/>
              </a:rPr>
              <a:t>Asst. Priest</a:t>
            </a:r>
            <a:r>
              <a:rPr lang="en-US" sz="3400" b="0" i="0" u="none">
                <a:solidFill>
                  <a:srgbClr val="FFFF00"/>
                </a:solidFill>
                <a:latin typeface="Arial"/>
                <a:ea typeface="Arial"/>
                <a:cs typeface="Arial"/>
                <a:sym typeface="Arial"/>
              </a:rPr>
              <a:t>:-</a:t>
            </a:r>
            <a:r>
              <a:rPr lang="en-US" sz="3400" b="1" i="0" u="none">
                <a:solidFill>
                  <a:srgbClr val="DDDDDD"/>
                </a:solidFill>
                <a:latin typeface="Arial"/>
                <a:ea typeface="Arial"/>
                <a:cs typeface="Arial"/>
                <a:sym typeface="Arial"/>
              </a:rPr>
              <a:t> </a:t>
            </a:r>
            <a:r>
              <a:rPr lang="en-US" sz="3400" b="0" i="0" u="none">
                <a:solidFill>
                  <a:srgbClr val="FFFFFF"/>
                </a:solidFill>
                <a:latin typeface="Arial"/>
                <a:ea typeface="Arial"/>
                <a:cs typeface="Arial"/>
                <a:sym typeface="Arial"/>
              </a:rPr>
              <a:t>Peace be unto you, all those blessed on this day, men and women according to your name.</a:t>
            </a:r>
            <a:endParaRPr/>
          </a:p>
        </p:txBody>
      </p:sp>
      <p:pic>
        <p:nvPicPr>
          <p:cNvPr id="1201" name="Google Shape;1201;p108"/>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109"/>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208" name="Google Shape;1208;p109"/>
          <p:cNvSpPr txBox="1"/>
          <p:nvPr/>
        </p:nvSpPr>
        <p:spPr>
          <a:xfrm>
            <a:off x="434975" y="576262"/>
            <a:ext cx="4779962" cy="6750050"/>
          </a:xfrm>
          <a:prstGeom prst="rect">
            <a:avLst/>
          </a:prstGeom>
          <a:noFill/>
          <a:ln>
            <a:noFill/>
          </a:ln>
        </p:spPr>
        <p:txBody>
          <a:bodyPr spcFirstLastPara="1" wrap="square" lIns="92150" tIns="46075" rIns="92150" bIns="46075" anchor="t" anchorCtr="0">
            <a:noAutofit/>
          </a:bodyPr>
          <a:lstStyle/>
          <a:p>
            <a:pPr marL="463550" marR="0" lvl="0" indent="-450850" algn="l" rtl="0">
              <a:lnSpc>
                <a:spcPct val="80000"/>
              </a:lnSpc>
              <a:spcBef>
                <a:spcPts val="0"/>
              </a:spcBef>
              <a:spcAft>
                <a:spcPts val="0"/>
              </a:spcAft>
              <a:buClr>
                <a:srgbClr val="33CC33"/>
              </a:buClr>
              <a:buSzPts val="3000"/>
              <a:buFont typeface="Noto Sans Symbols"/>
              <a:buChar char="❖"/>
            </a:pPr>
            <a:r>
              <a:rPr lang="en-US" sz="3000" b="1" i="0" u="sng">
                <a:solidFill>
                  <a:srgbClr val="FFFFFF"/>
                </a:solidFill>
                <a:latin typeface="Arial"/>
                <a:ea typeface="Arial"/>
                <a:cs typeface="Arial"/>
                <a:sym typeface="Arial"/>
              </a:rPr>
              <a:t>ሕዝብ</a:t>
            </a:r>
            <a:r>
              <a:rPr lang="en-US" sz="3000" b="1" i="0" u="none">
                <a:solidFill>
                  <a:srgbClr val="FFFFFF"/>
                </a:solidFill>
                <a:latin typeface="Arial"/>
                <a:ea typeface="Arial"/>
                <a:cs typeface="Arial"/>
                <a:sym typeface="Arial"/>
              </a:rPr>
              <a:t>፡-</a:t>
            </a:r>
            <a:r>
              <a:rPr lang="en-US" sz="3000" b="0" i="0" u="none">
                <a:solidFill>
                  <a:srgbClr val="FFFF00"/>
                </a:solidFill>
                <a:latin typeface="Arial"/>
                <a:ea typeface="Arial"/>
                <a:cs typeface="Arial"/>
                <a:sym typeface="Arial"/>
              </a:rPr>
              <a:t> ቅዱሳነ ሰማይ ወምድር ማኀበረ ሥላሴ አንትሙ፤ ዝክሩነ በጸሎትክሙ በእንተ ማርያም እሙ፤ ተማኀፀነ ለክርስቶስ በሥጋሁ ወበደሙ። </a:t>
            </a:r>
            <a:r>
              <a:rPr lang="en-US" sz="3000" b="0" i="0" u="none">
                <a:solidFill>
                  <a:srgbClr val="FFFFFF"/>
                </a:solidFill>
                <a:latin typeface="Arial"/>
                <a:ea typeface="Arial"/>
                <a:cs typeface="Arial"/>
                <a:sym typeface="Arial"/>
              </a:rPr>
              <a:t>(መቁ)</a:t>
            </a:r>
            <a:endParaRPr/>
          </a:p>
          <a:p>
            <a:pPr marL="463550" marR="0" lvl="0" indent="-450850" algn="l" rtl="0">
              <a:lnSpc>
                <a:spcPct val="8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ኣብ ሰማይን ምድርን ማኅበር ሥላሴ ዝኸበርኩም፡ ኣብ ጸሎትኩም ዘክሩና፡ ምእንቲ ማርያም ኣዲኡ፡ ብናይ ክርስቶስ ሥጋን ደምን ንምሕጸነኩም። </a:t>
            </a:r>
            <a:endParaRPr/>
          </a:p>
          <a:p>
            <a:pPr marL="0" marR="0" lvl="0" indent="0" algn="l" rtl="0">
              <a:lnSpc>
                <a:spcPct val="93000"/>
              </a:lnSpc>
              <a:spcBef>
                <a:spcPts val="0"/>
              </a:spcBef>
              <a:spcAft>
                <a:spcPts val="0"/>
              </a:spcAft>
              <a:buNone/>
            </a:pPr>
            <a:endParaRPr sz="3000" b="0" i="0" u="none">
              <a:solidFill>
                <a:srgbClr val="FFFFFF"/>
              </a:solidFill>
              <a:latin typeface="Arial"/>
              <a:ea typeface="Arial"/>
              <a:cs typeface="Arial"/>
              <a:sym typeface="Arial"/>
            </a:endParaRPr>
          </a:p>
        </p:txBody>
      </p:sp>
      <p:sp>
        <p:nvSpPr>
          <p:cNvPr id="1209" name="Google Shape;1209;p109"/>
          <p:cNvSpPr txBox="1"/>
          <p:nvPr/>
        </p:nvSpPr>
        <p:spPr>
          <a:xfrm>
            <a:off x="4478337" y="487362"/>
            <a:ext cx="4897437" cy="6850062"/>
          </a:xfrm>
          <a:prstGeom prst="rect">
            <a:avLst/>
          </a:prstGeom>
          <a:noFill/>
          <a:ln>
            <a:noFill/>
          </a:ln>
        </p:spPr>
        <p:txBody>
          <a:bodyPr spcFirstLastPara="1" wrap="square" lIns="90000" tIns="91425" rIns="90000" bIns="91425" anchor="t" anchorCtr="0">
            <a:noAutofit/>
          </a:bodyPr>
          <a:lstStyle/>
          <a:p>
            <a:pPr marL="463550" marR="0" lvl="0" indent="-431800" algn="l" rtl="0">
              <a:lnSpc>
                <a:spcPct val="80000"/>
              </a:lnSpc>
              <a:spcBef>
                <a:spcPts val="0"/>
              </a:spcBef>
              <a:spcAft>
                <a:spcPts val="0"/>
              </a:spcAft>
              <a:buClr>
                <a:srgbClr val="0000FF"/>
              </a:buClr>
              <a:buSzPts val="2700"/>
              <a:buFont typeface="Noto Sans Symbols"/>
              <a:buChar char="❖"/>
            </a:pPr>
            <a:r>
              <a:rPr lang="en-US" sz="2700" b="1" i="0" u="sng">
                <a:solidFill>
                  <a:srgbClr val="FFFFFF"/>
                </a:solidFill>
                <a:latin typeface="Arial"/>
                <a:ea typeface="Arial"/>
                <a:cs typeface="Arial"/>
                <a:sym typeface="Arial"/>
              </a:rPr>
              <a:t>Hizb</a:t>
            </a:r>
            <a:r>
              <a:rPr lang="en-US" sz="2700" b="1" i="0" u="none">
                <a:solidFill>
                  <a:srgbClr val="FFFFFF"/>
                </a:solidFill>
                <a:latin typeface="Arial"/>
                <a:ea typeface="Arial"/>
                <a:cs typeface="Arial"/>
                <a:sym typeface="Arial"/>
              </a:rPr>
              <a:t>:</a:t>
            </a:r>
            <a:r>
              <a:rPr lang="en-US" sz="2700" b="0" i="0" u="none">
                <a:solidFill>
                  <a:srgbClr val="FFFFFF"/>
                </a:solidFill>
                <a:latin typeface="Arial"/>
                <a:ea typeface="Arial"/>
                <a:cs typeface="Arial"/>
                <a:sym typeface="Arial"/>
              </a:rPr>
              <a:t> </a:t>
            </a:r>
            <a:r>
              <a:rPr lang="en-US" sz="2700" b="0" i="0" u="none">
                <a:solidFill>
                  <a:srgbClr val="FFFF00"/>
                </a:solidFill>
                <a:latin typeface="Arial"/>
                <a:ea typeface="Arial"/>
                <a:cs typeface="Arial"/>
                <a:sym typeface="Arial"/>
              </a:rPr>
              <a:t>Qidusan semay we-midr mahber Silasie antimu, zekirune be-tselotikimu be-inte Maryam imu, temah’tsene leKristos be-sigahu webe-demu</a:t>
            </a:r>
            <a:endParaRPr/>
          </a:p>
          <a:p>
            <a:pPr marL="463550" marR="0" lvl="0" indent="-431800" algn="l" rtl="0">
              <a:lnSpc>
                <a:spcPct val="80000"/>
              </a:lnSpc>
              <a:spcBef>
                <a:spcPts val="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People</a:t>
            </a:r>
            <a:r>
              <a:rPr lang="en-US" sz="2700" b="0" i="0" u="none">
                <a:solidFill>
                  <a:srgbClr val="FFFF00"/>
                </a:solidFill>
                <a:latin typeface="Arial"/>
                <a:ea typeface="Arial"/>
                <a:cs typeface="Arial"/>
                <a:sym typeface="Arial"/>
              </a:rPr>
              <a:t>:-</a:t>
            </a:r>
            <a:r>
              <a:rPr lang="en-US" sz="2700" b="0" i="0" u="none">
                <a:solidFill>
                  <a:srgbClr val="00FF00"/>
                </a:solidFill>
                <a:latin typeface="Arial"/>
                <a:ea typeface="Arial"/>
                <a:cs typeface="Arial"/>
                <a:sym typeface="Arial"/>
              </a:rPr>
              <a:t> </a:t>
            </a:r>
            <a:r>
              <a:rPr lang="en-US" sz="2700" b="0" i="0" u="none">
                <a:solidFill>
                  <a:srgbClr val="FFFFFF"/>
                </a:solidFill>
                <a:latin typeface="Arial"/>
                <a:ea typeface="Arial"/>
                <a:cs typeface="Arial"/>
                <a:sym typeface="Arial"/>
              </a:rPr>
              <a:t> You all that are glorified in heaven and on earth, friends of the Holy Trinity; remember us in your prayers for the sake of Mary and for the sake of Christ's flesh and blood, we beseech You.  </a:t>
            </a:r>
            <a:endParaRPr/>
          </a:p>
        </p:txBody>
      </p:sp>
      <p:pic>
        <p:nvPicPr>
          <p:cNvPr id="1210" name="Google Shape;1210;p109"/>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1"/>
          <p:cNvSpPr txBox="1"/>
          <p:nvPr/>
        </p:nvSpPr>
        <p:spPr>
          <a:xfrm>
            <a:off x="457200" y="468312"/>
            <a:ext cx="4581525" cy="6811962"/>
          </a:xfrm>
          <a:prstGeom prst="rect">
            <a:avLst/>
          </a:prstGeom>
          <a:noFill/>
          <a:ln>
            <a:noFill/>
          </a:ln>
        </p:spPr>
        <p:txBody>
          <a:bodyPr spcFirstLastPara="1" wrap="square" lIns="92150" tIns="46075" rIns="92150" bIns="46075" anchor="t" anchorCtr="0">
            <a:noAutofit/>
          </a:bodyPr>
          <a:lstStyle/>
          <a:p>
            <a:pPr marL="342900" marR="0" lvl="0" indent="-277812" algn="l" rtl="0">
              <a:lnSpc>
                <a:spcPct val="100000"/>
              </a:lnSpc>
              <a:spcBef>
                <a:spcPts val="0"/>
              </a:spcBef>
              <a:spcAft>
                <a:spcPts val="0"/>
              </a:spcAft>
              <a:buClr>
                <a:srgbClr val="02CA02"/>
              </a:buClr>
              <a:buSzPts val="2200"/>
              <a:buFont typeface="Noto Sans Symbols"/>
              <a:buChar char="❖"/>
            </a:pPr>
            <a:r>
              <a:rPr lang="en-US" sz="2200" b="0" i="0" u="none">
                <a:solidFill>
                  <a:srgbClr val="DDDDDD"/>
                </a:solidFill>
                <a:latin typeface="Arial"/>
                <a:ea typeface="Arial"/>
                <a:cs typeface="Arial"/>
                <a:sym typeface="Arial"/>
              </a:rPr>
              <a:t> </a:t>
            </a:r>
            <a:r>
              <a:rPr lang="en-US" sz="2200" b="0" i="0" u="sng">
                <a:solidFill>
                  <a:srgbClr val="FFFFFF"/>
                </a:solidFill>
                <a:latin typeface="Arial"/>
                <a:ea typeface="Arial"/>
                <a:cs typeface="Arial"/>
                <a:sym typeface="Arial"/>
              </a:rPr>
              <a:t>ካህን</a:t>
            </a:r>
            <a:r>
              <a:rPr lang="en-US" sz="2200" b="0" i="0" u="none">
                <a:solidFill>
                  <a:srgbClr val="FFFFFF"/>
                </a:solidFill>
                <a:latin typeface="Arial"/>
                <a:ea typeface="Arial"/>
                <a:cs typeface="Arial"/>
                <a:sym typeface="Arial"/>
              </a:rPr>
              <a:t>፦</a:t>
            </a:r>
            <a:r>
              <a:rPr lang="en-US" sz="2200" b="0" i="0" u="none">
                <a:solidFill>
                  <a:srgbClr val="DDDDDD"/>
                </a:solidFill>
                <a:latin typeface="Arial"/>
                <a:ea typeface="Arial"/>
                <a:cs typeface="Arial"/>
                <a:sym typeface="Arial"/>
              </a:rPr>
              <a:t> </a:t>
            </a:r>
            <a:r>
              <a:rPr lang="en-US" sz="2200" b="0" i="0" u="none">
                <a:solidFill>
                  <a:srgbClr val="FFFF00"/>
                </a:solidFill>
                <a:latin typeface="Arial"/>
                <a:ea typeface="Arial"/>
                <a:cs typeface="Arial"/>
                <a:sym typeface="Arial"/>
              </a:rPr>
              <a:t>ወንሕነኒ አግብርቲከ ትሑታን ከማሆሙ ብፍትሐተ እድ እንዘ ናነሥእ እደዊነ ወእንዘ ናስተማስል በአርኣያ መስቀል ንሴብሐከ ወንዌድስከ። ወአእቶሙሂ ክንፍ ቦሙ ለለ ፩ዱ ፩ዱ ፮ቱ ክነፊሆሙ </a:t>
            </a:r>
            <a:r>
              <a:rPr lang="en-US" sz="2200" b="0" i="0" u="none">
                <a:solidFill>
                  <a:srgbClr val="CE181E"/>
                </a:solidFill>
                <a:latin typeface="Arial"/>
                <a:ea typeface="Arial"/>
                <a:cs typeface="Arial"/>
                <a:sym typeface="Arial"/>
              </a:rPr>
              <a:t>ሱ</a:t>
            </a:r>
            <a:r>
              <a:rPr lang="en-US" sz="2200" b="0" i="0" u="none">
                <a:solidFill>
                  <a:srgbClr val="FFFF00"/>
                </a:solidFill>
                <a:latin typeface="Arial"/>
                <a:ea typeface="Arial"/>
                <a:cs typeface="Arial"/>
                <a:sym typeface="Arial"/>
              </a:rPr>
              <a:t>ራፌል ወኪሩቤል።</a:t>
            </a:r>
            <a:endParaRPr/>
          </a:p>
          <a:p>
            <a:pPr marL="342900" marR="0" lvl="0" indent="-277812" algn="l" rtl="0">
              <a:lnSpc>
                <a:spcPct val="100000"/>
              </a:lnSpc>
              <a:spcBef>
                <a:spcPts val="600"/>
              </a:spcBef>
              <a:spcAft>
                <a:spcPts val="0"/>
              </a:spcAft>
              <a:buClr>
                <a:srgbClr val="FFFFFF"/>
              </a:buClr>
              <a:buSzPts val="2200"/>
              <a:buFont typeface="Noto Sans Symbols"/>
              <a:buChar char="❖"/>
            </a:pPr>
            <a:r>
              <a:rPr lang="en-US" sz="2200" b="0" i="0" u="none">
                <a:solidFill>
                  <a:srgbClr val="FFFFFF"/>
                </a:solidFill>
                <a:latin typeface="Arial"/>
                <a:ea typeface="Arial"/>
                <a:cs typeface="Arial"/>
                <a:sym typeface="Arial"/>
              </a:rPr>
              <a:t>ንሕናውን ትሑታት ባሮትካ ኸምኣቶም ኢድ ብምዝርጋሕን ከምኣቶም ድማ በምሳል ኣርኣያ መስቀል ኣእዳውና እናኣልዓልና ነመስግነካን ንውድሰካን ኣሎና። ንሳቶም እውን ክንፊ ኣለዎም። ሱራፌል ኪሩቤልን ንነፍስ ወከፍ ሽሽዱሽተ ኽንፊ ኣለዎም። (ቅዳ.ጎር.ካልዕ- ፯)</a:t>
            </a:r>
            <a:endParaRPr/>
          </a:p>
        </p:txBody>
      </p:sp>
      <p:sp>
        <p:nvSpPr>
          <p:cNvPr id="317" name="Google Shape;317;p11"/>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11</a:t>
            </a:fld>
            <a:endParaRPr/>
          </a:p>
        </p:txBody>
      </p:sp>
      <p:pic>
        <p:nvPicPr>
          <p:cNvPr id="318" name="Google Shape;318;p11"/>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319" name="Google Shape;319;p11"/>
          <p:cNvSpPr txBox="1"/>
          <p:nvPr/>
        </p:nvSpPr>
        <p:spPr>
          <a:xfrm>
            <a:off x="4784725" y="298450"/>
            <a:ext cx="5045075" cy="6757987"/>
          </a:xfrm>
          <a:prstGeom prst="rect">
            <a:avLst/>
          </a:prstGeom>
          <a:noFill/>
          <a:ln>
            <a:noFill/>
          </a:ln>
        </p:spPr>
        <p:txBody>
          <a:bodyPr spcFirstLastPara="1" wrap="square" lIns="90000" tIns="91425" rIns="90000" bIns="91425" anchor="t" anchorCtr="0">
            <a:noAutofit/>
          </a:bodyPr>
          <a:lstStyle/>
          <a:p>
            <a:pPr marL="342900" marR="0" lvl="0" indent="-258761" algn="l" rtl="0">
              <a:lnSpc>
                <a:spcPct val="100000"/>
              </a:lnSpc>
              <a:spcBef>
                <a:spcPts val="0"/>
              </a:spcBef>
              <a:spcAft>
                <a:spcPts val="0"/>
              </a:spcAft>
              <a:buClr>
                <a:srgbClr val="0000FF"/>
              </a:buClr>
              <a:buSzPts val="2300"/>
              <a:buFont typeface="Arial"/>
              <a:buChar char="❖"/>
            </a:pPr>
            <a:r>
              <a:rPr lang="en-US" sz="2300" b="0" i="0" u="sng">
                <a:solidFill>
                  <a:srgbClr val="FFFFFF"/>
                </a:solidFill>
                <a:latin typeface="Arial"/>
                <a:ea typeface="Arial"/>
                <a:cs typeface="Arial"/>
                <a:sym typeface="Arial"/>
              </a:rPr>
              <a:t>Kahn</a:t>
            </a:r>
            <a:r>
              <a:rPr lang="en-US" sz="2300" b="0" i="0" u="none">
                <a:solidFill>
                  <a:srgbClr val="FFFFFF"/>
                </a:solidFill>
                <a:latin typeface="Arial"/>
                <a:ea typeface="Arial"/>
                <a:cs typeface="Arial"/>
                <a:sym typeface="Arial"/>
              </a:rPr>
              <a:t>:</a:t>
            </a:r>
            <a:r>
              <a:rPr lang="en-US" sz="2300" b="0" i="0" u="none">
                <a:solidFill>
                  <a:srgbClr val="FFFF00"/>
                </a:solidFill>
                <a:latin typeface="Arial"/>
                <a:ea typeface="Arial"/>
                <a:cs typeface="Arial"/>
                <a:sym typeface="Arial"/>
              </a:rPr>
              <a:t> We-nehnenī agbertīke t’hutan kemahomu bi’fthat Id inze nansi’i idewīn we-inze nastemasl be-araya mesqel n’siebhake we-nwiedseke. we-a’itomuhī kinf bomu lele ahadu ahadu sidistu kinefīhomu surafiel we-kīrubiel</a:t>
            </a:r>
            <a:endParaRPr/>
          </a:p>
          <a:p>
            <a:pPr marL="342900" marR="0" lvl="0" indent="-258761" algn="l" rtl="0">
              <a:lnSpc>
                <a:spcPct val="100000"/>
              </a:lnSpc>
              <a:spcBef>
                <a:spcPts val="700"/>
              </a:spcBef>
              <a:spcAft>
                <a:spcPts val="0"/>
              </a:spcAft>
              <a:buClr>
                <a:srgbClr val="FF0000"/>
              </a:buClr>
              <a:buSzPts val="2300"/>
              <a:buFont typeface="Noto Sans Symbols"/>
              <a:buChar char="❖"/>
            </a:pPr>
            <a:r>
              <a:rPr lang="en-US" sz="2300" b="0" i="0" u="sng">
                <a:solidFill>
                  <a:srgbClr val="FFFF00"/>
                </a:solidFill>
                <a:latin typeface="Arial"/>
                <a:ea typeface="Arial"/>
                <a:cs typeface="Arial"/>
                <a:sym typeface="Arial"/>
              </a:rPr>
              <a:t>Priest</a:t>
            </a:r>
            <a:r>
              <a:rPr lang="en-US" sz="2300" b="0" i="0" u="none">
                <a:solidFill>
                  <a:srgbClr val="FFFF00"/>
                </a:solidFill>
                <a:latin typeface="Arial"/>
                <a:ea typeface="Arial"/>
                <a:cs typeface="Arial"/>
                <a:sym typeface="Arial"/>
              </a:rPr>
              <a:t>:</a:t>
            </a:r>
            <a:r>
              <a:rPr lang="en-US" sz="2300" b="0" i="0" u="none">
                <a:solidFill>
                  <a:srgbClr val="FFFFFF"/>
                </a:solidFill>
                <a:latin typeface="Arial"/>
                <a:ea typeface="Arial"/>
                <a:cs typeface="Arial"/>
                <a:sym typeface="Arial"/>
              </a:rPr>
              <a:t>And we also, thy humble servants, do also like them, stretching forth our hands, raising them up in the sign of the cross, and glorify Thee and praise Thee. But those, the seraphim and cherubim, have wings, each has six wings.</a:t>
            </a:r>
            <a:endParaRPr/>
          </a:p>
          <a:p>
            <a:pPr marL="0" marR="0" lvl="0" indent="0" algn="l" rtl="0">
              <a:lnSpc>
                <a:spcPct val="93000"/>
              </a:lnSpc>
              <a:spcBef>
                <a:spcPts val="0"/>
              </a:spcBef>
              <a:spcAft>
                <a:spcPts val="0"/>
              </a:spcAft>
              <a:buNone/>
            </a:pPr>
            <a:endParaRPr sz="2300" b="0" i="0" u="none">
              <a:solidFill>
                <a:srgbClr val="FFFFFF"/>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110"/>
          <p:cNvSpPr txBox="1"/>
          <p:nvPr/>
        </p:nvSpPr>
        <p:spPr>
          <a:xfrm>
            <a:off x="708025" y="468312"/>
            <a:ext cx="4570412" cy="6811962"/>
          </a:xfrm>
          <a:prstGeom prst="rect">
            <a:avLst/>
          </a:prstGeom>
          <a:noFill/>
          <a:ln>
            <a:noFill/>
          </a:ln>
        </p:spPr>
        <p:txBody>
          <a:bodyPr spcFirstLastPara="1" wrap="square" lIns="92150" tIns="46075" rIns="92150" bIns="46075" anchor="t" anchorCtr="0">
            <a:noAutofit/>
          </a:bodyPr>
          <a:lstStyle/>
          <a:p>
            <a:pPr marL="342900" marR="0" lvl="0" indent="-220662" algn="l" rtl="0">
              <a:lnSpc>
                <a:spcPct val="100000"/>
              </a:lnSpc>
              <a:spcBef>
                <a:spcPts val="0"/>
              </a:spcBef>
              <a:spcAft>
                <a:spcPts val="0"/>
              </a:spcAft>
              <a:buClr>
                <a:srgbClr val="00CC00"/>
              </a:buClr>
              <a:buSzPts val="2900"/>
              <a:buFont typeface="Noto Sans Symbols"/>
              <a:buChar char="❖"/>
            </a:pPr>
            <a:r>
              <a:rPr lang="en-US" sz="2900" b="0" i="0" u="sng">
                <a:solidFill>
                  <a:srgbClr val="FFFFFF"/>
                </a:solidFill>
                <a:latin typeface="Arial"/>
                <a:ea typeface="Arial"/>
                <a:cs typeface="Arial"/>
                <a:sym typeface="Arial"/>
              </a:rPr>
              <a:t>ካህን</a:t>
            </a:r>
            <a:r>
              <a:rPr lang="en-US" sz="2900" b="0" i="0" u="none">
                <a:solidFill>
                  <a:srgbClr val="FFFFFF"/>
                </a:solidFill>
                <a:latin typeface="Arial"/>
                <a:ea typeface="Arial"/>
                <a:cs typeface="Arial"/>
                <a:sym typeface="Arial"/>
              </a:rPr>
              <a:t>: </a:t>
            </a:r>
            <a:r>
              <a:rPr lang="en-US" sz="2900" b="0" i="0" u="none">
                <a:solidFill>
                  <a:srgbClr val="FFFF00"/>
                </a:solidFill>
                <a:latin typeface="Arial"/>
                <a:ea typeface="Arial"/>
                <a:cs typeface="Arial"/>
                <a:sym typeface="Arial"/>
              </a:rPr>
              <a:t>እግዚኦ ኵነኔከ ሀባ ለሃገር፡ ወጽድቀከኒ ለቤተክርስቲያን አግርር  ፀራ ታሕተ እገሪሃ ዕቀብ ሕዝባ ወሰራዊታ  ለሃገሪትነ </a:t>
            </a:r>
            <a:r>
              <a:rPr lang="en-US" sz="2900" b="0" i="0" u="none">
                <a:solidFill>
                  <a:srgbClr val="28F82D"/>
                </a:solidFill>
                <a:latin typeface="Arial"/>
                <a:ea typeface="Arial"/>
                <a:cs typeface="Arial"/>
                <a:sym typeface="Arial"/>
              </a:rPr>
              <a:t>ኤርትራ</a:t>
            </a:r>
            <a:endParaRPr/>
          </a:p>
          <a:p>
            <a:pPr marL="342900" marR="0" lvl="0" indent="-220662" algn="l" rtl="0">
              <a:lnSpc>
                <a:spcPct val="100000"/>
              </a:lnSpc>
              <a:spcBef>
                <a:spcPts val="0"/>
              </a:spcBef>
              <a:spcAft>
                <a:spcPts val="0"/>
              </a:spcAft>
              <a:buClr>
                <a:srgbClr val="FFFFFF"/>
              </a:buClr>
              <a:buSzPts val="2900"/>
              <a:buFont typeface="Noto Sans Symbols"/>
              <a:buChar char="❖"/>
            </a:pPr>
            <a:r>
              <a:rPr lang="en-US" sz="2900" b="0" i="0" u="none">
                <a:solidFill>
                  <a:srgbClr val="FFFFFF"/>
                </a:solidFill>
                <a:latin typeface="Arial"/>
                <a:ea typeface="Arial"/>
                <a:cs typeface="Arial"/>
                <a:sym typeface="Arial"/>
              </a:rPr>
              <a:t>ንሃገርና  ኤርትራ  ንግሥነታን ሕዝባን  ሠራዊታን  ሓሉ  ጸላእታ  ከኣ  ኣብ  ትሕቲ  እግራ  ኣግዝኣላ ።</a:t>
            </a:r>
            <a:endParaRPr/>
          </a:p>
          <a:p>
            <a:pPr marL="342900" marR="0" lvl="0" indent="-220662" algn="l" rtl="0">
              <a:lnSpc>
                <a:spcPct val="100000"/>
              </a:lnSpc>
              <a:spcBef>
                <a:spcPts val="0"/>
              </a:spcBef>
              <a:spcAft>
                <a:spcPts val="0"/>
              </a:spcAft>
              <a:buClr>
                <a:schemeClr val="dk1"/>
              </a:buClr>
              <a:buSzPts val="2900"/>
              <a:buFont typeface="Arial"/>
              <a:buNone/>
            </a:pPr>
            <a:endParaRPr sz="29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900" b="0" i="0" u="none">
              <a:solidFill>
                <a:srgbClr val="000000"/>
              </a:solidFill>
              <a:latin typeface="Arial"/>
              <a:ea typeface="Arial"/>
              <a:cs typeface="Arial"/>
              <a:sym typeface="Arial"/>
            </a:endParaRPr>
          </a:p>
        </p:txBody>
      </p:sp>
      <p:sp>
        <p:nvSpPr>
          <p:cNvPr id="1217" name="Google Shape;1217;p110"/>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218" name="Google Shape;1218;p110"/>
          <p:cNvSpPr txBox="1"/>
          <p:nvPr/>
        </p:nvSpPr>
        <p:spPr>
          <a:xfrm>
            <a:off x="5002212" y="330200"/>
            <a:ext cx="4570412" cy="6637337"/>
          </a:xfrm>
          <a:prstGeom prst="rect">
            <a:avLst/>
          </a:prstGeom>
          <a:noFill/>
          <a:ln>
            <a:noFill/>
          </a:ln>
        </p:spPr>
        <p:txBody>
          <a:bodyPr spcFirstLastPara="1" wrap="square" lIns="90000" tIns="91425" rIns="90000" bIns="91425" anchor="t" anchorCtr="0">
            <a:noAutofit/>
          </a:bodyPr>
          <a:lstStyle/>
          <a:p>
            <a:pPr marL="342900" marR="0" lvl="0" indent="-220662" algn="l" rtl="0">
              <a:lnSpc>
                <a:spcPct val="100000"/>
              </a:lnSpc>
              <a:spcBef>
                <a:spcPts val="0"/>
              </a:spcBef>
              <a:spcAft>
                <a:spcPts val="0"/>
              </a:spcAft>
              <a:buClr>
                <a:srgbClr val="0000FF"/>
              </a:buClr>
              <a:buSzPts val="2900"/>
              <a:buFont typeface="Noto Sans Symbols"/>
              <a:buChar char="❖"/>
            </a:pPr>
            <a:r>
              <a:rPr lang="en-US" sz="2900" b="0" i="0" u="sng">
                <a:solidFill>
                  <a:srgbClr val="FFFFFF"/>
                </a:solidFill>
                <a:latin typeface="Arial"/>
                <a:ea typeface="Arial"/>
                <a:cs typeface="Arial"/>
                <a:sym typeface="Arial"/>
              </a:rPr>
              <a:t>Kahn</a:t>
            </a:r>
            <a:r>
              <a:rPr lang="en-US" sz="2900" b="0" i="0" u="none">
                <a:solidFill>
                  <a:srgbClr val="FFFFFF"/>
                </a:solidFill>
                <a:latin typeface="Arial"/>
                <a:ea typeface="Arial"/>
                <a:cs typeface="Arial"/>
                <a:sym typeface="Arial"/>
              </a:rPr>
              <a:t>: </a:t>
            </a:r>
            <a:r>
              <a:rPr lang="en-US" sz="2900" b="0" i="0" u="none">
                <a:solidFill>
                  <a:srgbClr val="FFFF00"/>
                </a:solidFill>
                <a:latin typeface="Arial"/>
                <a:ea typeface="Arial"/>
                <a:cs typeface="Arial"/>
                <a:sym typeface="Arial"/>
              </a:rPr>
              <a:t>Igzīo kunenieke habe le-hagere, we-tsidqekenī le-bietkristīyan agerir tsor ta’ht igerīha iqeb hizba we-serawīta le-hagerītine </a:t>
            </a:r>
            <a:r>
              <a:rPr lang="en-US" sz="2900" b="0" i="0" u="none">
                <a:solidFill>
                  <a:srgbClr val="28F82D"/>
                </a:solidFill>
                <a:latin typeface="Arial"/>
                <a:ea typeface="Arial"/>
                <a:cs typeface="Arial"/>
                <a:sym typeface="Arial"/>
              </a:rPr>
              <a:t>Eritrea</a:t>
            </a:r>
            <a:endParaRPr/>
          </a:p>
          <a:p>
            <a:pPr marL="342900" marR="0" lvl="0" indent="-220662" algn="l" rtl="0">
              <a:lnSpc>
                <a:spcPct val="100000"/>
              </a:lnSpc>
              <a:spcBef>
                <a:spcPts val="0"/>
              </a:spcBef>
              <a:spcAft>
                <a:spcPts val="0"/>
              </a:spcAft>
              <a:buClr>
                <a:srgbClr val="FF0000"/>
              </a:buClr>
              <a:buSzPts val="2900"/>
              <a:buFont typeface="Noto Sans Symbols"/>
              <a:buChar char="❖"/>
            </a:pPr>
            <a:r>
              <a:rPr lang="en-US" sz="2900" b="0" i="0" u="sng">
                <a:solidFill>
                  <a:srgbClr val="FFFF00"/>
                </a:solidFill>
                <a:latin typeface="Arial"/>
                <a:ea typeface="Arial"/>
                <a:cs typeface="Arial"/>
                <a:sym typeface="Arial"/>
              </a:rPr>
              <a:t>Priest</a:t>
            </a:r>
            <a:r>
              <a:rPr lang="en-US" sz="2900" b="0" i="0" u="none">
                <a:solidFill>
                  <a:srgbClr val="FFFF00"/>
                </a:solidFill>
                <a:latin typeface="Arial"/>
                <a:ea typeface="Arial"/>
                <a:cs typeface="Arial"/>
                <a:sym typeface="Arial"/>
              </a:rPr>
              <a:t>:</a:t>
            </a:r>
            <a:r>
              <a:rPr lang="en-US" sz="2900" b="0" i="0" u="none">
                <a:solidFill>
                  <a:srgbClr val="FFFFFF"/>
                </a:solidFill>
                <a:latin typeface="Arial"/>
                <a:ea typeface="Arial"/>
                <a:cs typeface="Arial"/>
                <a:sym typeface="Arial"/>
              </a:rPr>
              <a:t> O, Lord grant the power of judgment to the country and of righteousness to the Holy Church.</a:t>
            </a:r>
            <a:endParaRPr/>
          </a:p>
        </p:txBody>
      </p:sp>
      <p:pic>
        <p:nvPicPr>
          <p:cNvPr id="1219" name="Google Shape;1219;p110"/>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11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226" name="Google Shape;1226;p111"/>
          <p:cNvSpPr txBox="1"/>
          <p:nvPr/>
        </p:nvSpPr>
        <p:spPr>
          <a:xfrm>
            <a:off x="458787" y="1200150"/>
            <a:ext cx="4681537" cy="5424487"/>
          </a:xfrm>
          <a:prstGeom prst="rect">
            <a:avLst/>
          </a:prstGeom>
          <a:noFill/>
          <a:ln>
            <a:noFill/>
          </a:ln>
        </p:spPr>
        <p:txBody>
          <a:bodyPr spcFirstLastPara="1" wrap="square" lIns="92150" tIns="46075" rIns="92150" bIns="46075" anchor="t" anchorCtr="0">
            <a:noAutofit/>
          </a:bodyPr>
          <a:lstStyle/>
          <a:p>
            <a:pPr marL="463550" marR="0" lvl="0" indent="-431800" algn="l" rtl="0">
              <a:lnSpc>
                <a:spcPct val="100000"/>
              </a:lnSpc>
              <a:spcBef>
                <a:spcPts val="0"/>
              </a:spcBef>
              <a:spcAft>
                <a:spcPts val="0"/>
              </a:spcAft>
              <a:buClr>
                <a:srgbClr val="33CC33"/>
              </a:buClr>
              <a:buSzPts val="2900"/>
              <a:buFont typeface="Noto Sans Symbols"/>
              <a:buChar char="❖"/>
            </a:pPr>
            <a:r>
              <a:rPr lang="en-US" sz="2900" b="0" i="0" u="none">
                <a:solidFill>
                  <a:srgbClr val="FFFF00"/>
                </a:solidFill>
                <a:latin typeface="Arial"/>
                <a:ea typeface="Arial"/>
                <a:cs typeface="Arial"/>
                <a:sym typeface="Arial"/>
              </a:rPr>
              <a:t>እግዚኦ መሐረነ ክርስቶስ </a:t>
            </a:r>
            <a:r>
              <a:rPr lang="en-US" sz="2900" b="0" i="1" u="none">
                <a:solidFill>
                  <a:srgbClr val="FFFFFF"/>
                </a:solidFill>
                <a:latin typeface="Arial"/>
                <a:ea typeface="Arial"/>
                <a:cs typeface="Arial"/>
                <a:sym typeface="Arial"/>
              </a:rPr>
              <a:t>(3 ጊዜ) </a:t>
            </a:r>
            <a:r>
              <a:rPr lang="en-US" sz="2900" b="0" i="0" u="none">
                <a:solidFill>
                  <a:srgbClr val="FFFFFF"/>
                </a:solidFill>
                <a:latin typeface="Arial"/>
                <a:ea typeface="Arial"/>
                <a:cs typeface="Arial"/>
                <a:sym typeface="Arial"/>
              </a:rPr>
              <a:t>(መቁ)</a:t>
            </a:r>
            <a:endParaRPr/>
          </a:p>
          <a:p>
            <a:pPr marL="463550" marR="0" lvl="0" indent="-431800" algn="l" rtl="0">
              <a:lnSpc>
                <a:spcPct val="100000"/>
              </a:lnSpc>
              <a:spcBef>
                <a:spcPts val="600"/>
              </a:spcBef>
              <a:spcAft>
                <a:spcPts val="0"/>
              </a:spcAft>
              <a:buClr>
                <a:srgbClr val="FFFFFF"/>
              </a:buClr>
              <a:buSzPts val="2900"/>
              <a:buFont typeface="Noto Sans Symbols"/>
              <a:buChar char="❖"/>
            </a:pPr>
            <a:r>
              <a:rPr lang="en-US" sz="2900" b="0" i="0" u="none">
                <a:solidFill>
                  <a:srgbClr val="FFFFFF"/>
                </a:solidFill>
                <a:latin typeface="Arial"/>
                <a:ea typeface="Arial"/>
                <a:cs typeface="Arial"/>
                <a:sym typeface="Arial"/>
              </a:rPr>
              <a:t>ኦ ክርስቶስ ጐይታ መሓረና </a:t>
            </a:r>
            <a:r>
              <a:rPr lang="en-US" sz="2900" b="0" i="1" u="none">
                <a:solidFill>
                  <a:srgbClr val="FFFFFF"/>
                </a:solidFill>
                <a:latin typeface="Arial"/>
                <a:ea typeface="Arial"/>
                <a:cs typeface="Arial"/>
                <a:sym typeface="Arial"/>
              </a:rPr>
              <a:t>(3 ግዜ)</a:t>
            </a:r>
            <a:endParaRPr/>
          </a:p>
          <a:p>
            <a:pPr marL="463550" marR="0" lvl="0" indent="-431800" algn="l" rtl="0">
              <a:lnSpc>
                <a:spcPct val="100000"/>
              </a:lnSpc>
              <a:spcBef>
                <a:spcPts val="800"/>
              </a:spcBef>
              <a:spcAft>
                <a:spcPts val="0"/>
              </a:spcAft>
              <a:buClr>
                <a:schemeClr val="dk1"/>
              </a:buClr>
              <a:buSzPts val="2900"/>
              <a:buFont typeface="Arial"/>
              <a:buNone/>
            </a:pPr>
            <a:endParaRPr sz="2900" b="0" i="0" u="none">
              <a:solidFill>
                <a:srgbClr val="000000"/>
              </a:solidFill>
              <a:latin typeface="Arial"/>
              <a:ea typeface="Arial"/>
              <a:cs typeface="Arial"/>
              <a:sym typeface="Arial"/>
            </a:endParaRPr>
          </a:p>
          <a:p>
            <a:pPr marL="463550" marR="0" lvl="0" indent="-431800" algn="l" rtl="0">
              <a:lnSpc>
                <a:spcPct val="100000"/>
              </a:lnSpc>
              <a:spcBef>
                <a:spcPts val="600"/>
              </a:spcBef>
              <a:spcAft>
                <a:spcPts val="0"/>
              </a:spcAft>
              <a:buClr>
                <a:srgbClr val="33CC33"/>
              </a:buClr>
              <a:buSzPts val="2900"/>
              <a:buFont typeface="Noto Sans Symbols"/>
              <a:buChar char="❖"/>
            </a:pPr>
            <a:r>
              <a:rPr lang="en-US" sz="2900" b="0" i="0" u="none">
                <a:solidFill>
                  <a:srgbClr val="FFFF00"/>
                </a:solidFill>
                <a:latin typeface="Arial"/>
                <a:ea typeface="Arial"/>
                <a:cs typeface="Arial"/>
                <a:sym typeface="Arial"/>
              </a:rPr>
              <a:t>በእንተ ማርያም መሐረነ ክርስቶስ </a:t>
            </a:r>
            <a:r>
              <a:rPr lang="en-US" sz="2900" b="0" i="1" u="none">
                <a:solidFill>
                  <a:srgbClr val="FFFFFF"/>
                </a:solidFill>
                <a:latin typeface="Arial"/>
                <a:ea typeface="Arial"/>
                <a:cs typeface="Arial"/>
                <a:sym typeface="Arial"/>
              </a:rPr>
              <a:t>(3 ጊዜ)</a:t>
            </a:r>
            <a:endParaRPr/>
          </a:p>
          <a:p>
            <a:pPr marL="463550" marR="0" lvl="0" indent="-431800" algn="l" rtl="0">
              <a:lnSpc>
                <a:spcPct val="100000"/>
              </a:lnSpc>
              <a:spcBef>
                <a:spcPts val="600"/>
              </a:spcBef>
              <a:spcAft>
                <a:spcPts val="0"/>
              </a:spcAft>
              <a:buClr>
                <a:srgbClr val="FFFFFF"/>
              </a:buClr>
              <a:buSzPts val="2900"/>
              <a:buFont typeface="Noto Sans Symbols"/>
              <a:buChar char="❖"/>
            </a:pPr>
            <a:r>
              <a:rPr lang="en-US" sz="2900" b="0" i="0" u="none">
                <a:solidFill>
                  <a:srgbClr val="FFFFFF"/>
                </a:solidFill>
                <a:latin typeface="Arial"/>
                <a:ea typeface="Arial"/>
                <a:cs typeface="Arial"/>
                <a:sym typeface="Arial"/>
              </a:rPr>
              <a:t>ምእንቲ ማርያም መሓረና ክርስቶስ </a:t>
            </a:r>
            <a:r>
              <a:rPr lang="en-US" sz="2900" b="0" i="1" u="none">
                <a:solidFill>
                  <a:srgbClr val="FFFFFF"/>
                </a:solidFill>
                <a:latin typeface="Arial"/>
                <a:ea typeface="Arial"/>
                <a:cs typeface="Arial"/>
                <a:sym typeface="Arial"/>
              </a:rPr>
              <a:t>(3 ግዜ)</a:t>
            </a:r>
            <a:endParaRPr/>
          </a:p>
        </p:txBody>
      </p:sp>
      <p:sp>
        <p:nvSpPr>
          <p:cNvPr id="1227" name="Google Shape;1227;p111"/>
          <p:cNvSpPr txBox="1"/>
          <p:nvPr/>
        </p:nvSpPr>
        <p:spPr>
          <a:xfrm>
            <a:off x="4691062" y="1123950"/>
            <a:ext cx="5284787" cy="5424487"/>
          </a:xfrm>
          <a:prstGeom prst="rect">
            <a:avLst/>
          </a:prstGeom>
          <a:noFill/>
          <a:ln>
            <a:noFill/>
          </a:ln>
        </p:spPr>
        <p:txBody>
          <a:bodyPr spcFirstLastPara="1" wrap="square" lIns="90000" tIns="91425" rIns="90000" bIns="91425" anchor="t" anchorCtr="0">
            <a:noAutofit/>
          </a:bodyPr>
          <a:lstStyle/>
          <a:p>
            <a:pPr marL="463550" marR="0" lvl="0" indent="-444500" algn="l" rtl="0">
              <a:lnSpc>
                <a:spcPct val="100000"/>
              </a:lnSpc>
              <a:spcBef>
                <a:spcPts val="0"/>
              </a:spcBef>
              <a:spcAft>
                <a:spcPts val="0"/>
              </a:spcAft>
              <a:buClr>
                <a:srgbClr val="0000FF"/>
              </a:buClr>
              <a:buSzPts val="2900"/>
              <a:buFont typeface="Noto Sans Symbols"/>
              <a:buChar char="❖"/>
            </a:pPr>
            <a:r>
              <a:rPr lang="en-US" sz="2900" b="0" i="0" u="none">
                <a:solidFill>
                  <a:srgbClr val="FFFF00"/>
                </a:solidFill>
                <a:latin typeface="Arial"/>
                <a:ea typeface="Arial"/>
                <a:cs typeface="Arial"/>
                <a:sym typeface="Arial"/>
              </a:rPr>
              <a:t>Igzīo meharene Kristos (3 gizie)</a:t>
            </a:r>
            <a:endParaRPr/>
          </a:p>
          <a:p>
            <a:pPr marL="463550" marR="0" lvl="0" indent="-444500" algn="l" rtl="0">
              <a:lnSpc>
                <a:spcPct val="100000"/>
              </a:lnSpc>
              <a:spcBef>
                <a:spcPts val="800"/>
              </a:spcBef>
              <a:spcAft>
                <a:spcPts val="0"/>
              </a:spcAft>
              <a:buClr>
                <a:srgbClr val="FF0000"/>
              </a:buClr>
              <a:buSzPts val="2900"/>
              <a:buFont typeface="Noto Sans Symbols"/>
              <a:buChar char="❖"/>
            </a:pPr>
            <a:r>
              <a:rPr lang="en-US" sz="2900" b="0" i="0" u="none">
                <a:solidFill>
                  <a:srgbClr val="FFFFFF"/>
                </a:solidFill>
                <a:latin typeface="Arial"/>
                <a:ea typeface="Arial"/>
                <a:cs typeface="Arial"/>
                <a:sym typeface="Arial"/>
              </a:rPr>
              <a:t>Lord have mercy upon us, O Lord Christ </a:t>
            </a:r>
            <a:r>
              <a:rPr lang="en-US" sz="2900" b="0" i="1" u="none">
                <a:solidFill>
                  <a:srgbClr val="FFFFFF"/>
                </a:solidFill>
                <a:latin typeface="Arial"/>
                <a:ea typeface="Arial"/>
                <a:cs typeface="Arial"/>
                <a:sym typeface="Arial"/>
              </a:rPr>
              <a:t>(3 times)</a:t>
            </a:r>
            <a:endParaRPr/>
          </a:p>
          <a:p>
            <a:pPr marL="463550" marR="0" lvl="0" indent="-444500" algn="l" rtl="0">
              <a:lnSpc>
                <a:spcPct val="100000"/>
              </a:lnSpc>
              <a:spcBef>
                <a:spcPts val="600"/>
              </a:spcBef>
              <a:spcAft>
                <a:spcPts val="0"/>
              </a:spcAft>
              <a:buClr>
                <a:srgbClr val="0000FF"/>
              </a:buClr>
              <a:buSzPts val="2900"/>
              <a:buFont typeface="Noto Sans Symbols"/>
              <a:buChar char="❖"/>
            </a:pPr>
            <a:r>
              <a:rPr lang="en-US" sz="2900" b="0" i="0" u="none">
                <a:solidFill>
                  <a:srgbClr val="FFFF00"/>
                </a:solidFill>
                <a:latin typeface="Arial"/>
                <a:ea typeface="Arial"/>
                <a:cs typeface="Arial"/>
                <a:sym typeface="Arial"/>
              </a:rPr>
              <a:t>Be-inte Maryam meharene Kristos (3 gizie)</a:t>
            </a:r>
            <a:endParaRPr/>
          </a:p>
          <a:p>
            <a:pPr marL="463550" marR="0" lvl="0" indent="-444500" algn="l" rtl="0">
              <a:lnSpc>
                <a:spcPct val="100000"/>
              </a:lnSpc>
              <a:spcBef>
                <a:spcPts val="800"/>
              </a:spcBef>
              <a:spcAft>
                <a:spcPts val="0"/>
              </a:spcAft>
              <a:buClr>
                <a:srgbClr val="FF0000"/>
              </a:buClr>
              <a:buSzPts val="2900"/>
              <a:buFont typeface="Noto Sans Symbols"/>
              <a:buChar char="❖"/>
            </a:pPr>
            <a:r>
              <a:rPr lang="en-US" sz="2900" b="0" i="0" u="none">
                <a:solidFill>
                  <a:srgbClr val="FFFFFF"/>
                </a:solidFill>
                <a:latin typeface="Arial"/>
                <a:ea typeface="Arial"/>
                <a:cs typeface="Arial"/>
                <a:sym typeface="Arial"/>
              </a:rPr>
              <a:t>For the sake of Mary, have mercy upon us, O Lord Christ </a:t>
            </a:r>
            <a:r>
              <a:rPr lang="en-US" sz="2900" b="0" i="1" u="none">
                <a:solidFill>
                  <a:srgbClr val="FFFFFF"/>
                </a:solidFill>
                <a:latin typeface="Arial"/>
                <a:ea typeface="Arial"/>
                <a:cs typeface="Arial"/>
                <a:sym typeface="Arial"/>
              </a:rPr>
              <a:t>(3 times) </a:t>
            </a:r>
            <a:r>
              <a:rPr lang="en-US" sz="2900" b="0" i="0" u="none">
                <a:solidFill>
                  <a:srgbClr val="FFFFFF"/>
                </a:solidFill>
                <a:latin typeface="Arial"/>
                <a:ea typeface="Arial"/>
                <a:cs typeface="Arial"/>
                <a:sym typeface="Arial"/>
              </a:rPr>
              <a:t>(MQ)</a:t>
            </a:r>
            <a:endParaRPr/>
          </a:p>
        </p:txBody>
      </p:sp>
      <p:sp>
        <p:nvSpPr>
          <p:cNvPr id="1228" name="Google Shape;1228;p111"/>
          <p:cNvSpPr txBox="1"/>
          <p:nvPr/>
        </p:nvSpPr>
        <p:spPr>
          <a:xfrm>
            <a:off x="458787" y="319087"/>
            <a:ext cx="9228137" cy="871537"/>
          </a:xfrm>
          <a:prstGeom prst="rect">
            <a:avLst/>
          </a:prstGeom>
          <a:noFill/>
          <a:ln>
            <a:noFill/>
          </a:ln>
        </p:spPr>
        <p:txBody>
          <a:bodyPr spcFirstLastPara="1" wrap="square" lIns="90000" tIns="91425" rIns="90000" bIns="91425" anchor="t" anchorCtr="0">
            <a:noAutofit/>
          </a:bodyPr>
          <a:lstStyle/>
          <a:p>
            <a:pPr marL="0" marR="0" lvl="0" indent="0" algn="ctr" rtl="0">
              <a:lnSpc>
                <a:spcPct val="100000"/>
              </a:lnSpc>
              <a:spcBef>
                <a:spcPts val="0"/>
              </a:spcBef>
              <a:spcAft>
                <a:spcPts val="0"/>
              </a:spcAft>
              <a:buClr>
                <a:srgbClr val="FFFFFF"/>
              </a:buClr>
              <a:buSzPts val="2400"/>
              <a:buFont typeface="Arial"/>
              <a:buNone/>
            </a:pPr>
            <a:r>
              <a:rPr lang="en-US" sz="2400" b="0" i="0" u="sng">
                <a:solidFill>
                  <a:srgbClr val="FFFFFF"/>
                </a:solidFill>
                <a:latin typeface="Arial"/>
                <a:ea typeface="Arial"/>
                <a:cs typeface="Arial"/>
                <a:sym typeface="Arial"/>
              </a:rPr>
              <a:t>እንተቐባበሉ	</a:t>
            </a:r>
            <a:r>
              <a:rPr lang="en-US" sz="2400" b="0" i="0" u="none">
                <a:solidFill>
                  <a:srgbClr val="FFFFFF"/>
                </a:solidFill>
                <a:latin typeface="Arial"/>
                <a:ea typeface="Arial"/>
                <a:cs typeface="Arial"/>
                <a:sym typeface="Arial"/>
              </a:rPr>
              <a:t> </a:t>
            </a:r>
            <a:r>
              <a:rPr lang="en-US" sz="2400" b="0" i="0" u="sng">
                <a:solidFill>
                  <a:srgbClr val="FFFFFF"/>
                </a:solidFill>
                <a:latin typeface="Arial"/>
                <a:ea typeface="Arial"/>
                <a:cs typeface="Arial"/>
                <a:sym typeface="Arial"/>
              </a:rPr>
              <a:t>Ina’teqaba’belu	One after another</a:t>
            </a:r>
            <a:r>
              <a:rPr lang="en-US" sz="2400" b="0" i="0" u="none">
                <a:solidFill>
                  <a:srgbClr val="FFFFFF"/>
                </a:solidFill>
                <a:latin typeface="Arial"/>
                <a:ea typeface="Arial"/>
                <a:cs typeface="Arial"/>
                <a:sym typeface="Arial"/>
              </a:rPr>
              <a:t> </a:t>
            </a:r>
            <a:endParaRPr/>
          </a:p>
          <a:p>
            <a:pPr marL="0" marR="0" lvl="0" indent="0" algn="ctr" rtl="0">
              <a:lnSpc>
                <a:spcPct val="100000"/>
              </a:lnSpc>
              <a:spcBef>
                <a:spcPts val="0"/>
              </a:spcBef>
              <a:spcAft>
                <a:spcPts val="0"/>
              </a:spcAft>
              <a:buClr>
                <a:srgbClr val="FFFFFF"/>
              </a:buClr>
              <a:buSzPts val="2400"/>
              <a:buFont typeface="Arial"/>
              <a:buNone/>
            </a:pPr>
            <a:r>
              <a:rPr lang="en-US" sz="2400" b="0" i="0" u="none">
                <a:solidFill>
                  <a:srgbClr val="FFFFFF"/>
                </a:solidFill>
                <a:latin typeface="Arial"/>
                <a:ea typeface="Arial"/>
                <a:cs typeface="Arial"/>
                <a:sym typeface="Arial"/>
              </a:rPr>
              <a:t>(Priest, then People)</a:t>
            </a:r>
            <a:endParaRPr/>
          </a:p>
        </p:txBody>
      </p:sp>
      <p:pic>
        <p:nvPicPr>
          <p:cNvPr id="1229" name="Google Shape;1229;p111"/>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112"/>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236" name="Google Shape;1236;p112"/>
          <p:cNvSpPr txBox="1"/>
          <p:nvPr/>
        </p:nvSpPr>
        <p:spPr>
          <a:xfrm>
            <a:off x="876300" y="552450"/>
            <a:ext cx="4259262"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90000"/>
              </a:lnSpc>
              <a:spcBef>
                <a:spcPts val="0"/>
              </a:spcBef>
              <a:spcAft>
                <a:spcPts val="0"/>
              </a:spcAft>
              <a:buClr>
                <a:srgbClr val="33CC33"/>
              </a:buClr>
              <a:buSzPts val="3600"/>
              <a:buFont typeface="Noto Sans Symbols"/>
              <a:buChar char="❖"/>
            </a:pPr>
            <a:r>
              <a:rPr lang="en-US" sz="3600" b="0" i="0" u="sng">
                <a:solidFill>
                  <a:srgbClr val="FFFFFF"/>
                </a:solidFill>
                <a:latin typeface="Arial"/>
                <a:ea typeface="Arial"/>
                <a:cs typeface="Arial"/>
                <a:sym typeface="Arial"/>
              </a:rPr>
              <a:t>ካህን</a:t>
            </a:r>
            <a:r>
              <a:rPr lang="en-US" sz="3600" b="0" i="0" u="none">
                <a:solidFill>
                  <a:srgbClr val="FFFFFF"/>
                </a:solidFill>
                <a:latin typeface="Arial"/>
                <a:ea typeface="Arial"/>
                <a:cs typeface="Arial"/>
                <a:sym typeface="Arial"/>
              </a:rPr>
              <a:t>፡-</a:t>
            </a:r>
            <a:r>
              <a:rPr lang="en-US" sz="3600" b="0" i="0" u="none">
                <a:solidFill>
                  <a:srgbClr val="FFFF00"/>
                </a:solidFill>
                <a:latin typeface="Arial"/>
                <a:ea typeface="Arial"/>
                <a:cs typeface="Arial"/>
                <a:sym typeface="Arial"/>
              </a:rPr>
              <a:t> ሰአሊ ለነ ማርያም፥ ወልድኪ ሣህሎ ይከፍለነ። </a:t>
            </a:r>
            <a:r>
              <a:rPr lang="en-US" sz="3600" b="0" i="0" u="none">
                <a:solidFill>
                  <a:srgbClr val="FFFFFF"/>
                </a:solidFill>
                <a:latin typeface="Arial"/>
                <a:ea typeface="Arial"/>
                <a:cs typeface="Arial"/>
                <a:sym typeface="Arial"/>
              </a:rPr>
              <a:t>(መቁ)</a:t>
            </a:r>
            <a:endParaRPr/>
          </a:p>
          <a:p>
            <a:pPr marL="463550" marR="0" lvl="0" indent="-463550" algn="l" rtl="0">
              <a:lnSpc>
                <a:spcPct val="100000"/>
              </a:lnSpc>
              <a:spcBef>
                <a:spcPts val="600"/>
              </a:spcBef>
              <a:spcAft>
                <a:spcPts val="0"/>
              </a:spcAft>
              <a:buClr>
                <a:srgbClr val="FFFFFF"/>
              </a:buClr>
              <a:buSzPts val="3600"/>
              <a:buFont typeface="Noto Sans Symbols"/>
              <a:buChar char="❖"/>
            </a:pPr>
            <a:r>
              <a:rPr lang="en-US" sz="3600" b="0" i="0" u="none">
                <a:solidFill>
                  <a:srgbClr val="FFFFFF"/>
                </a:solidFill>
                <a:latin typeface="Arial"/>
                <a:ea typeface="Arial"/>
                <a:cs typeface="Arial"/>
                <a:sym typeface="Arial"/>
              </a:rPr>
              <a:t>ምእንቲ ማርያም መሓረና ክርስቶስ ማርያም ምሕረቱ ኪህበና ናብ ወድኺ ለምንልና። </a:t>
            </a:r>
            <a:endParaRPr/>
          </a:p>
          <a:p>
            <a:pPr marL="463550" marR="0" lvl="0" indent="-463550" algn="l" rtl="0">
              <a:lnSpc>
                <a:spcPct val="90000"/>
              </a:lnSpc>
              <a:spcBef>
                <a:spcPts val="600"/>
              </a:spcBef>
              <a:spcAft>
                <a:spcPts val="0"/>
              </a:spcAft>
              <a:buClr>
                <a:srgbClr val="00FF00"/>
              </a:buClr>
              <a:buSzPts val="3600"/>
              <a:buFont typeface="Arial"/>
              <a:buNone/>
            </a:pPr>
            <a:r>
              <a:rPr lang="en-US" sz="3600" b="0" i="0" u="none">
                <a:solidFill>
                  <a:srgbClr val="00FF00"/>
                </a:solidFill>
                <a:latin typeface="Arial"/>
                <a:ea typeface="Arial"/>
                <a:cs typeface="Arial"/>
                <a:sym typeface="Arial"/>
              </a:rPr>
              <a:t> </a:t>
            </a:r>
            <a:endParaRPr/>
          </a:p>
        </p:txBody>
      </p:sp>
      <p:sp>
        <p:nvSpPr>
          <p:cNvPr id="1237" name="Google Shape;1237;p112"/>
          <p:cNvSpPr txBox="1"/>
          <p:nvPr/>
        </p:nvSpPr>
        <p:spPr>
          <a:xfrm>
            <a:off x="4940300" y="534987"/>
            <a:ext cx="4051300" cy="6740525"/>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600"/>
              <a:buFont typeface="Noto Sans Symbols"/>
              <a:buChar char="❖"/>
            </a:pPr>
            <a:r>
              <a:rPr lang="en-US" sz="3600" b="0" i="0" u="sng">
                <a:solidFill>
                  <a:srgbClr val="FFFFFF"/>
                </a:solidFill>
                <a:latin typeface="Arial"/>
                <a:ea typeface="Arial"/>
                <a:cs typeface="Arial"/>
                <a:sym typeface="Arial"/>
              </a:rPr>
              <a:t>Kahn</a:t>
            </a:r>
            <a:r>
              <a:rPr lang="en-US" sz="3600" b="0" i="0" u="none">
                <a:solidFill>
                  <a:srgbClr val="FFFFFF"/>
                </a:solidFill>
                <a:latin typeface="Arial"/>
                <a:ea typeface="Arial"/>
                <a:cs typeface="Arial"/>
                <a:sym typeface="Arial"/>
              </a:rPr>
              <a:t>: </a:t>
            </a:r>
            <a:r>
              <a:rPr lang="en-US" sz="3600" b="0" i="0" u="none">
                <a:solidFill>
                  <a:srgbClr val="FFFF00"/>
                </a:solidFill>
                <a:latin typeface="Arial"/>
                <a:ea typeface="Arial"/>
                <a:cs typeface="Arial"/>
                <a:sym typeface="Arial"/>
              </a:rPr>
              <a:t>Sealī lene Maryam, weldikī sahilu yi’kefelene</a:t>
            </a:r>
            <a:endParaRPr/>
          </a:p>
          <a:p>
            <a:pPr marL="463550" marR="0" lvl="0" indent="-463550" algn="l" rtl="0">
              <a:lnSpc>
                <a:spcPct val="90000"/>
              </a:lnSpc>
              <a:spcBef>
                <a:spcPts val="800"/>
              </a:spcBef>
              <a:spcAft>
                <a:spcPts val="0"/>
              </a:spcAft>
              <a:buClr>
                <a:srgbClr val="FF0000"/>
              </a:buClr>
              <a:buSzPts val="3600"/>
              <a:buFont typeface="Noto Sans Symbols"/>
              <a:buChar char="❖"/>
            </a:pPr>
            <a:r>
              <a:rPr lang="en-US" sz="3600" b="0" i="0" u="sng">
                <a:solidFill>
                  <a:srgbClr val="FFFF00"/>
                </a:solidFill>
                <a:latin typeface="Arial"/>
                <a:ea typeface="Arial"/>
                <a:cs typeface="Arial"/>
                <a:sym typeface="Arial"/>
              </a:rPr>
              <a:t>Priest</a:t>
            </a:r>
            <a:r>
              <a:rPr lang="en-US" sz="3600" b="0" i="0" u="none">
                <a:solidFill>
                  <a:srgbClr val="FFFF00"/>
                </a:solidFill>
                <a:latin typeface="Arial"/>
                <a:ea typeface="Arial"/>
                <a:cs typeface="Arial"/>
                <a:sym typeface="Arial"/>
              </a:rPr>
              <a:t>:</a:t>
            </a:r>
            <a:r>
              <a:rPr lang="en-US" sz="3600" b="0" i="0" u="none">
                <a:solidFill>
                  <a:srgbClr val="FFFFFF"/>
                </a:solidFill>
                <a:latin typeface="Arial"/>
                <a:ea typeface="Arial"/>
                <a:cs typeface="Arial"/>
                <a:sym typeface="Arial"/>
              </a:rPr>
              <a:t> Plead for us Maryam, that your son may forgive us. (MQ)</a:t>
            </a:r>
            <a:endParaRPr/>
          </a:p>
          <a:p>
            <a:pPr marL="0" marR="0" lvl="0" indent="0" algn="l" rtl="0">
              <a:lnSpc>
                <a:spcPct val="93000"/>
              </a:lnSpc>
              <a:spcBef>
                <a:spcPts val="0"/>
              </a:spcBef>
              <a:spcAft>
                <a:spcPts val="0"/>
              </a:spcAft>
              <a:buNone/>
            </a:pPr>
            <a:endParaRPr sz="3600" b="0" i="0" u="none">
              <a:solidFill>
                <a:srgbClr val="FFFFFF"/>
              </a:solidFill>
              <a:latin typeface="Arial"/>
              <a:ea typeface="Arial"/>
              <a:cs typeface="Arial"/>
              <a:sym typeface="Arial"/>
            </a:endParaRPr>
          </a:p>
        </p:txBody>
      </p:sp>
      <p:pic>
        <p:nvPicPr>
          <p:cNvPr id="1238" name="Google Shape;1238;p112"/>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113"/>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245" name="Google Shape;1245;p113"/>
          <p:cNvSpPr txBox="1"/>
          <p:nvPr/>
        </p:nvSpPr>
        <p:spPr>
          <a:xfrm>
            <a:off x="461962" y="346075"/>
            <a:ext cx="4838700" cy="6654800"/>
          </a:xfrm>
          <a:prstGeom prst="rect">
            <a:avLst/>
          </a:prstGeom>
          <a:noFill/>
          <a:ln>
            <a:noFill/>
          </a:ln>
        </p:spPr>
        <p:txBody>
          <a:bodyPr spcFirstLastPara="1" wrap="square" lIns="92150" tIns="46075" rIns="92150" bIns="46075" anchor="t" anchorCtr="0">
            <a:noAutofit/>
          </a:bodyPr>
          <a:lstStyle/>
          <a:p>
            <a:pPr marL="463550" marR="0" lvl="0" indent="-444500" algn="l" rtl="0">
              <a:lnSpc>
                <a:spcPct val="90000"/>
              </a:lnSpc>
              <a:spcBef>
                <a:spcPts val="0"/>
              </a:spcBef>
              <a:spcAft>
                <a:spcPts val="0"/>
              </a:spcAft>
              <a:buClr>
                <a:srgbClr val="33CC33"/>
              </a:buClr>
              <a:buSzPts val="2900"/>
              <a:buFont typeface="Noto Sans Symbols"/>
              <a:buChar char="❖"/>
            </a:pPr>
            <a:r>
              <a:rPr lang="en-US" sz="2900" b="0" i="0" u="sng">
                <a:solidFill>
                  <a:srgbClr val="FFFFFF"/>
                </a:solidFill>
                <a:latin typeface="Arial"/>
                <a:ea typeface="Arial"/>
                <a:cs typeface="Arial"/>
                <a:sym typeface="Arial"/>
              </a:rPr>
              <a:t>ዲያቆን</a:t>
            </a:r>
            <a:r>
              <a:rPr lang="en-US" sz="2900" b="0" i="0" u="none">
                <a:solidFill>
                  <a:srgbClr val="FFFFFF"/>
                </a:solidFill>
                <a:latin typeface="Arial"/>
                <a:ea typeface="Arial"/>
                <a:cs typeface="Arial"/>
                <a:sym typeface="Arial"/>
              </a:rPr>
              <a:t>፡-</a:t>
            </a:r>
            <a:r>
              <a:rPr lang="en-US" sz="2900" b="0" i="0" u="none">
                <a:solidFill>
                  <a:srgbClr val="DDDDDD"/>
                </a:solidFill>
                <a:latin typeface="Arial"/>
                <a:ea typeface="Arial"/>
                <a:cs typeface="Arial"/>
                <a:sym typeface="Arial"/>
              </a:rPr>
              <a:t> </a:t>
            </a:r>
            <a:r>
              <a:rPr lang="en-US" sz="2900" b="0" i="0" u="none">
                <a:solidFill>
                  <a:srgbClr val="FFFF00"/>
                </a:solidFill>
                <a:latin typeface="Arial"/>
                <a:ea typeface="Arial"/>
                <a:cs typeface="Arial"/>
                <a:sym typeface="Arial"/>
              </a:rPr>
              <a:t>ጸልዩ በእንቲአነ ወበእንተ ኵሎሙ ክርስቲያን እለ ይቤሉነ ግበሩ ተዝካሮሙ በሰላም፤ ወበፍቅረ ኢየሱስ ክርስቶስ ሰብሑ ወዘምሩ። </a:t>
            </a:r>
            <a:r>
              <a:rPr lang="en-US" sz="2900" b="0" i="0" u="none">
                <a:solidFill>
                  <a:srgbClr val="FFFFFF"/>
                </a:solidFill>
                <a:latin typeface="Arial"/>
                <a:ea typeface="Arial"/>
                <a:cs typeface="Arial"/>
                <a:sym typeface="Arial"/>
              </a:rPr>
              <a:t>(ቅሐ-)</a:t>
            </a:r>
            <a:endParaRPr/>
          </a:p>
          <a:p>
            <a:pPr marL="463550" marR="0" lvl="0" indent="-444500" algn="l" rtl="0">
              <a:lnSpc>
                <a:spcPct val="90000"/>
              </a:lnSpc>
              <a:spcBef>
                <a:spcPts val="600"/>
              </a:spcBef>
              <a:spcAft>
                <a:spcPts val="0"/>
              </a:spcAft>
              <a:buClr>
                <a:srgbClr val="FFFFFF"/>
              </a:buClr>
              <a:buSzPts val="2700"/>
              <a:buFont typeface="Noto Sans Symbols"/>
              <a:buChar char="❖"/>
            </a:pPr>
            <a:r>
              <a:rPr lang="en-US" sz="2700" b="0" i="0" u="none">
                <a:solidFill>
                  <a:srgbClr val="FFFFFF"/>
                </a:solidFill>
                <a:latin typeface="Arial"/>
                <a:ea typeface="Arial"/>
                <a:cs typeface="Arial"/>
                <a:sym typeface="Arial"/>
              </a:rPr>
              <a:t>ምእንታይን ምእንቲ ዅሎም ክርስቲያን መዘከርታኦም ግበሩ ዝበሉናን ጸልዩ። ብፍቕሪ ኢየሱስ ክርስቶስውን ኣመስግኑን ዘምሩን።</a:t>
            </a:r>
            <a:endParaRPr/>
          </a:p>
          <a:p>
            <a:pPr marL="463550" marR="0" lvl="0" indent="-444500" algn="l" rtl="0">
              <a:lnSpc>
                <a:spcPct val="90000"/>
              </a:lnSpc>
              <a:spcBef>
                <a:spcPts val="0"/>
              </a:spcBef>
              <a:spcAft>
                <a:spcPts val="0"/>
              </a:spcAft>
              <a:buClr>
                <a:schemeClr val="dk1"/>
              </a:buClr>
              <a:buSzPts val="2700"/>
              <a:buFont typeface="Arial"/>
              <a:buNone/>
            </a:pPr>
            <a:endParaRPr sz="27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700" b="0" i="0" u="none">
              <a:solidFill>
                <a:srgbClr val="000000"/>
              </a:solidFill>
              <a:latin typeface="Arial"/>
              <a:ea typeface="Arial"/>
              <a:cs typeface="Arial"/>
              <a:sym typeface="Arial"/>
            </a:endParaRPr>
          </a:p>
        </p:txBody>
      </p:sp>
      <p:sp>
        <p:nvSpPr>
          <p:cNvPr id="1246" name="Google Shape;1246;p113"/>
          <p:cNvSpPr txBox="1"/>
          <p:nvPr/>
        </p:nvSpPr>
        <p:spPr>
          <a:xfrm>
            <a:off x="4913312" y="214312"/>
            <a:ext cx="4838700" cy="6892925"/>
          </a:xfrm>
          <a:prstGeom prst="rect">
            <a:avLst/>
          </a:prstGeom>
          <a:noFill/>
          <a:ln>
            <a:noFill/>
          </a:ln>
        </p:spPr>
        <p:txBody>
          <a:bodyPr spcFirstLastPara="1" wrap="square" lIns="90000" tIns="91425" rIns="90000" bIns="91425" anchor="t" anchorCtr="0">
            <a:noAutofit/>
          </a:bodyPr>
          <a:lstStyle/>
          <a:p>
            <a:pPr marL="463550" marR="0" lvl="0" indent="-431800" algn="l" rtl="0">
              <a:lnSpc>
                <a:spcPct val="9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Diyakon</a:t>
            </a:r>
            <a:r>
              <a:rPr lang="en-US" sz="2700" b="0" i="0" u="none">
                <a:solidFill>
                  <a:srgbClr val="FFFFFF"/>
                </a:solidFill>
                <a:latin typeface="Arial"/>
                <a:ea typeface="Arial"/>
                <a:cs typeface="Arial"/>
                <a:sym typeface="Arial"/>
              </a:rPr>
              <a:t>: </a:t>
            </a:r>
            <a:r>
              <a:rPr lang="en-US" sz="2700" b="0" i="0" u="none">
                <a:solidFill>
                  <a:srgbClr val="FFFF00"/>
                </a:solidFill>
                <a:latin typeface="Arial"/>
                <a:ea typeface="Arial"/>
                <a:cs typeface="Arial"/>
                <a:sym typeface="Arial"/>
              </a:rPr>
              <a:t>Tselī’yu be-intīane webe-inte kulomu kristīyan ile yi’bielune giberu tez’karomu be-selam, webe-fiqre Eyesus Kristos sebhu we-zemeru</a:t>
            </a:r>
            <a:endParaRPr/>
          </a:p>
          <a:p>
            <a:pPr marL="463550" marR="0" lvl="0" indent="-431800" algn="l" rtl="0">
              <a:lnSpc>
                <a:spcPct val="90000"/>
              </a:lnSpc>
              <a:spcBef>
                <a:spcPts val="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Deacon</a:t>
            </a:r>
            <a:r>
              <a:rPr lang="en-US" sz="2700" b="0" i="0" u="none">
                <a:solidFill>
                  <a:srgbClr val="FFFF00"/>
                </a:solidFill>
                <a:latin typeface="Arial"/>
                <a:ea typeface="Arial"/>
                <a:cs typeface="Arial"/>
                <a:sym typeface="Arial"/>
              </a:rPr>
              <a:t>:</a:t>
            </a:r>
            <a:r>
              <a:rPr lang="en-US" sz="2700" b="1" i="0" u="none">
                <a:solidFill>
                  <a:srgbClr val="DDDDDD"/>
                </a:solidFill>
                <a:latin typeface="Arial"/>
                <a:ea typeface="Arial"/>
                <a:cs typeface="Arial"/>
                <a:sym typeface="Arial"/>
              </a:rPr>
              <a:t> </a:t>
            </a:r>
            <a:r>
              <a:rPr lang="en-US" sz="2700" b="0" i="0" u="none">
                <a:solidFill>
                  <a:srgbClr val="FFFFFF"/>
                </a:solidFill>
                <a:latin typeface="Arial"/>
                <a:ea typeface="Arial"/>
                <a:cs typeface="Arial"/>
                <a:sym typeface="Arial"/>
              </a:rPr>
              <a:t>Pray Ye for us and for all Christians who bade us to make mention of them. Praise Ye and sing in the peace and love of Jesus Christ.(QH)</a:t>
            </a:r>
            <a:endParaRPr/>
          </a:p>
        </p:txBody>
      </p:sp>
      <p:pic>
        <p:nvPicPr>
          <p:cNvPr id="1247" name="Google Shape;1247;p113"/>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114"/>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254" name="Google Shape;1254;p114"/>
          <p:cNvSpPr txBox="1"/>
          <p:nvPr/>
        </p:nvSpPr>
        <p:spPr>
          <a:xfrm>
            <a:off x="514350" y="423862"/>
            <a:ext cx="4537075" cy="6046787"/>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100"/>
              <a:buFont typeface="Noto Sans Symbols"/>
              <a:buChar char="❖"/>
            </a:pPr>
            <a:r>
              <a:rPr lang="en-US" sz="3100" b="1" i="0" u="sng">
                <a:solidFill>
                  <a:srgbClr val="FFFFFF"/>
                </a:solidFill>
                <a:latin typeface="Arial"/>
                <a:ea typeface="Arial"/>
                <a:cs typeface="Arial"/>
                <a:sym typeface="Arial"/>
              </a:rPr>
              <a:t>ሕዝብ</a:t>
            </a:r>
            <a:r>
              <a:rPr lang="en-US" sz="3100" b="1" i="0" u="none">
                <a:solidFill>
                  <a:srgbClr val="FFFFFF"/>
                </a:solidFill>
                <a:latin typeface="Arial"/>
                <a:ea typeface="Arial"/>
                <a:cs typeface="Arial"/>
                <a:sym typeface="Arial"/>
              </a:rPr>
              <a:t>፡-</a:t>
            </a:r>
            <a:r>
              <a:rPr lang="en-US" sz="3100" b="0" i="0" u="none">
                <a:solidFill>
                  <a:srgbClr val="FFFF00"/>
                </a:solidFill>
                <a:latin typeface="Arial"/>
                <a:ea typeface="Arial"/>
                <a:cs typeface="Arial"/>
                <a:sym typeface="Arial"/>
              </a:rPr>
              <a:t> ቅዱስ ቅዱስ ቅዱስ ሥሉስ ዘኢይትነገር፥ ሀበኒ ከመ እንሣእ ለሕይወት ዘንተ ሥጋ ወደመ ዘእንበለ ኲነኔ። </a:t>
            </a:r>
            <a:r>
              <a:rPr lang="en-US" sz="3100" b="0" i="0" u="none">
                <a:solidFill>
                  <a:srgbClr val="FFFFFF"/>
                </a:solidFill>
                <a:latin typeface="Arial"/>
                <a:ea typeface="Arial"/>
                <a:cs typeface="Arial"/>
                <a:sym typeface="Arial"/>
              </a:rPr>
              <a:t>(ቅሐ-፻፲፯)</a:t>
            </a:r>
            <a:endParaRPr/>
          </a:p>
          <a:p>
            <a:pPr marL="463550" marR="0" lvl="0" indent="-463550" algn="l" rtl="0">
              <a:lnSpc>
                <a:spcPct val="100000"/>
              </a:lnSpc>
              <a:spcBef>
                <a:spcPts val="500"/>
              </a:spcBef>
              <a:spcAft>
                <a:spcPts val="0"/>
              </a:spcAft>
              <a:buClr>
                <a:srgbClr val="FFFFFF"/>
              </a:buClr>
              <a:buSzPts val="3100"/>
              <a:buFont typeface="Noto Sans Symbols"/>
              <a:buChar char="❖"/>
            </a:pPr>
            <a:r>
              <a:rPr lang="en-US" sz="3100" b="0" i="0" u="none">
                <a:solidFill>
                  <a:srgbClr val="FFFFFF"/>
                </a:solidFill>
                <a:latin typeface="Arial"/>
                <a:ea typeface="Arial"/>
                <a:cs typeface="Arial"/>
                <a:sym typeface="Arial"/>
              </a:rPr>
              <a:t>ቅዱስ ቅዱስ ቅዱስ ሥሉስ ዘይምርመር፡ እዚ ሥጋን ደምን ብዘይኵነኔ ንሕይወት ኪኾነኒ ሃበኒ።</a:t>
            </a:r>
            <a:endParaRPr/>
          </a:p>
          <a:p>
            <a:pPr marL="0" marR="0" lvl="0" indent="0" algn="l" rtl="0">
              <a:lnSpc>
                <a:spcPct val="93000"/>
              </a:lnSpc>
              <a:spcBef>
                <a:spcPts val="0"/>
              </a:spcBef>
              <a:spcAft>
                <a:spcPts val="0"/>
              </a:spcAft>
              <a:buNone/>
            </a:pPr>
            <a:endParaRPr sz="3100" b="0" i="0" u="none">
              <a:solidFill>
                <a:srgbClr val="FFFFFF"/>
              </a:solidFill>
              <a:latin typeface="Arial"/>
              <a:ea typeface="Arial"/>
              <a:cs typeface="Arial"/>
              <a:sym typeface="Arial"/>
            </a:endParaRPr>
          </a:p>
        </p:txBody>
      </p:sp>
      <p:sp>
        <p:nvSpPr>
          <p:cNvPr id="1255" name="Google Shape;1255;p114"/>
          <p:cNvSpPr txBox="1"/>
          <p:nvPr/>
        </p:nvSpPr>
        <p:spPr>
          <a:xfrm>
            <a:off x="4781550" y="315912"/>
            <a:ext cx="5060950" cy="6696075"/>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100"/>
              <a:buFont typeface="Noto Sans Symbols"/>
              <a:buChar char="❖"/>
            </a:pPr>
            <a:r>
              <a:rPr lang="en-US" sz="3100" b="1" i="0" u="sng">
                <a:solidFill>
                  <a:srgbClr val="FFFFFF"/>
                </a:solidFill>
                <a:latin typeface="Arial"/>
                <a:ea typeface="Arial"/>
                <a:cs typeface="Arial"/>
                <a:sym typeface="Arial"/>
              </a:rPr>
              <a:t>Hizb</a:t>
            </a:r>
            <a:r>
              <a:rPr lang="en-US" sz="3100" b="1" i="0" u="none">
                <a:solidFill>
                  <a:srgbClr val="FFFFFF"/>
                </a:solidFill>
                <a:latin typeface="Arial"/>
                <a:ea typeface="Arial"/>
                <a:cs typeface="Arial"/>
                <a:sym typeface="Arial"/>
              </a:rPr>
              <a:t>:</a:t>
            </a:r>
            <a:r>
              <a:rPr lang="en-US" sz="3100" b="0" i="0" u="none">
                <a:solidFill>
                  <a:srgbClr val="FFFFFF"/>
                </a:solidFill>
                <a:latin typeface="Arial"/>
                <a:ea typeface="Arial"/>
                <a:cs typeface="Arial"/>
                <a:sym typeface="Arial"/>
              </a:rPr>
              <a:t> </a:t>
            </a:r>
            <a:r>
              <a:rPr lang="en-US" sz="3100" b="0" i="0" u="none">
                <a:solidFill>
                  <a:srgbClr val="FFFF00"/>
                </a:solidFill>
                <a:latin typeface="Arial"/>
                <a:ea typeface="Arial"/>
                <a:cs typeface="Arial"/>
                <a:sym typeface="Arial"/>
              </a:rPr>
              <a:t>Qidus, Qidus, Qidus silus ze-yit’neger, habenī keme insai le-hywet zente siga we-deme ze-inbele kunenie</a:t>
            </a:r>
            <a:r>
              <a:rPr lang="en-US" sz="3100" b="0" i="0" u="none">
                <a:solidFill>
                  <a:srgbClr val="00FF00"/>
                </a:solidFill>
                <a:latin typeface="Arial"/>
                <a:ea typeface="Arial"/>
                <a:cs typeface="Arial"/>
                <a:sym typeface="Arial"/>
              </a:rPr>
              <a:t> </a:t>
            </a:r>
            <a:endParaRPr/>
          </a:p>
          <a:p>
            <a:pPr marL="463550" marR="0" lvl="0" indent="-463550" algn="l" rtl="0">
              <a:lnSpc>
                <a:spcPct val="100000"/>
              </a:lnSpc>
              <a:spcBef>
                <a:spcPts val="800"/>
              </a:spcBef>
              <a:spcAft>
                <a:spcPts val="0"/>
              </a:spcAft>
              <a:buClr>
                <a:srgbClr val="FF0000"/>
              </a:buClr>
              <a:buSzPts val="3100"/>
              <a:buFont typeface="Noto Sans Symbols"/>
              <a:buChar char="❖"/>
            </a:pPr>
            <a:r>
              <a:rPr lang="en-US" sz="3100" b="0" i="0" u="sng">
                <a:solidFill>
                  <a:srgbClr val="FFFF00"/>
                </a:solidFill>
                <a:latin typeface="Arial"/>
                <a:ea typeface="Arial"/>
                <a:cs typeface="Arial"/>
                <a:sym typeface="Arial"/>
              </a:rPr>
              <a:t>People</a:t>
            </a:r>
            <a:r>
              <a:rPr lang="en-US" sz="3100" b="0" i="0" u="none">
                <a:solidFill>
                  <a:srgbClr val="FFFF00"/>
                </a:solidFill>
                <a:latin typeface="Arial"/>
                <a:ea typeface="Arial"/>
                <a:cs typeface="Arial"/>
                <a:sym typeface="Arial"/>
              </a:rPr>
              <a:t>:</a:t>
            </a:r>
            <a:r>
              <a:rPr lang="en-US" sz="3100" b="0" i="0" u="none">
                <a:solidFill>
                  <a:srgbClr val="DDDDDD"/>
                </a:solidFill>
                <a:latin typeface="Arial"/>
                <a:ea typeface="Arial"/>
                <a:cs typeface="Arial"/>
                <a:sym typeface="Arial"/>
              </a:rPr>
              <a:t> </a:t>
            </a:r>
            <a:r>
              <a:rPr lang="en-US" sz="3100" b="0" i="0" u="none">
                <a:solidFill>
                  <a:srgbClr val="FFFFFF"/>
                </a:solidFill>
                <a:latin typeface="Arial"/>
                <a:ea typeface="Arial"/>
                <a:cs typeface="Arial"/>
                <a:sym typeface="Arial"/>
              </a:rPr>
              <a:t>Holy! Holy! Holy! Trinity ineffable, grant me to receive this Body and this Blood for life and not for condemnation. (QH-117)</a:t>
            </a:r>
            <a:endParaRPr/>
          </a:p>
          <a:p>
            <a:pPr marL="0" marR="0" lvl="0" indent="0" algn="l" rtl="0">
              <a:lnSpc>
                <a:spcPct val="93000"/>
              </a:lnSpc>
              <a:spcBef>
                <a:spcPts val="0"/>
              </a:spcBef>
              <a:spcAft>
                <a:spcPts val="0"/>
              </a:spcAft>
              <a:buNone/>
            </a:pPr>
            <a:endParaRPr sz="3100" b="0" i="0" u="none">
              <a:solidFill>
                <a:srgbClr val="FFFFFF"/>
              </a:solidFill>
              <a:latin typeface="Arial"/>
              <a:ea typeface="Arial"/>
              <a:cs typeface="Arial"/>
              <a:sym typeface="Arial"/>
            </a:endParaRPr>
          </a:p>
        </p:txBody>
      </p:sp>
      <p:pic>
        <p:nvPicPr>
          <p:cNvPr id="1256" name="Google Shape;1256;p114"/>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115"/>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263" name="Google Shape;1263;p115"/>
          <p:cNvSpPr txBox="1"/>
          <p:nvPr/>
        </p:nvSpPr>
        <p:spPr>
          <a:xfrm>
            <a:off x="504825" y="355600"/>
            <a:ext cx="4321175" cy="6407150"/>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000"/>
              <a:buFont typeface="Noto Sans Symbols"/>
              <a:buChar char="❖"/>
            </a:pPr>
            <a:r>
              <a:rPr lang="en-US" sz="3000" b="0" i="0" u="none">
                <a:solidFill>
                  <a:srgbClr val="FFFF00"/>
                </a:solidFill>
                <a:latin typeface="Arial"/>
                <a:ea typeface="Arial"/>
                <a:cs typeface="Arial"/>
                <a:sym typeface="Arial"/>
              </a:rPr>
              <a:t>ሀበኒ እግበር ፍሬ ዘያሠምረከ ከመ አስተርኢ በስብሐቲከ ወእሕየው ለከ እንዘ እገብር ዘዚአከ ፈቃደ። </a:t>
            </a:r>
            <a:r>
              <a:rPr lang="en-US" sz="3000" b="0" i="0" u="none">
                <a:solidFill>
                  <a:srgbClr val="FFFFFF"/>
                </a:solidFill>
                <a:latin typeface="Arial"/>
                <a:ea typeface="Arial"/>
                <a:cs typeface="Arial"/>
                <a:sym typeface="Arial"/>
              </a:rPr>
              <a:t>(ቅሐ-፻፲፯)</a:t>
            </a:r>
            <a:endParaRPr/>
          </a:p>
          <a:p>
            <a:pPr marL="463550" marR="0" lvl="0" indent="-463550" algn="l" rtl="0">
              <a:lnSpc>
                <a:spcPct val="100000"/>
              </a:lnSpc>
              <a:spcBef>
                <a:spcPts val="5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ኣብ ክብርኻ ምእንቲ ክርአ፡ ናትካ ፍቓድ እናገበርኩ፡ ድማ ምእንቲ ንኣኻ ክነብር፡ ዘሥምረካ ፍረ ሃበኒ።</a:t>
            </a:r>
            <a:endParaRPr/>
          </a:p>
          <a:p>
            <a:pPr marL="463550" marR="0" lvl="0" indent="-463550" algn="l" rtl="0">
              <a:lnSpc>
                <a:spcPct val="100000"/>
              </a:lnSpc>
              <a:spcBef>
                <a:spcPts val="8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000" b="0" i="0" u="none">
              <a:solidFill>
                <a:srgbClr val="000000"/>
              </a:solidFill>
              <a:latin typeface="Arial"/>
              <a:ea typeface="Arial"/>
              <a:cs typeface="Arial"/>
              <a:sym typeface="Arial"/>
            </a:endParaRPr>
          </a:p>
        </p:txBody>
      </p:sp>
      <p:sp>
        <p:nvSpPr>
          <p:cNvPr id="1264" name="Google Shape;1264;p115"/>
          <p:cNvSpPr txBox="1"/>
          <p:nvPr/>
        </p:nvSpPr>
        <p:spPr>
          <a:xfrm>
            <a:off x="4718050" y="384175"/>
            <a:ext cx="5094287" cy="6326187"/>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000"/>
              <a:buFont typeface="Noto Sans Symbols"/>
              <a:buChar char="❖"/>
            </a:pPr>
            <a:r>
              <a:rPr lang="en-US" sz="3000" b="0" i="0" u="none">
                <a:solidFill>
                  <a:srgbClr val="FFFF00"/>
                </a:solidFill>
                <a:latin typeface="Arial"/>
                <a:ea typeface="Arial"/>
                <a:cs typeface="Arial"/>
                <a:sym typeface="Arial"/>
              </a:rPr>
              <a:t>Habenī igiber firie ze-yasemireke keme aster’i be-sibhatike we-ihiyew leke inze igebre ze-zīake feqade</a:t>
            </a:r>
            <a:endParaRPr/>
          </a:p>
          <a:p>
            <a:pPr marL="463550" marR="0" lvl="0" indent="-463550" algn="l" rtl="0">
              <a:lnSpc>
                <a:spcPct val="100000"/>
              </a:lnSpc>
              <a:spcBef>
                <a:spcPts val="800"/>
              </a:spcBef>
              <a:spcAft>
                <a:spcPts val="0"/>
              </a:spcAft>
              <a:buClr>
                <a:srgbClr val="FF0000"/>
              </a:buClr>
              <a:buSzPts val="3000"/>
              <a:buFont typeface="Noto Sans Symbols"/>
              <a:buChar char="❖"/>
            </a:pPr>
            <a:r>
              <a:rPr lang="en-US" sz="3000" b="0" i="0" u="none">
                <a:solidFill>
                  <a:srgbClr val="FFFFFF"/>
                </a:solidFill>
                <a:latin typeface="Arial"/>
                <a:ea typeface="Arial"/>
                <a:cs typeface="Arial"/>
                <a:sym typeface="Arial"/>
              </a:rPr>
              <a:t>Grant me to bring forth fruit that shall be well pleasing unto Thee, to the end that I may appear in Thy glory and live unto Thee doing Thy will. (QH-117)</a:t>
            </a:r>
            <a:endParaRPr/>
          </a:p>
        </p:txBody>
      </p:sp>
      <p:pic>
        <p:nvPicPr>
          <p:cNvPr id="1265" name="Google Shape;1265;p115"/>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16"/>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272" name="Google Shape;1272;p116"/>
          <p:cNvSpPr txBox="1"/>
          <p:nvPr/>
        </p:nvSpPr>
        <p:spPr>
          <a:xfrm>
            <a:off x="457200" y="384175"/>
            <a:ext cx="4646612" cy="6811962"/>
          </a:xfrm>
          <a:prstGeom prst="rect">
            <a:avLst/>
          </a:prstGeom>
          <a:noFill/>
          <a:ln>
            <a:noFill/>
          </a:ln>
        </p:spPr>
        <p:txBody>
          <a:bodyPr spcFirstLastPara="1" wrap="square" lIns="92150" tIns="46075" rIns="92150" bIns="46075" anchor="t" anchorCtr="0">
            <a:noAutofit/>
          </a:bodyPr>
          <a:lstStyle/>
          <a:p>
            <a:pPr marL="463550" marR="0" lvl="0" indent="-450850" algn="l" rtl="0">
              <a:lnSpc>
                <a:spcPct val="100000"/>
              </a:lnSpc>
              <a:spcBef>
                <a:spcPts val="0"/>
              </a:spcBef>
              <a:spcAft>
                <a:spcPts val="0"/>
              </a:spcAft>
              <a:buClr>
                <a:srgbClr val="33CC33"/>
              </a:buClr>
              <a:buSzPts val="3200"/>
              <a:buFont typeface="Noto Sans Symbols"/>
              <a:buChar char="❖"/>
            </a:pPr>
            <a:r>
              <a:rPr lang="en-US" sz="3200" b="0" i="0" u="none">
                <a:solidFill>
                  <a:srgbClr val="FFFF00"/>
                </a:solidFill>
                <a:latin typeface="Arial"/>
                <a:ea typeface="Arial"/>
                <a:cs typeface="Arial"/>
                <a:sym typeface="Arial"/>
              </a:rPr>
              <a:t>በተአምኖ እጼውዐከ አበ ወእጼውዕ መንግሥተከ ይትቀደስ እግዚኦ ስምከ በላዕሌነ።</a:t>
            </a:r>
            <a:r>
              <a:rPr lang="en-US" sz="3200" b="0" i="0" u="none">
                <a:solidFill>
                  <a:srgbClr val="FFFFFF"/>
                </a:solidFill>
                <a:latin typeface="Arial"/>
                <a:ea typeface="Arial"/>
                <a:cs typeface="Arial"/>
                <a:sym typeface="Arial"/>
              </a:rPr>
              <a:t>(ቅሐ-፻፲፰)</a:t>
            </a:r>
            <a:endParaRPr/>
          </a:p>
          <a:p>
            <a:pPr marL="463550" marR="0" lvl="0" indent="-450850" algn="l" rtl="0">
              <a:lnSpc>
                <a:spcPct val="100000"/>
              </a:lnSpc>
              <a:spcBef>
                <a:spcPts val="600"/>
              </a:spcBef>
              <a:spcAft>
                <a:spcPts val="0"/>
              </a:spcAft>
              <a:buClr>
                <a:srgbClr val="FFFFFF"/>
              </a:buClr>
              <a:buSzPts val="3200"/>
              <a:buFont typeface="Noto Sans Symbols"/>
              <a:buChar char="❖"/>
            </a:pPr>
            <a:r>
              <a:rPr lang="en-US" sz="3200" b="0" i="0" u="none">
                <a:solidFill>
                  <a:srgbClr val="FFFFFF"/>
                </a:solidFill>
                <a:latin typeface="Arial"/>
                <a:ea typeface="Arial"/>
                <a:cs typeface="Arial"/>
                <a:sym typeface="Arial"/>
              </a:rPr>
              <a:t>ብእምነት ኣቦ ኢለ እጽውዓካ፡ መንግሥትኻውን እጽውዕ፡ ስለዚ ኦ ጐይታ፡ ስምካ ኣባና ይቀደስ፡</a:t>
            </a:r>
            <a:endParaRPr/>
          </a:p>
          <a:p>
            <a:pPr marL="0" marR="0" lvl="0" indent="0" algn="l" rtl="0">
              <a:lnSpc>
                <a:spcPct val="93000"/>
              </a:lnSpc>
              <a:spcBef>
                <a:spcPts val="0"/>
              </a:spcBef>
              <a:spcAft>
                <a:spcPts val="0"/>
              </a:spcAft>
              <a:buNone/>
            </a:pPr>
            <a:endParaRPr sz="3200" b="0" i="0" u="none">
              <a:solidFill>
                <a:srgbClr val="FFFFFF"/>
              </a:solidFill>
              <a:latin typeface="Arial"/>
              <a:ea typeface="Arial"/>
              <a:cs typeface="Arial"/>
              <a:sym typeface="Arial"/>
            </a:endParaRPr>
          </a:p>
        </p:txBody>
      </p:sp>
      <p:sp>
        <p:nvSpPr>
          <p:cNvPr id="1273" name="Google Shape;1273;p116"/>
          <p:cNvSpPr txBox="1"/>
          <p:nvPr/>
        </p:nvSpPr>
        <p:spPr>
          <a:xfrm>
            <a:off x="4953000" y="276225"/>
            <a:ext cx="4799012" cy="6915150"/>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200"/>
              <a:buFont typeface="Noto Sans Symbols"/>
              <a:buChar char="❖"/>
            </a:pPr>
            <a:r>
              <a:rPr lang="en-US" sz="3200" b="0" i="0" u="none">
                <a:solidFill>
                  <a:srgbClr val="FFFF00"/>
                </a:solidFill>
                <a:latin typeface="Arial"/>
                <a:ea typeface="Arial"/>
                <a:cs typeface="Arial"/>
                <a:sym typeface="Arial"/>
              </a:rPr>
              <a:t>Be-teamno itsiewi’ake Ab we-itsew’i mengisteke yitqedes Igzīo simeke be-laliene</a:t>
            </a:r>
            <a:endParaRPr/>
          </a:p>
          <a:p>
            <a:pPr marL="463550" marR="0" lvl="0" indent="-463550" algn="l" rtl="0">
              <a:lnSpc>
                <a:spcPct val="100000"/>
              </a:lnSpc>
              <a:spcBef>
                <a:spcPts val="800"/>
              </a:spcBef>
              <a:spcAft>
                <a:spcPts val="0"/>
              </a:spcAft>
              <a:buClr>
                <a:srgbClr val="FF0000"/>
              </a:buClr>
              <a:buSzPts val="3200"/>
              <a:buFont typeface="Noto Sans Symbols"/>
              <a:buChar char="❖"/>
            </a:pPr>
            <a:r>
              <a:rPr lang="en-US" sz="3200" b="0" i="0" u="none">
                <a:solidFill>
                  <a:srgbClr val="FFFFFF"/>
                </a:solidFill>
                <a:latin typeface="Arial"/>
                <a:ea typeface="Arial"/>
                <a:cs typeface="Arial"/>
                <a:sym typeface="Arial"/>
              </a:rPr>
              <a:t>In faith, I call upon Thee, Father, and call upon Thy Kingdom; hallowed, Lord, be Thy name upon us, (QH-118)</a:t>
            </a:r>
            <a:endParaRPr/>
          </a:p>
        </p:txBody>
      </p:sp>
      <p:pic>
        <p:nvPicPr>
          <p:cNvPr id="1274" name="Google Shape;1274;p116"/>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117"/>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281" name="Google Shape;1281;p117"/>
          <p:cNvSpPr txBox="1"/>
          <p:nvPr/>
        </p:nvSpPr>
        <p:spPr>
          <a:xfrm>
            <a:off x="541337" y="384175"/>
            <a:ext cx="4367212"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600"/>
              <a:buFont typeface="Noto Sans Symbols"/>
              <a:buChar char="❖"/>
            </a:pPr>
            <a:r>
              <a:rPr lang="en-US" sz="3600" b="0" i="0" u="none">
                <a:solidFill>
                  <a:srgbClr val="FFFF00"/>
                </a:solidFill>
                <a:latin typeface="Arial"/>
                <a:ea typeface="Arial"/>
                <a:cs typeface="Arial"/>
                <a:sym typeface="Arial"/>
              </a:rPr>
              <a:t>እስመ ኃያል አንተ እኩት ወስቡሕ ወለከ ስብሐት ለዓለመ ዓለም። </a:t>
            </a:r>
            <a:r>
              <a:rPr lang="en-US" sz="3600" b="0" i="0" u="none">
                <a:solidFill>
                  <a:srgbClr val="FFFFFF"/>
                </a:solidFill>
                <a:latin typeface="Arial"/>
                <a:ea typeface="Arial"/>
                <a:cs typeface="Arial"/>
                <a:sym typeface="Arial"/>
              </a:rPr>
              <a:t>(ቅሐ-፻፲፰)</a:t>
            </a:r>
            <a:endParaRPr/>
          </a:p>
          <a:p>
            <a:pPr marL="463550" marR="0" lvl="0" indent="-463550" algn="l" rtl="0">
              <a:lnSpc>
                <a:spcPct val="100000"/>
              </a:lnSpc>
              <a:spcBef>
                <a:spcPts val="600"/>
              </a:spcBef>
              <a:spcAft>
                <a:spcPts val="0"/>
              </a:spcAft>
              <a:buClr>
                <a:srgbClr val="FFFFFF"/>
              </a:buClr>
              <a:buSzPts val="3600"/>
              <a:buFont typeface="Noto Sans Symbols"/>
              <a:buChar char="❖"/>
            </a:pPr>
            <a:r>
              <a:rPr lang="en-US" sz="3600" b="0" i="0" u="none">
                <a:solidFill>
                  <a:srgbClr val="FFFFFF"/>
                </a:solidFill>
                <a:latin typeface="Arial"/>
                <a:ea typeface="Arial"/>
                <a:cs typeface="Arial"/>
                <a:sym typeface="Arial"/>
              </a:rPr>
              <a:t>ንስኻ ኃያልን ምስጉንን ስቡህን ኢኻ እሞ፡ ንዘልዓለም ዓለም ምስጋና ንኣኻ ይኹን። </a:t>
            </a:r>
            <a:endParaRPr/>
          </a:p>
          <a:p>
            <a:pPr marL="463550" marR="0" lvl="0" indent="-463550" algn="l" rtl="0">
              <a:lnSpc>
                <a:spcPct val="100000"/>
              </a:lnSpc>
              <a:spcBef>
                <a:spcPts val="800"/>
              </a:spcBef>
              <a:spcAft>
                <a:spcPts val="0"/>
              </a:spcAft>
              <a:buClr>
                <a:schemeClr val="dk1"/>
              </a:buClr>
              <a:buSzPts val="3600"/>
              <a:buFont typeface="Arial"/>
              <a:buNone/>
            </a:pPr>
            <a:endParaRPr sz="36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600" b="0" i="0" u="none">
              <a:solidFill>
                <a:srgbClr val="000000"/>
              </a:solidFill>
              <a:latin typeface="Arial"/>
              <a:ea typeface="Arial"/>
              <a:cs typeface="Arial"/>
              <a:sym typeface="Arial"/>
            </a:endParaRPr>
          </a:p>
        </p:txBody>
      </p:sp>
      <p:sp>
        <p:nvSpPr>
          <p:cNvPr id="1282" name="Google Shape;1282;p117"/>
          <p:cNvSpPr txBox="1"/>
          <p:nvPr/>
        </p:nvSpPr>
        <p:spPr>
          <a:xfrm>
            <a:off x="4908550" y="238125"/>
            <a:ext cx="4776787" cy="6761162"/>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600"/>
              <a:buFont typeface="Noto Sans Symbols"/>
              <a:buChar char="❖"/>
            </a:pPr>
            <a:r>
              <a:rPr lang="en-US" sz="3600" b="0" i="0" u="none">
                <a:solidFill>
                  <a:srgbClr val="FFFF00"/>
                </a:solidFill>
                <a:latin typeface="Arial"/>
                <a:ea typeface="Arial"/>
                <a:cs typeface="Arial"/>
                <a:sym typeface="Arial"/>
              </a:rPr>
              <a:t>Isme hayal ante ikut we-sibuh we-leke sibhat le-Alem alem</a:t>
            </a:r>
            <a:endParaRPr/>
          </a:p>
          <a:p>
            <a:pPr marL="463550" marR="0" lvl="0" indent="-463550" algn="l" rtl="0">
              <a:lnSpc>
                <a:spcPct val="100000"/>
              </a:lnSpc>
              <a:spcBef>
                <a:spcPts val="800"/>
              </a:spcBef>
              <a:spcAft>
                <a:spcPts val="0"/>
              </a:spcAft>
              <a:buClr>
                <a:srgbClr val="FF0000"/>
              </a:buClr>
              <a:buSzPts val="3600"/>
              <a:buFont typeface="Noto Sans Symbols"/>
              <a:buChar char="❖"/>
            </a:pPr>
            <a:r>
              <a:rPr lang="en-US" sz="3600" b="0" i="0" u="none">
                <a:solidFill>
                  <a:srgbClr val="FFFFFF"/>
                </a:solidFill>
                <a:latin typeface="Arial"/>
                <a:ea typeface="Arial"/>
                <a:cs typeface="Arial"/>
                <a:sym typeface="Arial"/>
              </a:rPr>
              <a:t>for mighty art Thou, praised and glorious, and to Thee be glory, world without end. (QH-118)</a:t>
            </a:r>
            <a:endParaRPr/>
          </a:p>
        </p:txBody>
      </p:sp>
      <p:pic>
        <p:nvPicPr>
          <p:cNvPr id="1283" name="Google Shape;1283;p117"/>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118"/>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290" name="Google Shape;1290;p118"/>
          <p:cNvSpPr txBox="1"/>
          <p:nvPr/>
        </p:nvSpPr>
        <p:spPr>
          <a:xfrm>
            <a:off x="487362" y="879475"/>
            <a:ext cx="4397375" cy="6230937"/>
          </a:xfrm>
          <a:prstGeom prst="rect">
            <a:avLst/>
          </a:prstGeom>
          <a:noFill/>
          <a:ln>
            <a:noFill/>
          </a:ln>
        </p:spPr>
        <p:txBody>
          <a:bodyPr spcFirstLastPara="1" wrap="square" lIns="92150" tIns="46075" rIns="92150" bIns="46075" anchor="t" anchorCtr="0">
            <a:noAutofit/>
          </a:bodyPr>
          <a:lstStyle/>
          <a:p>
            <a:pPr marL="463550" marR="0" lvl="0" indent="-450850" algn="l" rtl="0">
              <a:lnSpc>
                <a:spcPct val="100000"/>
              </a:lnSpc>
              <a:spcBef>
                <a:spcPts val="0"/>
              </a:spcBef>
              <a:spcAft>
                <a:spcPts val="0"/>
              </a:spcAft>
              <a:buClr>
                <a:srgbClr val="02CA02"/>
              </a:buClr>
              <a:buSzPts val="2800"/>
              <a:buFont typeface="Noto Sans Symbols"/>
              <a:buChar char="❖"/>
            </a:pPr>
            <a:r>
              <a:rPr lang="en-US" sz="2800" b="1" i="0" u="sng">
                <a:solidFill>
                  <a:srgbClr val="FFFFFF"/>
                </a:solidFill>
                <a:latin typeface="Arial"/>
                <a:ea typeface="Arial"/>
                <a:cs typeface="Arial"/>
                <a:sym typeface="Arial"/>
              </a:rPr>
              <a:t>ሕዝብ</a:t>
            </a:r>
            <a:r>
              <a:rPr lang="en-US" sz="2800" b="1" i="0" u="none">
                <a:solidFill>
                  <a:srgbClr val="FFFFFF"/>
                </a:solidFill>
                <a:latin typeface="Arial"/>
                <a:ea typeface="Arial"/>
                <a:cs typeface="Arial"/>
                <a:sym typeface="Arial"/>
              </a:rPr>
              <a:t>፡-</a:t>
            </a:r>
            <a:r>
              <a:rPr lang="en-US" sz="2800" b="0" i="0" u="none">
                <a:solidFill>
                  <a:srgbClr val="FFFF00"/>
                </a:solidFill>
                <a:latin typeface="Arial"/>
                <a:ea typeface="Arial"/>
                <a:cs typeface="Arial"/>
                <a:sym typeface="Arial"/>
              </a:rPr>
              <a:t> ምእንቲ ምድኃን ሰብ፡ ሰብ ዝኾነ፡ ኣምላኻዊ ምሥጢር፡ ንዝተቐበልኩ፡ ንኣይ ንኣፈይ ምስጋና፡ ንልበይ ሓጎስ ንነፍሰይ ደስታ ምላእ።  (ቅሐ-፻፲፱)</a:t>
            </a:r>
            <a:endParaRPr/>
          </a:p>
          <a:p>
            <a:pPr marL="463550" marR="0" lvl="0" indent="-450850" algn="l" rtl="0">
              <a:lnSpc>
                <a:spcPct val="100000"/>
              </a:lnSpc>
              <a:spcBef>
                <a:spcPts val="80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800" b="0" i="0" u="none">
              <a:solidFill>
                <a:srgbClr val="000000"/>
              </a:solidFill>
              <a:latin typeface="Arial"/>
              <a:ea typeface="Arial"/>
              <a:cs typeface="Arial"/>
              <a:sym typeface="Arial"/>
            </a:endParaRPr>
          </a:p>
        </p:txBody>
      </p:sp>
      <p:sp>
        <p:nvSpPr>
          <p:cNvPr id="1291" name="Google Shape;1291;p118"/>
          <p:cNvSpPr txBox="1"/>
          <p:nvPr/>
        </p:nvSpPr>
        <p:spPr>
          <a:xfrm>
            <a:off x="523875" y="276225"/>
            <a:ext cx="9096375" cy="609600"/>
          </a:xfrm>
          <a:prstGeom prst="rect">
            <a:avLst/>
          </a:prstGeom>
          <a:noFill/>
          <a:ln>
            <a:noFill/>
          </a:ln>
        </p:spPr>
        <p:txBody>
          <a:bodyPr spcFirstLastPara="1" wrap="square" lIns="90000" tIns="91425" rIns="90000" bIns="91425" anchor="t" anchorCtr="0">
            <a:noAutofit/>
          </a:bodyPr>
          <a:lstStyle/>
          <a:p>
            <a:pPr marL="465137" marR="0" lvl="0" indent="-461962" algn="l" rtl="0">
              <a:lnSpc>
                <a:spcPct val="100000"/>
              </a:lnSpc>
              <a:spcBef>
                <a:spcPts val="0"/>
              </a:spcBef>
              <a:spcAft>
                <a:spcPts val="0"/>
              </a:spcAft>
              <a:buClr>
                <a:srgbClr val="FFFFFF"/>
              </a:buClr>
              <a:buSzPts val="2800"/>
              <a:buFont typeface="Arial"/>
              <a:buNone/>
            </a:pPr>
            <a:r>
              <a:rPr lang="en-US" sz="2800" b="0" i="1" u="sng">
                <a:solidFill>
                  <a:srgbClr val="FFFFFF"/>
                </a:solidFill>
                <a:latin typeface="Arial"/>
                <a:ea typeface="Arial"/>
                <a:cs typeface="Arial"/>
                <a:sym typeface="Arial"/>
              </a:rPr>
              <a:t>ድሕሪ ቁርባን፡	</a:t>
            </a:r>
            <a:r>
              <a:rPr lang="en-US" sz="2800" b="0" i="1" u="none">
                <a:solidFill>
                  <a:srgbClr val="FFFFFF"/>
                </a:solidFill>
                <a:latin typeface="Arial"/>
                <a:ea typeface="Arial"/>
                <a:cs typeface="Arial"/>
                <a:sym typeface="Arial"/>
              </a:rPr>
              <a:t>  </a:t>
            </a:r>
            <a:r>
              <a:rPr lang="en-US" sz="2800" b="0" i="1" u="sng">
                <a:solidFill>
                  <a:srgbClr val="FFFFFF"/>
                </a:solidFill>
                <a:latin typeface="Arial"/>
                <a:ea typeface="Arial"/>
                <a:cs typeface="Arial"/>
                <a:sym typeface="Arial"/>
              </a:rPr>
              <a:t>Dihri Qurban:	After the Eucharist:</a:t>
            </a:r>
            <a:endParaRPr/>
          </a:p>
        </p:txBody>
      </p:sp>
      <p:sp>
        <p:nvSpPr>
          <p:cNvPr id="1292" name="Google Shape;1292;p118"/>
          <p:cNvSpPr txBox="1"/>
          <p:nvPr/>
        </p:nvSpPr>
        <p:spPr>
          <a:xfrm>
            <a:off x="4583112" y="806450"/>
            <a:ext cx="5149850" cy="6078537"/>
          </a:xfrm>
          <a:prstGeom prst="rect">
            <a:avLst/>
          </a:prstGeom>
          <a:noFill/>
          <a:ln>
            <a:noFill/>
          </a:ln>
        </p:spPr>
        <p:txBody>
          <a:bodyPr spcFirstLastPara="1" wrap="square" lIns="90000" tIns="91425" rIns="90000" bIns="91425" anchor="t" anchorCtr="0">
            <a:noAutofit/>
          </a:bodyPr>
          <a:lstStyle/>
          <a:p>
            <a:pPr marL="463550" marR="0" lvl="0" indent="-436562" algn="l" rtl="0">
              <a:lnSpc>
                <a:spcPct val="100000"/>
              </a:lnSpc>
              <a:spcBef>
                <a:spcPts val="0"/>
              </a:spcBef>
              <a:spcAft>
                <a:spcPts val="0"/>
              </a:spcAft>
              <a:buClr>
                <a:srgbClr val="0000FF"/>
              </a:buClr>
              <a:buSzPts val="2600"/>
              <a:buFont typeface="Noto Sans Symbols"/>
              <a:buChar char="❖"/>
            </a:pPr>
            <a:r>
              <a:rPr lang="en-US" sz="2600" b="1" i="0" u="sng">
                <a:solidFill>
                  <a:srgbClr val="FFFFFF"/>
                </a:solidFill>
                <a:latin typeface="Arial"/>
                <a:ea typeface="Arial"/>
                <a:cs typeface="Arial"/>
                <a:sym typeface="Arial"/>
              </a:rPr>
              <a:t>Hizb</a:t>
            </a:r>
            <a:r>
              <a:rPr lang="en-US" sz="2600" b="1" i="0" u="none">
                <a:solidFill>
                  <a:srgbClr val="FFFFFF"/>
                </a:solidFill>
                <a:latin typeface="Arial"/>
                <a:ea typeface="Arial"/>
                <a:cs typeface="Arial"/>
                <a:sym typeface="Arial"/>
              </a:rPr>
              <a:t>:</a:t>
            </a:r>
            <a:r>
              <a:rPr lang="en-US" sz="2600" b="0" i="0" u="none">
                <a:solidFill>
                  <a:srgbClr val="FFFFFF"/>
                </a:solidFill>
                <a:latin typeface="Arial"/>
                <a:ea typeface="Arial"/>
                <a:cs typeface="Arial"/>
                <a:sym typeface="Arial"/>
              </a:rPr>
              <a:t> </a:t>
            </a:r>
            <a:r>
              <a:rPr lang="en-US" sz="2600" b="0" i="0" u="none">
                <a:solidFill>
                  <a:srgbClr val="FFFF00"/>
                </a:solidFill>
                <a:latin typeface="Arial"/>
                <a:ea typeface="Arial"/>
                <a:cs typeface="Arial"/>
                <a:sym typeface="Arial"/>
              </a:rPr>
              <a:t>Mintī midhan seb, seb z’kone, amlak’awī mistīr, nize’teqebelku, niay ni’afay misgana, n’libey hagos ni’nefsay desta mil’u</a:t>
            </a:r>
            <a:r>
              <a:rPr lang="en-US" sz="2600" b="0" i="0" u="none">
                <a:solidFill>
                  <a:srgbClr val="DDDDDD"/>
                </a:solidFill>
                <a:latin typeface="Arial"/>
                <a:ea typeface="Arial"/>
                <a:cs typeface="Arial"/>
                <a:sym typeface="Arial"/>
              </a:rPr>
              <a:t> </a:t>
            </a:r>
            <a:endParaRPr/>
          </a:p>
          <a:p>
            <a:pPr marL="463550" marR="0" lvl="0" indent="-436562" algn="l" rtl="0">
              <a:lnSpc>
                <a:spcPct val="100000"/>
              </a:lnSpc>
              <a:spcBef>
                <a:spcPts val="800"/>
              </a:spcBef>
              <a:spcAft>
                <a:spcPts val="0"/>
              </a:spcAft>
              <a:buClr>
                <a:srgbClr val="FF0000"/>
              </a:buClr>
              <a:buSzPts val="2600"/>
              <a:buFont typeface="Noto Sans Symbols"/>
              <a:buChar char="❖"/>
            </a:pPr>
            <a:r>
              <a:rPr lang="en-US" sz="2600" b="0" i="0" u="sng">
                <a:solidFill>
                  <a:srgbClr val="FFFF00"/>
                </a:solidFill>
                <a:latin typeface="Arial"/>
                <a:ea typeface="Arial"/>
                <a:cs typeface="Arial"/>
                <a:sym typeface="Arial"/>
              </a:rPr>
              <a:t>People</a:t>
            </a:r>
            <a:r>
              <a:rPr lang="en-US" sz="2600" b="0" i="0" u="none">
                <a:solidFill>
                  <a:srgbClr val="FFFF00"/>
                </a:solidFill>
                <a:latin typeface="Arial"/>
                <a:ea typeface="Arial"/>
                <a:cs typeface="Arial"/>
                <a:sym typeface="Arial"/>
              </a:rPr>
              <a:t>:</a:t>
            </a:r>
            <a:r>
              <a:rPr lang="en-US" sz="2600" b="1" i="0" u="none">
                <a:solidFill>
                  <a:srgbClr val="DDDDDD"/>
                </a:solidFill>
                <a:latin typeface="Arial"/>
                <a:ea typeface="Arial"/>
                <a:cs typeface="Arial"/>
                <a:sym typeface="Arial"/>
              </a:rPr>
              <a:t> </a:t>
            </a:r>
            <a:r>
              <a:rPr lang="en-US" sz="2600" b="0" i="0" u="none">
                <a:solidFill>
                  <a:srgbClr val="FFFFFF"/>
                </a:solidFill>
                <a:latin typeface="Arial"/>
                <a:ea typeface="Arial"/>
                <a:cs typeface="Arial"/>
                <a:sym typeface="Arial"/>
              </a:rPr>
              <a:t>Fill my mouth  with praise, my heart with joy and my soul with gladness, fill me who have received of this divine mystery, O Thou who hast become man for the salvation of man. (QH-119)</a:t>
            </a:r>
            <a:endParaRPr/>
          </a:p>
        </p:txBody>
      </p:sp>
      <p:pic>
        <p:nvPicPr>
          <p:cNvPr id="1293" name="Google Shape;1293;p118"/>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119"/>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300" name="Google Shape;1300;p119"/>
          <p:cNvSpPr txBox="1"/>
          <p:nvPr/>
        </p:nvSpPr>
        <p:spPr>
          <a:xfrm>
            <a:off x="876300" y="493712"/>
            <a:ext cx="4667250" cy="6811962"/>
          </a:xfrm>
          <a:prstGeom prst="rect">
            <a:avLst/>
          </a:prstGeom>
          <a:noFill/>
          <a:ln>
            <a:noFill/>
          </a:ln>
        </p:spPr>
        <p:txBody>
          <a:bodyPr spcFirstLastPara="1" wrap="square" lIns="92150" tIns="46075" rIns="92150" bIns="46075" anchor="t" anchorCtr="0">
            <a:noAutofit/>
          </a:bodyPr>
          <a:lstStyle/>
          <a:p>
            <a:pPr marL="463550" marR="0" lvl="0" indent="-436562" algn="l" rtl="0">
              <a:lnSpc>
                <a:spcPct val="100000"/>
              </a:lnSpc>
              <a:spcBef>
                <a:spcPts val="0"/>
              </a:spcBef>
              <a:spcAft>
                <a:spcPts val="0"/>
              </a:spcAft>
              <a:buClr>
                <a:srgbClr val="33CC33"/>
              </a:buClr>
              <a:buSzPts val="3000"/>
              <a:buFont typeface="Noto Sans Symbols"/>
              <a:buChar char="❖"/>
            </a:pPr>
            <a:r>
              <a:rPr lang="en-US" sz="3000" b="0" i="0" u="sng">
                <a:solidFill>
                  <a:srgbClr val="FFFFFF"/>
                </a:solidFill>
                <a:latin typeface="Arial"/>
                <a:ea typeface="Arial"/>
                <a:cs typeface="Arial"/>
                <a:sym typeface="Arial"/>
              </a:rPr>
              <a:t>ዲያቆን</a:t>
            </a:r>
            <a:r>
              <a:rPr lang="en-US" sz="3000" b="0" i="0" u="none">
                <a:solidFill>
                  <a:srgbClr val="FFFFFF"/>
                </a:solidFill>
                <a:latin typeface="Arial"/>
                <a:ea typeface="Arial"/>
                <a:cs typeface="Arial"/>
                <a:sym typeface="Arial"/>
              </a:rPr>
              <a:t>፡-</a:t>
            </a:r>
            <a:r>
              <a:rPr lang="en-US" sz="3000" b="0" i="0" u="none">
                <a:solidFill>
                  <a:srgbClr val="FFFF00"/>
                </a:solidFill>
                <a:latin typeface="Arial"/>
                <a:ea typeface="Arial"/>
                <a:cs typeface="Arial"/>
                <a:sym typeface="Arial"/>
              </a:rPr>
              <a:t> ነአኲቶ ለእግዚአብሔር ቅድሳቶ ነሢአነ፤ ከመ ለሕይወተ ነፍስ ይኩነነ ፈውሰ </a:t>
            </a:r>
            <a:r>
              <a:rPr lang="en-US" sz="3000" b="0" i="0" u="none">
                <a:solidFill>
                  <a:srgbClr val="FFFFFF"/>
                </a:solidFill>
                <a:latin typeface="Arial"/>
                <a:ea typeface="Arial"/>
                <a:cs typeface="Arial"/>
                <a:sym typeface="Arial"/>
              </a:rPr>
              <a:t>(ቅሐ-፻፴)</a:t>
            </a:r>
            <a:endParaRPr/>
          </a:p>
          <a:p>
            <a:pPr marL="463550" marR="0" lvl="0" indent="-436562" algn="l" rtl="0">
              <a:lnSpc>
                <a:spcPct val="10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ነመስግኖ፡ ዝተቐበልናዮ ንሕይወት ነፍሲ፡ ፈውሲ ይኹነና፡ ሥጋኡን ደሙን ተቐቢልና ንእግዚኣብሔር ነመስግኖ ኣሎና።፡</a:t>
            </a:r>
            <a:endParaRPr/>
          </a:p>
        </p:txBody>
      </p:sp>
      <p:sp>
        <p:nvSpPr>
          <p:cNvPr id="1301" name="Google Shape;1301;p119"/>
          <p:cNvSpPr txBox="1"/>
          <p:nvPr/>
        </p:nvSpPr>
        <p:spPr>
          <a:xfrm>
            <a:off x="4953000" y="344487"/>
            <a:ext cx="4667250" cy="6624637"/>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200"/>
              <a:buFont typeface="Noto Sans Symbols"/>
              <a:buChar char="❖"/>
            </a:pPr>
            <a:r>
              <a:rPr lang="en-US" sz="3200" b="0" i="0" u="sng">
                <a:solidFill>
                  <a:srgbClr val="FFFFFF"/>
                </a:solidFill>
                <a:latin typeface="Arial"/>
                <a:ea typeface="Arial"/>
                <a:cs typeface="Arial"/>
                <a:sym typeface="Arial"/>
              </a:rPr>
              <a:t>Diyakon</a:t>
            </a:r>
            <a:r>
              <a:rPr lang="en-US" sz="3200" b="0" i="0" u="none">
                <a:solidFill>
                  <a:srgbClr val="FFFFFF"/>
                </a:solidFill>
                <a:latin typeface="Arial"/>
                <a:ea typeface="Arial"/>
                <a:cs typeface="Arial"/>
                <a:sym typeface="Arial"/>
              </a:rPr>
              <a:t>: </a:t>
            </a:r>
            <a:r>
              <a:rPr lang="en-US" sz="3200" b="0" i="0" u="none">
                <a:solidFill>
                  <a:srgbClr val="FFFF00"/>
                </a:solidFill>
                <a:latin typeface="Arial"/>
                <a:ea typeface="Arial"/>
                <a:cs typeface="Arial"/>
                <a:sym typeface="Arial"/>
              </a:rPr>
              <a:t>Neakuto leIgziabhier qidisato nesī’ane, keme lehiywete nefs yikunene fewise</a:t>
            </a:r>
            <a:endParaRPr/>
          </a:p>
          <a:p>
            <a:pPr marL="463550" marR="0" lvl="0" indent="-463550" algn="l" rtl="0">
              <a:lnSpc>
                <a:spcPct val="100000"/>
              </a:lnSpc>
              <a:spcBef>
                <a:spcPts val="800"/>
              </a:spcBef>
              <a:spcAft>
                <a:spcPts val="0"/>
              </a:spcAft>
              <a:buClr>
                <a:srgbClr val="FF0000"/>
              </a:buClr>
              <a:buSzPts val="3200"/>
              <a:buFont typeface="Noto Sans Symbols"/>
              <a:buChar char="❖"/>
            </a:pPr>
            <a:r>
              <a:rPr lang="en-US" sz="3200" b="0" i="0" u="sng">
                <a:solidFill>
                  <a:srgbClr val="FFFF00"/>
                </a:solidFill>
                <a:latin typeface="Arial"/>
                <a:ea typeface="Arial"/>
                <a:cs typeface="Arial"/>
                <a:sym typeface="Arial"/>
              </a:rPr>
              <a:t>Deacon</a:t>
            </a:r>
            <a:r>
              <a:rPr lang="en-US" sz="3200" b="0" i="0" u="none">
                <a:solidFill>
                  <a:srgbClr val="FFFF00"/>
                </a:solidFill>
                <a:latin typeface="Arial"/>
                <a:ea typeface="Arial"/>
                <a:cs typeface="Arial"/>
                <a:sym typeface="Arial"/>
              </a:rPr>
              <a:t>:-</a:t>
            </a:r>
            <a:r>
              <a:rPr lang="en-US" sz="3200" b="1" i="0" u="none">
                <a:solidFill>
                  <a:srgbClr val="DDDDDD"/>
                </a:solidFill>
                <a:latin typeface="Arial"/>
                <a:ea typeface="Arial"/>
                <a:cs typeface="Arial"/>
                <a:sym typeface="Arial"/>
              </a:rPr>
              <a:t> </a:t>
            </a:r>
            <a:r>
              <a:rPr lang="en-US" sz="3200" b="0" i="0" u="none">
                <a:solidFill>
                  <a:srgbClr val="FFFFFF"/>
                </a:solidFill>
                <a:latin typeface="Arial"/>
                <a:ea typeface="Arial"/>
                <a:cs typeface="Arial"/>
                <a:sym typeface="Arial"/>
              </a:rPr>
              <a:t>We thank God for that we have partaken of His Holy things; we pray and trust that (QH-130)</a:t>
            </a:r>
            <a:endParaRPr/>
          </a:p>
        </p:txBody>
      </p:sp>
      <p:pic>
        <p:nvPicPr>
          <p:cNvPr id="1302" name="Google Shape;1302;p119"/>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2"/>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326" name="Google Shape;326;p12"/>
          <p:cNvSpPr txBox="1"/>
          <p:nvPr/>
        </p:nvSpPr>
        <p:spPr>
          <a:xfrm>
            <a:off x="1296987" y="973137"/>
            <a:ext cx="4338637" cy="6811962"/>
          </a:xfrm>
          <a:prstGeom prst="rect">
            <a:avLst/>
          </a:prstGeom>
          <a:noFill/>
          <a:ln>
            <a:noFill/>
          </a:ln>
        </p:spPr>
        <p:txBody>
          <a:bodyPr spcFirstLastPara="1" wrap="square" lIns="92150" tIns="46075" rIns="92150" bIns="46075" anchor="t" anchorCtr="0">
            <a:noAutofit/>
          </a:bodyPr>
          <a:lstStyle/>
          <a:p>
            <a:pPr marL="463550" marR="0" lvl="0" indent="-436562" algn="l" rtl="0">
              <a:lnSpc>
                <a:spcPct val="90000"/>
              </a:lnSpc>
              <a:spcBef>
                <a:spcPts val="0"/>
              </a:spcBef>
              <a:spcAft>
                <a:spcPts val="0"/>
              </a:spcAft>
              <a:buClr>
                <a:srgbClr val="33CC33"/>
              </a:buClr>
              <a:buSzPts val="4000"/>
              <a:buFont typeface="Noto Sans Symbols"/>
              <a:buChar char="❖"/>
            </a:pPr>
            <a:r>
              <a:rPr lang="en-US" sz="4000" b="0" i="0" u="sng">
                <a:solidFill>
                  <a:srgbClr val="FFFFFF"/>
                </a:solidFill>
                <a:latin typeface="Arial"/>
                <a:ea typeface="Arial"/>
                <a:cs typeface="Arial"/>
                <a:sym typeface="Arial"/>
              </a:rPr>
              <a:t>ዲያቆን</a:t>
            </a:r>
            <a:r>
              <a:rPr lang="en-US" sz="4000" b="0" i="0" u="none">
                <a:solidFill>
                  <a:srgbClr val="FFFFFF"/>
                </a:solidFill>
                <a:latin typeface="Arial"/>
                <a:ea typeface="Arial"/>
                <a:cs typeface="Arial"/>
                <a:sym typeface="Arial"/>
              </a:rPr>
              <a:t>፡</a:t>
            </a:r>
            <a:r>
              <a:rPr lang="en-US" sz="4000" b="0" i="0" u="none">
                <a:solidFill>
                  <a:srgbClr val="FFFF00"/>
                </a:solidFill>
                <a:latin typeface="Arial"/>
                <a:ea typeface="Arial"/>
                <a:cs typeface="Arial"/>
                <a:sym typeface="Arial"/>
              </a:rPr>
              <a:t> እለ ትነብሩ ተንሥኡ። </a:t>
            </a:r>
            <a:r>
              <a:rPr lang="en-US" sz="4000" b="0" i="0" u="none">
                <a:solidFill>
                  <a:srgbClr val="FFFFFF"/>
                </a:solidFill>
                <a:latin typeface="Arial"/>
                <a:ea typeface="Arial"/>
                <a:cs typeface="Arial"/>
                <a:sym typeface="Arial"/>
              </a:rPr>
              <a:t>(ቅሐ-፳፬)</a:t>
            </a:r>
            <a:endParaRPr/>
          </a:p>
          <a:p>
            <a:pPr marL="463550" marR="0" lvl="0" indent="-436562" algn="l" rtl="0">
              <a:lnSpc>
                <a:spcPct val="90000"/>
              </a:lnSpc>
              <a:spcBef>
                <a:spcPts val="800"/>
              </a:spcBef>
              <a:spcAft>
                <a:spcPts val="0"/>
              </a:spcAft>
              <a:buClr>
                <a:srgbClr val="FFFFFF"/>
              </a:buClr>
              <a:buSzPts val="4000"/>
              <a:buFont typeface="Noto Sans Symbols"/>
              <a:buChar char="❖"/>
            </a:pPr>
            <a:r>
              <a:rPr lang="en-US" sz="4000" b="0" i="0" u="none">
                <a:solidFill>
                  <a:srgbClr val="FFFFFF"/>
                </a:solidFill>
                <a:latin typeface="Arial"/>
                <a:ea typeface="Arial"/>
                <a:cs typeface="Arial"/>
                <a:sym typeface="Arial"/>
              </a:rPr>
              <a:t>ዝተቐመጥኩም ተንሥኡ።</a:t>
            </a:r>
            <a:endParaRPr/>
          </a:p>
          <a:p>
            <a:pPr marL="463550" marR="0" lvl="0" indent="-436562" algn="l" rtl="0">
              <a:lnSpc>
                <a:spcPct val="90000"/>
              </a:lnSpc>
              <a:spcBef>
                <a:spcPts val="800"/>
              </a:spcBef>
              <a:spcAft>
                <a:spcPts val="0"/>
              </a:spcAft>
              <a:buClr>
                <a:schemeClr val="dk1"/>
              </a:buClr>
              <a:buSzPts val="4000"/>
              <a:buFont typeface="Arial"/>
              <a:buNone/>
            </a:pPr>
            <a:endParaRPr sz="40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4000" b="0" i="0" u="none">
              <a:solidFill>
                <a:srgbClr val="000000"/>
              </a:solidFill>
              <a:latin typeface="Arial"/>
              <a:ea typeface="Arial"/>
              <a:cs typeface="Arial"/>
              <a:sym typeface="Arial"/>
            </a:endParaRPr>
          </a:p>
        </p:txBody>
      </p:sp>
      <p:sp>
        <p:nvSpPr>
          <p:cNvPr id="327" name="Google Shape;327;p12"/>
          <p:cNvSpPr txBox="1"/>
          <p:nvPr/>
        </p:nvSpPr>
        <p:spPr>
          <a:xfrm>
            <a:off x="4868862" y="744537"/>
            <a:ext cx="4541837" cy="6823075"/>
          </a:xfrm>
          <a:prstGeom prst="rect">
            <a:avLst/>
          </a:prstGeom>
          <a:noFill/>
          <a:ln>
            <a:noFill/>
          </a:ln>
        </p:spPr>
        <p:txBody>
          <a:bodyPr spcFirstLastPara="1" wrap="square" lIns="90000" tIns="91425" rIns="90000" bIns="91425" anchor="t" anchorCtr="0">
            <a:noAutofit/>
          </a:bodyPr>
          <a:lstStyle/>
          <a:p>
            <a:pPr marL="463550" marR="0" lvl="0" indent="-463550" algn="l" rtl="0">
              <a:lnSpc>
                <a:spcPct val="90000"/>
              </a:lnSpc>
              <a:spcBef>
                <a:spcPts val="0"/>
              </a:spcBef>
              <a:spcAft>
                <a:spcPts val="0"/>
              </a:spcAft>
              <a:buClr>
                <a:srgbClr val="0000FF"/>
              </a:buClr>
              <a:buSzPts val="4000"/>
              <a:buFont typeface="Noto Sans Symbols"/>
              <a:buChar char="❖"/>
            </a:pPr>
            <a:r>
              <a:rPr lang="en-US" sz="4000" b="0" i="0" u="sng">
                <a:solidFill>
                  <a:srgbClr val="FFFFFF"/>
                </a:solidFill>
                <a:latin typeface="Arial"/>
                <a:ea typeface="Arial"/>
                <a:cs typeface="Arial"/>
                <a:sym typeface="Arial"/>
              </a:rPr>
              <a:t>Diyaqon</a:t>
            </a:r>
            <a:r>
              <a:rPr lang="en-US" sz="4000" b="0" i="0" u="none">
                <a:solidFill>
                  <a:srgbClr val="FFFFFF"/>
                </a:solidFill>
                <a:latin typeface="Arial"/>
                <a:ea typeface="Arial"/>
                <a:cs typeface="Arial"/>
                <a:sym typeface="Arial"/>
              </a:rPr>
              <a:t>: </a:t>
            </a:r>
            <a:r>
              <a:rPr lang="en-US" sz="4000" b="0" i="0" u="none">
                <a:solidFill>
                  <a:srgbClr val="FFFF00"/>
                </a:solidFill>
                <a:latin typeface="Arial"/>
                <a:ea typeface="Arial"/>
                <a:cs typeface="Arial"/>
                <a:sym typeface="Arial"/>
              </a:rPr>
              <a:t>ile tneberu tensi’u</a:t>
            </a:r>
            <a:endParaRPr/>
          </a:p>
          <a:p>
            <a:pPr marL="463550" marR="0" lvl="0" indent="-463550" algn="l" rtl="0">
              <a:lnSpc>
                <a:spcPct val="90000"/>
              </a:lnSpc>
              <a:spcBef>
                <a:spcPts val="800"/>
              </a:spcBef>
              <a:spcAft>
                <a:spcPts val="0"/>
              </a:spcAft>
              <a:buClr>
                <a:srgbClr val="FF0000"/>
              </a:buClr>
              <a:buSzPts val="4000"/>
              <a:buFont typeface="Noto Sans Symbols"/>
              <a:buChar char="❖"/>
            </a:pPr>
            <a:r>
              <a:rPr lang="en-US" sz="4000" b="0" i="0" u="sng">
                <a:solidFill>
                  <a:srgbClr val="FFFF00"/>
                </a:solidFill>
                <a:latin typeface="Arial"/>
                <a:ea typeface="Arial"/>
                <a:cs typeface="Arial"/>
                <a:sym typeface="Arial"/>
              </a:rPr>
              <a:t>Deacon</a:t>
            </a:r>
            <a:r>
              <a:rPr lang="en-US" sz="4000" b="0" i="0" u="none">
                <a:solidFill>
                  <a:srgbClr val="FFFF00"/>
                </a:solidFill>
                <a:latin typeface="Arial"/>
                <a:ea typeface="Arial"/>
                <a:cs typeface="Arial"/>
                <a:sym typeface="Arial"/>
              </a:rPr>
              <a:t>:</a:t>
            </a:r>
            <a:r>
              <a:rPr lang="en-US" sz="4000" b="0" i="0" u="none">
                <a:solidFill>
                  <a:srgbClr val="DDDDDD"/>
                </a:solidFill>
                <a:latin typeface="Arial"/>
                <a:ea typeface="Arial"/>
                <a:cs typeface="Arial"/>
                <a:sym typeface="Arial"/>
              </a:rPr>
              <a:t> </a:t>
            </a:r>
            <a:r>
              <a:rPr lang="en-US" sz="4000" b="0" i="0" u="none">
                <a:solidFill>
                  <a:srgbClr val="FFFFFF"/>
                </a:solidFill>
                <a:latin typeface="Arial"/>
                <a:ea typeface="Arial"/>
                <a:cs typeface="Arial"/>
                <a:sym typeface="Arial"/>
              </a:rPr>
              <a:t>Ye that sitting, stand up. (QH-24)</a:t>
            </a:r>
            <a:endParaRPr/>
          </a:p>
        </p:txBody>
      </p:sp>
      <p:pic>
        <p:nvPicPr>
          <p:cNvPr id="328" name="Google Shape;328;p12"/>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p120"/>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309" name="Google Shape;1309;p120"/>
          <p:cNvSpPr txBox="1"/>
          <p:nvPr/>
        </p:nvSpPr>
        <p:spPr>
          <a:xfrm>
            <a:off x="457200" y="468312"/>
            <a:ext cx="4538662" cy="6811962"/>
          </a:xfrm>
          <a:prstGeom prst="rect">
            <a:avLst/>
          </a:prstGeom>
          <a:noFill/>
          <a:ln>
            <a:noFill/>
          </a:ln>
        </p:spPr>
        <p:txBody>
          <a:bodyPr spcFirstLastPara="1" wrap="square" lIns="92150" tIns="46075" rIns="92150" bIns="46075" anchor="t" anchorCtr="0">
            <a:noAutofit/>
          </a:bodyPr>
          <a:lstStyle/>
          <a:p>
            <a:pPr marL="463550" marR="0" lvl="0" indent="-457200" algn="l" rtl="0">
              <a:lnSpc>
                <a:spcPct val="100000"/>
              </a:lnSpc>
              <a:spcBef>
                <a:spcPts val="0"/>
              </a:spcBef>
              <a:spcAft>
                <a:spcPts val="0"/>
              </a:spcAft>
              <a:buClr>
                <a:srgbClr val="33CC33"/>
              </a:buClr>
              <a:buSzPts val="3300"/>
              <a:buFont typeface="Noto Sans Symbols"/>
              <a:buChar char="❖"/>
            </a:pPr>
            <a:r>
              <a:rPr lang="en-US" sz="3300" b="0" i="0" u="none">
                <a:solidFill>
                  <a:srgbClr val="FFFF00"/>
                </a:solidFill>
                <a:latin typeface="Arial"/>
                <a:ea typeface="Arial"/>
                <a:cs typeface="Arial"/>
                <a:sym typeface="Arial"/>
              </a:rPr>
              <a:t>ዘተመጦነ ንስእል ወንትመሐፀን እንዘ ንሴብሖ ለእግዚአብሔር አምላክነ። </a:t>
            </a:r>
            <a:r>
              <a:rPr lang="en-US" sz="3300" b="0" i="0" u="none">
                <a:solidFill>
                  <a:srgbClr val="FFFFFF"/>
                </a:solidFill>
                <a:latin typeface="Arial"/>
                <a:ea typeface="Arial"/>
                <a:cs typeface="Arial"/>
                <a:sym typeface="Arial"/>
              </a:rPr>
              <a:t>(ቅሐ-፻፴)</a:t>
            </a:r>
            <a:endParaRPr/>
          </a:p>
          <a:p>
            <a:pPr marL="463550" marR="0" lvl="0" indent="-457200" algn="l" rtl="0">
              <a:lnSpc>
                <a:spcPct val="100000"/>
              </a:lnSpc>
              <a:spcBef>
                <a:spcPts val="600"/>
              </a:spcBef>
              <a:spcAft>
                <a:spcPts val="0"/>
              </a:spcAft>
              <a:buClr>
                <a:srgbClr val="FFFFFF"/>
              </a:buClr>
              <a:buSzPts val="3300"/>
              <a:buFont typeface="Noto Sans Symbols"/>
              <a:buChar char="❖"/>
            </a:pPr>
            <a:r>
              <a:rPr lang="en-US" sz="3300" b="0" i="0" u="none">
                <a:solidFill>
                  <a:srgbClr val="FFFFFF"/>
                </a:solidFill>
                <a:latin typeface="Arial"/>
                <a:ea typeface="Arial"/>
                <a:cs typeface="Arial"/>
                <a:sym typeface="Arial"/>
              </a:rPr>
              <a:t>እዞም ዝተቐበልና ንእግዚኣብሔር ኣምላኽና እናኣመስገንናዮ፡ ንልምንን ንምሕጸንን ኣሎና።</a:t>
            </a:r>
            <a:endParaRPr/>
          </a:p>
          <a:p>
            <a:pPr marL="0" marR="0" lvl="0" indent="0" algn="l" rtl="0">
              <a:lnSpc>
                <a:spcPct val="93000"/>
              </a:lnSpc>
              <a:spcBef>
                <a:spcPts val="0"/>
              </a:spcBef>
              <a:spcAft>
                <a:spcPts val="0"/>
              </a:spcAft>
              <a:buNone/>
            </a:pPr>
            <a:endParaRPr sz="3300" b="0" i="0" u="none">
              <a:solidFill>
                <a:srgbClr val="FFFFFF"/>
              </a:solidFill>
              <a:latin typeface="Arial"/>
              <a:ea typeface="Arial"/>
              <a:cs typeface="Arial"/>
              <a:sym typeface="Arial"/>
            </a:endParaRPr>
          </a:p>
        </p:txBody>
      </p:sp>
      <p:sp>
        <p:nvSpPr>
          <p:cNvPr id="1310" name="Google Shape;1310;p120"/>
          <p:cNvSpPr txBox="1"/>
          <p:nvPr/>
        </p:nvSpPr>
        <p:spPr>
          <a:xfrm>
            <a:off x="5127625" y="319087"/>
            <a:ext cx="4645025" cy="6870700"/>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300"/>
              <a:buFont typeface="Noto Sans Symbols"/>
              <a:buChar char="❖"/>
            </a:pPr>
            <a:r>
              <a:rPr lang="en-US" sz="3300" b="0" i="0" u="none">
                <a:solidFill>
                  <a:srgbClr val="FFFF00"/>
                </a:solidFill>
                <a:latin typeface="Arial"/>
                <a:ea typeface="Arial"/>
                <a:cs typeface="Arial"/>
                <a:sym typeface="Arial"/>
              </a:rPr>
              <a:t>ze-temeTone ni’sil we-nitemehatsen inze ni’siebho leIgziabhier Amlakine</a:t>
            </a:r>
            <a:endParaRPr/>
          </a:p>
          <a:p>
            <a:pPr marL="463550" marR="0" lvl="0" indent="-463550" algn="l" rtl="0">
              <a:lnSpc>
                <a:spcPct val="100000"/>
              </a:lnSpc>
              <a:spcBef>
                <a:spcPts val="800"/>
              </a:spcBef>
              <a:spcAft>
                <a:spcPts val="0"/>
              </a:spcAft>
              <a:buClr>
                <a:srgbClr val="FF0000"/>
              </a:buClr>
              <a:buSzPts val="3300"/>
              <a:buFont typeface="Noto Sans Symbols"/>
              <a:buChar char="❖"/>
            </a:pPr>
            <a:r>
              <a:rPr lang="en-US" sz="3300" b="0" i="0" u="none">
                <a:solidFill>
                  <a:srgbClr val="FFFFFF"/>
                </a:solidFill>
                <a:latin typeface="Arial"/>
                <a:ea typeface="Arial"/>
                <a:cs typeface="Arial"/>
                <a:sym typeface="Arial"/>
              </a:rPr>
              <a:t>which we have received may be healing for the life of the soul while we glorify the Lord our God. (QH-130)</a:t>
            </a:r>
            <a:endParaRPr/>
          </a:p>
          <a:p>
            <a:pPr marL="0" marR="0" lvl="0" indent="0" algn="l" rtl="0">
              <a:lnSpc>
                <a:spcPct val="93000"/>
              </a:lnSpc>
              <a:spcBef>
                <a:spcPts val="0"/>
              </a:spcBef>
              <a:spcAft>
                <a:spcPts val="0"/>
              </a:spcAft>
              <a:buNone/>
            </a:pPr>
            <a:endParaRPr sz="3300" b="0" i="0" u="none">
              <a:solidFill>
                <a:srgbClr val="FFFFFF"/>
              </a:solidFill>
              <a:latin typeface="Arial"/>
              <a:ea typeface="Arial"/>
              <a:cs typeface="Arial"/>
              <a:sym typeface="Arial"/>
            </a:endParaRPr>
          </a:p>
        </p:txBody>
      </p:sp>
      <p:pic>
        <p:nvPicPr>
          <p:cNvPr id="1311" name="Google Shape;1311;p120"/>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12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318" name="Google Shape;1318;p121"/>
          <p:cNvSpPr txBox="1"/>
          <p:nvPr/>
        </p:nvSpPr>
        <p:spPr>
          <a:xfrm>
            <a:off x="457200" y="493712"/>
            <a:ext cx="4494212" cy="6811962"/>
          </a:xfrm>
          <a:prstGeom prst="rect">
            <a:avLst/>
          </a:prstGeom>
          <a:noFill/>
          <a:ln>
            <a:noFill/>
          </a:ln>
        </p:spPr>
        <p:txBody>
          <a:bodyPr spcFirstLastPara="1" wrap="square" lIns="92150" tIns="46075" rIns="92150" bIns="46075" anchor="t" anchorCtr="0">
            <a:noAutofit/>
          </a:bodyPr>
          <a:lstStyle/>
          <a:p>
            <a:pPr marL="463550" marR="0" lvl="0" indent="-450850" algn="l" rtl="0">
              <a:lnSpc>
                <a:spcPct val="100000"/>
              </a:lnSpc>
              <a:spcBef>
                <a:spcPts val="0"/>
              </a:spcBef>
              <a:spcAft>
                <a:spcPts val="0"/>
              </a:spcAft>
              <a:buClr>
                <a:srgbClr val="33CC33"/>
              </a:buClr>
              <a:buSzPts val="3200"/>
              <a:buFont typeface="Noto Sans Symbols"/>
              <a:buChar char="❖"/>
            </a:pPr>
            <a:r>
              <a:rPr lang="en-US" sz="3200" b="0" i="0" u="sng">
                <a:solidFill>
                  <a:srgbClr val="FFFFFF"/>
                </a:solidFill>
                <a:latin typeface="Arial"/>
                <a:ea typeface="Arial"/>
                <a:cs typeface="Arial"/>
                <a:sym typeface="Arial"/>
              </a:rPr>
              <a:t>ካህን</a:t>
            </a:r>
            <a:r>
              <a:rPr lang="en-US" sz="3200" b="0" i="0" u="none">
                <a:solidFill>
                  <a:srgbClr val="FFFFFF"/>
                </a:solidFill>
                <a:latin typeface="Arial"/>
                <a:ea typeface="Arial"/>
                <a:cs typeface="Arial"/>
                <a:sym typeface="Arial"/>
              </a:rPr>
              <a:t>፡-</a:t>
            </a:r>
            <a:r>
              <a:rPr lang="en-US" sz="3200" b="0" i="0" u="none">
                <a:solidFill>
                  <a:srgbClr val="FFFF00"/>
                </a:solidFill>
                <a:latin typeface="Arial"/>
                <a:ea typeface="Arial"/>
                <a:cs typeface="Arial"/>
                <a:sym typeface="Arial"/>
              </a:rPr>
              <a:t> አሌዕለከ ንጉሥየ ወአምላኪየ ወእባርክ ለስምከ ለዓለም ወለዓለመ ዓለም። </a:t>
            </a:r>
            <a:r>
              <a:rPr lang="en-US" sz="3200" b="0" i="0" u="none">
                <a:solidFill>
                  <a:srgbClr val="FFFFFF"/>
                </a:solidFill>
                <a:latin typeface="Arial"/>
                <a:ea typeface="Arial"/>
                <a:cs typeface="Arial"/>
                <a:sym typeface="Arial"/>
              </a:rPr>
              <a:t>(ቅሐ-፻፴፩)</a:t>
            </a:r>
            <a:endParaRPr/>
          </a:p>
          <a:p>
            <a:pPr marL="463550" marR="0" lvl="0" indent="-450850" algn="l" rtl="0">
              <a:lnSpc>
                <a:spcPct val="100000"/>
              </a:lnSpc>
              <a:spcBef>
                <a:spcPts val="600"/>
              </a:spcBef>
              <a:spcAft>
                <a:spcPts val="0"/>
              </a:spcAft>
              <a:buClr>
                <a:srgbClr val="FFFFFF"/>
              </a:buClr>
              <a:buSzPts val="3200"/>
              <a:buFont typeface="Noto Sans Symbols"/>
              <a:buChar char="❖"/>
            </a:pPr>
            <a:r>
              <a:rPr lang="en-US" sz="3200" b="0" i="0" u="none">
                <a:solidFill>
                  <a:srgbClr val="FFFFFF"/>
                </a:solidFill>
                <a:latin typeface="Arial"/>
                <a:ea typeface="Arial"/>
                <a:cs typeface="Arial"/>
                <a:sym typeface="Arial"/>
              </a:rPr>
              <a:t>ኦ ንጉሠይን ኣምላኸይን ልዕል ኤብለካ ኣሎኹ፡ ስምካውን እባርኽ ኣሎኹ። ኩሉ ሳዕን ንዘለዓለምን።</a:t>
            </a:r>
            <a:endParaRPr/>
          </a:p>
          <a:p>
            <a:pPr marL="0" marR="0" lvl="0" indent="0" algn="l" rtl="0">
              <a:lnSpc>
                <a:spcPct val="93000"/>
              </a:lnSpc>
              <a:spcBef>
                <a:spcPts val="0"/>
              </a:spcBef>
              <a:spcAft>
                <a:spcPts val="0"/>
              </a:spcAft>
              <a:buNone/>
            </a:pPr>
            <a:endParaRPr sz="3200" b="0" i="0" u="none">
              <a:solidFill>
                <a:srgbClr val="FFFFFF"/>
              </a:solidFill>
              <a:latin typeface="Arial"/>
              <a:ea typeface="Arial"/>
              <a:cs typeface="Arial"/>
              <a:sym typeface="Arial"/>
            </a:endParaRPr>
          </a:p>
        </p:txBody>
      </p:sp>
      <p:sp>
        <p:nvSpPr>
          <p:cNvPr id="1319" name="Google Shape;1319;p121"/>
          <p:cNvSpPr txBox="1"/>
          <p:nvPr/>
        </p:nvSpPr>
        <p:spPr>
          <a:xfrm>
            <a:off x="4800600" y="315912"/>
            <a:ext cx="4883150" cy="6935787"/>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200"/>
              <a:buFont typeface="Noto Sans Symbols"/>
              <a:buChar char="❖"/>
            </a:pPr>
            <a:r>
              <a:rPr lang="en-US" sz="3200" b="0" i="0" u="sng">
                <a:solidFill>
                  <a:srgbClr val="FFFFFF"/>
                </a:solidFill>
                <a:latin typeface="Arial"/>
                <a:ea typeface="Arial"/>
                <a:cs typeface="Arial"/>
                <a:sym typeface="Arial"/>
              </a:rPr>
              <a:t>Kahn</a:t>
            </a:r>
            <a:r>
              <a:rPr lang="en-US" sz="3200" b="0" i="0" u="none">
                <a:solidFill>
                  <a:srgbClr val="FFFFFF"/>
                </a:solidFill>
                <a:latin typeface="Arial"/>
                <a:ea typeface="Arial"/>
                <a:cs typeface="Arial"/>
                <a:sym typeface="Arial"/>
              </a:rPr>
              <a:t>: </a:t>
            </a:r>
            <a:r>
              <a:rPr lang="en-US" sz="3200" b="0" i="0" u="none">
                <a:solidFill>
                  <a:srgbClr val="FFFF00"/>
                </a:solidFill>
                <a:latin typeface="Arial"/>
                <a:ea typeface="Arial"/>
                <a:cs typeface="Arial"/>
                <a:sym typeface="Arial"/>
              </a:rPr>
              <a:t>alie’ileke nigusiye weAmlakiye we-ibarik le-simke le-alem wele-aleme alem</a:t>
            </a:r>
            <a:endParaRPr/>
          </a:p>
          <a:p>
            <a:pPr marL="463550" marR="0" lvl="0" indent="-463550" algn="l" rtl="0">
              <a:lnSpc>
                <a:spcPct val="100000"/>
              </a:lnSpc>
              <a:spcBef>
                <a:spcPts val="800"/>
              </a:spcBef>
              <a:spcAft>
                <a:spcPts val="0"/>
              </a:spcAft>
              <a:buClr>
                <a:srgbClr val="FF0000"/>
              </a:buClr>
              <a:buSzPts val="3200"/>
              <a:buFont typeface="Noto Sans Symbols"/>
              <a:buChar char="❖"/>
            </a:pPr>
            <a:r>
              <a:rPr lang="en-US" sz="3200" b="0" i="0" u="sng">
                <a:solidFill>
                  <a:srgbClr val="FFFF00"/>
                </a:solidFill>
                <a:latin typeface="Arial"/>
                <a:ea typeface="Arial"/>
                <a:cs typeface="Arial"/>
                <a:sym typeface="Arial"/>
              </a:rPr>
              <a:t>Priest</a:t>
            </a:r>
            <a:r>
              <a:rPr lang="en-US" sz="3200" b="1" i="0" u="none">
                <a:solidFill>
                  <a:srgbClr val="FFFF00"/>
                </a:solidFill>
                <a:latin typeface="Arial"/>
                <a:ea typeface="Arial"/>
                <a:cs typeface="Arial"/>
                <a:sym typeface="Arial"/>
              </a:rPr>
              <a:t>:</a:t>
            </a:r>
            <a:r>
              <a:rPr lang="en-US" sz="3200" b="1" i="0" u="none">
                <a:solidFill>
                  <a:srgbClr val="DDDDDD"/>
                </a:solidFill>
                <a:latin typeface="Arial"/>
                <a:ea typeface="Arial"/>
                <a:cs typeface="Arial"/>
                <a:sym typeface="Arial"/>
              </a:rPr>
              <a:t> </a:t>
            </a:r>
            <a:r>
              <a:rPr lang="en-US" sz="3200" b="0" i="0" u="none">
                <a:solidFill>
                  <a:srgbClr val="FFFFFF"/>
                </a:solidFill>
                <a:latin typeface="Arial"/>
                <a:ea typeface="Arial"/>
                <a:cs typeface="Arial"/>
                <a:sym typeface="Arial"/>
              </a:rPr>
              <a:t>My mouth shall speak the praise of the Lord, and let all flesh bless His Holy name for ever and ever. (QH-131)</a:t>
            </a:r>
            <a:endParaRPr/>
          </a:p>
        </p:txBody>
      </p:sp>
      <p:pic>
        <p:nvPicPr>
          <p:cNvPr id="1320" name="Google Shape;1320;p121"/>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122"/>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327" name="Google Shape;1327;p122"/>
          <p:cNvSpPr txBox="1"/>
          <p:nvPr/>
        </p:nvSpPr>
        <p:spPr>
          <a:xfrm>
            <a:off x="541337" y="373062"/>
            <a:ext cx="4559300"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600"/>
              <a:buFont typeface="Noto Sans Symbols"/>
              <a:buChar char="❖"/>
            </a:pPr>
            <a:r>
              <a:rPr lang="en-US" sz="3600" b="1" i="0" u="sng">
                <a:solidFill>
                  <a:srgbClr val="FFFFFF"/>
                </a:solidFill>
                <a:latin typeface="Arial"/>
                <a:ea typeface="Arial"/>
                <a:cs typeface="Arial"/>
                <a:sym typeface="Arial"/>
              </a:rPr>
              <a:t>ሕዝብ</a:t>
            </a:r>
            <a:r>
              <a:rPr lang="en-US" sz="3600" b="1" i="0" u="none">
                <a:solidFill>
                  <a:srgbClr val="FFFFFF"/>
                </a:solidFill>
                <a:latin typeface="Arial"/>
                <a:ea typeface="Arial"/>
                <a:cs typeface="Arial"/>
                <a:sym typeface="Arial"/>
              </a:rPr>
              <a:t>፡-</a:t>
            </a:r>
            <a:r>
              <a:rPr lang="en-US" sz="3600" b="0" i="0" u="none">
                <a:solidFill>
                  <a:srgbClr val="FFFF00"/>
                </a:solidFill>
                <a:latin typeface="Arial"/>
                <a:ea typeface="Arial"/>
                <a:cs typeface="Arial"/>
                <a:sym typeface="Arial"/>
              </a:rPr>
              <a:t> አቡነ ዘበሰማያት ኢታብአነ እግዚኦ ውስተ መንሱት። </a:t>
            </a:r>
            <a:r>
              <a:rPr lang="en-US" sz="3600" b="0" i="0" u="none">
                <a:solidFill>
                  <a:srgbClr val="FFFFFF"/>
                </a:solidFill>
                <a:latin typeface="Arial"/>
                <a:ea typeface="Arial"/>
                <a:cs typeface="Arial"/>
                <a:sym typeface="Arial"/>
              </a:rPr>
              <a:t>(ቅሐ-፻፴፩)</a:t>
            </a:r>
            <a:endParaRPr/>
          </a:p>
          <a:p>
            <a:pPr marL="463550" marR="0" lvl="0" indent="-463550" algn="l" rtl="0">
              <a:lnSpc>
                <a:spcPct val="100000"/>
              </a:lnSpc>
              <a:spcBef>
                <a:spcPts val="600"/>
              </a:spcBef>
              <a:spcAft>
                <a:spcPts val="0"/>
              </a:spcAft>
              <a:buClr>
                <a:srgbClr val="FFFFFF"/>
              </a:buClr>
              <a:buSzPts val="3600"/>
              <a:buFont typeface="Noto Sans Symbols"/>
              <a:buChar char="❖"/>
            </a:pPr>
            <a:r>
              <a:rPr lang="en-US" sz="3600" b="0" i="0" u="none">
                <a:solidFill>
                  <a:srgbClr val="FFFFFF"/>
                </a:solidFill>
                <a:latin typeface="Arial"/>
                <a:ea typeface="Arial"/>
                <a:cs typeface="Arial"/>
                <a:sym typeface="Arial"/>
              </a:rPr>
              <a:t>ኣብ ሰማያት እትነብር ኣቦና፡ ኦ ጐይታ ኣብ ፈተና ኣይተእትወና።</a:t>
            </a:r>
            <a:endParaRPr/>
          </a:p>
          <a:p>
            <a:pPr marL="0" marR="0" lvl="0" indent="0" algn="l" rtl="0">
              <a:lnSpc>
                <a:spcPct val="93000"/>
              </a:lnSpc>
              <a:spcBef>
                <a:spcPts val="0"/>
              </a:spcBef>
              <a:spcAft>
                <a:spcPts val="0"/>
              </a:spcAft>
              <a:buNone/>
            </a:pPr>
            <a:endParaRPr sz="3600" b="0" i="0" u="none">
              <a:solidFill>
                <a:srgbClr val="FFFFFF"/>
              </a:solidFill>
              <a:latin typeface="Arial"/>
              <a:ea typeface="Arial"/>
              <a:cs typeface="Arial"/>
              <a:sym typeface="Arial"/>
            </a:endParaRPr>
          </a:p>
        </p:txBody>
      </p:sp>
      <p:sp>
        <p:nvSpPr>
          <p:cNvPr id="1328" name="Google Shape;1328;p122"/>
          <p:cNvSpPr txBox="1"/>
          <p:nvPr/>
        </p:nvSpPr>
        <p:spPr>
          <a:xfrm>
            <a:off x="5018087" y="214312"/>
            <a:ext cx="4711700" cy="6915150"/>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600"/>
              <a:buFont typeface="Noto Sans Symbols"/>
              <a:buChar char="❖"/>
            </a:pPr>
            <a:r>
              <a:rPr lang="en-US" sz="3600" b="1" i="0" u="sng">
                <a:solidFill>
                  <a:srgbClr val="FFFFFF"/>
                </a:solidFill>
                <a:latin typeface="Arial"/>
                <a:ea typeface="Arial"/>
                <a:cs typeface="Arial"/>
                <a:sym typeface="Arial"/>
              </a:rPr>
              <a:t>Hizb</a:t>
            </a:r>
            <a:r>
              <a:rPr lang="en-US" sz="3600" b="1" i="0" u="none">
                <a:solidFill>
                  <a:srgbClr val="FFFFFF"/>
                </a:solidFill>
                <a:latin typeface="Arial"/>
                <a:ea typeface="Arial"/>
                <a:cs typeface="Arial"/>
                <a:sym typeface="Arial"/>
              </a:rPr>
              <a:t>:</a:t>
            </a:r>
            <a:r>
              <a:rPr lang="en-US" sz="3600" b="0" i="0" u="none">
                <a:solidFill>
                  <a:srgbClr val="FFFFFF"/>
                </a:solidFill>
                <a:latin typeface="Arial"/>
                <a:ea typeface="Arial"/>
                <a:cs typeface="Arial"/>
                <a:sym typeface="Arial"/>
              </a:rPr>
              <a:t> </a:t>
            </a:r>
            <a:r>
              <a:rPr lang="en-US" sz="3600" b="0" i="0" u="none">
                <a:solidFill>
                  <a:srgbClr val="FFFF00"/>
                </a:solidFill>
                <a:latin typeface="Arial"/>
                <a:ea typeface="Arial"/>
                <a:cs typeface="Arial"/>
                <a:sym typeface="Arial"/>
              </a:rPr>
              <a:t>Abune zebe-semayat ītabane Igzīo wiste mensut</a:t>
            </a:r>
            <a:endParaRPr/>
          </a:p>
          <a:p>
            <a:pPr marL="463550" marR="0" lvl="0" indent="-463550" algn="l" rtl="0">
              <a:lnSpc>
                <a:spcPct val="100000"/>
              </a:lnSpc>
              <a:spcBef>
                <a:spcPts val="800"/>
              </a:spcBef>
              <a:spcAft>
                <a:spcPts val="0"/>
              </a:spcAft>
              <a:buClr>
                <a:srgbClr val="FF0000"/>
              </a:buClr>
              <a:buSzPts val="3600"/>
              <a:buFont typeface="Noto Sans Symbols"/>
              <a:buChar char="❖"/>
            </a:pPr>
            <a:r>
              <a:rPr lang="en-US" sz="3600" b="0" i="0" u="sng">
                <a:solidFill>
                  <a:srgbClr val="FFFF00"/>
                </a:solidFill>
                <a:latin typeface="Arial"/>
                <a:ea typeface="Arial"/>
                <a:cs typeface="Arial"/>
                <a:sym typeface="Arial"/>
              </a:rPr>
              <a:t>People</a:t>
            </a:r>
            <a:r>
              <a:rPr lang="en-US" sz="3600" b="0" i="0" u="none">
                <a:solidFill>
                  <a:srgbClr val="FFFF00"/>
                </a:solidFill>
                <a:latin typeface="Arial"/>
                <a:ea typeface="Arial"/>
                <a:cs typeface="Arial"/>
                <a:sym typeface="Arial"/>
              </a:rPr>
              <a:t>:</a:t>
            </a:r>
            <a:r>
              <a:rPr lang="en-US" sz="3600" b="1" i="0" u="none">
                <a:solidFill>
                  <a:srgbClr val="DDDDDD"/>
                </a:solidFill>
                <a:latin typeface="Arial"/>
                <a:ea typeface="Arial"/>
                <a:cs typeface="Arial"/>
                <a:sym typeface="Arial"/>
              </a:rPr>
              <a:t> </a:t>
            </a:r>
            <a:r>
              <a:rPr lang="en-US" sz="3600" b="0" i="0" u="none">
                <a:solidFill>
                  <a:srgbClr val="FFFFFF"/>
                </a:solidFill>
                <a:latin typeface="Arial"/>
                <a:ea typeface="Arial"/>
                <a:cs typeface="Arial"/>
                <a:sym typeface="Arial"/>
              </a:rPr>
              <a:t>Our Father Thou art in heaven, lead us not, Lord, into temptation. (QH-131)</a:t>
            </a:r>
            <a:endParaRPr/>
          </a:p>
          <a:p>
            <a:pPr marL="0" marR="0" lvl="0" indent="0" algn="l" rtl="0">
              <a:lnSpc>
                <a:spcPct val="93000"/>
              </a:lnSpc>
              <a:spcBef>
                <a:spcPts val="0"/>
              </a:spcBef>
              <a:spcAft>
                <a:spcPts val="0"/>
              </a:spcAft>
              <a:buNone/>
            </a:pPr>
            <a:endParaRPr sz="3600" b="0" i="0" u="none">
              <a:solidFill>
                <a:srgbClr val="FFFFFF"/>
              </a:solidFill>
              <a:latin typeface="Arial"/>
              <a:ea typeface="Arial"/>
              <a:cs typeface="Arial"/>
              <a:sym typeface="Arial"/>
            </a:endParaRPr>
          </a:p>
        </p:txBody>
      </p:sp>
      <p:pic>
        <p:nvPicPr>
          <p:cNvPr id="1329" name="Google Shape;1329;p122"/>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123"/>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336" name="Google Shape;1336;p123"/>
          <p:cNvSpPr txBox="1"/>
          <p:nvPr/>
        </p:nvSpPr>
        <p:spPr>
          <a:xfrm>
            <a:off x="457200" y="468312"/>
            <a:ext cx="4406900"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600"/>
              <a:buFont typeface="Noto Sans Symbols"/>
              <a:buChar char="❖"/>
            </a:pPr>
            <a:r>
              <a:rPr lang="en-US" sz="3600" b="0" i="0" u="sng">
                <a:solidFill>
                  <a:srgbClr val="FFFFFF"/>
                </a:solidFill>
                <a:latin typeface="Arial"/>
                <a:ea typeface="Arial"/>
                <a:cs typeface="Arial"/>
                <a:sym typeface="Arial"/>
              </a:rPr>
              <a:t>ዲያቆን</a:t>
            </a:r>
            <a:r>
              <a:rPr lang="en-US" sz="3600" b="0" i="0" u="none">
                <a:solidFill>
                  <a:srgbClr val="FFFFFF"/>
                </a:solidFill>
                <a:latin typeface="Arial"/>
                <a:ea typeface="Arial"/>
                <a:cs typeface="Arial"/>
                <a:sym typeface="Arial"/>
              </a:rPr>
              <a:t>፡-</a:t>
            </a:r>
            <a:r>
              <a:rPr lang="en-US" sz="3600" b="0" i="0" u="none">
                <a:solidFill>
                  <a:srgbClr val="FFFF00"/>
                </a:solidFill>
                <a:latin typeface="Arial"/>
                <a:ea typeface="Arial"/>
                <a:cs typeface="Arial"/>
                <a:sym typeface="Arial"/>
              </a:rPr>
              <a:t> ተመጦነ እምሥጋሁ ቅዱስ ወእምደሙ ክቡር    ለክርስቶስ።</a:t>
            </a:r>
            <a:r>
              <a:rPr lang="en-US" sz="3600" b="0" i="0" u="none">
                <a:solidFill>
                  <a:srgbClr val="FFFFFF"/>
                </a:solidFill>
                <a:latin typeface="Arial"/>
                <a:ea typeface="Arial"/>
                <a:cs typeface="Arial"/>
                <a:sym typeface="Arial"/>
              </a:rPr>
              <a:t>(ቅሐ-፻፴፪)</a:t>
            </a:r>
            <a:endParaRPr/>
          </a:p>
          <a:p>
            <a:pPr marL="463550" marR="0" lvl="0" indent="-463550" algn="l" rtl="0">
              <a:lnSpc>
                <a:spcPct val="100000"/>
              </a:lnSpc>
              <a:spcBef>
                <a:spcPts val="600"/>
              </a:spcBef>
              <a:spcAft>
                <a:spcPts val="0"/>
              </a:spcAft>
              <a:buClr>
                <a:srgbClr val="FFFFFF"/>
              </a:buClr>
              <a:buSzPts val="3600"/>
              <a:buFont typeface="Noto Sans Symbols"/>
              <a:buChar char="❖"/>
            </a:pPr>
            <a:r>
              <a:rPr lang="en-US" sz="3600" b="0" i="0" u="none">
                <a:solidFill>
                  <a:srgbClr val="FFFFFF"/>
                </a:solidFill>
                <a:latin typeface="Arial"/>
                <a:ea typeface="Arial"/>
                <a:cs typeface="Arial"/>
                <a:sym typeface="Arial"/>
              </a:rPr>
              <a:t>ንክርስቶስ ካብ ቅዱስ ሥጋኡን ካብ ክቡር ደሙን ተቐበልና፡ </a:t>
            </a:r>
            <a:endParaRPr/>
          </a:p>
        </p:txBody>
      </p:sp>
      <p:sp>
        <p:nvSpPr>
          <p:cNvPr id="1337" name="Google Shape;1337;p123"/>
          <p:cNvSpPr txBox="1"/>
          <p:nvPr/>
        </p:nvSpPr>
        <p:spPr>
          <a:xfrm>
            <a:off x="4995862" y="214312"/>
            <a:ext cx="4799012" cy="6915150"/>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600"/>
              <a:buFont typeface="Noto Sans Symbols"/>
              <a:buChar char="❖"/>
            </a:pPr>
            <a:r>
              <a:rPr lang="en-US" sz="3600" b="0" i="0" u="sng">
                <a:solidFill>
                  <a:srgbClr val="FFFFFF"/>
                </a:solidFill>
                <a:latin typeface="Arial"/>
                <a:ea typeface="Arial"/>
                <a:cs typeface="Arial"/>
                <a:sym typeface="Arial"/>
              </a:rPr>
              <a:t>Diyakon</a:t>
            </a:r>
            <a:r>
              <a:rPr lang="en-US" sz="3600" b="0" i="0" u="none">
                <a:solidFill>
                  <a:srgbClr val="FFFFFF"/>
                </a:solidFill>
                <a:latin typeface="Arial"/>
                <a:ea typeface="Arial"/>
                <a:cs typeface="Arial"/>
                <a:sym typeface="Arial"/>
              </a:rPr>
              <a:t>: </a:t>
            </a:r>
            <a:r>
              <a:rPr lang="en-US" sz="3600" b="0" i="0" u="none">
                <a:solidFill>
                  <a:srgbClr val="FFFF00"/>
                </a:solidFill>
                <a:latin typeface="Arial"/>
                <a:ea typeface="Arial"/>
                <a:cs typeface="Arial"/>
                <a:sym typeface="Arial"/>
              </a:rPr>
              <a:t>temeTone im-sigahu qidus we-imdemu kibur leKristos</a:t>
            </a:r>
            <a:endParaRPr/>
          </a:p>
          <a:p>
            <a:pPr marL="463550" marR="0" lvl="0" indent="-463550" algn="l" rtl="0">
              <a:lnSpc>
                <a:spcPct val="100000"/>
              </a:lnSpc>
              <a:spcBef>
                <a:spcPts val="800"/>
              </a:spcBef>
              <a:spcAft>
                <a:spcPts val="0"/>
              </a:spcAft>
              <a:buClr>
                <a:srgbClr val="FF0000"/>
              </a:buClr>
              <a:buSzPts val="3600"/>
              <a:buFont typeface="Noto Sans Symbols"/>
              <a:buChar char="❖"/>
            </a:pPr>
            <a:r>
              <a:rPr lang="en-US" sz="3600" b="0" i="0" u="sng">
                <a:solidFill>
                  <a:srgbClr val="FFFF00"/>
                </a:solidFill>
                <a:latin typeface="Arial"/>
                <a:ea typeface="Arial"/>
                <a:cs typeface="Arial"/>
                <a:sym typeface="Arial"/>
              </a:rPr>
              <a:t>Deacon</a:t>
            </a:r>
            <a:r>
              <a:rPr lang="en-US" sz="3600" b="0" i="0" u="none">
                <a:solidFill>
                  <a:srgbClr val="FFFF00"/>
                </a:solidFill>
                <a:latin typeface="Arial"/>
                <a:ea typeface="Arial"/>
                <a:cs typeface="Arial"/>
                <a:sym typeface="Arial"/>
              </a:rPr>
              <a:t>:</a:t>
            </a:r>
            <a:r>
              <a:rPr lang="en-US" sz="3600" b="1" i="0" u="none">
                <a:solidFill>
                  <a:srgbClr val="DDDDDD"/>
                </a:solidFill>
                <a:latin typeface="Arial"/>
                <a:ea typeface="Arial"/>
                <a:cs typeface="Arial"/>
                <a:sym typeface="Arial"/>
              </a:rPr>
              <a:t> </a:t>
            </a:r>
            <a:r>
              <a:rPr lang="en-US" sz="3600" b="0" i="0" u="none">
                <a:solidFill>
                  <a:srgbClr val="FFFFFF"/>
                </a:solidFill>
                <a:latin typeface="Arial"/>
                <a:ea typeface="Arial"/>
                <a:cs typeface="Arial"/>
                <a:sym typeface="Arial"/>
              </a:rPr>
              <a:t>We have received of the Holy Body and the precious Blood of Christ. (QH-132)</a:t>
            </a:r>
            <a:endParaRPr/>
          </a:p>
        </p:txBody>
      </p:sp>
      <p:pic>
        <p:nvPicPr>
          <p:cNvPr id="1338" name="Google Shape;1338;p123"/>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124"/>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345" name="Google Shape;1345;p124"/>
          <p:cNvSpPr txBox="1"/>
          <p:nvPr/>
        </p:nvSpPr>
        <p:spPr>
          <a:xfrm>
            <a:off x="457200" y="493712"/>
            <a:ext cx="4516437"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400"/>
              <a:buFont typeface="Noto Sans Symbols"/>
              <a:buChar char="❖"/>
            </a:pPr>
            <a:r>
              <a:rPr lang="en-US" sz="3400" b="0" i="0" u="sng">
                <a:solidFill>
                  <a:srgbClr val="FFFFFF"/>
                </a:solidFill>
                <a:latin typeface="Arial"/>
                <a:ea typeface="Arial"/>
                <a:cs typeface="Arial"/>
                <a:sym typeface="Arial"/>
              </a:rPr>
              <a:t>ካህን</a:t>
            </a:r>
            <a:r>
              <a:rPr lang="en-US" sz="3400" b="0" i="0" u="none">
                <a:solidFill>
                  <a:srgbClr val="FFFFFF"/>
                </a:solidFill>
                <a:latin typeface="Arial"/>
                <a:ea typeface="Arial"/>
                <a:cs typeface="Arial"/>
                <a:sym typeface="Arial"/>
              </a:rPr>
              <a:t>፡-</a:t>
            </a:r>
            <a:r>
              <a:rPr lang="en-US" sz="3400" b="0" i="0" u="none">
                <a:solidFill>
                  <a:srgbClr val="DDDDDD"/>
                </a:solidFill>
                <a:latin typeface="Arial"/>
                <a:ea typeface="Arial"/>
                <a:cs typeface="Arial"/>
                <a:sym typeface="Arial"/>
              </a:rPr>
              <a:t> </a:t>
            </a:r>
            <a:r>
              <a:rPr lang="en-US" sz="3400" b="0" i="0" u="none">
                <a:solidFill>
                  <a:srgbClr val="FFFF00"/>
                </a:solidFill>
                <a:latin typeface="Arial"/>
                <a:ea typeface="Arial"/>
                <a:cs typeface="Arial"/>
                <a:sym typeface="Arial"/>
              </a:rPr>
              <a:t>ኵሎ አሚረ እባርከከ ወእሴብሕ ለስምከ ለዓለም ወለዓለመ ዓለም። </a:t>
            </a:r>
            <a:r>
              <a:rPr lang="en-US" sz="3400" b="0" i="0" u="none">
                <a:solidFill>
                  <a:srgbClr val="FFFFFF"/>
                </a:solidFill>
                <a:latin typeface="Arial"/>
                <a:ea typeface="Arial"/>
                <a:cs typeface="Arial"/>
                <a:sym typeface="Arial"/>
              </a:rPr>
              <a:t>(ቅሐ-፻፴፯)</a:t>
            </a:r>
            <a:endParaRPr/>
          </a:p>
          <a:p>
            <a:pPr marL="463550" marR="0" lvl="0" indent="-463550" algn="l" rtl="0">
              <a:lnSpc>
                <a:spcPct val="100000"/>
              </a:lnSpc>
              <a:spcBef>
                <a:spcPts val="600"/>
              </a:spcBef>
              <a:spcAft>
                <a:spcPts val="0"/>
              </a:spcAft>
              <a:buClr>
                <a:srgbClr val="FFFFFF"/>
              </a:buClr>
              <a:buSzPts val="3200"/>
              <a:buFont typeface="Noto Sans Symbols"/>
              <a:buChar char="❖"/>
            </a:pPr>
            <a:r>
              <a:rPr lang="en-US" sz="3200" b="0" i="0" u="none">
                <a:solidFill>
                  <a:srgbClr val="FFFFFF"/>
                </a:solidFill>
                <a:latin typeface="Arial"/>
                <a:ea typeface="Arial"/>
                <a:cs typeface="Arial"/>
                <a:sym typeface="Arial"/>
              </a:rPr>
              <a:t>ኵሉ መዓልቲ እባርኸካ፡ ንስምካውን ምስጋና አቕርብ ንዘልዓለም ዓለም</a:t>
            </a:r>
            <a:endParaRPr/>
          </a:p>
          <a:p>
            <a:pPr marL="463550" marR="0" lvl="0" indent="-463550" algn="l" rtl="0">
              <a:lnSpc>
                <a:spcPct val="100000"/>
              </a:lnSpc>
              <a:spcBef>
                <a:spcPts val="800"/>
              </a:spcBef>
              <a:spcAft>
                <a:spcPts val="0"/>
              </a:spcAft>
              <a:buClr>
                <a:schemeClr val="dk1"/>
              </a:buClr>
              <a:buSzPts val="3200"/>
              <a:buFont typeface="Arial"/>
              <a:buNone/>
            </a:pPr>
            <a:endParaRPr sz="32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200" b="0" i="0" u="none">
              <a:solidFill>
                <a:srgbClr val="000000"/>
              </a:solidFill>
              <a:latin typeface="Arial"/>
              <a:ea typeface="Arial"/>
              <a:cs typeface="Arial"/>
              <a:sym typeface="Arial"/>
            </a:endParaRPr>
          </a:p>
        </p:txBody>
      </p:sp>
      <p:sp>
        <p:nvSpPr>
          <p:cNvPr id="1346" name="Google Shape;1346;p124"/>
          <p:cNvSpPr txBox="1"/>
          <p:nvPr/>
        </p:nvSpPr>
        <p:spPr>
          <a:xfrm>
            <a:off x="4799012" y="338137"/>
            <a:ext cx="5016500" cy="6915150"/>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200"/>
              <a:buFont typeface="Noto Sans Symbols"/>
              <a:buChar char="❖"/>
            </a:pPr>
            <a:r>
              <a:rPr lang="en-US" sz="3200" b="0" i="0" u="sng">
                <a:solidFill>
                  <a:srgbClr val="FFFFFF"/>
                </a:solidFill>
                <a:latin typeface="Arial"/>
                <a:ea typeface="Arial"/>
                <a:cs typeface="Arial"/>
                <a:sym typeface="Arial"/>
              </a:rPr>
              <a:t>Kahn</a:t>
            </a:r>
            <a:r>
              <a:rPr lang="en-US" sz="3200" b="0" i="0" u="none">
                <a:solidFill>
                  <a:srgbClr val="FFFFFF"/>
                </a:solidFill>
                <a:latin typeface="Arial"/>
                <a:ea typeface="Arial"/>
                <a:cs typeface="Arial"/>
                <a:sym typeface="Arial"/>
              </a:rPr>
              <a:t>: </a:t>
            </a:r>
            <a:r>
              <a:rPr lang="en-US" sz="3200" b="0" i="0" u="none">
                <a:solidFill>
                  <a:srgbClr val="FFFF00"/>
                </a:solidFill>
                <a:latin typeface="Arial"/>
                <a:ea typeface="Arial"/>
                <a:cs typeface="Arial"/>
                <a:sym typeface="Arial"/>
              </a:rPr>
              <a:t>Kulu amīre ibarikeke we-isiebih le-simike le-Alem wele-Alem Alem </a:t>
            </a:r>
            <a:r>
              <a:rPr lang="en-US" sz="3200" b="0" i="0" u="none">
                <a:solidFill>
                  <a:srgbClr val="00FF00"/>
                </a:solidFill>
                <a:latin typeface="Arial"/>
                <a:ea typeface="Arial"/>
                <a:cs typeface="Arial"/>
                <a:sym typeface="Arial"/>
              </a:rPr>
              <a:t> </a:t>
            </a:r>
            <a:endParaRPr/>
          </a:p>
          <a:p>
            <a:pPr marL="463550" marR="0" lvl="0" indent="-463550" algn="l" rtl="0">
              <a:lnSpc>
                <a:spcPct val="100000"/>
              </a:lnSpc>
              <a:spcBef>
                <a:spcPts val="800"/>
              </a:spcBef>
              <a:spcAft>
                <a:spcPts val="0"/>
              </a:spcAft>
              <a:buClr>
                <a:srgbClr val="FF0000"/>
              </a:buClr>
              <a:buSzPts val="3600"/>
              <a:buFont typeface="Noto Sans Symbols"/>
              <a:buChar char="❖"/>
            </a:pPr>
            <a:r>
              <a:rPr lang="en-US" sz="3600" b="0" i="0" u="sng">
                <a:solidFill>
                  <a:srgbClr val="FFFF00"/>
                </a:solidFill>
                <a:latin typeface="Arial"/>
                <a:ea typeface="Arial"/>
                <a:cs typeface="Arial"/>
                <a:sym typeface="Arial"/>
              </a:rPr>
              <a:t>Priest</a:t>
            </a:r>
            <a:r>
              <a:rPr lang="en-US" sz="3600" b="0" i="0" u="none">
                <a:solidFill>
                  <a:srgbClr val="FFFF00"/>
                </a:solidFill>
                <a:latin typeface="Arial"/>
                <a:ea typeface="Arial"/>
                <a:cs typeface="Arial"/>
                <a:sym typeface="Arial"/>
              </a:rPr>
              <a:t>:</a:t>
            </a:r>
            <a:r>
              <a:rPr lang="en-US" sz="3600" b="1" i="0" u="none">
                <a:solidFill>
                  <a:srgbClr val="DDDDDD"/>
                </a:solidFill>
                <a:latin typeface="Arial"/>
                <a:ea typeface="Arial"/>
                <a:cs typeface="Arial"/>
                <a:sym typeface="Arial"/>
              </a:rPr>
              <a:t> </a:t>
            </a:r>
            <a:r>
              <a:rPr lang="en-US" sz="3600" b="0" i="0" u="none">
                <a:solidFill>
                  <a:srgbClr val="FFFFFF"/>
                </a:solidFill>
                <a:latin typeface="Arial"/>
                <a:ea typeface="Arial"/>
                <a:cs typeface="Arial"/>
                <a:sym typeface="Arial"/>
              </a:rPr>
              <a:t>My mouth shall speak the praise of the Lord, and let all flesh bless His Holy name for ever and ever. (QH-137)</a:t>
            </a:r>
            <a:endParaRPr/>
          </a:p>
        </p:txBody>
      </p:sp>
      <p:pic>
        <p:nvPicPr>
          <p:cNvPr id="1347" name="Google Shape;1347;p124"/>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125"/>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354" name="Google Shape;1354;p125"/>
          <p:cNvSpPr txBox="1"/>
          <p:nvPr/>
        </p:nvSpPr>
        <p:spPr>
          <a:xfrm>
            <a:off x="541337" y="468312"/>
            <a:ext cx="4471987"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800"/>
              <a:buFont typeface="Noto Sans Symbols"/>
              <a:buChar char="❖"/>
            </a:pPr>
            <a:r>
              <a:rPr lang="en-US" sz="3800" b="1" i="0" u="sng">
                <a:solidFill>
                  <a:srgbClr val="FFFFFF"/>
                </a:solidFill>
                <a:latin typeface="Arial"/>
                <a:ea typeface="Arial"/>
                <a:cs typeface="Arial"/>
                <a:sym typeface="Arial"/>
              </a:rPr>
              <a:t>ሕዝብ</a:t>
            </a:r>
            <a:r>
              <a:rPr lang="en-US" sz="3800" b="1" i="0" u="none">
                <a:solidFill>
                  <a:srgbClr val="FFFFFF"/>
                </a:solidFill>
                <a:latin typeface="Arial"/>
                <a:ea typeface="Arial"/>
                <a:cs typeface="Arial"/>
                <a:sym typeface="Arial"/>
              </a:rPr>
              <a:t>፡-</a:t>
            </a:r>
            <a:r>
              <a:rPr lang="en-US" sz="3800" b="0" i="0" u="none">
                <a:solidFill>
                  <a:srgbClr val="FFFF00"/>
                </a:solidFill>
                <a:latin typeface="Arial"/>
                <a:ea typeface="Arial"/>
                <a:cs typeface="Arial"/>
                <a:sym typeface="Arial"/>
              </a:rPr>
              <a:t> አቡነ ዘበሰማያት ኢታብአነ እግዚኦ ውስተ መንሱት። </a:t>
            </a:r>
            <a:r>
              <a:rPr lang="en-US" sz="3800" b="0" i="0" u="none">
                <a:solidFill>
                  <a:srgbClr val="FFFFFF"/>
                </a:solidFill>
                <a:latin typeface="Arial"/>
                <a:ea typeface="Arial"/>
                <a:cs typeface="Arial"/>
                <a:sym typeface="Arial"/>
              </a:rPr>
              <a:t>(ቅሐ-)</a:t>
            </a:r>
            <a:endParaRPr/>
          </a:p>
          <a:p>
            <a:pPr marL="463550" marR="0" lvl="0" indent="-463550" algn="l" rtl="0">
              <a:lnSpc>
                <a:spcPct val="100000"/>
              </a:lnSpc>
              <a:spcBef>
                <a:spcPts val="600"/>
              </a:spcBef>
              <a:spcAft>
                <a:spcPts val="0"/>
              </a:spcAft>
              <a:buClr>
                <a:srgbClr val="FFFFFF"/>
              </a:buClr>
              <a:buSzPts val="3800"/>
              <a:buFont typeface="Noto Sans Symbols"/>
              <a:buChar char="❖"/>
            </a:pPr>
            <a:r>
              <a:rPr lang="en-US" sz="3800" b="0" i="0" u="none">
                <a:solidFill>
                  <a:srgbClr val="FFFFFF"/>
                </a:solidFill>
                <a:latin typeface="Arial"/>
                <a:ea typeface="Arial"/>
                <a:cs typeface="Arial"/>
                <a:sym typeface="Arial"/>
              </a:rPr>
              <a:t>ኣብ ሰማያት እትነብር ኣቦና፡ ኦ ጐይታ ኣብ ፈተና ኣይተእትወና። </a:t>
            </a:r>
            <a:endParaRPr/>
          </a:p>
          <a:p>
            <a:pPr marL="463550" marR="0" lvl="0" indent="-463550" algn="l" rtl="0">
              <a:lnSpc>
                <a:spcPct val="100000"/>
              </a:lnSpc>
              <a:spcBef>
                <a:spcPts val="800"/>
              </a:spcBef>
              <a:spcAft>
                <a:spcPts val="0"/>
              </a:spcAft>
              <a:buClr>
                <a:schemeClr val="dk1"/>
              </a:buClr>
              <a:buSzPts val="3800"/>
              <a:buFont typeface="Arial"/>
              <a:buNone/>
            </a:pPr>
            <a:endParaRPr sz="38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800" b="0" i="0" u="none">
              <a:solidFill>
                <a:srgbClr val="000000"/>
              </a:solidFill>
              <a:latin typeface="Arial"/>
              <a:ea typeface="Arial"/>
              <a:cs typeface="Arial"/>
              <a:sym typeface="Arial"/>
            </a:endParaRPr>
          </a:p>
        </p:txBody>
      </p:sp>
      <p:sp>
        <p:nvSpPr>
          <p:cNvPr id="1355" name="Google Shape;1355;p125"/>
          <p:cNvSpPr txBox="1"/>
          <p:nvPr/>
        </p:nvSpPr>
        <p:spPr>
          <a:xfrm>
            <a:off x="4975225" y="344487"/>
            <a:ext cx="4776787" cy="6500812"/>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800"/>
              <a:buFont typeface="Noto Sans Symbols"/>
              <a:buChar char="❖"/>
            </a:pPr>
            <a:r>
              <a:rPr lang="en-US" sz="3800" b="1" i="0" u="sng">
                <a:solidFill>
                  <a:srgbClr val="FFFFFF"/>
                </a:solidFill>
                <a:latin typeface="Arial"/>
                <a:ea typeface="Arial"/>
                <a:cs typeface="Arial"/>
                <a:sym typeface="Arial"/>
              </a:rPr>
              <a:t>Hizb</a:t>
            </a:r>
            <a:r>
              <a:rPr lang="en-US" sz="3800" b="1" i="0" u="none">
                <a:solidFill>
                  <a:srgbClr val="FFFFFF"/>
                </a:solidFill>
                <a:latin typeface="Arial"/>
                <a:ea typeface="Arial"/>
                <a:cs typeface="Arial"/>
                <a:sym typeface="Arial"/>
              </a:rPr>
              <a:t>:</a:t>
            </a:r>
            <a:r>
              <a:rPr lang="en-US" sz="3800" b="0" i="0" u="none">
                <a:solidFill>
                  <a:srgbClr val="FFFFFF"/>
                </a:solidFill>
                <a:latin typeface="Arial"/>
                <a:ea typeface="Arial"/>
                <a:cs typeface="Arial"/>
                <a:sym typeface="Arial"/>
              </a:rPr>
              <a:t> </a:t>
            </a:r>
            <a:r>
              <a:rPr lang="en-US" sz="3800" b="0" i="0" u="none">
                <a:solidFill>
                  <a:srgbClr val="FFFF00"/>
                </a:solidFill>
                <a:latin typeface="Arial"/>
                <a:ea typeface="Arial"/>
                <a:cs typeface="Arial"/>
                <a:sym typeface="Arial"/>
              </a:rPr>
              <a:t>Abune zebe-semayat ītab’ane Igzīo wiste mensut</a:t>
            </a:r>
            <a:endParaRPr/>
          </a:p>
          <a:p>
            <a:pPr marL="463550" marR="0" lvl="0" indent="-463550" algn="l" rtl="0">
              <a:lnSpc>
                <a:spcPct val="100000"/>
              </a:lnSpc>
              <a:spcBef>
                <a:spcPts val="800"/>
              </a:spcBef>
              <a:spcAft>
                <a:spcPts val="0"/>
              </a:spcAft>
              <a:buClr>
                <a:srgbClr val="FF0000"/>
              </a:buClr>
              <a:buSzPts val="3800"/>
              <a:buFont typeface="Noto Sans Symbols"/>
              <a:buChar char="❖"/>
            </a:pPr>
            <a:r>
              <a:rPr lang="en-US" sz="3800" b="0" i="0" u="sng">
                <a:solidFill>
                  <a:srgbClr val="FFFF00"/>
                </a:solidFill>
                <a:latin typeface="Arial"/>
                <a:ea typeface="Arial"/>
                <a:cs typeface="Arial"/>
                <a:sym typeface="Arial"/>
              </a:rPr>
              <a:t>People</a:t>
            </a:r>
            <a:r>
              <a:rPr lang="en-US" sz="3800" b="0" i="0" u="none">
                <a:solidFill>
                  <a:srgbClr val="FFFF00"/>
                </a:solidFill>
                <a:latin typeface="Arial"/>
                <a:ea typeface="Arial"/>
                <a:cs typeface="Arial"/>
                <a:sym typeface="Arial"/>
              </a:rPr>
              <a:t>:</a:t>
            </a:r>
            <a:r>
              <a:rPr lang="en-US" sz="3800" b="1" i="0" u="none">
                <a:solidFill>
                  <a:srgbClr val="DDDDDD"/>
                </a:solidFill>
                <a:latin typeface="Arial"/>
                <a:ea typeface="Arial"/>
                <a:cs typeface="Arial"/>
                <a:sym typeface="Arial"/>
              </a:rPr>
              <a:t> </a:t>
            </a:r>
            <a:r>
              <a:rPr lang="en-US" sz="3800" b="0" i="0" u="none">
                <a:solidFill>
                  <a:srgbClr val="FFFFFF"/>
                </a:solidFill>
                <a:latin typeface="Arial"/>
                <a:ea typeface="Arial"/>
                <a:cs typeface="Arial"/>
                <a:sym typeface="Arial"/>
              </a:rPr>
              <a:t>Our Father Thou art in heaven, lead us not, Lord, into temptation. (QH)</a:t>
            </a:r>
            <a:endParaRPr/>
          </a:p>
        </p:txBody>
      </p:sp>
      <p:pic>
        <p:nvPicPr>
          <p:cNvPr id="1356" name="Google Shape;1356;p125"/>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26"/>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363" name="Google Shape;1363;p126"/>
          <p:cNvSpPr txBox="1"/>
          <p:nvPr/>
        </p:nvSpPr>
        <p:spPr>
          <a:xfrm>
            <a:off x="774700" y="912812"/>
            <a:ext cx="4511675" cy="6811962"/>
          </a:xfrm>
          <a:prstGeom prst="rect">
            <a:avLst/>
          </a:prstGeom>
          <a:noFill/>
          <a:ln>
            <a:noFill/>
          </a:ln>
        </p:spPr>
        <p:txBody>
          <a:bodyPr spcFirstLastPara="1" wrap="square" lIns="92150" tIns="46075" rIns="92150" bIns="46075" anchor="t" anchorCtr="0">
            <a:noAutofit/>
          </a:bodyPr>
          <a:lstStyle/>
          <a:p>
            <a:pPr marL="463550" marR="0" lvl="0" indent="-457200" algn="l" rtl="0">
              <a:lnSpc>
                <a:spcPct val="100000"/>
              </a:lnSpc>
              <a:spcBef>
                <a:spcPts val="0"/>
              </a:spcBef>
              <a:spcAft>
                <a:spcPts val="0"/>
              </a:spcAft>
              <a:buClr>
                <a:srgbClr val="33CC33"/>
              </a:buClr>
              <a:buSzPts val="3300"/>
              <a:buFont typeface="Noto Sans Symbols"/>
              <a:buChar char="❖"/>
            </a:pPr>
            <a:r>
              <a:rPr lang="en-US" sz="3300" b="0" i="0" u="sng">
                <a:solidFill>
                  <a:srgbClr val="FFFFFF"/>
                </a:solidFill>
                <a:latin typeface="Arial"/>
                <a:ea typeface="Arial"/>
                <a:cs typeface="Arial"/>
                <a:sym typeface="Arial"/>
              </a:rPr>
              <a:t>ዲያቆን</a:t>
            </a:r>
            <a:r>
              <a:rPr lang="en-US" sz="3300" b="0" i="0" u="none">
                <a:solidFill>
                  <a:srgbClr val="FFFFFF"/>
                </a:solidFill>
                <a:latin typeface="Arial"/>
                <a:ea typeface="Arial"/>
                <a:cs typeface="Arial"/>
                <a:sym typeface="Arial"/>
              </a:rPr>
              <a:t>፡-</a:t>
            </a:r>
            <a:r>
              <a:rPr lang="en-US" sz="3300" b="0" i="0" u="none">
                <a:solidFill>
                  <a:srgbClr val="FFFF00"/>
                </a:solidFill>
                <a:latin typeface="Arial"/>
                <a:ea typeface="Arial"/>
                <a:cs typeface="Arial"/>
                <a:sym typeface="Arial"/>
              </a:rPr>
              <a:t> ወናእኲቶ ይደልወነ ከመ ንሳተፍ  ምሥጢረ ክብርተ ወቅድስተ። </a:t>
            </a:r>
            <a:r>
              <a:rPr lang="en-US" sz="3300" b="0" i="0" u="none">
                <a:solidFill>
                  <a:srgbClr val="FFFFFF"/>
                </a:solidFill>
                <a:latin typeface="Arial"/>
                <a:ea typeface="Arial"/>
                <a:cs typeface="Arial"/>
                <a:sym typeface="Arial"/>
              </a:rPr>
              <a:t>(ቅሐ-)</a:t>
            </a:r>
            <a:endParaRPr/>
          </a:p>
          <a:p>
            <a:pPr marL="463550" marR="0" lvl="0" indent="-457200" algn="l" rtl="0">
              <a:lnSpc>
                <a:spcPct val="100000"/>
              </a:lnSpc>
              <a:spcBef>
                <a:spcPts val="600"/>
              </a:spcBef>
              <a:spcAft>
                <a:spcPts val="0"/>
              </a:spcAft>
              <a:buClr>
                <a:srgbClr val="FFFFFF"/>
              </a:buClr>
              <a:buSzPts val="3300"/>
              <a:buFont typeface="Noto Sans Symbols"/>
              <a:buChar char="❖"/>
            </a:pPr>
            <a:r>
              <a:rPr lang="en-US" sz="3300" b="0" i="0" u="none">
                <a:solidFill>
                  <a:srgbClr val="FFFFFF"/>
                </a:solidFill>
                <a:latin typeface="Arial"/>
                <a:ea typeface="Arial"/>
                <a:cs typeface="Arial"/>
                <a:sym typeface="Arial"/>
              </a:rPr>
              <a:t>ክብርትን ቅድስትን ምሥጢር (ሥጋኡን ደሙን) ክንቅበልን ከነመስግንን ይግብኣና እዩ። </a:t>
            </a:r>
            <a:endParaRPr/>
          </a:p>
          <a:p>
            <a:pPr marL="0" marR="0" lvl="0" indent="0" algn="l" rtl="0">
              <a:lnSpc>
                <a:spcPct val="93000"/>
              </a:lnSpc>
              <a:spcBef>
                <a:spcPts val="0"/>
              </a:spcBef>
              <a:spcAft>
                <a:spcPts val="0"/>
              </a:spcAft>
              <a:buNone/>
            </a:pPr>
            <a:endParaRPr sz="3300" b="0" i="0" u="none">
              <a:solidFill>
                <a:srgbClr val="FFFFFF"/>
              </a:solidFill>
              <a:latin typeface="Arial"/>
              <a:ea typeface="Arial"/>
              <a:cs typeface="Arial"/>
              <a:sym typeface="Arial"/>
            </a:endParaRPr>
          </a:p>
        </p:txBody>
      </p:sp>
      <p:sp>
        <p:nvSpPr>
          <p:cNvPr id="1364" name="Google Shape;1364;p126"/>
          <p:cNvSpPr txBox="1"/>
          <p:nvPr/>
        </p:nvSpPr>
        <p:spPr>
          <a:xfrm>
            <a:off x="4840287" y="257175"/>
            <a:ext cx="4662487" cy="6805612"/>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200"/>
              <a:buFont typeface="Noto Sans Symbols"/>
              <a:buChar char="❖"/>
            </a:pPr>
            <a:r>
              <a:rPr lang="en-US" sz="3200" b="0" i="0" u="sng">
                <a:solidFill>
                  <a:srgbClr val="FFFFFF"/>
                </a:solidFill>
                <a:latin typeface="Arial"/>
                <a:ea typeface="Arial"/>
                <a:cs typeface="Arial"/>
                <a:sym typeface="Arial"/>
              </a:rPr>
              <a:t>Diyakon</a:t>
            </a:r>
            <a:r>
              <a:rPr lang="en-US" sz="3200" b="0" i="0" u="none">
                <a:solidFill>
                  <a:srgbClr val="FFFFFF"/>
                </a:solidFill>
                <a:latin typeface="Arial"/>
                <a:ea typeface="Arial"/>
                <a:cs typeface="Arial"/>
                <a:sym typeface="Arial"/>
              </a:rPr>
              <a:t>: </a:t>
            </a:r>
            <a:r>
              <a:rPr lang="en-US" sz="3200" b="0" i="0" u="none">
                <a:solidFill>
                  <a:srgbClr val="FFFF00"/>
                </a:solidFill>
                <a:latin typeface="Arial"/>
                <a:ea typeface="Arial"/>
                <a:cs typeface="Arial"/>
                <a:sym typeface="Arial"/>
              </a:rPr>
              <a:t>We-naikuto yideliwene keme nisatef mistire kibrte we-qidste</a:t>
            </a:r>
            <a:endParaRPr/>
          </a:p>
          <a:p>
            <a:pPr marL="463550" marR="0" lvl="0" indent="-463550" algn="l" rtl="0">
              <a:lnSpc>
                <a:spcPct val="110000"/>
              </a:lnSpc>
              <a:spcBef>
                <a:spcPts val="0"/>
              </a:spcBef>
              <a:spcAft>
                <a:spcPts val="0"/>
              </a:spcAft>
              <a:buClr>
                <a:srgbClr val="FF0000"/>
              </a:buClr>
              <a:buSzPts val="3200"/>
              <a:buFont typeface="Noto Sans Symbols"/>
              <a:buChar char="❖"/>
            </a:pPr>
            <a:r>
              <a:rPr lang="en-US" sz="3200" b="0" i="0" u="sng">
                <a:solidFill>
                  <a:srgbClr val="FFFF00"/>
                </a:solidFill>
                <a:latin typeface="Arial"/>
                <a:ea typeface="Arial"/>
                <a:cs typeface="Arial"/>
                <a:sym typeface="Arial"/>
              </a:rPr>
              <a:t>Deacon</a:t>
            </a:r>
            <a:r>
              <a:rPr lang="en-US" sz="3200" b="0" i="0" u="none">
                <a:solidFill>
                  <a:srgbClr val="FFFFFF"/>
                </a:solidFill>
                <a:latin typeface="Arial"/>
                <a:ea typeface="Arial"/>
                <a:cs typeface="Arial"/>
                <a:sym typeface="Arial"/>
              </a:rPr>
              <a:t>: And let us give thanks unto Him that makes us meet to communicate in the precious and holy mystery. (QH-)</a:t>
            </a:r>
            <a:endParaRPr/>
          </a:p>
        </p:txBody>
      </p:sp>
      <p:pic>
        <p:nvPicPr>
          <p:cNvPr id="1365" name="Google Shape;1365;p126"/>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127"/>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372" name="Google Shape;1372;p127"/>
          <p:cNvSpPr txBox="1"/>
          <p:nvPr/>
        </p:nvSpPr>
        <p:spPr>
          <a:xfrm>
            <a:off x="541337" y="493712"/>
            <a:ext cx="4865687" cy="6811962"/>
          </a:xfrm>
          <a:prstGeom prst="rect">
            <a:avLst/>
          </a:prstGeom>
          <a:noFill/>
          <a:ln>
            <a:noFill/>
          </a:ln>
        </p:spPr>
        <p:txBody>
          <a:bodyPr spcFirstLastPara="1" wrap="square" lIns="92150" tIns="46075" rIns="92150" bIns="46075" anchor="t" anchorCtr="0">
            <a:noAutofit/>
          </a:bodyPr>
          <a:lstStyle/>
          <a:p>
            <a:pPr marL="463550" marR="0" lvl="0" indent="-450850" algn="l" rtl="0">
              <a:lnSpc>
                <a:spcPct val="100000"/>
              </a:lnSpc>
              <a:spcBef>
                <a:spcPts val="0"/>
              </a:spcBef>
              <a:spcAft>
                <a:spcPts val="0"/>
              </a:spcAft>
              <a:buClr>
                <a:srgbClr val="33CC33"/>
              </a:buClr>
              <a:buSzPts val="3200"/>
              <a:buFont typeface="Noto Sans Symbols"/>
              <a:buChar char="❖"/>
            </a:pPr>
            <a:r>
              <a:rPr lang="en-US" sz="3200" b="0" i="0" u="sng">
                <a:solidFill>
                  <a:srgbClr val="FFFFFF"/>
                </a:solidFill>
                <a:latin typeface="Arial"/>
                <a:ea typeface="Arial"/>
                <a:cs typeface="Arial"/>
                <a:sym typeface="Arial"/>
              </a:rPr>
              <a:t>ካህን</a:t>
            </a:r>
            <a:r>
              <a:rPr lang="en-US" sz="3200" b="0" i="0" u="none">
                <a:solidFill>
                  <a:srgbClr val="FFFFFF"/>
                </a:solidFill>
                <a:latin typeface="Arial"/>
                <a:ea typeface="Arial"/>
                <a:cs typeface="Arial"/>
                <a:sym typeface="Arial"/>
              </a:rPr>
              <a:t>፡-</a:t>
            </a:r>
            <a:r>
              <a:rPr lang="en-US" sz="3200" b="0" i="0" u="none">
                <a:solidFill>
                  <a:srgbClr val="FFFF00"/>
                </a:solidFill>
                <a:latin typeface="Arial"/>
                <a:ea typeface="Arial"/>
                <a:cs typeface="Arial"/>
                <a:sym typeface="Arial"/>
              </a:rPr>
              <a:t> ስብሐተ እግዚአብሔር ይነግር አፉየ ወኵሉ ዘሥጋ ይባርክ ለስሙ ቅዱስ፥ ለዓለም ወለዓለመ ዓለም። </a:t>
            </a:r>
            <a:r>
              <a:rPr lang="en-US" sz="3200" b="0" i="0" u="none">
                <a:solidFill>
                  <a:srgbClr val="FFFFFF"/>
                </a:solidFill>
                <a:latin typeface="Arial"/>
                <a:ea typeface="Arial"/>
                <a:cs typeface="Arial"/>
                <a:sym typeface="Arial"/>
              </a:rPr>
              <a:t>(ቅሐ-፻፴፰)</a:t>
            </a:r>
            <a:endParaRPr/>
          </a:p>
          <a:p>
            <a:pPr marL="463550" marR="0" lvl="0" indent="-450850" algn="l" rtl="0">
              <a:lnSpc>
                <a:spcPct val="100000"/>
              </a:lnSpc>
              <a:spcBef>
                <a:spcPts val="600"/>
              </a:spcBef>
              <a:spcAft>
                <a:spcPts val="0"/>
              </a:spcAft>
              <a:buClr>
                <a:srgbClr val="FFFFFF"/>
              </a:buClr>
              <a:buSzPts val="3200"/>
              <a:buFont typeface="Noto Sans Symbols"/>
              <a:buChar char="❖"/>
            </a:pPr>
            <a:r>
              <a:rPr lang="en-US" sz="3200" b="0" i="0" u="none">
                <a:solidFill>
                  <a:srgbClr val="FFFFFF"/>
                </a:solidFill>
                <a:latin typeface="Arial"/>
                <a:ea typeface="Arial"/>
                <a:cs typeface="Arial"/>
                <a:sym typeface="Arial"/>
              </a:rPr>
              <a:t>ኣፈይ ምስጋና እግዚኣብሔር ይዛረብ፡ ሥጋ ዝለበሰ ኵሉ ድማ፡ ንቅዱስ ስሙ የመስግን ነዘለዓለም ዓለም። </a:t>
            </a:r>
            <a:endParaRPr/>
          </a:p>
          <a:p>
            <a:pPr marL="0" marR="0" lvl="0" indent="0" algn="l" rtl="0">
              <a:lnSpc>
                <a:spcPct val="93000"/>
              </a:lnSpc>
              <a:spcBef>
                <a:spcPts val="0"/>
              </a:spcBef>
              <a:spcAft>
                <a:spcPts val="0"/>
              </a:spcAft>
              <a:buNone/>
            </a:pPr>
            <a:endParaRPr sz="3200" b="0" i="0" u="none">
              <a:solidFill>
                <a:srgbClr val="FFFFFF"/>
              </a:solidFill>
              <a:latin typeface="Arial"/>
              <a:ea typeface="Arial"/>
              <a:cs typeface="Arial"/>
              <a:sym typeface="Arial"/>
            </a:endParaRPr>
          </a:p>
        </p:txBody>
      </p:sp>
      <p:sp>
        <p:nvSpPr>
          <p:cNvPr id="1373" name="Google Shape;1373;p127"/>
          <p:cNvSpPr txBox="1"/>
          <p:nvPr/>
        </p:nvSpPr>
        <p:spPr>
          <a:xfrm>
            <a:off x="4791075" y="403225"/>
            <a:ext cx="4822825" cy="6870700"/>
          </a:xfrm>
          <a:prstGeom prst="rect">
            <a:avLst/>
          </a:prstGeom>
          <a:noFill/>
          <a:ln>
            <a:noFill/>
          </a:ln>
        </p:spPr>
        <p:txBody>
          <a:bodyPr spcFirstLastPara="1" wrap="square" lIns="90000" tIns="91425" rIns="90000" bIns="91425" anchor="t" anchorCtr="0">
            <a:noAutofit/>
          </a:bodyPr>
          <a:lstStyle/>
          <a:p>
            <a:pPr marL="463550" marR="0" lvl="0" indent="-450850" algn="l" rtl="0">
              <a:lnSpc>
                <a:spcPct val="100000"/>
              </a:lnSpc>
              <a:spcBef>
                <a:spcPts val="0"/>
              </a:spcBef>
              <a:spcAft>
                <a:spcPts val="0"/>
              </a:spcAft>
              <a:buClr>
                <a:srgbClr val="0000FF"/>
              </a:buClr>
              <a:buSzPts val="3000"/>
              <a:buFont typeface="Noto Sans Symbols"/>
              <a:buChar char="❖"/>
            </a:pPr>
            <a:r>
              <a:rPr lang="en-US" sz="3000" b="0" i="0" u="sng">
                <a:solidFill>
                  <a:srgbClr val="FFFFFF"/>
                </a:solidFill>
                <a:latin typeface="Arial"/>
                <a:ea typeface="Arial"/>
                <a:cs typeface="Arial"/>
                <a:sym typeface="Arial"/>
              </a:rPr>
              <a:t>Kahn</a:t>
            </a:r>
            <a:r>
              <a:rPr lang="en-US" sz="3000" b="0"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Sibhat Igziabhier yinegir afiye we-kulu ze-siga yibark le-simu qidus, le-Alem wele-Alem Alem</a:t>
            </a:r>
            <a:endParaRPr/>
          </a:p>
          <a:p>
            <a:pPr marL="463550" marR="0" lvl="0" indent="-450850" algn="l" rtl="0">
              <a:lnSpc>
                <a:spcPct val="100000"/>
              </a:lnSpc>
              <a:spcBef>
                <a:spcPts val="800"/>
              </a:spcBef>
              <a:spcAft>
                <a:spcPts val="0"/>
              </a:spcAft>
              <a:buClr>
                <a:srgbClr val="FF0000"/>
              </a:buClr>
              <a:buSzPts val="3000"/>
              <a:buFont typeface="Noto Sans Symbols"/>
              <a:buChar char="❖"/>
            </a:pPr>
            <a:r>
              <a:rPr lang="en-US" sz="3000" b="0" i="0" u="sng">
                <a:solidFill>
                  <a:srgbClr val="FFFF00"/>
                </a:solidFill>
                <a:latin typeface="Arial"/>
                <a:ea typeface="Arial"/>
                <a:cs typeface="Arial"/>
                <a:sym typeface="Arial"/>
              </a:rPr>
              <a:t>Priest</a:t>
            </a:r>
            <a:r>
              <a:rPr lang="en-US" sz="3000" b="0" i="0" u="none">
                <a:solidFill>
                  <a:srgbClr val="FFFF00"/>
                </a:solidFill>
                <a:latin typeface="Arial"/>
                <a:ea typeface="Arial"/>
                <a:cs typeface="Arial"/>
                <a:sym typeface="Arial"/>
              </a:rPr>
              <a:t>:-</a:t>
            </a:r>
            <a:r>
              <a:rPr lang="en-US" sz="3000" b="1" i="0" u="none">
                <a:solidFill>
                  <a:srgbClr val="DDDDDD"/>
                </a:solidFill>
                <a:latin typeface="Arial"/>
                <a:ea typeface="Arial"/>
                <a:cs typeface="Arial"/>
                <a:sym typeface="Arial"/>
              </a:rPr>
              <a:t> </a:t>
            </a:r>
            <a:r>
              <a:rPr lang="en-US" sz="3000" b="0" i="0" u="none">
                <a:solidFill>
                  <a:srgbClr val="FFFFFF"/>
                </a:solidFill>
                <a:latin typeface="Arial"/>
                <a:ea typeface="Arial"/>
                <a:cs typeface="Arial"/>
                <a:sym typeface="Arial"/>
              </a:rPr>
              <a:t>My mouth shall speak the praise of the Lord, and let all flesh bless His Holy name for ever and ever. (QH-138)</a:t>
            </a:r>
            <a:endParaRPr/>
          </a:p>
        </p:txBody>
      </p:sp>
      <p:pic>
        <p:nvPicPr>
          <p:cNvPr id="1374" name="Google Shape;1374;p127"/>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128"/>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381" name="Google Shape;1381;p128"/>
          <p:cNvSpPr txBox="1"/>
          <p:nvPr/>
        </p:nvSpPr>
        <p:spPr>
          <a:xfrm>
            <a:off x="876300" y="552450"/>
            <a:ext cx="4538662"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800"/>
              <a:buFont typeface="Noto Sans Symbols"/>
              <a:buChar char="❖"/>
            </a:pPr>
            <a:r>
              <a:rPr lang="en-US" sz="3800" b="1" i="0" u="sng">
                <a:solidFill>
                  <a:srgbClr val="FFFFFF"/>
                </a:solidFill>
                <a:latin typeface="Arial"/>
                <a:ea typeface="Arial"/>
                <a:cs typeface="Arial"/>
                <a:sym typeface="Arial"/>
              </a:rPr>
              <a:t>ሕዝብ</a:t>
            </a:r>
            <a:r>
              <a:rPr lang="en-US" sz="3800" b="1" i="0" u="none">
                <a:solidFill>
                  <a:srgbClr val="FFFFFF"/>
                </a:solidFill>
                <a:latin typeface="Arial"/>
                <a:ea typeface="Arial"/>
                <a:cs typeface="Arial"/>
                <a:sym typeface="Arial"/>
              </a:rPr>
              <a:t>፡-</a:t>
            </a:r>
            <a:r>
              <a:rPr lang="en-US" sz="3800" b="0" i="0" u="none">
                <a:solidFill>
                  <a:srgbClr val="FFFF00"/>
                </a:solidFill>
                <a:latin typeface="Arial"/>
                <a:ea typeface="Arial"/>
                <a:cs typeface="Arial"/>
                <a:sym typeface="Arial"/>
              </a:rPr>
              <a:t> አቡነ ዘበሰማያት ኢታብአነ </a:t>
            </a:r>
            <a:r>
              <a:rPr lang="en-US" sz="3800" b="0" i="0" u="none">
                <a:solidFill>
                  <a:srgbClr val="DDDDDD"/>
                </a:solidFill>
                <a:latin typeface="Arial"/>
                <a:ea typeface="Arial"/>
                <a:cs typeface="Arial"/>
                <a:sym typeface="Arial"/>
              </a:rPr>
              <a:t> </a:t>
            </a:r>
            <a:r>
              <a:rPr lang="en-US" sz="3800" b="0" i="0" u="none">
                <a:solidFill>
                  <a:srgbClr val="FFFF00"/>
                </a:solidFill>
                <a:latin typeface="Arial"/>
                <a:ea typeface="Arial"/>
                <a:cs typeface="Arial"/>
                <a:sym typeface="Arial"/>
              </a:rPr>
              <a:t>እግዚኦ ውስተ መንሱት። </a:t>
            </a:r>
            <a:r>
              <a:rPr lang="en-US" sz="3800" b="0" i="0" u="none">
                <a:solidFill>
                  <a:srgbClr val="FFFFFF"/>
                </a:solidFill>
                <a:latin typeface="Arial"/>
                <a:ea typeface="Arial"/>
                <a:cs typeface="Arial"/>
                <a:sym typeface="Arial"/>
              </a:rPr>
              <a:t>(ቅሐ-፻፴፰)</a:t>
            </a:r>
            <a:endParaRPr/>
          </a:p>
          <a:p>
            <a:pPr marL="463550" marR="0" lvl="0" indent="-463550" algn="l" rtl="0">
              <a:lnSpc>
                <a:spcPct val="100000"/>
              </a:lnSpc>
              <a:spcBef>
                <a:spcPts val="600"/>
              </a:spcBef>
              <a:spcAft>
                <a:spcPts val="0"/>
              </a:spcAft>
              <a:buClr>
                <a:srgbClr val="FFFFFF"/>
              </a:buClr>
              <a:buSzPts val="3800"/>
              <a:buFont typeface="Noto Sans Symbols"/>
              <a:buChar char="❖"/>
            </a:pPr>
            <a:r>
              <a:rPr lang="en-US" sz="3800" b="0" i="0" u="none">
                <a:solidFill>
                  <a:srgbClr val="FFFFFF"/>
                </a:solidFill>
                <a:latin typeface="Arial"/>
                <a:ea typeface="Arial"/>
                <a:cs typeface="Arial"/>
                <a:sym typeface="Arial"/>
              </a:rPr>
              <a:t>ኣብ ሰማያት እትነብር ኣቦና፡ ኦ ጐይታ ኣብ ፈተና ኣይተእትወና።</a:t>
            </a:r>
            <a:endParaRPr/>
          </a:p>
          <a:p>
            <a:pPr marL="0" marR="0" lvl="0" indent="0" algn="l" rtl="0">
              <a:lnSpc>
                <a:spcPct val="93000"/>
              </a:lnSpc>
              <a:spcBef>
                <a:spcPts val="0"/>
              </a:spcBef>
              <a:spcAft>
                <a:spcPts val="0"/>
              </a:spcAft>
              <a:buNone/>
            </a:pPr>
            <a:endParaRPr sz="3800" b="0" i="0" u="none">
              <a:solidFill>
                <a:srgbClr val="FFFFFF"/>
              </a:solidFill>
              <a:latin typeface="Arial"/>
              <a:ea typeface="Arial"/>
              <a:cs typeface="Arial"/>
              <a:sym typeface="Arial"/>
            </a:endParaRPr>
          </a:p>
        </p:txBody>
      </p:sp>
      <p:sp>
        <p:nvSpPr>
          <p:cNvPr id="1382" name="Google Shape;1382;p128"/>
          <p:cNvSpPr txBox="1"/>
          <p:nvPr/>
        </p:nvSpPr>
        <p:spPr>
          <a:xfrm>
            <a:off x="5127625" y="363537"/>
            <a:ext cx="4514850" cy="6827837"/>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800"/>
              <a:buFont typeface="Noto Sans Symbols"/>
              <a:buChar char="❖"/>
            </a:pPr>
            <a:r>
              <a:rPr lang="en-US" sz="3800" b="1" i="0" u="sng">
                <a:solidFill>
                  <a:srgbClr val="FFFFFF"/>
                </a:solidFill>
                <a:latin typeface="Arial"/>
                <a:ea typeface="Arial"/>
                <a:cs typeface="Arial"/>
                <a:sym typeface="Arial"/>
              </a:rPr>
              <a:t>Hizb</a:t>
            </a:r>
            <a:r>
              <a:rPr lang="en-US" sz="3800" b="1" i="0" u="none">
                <a:solidFill>
                  <a:srgbClr val="FFFFFF"/>
                </a:solidFill>
                <a:latin typeface="Arial"/>
                <a:ea typeface="Arial"/>
                <a:cs typeface="Arial"/>
                <a:sym typeface="Arial"/>
              </a:rPr>
              <a:t>:</a:t>
            </a:r>
            <a:r>
              <a:rPr lang="en-US" sz="3800" b="0" i="0" u="none">
                <a:solidFill>
                  <a:srgbClr val="FFFFFF"/>
                </a:solidFill>
                <a:latin typeface="Arial"/>
                <a:ea typeface="Arial"/>
                <a:cs typeface="Arial"/>
                <a:sym typeface="Arial"/>
              </a:rPr>
              <a:t> </a:t>
            </a:r>
            <a:r>
              <a:rPr lang="en-US" sz="3800" b="0" i="0" u="none">
                <a:solidFill>
                  <a:srgbClr val="FFFF00"/>
                </a:solidFill>
                <a:latin typeface="Arial"/>
                <a:ea typeface="Arial"/>
                <a:cs typeface="Arial"/>
                <a:sym typeface="Arial"/>
              </a:rPr>
              <a:t>Abune zebe-semayat ītab’ane Igzīo wiste mensut</a:t>
            </a:r>
            <a:endParaRPr/>
          </a:p>
          <a:p>
            <a:pPr marL="463550" marR="0" lvl="0" indent="-463550" algn="l" rtl="0">
              <a:lnSpc>
                <a:spcPct val="100000"/>
              </a:lnSpc>
              <a:spcBef>
                <a:spcPts val="800"/>
              </a:spcBef>
              <a:spcAft>
                <a:spcPts val="0"/>
              </a:spcAft>
              <a:buClr>
                <a:srgbClr val="FF0000"/>
              </a:buClr>
              <a:buSzPts val="3800"/>
              <a:buFont typeface="Noto Sans Symbols"/>
              <a:buChar char="❖"/>
            </a:pPr>
            <a:r>
              <a:rPr lang="en-US" sz="3800" b="0" i="0" u="sng">
                <a:solidFill>
                  <a:srgbClr val="FFFF00"/>
                </a:solidFill>
                <a:latin typeface="Arial"/>
                <a:ea typeface="Arial"/>
                <a:cs typeface="Arial"/>
                <a:sym typeface="Arial"/>
              </a:rPr>
              <a:t>People</a:t>
            </a:r>
            <a:r>
              <a:rPr lang="en-US" sz="3800" b="0" i="0" u="none">
                <a:solidFill>
                  <a:srgbClr val="FFFF00"/>
                </a:solidFill>
                <a:latin typeface="Arial"/>
                <a:ea typeface="Arial"/>
                <a:cs typeface="Arial"/>
                <a:sym typeface="Arial"/>
              </a:rPr>
              <a:t>:</a:t>
            </a:r>
            <a:r>
              <a:rPr lang="en-US" sz="3800" b="1" i="0" u="none">
                <a:solidFill>
                  <a:srgbClr val="DDDDDD"/>
                </a:solidFill>
                <a:latin typeface="Arial"/>
                <a:ea typeface="Arial"/>
                <a:cs typeface="Arial"/>
                <a:sym typeface="Arial"/>
              </a:rPr>
              <a:t> </a:t>
            </a:r>
            <a:r>
              <a:rPr lang="en-US" sz="3800" b="0" i="0" u="none">
                <a:solidFill>
                  <a:srgbClr val="FFFFFF"/>
                </a:solidFill>
                <a:latin typeface="Arial"/>
                <a:ea typeface="Arial"/>
                <a:cs typeface="Arial"/>
                <a:sym typeface="Arial"/>
              </a:rPr>
              <a:t>Our Father Thou art in heaven, lead us not, Lord, into temptation. (QH-138)</a:t>
            </a:r>
            <a:endParaRPr/>
          </a:p>
        </p:txBody>
      </p:sp>
      <p:pic>
        <p:nvPicPr>
          <p:cNvPr id="1383" name="Google Shape;1383;p128"/>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129"/>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129</a:t>
            </a:fld>
            <a:endParaRPr/>
          </a:p>
        </p:txBody>
      </p:sp>
      <p:sp>
        <p:nvSpPr>
          <p:cNvPr id="1390" name="Google Shape;1390;p129"/>
          <p:cNvSpPr txBox="1"/>
          <p:nvPr/>
        </p:nvSpPr>
        <p:spPr>
          <a:xfrm>
            <a:off x="336550" y="720725"/>
            <a:ext cx="5021262" cy="6811962"/>
          </a:xfrm>
          <a:prstGeom prst="rect">
            <a:avLst/>
          </a:prstGeom>
          <a:noFill/>
          <a:ln>
            <a:noFill/>
          </a:ln>
        </p:spPr>
        <p:txBody>
          <a:bodyPr spcFirstLastPara="1" wrap="square" lIns="92150" tIns="46075" rIns="92150" bIns="46075" anchor="t" anchorCtr="0">
            <a:noAutofit/>
          </a:bodyPr>
          <a:lstStyle/>
          <a:p>
            <a:pPr marL="463550" marR="0" lvl="0" indent="-393700" algn="l" rtl="0">
              <a:lnSpc>
                <a:spcPct val="100000"/>
              </a:lnSpc>
              <a:spcBef>
                <a:spcPts val="0"/>
              </a:spcBef>
              <a:spcAft>
                <a:spcPts val="0"/>
              </a:spcAft>
              <a:buClr>
                <a:srgbClr val="33CC33"/>
              </a:buClr>
              <a:buSzPts val="2500"/>
              <a:buFont typeface="Noto Sans Symbols"/>
              <a:buChar char="❖"/>
            </a:pPr>
            <a:r>
              <a:rPr lang="en-US" sz="2500" b="0" i="0" u="sng">
                <a:solidFill>
                  <a:srgbClr val="FFFFFF"/>
                </a:solidFill>
                <a:latin typeface="Arial"/>
                <a:ea typeface="Arial"/>
                <a:cs typeface="Arial"/>
                <a:sym typeface="Arial"/>
              </a:rPr>
              <a:t>ካህን</a:t>
            </a:r>
            <a:r>
              <a:rPr lang="en-US" sz="2500" b="0" i="0" u="none">
                <a:solidFill>
                  <a:srgbClr val="FFFFFF"/>
                </a:solidFill>
                <a:latin typeface="Arial"/>
                <a:ea typeface="Arial"/>
                <a:cs typeface="Arial"/>
                <a:sym typeface="Arial"/>
              </a:rPr>
              <a:t>፡</a:t>
            </a:r>
            <a:r>
              <a:rPr lang="en-US" sz="2500" b="0" i="0" u="none">
                <a:solidFill>
                  <a:srgbClr val="FFFF00"/>
                </a:solidFill>
                <a:latin typeface="Arial"/>
                <a:ea typeface="Arial"/>
                <a:cs typeface="Arial"/>
                <a:sym typeface="Arial"/>
              </a:rPr>
              <a:t>- ወካዕበ ናስተበቍዖ ለዘኵሎ ይእኅዝ እግዚአብሔር አምላክነ አቡ</a:t>
            </a:r>
            <a:r>
              <a:rPr lang="en-US" sz="2500" b="0" i="0" u="none">
                <a:solidFill>
                  <a:srgbClr val="CE181E"/>
                </a:solidFill>
                <a:latin typeface="Arial"/>
                <a:ea typeface="Arial"/>
                <a:cs typeface="Arial"/>
                <a:sym typeface="Arial"/>
              </a:rPr>
              <a:t>ሁ</a:t>
            </a:r>
            <a:r>
              <a:rPr lang="en-US" sz="2500" b="0" i="0" u="none">
                <a:solidFill>
                  <a:srgbClr val="FFFF00"/>
                </a:solidFill>
                <a:latin typeface="Arial"/>
                <a:ea typeface="Arial"/>
                <a:cs typeface="Arial"/>
                <a:sym typeface="Arial"/>
              </a:rPr>
              <a:t> ለእግዚእነ ወመድኃኒነ ኢየሱስ ክርስቶስ እግዚእ ዘለዓለም ዐቢይ ወቅዱስ ስምከ። </a:t>
            </a:r>
            <a:endParaRPr/>
          </a:p>
          <a:p>
            <a:pPr marL="463550" marR="0" lvl="0" indent="-393700" algn="l" rtl="0">
              <a:lnSpc>
                <a:spcPct val="100000"/>
              </a:lnSpc>
              <a:spcBef>
                <a:spcPts val="700"/>
              </a:spcBef>
              <a:spcAft>
                <a:spcPts val="0"/>
              </a:spcAft>
              <a:buClr>
                <a:srgbClr val="FFFFFF"/>
              </a:buClr>
              <a:buSzPts val="2500"/>
              <a:buFont typeface="Noto Sans Symbols"/>
              <a:buChar char="❖"/>
            </a:pPr>
            <a:r>
              <a:rPr lang="en-US" sz="2500" b="0" i="0" u="none">
                <a:solidFill>
                  <a:srgbClr val="FFFFFF"/>
                </a:solidFill>
                <a:latin typeface="Arial"/>
                <a:ea typeface="Arial"/>
                <a:cs typeface="Arial"/>
                <a:sym typeface="Arial"/>
              </a:rPr>
              <a:t>መንጽሒ ነፍስ ይጸሊ፦ ከም ብሓድሽ ኵሉ ንዚኅዝ እግዚአብሔር አምላኽ</a:t>
            </a:r>
            <a:r>
              <a:rPr lang="en-US" sz="2500" b="0" i="0" u="none">
                <a:solidFill>
                  <a:srgbClr val="CE181E"/>
                </a:solidFill>
                <a:latin typeface="Arial"/>
                <a:ea typeface="Arial"/>
                <a:cs typeface="Arial"/>
                <a:sym typeface="Arial"/>
              </a:rPr>
              <a:t>ና</a:t>
            </a:r>
            <a:r>
              <a:rPr lang="en-US" sz="2500" b="0" i="0" u="none">
                <a:solidFill>
                  <a:srgbClr val="FFFFFF"/>
                </a:solidFill>
                <a:latin typeface="Arial"/>
                <a:ea typeface="Arial"/>
                <a:cs typeface="Arial"/>
                <a:sym typeface="Arial"/>
              </a:rPr>
              <a:t> ኣቡኡ ንጐይታናን መድኃኒናን ኢየሱስ ክርስቶስ ንማልዶ ኣሎና። ዘለዓለማዊ ጐይታ ስምካ ዓቢይን ቅዱስን እዩ።</a:t>
            </a:r>
            <a:endParaRPr/>
          </a:p>
        </p:txBody>
      </p:sp>
      <p:sp>
        <p:nvSpPr>
          <p:cNvPr id="1391" name="Google Shape;1391;p129"/>
          <p:cNvSpPr txBox="1"/>
          <p:nvPr/>
        </p:nvSpPr>
        <p:spPr>
          <a:xfrm>
            <a:off x="5040312" y="635000"/>
            <a:ext cx="4770437" cy="6757987"/>
          </a:xfrm>
          <a:prstGeom prst="rect">
            <a:avLst/>
          </a:prstGeom>
          <a:noFill/>
          <a:ln>
            <a:noFill/>
          </a:ln>
        </p:spPr>
        <p:txBody>
          <a:bodyPr spcFirstLastPara="1" wrap="square" lIns="90000" tIns="91425" rIns="90000" bIns="91425" anchor="t" anchorCtr="0">
            <a:noAutofit/>
          </a:bodyPr>
          <a:lstStyle/>
          <a:p>
            <a:pPr marL="342900" marR="0" lvl="0" indent="-284162" algn="l" rtl="0">
              <a:lnSpc>
                <a:spcPct val="10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Kahn</a:t>
            </a:r>
            <a:r>
              <a:rPr lang="en-US" sz="2700" b="0" i="0" u="none">
                <a:solidFill>
                  <a:srgbClr val="FFFFFF"/>
                </a:solidFill>
                <a:latin typeface="Arial"/>
                <a:ea typeface="Arial"/>
                <a:cs typeface="Arial"/>
                <a:sym typeface="Arial"/>
              </a:rPr>
              <a:t>: </a:t>
            </a:r>
            <a:r>
              <a:rPr lang="en-US" sz="2700" b="0" i="0" u="none">
                <a:solidFill>
                  <a:srgbClr val="FFFF00"/>
                </a:solidFill>
                <a:latin typeface="Arial"/>
                <a:ea typeface="Arial"/>
                <a:cs typeface="Arial"/>
                <a:sym typeface="Arial"/>
              </a:rPr>
              <a:t>we-ka’ibe nastebequo leze-kulo yi’ihiz Igzīabhier Amlakne abu leIgzī’ne weMedhanīne Iyesus Kristos Igzī zele-Aleme abīy we-qidus simike::</a:t>
            </a:r>
            <a:r>
              <a:rPr lang="en-US" sz="2700" b="0" i="0" u="none">
                <a:solidFill>
                  <a:srgbClr val="00CC00"/>
                </a:solidFill>
                <a:latin typeface="Arial"/>
                <a:ea typeface="Arial"/>
                <a:cs typeface="Arial"/>
                <a:sym typeface="Arial"/>
              </a:rPr>
              <a:t> </a:t>
            </a:r>
            <a:endParaRPr/>
          </a:p>
          <a:p>
            <a:pPr marL="342900" marR="0" lvl="0" indent="-284162" algn="l" rtl="0">
              <a:lnSpc>
                <a:spcPct val="100000"/>
              </a:lnSpc>
              <a:spcBef>
                <a:spcPts val="7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Priest</a:t>
            </a:r>
            <a:r>
              <a:rPr lang="en-US" sz="2700" b="0" i="0" u="none">
                <a:solidFill>
                  <a:srgbClr val="FFFF00"/>
                </a:solidFill>
                <a:latin typeface="Arial"/>
                <a:ea typeface="Arial"/>
                <a:cs typeface="Arial"/>
                <a:sym typeface="Arial"/>
              </a:rPr>
              <a:t>: </a:t>
            </a:r>
            <a:r>
              <a:rPr lang="en-US" sz="2700" b="0" i="0" u="none">
                <a:solidFill>
                  <a:srgbClr val="FFFFFF"/>
                </a:solidFill>
                <a:latin typeface="Arial"/>
                <a:ea typeface="Arial"/>
                <a:cs typeface="Arial"/>
                <a:sym typeface="Arial"/>
              </a:rPr>
              <a:t>Again we supplicate the almighty Lord our God, Father of our Lord and Saviour Jesus Christ. Thou art eternal God and Thy name is great and holy</a:t>
            </a:r>
            <a:endParaRPr/>
          </a:p>
          <a:p>
            <a:pPr marL="0" marR="0" lvl="0" indent="0" algn="l" rtl="0">
              <a:lnSpc>
                <a:spcPct val="93000"/>
              </a:lnSpc>
              <a:spcBef>
                <a:spcPts val="0"/>
              </a:spcBef>
              <a:spcAft>
                <a:spcPts val="0"/>
              </a:spcAft>
              <a:buNone/>
            </a:pPr>
            <a:endParaRPr sz="2700" b="0" i="0" u="none">
              <a:solidFill>
                <a:srgbClr val="FFFFFF"/>
              </a:solidFill>
              <a:latin typeface="Arial"/>
              <a:ea typeface="Arial"/>
              <a:cs typeface="Arial"/>
              <a:sym typeface="Arial"/>
            </a:endParaRPr>
          </a:p>
        </p:txBody>
      </p:sp>
      <p:sp>
        <p:nvSpPr>
          <p:cNvPr id="1392" name="Google Shape;1392;p129"/>
          <p:cNvSpPr txBox="1"/>
          <p:nvPr/>
        </p:nvSpPr>
        <p:spPr>
          <a:xfrm>
            <a:off x="622300" y="266700"/>
            <a:ext cx="9193212" cy="609600"/>
          </a:xfrm>
          <a:prstGeom prst="rect">
            <a:avLst/>
          </a:prstGeom>
          <a:noFill/>
          <a:ln>
            <a:noFill/>
          </a:ln>
        </p:spPr>
        <p:txBody>
          <a:bodyPr spcFirstLastPara="1" wrap="square" lIns="90000" tIns="91425" rIns="90000" bIns="91425" anchor="t" anchorCtr="0">
            <a:noAutofit/>
          </a:bodyPr>
          <a:lstStyle/>
          <a:p>
            <a:pPr marL="465137" marR="0" lvl="0" indent="-461962" algn="ctr" rtl="0">
              <a:lnSpc>
                <a:spcPct val="100000"/>
              </a:lnSpc>
              <a:spcBef>
                <a:spcPts val="0"/>
              </a:spcBef>
              <a:spcAft>
                <a:spcPts val="0"/>
              </a:spcAft>
              <a:buClr>
                <a:srgbClr val="FFFFFF"/>
              </a:buClr>
              <a:buSzPts val="2500"/>
              <a:buFont typeface="Arial"/>
              <a:buNone/>
            </a:pPr>
            <a:r>
              <a:rPr lang="en-US" sz="2500" b="0" i="0" u="sng">
                <a:solidFill>
                  <a:srgbClr val="FFFFFF"/>
                </a:solidFill>
                <a:latin typeface="Arial"/>
                <a:ea typeface="Arial"/>
                <a:cs typeface="Arial"/>
                <a:sym typeface="Arial"/>
              </a:rPr>
              <a:t>መንጽሒ ነፍሲ; Menetshi Nefs; Cleansing of the Soul  </a:t>
            </a:r>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3"/>
          <p:cNvSpPr txBox="1"/>
          <p:nvPr/>
        </p:nvSpPr>
        <p:spPr>
          <a:xfrm>
            <a:off x="457200" y="384175"/>
            <a:ext cx="4645025" cy="6811962"/>
          </a:xfrm>
          <a:prstGeom prst="rect">
            <a:avLst/>
          </a:prstGeom>
          <a:noFill/>
          <a:ln>
            <a:noFill/>
          </a:ln>
        </p:spPr>
        <p:txBody>
          <a:bodyPr spcFirstLastPara="1" wrap="square" lIns="92150" tIns="46075" rIns="92150" bIns="46075" anchor="t" anchorCtr="0">
            <a:noAutofit/>
          </a:bodyPr>
          <a:lstStyle/>
          <a:p>
            <a:pPr marL="342900" marR="0" lvl="0" indent="-296862" algn="l" rtl="0">
              <a:lnSpc>
                <a:spcPct val="100000"/>
              </a:lnSpc>
              <a:spcBef>
                <a:spcPts val="0"/>
              </a:spcBef>
              <a:spcAft>
                <a:spcPts val="0"/>
              </a:spcAft>
              <a:buClr>
                <a:srgbClr val="02CA02"/>
              </a:buClr>
              <a:buSzPts val="2500"/>
              <a:buFont typeface="Noto Sans Symbols"/>
              <a:buChar char="❖"/>
            </a:pPr>
            <a:r>
              <a:rPr lang="en-US" sz="2500" b="0" i="0" u="sng">
                <a:solidFill>
                  <a:srgbClr val="FFFFFF"/>
                </a:solidFill>
                <a:latin typeface="Arial"/>
                <a:ea typeface="Arial"/>
                <a:cs typeface="Arial"/>
                <a:sym typeface="Arial"/>
              </a:rPr>
              <a:t>ካህን</a:t>
            </a:r>
            <a:r>
              <a:rPr lang="en-US" sz="2500" b="0" i="0" u="none">
                <a:solidFill>
                  <a:srgbClr val="FFFFFF"/>
                </a:solidFill>
                <a:latin typeface="Arial"/>
                <a:ea typeface="Arial"/>
                <a:cs typeface="Arial"/>
                <a:sym typeface="Arial"/>
              </a:rPr>
              <a:t>፦</a:t>
            </a:r>
            <a:r>
              <a:rPr lang="en-US" sz="2500" b="0" i="0" u="none">
                <a:solidFill>
                  <a:srgbClr val="DDDDDD"/>
                </a:solidFill>
                <a:latin typeface="Arial"/>
                <a:ea typeface="Arial"/>
                <a:cs typeface="Arial"/>
                <a:sym typeface="Arial"/>
              </a:rPr>
              <a:t> </a:t>
            </a:r>
            <a:r>
              <a:rPr lang="en-US" sz="2500" b="0" i="0" u="none">
                <a:solidFill>
                  <a:srgbClr val="FFFF00"/>
                </a:solidFill>
                <a:latin typeface="Arial"/>
                <a:ea typeface="Arial"/>
                <a:cs typeface="Arial"/>
                <a:sym typeface="Arial"/>
              </a:rPr>
              <a:t>ወኵሎሙ ኅቡረ በ፩ዱ ቃል ኪያከ ይቄድሱ ወይዌድሱ ፩ዱ ለ፩ዱ ወዝንቱ ለዝንቱ ወካልዑ ለካልዑ ወይብሉ ቅዱስ ቅዱስ ቅዱስ እግዚአብሔር ጸባዖት ፍጹም።</a:t>
            </a:r>
            <a:endParaRPr/>
          </a:p>
          <a:p>
            <a:pPr marL="342900" marR="0" lvl="0" indent="-296862" algn="l" rtl="0">
              <a:lnSpc>
                <a:spcPct val="100000"/>
              </a:lnSpc>
              <a:spcBef>
                <a:spcPts val="600"/>
              </a:spcBef>
              <a:spcAft>
                <a:spcPts val="0"/>
              </a:spcAft>
              <a:buClr>
                <a:srgbClr val="FFFFFF"/>
              </a:buClr>
              <a:buSzPts val="2500"/>
              <a:buFont typeface="Noto Sans Symbols"/>
              <a:buChar char="❖"/>
            </a:pPr>
            <a:r>
              <a:rPr lang="en-US" sz="2500" b="0" i="0" u="none">
                <a:solidFill>
                  <a:srgbClr val="FFFFFF"/>
                </a:solidFill>
                <a:latin typeface="Arial"/>
                <a:ea typeface="Arial"/>
                <a:cs typeface="Arial"/>
                <a:sym typeface="Arial"/>
              </a:rPr>
              <a:t> ኵሎም ከኣ ብኅብረት ብሓደ ቓል ንኣኻ ይቕድሱን ይውድሱን። እቲ ሓደ ነቲ ሓደ እዚ ነቲ እቲ ካልአይ ነቲ ኻልኣዩ “እግዚአብሔር ጐይታ ሠራዊት ፍጹም ቅዱስ ቅዱስ ቅዱስ እዩ” (ቅዳ.ጎር.ካልዕ- ፱)</a:t>
            </a:r>
            <a:endParaRPr/>
          </a:p>
        </p:txBody>
      </p:sp>
      <p:sp>
        <p:nvSpPr>
          <p:cNvPr id="335" name="Google Shape;335;p13"/>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13</a:t>
            </a:fld>
            <a:endParaRPr/>
          </a:p>
        </p:txBody>
      </p:sp>
      <p:pic>
        <p:nvPicPr>
          <p:cNvPr id="336" name="Google Shape;336;p13"/>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337" name="Google Shape;337;p13"/>
          <p:cNvSpPr txBox="1"/>
          <p:nvPr/>
        </p:nvSpPr>
        <p:spPr>
          <a:xfrm>
            <a:off x="4913312" y="298450"/>
            <a:ext cx="4956175" cy="6757987"/>
          </a:xfrm>
          <a:prstGeom prst="rect">
            <a:avLst/>
          </a:prstGeom>
          <a:noFill/>
          <a:ln>
            <a:noFill/>
          </a:ln>
        </p:spPr>
        <p:txBody>
          <a:bodyPr spcFirstLastPara="1" wrap="square" lIns="90000" tIns="91425" rIns="90000" bIns="91425" anchor="t" anchorCtr="0">
            <a:noAutofit/>
          </a:bodyPr>
          <a:lstStyle/>
          <a:p>
            <a:pPr marL="342900" marR="0" lvl="0" indent="-284162" algn="l" rtl="0">
              <a:lnSpc>
                <a:spcPct val="10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Kahn</a:t>
            </a:r>
            <a:r>
              <a:rPr lang="en-US" sz="2700" b="0" i="0" u="none">
                <a:solidFill>
                  <a:srgbClr val="FFFFFF"/>
                </a:solidFill>
                <a:latin typeface="Arial"/>
                <a:ea typeface="Arial"/>
                <a:cs typeface="Arial"/>
                <a:sym typeface="Arial"/>
              </a:rPr>
              <a:t>:</a:t>
            </a:r>
            <a:r>
              <a:rPr lang="en-US" sz="2700" b="0" i="0" u="none">
                <a:solidFill>
                  <a:srgbClr val="FFFF00"/>
                </a:solidFill>
                <a:latin typeface="Arial"/>
                <a:ea typeface="Arial"/>
                <a:cs typeface="Arial"/>
                <a:sym typeface="Arial"/>
              </a:rPr>
              <a:t> We-kulomu hibure be-ahadu qal kīyake yiqiedsu we-yiwiedsu ahadu le’ahadu we-zintu le-zentu we-kalu le-kalu we-yiblu qidus qidus qidus Igzīabhier tseba’ot fitsum. </a:t>
            </a:r>
            <a:r>
              <a:rPr lang="en-US" sz="2700" b="0" i="0" u="none">
                <a:solidFill>
                  <a:srgbClr val="00CC00"/>
                </a:solidFill>
                <a:latin typeface="Arial"/>
                <a:ea typeface="Arial"/>
                <a:cs typeface="Arial"/>
                <a:sym typeface="Arial"/>
              </a:rPr>
              <a:t> </a:t>
            </a:r>
            <a:endParaRPr/>
          </a:p>
          <a:p>
            <a:pPr marL="342900" marR="0" lvl="0" indent="-284162" algn="l" rtl="0">
              <a:lnSpc>
                <a:spcPct val="100000"/>
              </a:lnSpc>
              <a:spcBef>
                <a:spcPts val="7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Priest</a:t>
            </a:r>
            <a:r>
              <a:rPr lang="en-US" sz="2700" b="0" i="0" u="none">
                <a:solidFill>
                  <a:srgbClr val="FFFF00"/>
                </a:solidFill>
                <a:latin typeface="Arial"/>
                <a:ea typeface="Arial"/>
                <a:cs typeface="Arial"/>
                <a:sym typeface="Arial"/>
              </a:rPr>
              <a:t>: </a:t>
            </a:r>
            <a:r>
              <a:rPr lang="en-US" sz="2700" b="0" i="0" u="none">
                <a:solidFill>
                  <a:srgbClr val="FFFFFF"/>
                </a:solidFill>
                <a:latin typeface="Arial"/>
                <a:ea typeface="Arial"/>
                <a:cs typeface="Arial"/>
                <a:sym typeface="Arial"/>
              </a:rPr>
              <a:t>And all of them together worship and praise you saying to one another “Holy holy holy is the Lord of hosts”</a:t>
            </a:r>
            <a:endParaRPr/>
          </a:p>
          <a:p>
            <a:pPr marL="0" marR="0" lvl="0" indent="0" algn="l" rtl="0">
              <a:lnSpc>
                <a:spcPct val="93000"/>
              </a:lnSpc>
              <a:spcBef>
                <a:spcPts val="0"/>
              </a:spcBef>
              <a:spcAft>
                <a:spcPts val="0"/>
              </a:spcAft>
              <a:buNone/>
            </a:pPr>
            <a:endParaRPr sz="2700" b="0" i="0" u="none">
              <a:solidFill>
                <a:srgbClr val="FFFFFF"/>
              </a:solidFill>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p130"/>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130</a:t>
            </a:fld>
            <a:endParaRPr/>
          </a:p>
        </p:txBody>
      </p:sp>
      <p:sp>
        <p:nvSpPr>
          <p:cNvPr id="1399" name="Google Shape;1399;p130"/>
          <p:cNvSpPr txBox="1"/>
          <p:nvPr/>
        </p:nvSpPr>
        <p:spPr>
          <a:xfrm>
            <a:off x="336550" y="384175"/>
            <a:ext cx="4529137" cy="6811962"/>
          </a:xfrm>
          <a:prstGeom prst="rect">
            <a:avLst/>
          </a:prstGeom>
          <a:noFill/>
          <a:ln>
            <a:noFill/>
          </a:ln>
        </p:spPr>
        <p:txBody>
          <a:bodyPr spcFirstLastPara="1" wrap="square" lIns="92150" tIns="46075" rIns="92150" bIns="46075" anchor="t" anchorCtr="0">
            <a:noAutofit/>
          </a:bodyPr>
          <a:lstStyle/>
          <a:p>
            <a:pPr marL="463550" marR="0" lvl="0" indent="-381000" algn="l" rtl="0">
              <a:lnSpc>
                <a:spcPct val="100000"/>
              </a:lnSpc>
              <a:spcBef>
                <a:spcPts val="0"/>
              </a:spcBef>
              <a:spcAft>
                <a:spcPts val="0"/>
              </a:spcAft>
              <a:buClr>
                <a:srgbClr val="33CC33"/>
              </a:buClr>
              <a:buSzPts val="2700"/>
              <a:buFont typeface="Noto Sans Symbols"/>
              <a:buChar char="❖"/>
            </a:pPr>
            <a:r>
              <a:rPr lang="en-US" sz="2700" b="0" i="0" u="sng">
                <a:solidFill>
                  <a:srgbClr val="FFFFFF"/>
                </a:solidFill>
                <a:latin typeface="Arial"/>
                <a:ea typeface="Arial"/>
                <a:cs typeface="Arial"/>
                <a:sym typeface="Arial"/>
              </a:rPr>
              <a:t>ካህን</a:t>
            </a:r>
            <a:r>
              <a:rPr lang="en-US" sz="2700" b="0" i="0" u="none">
                <a:solidFill>
                  <a:srgbClr val="FFFFFF"/>
                </a:solidFill>
                <a:latin typeface="Arial"/>
                <a:ea typeface="Arial"/>
                <a:cs typeface="Arial"/>
                <a:sym typeface="Arial"/>
              </a:rPr>
              <a:t>፦ </a:t>
            </a:r>
            <a:r>
              <a:rPr lang="en-US" sz="2700" b="0" i="0" u="none">
                <a:solidFill>
                  <a:srgbClr val="FFFF00"/>
                </a:solidFill>
                <a:latin typeface="Arial"/>
                <a:ea typeface="Arial"/>
                <a:cs typeface="Arial"/>
                <a:sym typeface="Arial"/>
              </a:rPr>
              <a:t>ዘእምልዑላን ተ</a:t>
            </a:r>
            <a:r>
              <a:rPr lang="en-US" sz="2700" b="0" i="0" u="none">
                <a:solidFill>
                  <a:srgbClr val="CE181E"/>
                </a:solidFill>
                <a:latin typeface="Arial"/>
                <a:ea typeface="Arial"/>
                <a:cs typeface="Arial"/>
                <a:sym typeface="Arial"/>
              </a:rPr>
              <a:t>ሰ</a:t>
            </a:r>
            <a:r>
              <a:rPr lang="en-US" sz="2700" b="0" i="0" u="none">
                <a:solidFill>
                  <a:srgbClr val="FFFF00"/>
                </a:solidFill>
                <a:latin typeface="Arial"/>
                <a:ea typeface="Arial"/>
                <a:cs typeface="Arial"/>
                <a:sym typeface="Arial"/>
              </a:rPr>
              <a:t>ባሕከ ወትሑታን ይዌድሱከ ነአኵተከ ወንሴብሐከ እስመ ከፈልከነ አንተ ዘንተ ዘተመጦነ ቍርባነ ቅዱ</a:t>
            </a:r>
            <a:r>
              <a:rPr lang="en-US" sz="2700" b="0" i="0" u="none">
                <a:solidFill>
                  <a:srgbClr val="CE181E"/>
                </a:solidFill>
                <a:latin typeface="Arial"/>
                <a:ea typeface="Arial"/>
                <a:cs typeface="Arial"/>
                <a:sym typeface="Arial"/>
              </a:rPr>
              <a:t>ሰ</a:t>
            </a:r>
            <a:r>
              <a:rPr lang="en-US" sz="2700" b="0" i="0" u="none">
                <a:solidFill>
                  <a:srgbClr val="FFFF00"/>
                </a:solidFill>
                <a:latin typeface="Arial"/>
                <a:ea typeface="Arial"/>
                <a:cs typeface="Arial"/>
                <a:sym typeface="Arial"/>
              </a:rPr>
              <a:t>። </a:t>
            </a:r>
            <a:endParaRPr/>
          </a:p>
          <a:p>
            <a:pPr marL="463550" marR="0" lvl="0" indent="-381000" algn="l" rtl="0">
              <a:lnSpc>
                <a:spcPct val="100000"/>
              </a:lnSpc>
              <a:spcBef>
                <a:spcPts val="0"/>
              </a:spcBef>
              <a:spcAft>
                <a:spcPts val="0"/>
              </a:spcAft>
              <a:buClr>
                <a:srgbClr val="FFFFFF"/>
              </a:buClr>
              <a:buSzPts val="2700"/>
              <a:buFont typeface="Noto Sans Symbols"/>
              <a:buChar char="❖"/>
            </a:pPr>
            <a:r>
              <a:rPr lang="en-US" sz="2700" b="0" i="0" u="none">
                <a:solidFill>
                  <a:srgbClr val="FFFFFF"/>
                </a:solidFill>
                <a:latin typeface="Arial"/>
                <a:ea typeface="Arial"/>
                <a:cs typeface="Arial"/>
                <a:sym typeface="Arial"/>
              </a:rPr>
              <a:t>ብልዑላን ምስጉን ኢኻ። ትሑታትውን ይውድሱኻ። ነዚ ዝተቐበልናዮ ቅዱስ ቍርባን ሰለ ዝዓደልካና ነመስግነካን ንውድ</a:t>
            </a:r>
            <a:r>
              <a:rPr lang="en-US" sz="2700" b="0" i="0" u="none">
                <a:solidFill>
                  <a:srgbClr val="CE181E"/>
                </a:solidFill>
                <a:latin typeface="Arial"/>
                <a:ea typeface="Arial"/>
                <a:cs typeface="Arial"/>
                <a:sym typeface="Arial"/>
              </a:rPr>
              <a:t>ሰ</a:t>
            </a:r>
            <a:r>
              <a:rPr lang="en-US" sz="2700" b="0" i="0" u="none">
                <a:solidFill>
                  <a:srgbClr val="FFFFFF"/>
                </a:solidFill>
                <a:latin typeface="Arial"/>
                <a:ea typeface="Arial"/>
                <a:cs typeface="Arial"/>
                <a:sym typeface="Arial"/>
              </a:rPr>
              <a:t>ካን ኣሎና።</a:t>
            </a:r>
            <a:endParaRPr/>
          </a:p>
        </p:txBody>
      </p:sp>
      <p:sp>
        <p:nvSpPr>
          <p:cNvPr id="1400" name="Google Shape;1400;p130"/>
          <p:cNvSpPr txBox="1"/>
          <p:nvPr/>
        </p:nvSpPr>
        <p:spPr>
          <a:xfrm>
            <a:off x="4724400" y="298450"/>
            <a:ext cx="5094287" cy="6757987"/>
          </a:xfrm>
          <a:prstGeom prst="rect">
            <a:avLst/>
          </a:prstGeom>
          <a:noFill/>
          <a:ln>
            <a:noFill/>
          </a:ln>
        </p:spPr>
        <p:txBody>
          <a:bodyPr spcFirstLastPara="1" wrap="square" lIns="90000" tIns="91425" rIns="90000" bIns="91425" anchor="t" anchorCtr="0">
            <a:noAutofit/>
          </a:bodyPr>
          <a:lstStyle/>
          <a:p>
            <a:pPr marL="342900" marR="0" lvl="0" indent="-284162" algn="l" rtl="0">
              <a:lnSpc>
                <a:spcPct val="10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Kahn</a:t>
            </a:r>
            <a:r>
              <a:rPr lang="en-US" sz="2700" b="0" i="0" u="none">
                <a:solidFill>
                  <a:srgbClr val="FFFFFF"/>
                </a:solidFill>
                <a:latin typeface="Arial"/>
                <a:ea typeface="Arial"/>
                <a:cs typeface="Arial"/>
                <a:sym typeface="Arial"/>
              </a:rPr>
              <a:t>:</a:t>
            </a:r>
            <a:r>
              <a:rPr lang="en-US" sz="2700" b="0" i="0" u="none">
                <a:solidFill>
                  <a:srgbClr val="FFFF00"/>
                </a:solidFill>
                <a:latin typeface="Arial"/>
                <a:ea typeface="Arial"/>
                <a:cs typeface="Arial"/>
                <a:sym typeface="Arial"/>
              </a:rPr>
              <a:t> zeim-li’ulane tesbhake we-tihutane yiwiedisuke neakuteke we’nesiebhake isme kefelkene ante zenete ze-temeTone qurban qidus</a:t>
            </a:r>
            <a:r>
              <a:rPr lang="en-US" sz="2700" b="0" i="0" u="none">
                <a:solidFill>
                  <a:srgbClr val="00CC00"/>
                </a:solidFill>
                <a:latin typeface="Arial"/>
                <a:ea typeface="Arial"/>
                <a:cs typeface="Arial"/>
                <a:sym typeface="Arial"/>
              </a:rPr>
              <a:t> </a:t>
            </a:r>
            <a:endParaRPr/>
          </a:p>
          <a:p>
            <a:pPr marL="342900" marR="0" lvl="0" indent="-284162" algn="l" rtl="0">
              <a:lnSpc>
                <a:spcPct val="100000"/>
              </a:lnSpc>
              <a:spcBef>
                <a:spcPts val="7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Priest</a:t>
            </a:r>
            <a:r>
              <a:rPr lang="en-US" sz="2700" b="0" i="0" u="none">
                <a:solidFill>
                  <a:srgbClr val="FFFF00"/>
                </a:solidFill>
                <a:latin typeface="Arial"/>
                <a:ea typeface="Arial"/>
                <a:cs typeface="Arial"/>
                <a:sym typeface="Arial"/>
              </a:rPr>
              <a:t>: </a:t>
            </a:r>
            <a:r>
              <a:rPr lang="en-US" sz="2700" b="0" i="0" u="none">
                <a:solidFill>
                  <a:srgbClr val="FFFFFF"/>
                </a:solidFill>
                <a:latin typeface="Arial"/>
                <a:ea typeface="Arial"/>
                <a:cs typeface="Arial"/>
                <a:sym typeface="Arial"/>
              </a:rPr>
              <a:t>Thou art glorified by the high ones, and the humble praise Thee. We thank and glorify Thee because Thou has made us worthy of this holy communion which we have received.</a:t>
            </a:r>
            <a:endParaRPr/>
          </a:p>
        </p:txBody>
      </p:sp>
    </p:spTree>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131"/>
          <p:cNvSpPr txBox="1"/>
          <p:nvPr/>
        </p:nvSpPr>
        <p:spPr>
          <a:xfrm>
            <a:off x="373062" y="468312"/>
            <a:ext cx="4581525" cy="6811962"/>
          </a:xfrm>
          <a:prstGeom prst="rect">
            <a:avLst/>
          </a:prstGeom>
          <a:noFill/>
          <a:ln>
            <a:noFill/>
          </a:ln>
        </p:spPr>
        <p:txBody>
          <a:bodyPr spcFirstLastPara="1" wrap="square" lIns="92150" tIns="46075" rIns="92150" bIns="46075" anchor="t" anchorCtr="0">
            <a:noAutofit/>
          </a:bodyPr>
          <a:lstStyle/>
          <a:p>
            <a:pPr marL="342900" marR="0" lvl="0" indent="-296862" algn="l" rtl="0">
              <a:lnSpc>
                <a:spcPct val="100000"/>
              </a:lnSpc>
              <a:spcBef>
                <a:spcPts val="0"/>
              </a:spcBef>
              <a:spcAft>
                <a:spcPts val="0"/>
              </a:spcAft>
              <a:buClr>
                <a:srgbClr val="02CA02"/>
              </a:buClr>
              <a:buSzPts val="2500"/>
              <a:buFont typeface="Noto Sans Symbols"/>
              <a:buChar char="❖"/>
            </a:pPr>
            <a:r>
              <a:rPr lang="en-US" sz="2500" b="0" i="0" u="sng">
                <a:solidFill>
                  <a:srgbClr val="FFFFFF"/>
                </a:solidFill>
                <a:latin typeface="Arial"/>
                <a:ea typeface="Arial"/>
                <a:cs typeface="Arial"/>
                <a:sym typeface="Arial"/>
              </a:rPr>
              <a:t>ካህን</a:t>
            </a:r>
            <a:r>
              <a:rPr lang="en-US" sz="2500" b="0" i="0" u="none">
                <a:solidFill>
                  <a:srgbClr val="FFFFFF"/>
                </a:solidFill>
                <a:latin typeface="Arial"/>
                <a:ea typeface="Arial"/>
                <a:cs typeface="Arial"/>
                <a:sym typeface="Arial"/>
              </a:rPr>
              <a:t>፦</a:t>
            </a:r>
            <a:r>
              <a:rPr lang="en-US" sz="2500" b="0" i="0" u="none">
                <a:solidFill>
                  <a:srgbClr val="DDDDDD"/>
                </a:solidFill>
                <a:latin typeface="Arial"/>
                <a:ea typeface="Arial"/>
                <a:cs typeface="Arial"/>
                <a:sym typeface="Arial"/>
              </a:rPr>
              <a:t> </a:t>
            </a:r>
            <a:r>
              <a:rPr lang="en-US" sz="2500" b="0" i="0" u="none">
                <a:solidFill>
                  <a:srgbClr val="FFFF00"/>
                </a:solidFill>
                <a:latin typeface="Arial"/>
                <a:ea typeface="Arial"/>
                <a:cs typeface="Arial"/>
                <a:sym typeface="Arial"/>
              </a:rPr>
              <a:t>ፈጽም ለነ በተአምኖ ዚአከ ለሕይወት ወለመድኃኒት ከመ ኪያከ </a:t>
            </a:r>
            <a:r>
              <a:rPr lang="en-US" sz="2500" b="0" i="0" u="none">
                <a:solidFill>
                  <a:srgbClr val="CE181E"/>
                </a:solidFill>
                <a:latin typeface="Arial"/>
                <a:ea typeface="Arial"/>
                <a:cs typeface="Arial"/>
                <a:sym typeface="Arial"/>
              </a:rPr>
              <a:t>ና</a:t>
            </a:r>
            <a:r>
              <a:rPr lang="en-US" sz="2500" b="0" i="0" u="none">
                <a:solidFill>
                  <a:srgbClr val="FFFF00"/>
                </a:solidFill>
                <a:latin typeface="Arial"/>
                <a:ea typeface="Arial"/>
                <a:cs typeface="Arial"/>
                <a:sym typeface="Arial"/>
              </a:rPr>
              <a:t>እኵት ወን</a:t>
            </a:r>
            <a:r>
              <a:rPr lang="en-US" sz="2500" b="0" i="0" u="none">
                <a:solidFill>
                  <a:srgbClr val="CE181E"/>
                </a:solidFill>
                <a:latin typeface="Arial"/>
                <a:ea typeface="Arial"/>
                <a:cs typeface="Arial"/>
                <a:sym typeface="Arial"/>
              </a:rPr>
              <a:t>ሰ</a:t>
            </a:r>
            <a:r>
              <a:rPr lang="en-US" sz="2500" b="0" i="0" u="none">
                <a:solidFill>
                  <a:srgbClr val="FFFF00"/>
                </a:solidFill>
                <a:latin typeface="Arial"/>
                <a:ea typeface="Arial"/>
                <a:cs typeface="Arial"/>
                <a:sym typeface="Arial"/>
              </a:rPr>
              <a:t>ብሕ በኵሉ ጊዜ ወበኵሉ </a:t>
            </a:r>
            <a:r>
              <a:rPr lang="en-US" sz="2500" b="0" i="0" u="none">
                <a:solidFill>
                  <a:srgbClr val="CE181E"/>
                </a:solidFill>
                <a:latin typeface="Arial"/>
                <a:ea typeface="Arial"/>
                <a:cs typeface="Arial"/>
                <a:sym typeface="Arial"/>
              </a:rPr>
              <a:t>ሰ</a:t>
            </a:r>
            <a:r>
              <a:rPr lang="en-US" sz="2500" b="0" i="0" u="none">
                <a:solidFill>
                  <a:srgbClr val="FFFF00"/>
                </a:solidFill>
                <a:latin typeface="Arial"/>
                <a:ea typeface="Arial"/>
                <a:cs typeface="Arial"/>
                <a:sym typeface="Arial"/>
              </a:rPr>
              <a:t>ዓት ዘኵሎ ይእኅዝ እግዚአብሔር አምላክነ። </a:t>
            </a:r>
            <a:endParaRPr/>
          </a:p>
          <a:p>
            <a:pPr marL="342900" marR="0" lvl="0" indent="-296862" algn="l" rtl="0">
              <a:lnSpc>
                <a:spcPct val="100000"/>
              </a:lnSpc>
              <a:spcBef>
                <a:spcPts val="600"/>
              </a:spcBef>
              <a:spcAft>
                <a:spcPts val="0"/>
              </a:spcAft>
              <a:buClr>
                <a:srgbClr val="FFFFFF"/>
              </a:buClr>
              <a:buSzPts val="2500"/>
              <a:buFont typeface="Noto Sans Symbols"/>
              <a:buChar char="❖"/>
            </a:pPr>
            <a:r>
              <a:rPr lang="en-US" sz="2500" b="0" i="0" u="none">
                <a:solidFill>
                  <a:srgbClr val="FFFFFF"/>
                </a:solidFill>
                <a:latin typeface="Arial"/>
                <a:ea typeface="Arial"/>
                <a:cs typeface="Arial"/>
                <a:sym typeface="Arial"/>
              </a:rPr>
              <a:t>ንኣኻ ብምእማን ንሕይወትን ንመድኃኒትን ፈጽመልና። ኵሉ ሳዕ ንአኻ ኸነመስግንን ክንባርኽን ኵሉ ዝኃዝካ እግዚአብሔር ኣምላኽና ኢኻ።</a:t>
            </a:r>
            <a:endParaRPr/>
          </a:p>
        </p:txBody>
      </p:sp>
      <p:sp>
        <p:nvSpPr>
          <p:cNvPr id="1407" name="Google Shape;1407;p131"/>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131</a:t>
            </a:fld>
            <a:endParaRPr/>
          </a:p>
        </p:txBody>
      </p:sp>
      <p:sp>
        <p:nvSpPr>
          <p:cNvPr id="1408" name="Google Shape;1408;p131"/>
          <p:cNvSpPr txBox="1"/>
          <p:nvPr/>
        </p:nvSpPr>
        <p:spPr>
          <a:xfrm>
            <a:off x="4668837" y="298450"/>
            <a:ext cx="5019675" cy="6757987"/>
          </a:xfrm>
          <a:prstGeom prst="rect">
            <a:avLst/>
          </a:prstGeom>
          <a:noFill/>
          <a:ln>
            <a:noFill/>
          </a:ln>
        </p:spPr>
        <p:txBody>
          <a:bodyPr spcFirstLastPara="1" wrap="square" lIns="90000" tIns="91425" rIns="90000" bIns="91425" anchor="t" anchorCtr="0">
            <a:noAutofit/>
          </a:bodyPr>
          <a:lstStyle/>
          <a:p>
            <a:pPr marL="342900" marR="0" lvl="0" indent="-284162" algn="l" rtl="0">
              <a:lnSpc>
                <a:spcPct val="100000"/>
              </a:lnSpc>
              <a:spcBef>
                <a:spcPts val="0"/>
              </a:spcBef>
              <a:spcAft>
                <a:spcPts val="0"/>
              </a:spcAft>
              <a:buClr>
                <a:srgbClr val="0000FF"/>
              </a:buClr>
              <a:buSzPts val="2700"/>
              <a:buFont typeface="Noto Sans Symbols"/>
              <a:buChar char="❖"/>
            </a:pPr>
            <a:r>
              <a:rPr lang="en-US" sz="2700" b="0" i="0" u="sng">
                <a:solidFill>
                  <a:srgbClr val="FFFF00"/>
                </a:solidFill>
                <a:latin typeface="Arial"/>
                <a:ea typeface="Arial"/>
                <a:cs typeface="Arial"/>
                <a:sym typeface="Arial"/>
              </a:rPr>
              <a:t>Kahn</a:t>
            </a:r>
            <a:r>
              <a:rPr lang="en-US" sz="2700" b="0" i="0" u="none">
                <a:solidFill>
                  <a:srgbClr val="FFFF00"/>
                </a:solidFill>
                <a:latin typeface="Arial"/>
                <a:ea typeface="Arial"/>
                <a:cs typeface="Arial"/>
                <a:sym typeface="Arial"/>
              </a:rPr>
              <a:t>:</a:t>
            </a:r>
            <a:r>
              <a:rPr lang="en-US" sz="2700" b="0" i="0" u="none">
                <a:solidFill>
                  <a:srgbClr val="00CC00"/>
                </a:solidFill>
                <a:latin typeface="Arial"/>
                <a:ea typeface="Arial"/>
                <a:cs typeface="Arial"/>
                <a:sym typeface="Arial"/>
              </a:rPr>
              <a:t> </a:t>
            </a:r>
            <a:r>
              <a:rPr lang="en-US" sz="2700" b="0" i="0" u="none">
                <a:solidFill>
                  <a:srgbClr val="FFFF00"/>
                </a:solidFill>
                <a:latin typeface="Arial"/>
                <a:ea typeface="Arial"/>
                <a:cs typeface="Arial"/>
                <a:sym typeface="Arial"/>
              </a:rPr>
              <a:t>Fetsim lene be-te’amno zīake le-hywet wele-medhanīt keme kīyake nikut we-nisebih be-kulu gīzie webe-kulu seAt ze-kulo yi’ihiz Igzīabhier Amlakine::</a:t>
            </a:r>
            <a:endParaRPr/>
          </a:p>
          <a:p>
            <a:pPr marL="342900" marR="0" lvl="0" indent="-284162" algn="l" rtl="0">
              <a:lnSpc>
                <a:spcPct val="100000"/>
              </a:lnSpc>
              <a:spcBef>
                <a:spcPts val="7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Priest</a:t>
            </a:r>
            <a:r>
              <a:rPr lang="en-US" sz="2700" b="0" i="0" u="none">
                <a:solidFill>
                  <a:srgbClr val="FFFF00"/>
                </a:solidFill>
                <a:latin typeface="Arial"/>
                <a:ea typeface="Arial"/>
                <a:cs typeface="Arial"/>
                <a:sym typeface="Arial"/>
              </a:rPr>
              <a:t>: </a:t>
            </a:r>
            <a:r>
              <a:rPr lang="en-US" sz="2700" b="0" i="0" u="none">
                <a:solidFill>
                  <a:srgbClr val="FFFFFF"/>
                </a:solidFill>
                <a:latin typeface="Arial"/>
                <a:ea typeface="Arial"/>
                <a:cs typeface="Arial"/>
                <a:sym typeface="Arial"/>
              </a:rPr>
              <a:t>Fulfill it to us through Thy faith, to be for life and salvation, so that we may thank and glorify Thee at every time and at every hour, O almighty Lord our God.</a:t>
            </a:r>
            <a:endParaRPr/>
          </a:p>
          <a:p>
            <a:pPr marL="0" marR="0" lvl="0" indent="0" algn="l" rtl="0">
              <a:lnSpc>
                <a:spcPct val="93000"/>
              </a:lnSpc>
              <a:spcBef>
                <a:spcPts val="0"/>
              </a:spcBef>
              <a:spcAft>
                <a:spcPts val="0"/>
              </a:spcAft>
              <a:buNone/>
            </a:pPr>
            <a:endParaRPr sz="2700" b="0" i="0" u="none">
              <a:solidFill>
                <a:srgbClr val="FFFFFF"/>
              </a:solidFill>
              <a:latin typeface="Arial"/>
              <a:ea typeface="Arial"/>
              <a:cs typeface="Arial"/>
              <a:sym typeface="A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Google Shape;1414;p132"/>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132</a:t>
            </a:fld>
            <a:endParaRPr/>
          </a:p>
        </p:txBody>
      </p:sp>
      <p:sp>
        <p:nvSpPr>
          <p:cNvPr id="1415" name="Google Shape;1415;p132"/>
          <p:cNvSpPr txBox="1"/>
          <p:nvPr/>
        </p:nvSpPr>
        <p:spPr>
          <a:xfrm>
            <a:off x="587375" y="534987"/>
            <a:ext cx="4878387" cy="5821362"/>
          </a:xfrm>
          <a:prstGeom prst="rect">
            <a:avLst/>
          </a:prstGeom>
          <a:noFill/>
          <a:ln>
            <a:noFill/>
          </a:ln>
        </p:spPr>
        <p:txBody>
          <a:bodyPr spcFirstLastPara="1" wrap="square" lIns="92150" tIns="46075" rIns="92150" bIns="46075" anchor="t" anchorCtr="0">
            <a:noAutofit/>
          </a:bodyPr>
          <a:lstStyle/>
          <a:p>
            <a:pPr marL="463550" marR="0" lvl="0" indent="-425450" algn="l" rtl="0">
              <a:lnSpc>
                <a:spcPct val="100000"/>
              </a:lnSpc>
              <a:spcBef>
                <a:spcPts val="0"/>
              </a:spcBef>
              <a:spcAft>
                <a:spcPts val="0"/>
              </a:spcAft>
              <a:buClr>
                <a:srgbClr val="33CC33"/>
              </a:buClr>
              <a:buSzPts val="3000"/>
              <a:buFont typeface="Noto Sans Symbols"/>
              <a:buChar char="❖"/>
            </a:pPr>
            <a:r>
              <a:rPr lang="en-US" sz="3000" b="0" i="0" u="sng">
                <a:solidFill>
                  <a:srgbClr val="FFFFFF"/>
                </a:solidFill>
                <a:latin typeface="Arial"/>
                <a:ea typeface="Arial"/>
                <a:cs typeface="Arial"/>
                <a:sym typeface="Arial"/>
              </a:rPr>
              <a:t>ዲያቆን</a:t>
            </a:r>
            <a:r>
              <a:rPr lang="en-US" sz="3000" b="0" i="0" u="none">
                <a:solidFill>
                  <a:srgbClr val="FFFFFF"/>
                </a:solidFill>
                <a:latin typeface="Arial"/>
                <a:ea typeface="Arial"/>
                <a:cs typeface="Arial"/>
                <a:sym typeface="Arial"/>
              </a:rPr>
              <a:t>፦</a:t>
            </a:r>
            <a:r>
              <a:rPr lang="en-US" sz="3000" b="0" i="0" u="none">
                <a:solidFill>
                  <a:srgbClr val="DDDDDD"/>
                </a:solidFill>
                <a:latin typeface="Arial"/>
                <a:ea typeface="Arial"/>
                <a:cs typeface="Arial"/>
                <a:sym typeface="Arial"/>
              </a:rPr>
              <a:t> </a:t>
            </a:r>
            <a:r>
              <a:rPr lang="en-US" sz="3000" b="0" i="0" u="none">
                <a:solidFill>
                  <a:srgbClr val="FFFF00"/>
                </a:solidFill>
                <a:latin typeface="Arial"/>
                <a:ea typeface="Arial"/>
                <a:cs typeface="Arial"/>
                <a:sym typeface="Arial"/>
              </a:rPr>
              <a:t>ጸልዩ::</a:t>
            </a:r>
            <a:endParaRPr/>
          </a:p>
          <a:p>
            <a:pPr marL="463550" marR="0" lvl="0" indent="-425450" algn="l" rtl="0">
              <a:lnSpc>
                <a:spcPct val="100000"/>
              </a:lnSpc>
              <a:spcBef>
                <a:spcPts val="700"/>
              </a:spcBef>
              <a:spcAft>
                <a:spcPts val="0"/>
              </a:spcAft>
              <a:buClr>
                <a:srgbClr val="FFFFFF"/>
              </a:buClr>
              <a:buSzPts val="3000"/>
              <a:buFont typeface="Noto Sans Symbols"/>
              <a:buChar char="❖"/>
            </a:pPr>
            <a:r>
              <a:rPr lang="en-US" sz="3000" b="0" i="0" u="sng">
                <a:solidFill>
                  <a:srgbClr val="FFFFFF"/>
                </a:solidFill>
                <a:latin typeface="Arial"/>
                <a:ea typeface="Arial"/>
                <a:cs typeface="Arial"/>
                <a:sym typeface="Arial"/>
              </a:rPr>
              <a:t>ሕዝቢ</a:t>
            </a:r>
            <a:r>
              <a:rPr lang="en-US" sz="3000" b="0" i="0" u="none">
                <a:solidFill>
                  <a:srgbClr val="FFFFFF"/>
                </a:solidFill>
                <a:latin typeface="Arial"/>
                <a:ea typeface="Arial"/>
                <a:cs typeface="Arial"/>
                <a:sym typeface="Arial"/>
              </a:rPr>
              <a:t>፦ ኣብ ሰማያት እትነ</a:t>
            </a:r>
            <a:r>
              <a:rPr lang="en-US" sz="3000" b="0" i="0" u="none">
                <a:solidFill>
                  <a:srgbClr val="CE181E"/>
                </a:solidFill>
                <a:latin typeface="Arial"/>
                <a:ea typeface="Arial"/>
                <a:cs typeface="Arial"/>
                <a:sym typeface="Arial"/>
              </a:rPr>
              <a:t>ብ</a:t>
            </a:r>
            <a:r>
              <a:rPr lang="en-US" sz="3000" b="0" i="0" u="none">
                <a:solidFill>
                  <a:srgbClr val="FFFFFF"/>
                </a:solidFill>
                <a:latin typeface="Arial"/>
                <a:ea typeface="Arial"/>
                <a:cs typeface="Arial"/>
                <a:sym typeface="Arial"/>
              </a:rPr>
              <a:t>ር ኣቦ</a:t>
            </a:r>
            <a:r>
              <a:rPr lang="en-US" sz="3000" b="0" i="0" u="none">
                <a:solidFill>
                  <a:srgbClr val="CE181E"/>
                </a:solidFill>
                <a:latin typeface="Arial"/>
                <a:ea typeface="Arial"/>
                <a:cs typeface="Arial"/>
                <a:sym typeface="Arial"/>
              </a:rPr>
              <a:t>ና</a:t>
            </a:r>
            <a:r>
              <a:rPr lang="en-US" sz="3000" b="0" i="0" u="none">
                <a:solidFill>
                  <a:srgbClr val="FFFFFF"/>
                </a:solidFill>
                <a:latin typeface="Arial"/>
                <a:ea typeface="Arial"/>
                <a:cs typeface="Arial"/>
                <a:sym typeface="Arial"/>
              </a:rPr>
              <a:t>’’ ይጸልዩ።</a:t>
            </a:r>
            <a:endParaRPr/>
          </a:p>
          <a:p>
            <a:pPr marL="0" marR="0" lvl="0" indent="0" algn="l" rtl="0">
              <a:lnSpc>
                <a:spcPct val="93000"/>
              </a:lnSpc>
              <a:spcBef>
                <a:spcPts val="0"/>
              </a:spcBef>
              <a:spcAft>
                <a:spcPts val="0"/>
              </a:spcAft>
              <a:buNone/>
            </a:pPr>
            <a:endParaRPr sz="3000" b="0" i="0" u="none">
              <a:solidFill>
                <a:srgbClr val="FFFFFF"/>
              </a:solidFill>
              <a:latin typeface="Arial"/>
              <a:ea typeface="Arial"/>
              <a:cs typeface="Arial"/>
              <a:sym typeface="Arial"/>
            </a:endParaRPr>
          </a:p>
        </p:txBody>
      </p:sp>
      <p:sp>
        <p:nvSpPr>
          <p:cNvPr id="1416" name="Google Shape;1416;p132"/>
          <p:cNvSpPr txBox="1"/>
          <p:nvPr/>
        </p:nvSpPr>
        <p:spPr>
          <a:xfrm>
            <a:off x="5257800" y="39687"/>
            <a:ext cx="4583112" cy="2730500"/>
          </a:xfrm>
          <a:prstGeom prst="rect">
            <a:avLst/>
          </a:prstGeom>
          <a:noFill/>
          <a:ln>
            <a:noFill/>
          </a:ln>
        </p:spPr>
        <p:txBody>
          <a:bodyPr spcFirstLastPara="1" wrap="square" lIns="90000" tIns="91425" rIns="90000" bIns="91425" anchor="ctr" anchorCtr="0">
            <a:noAutofit/>
          </a:bodyPr>
          <a:lstStyle/>
          <a:p>
            <a:pPr marL="463550" marR="0" lvl="0" indent="-425450" algn="l" rtl="0">
              <a:lnSpc>
                <a:spcPct val="100000"/>
              </a:lnSpc>
              <a:spcBef>
                <a:spcPts val="0"/>
              </a:spcBef>
              <a:spcAft>
                <a:spcPts val="0"/>
              </a:spcAft>
              <a:buClr>
                <a:srgbClr val="0000FF"/>
              </a:buClr>
              <a:buSzPts val="3000"/>
              <a:buFont typeface="Noto Sans Symbols"/>
              <a:buChar char="❖"/>
            </a:pPr>
            <a:r>
              <a:rPr lang="en-US" sz="3000" b="0" i="0" u="sng">
                <a:solidFill>
                  <a:srgbClr val="FFFFFF"/>
                </a:solidFill>
                <a:latin typeface="Arial"/>
                <a:ea typeface="Arial"/>
                <a:cs typeface="Arial"/>
                <a:sym typeface="Arial"/>
              </a:rPr>
              <a:t>Diaqon</a:t>
            </a:r>
            <a:r>
              <a:rPr lang="en-US" sz="3000" b="0" i="0" u="none">
                <a:solidFill>
                  <a:srgbClr val="DDDDDD"/>
                </a:solidFill>
                <a:latin typeface="Arial"/>
                <a:ea typeface="Arial"/>
                <a:cs typeface="Arial"/>
                <a:sym typeface="Arial"/>
              </a:rPr>
              <a:t>: </a:t>
            </a:r>
            <a:r>
              <a:rPr lang="en-US" sz="3000" b="0" i="0" u="none">
                <a:solidFill>
                  <a:srgbClr val="FFFF00"/>
                </a:solidFill>
                <a:latin typeface="Arial"/>
                <a:ea typeface="Arial"/>
                <a:cs typeface="Arial"/>
                <a:sym typeface="Arial"/>
              </a:rPr>
              <a:t>Pray ye::</a:t>
            </a:r>
            <a:endParaRPr/>
          </a:p>
          <a:p>
            <a:pPr marL="463550" marR="0" lvl="0" indent="-425450" algn="l" rtl="0">
              <a:lnSpc>
                <a:spcPct val="100000"/>
              </a:lnSpc>
              <a:spcBef>
                <a:spcPts val="700"/>
              </a:spcBef>
              <a:spcAft>
                <a:spcPts val="0"/>
              </a:spcAft>
              <a:buClr>
                <a:srgbClr val="FF0000"/>
              </a:buClr>
              <a:buSzPts val="3000"/>
              <a:buFont typeface="Noto Sans Symbols"/>
              <a:buChar char="❖"/>
            </a:pPr>
            <a:r>
              <a:rPr lang="en-US" sz="3000" b="0" i="0" u="sng">
                <a:solidFill>
                  <a:srgbClr val="FFFF00"/>
                </a:solidFill>
                <a:latin typeface="Arial"/>
                <a:ea typeface="Arial"/>
                <a:cs typeface="Arial"/>
                <a:sym typeface="Arial"/>
              </a:rPr>
              <a:t>People</a:t>
            </a:r>
            <a:r>
              <a:rPr lang="en-US" sz="3000" b="0" i="0" u="none">
                <a:solidFill>
                  <a:srgbClr val="FFFF00"/>
                </a:solidFill>
                <a:latin typeface="Arial"/>
                <a:ea typeface="Arial"/>
                <a:cs typeface="Arial"/>
                <a:sym typeface="Arial"/>
              </a:rPr>
              <a:t>: </a:t>
            </a:r>
            <a:r>
              <a:rPr lang="en-US" sz="3000" b="0" i="0" u="none">
                <a:solidFill>
                  <a:srgbClr val="FFFFFF"/>
                </a:solidFill>
                <a:latin typeface="Arial"/>
                <a:ea typeface="Arial"/>
                <a:cs typeface="Arial"/>
                <a:sym typeface="Arial"/>
              </a:rPr>
              <a:t>All say “Our Father”</a:t>
            </a:r>
            <a:r>
              <a:rPr lang="en-US" sz="3000" b="0" i="0" u="none">
                <a:solidFill>
                  <a:srgbClr val="00CC00"/>
                </a:solidFill>
                <a:latin typeface="Arial"/>
                <a:ea typeface="Arial"/>
                <a:cs typeface="Arial"/>
                <a:sym typeface="Arial"/>
              </a:rPr>
              <a:t> </a:t>
            </a:r>
            <a:endParaRPr/>
          </a:p>
        </p:txBody>
      </p:sp>
    </p:spTree>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p133"/>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133</a:t>
            </a:fld>
            <a:endParaRPr/>
          </a:p>
        </p:txBody>
      </p:sp>
      <p:sp>
        <p:nvSpPr>
          <p:cNvPr id="1423" name="Google Shape;1423;p133"/>
          <p:cNvSpPr txBox="1"/>
          <p:nvPr/>
        </p:nvSpPr>
        <p:spPr>
          <a:xfrm>
            <a:off x="344487" y="300037"/>
            <a:ext cx="4779962" cy="6811962"/>
          </a:xfrm>
          <a:prstGeom prst="rect">
            <a:avLst/>
          </a:prstGeom>
          <a:noFill/>
          <a:ln>
            <a:noFill/>
          </a:ln>
        </p:spPr>
        <p:txBody>
          <a:bodyPr spcFirstLastPara="1" wrap="square" lIns="92150" tIns="46075" rIns="92150" bIns="46075" anchor="t" anchorCtr="0">
            <a:noAutofit/>
          </a:bodyPr>
          <a:lstStyle/>
          <a:p>
            <a:pPr marL="463550" marR="0" lvl="0" indent="-387350" algn="l" rtl="0">
              <a:lnSpc>
                <a:spcPct val="100000"/>
              </a:lnSpc>
              <a:spcBef>
                <a:spcPts val="0"/>
              </a:spcBef>
              <a:spcAft>
                <a:spcPts val="0"/>
              </a:spcAft>
              <a:buClr>
                <a:srgbClr val="33CC33"/>
              </a:buClr>
              <a:buSzPts val="2400"/>
              <a:buFont typeface="Noto Sans Symbols"/>
              <a:buChar char="❖"/>
            </a:pPr>
            <a:r>
              <a:rPr lang="en-US" sz="2400" b="0" i="0" u="sng">
                <a:solidFill>
                  <a:srgbClr val="FFFFFF"/>
                </a:solidFill>
                <a:latin typeface="Arial"/>
                <a:ea typeface="Arial"/>
                <a:cs typeface="Arial"/>
                <a:sym typeface="Arial"/>
              </a:rPr>
              <a:t>ካህን</a:t>
            </a:r>
            <a:r>
              <a:rPr lang="en-US" sz="2400" b="0"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እግዚአብሔር ዘኵሎ ትእኅዝ ንስእለከ ወናስተብቍዐከ ከመ ትቀ</a:t>
            </a:r>
            <a:r>
              <a:rPr lang="en-US" sz="2400" b="0" i="0" u="none">
                <a:solidFill>
                  <a:srgbClr val="CE181E"/>
                </a:solidFill>
                <a:latin typeface="Arial"/>
                <a:ea typeface="Arial"/>
                <a:cs typeface="Arial"/>
                <a:sym typeface="Arial"/>
              </a:rPr>
              <a:t>ድሰ</a:t>
            </a:r>
            <a:r>
              <a:rPr lang="en-US" sz="2400" b="0" i="0" u="none">
                <a:solidFill>
                  <a:srgbClr val="FFFF00"/>
                </a:solidFill>
                <a:latin typeface="Arial"/>
                <a:ea typeface="Arial"/>
                <a:cs typeface="Arial"/>
                <a:sym typeface="Arial"/>
              </a:rPr>
              <a:t>ነ በመንፈስ ቅዱስ ወረሲ ለነ ዘንተ ለበረከት እግዚኦ ከመ ኪያከ </a:t>
            </a:r>
            <a:r>
              <a:rPr lang="en-US" sz="2400" b="0" i="0" u="none">
                <a:solidFill>
                  <a:srgbClr val="CE181E"/>
                </a:solidFill>
                <a:latin typeface="Arial"/>
                <a:ea typeface="Arial"/>
                <a:cs typeface="Arial"/>
                <a:sym typeface="Arial"/>
              </a:rPr>
              <a:t>ና</a:t>
            </a:r>
            <a:r>
              <a:rPr lang="en-US" sz="2400" b="0" i="0" u="none">
                <a:solidFill>
                  <a:srgbClr val="FFFF00"/>
                </a:solidFill>
                <a:latin typeface="Arial"/>
                <a:ea typeface="Arial"/>
                <a:cs typeface="Arial"/>
                <a:sym typeface="Arial"/>
              </a:rPr>
              <a:t>እኵት ወን</a:t>
            </a:r>
            <a:r>
              <a:rPr lang="en-US" sz="2400" b="0" i="0" u="none">
                <a:solidFill>
                  <a:srgbClr val="CE181E"/>
                </a:solidFill>
                <a:latin typeface="Arial"/>
                <a:ea typeface="Arial"/>
                <a:cs typeface="Arial"/>
                <a:sym typeface="Arial"/>
              </a:rPr>
              <a:t>ሰ</a:t>
            </a:r>
            <a:r>
              <a:rPr lang="en-US" sz="2400" b="0" i="0" u="none">
                <a:solidFill>
                  <a:srgbClr val="FFFF00"/>
                </a:solidFill>
                <a:latin typeface="Arial"/>
                <a:ea typeface="Arial"/>
                <a:cs typeface="Arial"/>
                <a:sym typeface="Arial"/>
              </a:rPr>
              <a:t>ብሕ በኵሉ </a:t>
            </a:r>
            <a:r>
              <a:rPr lang="en-US" sz="2400" b="0" i="0" u="none">
                <a:solidFill>
                  <a:srgbClr val="CE181E"/>
                </a:solidFill>
                <a:latin typeface="Arial"/>
                <a:ea typeface="Arial"/>
                <a:cs typeface="Arial"/>
                <a:sym typeface="Arial"/>
              </a:rPr>
              <a:t>ጊ</a:t>
            </a:r>
            <a:r>
              <a:rPr lang="en-US" sz="2400" b="0" i="0" u="none">
                <a:solidFill>
                  <a:srgbClr val="FFFF00"/>
                </a:solidFill>
                <a:latin typeface="Arial"/>
                <a:ea typeface="Arial"/>
                <a:cs typeface="Arial"/>
                <a:sym typeface="Arial"/>
              </a:rPr>
              <a:t>ዜ ወበኵሉ </a:t>
            </a:r>
            <a:r>
              <a:rPr lang="en-US" sz="2400" b="0" i="0" u="none">
                <a:solidFill>
                  <a:srgbClr val="CE181E"/>
                </a:solidFill>
                <a:latin typeface="Arial"/>
                <a:ea typeface="Arial"/>
                <a:cs typeface="Arial"/>
                <a:sym typeface="Arial"/>
              </a:rPr>
              <a:t>ሰ</a:t>
            </a:r>
            <a:r>
              <a:rPr lang="en-US" sz="2400" b="0" i="0" u="none">
                <a:solidFill>
                  <a:srgbClr val="FFFF00"/>
                </a:solidFill>
                <a:latin typeface="Arial"/>
                <a:ea typeface="Arial"/>
                <a:cs typeface="Arial"/>
                <a:sym typeface="Arial"/>
              </a:rPr>
              <a:t>ዓት። </a:t>
            </a:r>
            <a:endParaRPr/>
          </a:p>
          <a:p>
            <a:pPr marL="463550" marR="0" lvl="0" indent="-387350" algn="l" rtl="0">
              <a:lnSpc>
                <a:spcPct val="100000"/>
              </a:lnSpc>
              <a:spcBef>
                <a:spcPts val="700"/>
              </a:spcBef>
              <a:spcAft>
                <a:spcPts val="0"/>
              </a:spcAft>
              <a:buClr>
                <a:srgbClr val="FFFFFF"/>
              </a:buClr>
              <a:buSzPts val="2400"/>
              <a:buFont typeface="Arial"/>
              <a:buNone/>
            </a:pPr>
            <a:r>
              <a:rPr lang="en-US" sz="2400" b="0" i="0" u="none">
                <a:solidFill>
                  <a:srgbClr val="FFFFFF"/>
                </a:solidFill>
                <a:latin typeface="Arial"/>
                <a:ea typeface="Arial"/>
                <a:cs typeface="Arial"/>
                <a:sym typeface="Arial"/>
              </a:rPr>
              <a:t>“ኦ ኵሉ ዝኃዝካ እግዚአብሔር </a:t>
            </a:r>
            <a:r>
              <a:rPr lang="en-US" sz="2400" b="0" i="0" u="none">
                <a:solidFill>
                  <a:srgbClr val="CE181E"/>
                </a:solidFill>
                <a:latin typeface="Arial"/>
                <a:ea typeface="Arial"/>
                <a:cs typeface="Arial"/>
                <a:sym typeface="Arial"/>
              </a:rPr>
              <a:t>ብ</a:t>
            </a:r>
            <a:r>
              <a:rPr lang="en-US" sz="2400" b="0" i="0" u="none">
                <a:solidFill>
                  <a:srgbClr val="FFFFFF"/>
                </a:solidFill>
                <a:latin typeface="Arial"/>
                <a:ea typeface="Arial"/>
                <a:cs typeface="Arial"/>
                <a:sym typeface="Arial"/>
              </a:rPr>
              <a:t>መንፈስ ቅዱስ ክትቅድስና ንልምነካን ንማልደካን ኣሎና፡ ኦ ጐይታ ነዚ ኸአ </a:t>
            </a:r>
            <a:r>
              <a:rPr lang="en-US" sz="2400" b="0" i="0" u="none">
                <a:solidFill>
                  <a:srgbClr val="CE181E"/>
                </a:solidFill>
                <a:latin typeface="Arial"/>
                <a:ea typeface="Arial"/>
                <a:cs typeface="Arial"/>
                <a:sym typeface="Arial"/>
              </a:rPr>
              <a:t>ብዅሉ ጊዜ</a:t>
            </a:r>
            <a:r>
              <a:rPr lang="en-US" sz="2400" b="0" i="0" u="none">
                <a:solidFill>
                  <a:srgbClr val="FFFFFF"/>
                </a:solidFill>
                <a:latin typeface="Arial"/>
                <a:ea typeface="Arial"/>
                <a:cs typeface="Arial"/>
                <a:sym typeface="Arial"/>
              </a:rPr>
              <a:t>ን ብዅሉ ስዓትን ንአኻ </a:t>
            </a:r>
            <a:r>
              <a:rPr lang="en-US" sz="2400" b="0" i="0" u="none">
                <a:solidFill>
                  <a:srgbClr val="CE181E"/>
                </a:solidFill>
                <a:latin typeface="Arial"/>
                <a:ea typeface="Arial"/>
                <a:cs typeface="Arial"/>
                <a:sym typeface="Arial"/>
              </a:rPr>
              <a:t>ኸ</a:t>
            </a:r>
            <a:r>
              <a:rPr lang="en-US" sz="2400" b="0" i="0" u="none">
                <a:solidFill>
                  <a:srgbClr val="FFFFFF"/>
                </a:solidFill>
                <a:latin typeface="Arial"/>
                <a:ea typeface="Arial"/>
                <a:cs typeface="Arial"/>
                <a:sym typeface="Arial"/>
              </a:rPr>
              <a:t>ነመስግንን ክንውድስን ንበረኸት ግበረልና።</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
        <p:nvSpPr>
          <p:cNvPr id="1424" name="Google Shape;1424;p133"/>
          <p:cNvSpPr txBox="1"/>
          <p:nvPr/>
        </p:nvSpPr>
        <p:spPr>
          <a:xfrm>
            <a:off x="4702175" y="214312"/>
            <a:ext cx="5353050" cy="6757987"/>
          </a:xfrm>
          <a:prstGeom prst="rect">
            <a:avLst/>
          </a:prstGeom>
          <a:noFill/>
          <a:ln>
            <a:noFill/>
          </a:ln>
        </p:spPr>
        <p:txBody>
          <a:bodyPr spcFirstLastPara="1" wrap="square" lIns="90000" tIns="91425" rIns="90000" bIns="91425" anchor="t" anchorCtr="0">
            <a:noAutofit/>
          </a:bodyPr>
          <a:lstStyle/>
          <a:p>
            <a:pPr marL="342900" marR="0" lvl="0" indent="-269875" algn="l" rtl="0">
              <a:lnSpc>
                <a:spcPct val="100000"/>
              </a:lnSpc>
              <a:spcBef>
                <a:spcPts val="0"/>
              </a:spcBef>
              <a:spcAft>
                <a:spcPts val="0"/>
              </a:spcAft>
              <a:buClr>
                <a:srgbClr val="0000FF"/>
              </a:buClr>
              <a:buSzPts val="2500"/>
              <a:buFont typeface="Noto Sans Symbols"/>
              <a:buChar char="❖"/>
            </a:pPr>
            <a:r>
              <a:rPr lang="en-US" sz="2500" b="0" i="0" u="sng">
                <a:solidFill>
                  <a:srgbClr val="FFFF00"/>
                </a:solidFill>
                <a:latin typeface="Arial"/>
                <a:ea typeface="Arial"/>
                <a:cs typeface="Arial"/>
                <a:sym typeface="Arial"/>
              </a:rPr>
              <a:t>Kahn</a:t>
            </a:r>
            <a:r>
              <a:rPr lang="en-US" sz="2500" b="0" i="0" u="none">
                <a:solidFill>
                  <a:srgbClr val="FFFF00"/>
                </a:solidFill>
                <a:latin typeface="Arial"/>
                <a:ea typeface="Arial"/>
                <a:cs typeface="Arial"/>
                <a:sym typeface="Arial"/>
              </a:rPr>
              <a:t>: Igzīabhier ze-kulo tihiz ni’seileke we-nastebequo’ake keme tiqe’ansine beMenfes Qidus weresī lene zente le-bereket Igzīo keme kīyake ne’akute we-nisebih be-kulu gīzie webe-kulu seAt.</a:t>
            </a:r>
            <a:r>
              <a:rPr lang="en-US" sz="2500" b="0" i="0" u="none">
                <a:solidFill>
                  <a:srgbClr val="00CC00"/>
                </a:solidFill>
                <a:latin typeface="Arial"/>
                <a:ea typeface="Arial"/>
                <a:cs typeface="Arial"/>
                <a:sym typeface="Arial"/>
              </a:rPr>
              <a:t> </a:t>
            </a:r>
            <a:endParaRPr/>
          </a:p>
          <a:p>
            <a:pPr marL="342900" marR="0" lvl="0" indent="-269875" algn="l" rtl="0">
              <a:lnSpc>
                <a:spcPct val="100000"/>
              </a:lnSpc>
              <a:spcBef>
                <a:spcPts val="700"/>
              </a:spcBef>
              <a:spcAft>
                <a:spcPts val="0"/>
              </a:spcAft>
              <a:buClr>
                <a:srgbClr val="FF0000"/>
              </a:buClr>
              <a:buSzPts val="2500"/>
              <a:buFont typeface="Noto Sans Symbols"/>
              <a:buChar char="❖"/>
            </a:pPr>
            <a:r>
              <a:rPr lang="en-US" sz="2500" b="0" i="0" u="sng">
                <a:solidFill>
                  <a:srgbClr val="FFFF00"/>
                </a:solidFill>
                <a:latin typeface="Arial"/>
                <a:ea typeface="Arial"/>
                <a:cs typeface="Arial"/>
                <a:sym typeface="Arial"/>
              </a:rPr>
              <a:t>Priest</a:t>
            </a:r>
            <a:r>
              <a:rPr lang="en-US" sz="2500" b="0" i="0" u="none">
                <a:solidFill>
                  <a:srgbClr val="FFFF00"/>
                </a:solidFill>
                <a:latin typeface="Arial"/>
                <a:ea typeface="Arial"/>
                <a:cs typeface="Arial"/>
                <a:sym typeface="Arial"/>
              </a:rPr>
              <a:t>:</a:t>
            </a:r>
            <a:r>
              <a:rPr lang="en-US" sz="2500" b="0" i="0" u="none">
                <a:solidFill>
                  <a:srgbClr val="FFFFFF"/>
                </a:solidFill>
                <a:latin typeface="Arial"/>
                <a:ea typeface="Arial"/>
                <a:cs typeface="Arial"/>
                <a:sym typeface="Arial"/>
              </a:rPr>
              <a:t> O almighty God, we pray Thee and beseech Thee to sanctify us by the Holy Spirit. O Lord, make this to be to us for blessing that we may thank and glorify Thee at every time and at every hour.</a:t>
            </a:r>
            <a:endParaRPr/>
          </a:p>
          <a:p>
            <a:pPr marL="0" marR="0" lvl="0" indent="0" algn="l" rtl="0">
              <a:lnSpc>
                <a:spcPct val="93000"/>
              </a:lnSpc>
              <a:spcBef>
                <a:spcPts val="0"/>
              </a:spcBef>
              <a:spcAft>
                <a:spcPts val="0"/>
              </a:spcAft>
              <a:buNone/>
            </a:pPr>
            <a:endParaRPr sz="2500" b="0" i="0" u="none">
              <a:solidFill>
                <a:srgbClr val="FFFFFF"/>
              </a:solidFill>
              <a:latin typeface="Arial"/>
              <a:ea typeface="Arial"/>
              <a:cs typeface="Arial"/>
              <a:sym typeface="Arial"/>
            </a:endParaRPr>
          </a:p>
        </p:txBody>
      </p:sp>
    </p:spTree>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134"/>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431" name="Google Shape;1431;p134"/>
          <p:cNvSpPr txBox="1"/>
          <p:nvPr/>
        </p:nvSpPr>
        <p:spPr>
          <a:xfrm>
            <a:off x="457200" y="384175"/>
            <a:ext cx="4745037" cy="6811962"/>
          </a:xfrm>
          <a:prstGeom prst="rect">
            <a:avLst/>
          </a:prstGeom>
          <a:noFill/>
          <a:ln>
            <a:noFill/>
          </a:ln>
        </p:spPr>
        <p:txBody>
          <a:bodyPr spcFirstLastPara="1" wrap="square" lIns="92150" tIns="46075" rIns="92150" bIns="46075" anchor="t" anchorCtr="0">
            <a:noAutofit/>
          </a:bodyPr>
          <a:lstStyle/>
          <a:p>
            <a:pPr marL="463550" marR="0" lvl="0" indent="-436562" algn="l" rtl="0">
              <a:lnSpc>
                <a:spcPct val="100000"/>
              </a:lnSpc>
              <a:spcBef>
                <a:spcPts val="0"/>
              </a:spcBef>
              <a:spcAft>
                <a:spcPts val="0"/>
              </a:spcAft>
              <a:buClr>
                <a:srgbClr val="33CC33"/>
              </a:buClr>
              <a:buSzPts val="3000"/>
              <a:buFont typeface="Noto Sans Symbols"/>
              <a:buChar char="❖"/>
            </a:pPr>
            <a:r>
              <a:rPr lang="en-US" sz="3000" b="0" i="0" u="none">
                <a:solidFill>
                  <a:srgbClr val="FFFF00"/>
                </a:solidFill>
                <a:latin typeface="Arial"/>
                <a:ea typeface="Arial"/>
                <a:cs typeface="Arial"/>
                <a:sym typeface="Arial"/>
              </a:rPr>
              <a:t>በአሐዱ ወልድከ ዘቦቱ ለከ ምስሌሁ ወምስለ ቅዱስ መንፈስ ስብሐት ወእኂዝ ይእዜኒ ወዘልፈኒ ወለዓለመ ዓለም አሜን። </a:t>
            </a:r>
            <a:endParaRPr/>
          </a:p>
          <a:p>
            <a:pPr marL="463550" marR="0" lvl="0" indent="-436562" algn="l" rtl="0">
              <a:lnSpc>
                <a:spcPct val="10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ብሓደ ወድኻ ምስኡን ምስ መንፈስ ቅዱስን ክብርን ሥልጣንን ብእኡ ዘሎካ ሎምን ኵሉ ሳዕን ንዘለዓለም ዓለም ኣሜን።</a:t>
            </a:r>
            <a:endParaRPr/>
          </a:p>
        </p:txBody>
      </p:sp>
      <p:sp>
        <p:nvSpPr>
          <p:cNvPr id="1432" name="Google Shape;1432;p134"/>
          <p:cNvSpPr txBox="1"/>
          <p:nvPr/>
        </p:nvSpPr>
        <p:spPr>
          <a:xfrm>
            <a:off x="4956175" y="231775"/>
            <a:ext cx="5038725" cy="6802437"/>
          </a:xfrm>
          <a:prstGeom prst="rect">
            <a:avLst/>
          </a:prstGeom>
          <a:noFill/>
          <a:ln>
            <a:noFill/>
          </a:ln>
        </p:spPr>
        <p:txBody>
          <a:bodyPr spcFirstLastPara="1" wrap="square" lIns="90000" tIns="91425" rIns="90000" bIns="91425" anchor="t" anchorCtr="0">
            <a:noAutofit/>
          </a:bodyPr>
          <a:lstStyle/>
          <a:p>
            <a:pPr marL="463550" marR="0" lvl="0" indent="-450850" algn="l" rtl="0">
              <a:lnSpc>
                <a:spcPct val="100000"/>
              </a:lnSpc>
              <a:spcBef>
                <a:spcPts val="0"/>
              </a:spcBef>
              <a:spcAft>
                <a:spcPts val="0"/>
              </a:spcAft>
              <a:buClr>
                <a:srgbClr val="0000FF"/>
              </a:buClr>
              <a:buSzPts val="3000"/>
              <a:buFont typeface="Noto Sans Symbols"/>
              <a:buChar char="❖"/>
            </a:pPr>
            <a:r>
              <a:rPr lang="en-US" sz="3000" b="0" i="0" u="none">
                <a:solidFill>
                  <a:srgbClr val="FFFF00"/>
                </a:solidFill>
                <a:latin typeface="Arial"/>
                <a:ea typeface="Arial"/>
                <a:cs typeface="Arial"/>
                <a:sym typeface="Arial"/>
              </a:rPr>
              <a:t>Be-ahadu weldike ze-botu leke misliehu we-misle Qidus Menfes sibhat we-ihiz yizienī we-zelfenī wele-Aleme alem amien::</a:t>
            </a:r>
            <a:endParaRPr/>
          </a:p>
          <a:p>
            <a:pPr marL="463550" marR="0" lvl="0" indent="-450850" algn="l" rtl="0">
              <a:lnSpc>
                <a:spcPct val="100000"/>
              </a:lnSpc>
              <a:spcBef>
                <a:spcPts val="600"/>
              </a:spcBef>
              <a:spcAft>
                <a:spcPts val="0"/>
              </a:spcAft>
              <a:buClr>
                <a:srgbClr val="FF0000"/>
              </a:buClr>
              <a:buSzPts val="2600"/>
              <a:buFont typeface="Noto Sans Symbols"/>
              <a:buChar char="❖"/>
            </a:pPr>
            <a:r>
              <a:rPr lang="en-US" sz="2600" b="0" i="0" u="none">
                <a:solidFill>
                  <a:srgbClr val="FFFFFF"/>
                </a:solidFill>
                <a:latin typeface="Arial"/>
                <a:ea typeface="Arial"/>
                <a:cs typeface="Arial"/>
                <a:sym typeface="Arial"/>
              </a:rPr>
              <a:t>Through Thine only-begotten Son, through Whom to Thee with Him and with the Holy Spirit be glory and dominion, both now and ever and unto the ages of ages.</a:t>
            </a:r>
            <a:endParaRPr/>
          </a:p>
          <a:p>
            <a:pPr marL="0" marR="0" lvl="0" indent="0" algn="l" rtl="0">
              <a:lnSpc>
                <a:spcPct val="93000"/>
              </a:lnSpc>
              <a:spcBef>
                <a:spcPts val="0"/>
              </a:spcBef>
              <a:spcAft>
                <a:spcPts val="0"/>
              </a:spcAft>
              <a:buNone/>
            </a:pPr>
            <a:endParaRPr sz="2600" b="0" i="0" u="none">
              <a:solidFill>
                <a:srgbClr val="FFFFFF"/>
              </a:solidFill>
              <a:latin typeface="Arial"/>
              <a:ea typeface="Arial"/>
              <a:cs typeface="Arial"/>
              <a:sym typeface="Arial"/>
            </a:endParaRPr>
          </a:p>
        </p:txBody>
      </p:sp>
    </p:spTree>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135"/>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439" name="Google Shape;1439;p135"/>
          <p:cNvSpPr txBox="1"/>
          <p:nvPr/>
        </p:nvSpPr>
        <p:spPr>
          <a:xfrm>
            <a:off x="1044575" y="636587"/>
            <a:ext cx="4478337"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600"/>
              <a:buFont typeface="Noto Sans Symbols"/>
              <a:buChar char="❖"/>
            </a:pPr>
            <a:r>
              <a:rPr lang="en-US" sz="3600" b="0" i="0" u="sng">
                <a:solidFill>
                  <a:srgbClr val="FFFFFF"/>
                </a:solidFill>
                <a:latin typeface="Arial"/>
                <a:ea typeface="Arial"/>
                <a:cs typeface="Arial"/>
                <a:sym typeface="Arial"/>
              </a:rPr>
              <a:t>ሕዝብ</a:t>
            </a:r>
            <a:r>
              <a:rPr lang="en-US" sz="3600" b="0" i="0" u="none">
                <a:solidFill>
                  <a:srgbClr val="FFFFFF"/>
                </a:solidFill>
                <a:latin typeface="Arial"/>
                <a:ea typeface="Arial"/>
                <a:cs typeface="Arial"/>
                <a:sym typeface="Arial"/>
              </a:rPr>
              <a:t>፡-</a:t>
            </a:r>
            <a:r>
              <a:rPr lang="en-US" sz="3600" b="0" i="0" u="none">
                <a:solidFill>
                  <a:srgbClr val="FFFF00"/>
                </a:solidFill>
                <a:latin typeface="Arial"/>
                <a:ea typeface="Arial"/>
                <a:cs typeface="Arial"/>
                <a:sym typeface="Arial"/>
              </a:rPr>
              <a:t> አሜን </a:t>
            </a:r>
            <a:endParaRPr/>
          </a:p>
          <a:p>
            <a:pPr marL="463550" marR="0" lvl="0" indent="-463550" algn="l" rtl="0">
              <a:lnSpc>
                <a:spcPct val="100000"/>
              </a:lnSpc>
              <a:spcBef>
                <a:spcPts val="600"/>
              </a:spcBef>
              <a:spcAft>
                <a:spcPts val="0"/>
              </a:spcAft>
              <a:buClr>
                <a:srgbClr val="FFFF66"/>
              </a:buClr>
              <a:buSzPts val="3600"/>
              <a:buFont typeface="Noto Sans Symbols"/>
              <a:buChar char="❖"/>
            </a:pPr>
            <a:r>
              <a:rPr lang="en-US" sz="3600" b="0" i="0" u="none">
                <a:solidFill>
                  <a:srgbClr val="FFFFFF"/>
                </a:solidFill>
                <a:latin typeface="Arial"/>
                <a:ea typeface="Arial"/>
                <a:cs typeface="Arial"/>
                <a:sym typeface="Arial"/>
              </a:rPr>
              <a:t>ኣሜን</a:t>
            </a:r>
            <a:r>
              <a:rPr lang="en-US" sz="3600" b="0" i="0" u="none">
                <a:solidFill>
                  <a:srgbClr val="00FF00"/>
                </a:solidFill>
                <a:latin typeface="Arial"/>
                <a:ea typeface="Arial"/>
                <a:cs typeface="Arial"/>
                <a:sym typeface="Arial"/>
              </a:rPr>
              <a:t> </a:t>
            </a:r>
            <a:endParaRPr/>
          </a:p>
          <a:p>
            <a:pPr marL="0" marR="0" lvl="0" indent="0" algn="l" rtl="0">
              <a:lnSpc>
                <a:spcPct val="93000"/>
              </a:lnSpc>
              <a:spcBef>
                <a:spcPts val="0"/>
              </a:spcBef>
              <a:spcAft>
                <a:spcPts val="0"/>
              </a:spcAft>
              <a:buNone/>
            </a:pPr>
            <a:endParaRPr sz="3600" b="0" i="0" u="none">
              <a:solidFill>
                <a:srgbClr val="00FF00"/>
              </a:solidFill>
              <a:latin typeface="Arial"/>
              <a:ea typeface="Arial"/>
              <a:cs typeface="Arial"/>
              <a:sym typeface="Arial"/>
            </a:endParaRPr>
          </a:p>
        </p:txBody>
      </p:sp>
      <p:sp>
        <p:nvSpPr>
          <p:cNvPr id="1440" name="Google Shape;1440;p135"/>
          <p:cNvSpPr txBox="1"/>
          <p:nvPr/>
        </p:nvSpPr>
        <p:spPr>
          <a:xfrm>
            <a:off x="5102225" y="411162"/>
            <a:ext cx="4600575" cy="6791325"/>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600"/>
              <a:buFont typeface="Noto Sans Symbols"/>
              <a:buChar char="❖"/>
            </a:pPr>
            <a:r>
              <a:rPr lang="en-US" sz="3600" b="0" i="0" u="sng">
                <a:solidFill>
                  <a:srgbClr val="FFFFFF"/>
                </a:solidFill>
                <a:latin typeface="Arial"/>
                <a:ea typeface="Arial"/>
                <a:cs typeface="Arial"/>
                <a:sym typeface="Arial"/>
              </a:rPr>
              <a:t>Hizb</a:t>
            </a:r>
            <a:r>
              <a:rPr lang="en-US" sz="3600" b="0" i="0" u="none">
                <a:solidFill>
                  <a:srgbClr val="FFFFFF"/>
                </a:solidFill>
                <a:latin typeface="Arial"/>
                <a:ea typeface="Arial"/>
                <a:cs typeface="Arial"/>
                <a:sym typeface="Arial"/>
              </a:rPr>
              <a:t>: </a:t>
            </a:r>
            <a:r>
              <a:rPr lang="en-US" sz="3600" b="0" i="0" u="none">
                <a:solidFill>
                  <a:srgbClr val="FFFF00"/>
                </a:solidFill>
                <a:latin typeface="Arial"/>
                <a:ea typeface="Arial"/>
                <a:cs typeface="Arial"/>
                <a:sym typeface="Arial"/>
              </a:rPr>
              <a:t>Amien</a:t>
            </a:r>
            <a:endParaRPr/>
          </a:p>
          <a:p>
            <a:pPr marL="463550" marR="0" lvl="0" indent="-463550" algn="l" rtl="0">
              <a:lnSpc>
                <a:spcPct val="100000"/>
              </a:lnSpc>
              <a:spcBef>
                <a:spcPts val="800"/>
              </a:spcBef>
              <a:spcAft>
                <a:spcPts val="0"/>
              </a:spcAft>
              <a:buClr>
                <a:srgbClr val="FF0000"/>
              </a:buClr>
              <a:buSzPts val="3600"/>
              <a:buFont typeface="Noto Sans Symbols"/>
              <a:buChar char="❖"/>
            </a:pPr>
            <a:r>
              <a:rPr lang="en-US" sz="3600" b="0" i="0" u="sng">
                <a:solidFill>
                  <a:srgbClr val="FFFF00"/>
                </a:solidFill>
                <a:latin typeface="Arial"/>
                <a:ea typeface="Arial"/>
                <a:cs typeface="Arial"/>
                <a:sym typeface="Arial"/>
              </a:rPr>
              <a:t>People</a:t>
            </a:r>
            <a:r>
              <a:rPr lang="en-US" sz="3600" b="0" i="0" u="none">
                <a:solidFill>
                  <a:srgbClr val="FFFF00"/>
                </a:solidFill>
                <a:latin typeface="Arial"/>
                <a:ea typeface="Arial"/>
                <a:cs typeface="Arial"/>
                <a:sym typeface="Arial"/>
              </a:rPr>
              <a:t>:</a:t>
            </a:r>
            <a:r>
              <a:rPr lang="en-US" sz="3600" b="1" i="0" u="none">
                <a:solidFill>
                  <a:srgbClr val="DDDDDD"/>
                </a:solidFill>
                <a:latin typeface="Arial"/>
                <a:ea typeface="Arial"/>
                <a:cs typeface="Arial"/>
                <a:sym typeface="Arial"/>
              </a:rPr>
              <a:t> </a:t>
            </a:r>
            <a:r>
              <a:rPr lang="en-US" sz="3600" b="0" i="0" u="none">
                <a:solidFill>
                  <a:srgbClr val="FFFFFF"/>
                </a:solidFill>
                <a:latin typeface="Arial"/>
                <a:ea typeface="Arial"/>
                <a:cs typeface="Arial"/>
                <a:sym typeface="Arial"/>
              </a:rPr>
              <a:t>Amen</a:t>
            </a:r>
            <a:endParaRPr/>
          </a:p>
          <a:p>
            <a:pPr marL="0" marR="0" lvl="0" indent="0" algn="l" rtl="0">
              <a:lnSpc>
                <a:spcPct val="93000"/>
              </a:lnSpc>
              <a:spcBef>
                <a:spcPts val="0"/>
              </a:spcBef>
              <a:spcAft>
                <a:spcPts val="0"/>
              </a:spcAft>
              <a:buNone/>
            </a:pPr>
            <a:endParaRPr sz="3600" b="0" i="0" u="none">
              <a:solidFill>
                <a:srgbClr val="FFFFFF"/>
              </a:solidFill>
              <a:latin typeface="Arial"/>
              <a:ea typeface="Arial"/>
              <a:cs typeface="Arial"/>
              <a:sym typeface="Arial"/>
            </a:endParaRPr>
          </a:p>
        </p:txBody>
      </p:sp>
    </p:spTree>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136"/>
          <p:cNvSpPr txBox="1"/>
          <p:nvPr/>
        </p:nvSpPr>
        <p:spPr>
          <a:xfrm>
            <a:off x="336550" y="204787"/>
            <a:ext cx="5070475" cy="6811962"/>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a:solidFill>
                  <a:srgbClr val="FFFFFF"/>
                </a:solidFill>
                <a:latin typeface="Arial"/>
                <a:ea typeface="Arial"/>
                <a:cs typeface="Arial"/>
                <a:sym typeface="Arial"/>
              </a:rPr>
              <a:t>ኣብ ሰማያት እትነብር ኣቦና ስምካ ይቀደስ፥ መንግስትኻ ትምጻእ፥ ፈቓድካ ከምቲ ኣብ ሰማያት ከምኡ'ውን ኣብ ምድሪ ይኹን፥  ናይ ዕለት እንጌራና ሎሚ ሃበና፥  ንሕና ንዝበደሉና በደሎም ከም እንኃደግናሎም በደልና ኅደገልና፥ ካብ ክፉእ ኣድኅነና እምበር ኣብ ፈተና ኣይተእትወና፥ መንግስትን፡ ኃይልን ፡ክብርን ንዘለዓለም ናትካ እዩ፡ አሜን።</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
        <p:nvSpPr>
          <p:cNvPr id="1447" name="Google Shape;1447;p136"/>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448" name="Google Shape;1448;p136"/>
          <p:cNvSpPr txBox="1"/>
          <p:nvPr/>
        </p:nvSpPr>
        <p:spPr>
          <a:xfrm>
            <a:off x="5035550" y="155575"/>
            <a:ext cx="4879975" cy="6548437"/>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Clr>
                <a:srgbClr val="FFFF00"/>
              </a:buClr>
              <a:buSzPts val="2300"/>
              <a:buFont typeface="Arial"/>
              <a:buNone/>
            </a:pPr>
            <a:r>
              <a:rPr lang="en-US" sz="2300" b="0" i="0" u="none">
                <a:solidFill>
                  <a:srgbClr val="FFFF00"/>
                </a:solidFill>
                <a:latin typeface="Arial"/>
                <a:ea typeface="Arial"/>
                <a:cs typeface="Arial"/>
                <a:sym typeface="Arial"/>
              </a:rPr>
              <a:t>Ab semayt etEneber abona smka ykedes: menGsteka temtsa; fekadka kemti ab semayat kemu’wn ab Mdri ykun; Nay elet enjerana lomi habena; Nhna n’zeBedel’una beDelom kem en’hadgelom beDelna hdegelna; Kab kefu adhinena emBer ab fetena Ayte’etwena; mengestn haylen, kbrn neZelalem natka eyu; Amien </a:t>
            </a:r>
            <a:endParaRPr/>
          </a:p>
        </p:txBody>
      </p:sp>
      <p:sp>
        <p:nvSpPr>
          <p:cNvPr id="1449" name="Google Shape;1449;p136"/>
          <p:cNvSpPr txBox="1"/>
          <p:nvPr/>
        </p:nvSpPr>
        <p:spPr>
          <a:xfrm>
            <a:off x="449262" y="4743450"/>
            <a:ext cx="9274175" cy="146050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0" i="0" u="none">
                <a:solidFill>
                  <a:srgbClr val="FFFFFF"/>
                </a:solidFill>
                <a:latin typeface="Arial"/>
                <a:ea typeface="Arial"/>
                <a:cs typeface="Arial"/>
                <a:sym typeface="Arial"/>
              </a:rPr>
              <a:t>Our Father who art in Heaven, hallowed be thy name, thy kingdom come, thy will be done, on earth as it is in Heaven, Give us this day this daily bread, &amp; forgive us our trespasses as we forgive those who trespass against us. deliver us not into temptation, but deliver us from evil. For thine is the kingdom &amp; the power &amp; the glory, now &amp; forever, unto the ages of ages, Amen.</a:t>
            </a:r>
            <a:endParaRPr/>
          </a:p>
        </p:txBody>
      </p:sp>
      <p:pic>
        <p:nvPicPr>
          <p:cNvPr id="1450" name="Google Shape;1450;p136"/>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137"/>
          <p:cNvSpPr txBox="1"/>
          <p:nvPr/>
        </p:nvSpPr>
        <p:spPr>
          <a:xfrm>
            <a:off x="327025" y="288925"/>
            <a:ext cx="5000625" cy="5327650"/>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a:solidFill>
                  <a:srgbClr val="000000"/>
                </a:solidFill>
                <a:latin typeface="Arial"/>
                <a:ea typeface="Arial"/>
                <a:cs typeface="Arial"/>
                <a:sym typeface="Arial"/>
              </a:rPr>
              <a:t>  </a:t>
            </a:r>
            <a:r>
              <a:rPr lang="en-US" sz="2100" b="0" i="0" u="none">
                <a:solidFill>
                  <a:srgbClr val="FFFFFF"/>
                </a:solidFill>
                <a:latin typeface="Arial"/>
                <a:ea typeface="Arial"/>
                <a:cs typeface="Arial"/>
                <a:sym typeface="Arial"/>
              </a:rPr>
              <a:t>ኦ</a:t>
            </a:r>
            <a:r>
              <a:rPr lang="en-US" sz="2100" b="0" i="0" u="none">
                <a:solidFill>
                  <a:srgbClr val="000000"/>
                </a:solidFill>
                <a:latin typeface="Arial"/>
                <a:ea typeface="Arial"/>
                <a:cs typeface="Arial"/>
                <a:sym typeface="Arial"/>
              </a:rPr>
              <a:t> </a:t>
            </a:r>
            <a:r>
              <a:rPr lang="en-US" sz="2100" b="0" i="0" u="none">
                <a:solidFill>
                  <a:srgbClr val="FFFFFF"/>
                </a:solidFill>
                <a:latin typeface="Arial"/>
                <a:ea typeface="Arial"/>
                <a:cs typeface="Arial"/>
                <a:sym typeface="Arial"/>
              </a:rPr>
              <a:t>እግዝእትየ ማርያም ብናይ  ቅዱስ ገብርኤል መልኣኽ ሰላምታ ሰላም እብለኪ፡ ብሕልናኺ ድንግል ኢኺ፡ ብሥጋኺ'ውን ድንግል ኢኺ። ኣደ እግዚአብሔር ፀባዖት (ጎይታ ሠራዊት) ሰላም እብለኪ ኣለኹ።ንስኺ ካብ ኣንስቲ ብርኽቲ ኢኺ፡ ፍረ ከርሥኺ'ውን ብሩኽ እዩ።ኦ ምልእተ ጸጋ እግዚአብሔር ምሳኺ እዩ፡ ኦ ፍሥሕት ደስ ይበልኪ፡ ኃጢኣትና ኪሠርየልና ናብ ፍቁር ወድኺ ኢየሱስ ክርስቶስ ምእንታና ምሕረት ለምንልና</a:t>
            </a:r>
            <a:endParaRPr/>
          </a:p>
          <a:p>
            <a:pPr marL="0" marR="0" lvl="0" indent="0" algn="l" rtl="0">
              <a:lnSpc>
                <a:spcPct val="93000"/>
              </a:lnSpc>
              <a:spcBef>
                <a:spcPts val="0"/>
              </a:spcBef>
              <a:spcAft>
                <a:spcPts val="0"/>
              </a:spcAft>
              <a:buNone/>
            </a:pPr>
            <a:endParaRPr sz="2100" b="0" i="0" u="none">
              <a:solidFill>
                <a:srgbClr val="FFFFFF"/>
              </a:solidFill>
              <a:latin typeface="Arial"/>
              <a:ea typeface="Arial"/>
              <a:cs typeface="Arial"/>
              <a:sym typeface="Arial"/>
            </a:endParaRPr>
          </a:p>
        </p:txBody>
      </p:sp>
      <p:sp>
        <p:nvSpPr>
          <p:cNvPr id="1457" name="Google Shape;1457;p137"/>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458" name="Google Shape;1458;p137"/>
          <p:cNvSpPr txBox="1"/>
          <p:nvPr/>
        </p:nvSpPr>
        <p:spPr>
          <a:xfrm>
            <a:off x="5053012" y="242887"/>
            <a:ext cx="4849812" cy="5221287"/>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Clr>
                <a:srgbClr val="FFFF00"/>
              </a:buClr>
              <a:buSzPts val="2100"/>
              <a:buFont typeface="Arial"/>
              <a:buNone/>
            </a:pPr>
            <a:r>
              <a:rPr lang="en-US" sz="2100" b="0" i="0" u="none">
                <a:solidFill>
                  <a:srgbClr val="FFFF00"/>
                </a:solidFill>
                <a:latin typeface="Arial"/>
                <a:ea typeface="Arial"/>
                <a:cs typeface="Arial"/>
                <a:sym typeface="Arial"/>
              </a:rPr>
              <a:t> O Egzitiye Maryam b’nay kidus Gabriel melak selamta selam ebLeki: beHlenaki dngl, bSigaki’wn dngl eki:: Ade Egziabhier tsebaot (goyta serawit) selam ebleki aleku:: nesiki kab anesti berkti eki: Fre kersiki’wn buruk eyu:: O milete tsega Egziabhier mesaki iyu: O Fshiti des yebelki: hatiatna k’seryelna nab fkur wediki Eyesus Kristos me’Entata mhret lemenelna</a:t>
            </a:r>
            <a:endParaRPr/>
          </a:p>
        </p:txBody>
      </p:sp>
      <p:sp>
        <p:nvSpPr>
          <p:cNvPr id="1459" name="Google Shape;1459;p137"/>
          <p:cNvSpPr txBox="1"/>
          <p:nvPr/>
        </p:nvSpPr>
        <p:spPr>
          <a:xfrm>
            <a:off x="414337" y="4652962"/>
            <a:ext cx="9248775" cy="1590675"/>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a:solidFill>
                  <a:srgbClr val="000000"/>
                </a:solidFill>
                <a:latin typeface="Arial"/>
                <a:ea typeface="Arial"/>
                <a:cs typeface="Arial"/>
                <a:sym typeface="Arial"/>
              </a:rPr>
              <a:t>O</a:t>
            </a:r>
            <a:r>
              <a:rPr lang="en-US" sz="2300" b="0" i="0" u="none">
                <a:solidFill>
                  <a:srgbClr val="FFFFFF"/>
                </a:solidFill>
                <a:latin typeface="Arial"/>
                <a:ea typeface="Arial"/>
                <a:cs typeface="Arial"/>
                <a:sym typeface="Arial"/>
              </a:rPr>
              <a:t>By the salutation, of the archangel St. Gabriel, we salute you. Your art virgin in thought &amp; virgin in body, the mother of God, the Lord of hosts, salutation to you. Your art blessed among all women, &amp; blessed is the fruit of your womb, rejoice of full of grace, God is with you, beseech &amp; plead for our mercy, to your beloved son Jesus Christ, that He may forgive our sins.</a:t>
            </a:r>
            <a:endParaRPr/>
          </a:p>
        </p:txBody>
      </p:sp>
      <p:pic>
        <p:nvPicPr>
          <p:cNvPr id="1460" name="Google Shape;1460;p137"/>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sp>
        <p:nvSpPr>
          <p:cNvPr id="1466" name="Google Shape;1466;p138"/>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467" name="Google Shape;1467;p138"/>
          <p:cNvSpPr txBox="1"/>
          <p:nvPr/>
        </p:nvSpPr>
        <p:spPr>
          <a:xfrm>
            <a:off x="447675" y="384175"/>
            <a:ext cx="4662487" cy="6686550"/>
          </a:xfrm>
          <a:prstGeom prst="rect">
            <a:avLst/>
          </a:prstGeom>
          <a:noFill/>
          <a:ln>
            <a:noFill/>
          </a:ln>
        </p:spPr>
        <p:txBody>
          <a:bodyPr spcFirstLastPara="1" wrap="square" lIns="92150" tIns="46075" rIns="92150" bIns="46075" anchor="t" anchorCtr="0">
            <a:noAutofit/>
          </a:bodyPr>
          <a:lstStyle/>
          <a:p>
            <a:pPr marL="463550" marR="0" lvl="0" indent="-436562" algn="l" rtl="0">
              <a:lnSpc>
                <a:spcPct val="100000"/>
              </a:lnSpc>
              <a:spcBef>
                <a:spcPts val="0"/>
              </a:spcBef>
              <a:spcAft>
                <a:spcPts val="0"/>
              </a:spcAft>
              <a:buClr>
                <a:srgbClr val="33CC33"/>
              </a:buClr>
              <a:buSzPts val="3000"/>
              <a:buFont typeface="Noto Sans Symbols"/>
              <a:buChar char="❖"/>
            </a:pPr>
            <a:r>
              <a:rPr lang="en-US" sz="3000" b="0" i="0" u="sng">
                <a:solidFill>
                  <a:srgbClr val="FFFFFF"/>
                </a:solidFill>
                <a:latin typeface="Arial"/>
                <a:ea typeface="Arial"/>
                <a:cs typeface="Arial"/>
                <a:sym typeface="Arial"/>
              </a:rPr>
              <a:t>ዲያቆን</a:t>
            </a:r>
            <a:r>
              <a:rPr lang="en-US" sz="3000" b="0" i="0" u="none">
                <a:solidFill>
                  <a:srgbClr val="FFFFFF"/>
                </a:solidFill>
                <a:latin typeface="Arial"/>
                <a:ea typeface="Arial"/>
                <a:cs typeface="Arial"/>
                <a:sym typeface="Arial"/>
              </a:rPr>
              <a:t>፡-</a:t>
            </a:r>
            <a:r>
              <a:rPr lang="en-US" sz="3000" b="0" i="0" u="none">
                <a:solidFill>
                  <a:srgbClr val="DDDDDD"/>
                </a:solidFill>
                <a:latin typeface="Arial"/>
                <a:ea typeface="Arial"/>
                <a:cs typeface="Arial"/>
                <a:sym typeface="Arial"/>
              </a:rPr>
              <a:t> </a:t>
            </a:r>
            <a:r>
              <a:rPr lang="en-US" sz="3000" b="0" i="0" u="none">
                <a:solidFill>
                  <a:srgbClr val="FFFF00"/>
                </a:solidFill>
                <a:latin typeface="Arial"/>
                <a:ea typeface="Arial"/>
                <a:cs typeface="Arial"/>
                <a:sym typeface="Arial"/>
              </a:rPr>
              <a:t>አድንኑ አርእስቲክሙ ቅድመ እግዚእብሔር አምላክነ በእደ ገብሩ ካህን ከመ ይባርክሙ። </a:t>
            </a:r>
            <a:endParaRPr/>
          </a:p>
          <a:p>
            <a:pPr marL="463550" marR="0" lvl="0" indent="-436562" algn="l" rtl="0">
              <a:lnSpc>
                <a:spcPct val="10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ብኢድ ኣገልጋሊኡ ካህን ምእንቲ ኪባርኸኩም ኣብ ቅድሚ እግዚኣብሔር ኣምላኽና ኣ</a:t>
            </a:r>
            <a:r>
              <a:rPr lang="en-US" sz="3000" b="0" i="0" u="none">
                <a:solidFill>
                  <a:srgbClr val="CE181E"/>
                </a:solidFill>
                <a:latin typeface="Arial"/>
                <a:ea typeface="Arial"/>
                <a:cs typeface="Arial"/>
                <a:sym typeface="Arial"/>
              </a:rPr>
              <a:t>ራ</a:t>
            </a:r>
            <a:r>
              <a:rPr lang="en-US" sz="3000" b="0" i="0" u="none">
                <a:solidFill>
                  <a:srgbClr val="FFFFFF"/>
                </a:solidFill>
                <a:latin typeface="Arial"/>
                <a:ea typeface="Arial"/>
                <a:cs typeface="Arial"/>
                <a:sym typeface="Arial"/>
              </a:rPr>
              <a:t>እስኩም ኣድንኑ። </a:t>
            </a:r>
            <a:endParaRPr/>
          </a:p>
          <a:p>
            <a:pPr marL="0" marR="0" lvl="0" indent="0" algn="l" rtl="0">
              <a:lnSpc>
                <a:spcPct val="93000"/>
              </a:lnSpc>
              <a:spcBef>
                <a:spcPts val="0"/>
              </a:spcBef>
              <a:spcAft>
                <a:spcPts val="0"/>
              </a:spcAft>
              <a:buNone/>
            </a:pPr>
            <a:endParaRPr sz="3000" b="0" i="0" u="none">
              <a:solidFill>
                <a:srgbClr val="FFFFFF"/>
              </a:solidFill>
              <a:latin typeface="Arial"/>
              <a:ea typeface="Arial"/>
              <a:cs typeface="Arial"/>
              <a:sym typeface="Arial"/>
            </a:endParaRPr>
          </a:p>
        </p:txBody>
      </p:sp>
      <p:sp>
        <p:nvSpPr>
          <p:cNvPr id="1468" name="Google Shape;1468;p138"/>
          <p:cNvSpPr txBox="1"/>
          <p:nvPr/>
        </p:nvSpPr>
        <p:spPr>
          <a:xfrm>
            <a:off x="5141912" y="285750"/>
            <a:ext cx="4616450" cy="6824662"/>
          </a:xfrm>
          <a:prstGeom prst="rect">
            <a:avLst/>
          </a:prstGeom>
          <a:noFill/>
          <a:ln>
            <a:noFill/>
          </a:ln>
        </p:spPr>
        <p:txBody>
          <a:bodyPr spcFirstLastPara="1" wrap="square" lIns="90000" tIns="91425" rIns="90000" bIns="91425" anchor="t" anchorCtr="0">
            <a:noAutofit/>
          </a:bodyPr>
          <a:lstStyle/>
          <a:p>
            <a:pPr marL="463550" marR="0" lvl="0" indent="-450850" algn="l" rtl="0">
              <a:lnSpc>
                <a:spcPct val="100000"/>
              </a:lnSpc>
              <a:spcBef>
                <a:spcPts val="0"/>
              </a:spcBef>
              <a:spcAft>
                <a:spcPts val="0"/>
              </a:spcAft>
              <a:buClr>
                <a:srgbClr val="0000FF"/>
              </a:buClr>
              <a:buSzPts val="3000"/>
              <a:buFont typeface="Noto Sans Symbols"/>
              <a:buChar char="❖"/>
            </a:pPr>
            <a:r>
              <a:rPr lang="en-US" sz="3000" b="0" i="0" u="sng">
                <a:solidFill>
                  <a:srgbClr val="FFFFFF"/>
                </a:solidFill>
                <a:latin typeface="Arial"/>
                <a:ea typeface="Arial"/>
                <a:cs typeface="Arial"/>
                <a:sym typeface="Arial"/>
              </a:rPr>
              <a:t>Diyakon</a:t>
            </a:r>
            <a:r>
              <a:rPr lang="en-US" sz="3000" b="0"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Adninu aristīkimu qidme Igzīabhier Amlakine be-ide gebru kahn keme yibarekimu</a:t>
            </a:r>
            <a:endParaRPr/>
          </a:p>
          <a:p>
            <a:pPr marL="463550" marR="0" lvl="0" indent="-450850" algn="l" rtl="0">
              <a:lnSpc>
                <a:spcPct val="100000"/>
              </a:lnSpc>
              <a:spcBef>
                <a:spcPts val="800"/>
              </a:spcBef>
              <a:spcAft>
                <a:spcPts val="0"/>
              </a:spcAft>
              <a:buClr>
                <a:srgbClr val="FF0000"/>
              </a:buClr>
              <a:buSzPts val="3000"/>
              <a:buFont typeface="Noto Sans Symbols"/>
              <a:buChar char="❖"/>
            </a:pPr>
            <a:r>
              <a:rPr lang="en-US" sz="3000" b="0" i="0" u="sng">
                <a:solidFill>
                  <a:srgbClr val="FFFF00"/>
                </a:solidFill>
                <a:latin typeface="Arial"/>
                <a:ea typeface="Arial"/>
                <a:cs typeface="Arial"/>
                <a:sym typeface="Arial"/>
              </a:rPr>
              <a:t>Deacon</a:t>
            </a:r>
            <a:r>
              <a:rPr lang="en-US" sz="3000" b="1" i="0" u="none">
                <a:solidFill>
                  <a:srgbClr val="FFFF00"/>
                </a:solidFill>
                <a:latin typeface="Arial"/>
                <a:ea typeface="Arial"/>
                <a:cs typeface="Arial"/>
                <a:sym typeface="Arial"/>
              </a:rPr>
              <a:t>:</a:t>
            </a:r>
            <a:r>
              <a:rPr lang="en-US" sz="3000" b="1" i="0" u="none">
                <a:solidFill>
                  <a:srgbClr val="DDDDDD"/>
                </a:solidFill>
                <a:latin typeface="Arial"/>
                <a:ea typeface="Arial"/>
                <a:cs typeface="Arial"/>
                <a:sym typeface="Arial"/>
              </a:rPr>
              <a:t> </a:t>
            </a:r>
            <a:r>
              <a:rPr lang="en-US" sz="3000" b="0" i="0" u="none">
                <a:solidFill>
                  <a:srgbClr val="FFFFFF"/>
                </a:solidFill>
                <a:latin typeface="Arial"/>
                <a:ea typeface="Arial"/>
                <a:cs typeface="Arial"/>
                <a:sym typeface="Arial"/>
              </a:rPr>
              <a:t>Bow your heads in front of the Lord our God, that He may bless you at the hand of His servant the priest. </a:t>
            </a:r>
            <a:endParaRPr/>
          </a:p>
          <a:p>
            <a:pPr marL="0" marR="0" lvl="0" indent="0" algn="l" rtl="0">
              <a:lnSpc>
                <a:spcPct val="93000"/>
              </a:lnSpc>
              <a:spcBef>
                <a:spcPts val="0"/>
              </a:spcBef>
              <a:spcAft>
                <a:spcPts val="0"/>
              </a:spcAft>
              <a:buNone/>
            </a:pPr>
            <a:endParaRPr sz="3000" b="0" i="0" u="none">
              <a:solidFill>
                <a:srgbClr val="FFFFFF"/>
              </a:solidFill>
              <a:latin typeface="Arial"/>
              <a:ea typeface="Arial"/>
              <a:cs typeface="Arial"/>
              <a:sym typeface="Arial"/>
            </a:endParaRPr>
          </a:p>
        </p:txBody>
      </p:sp>
    </p:spTree>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139"/>
          <p:cNvSpPr txBox="1"/>
          <p:nvPr/>
        </p:nvSpPr>
        <p:spPr>
          <a:xfrm>
            <a:off x="5040312" y="384175"/>
            <a:ext cx="4487862"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0000FF"/>
              </a:buClr>
              <a:buSzPts val="3600"/>
              <a:buFont typeface="Noto Sans Symbols"/>
              <a:buChar char="❖"/>
            </a:pPr>
            <a:r>
              <a:rPr lang="en-US" sz="3600" b="0" i="0" u="sng">
                <a:solidFill>
                  <a:srgbClr val="FFFFFF"/>
                </a:solidFill>
                <a:latin typeface="Arial"/>
                <a:ea typeface="Arial"/>
                <a:cs typeface="Arial"/>
                <a:sym typeface="Arial"/>
              </a:rPr>
              <a:t>Hizb</a:t>
            </a:r>
            <a:r>
              <a:rPr lang="en-US" sz="3600" b="0" i="0" u="none">
                <a:solidFill>
                  <a:srgbClr val="FFFFFF"/>
                </a:solidFill>
                <a:latin typeface="Arial"/>
                <a:ea typeface="Arial"/>
                <a:cs typeface="Arial"/>
                <a:sym typeface="Arial"/>
              </a:rPr>
              <a:t>: </a:t>
            </a:r>
            <a:r>
              <a:rPr lang="en-US" sz="3600" b="0" i="0" u="none">
                <a:solidFill>
                  <a:srgbClr val="FFFF00"/>
                </a:solidFill>
                <a:latin typeface="Arial"/>
                <a:ea typeface="Arial"/>
                <a:cs typeface="Arial"/>
                <a:sym typeface="Arial"/>
              </a:rPr>
              <a:t>Amien Igzīabhier yibarkene we-yisahalene</a:t>
            </a:r>
            <a:endParaRPr/>
          </a:p>
          <a:p>
            <a:pPr marL="463550" marR="0" lvl="0" indent="-463550" algn="l" rtl="0">
              <a:lnSpc>
                <a:spcPct val="100000"/>
              </a:lnSpc>
              <a:spcBef>
                <a:spcPts val="800"/>
              </a:spcBef>
              <a:spcAft>
                <a:spcPts val="0"/>
              </a:spcAft>
              <a:buClr>
                <a:srgbClr val="FF0000"/>
              </a:buClr>
              <a:buSzPts val="3600"/>
              <a:buFont typeface="Noto Sans Symbols"/>
              <a:buChar char="❖"/>
            </a:pPr>
            <a:r>
              <a:rPr lang="en-US" sz="3600" b="0" i="0" u="sng">
                <a:solidFill>
                  <a:srgbClr val="FFFF00"/>
                </a:solidFill>
                <a:latin typeface="Arial"/>
                <a:ea typeface="Arial"/>
                <a:cs typeface="Arial"/>
                <a:sym typeface="Arial"/>
              </a:rPr>
              <a:t>People</a:t>
            </a:r>
            <a:r>
              <a:rPr lang="en-US" sz="3600" b="0" i="0" u="none">
                <a:solidFill>
                  <a:srgbClr val="FFFF00"/>
                </a:solidFill>
                <a:latin typeface="Arial"/>
                <a:ea typeface="Arial"/>
                <a:cs typeface="Arial"/>
                <a:sym typeface="Arial"/>
              </a:rPr>
              <a:t>:</a:t>
            </a:r>
            <a:r>
              <a:rPr lang="en-US" sz="3600" b="1" i="0" u="none">
                <a:solidFill>
                  <a:srgbClr val="DDDDDD"/>
                </a:solidFill>
                <a:latin typeface="Arial"/>
                <a:ea typeface="Arial"/>
                <a:cs typeface="Arial"/>
                <a:sym typeface="Arial"/>
              </a:rPr>
              <a:t> </a:t>
            </a:r>
            <a:r>
              <a:rPr lang="en-US" sz="3600" b="0" i="0" u="none">
                <a:solidFill>
                  <a:srgbClr val="FFFFFF"/>
                </a:solidFill>
                <a:latin typeface="Arial"/>
                <a:ea typeface="Arial"/>
                <a:cs typeface="Arial"/>
                <a:sym typeface="Arial"/>
              </a:rPr>
              <a:t>Amen, may He bless us and forgive us.</a:t>
            </a:r>
            <a:endParaRPr/>
          </a:p>
          <a:p>
            <a:pPr marL="0" marR="0" lvl="0" indent="0" algn="l" rtl="0">
              <a:lnSpc>
                <a:spcPct val="93000"/>
              </a:lnSpc>
              <a:spcBef>
                <a:spcPts val="0"/>
              </a:spcBef>
              <a:spcAft>
                <a:spcPts val="0"/>
              </a:spcAft>
              <a:buNone/>
            </a:pPr>
            <a:endParaRPr sz="3600" b="0" i="0" u="none">
              <a:solidFill>
                <a:srgbClr val="FFFFFF"/>
              </a:solidFill>
              <a:latin typeface="Arial"/>
              <a:ea typeface="Arial"/>
              <a:cs typeface="Arial"/>
              <a:sym typeface="Arial"/>
            </a:endParaRPr>
          </a:p>
        </p:txBody>
      </p:sp>
      <p:sp>
        <p:nvSpPr>
          <p:cNvPr id="1475" name="Google Shape;1475;p139"/>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476" name="Google Shape;1476;p139"/>
          <p:cNvSpPr txBox="1"/>
          <p:nvPr/>
        </p:nvSpPr>
        <p:spPr>
          <a:xfrm>
            <a:off x="854075" y="400050"/>
            <a:ext cx="4389437" cy="6813550"/>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33CC33"/>
              </a:buClr>
              <a:buSzPts val="3600"/>
              <a:buFont typeface="Noto Sans Symbols"/>
              <a:buChar char="❖"/>
            </a:pPr>
            <a:r>
              <a:rPr lang="en-US" sz="3600" b="0" i="0" u="sng">
                <a:solidFill>
                  <a:srgbClr val="FFFFFF"/>
                </a:solidFill>
                <a:latin typeface="Arial"/>
                <a:ea typeface="Arial"/>
                <a:cs typeface="Arial"/>
                <a:sym typeface="Arial"/>
              </a:rPr>
              <a:t>ሕዝብ</a:t>
            </a:r>
            <a:r>
              <a:rPr lang="en-US" sz="3600" b="0" i="0" u="none">
                <a:solidFill>
                  <a:srgbClr val="FFFFFF"/>
                </a:solidFill>
                <a:latin typeface="Arial"/>
                <a:ea typeface="Arial"/>
                <a:cs typeface="Arial"/>
                <a:sym typeface="Arial"/>
              </a:rPr>
              <a:t>፡-</a:t>
            </a:r>
            <a:r>
              <a:rPr lang="en-US" sz="3600" b="0" i="0" u="none">
                <a:solidFill>
                  <a:srgbClr val="FFFF00"/>
                </a:solidFill>
                <a:latin typeface="Arial"/>
                <a:ea typeface="Arial"/>
                <a:cs typeface="Arial"/>
                <a:sym typeface="Arial"/>
              </a:rPr>
              <a:t> አሜን እግዚአብሔር ይባርከነ ወይሣሃለነ።</a:t>
            </a:r>
            <a:endParaRPr/>
          </a:p>
          <a:p>
            <a:pPr marL="463550" marR="0" lvl="0" indent="-463550" algn="l" rtl="0">
              <a:lnSpc>
                <a:spcPct val="100000"/>
              </a:lnSpc>
              <a:spcBef>
                <a:spcPts val="600"/>
              </a:spcBef>
              <a:spcAft>
                <a:spcPts val="0"/>
              </a:spcAft>
              <a:buClr>
                <a:srgbClr val="FFFFFF"/>
              </a:buClr>
              <a:buSzPts val="3600"/>
              <a:buFont typeface="Noto Sans Symbols"/>
              <a:buChar char="❖"/>
            </a:pPr>
            <a:r>
              <a:rPr lang="en-US" sz="3600" b="0" i="0" u="none">
                <a:solidFill>
                  <a:srgbClr val="FFFFFF"/>
                </a:solidFill>
                <a:latin typeface="Arial"/>
                <a:ea typeface="Arial"/>
                <a:cs typeface="Arial"/>
                <a:sym typeface="Arial"/>
              </a:rPr>
              <a:t>ኣሜን እግዚኣብሔር ይባርኸና ይቕረውን ይበለልና። </a:t>
            </a:r>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4"/>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344" name="Google Shape;344;p14"/>
          <p:cNvSpPr txBox="1"/>
          <p:nvPr/>
        </p:nvSpPr>
        <p:spPr>
          <a:xfrm>
            <a:off x="1201737" y="555625"/>
            <a:ext cx="4521200" cy="6811962"/>
          </a:xfrm>
          <a:prstGeom prst="rect">
            <a:avLst/>
          </a:prstGeom>
          <a:noFill/>
          <a:ln>
            <a:noFill/>
          </a:ln>
        </p:spPr>
        <p:txBody>
          <a:bodyPr spcFirstLastPara="1" wrap="square" lIns="92150" tIns="46075" rIns="92150" bIns="46075" anchor="t" anchorCtr="0">
            <a:noAutofit/>
          </a:bodyPr>
          <a:lstStyle/>
          <a:p>
            <a:pPr marL="463550" marR="0" lvl="0" indent="-387350" algn="l" rtl="0">
              <a:lnSpc>
                <a:spcPct val="100000"/>
              </a:lnSpc>
              <a:spcBef>
                <a:spcPts val="0"/>
              </a:spcBef>
              <a:spcAft>
                <a:spcPts val="0"/>
              </a:spcAft>
              <a:buClr>
                <a:srgbClr val="33CC33"/>
              </a:buClr>
              <a:buSzPts val="3600"/>
              <a:buFont typeface="Noto Sans Symbols"/>
              <a:buChar char="❖"/>
            </a:pPr>
            <a:r>
              <a:rPr lang="en-US" sz="3600" b="0" i="0" u="sng">
                <a:solidFill>
                  <a:srgbClr val="FFFFFF"/>
                </a:solidFill>
                <a:latin typeface="Arial"/>
                <a:ea typeface="Arial"/>
                <a:cs typeface="Arial"/>
                <a:sym typeface="Arial"/>
              </a:rPr>
              <a:t>ዲያቆን</a:t>
            </a:r>
            <a:r>
              <a:rPr lang="en-US" sz="3600" b="0" i="0" u="none">
                <a:solidFill>
                  <a:srgbClr val="FFFFFF"/>
                </a:solidFill>
                <a:latin typeface="Arial"/>
                <a:ea typeface="Arial"/>
                <a:cs typeface="Arial"/>
                <a:sym typeface="Arial"/>
              </a:rPr>
              <a:t>፡</a:t>
            </a:r>
            <a:r>
              <a:rPr lang="en-US" sz="3600" b="0" i="0" u="none">
                <a:solidFill>
                  <a:srgbClr val="FFFF00"/>
                </a:solidFill>
                <a:latin typeface="Arial"/>
                <a:ea typeface="Arial"/>
                <a:cs typeface="Arial"/>
                <a:sym typeface="Arial"/>
              </a:rPr>
              <a:t> </a:t>
            </a:r>
            <a:endParaRPr/>
          </a:p>
          <a:p>
            <a:pPr marL="463550" marR="0" lvl="0" indent="-38735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አውሥኡ።</a:t>
            </a:r>
            <a:endParaRPr/>
          </a:p>
          <a:p>
            <a:pPr marL="463550" marR="0" lvl="0" indent="-387350" algn="l" rtl="0">
              <a:lnSpc>
                <a:spcPct val="100000"/>
              </a:lnSpc>
              <a:spcBef>
                <a:spcPts val="900"/>
              </a:spcBef>
              <a:spcAft>
                <a:spcPts val="0"/>
              </a:spcAft>
              <a:buClr>
                <a:srgbClr val="FFFFFF"/>
              </a:buClr>
              <a:buSzPts val="3600"/>
              <a:buFont typeface="Noto Sans Symbols"/>
              <a:buChar char="❖"/>
            </a:pPr>
            <a:r>
              <a:rPr lang="en-US" sz="3600" b="0" i="0" u="none">
                <a:solidFill>
                  <a:srgbClr val="FFFFFF"/>
                </a:solidFill>
                <a:latin typeface="Arial"/>
                <a:ea typeface="Arial"/>
                <a:cs typeface="Arial"/>
                <a:sym typeface="Arial"/>
              </a:rPr>
              <a:t>ተሰጥዎ ተቐበሉ። </a:t>
            </a:r>
            <a:endParaRPr/>
          </a:p>
          <a:p>
            <a:pPr marL="0" marR="0" lvl="0" indent="0" algn="l" rtl="0">
              <a:lnSpc>
                <a:spcPct val="93000"/>
              </a:lnSpc>
              <a:spcBef>
                <a:spcPts val="0"/>
              </a:spcBef>
              <a:spcAft>
                <a:spcPts val="0"/>
              </a:spcAft>
              <a:buNone/>
            </a:pPr>
            <a:endParaRPr sz="3600" b="0" i="0" u="none">
              <a:solidFill>
                <a:srgbClr val="FFFFFF"/>
              </a:solidFill>
              <a:latin typeface="Arial"/>
              <a:ea typeface="Arial"/>
              <a:cs typeface="Arial"/>
              <a:sym typeface="Arial"/>
            </a:endParaRPr>
          </a:p>
        </p:txBody>
      </p:sp>
      <p:sp>
        <p:nvSpPr>
          <p:cNvPr id="345" name="Google Shape;345;p14"/>
          <p:cNvSpPr txBox="1"/>
          <p:nvPr/>
        </p:nvSpPr>
        <p:spPr>
          <a:xfrm>
            <a:off x="4814887" y="684212"/>
            <a:ext cx="4594225" cy="5259387"/>
          </a:xfrm>
          <a:prstGeom prst="rect">
            <a:avLst/>
          </a:prstGeom>
          <a:noFill/>
          <a:ln>
            <a:noFill/>
          </a:ln>
        </p:spPr>
        <p:txBody>
          <a:bodyPr spcFirstLastPara="1" wrap="square" lIns="90000" tIns="91425" rIns="90000" bIns="91425" anchor="t" anchorCtr="0">
            <a:noAutofit/>
          </a:bodyPr>
          <a:lstStyle/>
          <a:p>
            <a:pPr marL="463550" marR="0" lvl="0" indent="-349250" algn="l" rtl="0">
              <a:lnSpc>
                <a:spcPct val="100000"/>
              </a:lnSpc>
              <a:spcBef>
                <a:spcPts val="0"/>
              </a:spcBef>
              <a:spcAft>
                <a:spcPts val="0"/>
              </a:spcAft>
              <a:buClr>
                <a:srgbClr val="0000FF"/>
              </a:buClr>
              <a:buSzPts val="3000"/>
              <a:buFont typeface="Noto Sans Symbols"/>
              <a:buChar char="❖"/>
            </a:pPr>
            <a:r>
              <a:rPr lang="en-US" sz="3000" b="0" i="0" u="sng">
                <a:solidFill>
                  <a:srgbClr val="FFFFFF"/>
                </a:solidFill>
                <a:latin typeface="Arial"/>
                <a:ea typeface="Arial"/>
                <a:cs typeface="Arial"/>
                <a:sym typeface="Arial"/>
              </a:rPr>
              <a:t>Diyaqon</a:t>
            </a:r>
            <a:r>
              <a:rPr lang="en-US" sz="3000" b="0"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Awsi’u</a:t>
            </a:r>
            <a:endParaRPr/>
          </a:p>
          <a:p>
            <a:pPr marL="463550" marR="0" lvl="0" indent="-349250" algn="l" rtl="0">
              <a:lnSpc>
                <a:spcPct val="100000"/>
              </a:lnSpc>
              <a:spcBef>
                <a:spcPts val="900"/>
              </a:spcBef>
              <a:spcAft>
                <a:spcPts val="0"/>
              </a:spcAft>
              <a:buClr>
                <a:srgbClr val="FF0000"/>
              </a:buClr>
              <a:buSzPts val="3000"/>
              <a:buFont typeface="Noto Sans Symbols"/>
              <a:buChar char="❖"/>
            </a:pPr>
            <a:r>
              <a:rPr lang="en-US" sz="3000" b="0" i="0" u="sng">
                <a:solidFill>
                  <a:srgbClr val="FFFF00"/>
                </a:solidFill>
                <a:latin typeface="Arial"/>
                <a:ea typeface="Arial"/>
                <a:cs typeface="Arial"/>
                <a:sym typeface="Arial"/>
              </a:rPr>
              <a:t>Deacon</a:t>
            </a:r>
            <a:r>
              <a:rPr lang="en-US" sz="3000" b="0" i="0" u="none">
                <a:solidFill>
                  <a:srgbClr val="FFFF00"/>
                </a:solidFill>
                <a:latin typeface="Arial"/>
                <a:ea typeface="Arial"/>
                <a:cs typeface="Arial"/>
                <a:sym typeface="Arial"/>
              </a:rPr>
              <a:t>:</a:t>
            </a:r>
            <a:r>
              <a:rPr lang="en-US" sz="3000" b="0" i="0" u="none">
                <a:solidFill>
                  <a:srgbClr val="DDDDDD"/>
                </a:solidFill>
                <a:latin typeface="Arial"/>
                <a:ea typeface="Arial"/>
                <a:cs typeface="Arial"/>
                <a:sym typeface="Arial"/>
              </a:rPr>
              <a:t> </a:t>
            </a:r>
            <a:r>
              <a:rPr lang="en-US" sz="3000" b="0" i="0" u="none">
                <a:solidFill>
                  <a:srgbClr val="FFFFFF"/>
                </a:solidFill>
                <a:latin typeface="Arial"/>
                <a:ea typeface="Arial"/>
                <a:cs typeface="Arial"/>
                <a:sym typeface="Arial"/>
              </a:rPr>
              <a:t>Answer ye</a:t>
            </a:r>
            <a:r>
              <a:rPr lang="en-US" sz="3000" b="0" i="0" u="none">
                <a:solidFill>
                  <a:srgbClr val="DDDDDD"/>
                </a:solidFill>
                <a:latin typeface="Arial"/>
                <a:ea typeface="Arial"/>
                <a:cs typeface="Arial"/>
                <a:sym typeface="Arial"/>
              </a:rPr>
              <a:t>.</a:t>
            </a:r>
            <a:endParaRPr/>
          </a:p>
          <a:p>
            <a:pPr marL="0" marR="0" lvl="0" indent="0" algn="l" rtl="0">
              <a:lnSpc>
                <a:spcPct val="93000"/>
              </a:lnSpc>
              <a:spcBef>
                <a:spcPts val="0"/>
              </a:spcBef>
              <a:spcAft>
                <a:spcPts val="0"/>
              </a:spcAft>
              <a:buNone/>
            </a:pPr>
            <a:endParaRPr sz="3000" b="0" i="0" u="none">
              <a:solidFill>
                <a:srgbClr val="DDDDDD"/>
              </a:solidFill>
              <a:latin typeface="Arial"/>
              <a:ea typeface="Arial"/>
              <a:cs typeface="Arial"/>
              <a:sym typeface="Arial"/>
            </a:endParaRPr>
          </a:p>
        </p:txBody>
      </p:sp>
      <p:pic>
        <p:nvPicPr>
          <p:cNvPr id="346" name="Google Shape;346;p14"/>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Google Shape;1482;p140"/>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483" name="Google Shape;1483;p140"/>
          <p:cNvSpPr txBox="1"/>
          <p:nvPr/>
        </p:nvSpPr>
        <p:spPr>
          <a:xfrm>
            <a:off x="4435475" y="325437"/>
            <a:ext cx="5302250" cy="6811962"/>
          </a:xfrm>
          <a:prstGeom prst="rect">
            <a:avLst/>
          </a:prstGeom>
          <a:noFill/>
          <a:ln>
            <a:noFill/>
          </a:ln>
        </p:spPr>
        <p:txBody>
          <a:bodyPr spcFirstLastPara="1" wrap="square" lIns="92150" tIns="46075" rIns="92150" bIns="46075" anchor="t" anchorCtr="0">
            <a:noAutofit/>
          </a:bodyPr>
          <a:lstStyle/>
          <a:p>
            <a:pPr marL="463550" marR="0" lvl="0" indent="-450850" algn="l" rtl="0">
              <a:lnSpc>
                <a:spcPct val="100000"/>
              </a:lnSpc>
              <a:spcBef>
                <a:spcPts val="0"/>
              </a:spcBef>
              <a:spcAft>
                <a:spcPts val="0"/>
              </a:spcAft>
              <a:buClr>
                <a:srgbClr val="0000FF"/>
              </a:buClr>
              <a:buSzPts val="3000"/>
              <a:buFont typeface="Noto Sans Symbols"/>
              <a:buChar char="❖"/>
            </a:pPr>
            <a:r>
              <a:rPr lang="en-US" sz="3000" b="0" i="0" u="sng">
                <a:solidFill>
                  <a:srgbClr val="FFFFFF"/>
                </a:solidFill>
                <a:latin typeface="Arial"/>
                <a:ea typeface="Arial"/>
                <a:cs typeface="Arial"/>
                <a:sym typeface="Arial"/>
              </a:rPr>
              <a:t>Kahn</a:t>
            </a:r>
            <a:r>
              <a:rPr lang="en-US" sz="3000" b="0" i="0" u="none">
                <a:solidFill>
                  <a:srgbClr val="FFFFFF"/>
                </a:solidFill>
                <a:latin typeface="Arial"/>
                <a:ea typeface="Arial"/>
                <a:cs typeface="Arial"/>
                <a:sym typeface="Arial"/>
              </a:rPr>
              <a:t>: </a:t>
            </a:r>
            <a:r>
              <a:rPr lang="en-US" sz="3000" b="0" i="0" u="sng">
                <a:solidFill>
                  <a:srgbClr val="FFFF00"/>
                </a:solidFill>
                <a:latin typeface="Arial"/>
                <a:ea typeface="Arial"/>
                <a:cs typeface="Arial"/>
                <a:sym typeface="Arial"/>
              </a:rPr>
              <a:t>O Igzie Adhin hizbeke we’Burke risteke</a:t>
            </a:r>
            <a:endParaRPr/>
          </a:p>
          <a:p>
            <a:pPr marL="463550" marR="0" lvl="0" indent="-450850" algn="l" rtl="0">
              <a:lnSpc>
                <a:spcPct val="100000"/>
              </a:lnSpc>
              <a:spcBef>
                <a:spcPts val="800"/>
              </a:spcBef>
              <a:spcAft>
                <a:spcPts val="0"/>
              </a:spcAft>
              <a:buClr>
                <a:srgbClr val="FF0000"/>
              </a:buClr>
              <a:buSzPts val="3000"/>
              <a:buFont typeface="Noto Sans Symbols"/>
              <a:buChar char="❖"/>
            </a:pPr>
            <a:r>
              <a:rPr lang="en-US" sz="3000" b="0" i="0" u="sng">
                <a:solidFill>
                  <a:srgbClr val="FFFFFF"/>
                </a:solidFill>
                <a:latin typeface="Arial"/>
                <a:ea typeface="Arial"/>
                <a:cs typeface="Arial"/>
                <a:sym typeface="Arial"/>
              </a:rPr>
              <a:t>Priest</a:t>
            </a:r>
            <a:r>
              <a:rPr lang="en-US" sz="3000" b="0" i="0" u="none">
                <a:solidFill>
                  <a:srgbClr val="FFFFFF"/>
                </a:solidFill>
                <a:latin typeface="Arial"/>
                <a:ea typeface="Arial"/>
                <a:cs typeface="Arial"/>
                <a:sym typeface="Arial"/>
              </a:rPr>
              <a:t>:</a:t>
            </a:r>
            <a:r>
              <a:rPr lang="en-US" sz="3000" b="1" i="0" u="none">
                <a:solidFill>
                  <a:srgbClr val="DDDDDD"/>
                </a:solidFill>
                <a:latin typeface="Arial"/>
                <a:ea typeface="Arial"/>
                <a:cs typeface="Arial"/>
                <a:sym typeface="Arial"/>
              </a:rPr>
              <a:t> </a:t>
            </a:r>
            <a:r>
              <a:rPr lang="en-US" sz="3000" b="0" i="0" u="sng">
                <a:solidFill>
                  <a:srgbClr val="FFFF00"/>
                </a:solidFill>
                <a:latin typeface="Arial"/>
                <a:ea typeface="Arial"/>
                <a:cs typeface="Arial"/>
                <a:sym typeface="Arial"/>
              </a:rPr>
              <a:t>O Lord, save Thy people and bless Thy inheritance.</a:t>
            </a:r>
            <a:r>
              <a:rPr lang="en-US" sz="3000" b="1" i="0" u="none">
                <a:solidFill>
                  <a:srgbClr val="DDDDDD"/>
                </a:solidFill>
                <a:latin typeface="Arial"/>
                <a:ea typeface="Arial"/>
                <a:cs typeface="Arial"/>
                <a:sym typeface="Arial"/>
              </a:rPr>
              <a:t> </a:t>
            </a:r>
            <a:r>
              <a:rPr lang="en-US" sz="3000" b="0" i="0" u="none">
                <a:solidFill>
                  <a:srgbClr val="FFFFFF"/>
                </a:solidFill>
                <a:latin typeface="Arial"/>
                <a:ea typeface="Arial"/>
                <a:cs typeface="Arial"/>
                <a:sym typeface="Arial"/>
              </a:rPr>
              <a:t>Free Them, lift them up for ever, and keep Thy church which Thou didst purchase and ransom with the precious blood of Thy only-begotten Son… (QH-160)</a:t>
            </a:r>
            <a:endParaRPr/>
          </a:p>
          <a:p>
            <a:pPr marL="0" marR="0" lvl="0" indent="0" algn="l" rtl="0">
              <a:lnSpc>
                <a:spcPct val="93000"/>
              </a:lnSpc>
              <a:spcBef>
                <a:spcPts val="0"/>
              </a:spcBef>
              <a:spcAft>
                <a:spcPts val="0"/>
              </a:spcAft>
              <a:buNone/>
            </a:pPr>
            <a:endParaRPr sz="3000" b="0" i="0" u="none">
              <a:solidFill>
                <a:srgbClr val="FFFFFF"/>
              </a:solidFill>
              <a:latin typeface="Arial"/>
              <a:ea typeface="Arial"/>
              <a:cs typeface="Arial"/>
              <a:sym typeface="Arial"/>
            </a:endParaRPr>
          </a:p>
        </p:txBody>
      </p:sp>
      <p:sp>
        <p:nvSpPr>
          <p:cNvPr id="1484" name="Google Shape;1484;p140"/>
          <p:cNvSpPr txBox="1"/>
          <p:nvPr/>
        </p:nvSpPr>
        <p:spPr>
          <a:xfrm>
            <a:off x="355600" y="366712"/>
            <a:ext cx="4256087" cy="6769100"/>
          </a:xfrm>
          <a:prstGeom prst="rect">
            <a:avLst/>
          </a:prstGeom>
          <a:noFill/>
          <a:ln>
            <a:noFill/>
          </a:ln>
        </p:spPr>
        <p:txBody>
          <a:bodyPr spcFirstLastPara="1" wrap="square" lIns="90000" tIns="91425" rIns="90000" bIns="91425" anchor="t" anchorCtr="0">
            <a:noAutofit/>
          </a:bodyPr>
          <a:lstStyle/>
          <a:p>
            <a:pPr marL="463550" marR="0" lvl="0" indent="-436562" algn="l" rtl="0">
              <a:lnSpc>
                <a:spcPct val="100000"/>
              </a:lnSpc>
              <a:spcBef>
                <a:spcPts val="0"/>
              </a:spcBef>
              <a:spcAft>
                <a:spcPts val="0"/>
              </a:spcAft>
              <a:buClr>
                <a:srgbClr val="33CC33"/>
              </a:buClr>
              <a:buSzPts val="3000"/>
              <a:buFont typeface="Noto Sans Symbols"/>
              <a:buChar char="❖"/>
            </a:pPr>
            <a:r>
              <a:rPr lang="en-US" sz="3000" b="0" i="0" u="sng">
                <a:solidFill>
                  <a:srgbClr val="FFFFFF"/>
                </a:solidFill>
                <a:latin typeface="Arial"/>
                <a:ea typeface="Arial"/>
                <a:cs typeface="Arial"/>
                <a:sym typeface="Arial"/>
              </a:rPr>
              <a:t>ካህን</a:t>
            </a:r>
            <a:r>
              <a:rPr lang="en-US" sz="3000" b="0" i="0" u="none">
                <a:solidFill>
                  <a:srgbClr val="FFFFFF"/>
                </a:solidFill>
                <a:latin typeface="Arial"/>
                <a:ea typeface="Arial"/>
                <a:cs typeface="Arial"/>
                <a:sym typeface="Arial"/>
              </a:rPr>
              <a:t>፡-</a:t>
            </a:r>
            <a:r>
              <a:rPr lang="en-US" sz="3000" b="0" i="0" u="none">
                <a:solidFill>
                  <a:srgbClr val="DDDDDD"/>
                </a:solidFill>
                <a:latin typeface="Arial"/>
                <a:ea typeface="Arial"/>
                <a:cs typeface="Arial"/>
                <a:sym typeface="Arial"/>
              </a:rPr>
              <a:t> </a:t>
            </a:r>
            <a:r>
              <a:rPr lang="en-US" sz="3000" b="0" i="0" u="sng">
                <a:solidFill>
                  <a:srgbClr val="FFFF00"/>
                </a:solidFill>
                <a:latin typeface="Arial"/>
                <a:ea typeface="Arial"/>
                <a:cs typeface="Arial"/>
                <a:sym typeface="Arial"/>
              </a:rPr>
              <a:t>ኦ እግዚኦ አድኅን ሕዝበከ ወባርክ ርስተከ</a:t>
            </a:r>
            <a:r>
              <a:rPr lang="en-US" sz="3000" b="0" i="0" u="none">
                <a:solidFill>
                  <a:srgbClr val="FFFF00"/>
                </a:solidFill>
                <a:latin typeface="Arial"/>
                <a:ea typeface="Arial"/>
                <a:cs typeface="Arial"/>
                <a:sym typeface="Arial"/>
              </a:rPr>
              <a:t> …(</a:t>
            </a:r>
            <a:r>
              <a:rPr lang="en-US" sz="3000" b="0" i="0" u="none">
                <a:solidFill>
                  <a:srgbClr val="FFFFFF"/>
                </a:solidFill>
                <a:latin typeface="Arial"/>
                <a:ea typeface="Arial"/>
                <a:cs typeface="Arial"/>
                <a:sym typeface="Arial"/>
              </a:rPr>
              <a:t>ቅሐ-፻፷)</a:t>
            </a:r>
            <a:endParaRPr/>
          </a:p>
          <a:p>
            <a:pPr marL="463550" marR="0" lvl="0" indent="-436562" algn="l" rtl="0">
              <a:lnSpc>
                <a:spcPct val="10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ኦ ጐይታ ሕዝብኻ ኣድኅን ርስትኻውን ባርኽ …</a:t>
            </a:r>
            <a:endParaRPr/>
          </a:p>
        </p:txBody>
      </p:sp>
    </p:spTree>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14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491" name="Google Shape;1491;p141"/>
          <p:cNvSpPr txBox="1"/>
          <p:nvPr/>
        </p:nvSpPr>
        <p:spPr>
          <a:xfrm>
            <a:off x="623887" y="409575"/>
            <a:ext cx="4581525" cy="6811962"/>
          </a:xfrm>
          <a:prstGeom prst="rect">
            <a:avLst/>
          </a:prstGeom>
          <a:noFill/>
          <a:ln>
            <a:noFill/>
          </a:ln>
        </p:spPr>
        <p:txBody>
          <a:bodyPr spcFirstLastPara="1" wrap="square" lIns="92150" tIns="46075" rIns="92150" bIns="46075" anchor="t" anchorCtr="0">
            <a:noAutofit/>
          </a:bodyPr>
          <a:lstStyle/>
          <a:p>
            <a:pPr marL="463550" marR="0" lvl="0" indent="-457200" algn="l" rtl="0">
              <a:lnSpc>
                <a:spcPct val="100000"/>
              </a:lnSpc>
              <a:spcBef>
                <a:spcPts val="0"/>
              </a:spcBef>
              <a:spcAft>
                <a:spcPts val="0"/>
              </a:spcAft>
              <a:buClr>
                <a:srgbClr val="33CC33"/>
              </a:buClr>
              <a:buSzPts val="3300"/>
              <a:buFont typeface="Noto Sans Symbols"/>
              <a:buChar char="❖"/>
            </a:pPr>
            <a:r>
              <a:rPr lang="en-US" sz="3300" b="0" i="0" u="sng">
                <a:solidFill>
                  <a:srgbClr val="FFFFFF"/>
                </a:solidFill>
                <a:latin typeface="Arial"/>
                <a:ea typeface="Arial"/>
                <a:cs typeface="Arial"/>
                <a:sym typeface="Arial"/>
              </a:rPr>
              <a:t>ካህን</a:t>
            </a:r>
            <a:r>
              <a:rPr lang="en-US" sz="3300" b="0" i="0" u="none">
                <a:solidFill>
                  <a:srgbClr val="FFFFFF"/>
                </a:solidFill>
                <a:latin typeface="Arial"/>
                <a:ea typeface="Arial"/>
                <a:cs typeface="Arial"/>
                <a:sym typeface="Arial"/>
              </a:rPr>
              <a:t>፡-</a:t>
            </a:r>
            <a:r>
              <a:rPr lang="en-US" sz="3300" b="0" i="0" u="none">
                <a:solidFill>
                  <a:srgbClr val="FFFF00"/>
                </a:solidFill>
                <a:latin typeface="Arial"/>
                <a:ea typeface="Arial"/>
                <a:cs typeface="Arial"/>
                <a:sym typeface="Arial"/>
              </a:rPr>
              <a:t> እግዚአብሔር የሃሉ ምስለ ኵልክሙ።</a:t>
            </a:r>
            <a:endParaRPr/>
          </a:p>
          <a:p>
            <a:pPr marL="463550" marR="0" lvl="0" indent="-457200" algn="l" rtl="0">
              <a:lnSpc>
                <a:spcPct val="100000"/>
              </a:lnSpc>
              <a:spcBef>
                <a:spcPts val="600"/>
              </a:spcBef>
              <a:spcAft>
                <a:spcPts val="0"/>
              </a:spcAft>
              <a:buClr>
                <a:srgbClr val="FFFFFF"/>
              </a:buClr>
              <a:buSzPts val="3300"/>
              <a:buFont typeface="Noto Sans Symbols"/>
              <a:buChar char="❖"/>
            </a:pPr>
            <a:r>
              <a:rPr lang="en-US" sz="3300" b="0" i="0" u="none">
                <a:solidFill>
                  <a:srgbClr val="FFFFFF"/>
                </a:solidFill>
                <a:latin typeface="Arial"/>
                <a:ea typeface="Arial"/>
                <a:cs typeface="Arial"/>
                <a:sym typeface="Arial"/>
              </a:rPr>
              <a:t>እግዚኣብሔር ምስ ኵልኹም ይኹን።</a:t>
            </a:r>
            <a:endParaRPr/>
          </a:p>
          <a:p>
            <a:pPr marL="463550" marR="0" lvl="0" indent="-457200" algn="l" rtl="0">
              <a:lnSpc>
                <a:spcPct val="100000"/>
              </a:lnSpc>
              <a:spcBef>
                <a:spcPts val="6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463550" marR="0" lvl="0" indent="-457200" algn="l" rtl="0">
              <a:lnSpc>
                <a:spcPct val="100000"/>
              </a:lnSpc>
              <a:spcBef>
                <a:spcPts val="600"/>
              </a:spcBef>
              <a:spcAft>
                <a:spcPts val="0"/>
              </a:spcAft>
              <a:buClr>
                <a:srgbClr val="33CC33"/>
              </a:buClr>
              <a:buSzPts val="3300"/>
              <a:buFont typeface="Noto Sans Symbols"/>
              <a:buChar char="❖"/>
            </a:pPr>
            <a:r>
              <a:rPr lang="en-US" sz="3300" b="0" i="0" u="sng">
                <a:solidFill>
                  <a:srgbClr val="FFFFFF"/>
                </a:solidFill>
                <a:latin typeface="Arial"/>
                <a:ea typeface="Arial"/>
                <a:cs typeface="Arial"/>
                <a:sym typeface="Arial"/>
              </a:rPr>
              <a:t>ሕዝብ፡-</a:t>
            </a:r>
            <a:r>
              <a:rPr lang="en-US" sz="3300" b="0" i="0" u="none">
                <a:solidFill>
                  <a:srgbClr val="FFFF00"/>
                </a:solidFill>
                <a:latin typeface="Arial"/>
                <a:ea typeface="Arial"/>
                <a:cs typeface="Arial"/>
                <a:sym typeface="Arial"/>
              </a:rPr>
              <a:t> ምስለ መንፈስከ።</a:t>
            </a:r>
            <a:endParaRPr/>
          </a:p>
          <a:p>
            <a:pPr marL="463550" marR="0" lvl="0" indent="-457200" algn="l" rtl="0">
              <a:lnSpc>
                <a:spcPct val="100000"/>
              </a:lnSpc>
              <a:spcBef>
                <a:spcPts val="600"/>
              </a:spcBef>
              <a:spcAft>
                <a:spcPts val="0"/>
              </a:spcAft>
              <a:buClr>
                <a:srgbClr val="FFFFFF"/>
              </a:buClr>
              <a:buSzPts val="3300"/>
              <a:buFont typeface="Noto Sans Symbols"/>
              <a:buChar char="❖"/>
            </a:pPr>
            <a:r>
              <a:rPr lang="en-US" sz="3300" b="0" i="0" u="none">
                <a:solidFill>
                  <a:srgbClr val="FFFFFF"/>
                </a:solidFill>
                <a:latin typeface="Arial"/>
                <a:ea typeface="Arial"/>
                <a:cs typeface="Arial"/>
                <a:sym typeface="Arial"/>
              </a:rPr>
              <a:t>ምስ መንፈስካ። </a:t>
            </a:r>
            <a:endParaRPr/>
          </a:p>
          <a:p>
            <a:pPr marL="463550" marR="0" lvl="0" indent="-457200" algn="l" rtl="0">
              <a:lnSpc>
                <a:spcPct val="100000"/>
              </a:lnSpc>
              <a:spcBef>
                <a:spcPts val="8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463550" marR="0" lvl="0" indent="-457200" algn="l" rtl="0">
              <a:lnSpc>
                <a:spcPct val="100000"/>
              </a:lnSpc>
              <a:spcBef>
                <a:spcPts val="6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300" b="0" i="0" u="none">
              <a:solidFill>
                <a:srgbClr val="000000"/>
              </a:solidFill>
              <a:latin typeface="Arial"/>
              <a:ea typeface="Arial"/>
              <a:cs typeface="Arial"/>
              <a:sym typeface="Arial"/>
            </a:endParaRPr>
          </a:p>
        </p:txBody>
      </p:sp>
      <p:sp>
        <p:nvSpPr>
          <p:cNvPr id="1492" name="Google Shape;1492;p141"/>
          <p:cNvSpPr txBox="1"/>
          <p:nvPr/>
        </p:nvSpPr>
        <p:spPr>
          <a:xfrm>
            <a:off x="5095875" y="315912"/>
            <a:ext cx="4686300" cy="6902450"/>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300"/>
              <a:buFont typeface="Noto Sans Symbols"/>
              <a:buChar char="❖"/>
            </a:pPr>
            <a:r>
              <a:rPr lang="en-US" sz="3300" b="0" i="0" u="sng">
                <a:solidFill>
                  <a:srgbClr val="FFFFFF"/>
                </a:solidFill>
                <a:latin typeface="Arial"/>
                <a:ea typeface="Arial"/>
                <a:cs typeface="Arial"/>
                <a:sym typeface="Arial"/>
              </a:rPr>
              <a:t>Kahn</a:t>
            </a:r>
            <a:r>
              <a:rPr lang="en-US" sz="3300" b="0" i="0" u="none">
                <a:solidFill>
                  <a:srgbClr val="FFFFFF"/>
                </a:solidFill>
                <a:latin typeface="Arial"/>
                <a:ea typeface="Arial"/>
                <a:cs typeface="Arial"/>
                <a:sym typeface="Arial"/>
              </a:rPr>
              <a:t>: </a:t>
            </a:r>
            <a:r>
              <a:rPr lang="en-US" sz="3300" b="0" i="0" u="none">
                <a:solidFill>
                  <a:srgbClr val="FFFF00"/>
                </a:solidFill>
                <a:latin typeface="Arial"/>
                <a:ea typeface="Arial"/>
                <a:cs typeface="Arial"/>
                <a:sym typeface="Arial"/>
              </a:rPr>
              <a:t>Igzīabhier yihalu misle kulikimu</a:t>
            </a:r>
            <a:endParaRPr/>
          </a:p>
          <a:p>
            <a:pPr marL="463550" marR="0" lvl="0" indent="-463550" algn="l" rtl="0">
              <a:lnSpc>
                <a:spcPct val="100000"/>
              </a:lnSpc>
              <a:spcBef>
                <a:spcPts val="800"/>
              </a:spcBef>
              <a:spcAft>
                <a:spcPts val="0"/>
              </a:spcAft>
              <a:buClr>
                <a:srgbClr val="FF0000"/>
              </a:buClr>
              <a:buSzPts val="3300"/>
              <a:buFont typeface="Noto Sans Symbols"/>
              <a:buChar char="❖"/>
            </a:pPr>
            <a:r>
              <a:rPr lang="en-US" sz="3300" b="0" i="0" u="sng">
                <a:solidFill>
                  <a:srgbClr val="FFFF00"/>
                </a:solidFill>
                <a:latin typeface="Arial"/>
                <a:ea typeface="Arial"/>
                <a:cs typeface="Arial"/>
                <a:sym typeface="Arial"/>
              </a:rPr>
              <a:t>Priest</a:t>
            </a:r>
            <a:r>
              <a:rPr lang="en-US" sz="3300" b="0" i="0" u="none">
                <a:solidFill>
                  <a:srgbClr val="FFFF00"/>
                </a:solidFill>
                <a:latin typeface="Arial"/>
                <a:ea typeface="Arial"/>
                <a:cs typeface="Arial"/>
                <a:sym typeface="Arial"/>
              </a:rPr>
              <a:t>:</a:t>
            </a:r>
            <a:r>
              <a:rPr lang="en-US" sz="3300" b="1" i="0" u="none">
                <a:solidFill>
                  <a:srgbClr val="DDDDDD"/>
                </a:solidFill>
                <a:latin typeface="Arial"/>
                <a:ea typeface="Arial"/>
                <a:cs typeface="Arial"/>
                <a:sym typeface="Arial"/>
              </a:rPr>
              <a:t> </a:t>
            </a:r>
            <a:r>
              <a:rPr lang="en-US" sz="3300" b="0" i="0" u="none">
                <a:solidFill>
                  <a:srgbClr val="FFFFFF"/>
                </a:solidFill>
                <a:latin typeface="Arial"/>
                <a:ea typeface="Arial"/>
                <a:cs typeface="Arial"/>
                <a:sym typeface="Arial"/>
              </a:rPr>
              <a:t>The Lord be with you all.</a:t>
            </a:r>
            <a:endParaRPr/>
          </a:p>
          <a:p>
            <a:pPr marL="463550" marR="0" lvl="0" indent="-463550" algn="l" rtl="0">
              <a:lnSpc>
                <a:spcPct val="100000"/>
              </a:lnSpc>
              <a:spcBef>
                <a:spcPts val="8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463550" marR="0" lvl="0" indent="-463550" algn="l" rtl="0">
              <a:lnSpc>
                <a:spcPct val="100000"/>
              </a:lnSpc>
              <a:spcBef>
                <a:spcPts val="600"/>
              </a:spcBef>
              <a:spcAft>
                <a:spcPts val="0"/>
              </a:spcAft>
              <a:buClr>
                <a:srgbClr val="0000FF"/>
              </a:buClr>
              <a:buSzPts val="3300"/>
              <a:buFont typeface="Noto Sans Symbols"/>
              <a:buChar char="❖"/>
            </a:pPr>
            <a:r>
              <a:rPr lang="en-US" sz="3300" b="0" i="0" u="sng">
                <a:solidFill>
                  <a:srgbClr val="FFFFFF"/>
                </a:solidFill>
                <a:latin typeface="Arial"/>
                <a:ea typeface="Arial"/>
                <a:cs typeface="Arial"/>
                <a:sym typeface="Arial"/>
              </a:rPr>
              <a:t>Hizb</a:t>
            </a:r>
            <a:r>
              <a:rPr lang="en-US" sz="3300" b="0" i="0" u="none">
                <a:solidFill>
                  <a:srgbClr val="FFFFFF"/>
                </a:solidFill>
                <a:latin typeface="Arial"/>
                <a:ea typeface="Arial"/>
                <a:cs typeface="Arial"/>
                <a:sym typeface="Arial"/>
              </a:rPr>
              <a:t>: </a:t>
            </a:r>
            <a:r>
              <a:rPr lang="en-US" sz="3300" b="0" i="0" u="none">
                <a:solidFill>
                  <a:srgbClr val="FFFF00"/>
                </a:solidFill>
                <a:latin typeface="Arial"/>
                <a:ea typeface="Arial"/>
                <a:cs typeface="Arial"/>
                <a:sym typeface="Arial"/>
              </a:rPr>
              <a:t>Misle menfesike</a:t>
            </a:r>
            <a:r>
              <a:rPr lang="en-US" sz="3300" b="0" i="0" u="none">
                <a:solidFill>
                  <a:srgbClr val="00FF00"/>
                </a:solidFill>
                <a:latin typeface="Arial"/>
                <a:ea typeface="Arial"/>
                <a:cs typeface="Arial"/>
                <a:sym typeface="Arial"/>
              </a:rPr>
              <a:t> </a:t>
            </a:r>
            <a:endParaRPr/>
          </a:p>
          <a:p>
            <a:pPr marL="463550" marR="0" lvl="0" indent="-463550" algn="l" rtl="0">
              <a:lnSpc>
                <a:spcPct val="100000"/>
              </a:lnSpc>
              <a:spcBef>
                <a:spcPts val="800"/>
              </a:spcBef>
              <a:spcAft>
                <a:spcPts val="0"/>
              </a:spcAft>
              <a:buClr>
                <a:srgbClr val="FF0000"/>
              </a:buClr>
              <a:buSzPts val="3300"/>
              <a:buFont typeface="Noto Sans Symbols"/>
              <a:buChar char="❖"/>
            </a:pPr>
            <a:r>
              <a:rPr lang="en-US" sz="3300" b="0" i="0" u="sng">
                <a:solidFill>
                  <a:srgbClr val="FFFF00"/>
                </a:solidFill>
                <a:latin typeface="Arial"/>
                <a:ea typeface="Arial"/>
                <a:cs typeface="Arial"/>
                <a:sym typeface="Arial"/>
              </a:rPr>
              <a:t>People</a:t>
            </a:r>
            <a:r>
              <a:rPr lang="en-US" sz="3300" b="0" i="0" u="none">
                <a:solidFill>
                  <a:srgbClr val="FFFF00"/>
                </a:solidFill>
                <a:latin typeface="Arial"/>
                <a:ea typeface="Arial"/>
                <a:cs typeface="Arial"/>
                <a:sym typeface="Arial"/>
              </a:rPr>
              <a:t>:</a:t>
            </a:r>
            <a:r>
              <a:rPr lang="en-US" sz="3300" b="1" i="0" u="none">
                <a:solidFill>
                  <a:srgbClr val="DDDDDD"/>
                </a:solidFill>
                <a:latin typeface="Arial"/>
                <a:ea typeface="Arial"/>
                <a:cs typeface="Arial"/>
                <a:sym typeface="Arial"/>
              </a:rPr>
              <a:t> </a:t>
            </a:r>
            <a:r>
              <a:rPr lang="en-US" sz="3300" b="0" i="0" u="none">
                <a:solidFill>
                  <a:srgbClr val="FFFFFF"/>
                </a:solidFill>
                <a:latin typeface="Arial"/>
                <a:ea typeface="Arial"/>
                <a:cs typeface="Arial"/>
                <a:sym typeface="Arial"/>
              </a:rPr>
              <a:t>And with thy spirit.</a:t>
            </a:r>
            <a:endParaRPr/>
          </a:p>
        </p:txBody>
      </p:sp>
    </p:spTree>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8" name="Google Shape;1498;p142"/>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499" name="Google Shape;1499;p142"/>
          <p:cNvSpPr txBox="1"/>
          <p:nvPr/>
        </p:nvSpPr>
        <p:spPr>
          <a:xfrm>
            <a:off x="457200" y="373062"/>
            <a:ext cx="4689475" cy="6811962"/>
          </a:xfrm>
          <a:prstGeom prst="rect">
            <a:avLst/>
          </a:prstGeom>
          <a:noFill/>
          <a:ln>
            <a:noFill/>
          </a:ln>
        </p:spPr>
        <p:txBody>
          <a:bodyPr spcFirstLastPara="1" wrap="square" lIns="92150" tIns="46075" rIns="92150" bIns="46075" anchor="t" anchorCtr="0">
            <a:noAutofit/>
          </a:bodyPr>
          <a:lstStyle/>
          <a:p>
            <a:pPr marL="463550" marR="0" lvl="0" indent="-412750" algn="l" rtl="0">
              <a:lnSpc>
                <a:spcPct val="100000"/>
              </a:lnSpc>
              <a:spcBef>
                <a:spcPts val="0"/>
              </a:spcBef>
              <a:spcAft>
                <a:spcPts val="0"/>
              </a:spcAft>
              <a:buClr>
                <a:srgbClr val="33CC33"/>
              </a:buClr>
              <a:buSzPts val="2600"/>
              <a:buFont typeface="Noto Sans Symbols"/>
              <a:buChar char="❖"/>
            </a:pPr>
            <a:r>
              <a:rPr lang="en-US" sz="2600" b="0" i="0" u="none">
                <a:solidFill>
                  <a:srgbClr val="FFFF00"/>
                </a:solidFill>
                <a:latin typeface="Arial"/>
                <a:ea typeface="Arial"/>
                <a:cs typeface="Arial"/>
                <a:sym typeface="Arial"/>
              </a:rPr>
              <a:t>አሜን እግዚአብሔር ይባርከነ ለአግብርቲሁ በሰላም ሥርየተ ይኩነነ ዘተመጦነ ሥጋከ ወደመከ አብሐነ በመንፈስ ንኪድ ኵሎ ኃይሎ ለጸላዒ።</a:t>
            </a:r>
            <a:endParaRPr/>
          </a:p>
          <a:p>
            <a:pPr marL="463550" marR="0" lvl="0" indent="-412750" algn="l" rtl="0">
              <a:lnSpc>
                <a:spcPct val="100000"/>
              </a:lnSpc>
              <a:spcBef>
                <a:spcPts val="600"/>
              </a:spcBef>
              <a:spcAft>
                <a:spcPts val="0"/>
              </a:spcAft>
              <a:buClr>
                <a:srgbClr val="FFFFFF"/>
              </a:buClr>
              <a:buSzPts val="2600"/>
              <a:buFont typeface="Noto Sans Symbols"/>
              <a:buChar char="❖"/>
            </a:pPr>
            <a:r>
              <a:rPr lang="en-US" sz="2600" b="0" i="0" u="none">
                <a:solidFill>
                  <a:srgbClr val="FFFFFF"/>
                </a:solidFill>
                <a:latin typeface="Arial"/>
                <a:ea typeface="Arial"/>
                <a:cs typeface="Arial"/>
                <a:sym typeface="Arial"/>
              </a:rPr>
              <a:t>ኣሜን እግዚኣብሔር ንባሮትካ ብሰላም ባርኸና። ዝተቐበልናዮ ሥጋኻን ደምካን ንኅድገት ኃጢኣት ይኹነና። ኵሉ ኃይሊ ጸላኢ ብመንፈስ ክንረግጽ ሥልጣን ሃበና።</a:t>
            </a:r>
            <a:endParaRPr/>
          </a:p>
          <a:p>
            <a:pPr marL="0" marR="0" lvl="0" indent="0" algn="l" rtl="0">
              <a:lnSpc>
                <a:spcPct val="93000"/>
              </a:lnSpc>
              <a:spcBef>
                <a:spcPts val="0"/>
              </a:spcBef>
              <a:spcAft>
                <a:spcPts val="0"/>
              </a:spcAft>
              <a:buNone/>
            </a:pPr>
            <a:endParaRPr sz="2600" b="0" i="0" u="none">
              <a:solidFill>
                <a:srgbClr val="FFFFFF"/>
              </a:solidFill>
              <a:latin typeface="Arial"/>
              <a:ea typeface="Arial"/>
              <a:cs typeface="Arial"/>
              <a:sym typeface="Arial"/>
            </a:endParaRPr>
          </a:p>
        </p:txBody>
      </p:sp>
      <p:sp>
        <p:nvSpPr>
          <p:cNvPr id="1500" name="Google Shape;1500;p142"/>
          <p:cNvSpPr txBox="1"/>
          <p:nvPr/>
        </p:nvSpPr>
        <p:spPr>
          <a:xfrm>
            <a:off x="4668837" y="284162"/>
            <a:ext cx="5105400" cy="6684962"/>
          </a:xfrm>
          <a:prstGeom prst="rect">
            <a:avLst/>
          </a:prstGeom>
          <a:noFill/>
          <a:ln>
            <a:noFill/>
          </a:ln>
        </p:spPr>
        <p:txBody>
          <a:bodyPr spcFirstLastPara="1" wrap="square" lIns="90000" tIns="91425" rIns="90000" bIns="91425" anchor="t" anchorCtr="0">
            <a:noAutofit/>
          </a:bodyPr>
          <a:lstStyle/>
          <a:p>
            <a:pPr marL="463550" marR="0" lvl="0" indent="-431800" algn="l" rtl="0">
              <a:lnSpc>
                <a:spcPct val="100000"/>
              </a:lnSpc>
              <a:spcBef>
                <a:spcPts val="0"/>
              </a:spcBef>
              <a:spcAft>
                <a:spcPts val="0"/>
              </a:spcAft>
              <a:buClr>
                <a:srgbClr val="0000FF"/>
              </a:buClr>
              <a:buSzPts val="2700"/>
              <a:buFont typeface="Noto Sans Symbols"/>
              <a:buChar char="❖"/>
            </a:pPr>
            <a:r>
              <a:rPr lang="en-US" sz="2700" b="0" i="0" u="none">
                <a:solidFill>
                  <a:srgbClr val="FFFF00"/>
                </a:solidFill>
                <a:latin typeface="Arial"/>
                <a:ea typeface="Arial"/>
                <a:cs typeface="Arial"/>
                <a:sym typeface="Arial"/>
              </a:rPr>
              <a:t>Amien Igziabhier yibarikene le-agbertīhu be-selam siryet yikunene ze-temeTone sigake we-demeke abhane beMenfes nikīd kulu haylo le-tselayī</a:t>
            </a:r>
            <a:endParaRPr/>
          </a:p>
          <a:p>
            <a:pPr marL="463550" marR="0" lvl="0" indent="-431800" algn="l" rtl="0">
              <a:lnSpc>
                <a:spcPct val="100000"/>
              </a:lnSpc>
              <a:spcBef>
                <a:spcPts val="0"/>
              </a:spcBef>
              <a:spcAft>
                <a:spcPts val="0"/>
              </a:spcAft>
              <a:buClr>
                <a:srgbClr val="FF0000"/>
              </a:buClr>
              <a:buSzPts val="2700"/>
              <a:buFont typeface="Noto Sans Symbols"/>
              <a:buChar char="❖"/>
            </a:pPr>
            <a:r>
              <a:rPr lang="en-US" sz="2700" b="0" i="0" u="none">
                <a:solidFill>
                  <a:srgbClr val="FFFFFF"/>
                </a:solidFill>
                <a:latin typeface="Arial"/>
                <a:ea typeface="Arial"/>
                <a:cs typeface="Arial"/>
                <a:sym typeface="Arial"/>
              </a:rPr>
              <a:t>Amen. May God bless us, His servants, in peace. Remission be unto us who have received Thy body and Thy blood.Enable us by the Spirit to tread upon all the power of the enemy.</a:t>
            </a:r>
            <a:endParaRPr/>
          </a:p>
          <a:p>
            <a:pPr marL="0" marR="0" lvl="0" indent="0" algn="l" rtl="0">
              <a:lnSpc>
                <a:spcPct val="93000"/>
              </a:lnSpc>
              <a:spcBef>
                <a:spcPts val="0"/>
              </a:spcBef>
              <a:spcAft>
                <a:spcPts val="0"/>
              </a:spcAft>
              <a:buNone/>
            </a:pPr>
            <a:endParaRPr sz="2700" b="0" i="0" u="none">
              <a:solidFill>
                <a:srgbClr val="FFFFFF"/>
              </a:solidFill>
              <a:latin typeface="Arial"/>
              <a:ea typeface="Arial"/>
              <a:cs typeface="Arial"/>
              <a:sym typeface="Arial"/>
            </a:endParaRPr>
          </a:p>
        </p:txBody>
      </p:sp>
      <p:pic>
        <p:nvPicPr>
          <p:cNvPr id="1501" name="Google Shape;1501;p142"/>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143"/>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8" name="Google Shape;1508;p143"/>
          <p:cNvSpPr txBox="1"/>
          <p:nvPr/>
        </p:nvSpPr>
        <p:spPr>
          <a:xfrm>
            <a:off x="457200" y="468312"/>
            <a:ext cx="4494212" cy="6811962"/>
          </a:xfrm>
          <a:prstGeom prst="rect">
            <a:avLst/>
          </a:prstGeom>
          <a:noFill/>
          <a:ln>
            <a:noFill/>
          </a:ln>
        </p:spPr>
        <p:txBody>
          <a:bodyPr spcFirstLastPara="1" wrap="square" lIns="92150" tIns="46075" rIns="92150" bIns="46075" anchor="t" anchorCtr="0">
            <a:noAutofit/>
          </a:bodyPr>
          <a:lstStyle/>
          <a:p>
            <a:pPr marL="463550" marR="0" lvl="0" indent="-431800" algn="l" rtl="0">
              <a:lnSpc>
                <a:spcPct val="100000"/>
              </a:lnSpc>
              <a:spcBef>
                <a:spcPts val="0"/>
              </a:spcBef>
              <a:spcAft>
                <a:spcPts val="0"/>
              </a:spcAft>
              <a:buClr>
                <a:srgbClr val="33CC33"/>
              </a:buClr>
              <a:buSzPts val="2700"/>
              <a:buFont typeface="Noto Sans Symbols"/>
              <a:buChar char="❖"/>
            </a:pPr>
            <a:r>
              <a:rPr lang="en-US" sz="2700" b="0" i="0" u="none">
                <a:solidFill>
                  <a:srgbClr val="FFFF00"/>
                </a:solidFill>
                <a:latin typeface="Arial"/>
                <a:ea typeface="Arial"/>
                <a:cs typeface="Arial"/>
                <a:sym typeface="Arial"/>
              </a:rPr>
              <a:t>በረከተ እዴከ ቅድስት እንተ ምልዕተ ምሕረት ኪያሃ ንሴፎ ኵልነ እምኵሉ ምግባረ እኩይ እግኅሠነ ወውስተ ኵሉ ምግባረ ሠናይ ደምረነ።</a:t>
            </a:r>
            <a:endParaRPr/>
          </a:p>
          <a:p>
            <a:pPr marL="463550" marR="0" lvl="0" indent="-431800" algn="l" rtl="0">
              <a:lnSpc>
                <a:spcPct val="100000"/>
              </a:lnSpc>
              <a:spcBef>
                <a:spcPts val="600"/>
              </a:spcBef>
              <a:spcAft>
                <a:spcPts val="0"/>
              </a:spcAft>
              <a:buClr>
                <a:srgbClr val="FFFFFF"/>
              </a:buClr>
              <a:buSzPts val="2700"/>
              <a:buFont typeface="Noto Sans Symbols"/>
              <a:buChar char="❖"/>
            </a:pPr>
            <a:r>
              <a:rPr lang="en-US" sz="2700" b="0" i="0" u="none">
                <a:solidFill>
                  <a:srgbClr val="FFFFFF"/>
                </a:solidFill>
                <a:latin typeface="Arial"/>
                <a:ea typeface="Arial"/>
                <a:cs typeface="Arial"/>
                <a:sym typeface="Arial"/>
              </a:rPr>
              <a:t>ምሕረት ዝመልአት በረኸት ቅድስቲ ኢድካ ንኣኣ ኵላትና ንጽበ ኣሎና። ካብ ክፉእ ምግባር ኩሉ ኣርሕቐና፡ ኣብ ኩሉ ምግባር ሠናይ ከኣ ጸምብረና። </a:t>
            </a:r>
            <a:endParaRPr/>
          </a:p>
          <a:p>
            <a:pPr marL="0" marR="0" lvl="0" indent="0" algn="l" rtl="0">
              <a:lnSpc>
                <a:spcPct val="93000"/>
              </a:lnSpc>
              <a:spcBef>
                <a:spcPts val="0"/>
              </a:spcBef>
              <a:spcAft>
                <a:spcPts val="0"/>
              </a:spcAft>
              <a:buNone/>
            </a:pPr>
            <a:endParaRPr sz="2700" b="0" i="0" u="none">
              <a:solidFill>
                <a:srgbClr val="FFFFFF"/>
              </a:solidFill>
              <a:latin typeface="Arial"/>
              <a:ea typeface="Arial"/>
              <a:cs typeface="Arial"/>
              <a:sym typeface="Arial"/>
            </a:endParaRPr>
          </a:p>
        </p:txBody>
      </p:sp>
      <p:sp>
        <p:nvSpPr>
          <p:cNvPr id="1509" name="Google Shape;1509;p143"/>
          <p:cNvSpPr txBox="1"/>
          <p:nvPr/>
        </p:nvSpPr>
        <p:spPr>
          <a:xfrm>
            <a:off x="4953000" y="279400"/>
            <a:ext cx="4645025" cy="6811962"/>
          </a:xfrm>
          <a:prstGeom prst="rect">
            <a:avLst/>
          </a:prstGeom>
          <a:noFill/>
          <a:ln>
            <a:noFill/>
          </a:ln>
        </p:spPr>
        <p:txBody>
          <a:bodyPr spcFirstLastPara="1" wrap="square" lIns="90000" tIns="91425" rIns="90000" bIns="91425" anchor="t" anchorCtr="0">
            <a:noAutofit/>
          </a:bodyPr>
          <a:lstStyle/>
          <a:p>
            <a:pPr marL="463550" marR="0" lvl="0" indent="-431800" algn="l" rtl="0">
              <a:lnSpc>
                <a:spcPct val="100000"/>
              </a:lnSpc>
              <a:spcBef>
                <a:spcPts val="0"/>
              </a:spcBef>
              <a:spcAft>
                <a:spcPts val="0"/>
              </a:spcAft>
              <a:buClr>
                <a:srgbClr val="0000FF"/>
              </a:buClr>
              <a:buSzPts val="2700"/>
              <a:buFont typeface="Noto Sans Symbols"/>
              <a:buChar char="❖"/>
            </a:pPr>
            <a:r>
              <a:rPr lang="en-US" sz="2700" b="0" i="0" u="none">
                <a:solidFill>
                  <a:srgbClr val="FFFF00"/>
                </a:solidFill>
                <a:latin typeface="Arial"/>
                <a:ea typeface="Arial"/>
                <a:cs typeface="Arial"/>
                <a:sym typeface="Arial"/>
              </a:rPr>
              <a:t>Berekete idieke qidist inte milit mihret kīyaha nisiefo kuline im-kulu migbar ikuy ighasene we-wiste kulu migbar senay demerene</a:t>
            </a:r>
            <a:endParaRPr/>
          </a:p>
          <a:p>
            <a:pPr marL="463550" marR="0" lvl="0" indent="-431800" algn="l" rtl="0">
              <a:lnSpc>
                <a:spcPct val="109000"/>
              </a:lnSpc>
              <a:spcBef>
                <a:spcPts val="600"/>
              </a:spcBef>
              <a:spcAft>
                <a:spcPts val="0"/>
              </a:spcAft>
              <a:buClr>
                <a:srgbClr val="FF0000"/>
              </a:buClr>
              <a:buSzPts val="2700"/>
              <a:buFont typeface="Noto Sans Symbols"/>
              <a:buChar char="❖"/>
            </a:pPr>
            <a:r>
              <a:rPr lang="en-US" sz="2700" b="0" i="0" u="none">
                <a:solidFill>
                  <a:srgbClr val="FFFFFF"/>
                </a:solidFill>
                <a:latin typeface="Arial"/>
                <a:ea typeface="Arial"/>
                <a:cs typeface="Arial"/>
                <a:sym typeface="Arial"/>
              </a:rPr>
              <a:t>We all hope for the blessing of Thy holy hand, which is full of mercy. From all evil works keep us apart, and in all good works unite us.</a:t>
            </a:r>
            <a:endParaRPr/>
          </a:p>
          <a:p>
            <a:pPr marL="0" marR="0" lvl="0" indent="0" algn="l" rtl="0">
              <a:lnSpc>
                <a:spcPct val="93000"/>
              </a:lnSpc>
              <a:spcBef>
                <a:spcPts val="0"/>
              </a:spcBef>
              <a:spcAft>
                <a:spcPts val="0"/>
              </a:spcAft>
              <a:buNone/>
            </a:pPr>
            <a:endParaRPr sz="2700" b="0" i="0" u="none">
              <a:solidFill>
                <a:srgbClr val="FFFFFF"/>
              </a:solidFill>
              <a:latin typeface="Arial"/>
              <a:ea typeface="Arial"/>
              <a:cs typeface="Arial"/>
              <a:sym typeface="Arial"/>
            </a:endParaRPr>
          </a:p>
        </p:txBody>
      </p:sp>
      <p:pic>
        <p:nvPicPr>
          <p:cNvPr id="1510" name="Google Shape;1510;p143"/>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144"/>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7" name="Google Shape;1517;p144"/>
          <p:cNvSpPr txBox="1"/>
          <p:nvPr/>
        </p:nvSpPr>
        <p:spPr>
          <a:xfrm>
            <a:off x="373062" y="373062"/>
            <a:ext cx="4652962" cy="6811962"/>
          </a:xfrm>
          <a:prstGeom prst="rect">
            <a:avLst/>
          </a:prstGeom>
          <a:noFill/>
          <a:ln>
            <a:noFill/>
          </a:ln>
        </p:spPr>
        <p:txBody>
          <a:bodyPr spcFirstLastPara="1" wrap="square" lIns="92150" tIns="46075" rIns="92150" bIns="46075" anchor="t" anchorCtr="0">
            <a:noAutofit/>
          </a:bodyPr>
          <a:lstStyle/>
          <a:p>
            <a:pPr marL="463550" marR="0" lvl="0" indent="-412750" algn="l" rtl="0">
              <a:lnSpc>
                <a:spcPct val="100000"/>
              </a:lnSpc>
              <a:spcBef>
                <a:spcPts val="0"/>
              </a:spcBef>
              <a:spcAft>
                <a:spcPts val="0"/>
              </a:spcAft>
              <a:buClr>
                <a:srgbClr val="33CC33"/>
              </a:buClr>
              <a:buSzPts val="2400"/>
              <a:buFont typeface="Noto Sans Symbols"/>
              <a:buChar char="❖"/>
            </a:pPr>
            <a:r>
              <a:rPr lang="en-US" sz="2400" b="0" i="0" u="none">
                <a:solidFill>
                  <a:srgbClr val="FFFF00"/>
                </a:solidFill>
                <a:latin typeface="Arial"/>
                <a:ea typeface="Arial"/>
                <a:cs typeface="Arial"/>
                <a:sym typeface="Arial"/>
              </a:rPr>
              <a:t>ቡሩክ ዘወሀበነ ሥጋሁ ቅዱሰ ወደሞ ክቡረ ጸጋ ነሣአነ ወሕይወተ ረከብነ በኃይለ መስቀሉ ለኢየሱስ ክርስቶስ ኪያከ እግዚኦ ነአኲት ነሢአነ ጸጋ ዘእመንፈስ ቅዱስ።</a:t>
            </a:r>
            <a:endParaRPr/>
          </a:p>
          <a:p>
            <a:pPr marL="463550" marR="0" lvl="0" indent="-412750" algn="l" rtl="0">
              <a:lnSpc>
                <a:spcPct val="100000"/>
              </a:lnSpc>
              <a:spcBef>
                <a:spcPts val="600"/>
              </a:spcBef>
              <a:spcAft>
                <a:spcPts val="0"/>
              </a:spcAft>
              <a:buClr>
                <a:srgbClr val="FFFFFF"/>
              </a:buClr>
              <a:buSzPts val="2400"/>
              <a:buFont typeface="Noto Sans Symbols"/>
              <a:buChar char="❖"/>
            </a:pPr>
            <a:r>
              <a:rPr lang="en-US" sz="2400" b="0" i="0" u="none">
                <a:solidFill>
                  <a:srgbClr val="FFFFFF"/>
                </a:solidFill>
                <a:latin typeface="Arial"/>
                <a:ea typeface="Arial"/>
                <a:cs typeface="Arial"/>
                <a:sym typeface="Arial"/>
              </a:rPr>
              <a:t>ቅዱስ ሥጋኡን ክቡር ደሙን ዝሃበና ቡሩኽ እዩ።ብኃይሊ መስቀሉ ንኢየሱስ ክርስቶስ ጸጋ ተቐቢልና ሕይወትውን ረኺብና ኢና። ኦ ጐይታ ካብ መንፈስ ቅዱስ ዝተረኽበ ጸጋ ተቐቢልና ንኣኻ ነመስግን ኣሎና። </a:t>
            </a:r>
            <a:endParaRPr/>
          </a:p>
          <a:p>
            <a:pPr marL="463550" marR="0" lvl="0" indent="-412750" algn="l" rtl="0">
              <a:lnSpc>
                <a:spcPct val="100000"/>
              </a:lnSpc>
              <a:spcBef>
                <a:spcPts val="0"/>
              </a:spcBef>
              <a:spcAft>
                <a:spcPts val="0"/>
              </a:spcAft>
              <a:buClr>
                <a:schemeClr val="dk1"/>
              </a:buClr>
              <a:buSzPts val="2400"/>
              <a:buFont typeface="Arial"/>
              <a:buNone/>
            </a:pPr>
            <a:endParaRPr sz="24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400" b="0" i="0" u="none">
              <a:solidFill>
                <a:srgbClr val="000000"/>
              </a:solidFill>
              <a:latin typeface="Arial"/>
              <a:ea typeface="Arial"/>
              <a:cs typeface="Arial"/>
              <a:sym typeface="Arial"/>
            </a:endParaRPr>
          </a:p>
        </p:txBody>
      </p:sp>
      <p:sp>
        <p:nvSpPr>
          <p:cNvPr id="1518" name="Google Shape;1518;p144"/>
          <p:cNvSpPr txBox="1"/>
          <p:nvPr/>
        </p:nvSpPr>
        <p:spPr>
          <a:xfrm>
            <a:off x="4546600" y="238125"/>
            <a:ext cx="5351462" cy="6811962"/>
          </a:xfrm>
          <a:prstGeom prst="rect">
            <a:avLst/>
          </a:prstGeom>
          <a:noFill/>
          <a:ln>
            <a:noFill/>
          </a:ln>
        </p:spPr>
        <p:txBody>
          <a:bodyPr spcFirstLastPara="1" wrap="square" lIns="90000" tIns="91425" rIns="90000" bIns="91425" anchor="t" anchorCtr="0">
            <a:noAutofit/>
          </a:bodyPr>
          <a:lstStyle/>
          <a:p>
            <a:pPr marL="463550" marR="0" lvl="0" indent="-412750" algn="l" rtl="0">
              <a:lnSpc>
                <a:spcPct val="100000"/>
              </a:lnSpc>
              <a:spcBef>
                <a:spcPts val="0"/>
              </a:spcBef>
              <a:spcAft>
                <a:spcPts val="0"/>
              </a:spcAft>
              <a:buClr>
                <a:srgbClr val="0000FF"/>
              </a:buClr>
              <a:buSzPts val="2400"/>
              <a:buFont typeface="Noto Sans Symbols"/>
              <a:buChar char="❖"/>
            </a:pPr>
            <a:r>
              <a:rPr lang="en-US" sz="2400" b="0" i="0" u="none">
                <a:solidFill>
                  <a:srgbClr val="FFFF00"/>
                </a:solidFill>
                <a:latin typeface="Arial"/>
                <a:ea typeface="Arial"/>
                <a:cs typeface="Arial"/>
                <a:sym typeface="Arial"/>
              </a:rPr>
              <a:t>Buruk zewe-habene sigahu Qidus we-demu kibur tsega nesaine we-hywete rekebne be-hayle mesqelu leEyesus Kristos kīyake Igzīo niakuti nesīane tsega ze-iMenfes Qidus</a:t>
            </a:r>
            <a:endParaRPr/>
          </a:p>
          <a:p>
            <a:pPr marL="463550" marR="0" lvl="0" indent="-412750" algn="l" rtl="0">
              <a:lnSpc>
                <a:spcPct val="103000"/>
              </a:lnSpc>
              <a:spcBef>
                <a:spcPts val="600"/>
              </a:spcBef>
              <a:spcAft>
                <a:spcPts val="0"/>
              </a:spcAft>
              <a:buClr>
                <a:srgbClr val="FF0000"/>
              </a:buClr>
              <a:buSzPts val="2400"/>
              <a:buFont typeface="Noto Sans Symbols"/>
              <a:buChar char="❖"/>
            </a:pPr>
            <a:r>
              <a:rPr lang="en-US" sz="2400" b="0" i="0" u="none">
                <a:solidFill>
                  <a:srgbClr val="FFFFFF"/>
                </a:solidFill>
                <a:latin typeface="Arial"/>
                <a:ea typeface="Arial"/>
                <a:cs typeface="Arial"/>
                <a:sym typeface="Arial"/>
              </a:rPr>
              <a:t>Blessed be He that has given us His holy body and His</a:t>
            </a:r>
            <a:r>
              <a:rPr lang="en-US" sz="2400" b="0" i="0" u="sng">
                <a:solidFill>
                  <a:srgbClr val="FFFFFF"/>
                </a:solidFill>
                <a:latin typeface="Arial"/>
                <a:ea typeface="Arial"/>
                <a:cs typeface="Arial"/>
                <a:sym typeface="Arial"/>
              </a:rPr>
              <a:t> </a:t>
            </a:r>
            <a:r>
              <a:rPr lang="en-US" sz="2400" b="0" i="0" u="none">
                <a:solidFill>
                  <a:srgbClr val="FFFFFF"/>
                </a:solidFill>
                <a:latin typeface="Arial"/>
                <a:ea typeface="Arial"/>
                <a:cs typeface="Arial"/>
                <a:sym typeface="Arial"/>
              </a:rPr>
              <a:t>precious blood We have received grace and found life by the power of the cross of Jesus Christ. Unto Thee, Lord, do we give thanks, for that we have received grace from the Holy Spirit.</a:t>
            </a:r>
            <a:endParaRPr/>
          </a:p>
        </p:txBody>
      </p:sp>
      <p:pic>
        <p:nvPicPr>
          <p:cNvPr id="1519" name="Google Shape;1519;p144"/>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145"/>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526" name="Google Shape;1526;p145"/>
          <p:cNvSpPr txBox="1"/>
          <p:nvPr/>
        </p:nvSpPr>
        <p:spPr>
          <a:xfrm>
            <a:off x="565150" y="663575"/>
            <a:ext cx="4494212" cy="6811962"/>
          </a:xfrm>
          <a:prstGeom prst="rect">
            <a:avLst/>
          </a:prstGeom>
          <a:noFill/>
          <a:ln>
            <a:noFill/>
          </a:ln>
        </p:spPr>
        <p:txBody>
          <a:bodyPr spcFirstLastPara="1" wrap="square" lIns="92150" tIns="46075" rIns="92150" bIns="46075" anchor="t" anchorCtr="0">
            <a:noAutofit/>
          </a:bodyPr>
          <a:lstStyle/>
          <a:p>
            <a:pPr marL="460375" marR="0" lvl="0" indent="-460375" algn="l" rtl="0">
              <a:lnSpc>
                <a:spcPct val="100000"/>
              </a:lnSpc>
              <a:spcBef>
                <a:spcPts val="0"/>
              </a:spcBef>
              <a:spcAft>
                <a:spcPts val="0"/>
              </a:spcAft>
              <a:buClr>
                <a:srgbClr val="33CC33"/>
              </a:buClr>
              <a:buSzPts val="3900"/>
              <a:buFont typeface="Noto Sans Symbols"/>
              <a:buChar char="❖"/>
            </a:pPr>
            <a:r>
              <a:rPr lang="en-US" sz="3900" b="0" i="0" u="sng">
                <a:solidFill>
                  <a:srgbClr val="FFFFFF"/>
                </a:solidFill>
                <a:latin typeface="Arial"/>
                <a:ea typeface="Arial"/>
                <a:cs typeface="Arial"/>
                <a:sym typeface="Arial"/>
              </a:rPr>
              <a:t>ዲያቆን፡-</a:t>
            </a:r>
            <a:r>
              <a:rPr lang="en-US" sz="3900" b="0" i="0" u="none">
                <a:solidFill>
                  <a:srgbClr val="FFFF00"/>
                </a:solidFill>
                <a:latin typeface="Arial"/>
                <a:ea typeface="Arial"/>
                <a:cs typeface="Arial"/>
                <a:sym typeface="Arial"/>
              </a:rPr>
              <a:t> እትው በሰላም። </a:t>
            </a:r>
            <a:endParaRPr/>
          </a:p>
          <a:p>
            <a:pPr marL="460375" marR="0" lvl="0" indent="-460375" algn="l" rtl="0">
              <a:lnSpc>
                <a:spcPct val="100000"/>
              </a:lnSpc>
              <a:spcBef>
                <a:spcPts val="600"/>
              </a:spcBef>
              <a:spcAft>
                <a:spcPts val="0"/>
              </a:spcAft>
              <a:buClr>
                <a:srgbClr val="FFFF66"/>
              </a:buClr>
              <a:buSzPts val="3900"/>
              <a:buFont typeface="Noto Sans Symbols"/>
              <a:buChar char="❖"/>
            </a:pPr>
            <a:r>
              <a:rPr lang="en-US" sz="3900" b="0" i="0" u="none">
                <a:solidFill>
                  <a:srgbClr val="FFFFFF"/>
                </a:solidFill>
                <a:latin typeface="Arial"/>
                <a:ea typeface="Arial"/>
                <a:cs typeface="Arial"/>
                <a:sym typeface="Arial"/>
              </a:rPr>
              <a:t>ብሰላም እተዉ።</a:t>
            </a:r>
            <a:r>
              <a:rPr lang="en-US" sz="3900" b="0" i="0" u="none">
                <a:solidFill>
                  <a:srgbClr val="00FF00"/>
                </a:solidFill>
                <a:latin typeface="Arial"/>
                <a:ea typeface="Arial"/>
                <a:cs typeface="Arial"/>
                <a:sym typeface="Arial"/>
              </a:rPr>
              <a:t> </a:t>
            </a:r>
            <a:endParaRPr/>
          </a:p>
          <a:p>
            <a:pPr marL="460375" marR="0" lvl="0" indent="-460375" algn="l" rtl="0">
              <a:lnSpc>
                <a:spcPct val="100000"/>
              </a:lnSpc>
              <a:spcBef>
                <a:spcPts val="800"/>
              </a:spcBef>
              <a:spcAft>
                <a:spcPts val="0"/>
              </a:spcAft>
              <a:buClr>
                <a:schemeClr val="dk1"/>
              </a:buClr>
              <a:buSzPts val="3900"/>
              <a:buFont typeface="Arial"/>
              <a:buNone/>
            </a:pPr>
            <a:endParaRPr sz="39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900" b="0" i="0" u="none">
              <a:solidFill>
                <a:srgbClr val="000000"/>
              </a:solidFill>
              <a:latin typeface="Arial"/>
              <a:ea typeface="Arial"/>
              <a:cs typeface="Arial"/>
              <a:sym typeface="Arial"/>
            </a:endParaRPr>
          </a:p>
        </p:txBody>
      </p:sp>
      <p:sp>
        <p:nvSpPr>
          <p:cNvPr id="1527" name="Google Shape;1527;p145"/>
          <p:cNvSpPr txBox="1"/>
          <p:nvPr/>
        </p:nvSpPr>
        <p:spPr>
          <a:xfrm>
            <a:off x="5060950" y="512762"/>
            <a:ext cx="4667250" cy="6672262"/>
          </a:xfrm>
          <a:prstGeom prst="rect">
            <a:avLst/>
          </a:prstGeom>
          <a:noFill/>
          <a:ln>
            <a:noFill/>
          </a:ln>
        </p:spPr>
        <p:txBody>
          <a:bodyPr spcFirstLastPara="1" wrap="square" lIns="90000" tIns="91425" rIns="90000" bIns="91425" anchor="t" anchorCtr="0">
            <a:noAutofit/>
          </a:bodyPr>
          <a:lstStyle/>
          <a:p>
            <a:pPr marL="460375" marR="0" lvl="0" indent="-460375" algn="l" rtl="0">
              <a:lnSpc>
                <a:spcPct val="100000"/>
              </a:lnSpc>
              <a:spcBef>
                <a:spcPts val="0"/>
              </a:spcBef>
              <a:spcAft>
                <a:spcPts val="0"/>
              </a:spcAft>
              <a:buClr>
                <a:srgbClr val="0000FF"/>
              </a:buClr>
              <a:buSzPts val="3900"/>
              <a:buFont typeface="Noto Sans Symbols"/>
              <a:buChar char="❖"/>
            </a:pPr>
            <a:r>
              <a:rPr lang="en-US" sz="3900" b="0" i="0" u="sng">
                <a:solidFill>
                  <a:srgbClr val="FFFFFF"/>
                </a:solidFill>
                <a:latin typeface="Arial"/>
                <a:ea typeface="Arial"/>
                <a:cs typeface="Arial"/>
                <a:sym typeface="Arial"/>
              </a:rPr>
              <a:t>Diyakon</a:t>
            </a:r>
            <a:r>
              <a:rPr lang="en-US" sz="3900" b="0" i="0" u="none">
                <a:solidFill>
                  <a:srgbClr val="FFFFFF"/>
                </a:solidFill>
                <a:latin typeface="Arial"/>
                <a:ea typeface="Arial"/>
                <a:cs typeface="Arial"/>
                <a:sym typeface="Arial"/>
              </a:rPr>
              <a:t>: </a:t>
            </a:r>
            <a:r>
              <a:rPr lang="en-US" sz="3900" b="0" i="0" u="none">
                <a:solidFill>
                  <a:srgbClr val="FFFF00"/>
                </a:solidFill>
                <a:latin typeface="Arial"/>
                <a:ea typeface="Arial"/>
                <a:cs typeface="Arial"/>
                <a:sym typeface="Arial"/>
              </a:rPr>
              <a:t>Itiwu be-selam</a:t>
            </a:r>
            <a:endParaRPr/>
          </a:p>
          <a:p>
            <a:pPr marL="460375" marR="0" lvl="0" indent="-460375" algn="l" rtl="0">
              <a:lnSpc>
                <a:spcPct val="100000"/>
              </a:lnSpc>
              <a:spcBef>
                <a:spcPts val="800"/>
              </a:spcBef>
              <a:spcAft>
                <a:spcPts val="0"/>
              </a:spcAft>
              <a:buClr>
                <a:srgbClr val="FF0000"/>
              </a:buClr>
              <a:buSzPts val="3900"/>
              <a:buFont typeface="Noto Sans Symbols"/>
              <a:buChar char="❖"/>
            </a:pPr>
            <a:r>
              <a:rPr lang="en-US" sz="3900" b="0" i="0" u="sng">
                <a:solidFill>
                  <a:srgbClr val="FFFF00"/>
                </a:solidFill>
                <a:latin typeface="Arial"/>
                <a:ea typeface="Arial"/>
                <a:cs typeface="Arial"/>
                <a:sym typeface="Arial"/>
              </a:rPr>
              <a:t>Deacon</a:t>
            </a:r>
            <a:r>
              <a:rPr lang="en-US" sz="3900" b="0" i="0" u="none">
                <a:solidFill>
                  <a:srgbClr val="FFFF00"/>
                </a:solidFill>
                <a:latin typeface="Arial"/>
                <a:ea typeface="Arial"/>
                <a:cs typeface="Arial"/>
                <a:sym typeface="Arial"/>
              </a:rPr>
              <a:t>:</a:t>
            </a:r>
            <a:r>
              <a:rPr lang="en-US" sz="3900" b="0" i="0" u="none">
                <a:solidFill>
                  <a:srgbClr val="DDDDDD"/>
                </a:solidFill>
                <a:latin typeface="Arial"/>
                <a:ea typeface="Arial"/>
                <a:cs typeface="Arial"/>
                <a:sym typeface="Arial"/>
              </a:rPr>
              <a:t> </a:t>
            </a:r>
            <a:r>
              <a:rPr lang="en-US" sz="3900" b="0" i="0" u="none">
                <a:solidFill>
                  <a:srgbClr val="FFFFFF"/>
                </a:solidFill>
                <a:latin typeface="Arial"/>
                <a:ea typeface="Arial"/>
                <a:cs typeface="Arial"/>
                <a:sym typeface="Arial"/>
              </a:rPr>
              <a:t>Go ye in Peace.</a:t>
            </a:r>
            <a:endParaRPr/>
          </a:p>
        </p:txBody>
      </p:sp>
      <p:pic>
        <p:nvPicPr>
          <p:cNvPr id="1528" name="Google Shape;1528;p145"/>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5"/>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353" name="Google Shape;353;p15"/>
          <p:cNvSpPr txBox="1"/>
          <p:nvPr/>
        </p:nvSpPr>
        <p:spPr>
          <a:xfrm>
            <a:off x="457200" y="409575"/>
            <a:ext cx="4816475" cy="6811962"/>
          </a:xfrm>
          <a:prstGeom prst="rect">
            <a:avLst/>
          </a:prstGeom>
          <a:noFill/>
          <a:ln>
            <a:noFill/>
          </a:ln>
        </p:spPr>
        <p:txBody>
          <a:bodyPr spcFirstLastPara="1" wrap="square" lIns="92150" tIns="46075" rIns="92150" bIns="46075" anchor="t" anchorCtr="0">
            <a:noAutofit/>
          </a:bodyPr>
          <a:lstStyle/>
          <a:p>
            <a:pPr marL="463550" marR="0" lvl="0" indent="-450850" algn="l" rtl="0">
              <a:lnSpc>
                <a:spcPct val="100000"/>
              </a:lnSpc>
              <a:spcBef>
                <a:spcPts val="0"/>
              </a:spcBef>
              <a:spcAft>
                <a:spcPts val="0"/>
              </a:spcAft>
              <a:buClr>
                <a:srgbClr val="33CC33"/>
              </a:buClr>
              <a:buSzPts val="3200"/>
              <a:buFont typeface="Noto Sans Symbols"/>
              <a:buChar char="❖"/>
            </a:pPr>
            <a:r>
              <a:rPr lang="en-US" sz="3200" b="1" i="0" u="sng">
                <a:solidFill>
                  <a:srgbClr val="FFFFFF"/>
                </a:solidFill>
                <a:latin typeface="Arial"/>
                <a:ea typeface="Arial"/>
                <a:cs typeface="Arial"/>
                <a:sym typeface="Arial"/>
              </a:rPr>
              <a:t>ሕዝብ</a:t>
            </a:r>
            <a:r>
              <a:rPr lang="en-US" sz="3200" b="1" i="0" u="none">
                <a:solidFill>
                  <a:srgbClr val="FFFFFF"/>
                </a:solidFill>
                <a:latin typeface="Arial"/>
                <a:ea typeface="Arial"/>
                <a:cs typeface="Arial"/>
                <a:sym typeface="Arial"/>
              </a:rPr>
              <a:t>፡</a:t>
            </a:r>
            <a:r>
              <a:rPr lang="en-US" sz="3200" b="0" i="0" u="none">
                <a:solidFill>
                  <a:srgbClr val="FFFF00"/>
                </a:solidFill>
                <a:latin typeface="Arial"/>
                <a:ea typeface="Arial"/>
                <a:cs typeface="Arial"/>
                <a:sym typeface="Arial"/>
              </a:rPr>
              <a:t> ቅዱስ ቅዱስ ቅዱስ እግዚአብሔር ፍጹም ምሉዕ ሰማያተ ወምድረ ቅድሳተ ስብሐቲከ።</a:t>
            </a:r>
            <a:endParaRPr/>
          </a:p>
          <a:p>
            <a:pPr marL="463550" marR="0" lvl="0" indent="-450850" algn="l" rtl="0">
              <a:lnSpc>
                <a:spcPct val="100000"/>
              </a:lnSpc>
              <a:spcBef>
                <a:spcPts val="600"/>
              </a:spcBef>
              <a:spcAft>
                <a:spcPts val="0"/>
              </a:spcAft>
              <a:buClr>
                <a:srgbClr val="FFFFFF"/>
              </a:buClr>
              <a:buSzPts val="3200"/>
              <a:buFont typeface="Noto Sans Symbols"/>
              <a:buChar char="❖"/>
            </a:pPr>
            <a:r>
              <a:rPr lang="en-US" sz="3200" b="0" i="0" u="none">
                <a:solidFill>
                  <a:srgbClr val="FFFFFF"/>
                </a:solidFill>
                <a:latin typeface="Arial"/>
                <a:ea typeface="Arial"/>
                <a:cs typeface="Arial"/>
                <a:sym typeface="Arial"/>
              </a:rPr>
              <a:t>ቅዱስ ቅዱስ ቅዱስ እግዚኣብሔር ጐይታ ሠራዊት ክብሪ ምስጋናኻ  ሰማይን ምድርን ምሉእ እዩ።</a:t>
            </a:r>
            <a:endParaRPr/>
          </a:p>
          <a:p>
            <a:pPr marL="0" marR="0" lvl="0" indent="0" algn="l" rtl="0">
              <a:lnSpc>
                <a:spcPct val="93000"/>
              </a:lnSpc>
              <a:spcBef>
                <a:spcPts val="0"/>
              </a:spcBef>
              <a:spcAft>
                <a:spcPts val="0"/>
              </a:spcAft>
              <a:buNone/>
            </a:pPr>
            <a:endParaRPr sz="3200" b="0" i="0" u="none">
              <a:solidFill>
                <a:srgbClr val="FFFFFF"/>
              </a:solidFill>
              <a:latin typeface="Arial"/>
              <a:ea typeface="Arial"/>
              <a:cs typeface="Arial"/>
              <a:sym typeface="Arial"/>
            </a:endParaRPr>
          </a:p>
        </p:txBody>
      </p:sp>
      <p:sp>
        <p:nvSpPr>
          <p:cNvPr id="354" name="Google Shape;354;p15"/>
          <p:cNvSpPr txBox="1"/>
          <p:nvPr/>
        </p:nvSpPr>
        <p:spPr>
          <a:xfrm>
            <a:off x="5275262" y="252412"/>
            <a:ext cx="4403725" cy="6762750"/>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200"/>
              <a:buFont typeface="Noto Sans Symbols"/>
              <a:buChar char="❖"/>
            </a:pPr>
            <a:r>
              <a:rPr lang="en-US" sz="3200" b="1" i="0" u="sng">
                <a:solidFill>
                  <a:srgbClr val="FFFFFF"/>
                </a:solidFill>
                <a:latin typeface="Arial"/>
                <a:ea typeface="Arial"/>
                <a:cs typeface="Arial"/>
                <a:sym typeface="Arial"/>
              </a:rPr>
              <a:t>Hizb</a:t>
            </a:r>
            <a:r>
              <a:rPr lang="en-US" sz="3200" b="1" i="0" u="none">
                <a:solidFill>
                  <a:srgbClr val="FFFFFF"/>
                </a:solidFill>
                <a:latin typeface="Arial"/>
                <a:ea typeface="Arial"/>
                <a:cs typeface="Arial"/>
                <a:sym typeface="Arial"/>
              </a:rPr>
              <a:t>:</a:t>
            </a:r>
            <a:r>
              <a:rPr lang="en-US" sz="3200" b="0" i="0" u="none">
                <a:solidFill>
                  <a:srgbClr val="FFFFFF"/>
                </a:solidFill>
                <a:latin typeface="Arial"/>
                <a:ea typeface="Arial"/>
                <a:cs typeface="Arial"/>
                <a:sym typeface="Arial"/>
              </a:rPr>
              <a:t> </a:t>
            </a:r>
            <a:r>
              <a:rPr lang="en-US" sz="3200" b="0" i="0" u="none">
                <a:solidFill>
                  <a:srgbClr val="FFFF00"/>
                </a:solidFill>
                <a:latin typeface="Arial"/>
                <a:ea typeface="Arial"/>
                <a:cs typeface="Arial"/>
                <a:sym typeface="Arial"/>
              </a:rPr>
              <a:t>Qidus Qidus Qidus Igzīabhier fitsum milu’i semayat we-midre Qidisate sibhatīke</a:t>
            </a:r>
            <a:endParaRPr/>
          </a:p>
          <a:p>
            <a:pPr marL="463550" marR="0" lvl="0" indent="-463550" algn="l" rtl="0">
              <a:lnSpc>
                <a:spcPct val="100000"/>
              </a:lnSpc>
              <a:spcBef>
                <a:spcPts val="800"/>
              </a:spcBef>
              <a:spcAft>
                <a:spcPts val="0"/>
              </a:spcAft>
              <a:buClr>
                <a:srgbClr val="FF0000"/>
              </a:buClr>
              <a:buSzPts val="3200"/>
              <a:buFont typeface="Noto Sans Symbols"/>
              <a:buChar char="❖"/>
            </a:pPr>
            <a:r>
              <a:rPr lang="en-US" sz="3200" b="0" i="0" u="sng">
                <a:solidFill>
                  <a:srgbClr val="FFFF00"/>
                </a:solidFill>
                <a:latin typeface="Arial"/>
                <a:ea typeface="Arial"/>
                <a:cs typeface="Arial"/>
                <a:sym typeface="Arial"/>
              </a:rPr>
              <a:t>People</a:t>
            </a:r>
            <a:r>
              <a:rPr lang="en-US" sz="3200" b="0" i="0" u="none">
                <a:solidFill>
                  <a:srgbClr val="FFFF00"/>
                </a:solidFill>
                <a:latin typeface="Arial"/>
                <a:ea typeface="Arial"/>
                <a:cs typeface="Arial"/>
                <a:sym typeface="Arial"/>
              </a:rPr>
              <a:t>:</a:t>
            </a:r>
            <a:r>
              <a:rPr lang="en-US" sz="3200" b="0" i="0" u="none">
                <a:solidFill>
                  <a:srgbClr val="DDDDDD"/>
                </a:solidFill>
                <a:latin typeface="Arial"/>
                <a:ea typeface="Arial"/>
                <a:cs typeface="Arial"/>
                <a:sym typeface="Arial"/>
              </a:rPr>
              <a:t> </a:t>
            </a:r>
            <a:r>
              <a:rPr lang="en-US" sz="3200" b="0" i="0" u="none">
                <a:solidFill>
                  <a:srgbClr val="FFFFFF"/>
                </a:solidFill>
                <a:latin typeface="Arial"/>
                <a:ea typeface="Arial"/>
                <a:cs typeface="Arial"/>
                <a:sym typeface="Arial"/>
              </a:rPr>
              <a:t>Holy Holy Holy, Perfect Lord of hosts, heaven and earth are full of the holiness of Thy glory. </a:t>
            </a:r>
            <a:endParaRPr/>
          </a:p>
        </p:txBody>
      </p:sp>
      <p:pic>
        <p:nvPicPr>
          <p:cNvPr id="355" name="Google Shape;355;p15"/>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6"/>
          <p:cNvSpPr txBox="1"/>
          <p:nvPr/>
        </p:nvSpPr>
        <p:spPr>
          <a:xfrm>
            <a:off x="457200" y="468312"/>
            <a:ext cx="4672012" cy="6811962"/>
          </a:xfrm>
          <a:prstGeom prst="rect">
            <a:avLst/>
          </a:prstGeom>
          <a:noFill/>
          <a:ln>
            <a:noFill/>
          </a:ln>
        </p:spPr>
        <p:txBody>
          <a:bodyPr spcFirstLastPara="1" wrap="square" lIns="92150" tIns="46075" rIns="92150" bIns="46075" anchor="t" anchorCtr="0">
            <a:noAutofit/>
          </a:bodyPr>
          <a:lstStyle/>
          <a:p>
            <a:pPr marL="342900" marR="0" lvl="0" indent="-322262" algn="l" rtl="0">
              <a:lnSpc>
                <a:spcPct val="100000"/>
              </a:lnSpc>
              <a:spcBef>
                <a:spcPts val="0"/>
              </a:spcBef>
              <a:spcAft>
                <a:spcPts val="0"/>
              </a:spcAft>
              <a:buClr>
                <a:srgbClr val="02CA02"/>
              </a:buClr>
              <a:buSzPts val="2900"/>
              <a:buFont typeface="Noto Sans Symbols"/>
              <a:buChar char="❖"/>
            </a:pPr>
            <a:r>
              <a:rPr lang="en-US" sz="2900" b="0" i="0" u="sng">
                <a:solidFill>
                  <a:srgbClr val="FFFFFF"/>
                </a:solidFill>
                <a:latin typeface="Arial"/>
                <a:ea typeface="Arial"/>
                <a:cs typeface="Arial"/>
                <a:sym typeface="Arial"/>
              </a:rPr>
              <a:t>ካህን</a:t>
            </a:r>
            <a:r>
              <a:rPr lang="en-US" sz="2900" b="0" i="0" u="none">
                <a:solidFill>
                  <a:srgbClr val="FFFFFF"/>
                </a:solidFill>
                <a:latin typeface="Arial"/>
                <a:ea typeface="Arial"/>
                <a:cs typeface="Arial"/>
                <a:sym typeface="Arial"/>
              </a:rPr>
              <a:t>፦</a:t>
            </a:r>
            <a:r>
              <a:rPr lang="en-US" sz="2900" b="0" i="0" u="none">
                <a:solidFill>
                  <a:srgbClr val="DDDDDD"/>
                </a:solidFill>
                <a:latin typeface="Arial"/>
                <a:ea typeface="Arial"/>
                <a:cs typeface="Arial"/>
                <a:sym typeface="Arial"/>
              </a:rPr>
              <a:t> </a:t>
            </a:r>
            <a:r>
              <a:rPr lang="en-US" sz="2900" b="0" i="0" u="none">
                <a:solidFill>
                  <a:srgbClr val="FFFF00"/>
                </a:solidFill>
                <a:latin typeface="Arial"/>
                <a:ea typeface="Arial"/>
                <a:cs typeface="Arial"/>
                <a:sym typeface="Arial"/>
              </a:rPr>
              <a:t>ዘበመንጦላዕተ ደመና ተሠወረ ወእምቅድስት ድንግል መድኅን ተወልደ እግዚእ ተረክበ ፀሐየ ጽድቅ ዘበአማን ሠረቀ።</a:t>
            </a:r>
            <a:endParaRPr/>
          </a:p>
          <a:p>
            <a:pPr marL="342900" marR="0" lvl="0" indent="-322262" algn="l" rtl="0">
              <a:lnSpc>
                <a:spcPct val="100000"/>
              </a:lnSpc>
              <a:spcBef>
                <a:spcPts val="600"/>
              </a:spcBef>
              <a:spcAft>
                <a:spcPts val="0"/>
              </a:spcAft>
              <a:buClr>
                <a:srgbClr val="FFFFFF"/>
              </a:buClr>
              <a:buSzPts val="2900"/>
              <a:buFont typeface="Noto Sans Symbols"/>
              <a:buChar char="❖"/>
            </a:pPr>
            <a:r>
              <a:rPr lang="en-US" sz="2900" b="0" i="0" u="none">
                <a:solidFill>
                  <a:srgbClr val="FFFFFF"/>
                </a:solidFill>
                <a:latin typeface="Arial"/>
                <a:ea typeface="Arial"/>
                <a:cs typeface="Arial"/>
                <a:sym typeface="Arial"/>
              </a:rPr>
              <a:t>ብመጋረጃ ደመና ተሠወረ ካብ ቅድስቲ ድንግል መድኃኒ ተወልደ። ጐይታ ተረኽበ። ሓቀኛ ፀሓይ ጽድቂ ብሓቂ ወፀ።</a:t>
            </a:r>
            <a:endParaRPr/>
          </a:p>
          <a:p>
            <a:pPr marL="0" marR="0" lvl="0" indent="0" algn="l" rtl="0">
              <a:lnSpc>
                <a:spcPct val="93000"/>
              </a:lnSpc>
              <a:spcBef>
                <a:spcPts val="0"/>
              </a:spcBef>
              <a:spcAft>
                <a:spcPts val="0"/>
              </a:spcAft>
              <a:buNone/>
            </a:pPr>
            <a:endParaRPr sz="2900" b="0" i="0" u="none">
              <a:solidFill>
                <a:srgbClr val="FFFFFF"/>
              </a:solidFill>
              <a:latin typeface="Arial"/>
              <a:ea typeface="Arial"/>
              <a:cs typeface="Arial"/>
              <a:sym typeface="Arial"/>
            </a:endParaRPr>
          </a:p>
        </p:txBody>
      </p:sp>
      <p:sp>
        <p:nvSpPr>
          <p:cNvPr id="362" name="Google Shape;362;p16"/>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16</a:t>
            </a:fld>
            <a:endParaRPr/>
          </a:p>
        </p:txBody>
      </p:sp>
      <p:pic>
        <p:nvPicPr>
          <p:cNvPr id="363" name="Google Shape;363;p16"/>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364" name="Google Shape;364;p16"/>
          <p:cNvSpPr txBox="1"/>
          <p:nvPr/>
        </p:nvSpPr>
        <p:spPr>
          <a:xfrm>
            <a:off x="4970462" y="298450"/>
            <a:ext cx="4672012" cy="6757987"/>
          </a:xfrm>
          <a:prstGeom prst="rect">
            <a:avLst/>
          </a:prstGeom>
          <a:noFill/>
          <a:ln>
            <a:noFill/>
          </a:ln>
        </p:spPr>
        <p:txBody>
          <a:bodyPr spcFirstLastPara="1" wrap="square" lIns="90000" tIns="91425" rIns="90000" bIns="91425" anchor="t" anchorCtr="0">
            <a:noAutofit/>
          </a:bodyPr>
          <a:lstStyle/>
          <a:p>
            <a:pPr marL="342900" marR="0" lvl="0" indent="-290512" algn="l" rtl="0">
              <a:lnSpc>
                <a:spcPct val="100000"/>
              </a:lnSpc>
              <a:spcBef>
                <a:spcPts val="0"/>
              </a:spcBef>
              <a:spcAft>
                <a:spcPts val="0"/>
              </a:spcAft>
              <a:buClr>
                <a:srgbClr val="0000FF"/>
              </a:buClr>
              <a:buSzPts val="2800"/>
              <a:buFont typeface="Arial"/>
              <a:buChar char="❖"/>
            </a:pPr>
            <a:r>
              <a:rPr lang="en-US" sz="2800" b="0" i="0" u="sng">
                <a:solidFill>
                  <a:srgbClr val="FFFFFF"/>
                </a:solidFill>
                <a:latin typeface="Arial"/>
                <a:ea typeface="Arial"/>
                <a:cs typeface="Arial"/>
                <a:sym typeface="Arial"/>
              </a:rPr>
              <a:t>Kahn</a:t>
            </a:r>
            <a:r>
              <a:rPr lang="en-US" sz="2800" b="0" i="0" u="none">
                <a:solidFill>
                  <a:srgbClr val="FFFFFF"/>
                </a:solidFill>
                <a:latin typeface="Arial"/>
                <a:ea typeface="Arial"/>
                <a:cs typeface="Arial"/>
                <a:sym typeface="Arial"/>
              </a:rPr>
              <a:t>:</a:t>
            </a:r>
            <a:r>
              <a:rPr lang="en-US" sz="2800" b="0" i="0" u="none">
                <a:solidFill>
                  <a:srgbClr val="00CC00"/>
                </a:solidFill>
                <a:latin typeface="Arial"/>
                <a:ea typeface="Arial"/>
                <a:cs typeface="Arial"/>
                <a:sym typeface="Arial"/>
              </a:rPr>
              <a:t> </a:t>
            </a:r>
            <a:r>
              <a:rPr lang="en-US" sz="2800" b="0" i="0" u="none">
                <a:solidFill>
                  <a:srgbClr val="FFFF00"/>
                </a:solidFill>
                <a:latin typeface="Arial"/>
                <a:ea typeface="Arial"/>
                <a:cs typeface="Arial"/>
                <a:sym typeface="Arial"/>
              </a:rPr>
              <a:t>Zebe-menTola’it demena tesewere weim-qidist Dingil medhin tewelde Igzī’i terekbe tsehaye tsdiq zebe-aman sereqe.</a:t>
            </a:r>
            <a:endParaRPr/>
          </a:p>
          <a:p>
            <a:pPr marL="342900" marR="0" lvl="0" indent="-290512" algn="l" rtl="0">
              <a:lnSpc>
                <a:spcPct val="100000"/>
              </a:lnSpc>
              <a:spcBef>
                <a:spcPts val="700"/>
              </a:spcBef>
              <a:spcAft>
                <a:spcPts val="0"/>
              </a:spcAft>
              <a:buClr>
                <a:srgbClr val="FF0000"/>
              </a:buClr>
              <a:buSzPts val="2800"/>
              <a:buFont typeface="Noto Sans Symbols"/>
              <a:buChar char="❖"/>
            </a:pPr>
            <a:r>
              <a:rPr lang="en-US" sz="2800" b="0" i="0" u="sng">
                <a:solidFill>
                  <a:srgbClr val="FFFF00"/>
                </a:solidFill>
                <a:latin typeface="Arial"/>
                <a:ea typeface="Arial"/>
                <a:cs typeface="Arial"/>
                <a:sym typeface="Arial"/>
              </a:rPr>
              <a:t>Priest</a:t>
            </a:r>
            <a:r>
              <a:rPr lang="en-US" sz="2800" b="0" i="0" u="none">
                <a:solidFill>
                  <a:srgbClr val="FFFF00"/>
                </a:solidFill>
                <a:latin typeface="Arial"/>
                <a:ea typeface="Arial"/>
                <a:cs typeface="Arial"/>
                <a:sym typeface="Arial"/>
              </a:rPr>
              <a:t>:</a:t>
            </a:r>
            <a:r>
              <a:rPr lang="en-US" sz="2800" b="0" i="0" u="none">
                <a:solidFill>
                  <a:srgbClr val="FFFFFF"/>
                </a:solidFill>
                <a:latin typeface="Arial"/>
                <a:ea typeface="Arial"/>
                <a:cs typeface="Arial"/>
                <a:sym typeface="Arial"/>
              </a:rPr>
              <a:t> He is covered with the curtain of clouds. The Savior was born from a holy virgin. The Lord appeared and the true Sun of righteousness arose.</a:t>
            </a:r>
            <a:endParaRPr/>
          </a:p>
          <a:p>
            <a:pPr marL="342900" marR="0" lvl="0" indent="-290512" algn="l" rtl="0">
              <a:lnSpc>
                <a:spcPct val="100000"/>
              </a:lnSpc>
              <a:spcBef>
                <a:spcPts val="70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800" b="0" i="0" u="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7"/>
          <p:cNvSpPr txBox="1"/>
          <p:nvPr/>
        </p:nvSpPr>
        <p:spPr>
          <a:xfrm>
            <a:off x="457200" y="300037"/>
            <a:ext cx="4581525" cy="6811962"/>
          </a:xfrm>
          <a:prstGeom prst="rect">
            <a:avLst/>
          </a:prstGeom>
          <a:noFill/>
          <a:ln>
            <a:noFill/>
          </a:ln>
        </p:spPr>
        <p:txBody>
          <a:bodyPr spcFirstLastPara="1" wrap="square" lIns="92150" tIns="46075" rIns="92150" bIns="46075" anchor="t" anchorCtr="0">
            <a:noAutofit/>
          </a:bodyPr>
          <a:lstStyle/>
          <a:p>
            <a:pPr marL="342900" marR="0" lvl="0" indent="-328612" algn="l" rtl="0">
              <a:lnSpc>
                <a:spcPct val="100000"/>
              </a:lnSpc>
              <a:spcBef>
                <a:spcPts val="0"/>
              </a:spcBef>
              <a:spcAft>
                <a:spcPts val="0"/>
              </a:spcAft>
              <a:buClr>
                <a:srgbClr val="02CA02"/>
              </a:buClr>
              <a:buSzPts val="3000"/>
              <a:buFont typeface="Noto Sans Symbols"/>
              <a:buChar char="❖"/>
            </a:pPr>
            <a:r>
              <a:rPr lang="en-US" sz="3000" b="0" i="0" u="sng">
                <a:solidFill>
                  <a:srgbClr val="FFFFFF"/>
                </a:solidFill>
                <a:latin typeface="Arial"/>
                <a:ea typeface="Arial"/>
                <a:cs typeface="Arial"/>
                <a:sym typeface="Arial"/>
              </a:rPr>
              <a:t>ካህን</a:t>
            </a:r>
            <a:r>
              <a:rPr lang="en-US" sz="3000" b="0" i="0" u="none">
                <a:solidFill>
                  <a:srgbClr val="FFFFFF"/>
                </a:solidFill>
                <a:latin typeface="Arial"/>
                <a:ea typeface="Arial"/>
                <a:cs typeface="Arial"/>
                <a:sym typeface="Arial"/>
              </a:rPr>
              <a:t>፦</a:t>
            </a:r>
            <a:r>
              <a:rPr lang="en-US" sz="3000" b="0" i="0" u="none">
                <a:solidFill>
                  <a:srgbClr val="00CC00"/>
                </a:solidFill>
                <a:latin typeface="Arial"/>
                <a:ea typeface="Arial"/>
                <a:cs typeface="Arial"/>
                <a:sym typeface="Arial"/>
              </a:rPr>
              <a:t> </a:t>
            </a:r>
            <a:r>
              <a:rPr lang="en-US" sz="3000" b="0" i="0" u="none">
                <a:solidFill>
                  <a:srgbClr val="FFFF00"/>
                </a:solidFill>
                <a:latin typeface="Arial"/>
                <a:ea typeface="Arial"/>
                <a:cs typeface="Arial"/>
                <a:sym typeface="Arial"/>
              </a:rPr>
              <a:t>ነአምን አበ ፈናዌ ወነአምን ወልደ ተፈናዌ ወነአምን መንፈ</a:t>
            </a:r>
            <a:r>
              <a:rPr lang="en-US" sz="3000" b="0" i="0" u="none">
                <a:solidFill>
                  <a:srgbClr val="CE181E"/>
                </a:solidFill>
                <a:latin typeface="Arial"/>
                <a:ea typeface="Arial"/>
                <a:cs typeface="Arial"/>
                <a:sym typeface="Arial"/>
              </a:rPr>
              <a:t>ሰ</a:t>
            </a:r>
            <a:r>
              <a:rPr lang="en-US" sz="3000" b="0" i="0" u="none">
                <a:solidFill>
                  <a:srgbClr val="FFFF00"/>
                </a:solidFill>
                <a:latin typeface="Arial"/>
                <a:ea typeface="Arial"/>
                <a:cs typeface="Arial"/>
                <a:sym typeface="Arial"/>
              </a:rPr>
              <a:t> ቅዱ</a:t>
            </a:r>
            <a:r>
              <a:rPr lang="en-US" sz="3000" b="0" i="0" u="none">
                <a:solidFill>
                  <a:srgbClr val="CE181E"/>
                </a:solidFill>
                <a:latin typeface="Arial"/>
                <a:ea typeface="Arial"/>
                <a:cs typeface="Arial"/>
                <a:sym typeface="Arial"/>
              </a:rPr>
              <a:t>ሰ</a:t>
            </a:r>
            <a:r>
              <a:rPr lang="en-US" sz="3000" b="0" i="0" u="none">
                <a:solidFill>
                  <a:srgbClr val="FFFF00"/>
                </a:solidFill>
                <a:latin typeface="Arial"/>
                <a:ea typeface="Arial"/>
                <a:cs typeface="Arial"/>
                <a:sym typeface="Arial"/>
              </a:rPr>
              <a:t> ማሕየዌ።</a:t>
            </a:r>
            <a:endParaRPr/>
          </a:p>
          <a:p>
            <a:pPr marL="342900" marR="0" lvl="0" indent="-328612" algn="l" rtl="0">
              <a:lnSpc>
                <a:spcPct val="10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ንዝለኣኸ ኣብ ንኣምን ንዝተላእከ ወልድ ንኣምን ንመሕወዪ መንፈስ ቅዱስ እውን ንኣምን።</a:t>
            </a:r>
            <a:endParaRPr/>
          </a:p>
        </p:txBody>
      </p:sp>
      <p:sp>
        <p:nvSpPr>
          <p:cNvPr id="371" name="Google Shape;371;p17"/>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17</a:t>
            </a:fld>
            <a:endParaRPr/>
          </a:p>
        </p:txBody>
      </p:sp>
      <p:pic>
        <p:nvPicPr>
          <p:cNvPr id="372" name="Google Shape;372;p17"/>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373" name="Google Shape;373;p17"/>
          <p:cNvSpPr txBox="1"/>
          <p:nvPr/>
        </p:nvSpPr>
        <p:spPr>
          <a:xfrm>
            <a:off x="4924425" y="214312"/>
            <a:ext cx="4802187" cy="6757987"/>
          </a:xfrm>
          <a:prstGeom prst="rect">
            <a:avLst/>
          </a:prstGeom>
          <a:noFill/>
          <a:ln>
            <a:noFill/>
          </a:ln>
        </p:spPr>
        <p:txBody>
          <a:bodyPr spcFirstLastPara="1" wrap="square" lIns="90000" tIns="91425" rIns="90000" bIns="91425" anchor="t" anchorCtr="0">
            <a:noAutofit/>
          </a:bodyPr>
          <a:lstStyle/>
          <a:p>
            <a:pPr marL="342900" marR="0" lvl="0" indent="-290512" algn="l" rtl="0">
              <a:lnSpc>
                <a:spcPct val="100000"/>
              </a:lnSpc>
              <a:spcBef>
                <a:spcPts val="0"/>
              </a:spcBef>
              <a:spcAft>
                <a:spcPts val="0"/>
              </a:spcAft>
              <a:buClr>
                <a:srgbClr val="0000FF"/>
              </a:buClr>
              <a:buSzPts val="2800"/>
              <a:buFont typeface="Arial"/>
              <a:buChar char="❖"/>
            </a:pPr>
            <a:r>
              <a:rPr lang="en-US" sz="2800" b="0" i="0" u="sng">
                <a:solidFill>
                  <a:srgbClr val="FFFFFF"/>
                </a:solidFill>
                <a:latin typeface="Arial"/>
                <a:ea typeface="Arial"/>
                <a:cs typeface="Arial"/>
                <a:sym typeface="Arial"/>
              </a:rPr>
              <a:t>Kahn</a:t>
            </a:r>
            <a:r>
              <a:rPr lang="en-US" sz="2800" b="0" i="0" u="none">
                <a:solidFill>
                  <a:srgbClr val="FFFFFF"/>
                </a:solidFill>
                <a:latin typeface="Arial"/>
                <a:ea typeface="Arial"/>
                <a:cs typeface="Arial"/>
                <a:sym typeface="Arial"/>
              </a:rPr>
              <a:t>:</a:t>
            </a:r>
            <a:r>
              <a:rPr lang="en-US" sz="2800" b="0" i="0" u="none">
                <a:solidFill>
                  <a:srgbClr val="00CC00"/>
                </a:solidFill>
                <a:latin typeface="Arial"/>
                <a:ea typeface="Arial"/>
                <a:cs typeface="Arial"/>
                <a:sym typeface="Arial"/>
              </a:rPr>
              <a:t> </a:t>
            </a:r>
            <a:r>
              <a:rPr lang="en-US" sz="2800" b="0" i="0" u="none">
                <a:solidFill>
                  <a:srgbClr val="FFFF00"/>
                </a:solidFill>
                <a:latin typeface="Arial"/>
                <a:ea typeface="Arial"/>
                <a:cs typeface="Arial"/>
                <a:sym typeface="Arial"/>
              </a:rPr>
              <a:t>Ne’amin Abe fenawī we-ne’amin Weld tefenawie we-ne’amin Menfes Qidus maheyewie.</a:t>
            </a:r>
            <a:endParaRPr/>
          </a:p>
          <a:p>
            <a:pPr marL="342900" marR="0" lvl="0" indent="-290512" algn="l" rtl="0">
              <a:lnSpc>
                <a:spcPct val="100000"/>
              </a:lnSpc>
              <a:spcBef>
                <a:spcPts val="700"/>
              </a:spcBef>
              <a:spcAft>
                <a:spcPts val="0"/>
              </a:spcAft>
              <a:buClr>
                <a:srgbClr val="FF0000"/>
              </a:buClr>
              <a:buSzPts val="2800"/>
              <a:buFont typeface="Noto Sans Symbols"/>
              <a:buChar char="❖"/>
            </a:pPr>
            <a:r>
              <a:rPr lang="en-US" sz="2800" b="0" i="0" u="sng">
                <a:solidFill>
                  <a:srgbClr val="FFFF00"/>
                </a:solidFill>
                <a:latin typeface="Arial"/>
                <a:ea typeface="Arial"/>
                <a:cs typeface="Arial"/>
                <a:sym typeface="Arial"/>
              </a:rPr>
              <a:t>Priest</a:t>
            </a:r>
            <a:r>
              <a:rPr lang="en-US" sz="2800" b="0" i="0" u="none">
                <a:solidFill>
                  <a:srgbClr val="FFFF00"/>
                </a:solidFill>
                <a:latin typeface="Arial"/>
                <a:ea typeface="Arial"/>
                <a:cs typeface="Arial"/>
                <a:sym typeface="Arial"/>
              </a:rPr>
              <a:t>:</a:t>
            </a:r>
            <a:r>
              <a:rPr lang="en-US" sz="2800" b="0" i="0" u="none">
                <a:solidFill>
                  <a:srgbClr val="FFFFFF"/>
                </a:solidFill>
                <a:latin typeface="Arial"/>
                <a:ea typeface="Arial"/>
                <a:cs typeface="Arial"/>
                <a:sym typeface="Arial"/>
              </a:rPr>
              <a:t> We believe in the Father Who sent, and in the Son Who was sent, and we believe in the Holy Spirit, the Life-Giver.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8"/>
          <p:cNvSpPr txBox="1"/>
          <p:nvPr/>
        </p:nvSpPr>
        <p:spPr>
          <a:xfrm>
            <a:off x="457200" y="468312"/>
            <a:ext cx="4467225" cy="6811962"/>
          </a:xfrm>
          <a:prstGeom prst="rect">
            <a:avLst/>
          </a:prstGeom>
          <a:noFill/>
          <a:ln>
            <a:noFill/>
          </a:ln>
        </p:spPr>
        <p:txBody>
          <a:bodyPr spcFirstLastPara="1" wrap="square" lIns="92150" tIns="46075" rIns="92150" bIns="46075" anchor="t" anchorCtr="0">
            <a:noAutofit/>
          </a:bodyPr>
          <a:lstStyle/>
          <a:p>
            <a:pPr marL="342900" marR="0" lvl="0" indent="-290512" algn="l" rtl="0">
              <a:lnSpc>
                <a:spcPct val="100000"/>
              </a:lnSpc>
              <a:spcBef>
                <a:spcPts val="0"/>
              </a:spcBef>
              <a:spcAft>
                <a:spcPts val="0"/>
              </a:spcAft>
              <a:buClr>
                <a:srgbClr val="02CA02"/>
              </a:buClr>
              <a:buSzPts val="2400"/>
              <a:buFont typeface="Noto Sans Symbols"/>
              <a:buChar char="❖"/>
            </a:pPr>
            <a:r>
              <a:rPr lang="en-US" sz="2400" b="0" i="0" u="sng">
                <a:solidFill>
                  <a:srgbClr val="FFFFFF"/>
                </a:solidFill>
                <a:latin typeface="Arial"/>
                <a:ea typeface="Arial"/>
                <a:cs typeface="Arial"/>
                <a:sym typeface="Arial"/>
              </a:rPr>
              <a:t>ካህን</a:t>
            </a:r>
            <a:r>
              <a:rPr lang="en-US" sz="2400" b="0"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ወን</a:t>
            </a:r>
            <a:r>
              <a:rPr lang="en-US" sz="2400" b="0" i="0" u="none">
                <a:solidFill>
                  <a:srgbClr val="CE181E"/>
                </a:solidFill>
                <a:latin typeface="Arial"/>
                <a:ea typeface="Arial"/>
                <a:cs typeface="Arial"/>
                <a:sym typeface="Arial"/>
              </a:rPr>
              <a:t>ብ</a:t>
            </a:r>
            <a:r>
              <a:rPr lang="en-US" sz="2400" b="0" i="0" u="none">
                <a:solidFill>
                  <a:srgbClr val="FFFF00"/>
                </a:solidFill>
                <a:latin typeface="Arial"/>
                <a:ea typeface="Arial"/>
                <a:cs typeface="Arial"/>
                <a:sym typeface="Arial"/>
              </a:rPr>
              <a:t>ል </a:t>
            </a:r>
            <a:r>
              <a:rPr lang="en-US" sz="2900" b="0" i="0" u="none">
                <a:solidFill>
                  <a:srgbClr val="FFFF00"/>
                </a:solidFill>
                <a:latin typeface="Arial"/>
                <a:ea typeface="Arial"/>
                <a:cs typeface="Arial"/>
                <a:sym typeface="Arial"/>
              </a:rPr>
              <a:t>ዘ</a:t>
            </a:r>
            <a:r>
              <a:rPr lang="en-US" sz="3000" b="0" i="0" u="none">
                <a:solidFill>
                  <a:srgbClr val="FFFF00"/>
                </a:solidFill>
                <a:latin typeface="Arial"/>
                <a:ea typeface="Arial"/>
                <a:cs typeface="Arial"/>
                <a:sym typeface="Arial"/>
              </a:rPr>
              <a:t>ሞ</a:t>
            </a:r>
            <a:r>
              <a:rPr lang="en-US" sz="3000" b="0" i="0" u="none">
                <a:solidFill>
                  <a:srgbClr val="CE181E"/>
                </a:solidFill>
                <a:latin typeface="Arial"/>
                <a:ea typeface="Arial"/>
                <a:cs typeface="Arial"/>
                <a:sym typeface="Arial"/>
              </a:rPr>
              <a:t>ተ</a:t>
            </a:r>
            <a:r>
              <a:rPr lang="en-US" sz="2400" b="0" i="0" u="none">
                <a:solidFill>
                  <a:srgbClr val="FFFF00"/>
                </a:solidFill>
                <a:latin typeface="Arial"/>
                <a:ea typeface="Arial"/>
                <a:cs typeface="Arial"/>
                <a:sym typeface="Arial"/>
              </a:rPr>
              <a:t> ፈትሐ ወቅትራተ ዘብርት ሰበረ እሙታን ተንሥአ ወሙታነ አንሥአ ወወሪዶ ውስተ ሲኦል ሙቁሓነ ፈትሐ ወሰበከ ሎሙ ግዕዛነ።</a:t>
            </a:r>
            <a:endParaRPr/>
          </a:p>
          <a:p>
            <a:pPr marL="342900" marR="0" lvl="0" indent="-290512" algn="l" rtl="0">
              <a:lnSpc>
                <a:spcPct val="100000"/>
              </a:lnSpc>
              <a:spcBef>
                <a:spcPts val="600"/>
              </a:spcBef>
              <a:spcAft>
                <a:spcPts val="0"/>
              </a:spcAft>
              <a:buClr>
                <a:srgbClr val="FFFFFF"/>
              </a:buClr>
              <a:buSzPts val="2400"/>
              <a:buFont typeface="Noto Sans Symbols"/>
              <a:buChar char="❖"/>
            </a:pPr>
            <a:r>
              <a:rPr lang="en-US" sz="2400" b="0" i="0" u="none">
                <a:solidFill>
                  <a:srgbClr val="FFFFFF"/>
                </a:solidFill>
                <a:latin typeface="Arial"/>
                <a:ea typeface="Arial"/>
                <a:cs typeface="Arial"/>
                <a:sym typeface="Arial"/>
              </a:rPr>
              <a:t>እቲ ን</a:t>
            </a:r>
            <a:r>
              <a:rPr lang="en-US" sz="2400" b="0" i="0" u="none">
                <a:solidFill>
                  <a:srgbClr val="CE181E"/>
                </a:solidFill>
                <a:latin typeface="Arial"/>
                <a:ea typeface="Arial"/>
                <a:cs typeface="Arial"/>
                <a:sym typeface="Arial"/>
              </a:rPr>
              <a:t>ሞ</a:t>
            </a:r>
            <a:r>
              <a:rPr lang="en-US" sz="2400" b="0" i="0" u="none">
                <a:solidFill>
                  <a:srgbClr val="FFFFFF"/>
                </a:solidFill>
                <a:latin typeface="Arial"/>
                <a:ea typeface="Arial"/>
                <a:cs typeface="Arial"/>
                <a:sym typeface="Arial"/>
              </a:rPr>
              <a:t>ት ዝሰዓ</a:t>
            </a:r>
            <a:r>
              <a:rPr lang="en-US" sz="2400" b="0" i="0" u="none">
                <a:solidFill>
                  <a:srgbClr val="CE181E"/>
                </a:solidFill>
                <a:latin typeface="Arial"/>
                <a:ea typeface="Arial"/>
                <a:cs typeface="Arial"/>
                <a:sym typeface="Arial"/>
              </a:rPr>
              <a:t>ረ</a:t>
            </a:r>
            <a:r>
              <a:rPr lang="en-US" sz="2400" b="0" i="0" u="none">
                <a:solidFill>
                  <a:srgbClr val="FFFFFF"/>
                </a:solidFill>
                <a:latin typeface="Arial"/>
                <a:ea typeface="Arial"/>
                <a:cs typeface="Arial"/>
                <a:sym typeface="Arial"/>
              </a:rPr>
              <a:t> ቅዱስ እግዚአብሔር ንሽንካር ሓፂን ሰበረ ካብ ምዉታን ተፈልዩ ተንሥአ ምዉታን ከኣ ኣተንሥአ። ናብ ሲኦል ወሪዱውን ንእሱራት ፈትሐ። </a:t>
            </a:r>
            <a:r>
              <a:rPr lang="en-US" sz="2400" b="0" i="0" u="none">
                <a:solidFill>
                  <a:srgbClr val="CE181E"/>
                </a:solidFill>
                <a:latin typeface="Arial"/>
                <a:ea typeface="Arial"/>
                <a:cs typeface="Arial"/>
                <a:sym typeface="Arial"/>
              </a:rPr>
              <a:t>ና</a:t>
            </a:r>
            <a:r>
              <a:rPr lang="en-US" sz="2400" b="0" i="0" u="none">
                <a:solidFill>
                  <a:srgbClr val="FFFFFF"/>
                </a:solidFill>
                <a:latin typeface="Arial"/>
                <a:ea typeface="Arial"/>
                <a:cs typeface="Arial"/>
                <a:sym typeface="Arial"/>
              </a:rPr>
              <a:t>ጽነት ከኣ ሰበኸሎም፡ ንብል</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
        <p:nvSpPr>
          <p:cNvPr id="380" name="Google Shape;380;p18"/>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18</a:t>
            </a:fld>
            <a:endParaRPr/>
          </a:p>
        </p:txBody>
      </p:sp>
      <p:pic>
        <p:nvPicPr>
          <p:cNvPr id="381" name="Google Shape;381;p18"/>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382" name="Google Shape;382;p18"/>
          <p:cNvSpPr txBox="1"/>
          <p:nvPr/>
        </p:nvSpPr>
        <p:spPr>
          <a:xfrm>
            <a:off x="4535487" y="327025"/>
            <a:ext cx="5291137" cy="6757987"/>
          </a:xfrm>
          <a:prstGeom prst="rect">
            <a:avLst/>
          </a:prstGeom>
          <a:noFill/>
          <a:ln>
            <a:noFill/>
          </a:ln>
        </p:spPr>
        <p:txBody>
          <a:bodyPr spcFirstLastPara="1" wrap="square" lIns="90000" tIns="91425" rIns="90000" bIns="91425" anchor="t" anchorCtr="0">
            <a:noAutofit/>
          </a:bodyPr>
          <a:lstStyle/>
          <a:p>
            <a:pPr marL="342900" marR="0" lvl="0" indent="-284162" algn="l" rtl="0">
              <a:lnSpc>
                <a:spcPct val="100000"/>
              </a:lnSpc>
              <a:spcBef>
                <a:spcPts val="0"/>
              </a:spcBef>
              <a:spcAft>
                <a:spcPts val="0"/>
              </a:spcAft>
              <a:buClr>
                <a:srgbClr val="0000FF"/>
              </a:buClr>
              <a:buSzPts val="2700"/>
              <a:buFont typeface="Arial"/>
              <a:buChar char="❖"/>
            </a:pPr>
            <a:r>
              <a:rPr lang="en-US" sz="2700" b="0" i="0" u="sng">
                <a:solidFill>
                  <a:srgbClr val="FFFFFF"/>
                </a:solidFill>
                <a:latin typeface="Arial"/>
                <a:ea typeface="Arial"/>
                <a:cs typeface="Arial"/>
                <a:sym typeface="Arial"/>
              </a:rPr>
              <a:t>Kahn</a:t>
            </a:r>
            <a:r>
              <a:rPr lang="en-US" sz="2700" b="0" i="0" u="none">
                <a:solidFill>
                  <a:srgbClr val="FFFFFF"/>
                </a:solidFill>
                <a:latin typeface="Arial"/>
                <a:ea typeface="Arial"/>
                <a:cs typeface="Arial"/>
                <a:sym typeface="Arial"/>
              </a:rPr>
              <a:t>:</a:t>
            </a:r>
            <a:r>
              <a:rPr lang="en-US" sz="2700" b="0" i="0" u="none">
                <a:solidFill>
                  <a:srgbClr val="00CC00"/>
                </a:solidFill>
                <a:latin typeface="Arial"/>
                <a:ea typeface="Arial"/>
                <a:cs typeface="Arial"/>
                <a:sym typeface="Arial"/>
              </a:rPr>
              <a:t> </a:t>
            </a:r>
            <a:r>
              <a:rPr lang="en-US" sz="2700" b="0" i="0" u="none">
                <a:solidFill>
                  <a:srgbClr val="FFFF00"/>
                </a:solidFill>
                <a:latin typeface="Arial"/>
                <a:ea typeface="Arial"/>
                <a:cs typeface="Arial"/>
                <a:sym typeface="Arial"/>
              </a:rPr>
              <a:t>We-nibel ze-moti fet’ha we-qitrate ze-bert sebefe imutan tensi’a we-mutan ansi’a we-werīdo wiste sīol muquhane fet’ha we-sebeke lomu gi’izane.</a:t>
            </a:r>
            <a:endParaRPr/>
          </a:p>
          <a:p>
            <a:pPr marL="342900" marR="0" lvl="0" indent="-284162" algn="l" rtl="0">
              <a:lnSpc>
                <a:spcPct val="100000"/>
              </a:lnSpc>
              <a:spcBef>
                <a:spcPts val="700"/>
              </a:spcBef>
              <a:spcAft>
                <a:spcPts val="0"/>
              </a:spcAft>
              <a:buClr>
                <a:srgbClr val="FF0000"/>
              </a:buClr>
              <a:buSzPts val="2400"/>
              <a:buFont typeface="Noto Sans Symbols"/>
              <a:buChar char="❖"/>
            </a:pPr>
            <a:r>
              <a:rPr lang="en-US" sz="2400" b="0" i="0" u="sng">
                <a:solidFill>
                  <a:srgbClr val="FFFF00"/>
                </a:solidFill>
                <a:latin typeface="Arial"/>
                <a:ea typeface="Arial"/>
                <a:cs typeface="Arial"/>
                <a:sym typeface="Arial"/>
              </a:rPr>
              <a:t>Priest</a:t>
            </a:r>
            <a:r>
              <a:rPr lang="en-US" sz="2400" b="0" i="0" u="none">
                <a:solidFill>
                  <a:srgbClr val="FFFF00"/>
                </a:solidFill>
                <a:latin typeface="Arial"/>
                <a:ea typeface="Arial"/>
                <a:cs typeface="Arial"/>
                <a:sym typeface="Arial"/>
              </a:rPr>
              <a:t>:</a:t>
            </a:r>
            <a:r>
              <a:rPr lang="en-US" sz="2400" b="0" i="0" u="none">
                <a:solidFill>
                  <a:srgbClr val="FFFFFF"/>
                </a:solidFill>
                <a:latin typeface="Arial"/>
                <a:ea typeface="Arial"/>
                <a:cs typeface="Arial"/>
                <a:sym typeface="Arial"/>
              </a:rPr>
              <a:t> And we say that He Who destroyed death and broke the iron chains rose from the dead and raised the dead and, descending into Hades, He loosened the prisoners and preached liberty to them.</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9"/>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389" name="Google Shape;389;p19"/>
          <p:cNvSpPr txBox="1"/>
          <p:nvPr/>
        </p:nvSpPr>
        <p:spPr>
          <a:xfrm>
            <a:off x="792162" y="468312"/>
            <a:ext cx="4678362" cy="6811962"/>
          </a:xfrm>
          <a:prstGeom prst="rect">
            <a:avLst/>
          </a:prstGeom>
          <a:noFill/>
          <a:ln>
            <a:noFill/>
          </a:ln>
        </p:spPr>
        <p:txBody>
          <a:bodyPr spcFirstLastPara="1" wrap="square" lIns="92150" tIns="46075" rIns="92150" bIns="46075" anchor="t" anchorCtr="0">
            <a:noAutofit/>
          </a:bodyPr>
          <a:lstStyle/>
          <a:p>
            <a:pPr marL="463550" marR="0" lvl="0" indent="-374650" algn="l" rtl="0">
              <a:lnSpc>
                <a:spcPct val="100000"/>
              </a:lnSpc>
              <a:spcBef>
                <a:spcPts val="0"/>
              </a:spcBef>
              <a:spcAft>
                <a:spcPts val="0"/>
              </a:spcAft>
              <a:buClr>
                <a:srgbClr val="33CC33"/>
              </a:buClr>
              <a:buSzPts val="3000"/>
              <a:buFont typeface="Noto Sans Symbols"/>
              <a:buChar char="❖"/>
            </a:pPr>
            <a:r>
              <a:rPr lang="en-US" sz="3000" b="0" i="0" u="sng">
                <a:solidFill>
                  <a:srgbClr val="FFFFFF"/>
                </a:solidFill>
                <a:latin typeface="Arial"/>
                <a:ea typeface="Arial"/>
                <a:cs typeface="Arial"/>
                <a:sym typeface="Arial"/>
              </a:rPr>
              <a:t>ዲያቆን</a:t>
            </a:r>
            <a:r>
              <a:rPr lang="en-US" sz="3000" b="0" i="0" u="none">
                <a:solidFill>
                  <a:srgbClr val="FFFFFF"/>
                </a:solidFill>
                <a:latin typeface="Arial"/>
                <a:ea typeface="Arial"/>
                <a:cs typeface="Arial"/>
                <a:sym typeface="Arial"/>
              </a:rPr>
              <a:t>፡</a:t>
            </a:r>
            <a:r>
              <a:rPr lang="en-US" sz="3000" b="0" i="0" u="none">
                <a:solidFill>
                  <a:srgbClr val="FFFF00"/>
                </a:solidFill>
                <a:latin typeface="Arial"/>
                <a:ea typeface="Arial"/>
                <a:cs typeface="Arial"/>
                <a:sym typeface="Arial"/>
              </a:rPr>
              <a:t> ውስተ ጽባሕ ነጽሩ።</a:t>
            </a:r>
            <a:endParaRPr/>
          </a:p>
          <a:p>
            <a:pPr marL="463550" marR="0" lvl="0" indent="-374650" algn="l" rtl="0">
              <a:lnSpc>
                <a:spcPct val="100000"/>
              </a:lnSpc>
              <a:spcBef>
                <a:spcPts val="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463550" marR="0" lvl="0" indent="-374650" algn="l" rtl="0">
              <a:lnSpc>
                <a:spcPct val="100000"/>
              </a:lnSpc>
              <a:spcBef>
                <a:spcPts val="8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ናብ ምብራቕ ተመልከቱ።</a:t>
            </a:r>
            <a:endParaRPr/>
          </a:p>
          <a:p>
            <a:pPr marL="463550" marR="0" lvl="0" indent="-374650" algn="l" rtl="0">
              <a:lnSpc>
                <a:spcPct val="100000"/>
              </a:lnSpc>
              <a:spcBef>
                <a:spcPts val="6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463550" marR="0" lvl="0" indent="-374650" algn="l" rtl="0">
              <a:lnSpc>
                <a:spcPct val="100000"/>
              </a:lnSpc>
              <a:spcBef>
                <a:spcPts val="6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463550" marR="0" lvl="0" indent="-374650" algn="l" rtl="0">
              <a:lnSpc>
                <a:spcPct val="100000"/>
              </a:lnSpc>
              <a:spcBef>
                <a:spcPts val="6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000" b="0" i="0" u="none">
              <a:solidFill>
                <a:srgbClr val="000000"/>
              </a:solidFill>
              <a:latin typeface="Arial"/>
              <a:ea typeface="Arial"/>
              <a:cs typeface="Arial"/>
              <a:sym typeface="Arial"/>
            </a:endParaRPr>
          </a:p>
        </p:txBody>
      </p:sp>
      <p:sp>
        <p:nvSpPr>
          <p:cNvPr id="390" name="Google Shape;390;p19"/>
          <p:cNvSpPr txBox="1"/>
          <p:nvPr/>
        </p:nvSpPr>
        <p:spPr>
          <a:xfrm>
            <a:off x="5307012" y="261937"/>
            <a:ext cx="4629150" cy="6788150"/>
          </a:xfrm>
          <a:prstGeom prst="rect">
            <a:avLst/>
          </a:prstGeom>
          <a:noFill/>
          <a:ln>
            <a:noFill/>
          </a:ln>
        </p:spPr>
        <p:txBody>
          <a:bodyPr spcFirstLastPara="1" wrap="square" lIns="90000" tIns="91425" rIns="90000" bIns="91425" anchor="t" anchorCtr="0">
            <a:noAutofit/>
          </a:bodyPr>
          <a:lstStyle/>
          <a:p>
            <a:pPr marL="463550" marR="0" lvl="0" indent="-374650" algn="l" rtl="0">
              <a:lnSpc>
                <a:spcPct val="100000"/>
              </a:lnSpc>
              <a:spcBef>
                <a:spcPts val="0"/>
              </a:spcBef>
              <a:spcAft>
                <a:spcPts val="0"/>
              </a:spcAft>
              <a:buClr>
                <a:srgbClr val="0000FF"/>
              </a:buClr>
              <a:buSzPts val="3000"/>
              <a:buFont typeface="Noto Sans Symbols"/>
              <a:buChar char="❖"/>
            </a:pPr>
            <a:r>
              <a:rPr lang="en-US" sz="3000" b="0" i="0" u="sng">
                <a:solidFill>
                  <a:srgbClr val="FFFFFF"/>
                </a:solidFill>
                <a:latin typeface="Arial"/>
                <a:ea typeface="Arial"/>
                <a:cs typeface="Arial"/>
                <a:sym typeface="Arial"/>
              </a:rPr>
              <a:t>Diyaqon</a:t>
            </a:r>
            <a:r>
              <a:rPr lang="en-US" sz="3000" b="0"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Wiste tsbah netsru</a:t>
            </a:r>
            <a:r>
              <a:rPr lang="en-US" sz="3000" b="0" i="0" u="none">
                <a:solidFill>
                  <a:srgbClr val="00FF00"/>
                </a:solidFill>
                <a:latin typeface="Arial"/>
                <a:ea typeface="Arial"/>
                <a:cs typeface="Arial"/>
                <a:sym typeface="Arial"/>
              </a:rPr>
              <a:t> </a:t>
            </a:r>
            <a:endParaRPr/>
          </a:p>
          <a:p>
            <a:pPr marL="463550" marR="0" lvl="0" indent="-374650" algn="l" rtl="0">
              <a:lnSpc>
                <a:spcPct val="100000"/>
              </a:lnSpc>
              <a:spcBef>
                <a:spcPts val="8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463550" marR="0" lvl="0" indent="-374650" algn="l" rtl="0">
              <a:lnSpc>
                <a:spcPct val="100000"/>
              </a:lnSpc>
              <a:spcBef>
                <a:spcPts val="800"/>
              </a:spcBef>
              <a:spcAft>
                <a:spcPts val="0"/>
              </a:spcAft>
              <a:buClr>
                <a:srgbClr val="FF0000"/>
              </a:buClr>
              <a:buSzPts val="3000"/>
              <a:buFont typeface="Noto Sans Symbols"/>
              <a:buChar char="❖"/>
            </a:pPr>
            <a:r>
              <a:rPr lang="en-US" sz="3000" b="0" i="0" u="sng">
                <a:solidFill>
                  <a:srgbClr val="FFFF00"/>
                </a:solidFill>
                <a:latin typeface="Arial"/>
                <a:ea typeface="Arial"/>
                <a:cs typeface="Arial"/>
                <a:sym typeface="Arial"/>
              </a:rPr>
              <a:t>Deacon</a:t>
            </a:r>
            <a:r>
              <a:rPr lang="en-US" sz="3000" b="0" i="0" u="none">
                <a:solidFill>
                  <a:srgbClr val="FFFF00"/>
                </a:solidFill>
                <a:latin typeface="Arial"/>
                <a:ea typeface="Arial"/>
                <a:cs typeface="Arial"/>
                <a:sym typeface="Arial"/>
              </a:rPr>
              <a:t>:</a:t>
            </a:r>
            <a:r>
              <a:rPr lang="en-US" sz="3000" b="0" i="0" u="none">
                <a:solidFill>
                  <a:srgbClr val="DDDDDD"/>
                </a:solidFill>
                <a:latin typeface="Arial"/>
                <a:ea typeface="Arial"/>
                <a:cs typeface="Arial"/>
                <a:sym typeface="Arial"/>
              </a:rPr>
              <a:t> </a:t>
            </a:r>
            <a:r>
              <a:rPr lang="en-US" sz="3000" b="0" i="0" u="none">
                <a:solidFill>
                  <a:srgbClr val="FFFFFF"/>
                </a:solidFill>
                <a:latin typeface="Arial"/>
                <a:ea typeface="Arial"/>
                <a:cs typeface="Arial"/>
                <a:sym typeface="Arial"/>
              </a:rPr>
              <a:t>Look to the East.</a:t>
            </a:r>
            <a:endParaRPr/>
          </a:p>
        </p:txBody>
      </p:sp>
      <p:pic>
        <p:nvPicPr>
          <p:cNvPr id="391" name="Google Shape;391;p19"/>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15" name="Rectangle 3">
            <a:extLst>
              <a:ext uri="{FF2B5EF4-FFF2-40B4-BE49-F238E27FC236}">
                <a16:creationId xmlns:a16="http://schemas.microsoft.com/office/drawing/2014/main" id="{4BF7C43E-5AEA-7A40-B339-97F5C1812FD2}"/>
              </a:ext>
            </a:extLst>
          </p:cNvPr>
          <p:cNvSpPr>
            <a:spLocks noChangeArrowheads="1"/>
          </p:cNvSpPr>
          <p:nvPr/>
        </p:nvSpPr>
        <p:spPr bwMode="auto">
          <a:xfrm>
            <a:off x="935038" y="5891213"/>
            <a:ext cx="8135937" cy="1320800"/>
          </a:xfrm>
          <a:prstGeom prst="rect">
            <a:avLst/>
          </a:prstGeom>
          <a:solidFill>
            <a:srgbClr val="EEECE1"/>
          </a:solidFill>
          <a:ln w="28440">
            <a:solidFill>
              <a:srgbClr val="00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9725">
              <a:lnSpc>
                <a:spcPct val="93000"/>
              </a:lnSpc>
              <a:buClr>
                <a:srgbClr val="000000"/>
              </a:buClr>
              <a:buSzPct val="100000"/>
              <a:buFont typeface="Times New Roman" panose="02020603050405020304" pitchFamily="18" charset="0"/>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US" altLang="en-US" sz="2300" b="1" dirty="0">
                <a:solidFill>
                  <a:srgbClr val="000000"/>
                </a:solidFill>
                <a:cs typeface="Arial" panose="020B0604020202020204" pitchFamily="34" charset="0"/>
              </a:rPr>
              <a:t> </a:t>
            </a:r>
            <a:r>
              <a:rPr lang="hi-IN" altLang="en-US" sz="2300" b="1" dirty="0">
                <a:solidFill>
                  <a:srgbClr val="FF0000"/>
                </a:solidFill>
              </a:rPr>
              <a:t>ቅዳሴ ጎርጎርዮስ ካልእ</a:t>
            </a:r>
          </a:p>
          <a:p>
            <a:pPr algn="ctr" eaLnBrk="1">
              <a:lnSpc>
                <a:spcPct val="100000"/>
              </a:lnSpc>
            </a:pPr>
            <a:r>
              <a:rPr lang="en-US" altLang="en-US" sz="2300" b="1" dirty="0" err="1">
                <a:solidFill>
                  <a:srgbClr val="FF0000"/>
                </a:solidFill>
                <a:cs typeface="Arial" panose="020B0604020202020204" pitchFamily="34" charset="0"/>
              </a:rPr>
              <a:t>Qidasie</a:t>
            </a:r>
            <a:r>
              <a:rPr lang="en-US" altLang="en-US" sz="2300" b="1" dirty="0">
                <a:solidFill>
                  <a:srgbClr val="FF0000"/>
                </a:solidFill>
                <a:cs typeface="Arial" panose="020B0604020202020204" pitchFamily="34" charset="0"/>
              </a:rPr>
              <a:t> </a:t>
            </a:r>
            <a:r>
              <a:rPr lang="en-US" altLang="en-US" sz="2300" b="1" dirty="0" err="1">
                <a:solidFill>
                  <a:srgbClr val="FF0000"/>
                </a:solidFill>
                <a:cs typeface="Arial" panose="020B0604020202020204" pitchFamily="34" charset="0"/>
              </a:rPr>
              <a:t>Gorgoriyos</a:t>
            </a:r>
            <a:r>
              <a:rPr lang="en-US" altLang="en-US" sz="2300" b="1" dirty="0">
                <a:solidFill>
                  <a:srgbClr val="FF0000"/>
                </a:solidFill>
                <a:cs typeface="Arial" panose="020B0604020202020204" pitchFamily="34" charset="0"/>
              </a:rPr>
              <a:t> Kali</a:t>
            </a:r>
            <a:r>
              <a:rPr lang="en-US" altLang="en-US" sz="2300" dirty="0">
                <a:solidFill>
                  <a:srgbClr val="FF0000"/>
                </a:solidFill>
                <a:cs typeface="Arial" panose="020B0604020202020204" pitchFamily="34" charset="0"/>
              </a:rPr>
              <a:t>	</a:t>
            </a:r>
          </a:p>
          <a:p>
            <a:pPr algn="ctr" eaLnBrk="1">
              <a:lnSpc>
                <a:spcPct val="100000"/>
              </a:lnSpc>
            </a:pPr>
            <a:r>
              <a:rPr lang="en-US" altLang="en-US" sz="2300" b="1" dirty="0">
                <a:solidFill>
                  <a:srgbClr val="FF0000"/>
                </a:solidFill>
                <a:cs typeface="Arial" panose="020B0604020202020204" pitchFamily="34" charset="0"/>
              </a:rPr>
              <a:t>Anaphora of St. Gregory II</a:t>
            </a:r>
          </a:p>
        </p:txBody>
      </p:sp>
      <p:sp>
        <p:nvSpPr>
          <p:cNvPr id="219" name="Google Shape;219;p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220" name="Google Shape;220;p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222" name="Google Shape;222;p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23" name="Google Shape;223;p1"/>
          <p:cNvPicPr preferRelativeResize="0"/>
          <p:nvPr/>
        </p:nvPicPr>
        <p:blipFill rotWithShape="1">
          <a:blip r:embed="rId3">
            <a:alphaModFix/>
          </a:blip>
          <a:srcRect/>
          <a:stretch/>
        </p:blipFill>
        <p:spPr>
          <a:xfrm>
            <a:off x="8623300" y="5930900"/>
            <a:ext cx="1128712" cy="1511300"/>
          </a:xfrm>
          <a:prstGeom prst="rect">
            <a:avLst/>
          </a:prstGeom>
          <a:noFill/>
          <a:ln>
            <a:noFill/>
          </a:ln>
        </p:spPr>
      </p:pic>
      <p:pic>
        <p:nvPicPr>
          <p:cNvPr id="9" name="Google Shape;233;p2">
            <a:extLst>
              <a:ext uri="{FF2B5EF4-FFF2-40B4-BE49-F238E27FC236}">
                <a16:creationId xmlns:a16="http://schemas.microsoft.com/office/drawing/2014/main" id="{0353C116-70B4-CE41-99F0-1E524B757180}"/>
              </a:ext>
            </a:extLst>
          </p:cNvPr>
          <p:cNvPicPr preferRelativeResize="0"/>
          <p:nvPr/>
        </p:nvPicPr>
        <p:blipFill rotWithShape="1">
          <a:blip r:embed="rId4">
            <a:alphaModFix/>
          </a:blip>
          <a:srcRect/>
          <a:stretch/>
        </p:blipFill>
        <p:spPr>
          <a:xfrm>
            <a:off x="2289175" y="2016125"/>
            <a:ext cx="5822950" cy="3873500"/>
          </a:xfrm>
          <a:prstGeom prst="rect">
            <a:avLst/>
          </a:prstGeom>
          <a:noFill/>
          <a:ln>
            <a:noFill/>
          </a:ln>
        </p:spPr>
      </p:pic>
      <p:pic>
        <p:nvPicPr>
          <p:cNvPr id="10" name="Google Shape;234;p2">
            <a:extLst>
              <a:ext uri="{FF2B5EF4-FFF2-40B4-BE49-F238E27FC236}">
                <a16:creationId xmlns:a16="http://schemas.microsoft.com/office/drawing/2014/main" id="{BFAF3AD8-0675-2944-9494-25D9E3FEB024}"/>
              </a:ext>
            </a:extLst>
          </p:cNvPr>
          <p:cNvPicPr preferRelativeResize="0"/>
          <p:nvPr/>
        </p:nvPicPr>
        <p:blipFill rotWithShape="1">
          <a:blip r:embed="rId4">
            <a:alphaModFix/>
          </a:blip>
          <a:srcRect/>
          <a:stretch/>
        </p:blipFill>
        <p:spPr>
          <a:xfrm>
            <a:off x="2289175" y="2016125"/>
            <a:ext cx="5822950" cy="3873500"/>
          </a:xfrm>
          <a:prstGeom prst="rect">
            <a:avLst/>
          </a:prstGeom>
          <a:noFill/>
          <a:ln>
            <a:noFill/>
          </a:ln>
        </p:spPr>
      </p:pic>
      <p:pic>
        <p:nvPicPr>
          <p:cNvPr id="11" name="Google Shape;235;p2">
            <a:extLst>
              <a:ext uri="{FF2B5EF4-FFF2-40B4-BE49-F238E27FC236}">
                <a16:creationId xmlns:a16="http://schemas.microsoft.com/office/drawing/2014/main" id="{D627DFE6-678F-5840-949F-1906283ED216}"/>
              </a:ext>
            </a:extLst>
          </p:cNvPr>
          <p:cNvPicPr preferRelativeResize="0"/>
          <p:nvPr/>
        </p:nvPicPr>
        <p:blipFill rotWithShape="1">
          <a:blip r:embed="rId5">
            <a:alphaModFix/>
          </a:blip>
          <a:srcRect/>
          <a:stretch/>
        </p:blipFill>
        <p:spPr>
          <a:xfrm>
            <a:off x="676275" y="2778125"/>
            <a:ext cx="1281112" cy="2095500"/>
          </a:xfrm>
          <a:prstGeom prst="rect">
            <a:avLst/>
          </a:prstGeom>
          <a:noFill/>
          <a:ln>
            <a:noFill/>
          </a:ln>
        </p:spPr>
      </p:pic>
      <p:pic>
        <p:nvPicPr>
          <p:cNvPr id="12" name="Google Shape;236;p2">
            <a:extLst>
              <a:ext uri="{FF2B5EF4-FFF2-40B4-BE49-F238E27FC236}">
                <a16:creationId xmlns:a16="http://schemas.microsoft.com/office/drawing/2014/main" id="{2E606848-7155-C040-A60E-FD0C6EC159A9}"/>
              </a:ext>
            </a:extLst>
          </p:cNvPr>
          <p:cNvPicPr preferRelativeResize="0"/>
          <p:nvPr/>
        </p:nvPicPr>
        <p:blipFill rotWithShape="1">
          <a:blip r:embed="rId5">
            <a:alphaModFix/>
          </a:blip>
          <a:srcRect/>
          <a:stretch/>
        </p:blipFill>
        <p:spPr>
          <a:xfrm>
            <a:off x="8312150" y="2820987"/>
            <a:ext cx="1281112" cy="2095500"/>
          </a:xfrm>
          <a:prstGeom prst="rect">
            <a:avLst/>
          </a:prstGeom>
          <a:noFill/>
          <a:ln>
            <a:noFill/>
          </a:ln>
        </p:spPr>
      </p:pic>
      <p:sp>
        <p:nvSpPr>
          <p:cNvPr id="13" name="Google Shape;231;p2">
            <a:extLst>
              <a:ext uri="{FF2B5EF4-FFF2-40B4-BE49-F238E27FC236}">
                <a16:creationId xmlns:a16="http://schemas.microsoft.com/office/drawing/2014/main" id="{6DC3FC60-9F5D-C646-8001-AF0842F5C1A3}"/>
              </a:ext>
            </a:extLst>
          </p:cNvPr>
          <p:cNvSpPr txBox="1"/>
          <p:nvPr/>
        </p:nvSpPr>
        <p:spPr>
          <a:xfrm>
            <a:off x="1924050" y="441325"/>
            <a:ext cx="6229350" cy="1577975"/>
          </a:xfrm>
          <a:prstGeom prst="rect">
            <a:avLst/>
          </a:prstGeom>
          <a:solidFill>
            <a:srgbClr val="FFFF00"/>
          </a:solidFill>
          <a:ln w="28425" cap="flat" cmpd="sng">
            <a:solidFill>
              <a:srgbClr val="00FF00"/>
            </a:solidFill>
            <a:prstDash val="solid"/>
            <a:miter lim="800000"/>
            <a:headEnd type="none" w="sm" len="sm"/>
            <a:tailEnd type="none" w="sm" len="sm"/>
          </a:ln>
        </p:spPr>
        <p:txBody>
          <a:bodyPr spcFirstLastPara="1" wrap="square" lIns="92150" tIns="46075" rIns="92150" bIns="46075" anchor="t" anchorCtr="0">
            <a:noAutofit/>
          </a:bodyPr>
          <a:lstStyle/>
          <a:p>
            <a:pPr marL="342900" marR="0" lvl="0" indent="-339725" algn="ctr" rtl="0">
              <a:lnSpc>
                <a:spcPct val="100000"/>
              </a:lnSpc>
              <a:spcBef>
                <a:spcPts val="0"/>
              </a:spcBef>
              <a:spcAft>
                <a:spcPts val="0"/>
              </a:spcAft>
              <a:buClr>
                <a:srgbClr val="0000FF"/>
              </a:buClr>
              <a:buSzPts val="3600"/>
              <a:buFont typeface="Arial"/>
              <a:buNone/>
            </a:pPr>
            <a:r>
              <a:rPr lang="en-US" sz="3600" b="1" i="0" u="none">
                <a:solidFill>
                  <a:srgbClr val="0000FF"/>
                </a:solidFill>
                <a:latin typeface="Arial"/>
                <a:ea typeface="Arial"/>
                <a:cs typeface="Arial"/>
                <a:sym typeface="Arial"/>
              </a:rPr>
              <a:t>ሥርዓተ</a:t>
            </a:r>
            <a:r>
              <a:rPr lang="en-US" sz="3600" b="1" i="0" u="none">
                <a:solidFill>
                  <a:srgbClr val="FF0000"/>
                </a:solidFill>
                <a:latin typeface="Arial"/>
                <a:ea typeface="Arial"/>
                <a:cs typeface="Arial"/>
                <a:sym typeface="Arial"/>
              </a:rPr>
              <a:t> ቅዳሴ</a:t>
            </a:r>
            <a:endParaRPr/>
          </a:p>
          <a:p>
            <a:pPr marL="342900" marR="0" lvl="0" indent="-339725" algn="ctr"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SerAte</a:t>
            </a:r>
            <a:r>
              <a:rPr lang="en-US" sz="2400" b="1" i="0" u="none">
                <a:solidFill>
                  <a:srgbClr val="FF0000"/>
                </a:solidFill>
                <a:latin typeface="Arial"/>
                <a:ea typeface="Arial"/>
                <a:cs typeface="Arial"/>
                <a:sym typeface="Arial"/>
              </a:rPr>
              <a:t> Qidasie	</a:t>
            </a:r>
            <a:endParaRPr/>
          </a:p>
          <a:p>
            <a:pPr marL="342900" marR="0" lvl="0" indent="-339725" algn="ctr" rtl="0">
              <a:lnSpc>
                <a:spcPct val="100000"/>
              </a:lnSpc>
              <a:spcBef>
                <a:spcPts val="0"/>
              </a:spcBef>
              <a:spcAft>
                <a:spcPts val="0"/>
              </a:spcAft>
              <a:buClr>
                <a:srgbClr val="0000FF"/>
              </a:buClr>
              <a:buSzPts val="2400"/>
              <a:buFont typeface="Arial"/>
              <a:buNone/>
            </a:pPr>
            <a:r>
              <a:rPr lang="en-US" sz="2400" b="1" i="0" u="none">
                <a:solidFill>
                  <a:srgbClr val="0000FF"/>
                </a:solidFill>
                <a:latin typeface="Arial"/>
                <a:ea typeface="Arial"/>
                <a:cs typeface="Arial"/>
                <a:sym typeface="Arial"/>
              </a:rPr>
              <a:t>The Rite</a:t>
            </a:r>
            <a:r>
              <a:rPr lang="en-US" sz="2400" b="1" i="0" u="none">
                <a:solidFill>
                  <a:srgbClr val="FF0000"/>
                </a:solidFill>
                <a:latin typeface="Arial"/>
                <a:ea typeface="Arial"/>
                <a:cs typeface="Arial"/>
                <a:sym typeface="Arial"/>
              </a:rPr>
              <a:t> of the Divine Liturgy</a:t>
            </a:r>
            <a:endParaRPr/>
          </a:p>
        </p:txBody>
      </p:sp>
      <p:pic>
        <p:nvPicPr>
          <p:cNvPr id="14" name="Picture 13">
            <a:extLst>
              <a:ext uri="{FF2B5EF4-FFF2-40B4-BE49-F238E27FC236}">
                <a16:creationId xmlns:a16="http://schemas.microsoft.com/office/drawing/2014/main" id="{26EC2FCE-5FA0-2944-9AD2-413A21A13D11}"/>
              </a:ext>
            </a:extLst>
          </p:cNvPr>
          <p:cNvPicPr>
            <a:picLocks noChangeAspect="1"/>
          </p:cNvPicPr>
          <p:nvPr/>
        </p:nvPicPr>
        <p:blipFill>
          <a:blip r:embed="rId6"/>
          <a:stretch>
            <a:fillRect/>
          </a:stretch>
        </p:blipFill>
        <p:spPr>
          <a:xfrm>
            <a:off x="176980" y="5799056"/>
            <a:ext cx="2056171" cy="1466177"/>
          </a:xfrm>
          <a:prstGeom prst="rect">
            <a:avLst/>
          </a:prstGeom>
        </p:spPr>
      </p:pic>
    </p:spTree>
    <p:extLst>
      <p:ext uri="{BB962C8B-B14F-4D97-AF65-F5344CB8AC3E}">
        <p14:creationId xmlns:p14="http://schemas.microsoft.com/office/powerpoint/2010/main" val="31242121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fill="hold" nodeType="afterEffect">
                                  <p:stCondLst>
                                    <p:cond delay="0"/>
                                  </p:stCondLst>
                                  <p:childTnLst>
                                    <p:set>
                                      <p:cBhvr additive="repl">
                                        <p:cTn id="10" dur="1" fill="hold">
                                          <p:stCondLst>
                                            <p:cond delay="0"/>
                                          </p:stCondLst>
                                        </p:cTn>
                                        <p:tgtEl>
                                          <p:spTgt spid="15"/>
                                        </p:tgtEl>
                                        <p:attrNameLst>
                                          <p:attrName>style.visibility</p:attrName>
                                        </p:attrNameLst>
                                      </p:cBhvr>
                                      <p:to>
                                        <p:strVal val="visible"/>
                                      </p:to>
                                    </p:set>
                                    <p:animEffect transition="in" filter="fade">
                                      <p:cBhvr additive="repl">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0"/>
          <p:cNvSpPr txBox="1"/>
          <p:nvPr/>
        </p:nvSpPr>
        <p:spPr>
          <a:xfrm>
            <a:off x="457200" y="384175"/>
            <a:ext cx="4581525" cy="6811962"/>
          </a:xfrm>
          <a:prstGeom prst="rect">
            <a:avLst/>
          </a:prstGeom>
          <a:noFill/>
          <a:ln>
            <a:noFill/>
          </a:ln>
        </p:spPr>
        <p:txBody>
          <a:bodyPr spcFirstLastPara="1" wrap="square" lIns="92150" tIns="46075" rIns="92150" bIns="46075" anchor="t" anchorCtr="0">
            <a:noAutofit/>
          </a:bodyPr>
          <a:lstStyle/>
          <a:p>
            <a:pPr marL="342900" marR="0" lvl="0" indent="-296862" algn="l" rtl="0">
              <a:lnSpc>
                <a:spcPct val="100000"/>
              </a:lnSpc>
              <a:spcBef>
                <a:spcPts val="0"/>
              </a:spcBef>
              <a:spcAft>
                <a:spcPts val="0"/>
              </a:spcAft>
              <a:buClr>
                <a:srgbClr val="02CA02"/>
              </a:buClr>
              <a:buSzPts val="2500"/>
              <a:buFont typeface="Noto Sans Symbols"/>
              <a:buChar char="❖"/>
            </a:pPr>
            <a:r>
              <a:rPr lang="en-US" sz="2500" b="0" i="0" u="none">
                <a:solidFill>
                  <a:srgbClr val="DDDDDD"/>
                </a:solidFill>
                <a:latin typeface="Arial"/>
                <a:ea typeface="Arial"/>
                <a:cs typeface="Arial"/>
                <a:sym typeface="Arial"/>
              </a:rPr>
              <a:t> </a:t>
            </a:r>
            <a:r>
              <a:rPr lang="en-US" sz="2500" b="0" i="0" u="sng">
                <a:solidFill>
                  <a:srgbClr val="FFFFFF"/>
                </a:solidFill>
                <a:latin typeface="Arial"/>
                <a:ea typeface="Arial"/>
                <a:cs typeface="Arial"/>
                <a:sym typeface="Arial"/>
              </a:rPr>
              <a:t>ካህን</a:t>
            </a:r>
            <a:r>
              <a:rPr lang="en-US" sz="2500" b="0" i="0" u="none">
                <a:solidFill>
                  <a:srgbClr val="FFFFFF"/>
                </a:solidFill>
                <a:latin typeface="Arial"/>
                <a:ea typeface="Arial"/>
                <a:cs typeface="Arial"/>
                <a:sym typeface="Arial"/>
              </a:rPr>
              <a:t>፦</a:t>
            </a:r>
            <a:r>
              <a:rPr lang="en-US" sz="2500" b="0" i="0" u="none">
                <a:solidFill>
                  <a:srgbClr val="DDDDDD"/>
                </a:solidFill>
                <a:latin typeface="Arial"/>
                <a:ea typeface="Arial"/>
                <a:cs typeface="Arial"/>
                <a:sym typeface="Arial"/>
              </a:rPr>
              <a:t> </a:t>
            </a:r>
            <a:r>
              <a:rPr lang="en-US" sz="2500" b="0" i="0" u="none">
                <a:solidFill>
                  <a:srgbClr val="FFFF00"/>
                </a:solidFill>
                <a:latin typeface="Arial"/>
                <a:ea typeface="Arial"/>
                <a:cs typeface="Arial"/>
                <a:sym typeface="Arial"/>
              </a:rPr>
              <a:t>ነአኵተከ ወንሴብሐከ ሰዳዴ ጽልመት ወሀቤ ብርሃን ዘበአማን መድኃኒነ ዘበአፍቅሮ ወልድከ ወበአፍቅሮትከ ሰብአ ወሀበ ሥጋሁ በይእቲ ሌሊት።</a:t>
            </a:r>
            <a:endParaRPr/>
          </a:p>
          <a:p>
            <a:pPr marL="342900" marR="0" lvl="0" indent="-296862" algn="l" rtl="0">
              <a:lnSpc>
                <a:spcPct val="100000"/>
              </a:lnSpc>
              <a:spcBef>
                <a:spcPts val="600"/>
              </a:spcBef>
              <a:spcAft>
                <a:spcPts val="0"/>
              </a:spcAft>
              <a:buClr>
                <a:srgbClr val="FFFFFF"/>
              </a:buClr>
              <a:buSzPts val="2500"/>
              <a:buFont typeface="Noto Sans Symbols"/>
              <a:buChar char="❖"/>
            </a:pPr>
            <a:r>
              <a:rPr lang="en-US" sz="2500" b="0" i="0" u="none">
                <a:solidFill>
                  <a:srgbClr val="FFFFFF"/>
                </a:solidFill>
                <a:latin typeface="Arial"/>
                <a:ea typeface="Arial"/>
                <a:cs typeface="Arial"/>
                <a:sym typeface="Arial"/>
              </a:rPr>
              <a:t> ኦ ንጸልማት ኣርሒቕካ ሓቀኛ ብርሃን እትህብ ብሓቂ መድኃኒና። ነመስግነካን ንውድ</a:t>
            </a:r>
            <a:r>
              <a:rPr lang="en-US" sz="2500" b="0" i="0" u="none">
                <a:solidFill>
                  <a:srgbClr val="CE181E"/>
                </a:solidFill>
                <a:latin typeface="Arial"/>
                <a:ea typeface="Arial"/>
                <a:cs typeface="Arial"/>
                <a:sym typeface="Arial"/>
              </a:rPr>
              <a:t>ሰ</a:t>
            </a:r>
            <a:r>
              <a:rPr lang="en-US" sz="2500" b="0" i="0" u="none">
                <a:solidFill>
                  <a:srgbClr val="FFFFFF"/>
                </a:solidFill>
                <a:latin typeface="Arial"/>
                <a:ea typeface="Arial"/>
                <a:cs typeface="Arial"/>
                <a:sym typeface="Arial"/>
              </a:rPr>
              <a:t>ካን ኣሎና። ወድኻ ንሰብ ብምፍቃሩ ንስኻውን ብምፍቃርካ በታ ለይቲ እቲኣ ሥጋኡ ወፈየ። </a:t>
            </a:r>
            <a:endParaRPr/>
          </a:p>
          <a:p>
            <a:pPr marL="0" marR="0" lvl="0" indent="0" algn="l" rtl="0">
              <a:lnSpc>
                <a:spcPct val="93000"/>
              </a:lnSpc>
              <a:spcBef>
                <a:spcPts val="0"/>
              </a:spcBef>
              <a:spcAft>
                <a:spcPts val="0"/>
              </a:spcAft>
              <a:buNone/>
            </a:pPr>
            <a:endParaRPr sz="2500" b="0" i="0" u="none">
              <a:solidFill>
                <a:srgbClr val="FFFFFF"/>
              </a:solidFill>
              <a:latin typeface="Arial"/>
              <a:ea typeface="Arial"/>
              <a:cs typeface="Arial"/>
              <a:sym typeface="Arial"/>
            </a:endParaRPr>
          </a:p>
        </p:txBody>
      </p:sp>
      <p:sp>
        <p:nvSpPr>
          <p:cNvPr id="398" name="Google Shape;398;p20"/>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20</a:t>
            </a:fld>
            <a:endParaRPr/>
          </a:p>
        </p:txBody>
      </p:sp>
      <p:pic>
        <p:nvPicPr>
          <p:cNvPr id="399" name="Google Shape;399;p20"/>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400" name="Google Shape;400;p20"/>
          <p:cNvSpPr txBox="1"/>
          <p:nvPr/>
        </p:nvSpPr>
        <p:spPr>
          <a:xfrm>
            <a:off x="4608512" y="298450"/>
            <a:ext cx="5357812" cy="6757987"/>
          </a:xfrm>
          <a:prstGeom prst="rect">
            <a:avLst/>
          </a:prstGeom>
          <a:noFill/>
          <a:ln>
            <a:noFill/>
          </a:ln>
        </p:spPr>
        <p:txBody>
          <a:bodyPr spcFirstLastPara="1" wrap="square" lIns="90000" tIns="91425" rIns="90000" bIns="91425" anchor="t" anchorCtr="0">
            <a:noAutofit/>
          </a:bodyPr>
          <a:lstStyle/>
          <a:p>
            <a:pPr marL="342900" marR="0" lvl="0" indent="-284162" algn="l" rtl="0">
              <a:lnSpc>
                <a:spcPct val="10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Kahn</a:t>
            </a:r>
            <a:r>
              <a:rPr lang="en-US" sz="2700" b="0" i="0" u="none">
                <a:solidFill>
                  <a:srgbClr val="FFFFFF"/>
                </a:solidFill>
                <a:latin typeface="Arial"/>
                <a:ea typeface="Arial"/>
                <a:cs typeface="Arial"/>
                <a:sym typeface="Arial"/>
              </a:rPr>
              <a:t>:</a:t>
            </a:r>
            <a:r>
              <a:rPr lang="en-US" sz="2700" b="0" i="0" u="none">
                <a:solidFill>
                  <a:srgbClr val="00CC00"/>
                </a:solidFill>
                <a:latin typeface="Arial"/>
                <a:ea typeface="Arial"/>
                <a:cs typeface="Arial"/>
                <a:sym typeface="Arial"/>
              </a:rPr>
              <a:t> </a:t>
            </a:r>
            <a:r>
              <a:rPr lang="en-US" sz="2700" b="0" i="0" u="none">
                <a:solidFill>
                  <a:srgbClr val="FFFF00"/>
                </a:solidFill>
                <a:latin typeface="Arial"/>
                <a:ea typeface="Arial"/>
                <a:cs typeface="Arial"/>
                <a:sym typeface="Arial"/>
              </a:rPr>
              <a:t>Ne’akuteke we-ne’siebhake sedadie tsilmet we-habie brhan zebe-aman Medhanīne zebe-afqiro weldke webe-afqirotke sebi’a we-habe sigahu be-yitī lielīt.</a:t>
            </a:r>
            <a:endParaRPr/>
          </a:p>
          <a:p>
            <a:pPr marL="342900" marR="0" lvl="0" indent="-284162" algn="l" rtl="0">
              <a:lnSpc>
                <a:spcPct val="100000"/>
              </a:lnSpc>
              <a:spcBef>
                <a:spcPts val="7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Pries</a:t>
            </a:r>
            <a:r>
              <a:rPr lang="en-US" sz="2400" b="0" i="0" u="none">
                <a:solidFill>
                  <a:srgbClr val="FFFF00"/>
                </a:solidFill>
                <a:latin typeface="Arial"/>
                <a:ea typeface="Arial"/>
                <a:cs typeface="Arial"/>
                <a:sym typeface="Arial"/>
              </a:rPr>
              <a:t>t: </a:t>
            </a:r>
            <a:r>
              <a:rPr lang="en-US" sz="2400" b="0" i="0" u="none">
                <a:solidFill>
                  <a:srgbClr val="FFFFFF"/>
                </a:solidFill>
                <a:latin typeface="Arial"/>
                <a:ea typeface="Arial"/>
                <a:cs typeface="Arial"/>
                <a:sym typeface="Arial"/>
              </a:rPr>
              <a:t>We thank Thee and glorify Thee, Thou who removes darkness and gives light and art the true Saviour, because through Thy Son’s love and Thy love He gave His body in that night.</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407" name="Google Shape;407;p21"/>
          <p:cNvSpPr txBox="1"/>
          <p:nvPr/>
        </p:nvSpPr>
        <p:spPr>
          <a:xfrm>
            <a:off x="541337" y="468312"/>
            <a:ext cx="4678362" cy="6811962"/>
          </a:xfrm>
          <a:prstGeom prst="rect">
            <a:avLst/>
          </a:prstGeom>
          <a:noFill/>
          <a:ln>
            <a:noFill/>
          </a:ln>
        </p:spPr>
        <p:txBody>
          <a:bodyPr spcFirstLastPara="1" wrap="square" lIns="92150" tIns="46075" rIns="92150" bIns="46075" anchor="t" anchorCtr="0">
            <a:noAutofit/>
          </a:bodyPr>
          <a:lstStyle/>
          <a:p>
            <a:pPr marL="463550" marR="0" lvl="0" indent="-436562" algn="l" rtl="0">
              <a:lnSpc>
                <a:spcPct val="100000"/>
              </a:lnSpc>
              <a:spcBef>
                <a:spcPts val="0"/>
              </a:spcBef>
              <a:spcAft>
                <a:spcPts val="0"/>
              </a:spcAft>
              <a:buClr>
                <a:srgbClr val="33CC33"/>
              </a:buClr>
              <a:buSzPts val="4000"/>
              <a:buFont typeface="Noto Sans Symbols"/>
              <a:buChar char="❖"/>
            </a:pPr>
            <a:r>
              <a:rPr lang="en-US" sz="4000" b="0" i="0" u="sng">
                <a:solidFill>
                  <a:srgbClr val="FFFFFF"/>
                </a:solidFill>
                <a:latin typeface="Arial"/>
                <a:ea typeface="Arial"/>
                <a:cs typeface="Arial"/>
                <a:sym typeface="Arial"/>
              </a:rPr>
              <a:t>ዲያቆን</a:t>
            </a:r>
            <a:r>
              <a:rPr lang="en-US" sz="4000" b="0" i="0" u="none">
                <a:solidFill>
                  <a:srgbClr val="FFFFFF"/>
                </a:solidFill>
                <a:latin typeface="Arial"/>
                <a:ea typeface="Arial"/>
                <a:cs typeface="Arial"/>
                <a:sym typeface="Arial"/>
              </a:rPr>
              <a:t>፡</a:t>
            </a:r>
            <a:r>
              <a:rPr lang="en-US" sz="4000" b="0" i="0" u="none">
                <a:solidFill>
                  <a:srgbClr val="FFFF00"/>
                </a:solidFill>
                <a:latin typeface="Arial"/>
                <a:ea typeface="Arial"/>
                <a:cs typeface="Arial"/>
                <a:sym typeface="Arial"/>
              </a:rPr>
              <a:t> ንነጽር።</a:t>
            </a:r>
            <a:endParaRPr/>
          </a:p>
          <a:p>
            <a:pPr marL="463550" marR="0" lvl="0" indent="-436562" algn="l" rtl="0">
              <a:lnSpc>
                <a:spcPct val="100000"/>
              </a:lnSpc>
              <a:spcBef>
                <a:spcPts val="0"/>
              </a:spcBef>
              <a:spcAft>
                <a:spcPts val="0"/>
              </a:spcAft>
              <a:buClr>
                <a:schemeClr val="dk1"/>
              </a:buClr>
              <a:buSzPts val="4000"/>
              <a:buFont typeface="Arial"/>
              <a:buNone/>
            </a:pPr>
            <a:endParaRPr sz="4000" b="0" i="0" u="none">
              <a:solidFill>
                <a:srgbClr val="000000"/>
              </a:solidFill>
              <a:latin typeface="Arial"/>
              <a:ea typeface="Arial"/>
              <a:cs typeface="Arial"/>
              <a:sym typeface="Arial"/>
            </a:endParaRPr>
          </a:p>
          <a:p>
            <a:pPr marL="463550" marR="0" lvl="0" indent="-436562" algn="l" rtl="0">
              <a:lnSpc>
                <a:spcPct val="100000"/>
              </a:lnSpc>
              <a:spcBef>
                <a:spcPts val="0"/>
              </a:spcBef>
              <a:spcAft>
                <a:spcPts val="0"/>
              </a:spcAft>
              <a:buClr>
                <a:schemeClr val="dk1"/>
              </a:buClr>
              <a:buSzPts val="4000"/>
              <a:buFont typeface="Arial"/>
              <a:buNone/>
            </a:pPr>
            <a:endParaRPr sz="4000" b="0" i="0" u="none">
              <a:solidFill>
                <a:srgbClr val="000000"/>
              </a:solidFill>
              <a:latin typeface="Arial"/>
              <a:ea typeface="Arial"/>
              <a:cs typeface="Arial"/>
              <a:sym typeface="Arial"/>
            </a:endParaRPr>
          </a:p>
          <a:p>
            <a:pPr marL="463550" marR="0" lvl="0" indent="-436562" algn="l" rtl="0">
              <a:lnSpc>
                <a:spcPct val="100000"/>
              </a:lnSpc>
              <a:spcBef>
                <a:spcPts val="800"/>
              </a:spcBef>
              <a:spcAft>
                <a:spcPts val="0"/>
              </a:spcAft>
              <a:buClr>
                <a:srgbClr val="FFFFFF"/>
              </a:buClr>
              <a:buSzPts val="4000"/>
              <a:buFont typeface="Noto Sans Symbols"/>
              <a:buChar char="❖"/>
            </a:pPr>
            <a:r>
              <a:rPr lang="en-US" sz="4000" b="0" i="0" u="none">
                <a:solidFill>
                  <a:srgbClr val="FFFFFF"/>
                </a:solidFill>
                <a:latin typeface="Arial"/>
                <a:ea typeface="Arial"/>
                <a:cs typeface="Arial"/>
                <a:sym typeface="Arial"/>
              </a:rPr>
              <a:t>ነስተውዕል።</a:t>
            </a:r>
            <a:endParaRPr/>
          </a:p>
          <a:p>
            <a:pPr marL="0" marR="0" lvl="0" indent="0" algn="l" rtl="0">
              <a:lnSpc>
                <a:spcPct val="93000"/>
              </a:lnSpc>
              <a:spcBef>
                <a:spcPts val="0"/>
              </a:spcBef>
              <a:spcAft>
                <a:spcPts val="0"/>
              </a:spcAft>
              <a:buNone/>
            </a:pPr>
            <a:endParaRPr sz="4000" b="0" i="0" u="none">
              <a:solidFill>
                <a:srgbClr val="FFFFFF"/>
              </a:solidFill>
              <a:latin typeface="Arial"/>
              <a:ea typeface="Arial"/>
              <a:cs typeface="Arial"/>
              <a:sym typeface="Arial"/>
            </a:endParaRPr>
          </a:p>
        </p:txBody>
      </p:sp>
      <p:sp>
        <p:nvSpPr>
          <p:cNvPr id="408" name="Google Shape;408;p21"/>
          <p:cNvSpPr txBox="1"/>
          <p:nvPr/>
        </p:nvSpPr>
        <p:spPr>
          <a:xfrm>
            <a:off x="5307012" y="261937"/>
            <a:ext cx="4629150" cy="6788150"/>
          </a:xfrm>
          <a:prstGeom prst="rect">
            <a:avLst/>
          </a:prstGeom>
          <a:noFill/>
          <a:ln>
            <a:noFill/>
          </a:ln>
        </p:spPr>
        <p:txBody>
          <a:bodyPr spcFirstLastPara="1" wrap="square" lIns="90000" tIns="91425" rIns="90000" bIns="91425" anchor="t" anchorCtr="0">
            <a:noAutofit/>
          </a:bodyPr>
          <a:lstStyle/>
          <a:p>
            <a:pPr marL="463550" marR="0" lvl="0" indent="-436562" algn="l" rtl="0">
              <a:lnSpc>
                <a:spcPct val="100000"/>
              </a:lnSpc>
              <a:spcBef>
                <a:spcPts val="0"/>
              </a:spcBef>
              <a:spcAft>
                <a:spcPts val="0"/>
              </a:spcAft>
              <a:buClr>
                <a:srgbClr val="0000FF"/>
              </a:buClr>
              <a:buSzPts val="4000"/>
              <a:buFont typeface="Noto Sans Symbols"/>
              <a:buChar char="❖"/>
            </a:pPr>
            <a:r>
              <a:rPr lang="en-US" sz="4000" b="0" i="0" u="sng">
                <a:solidFill>
                  <a:srgbClr val="FFFFFF"/>
                </a:solidFill>
                <a:latin typeface="Arial"/>
                <a:ea typeface="Arial"/>
                <a:cs typeface="Arial"/>
                <a:sym typeface="Arial"/>
              </a:rPr>
              <a:t>Diyaqon</a:t>
            </a:r>
            <a:r>
              <a:rPr lang="en-US" sz="4000" b="0" i="0" u="none">
                <a:solidFill>
                  <a:srgbClr val="FFFFFF"/>
                </a:solidFill>
                <a:latin typeface="Arial"/>
                <a:ea typeface="Arial"/>
                <a:cs typeface="Arial"/>
                <a:sym typeface="Arial"/>
              </a:rPr>
              <a:t>: </a:t>
            </a:r>
            <a:r>
              <a:rPr lang="en-US" sz="4000" b="0" i="0" u="none">
                <a:solidFill>
                  <a:srgbClr val="FFFF00"/>
                </a:solidFill>
                <a:latin typeface="Arial"/>
                <a:ea typeface="Arial"/>
                <a:cs typeface="Arial"/>
                <a:sym typeface="Arial"/>
              </a:rPr>
              <a:t>Ni’netsr</a:t>
            </a:r>
            <a:r>
              <a:rPr lang="en-US" sz="4000" b="0" i="0" u="none">
                <a:solidFill>
                  <a:srgbClr val="00FF00"/>
                </a:solidFill>
                <a:latin typeface="Arial"/>
                <a:ea typeface="Arial"/>
                <a:cs typeface="Arial"/>
                <a:sym typeface="Arial"/>
              </a:rPr>
              <a:t> </a:t>
            </a:r>
            <a:endParaRPr/>
          </a:p>
          <a:p>
            <a:pPr marL="463550" marR="0" lvl="0" indent="-436562" algn="l" rtl="0">
              <a:lnSpc>
                <a:spcPct val="100000"/>
              </a:lnSpc>
              <a:spcBef>
                <a:spcPts val="800"/>
              </a:spcBef>
              <a:spcAft>
                <a:spcPts val="0"/>
              </a:spcAft>
              <a:buClr>
                <a:schemeClr val="dk1"/>
              </a:buClr>
              <a:buSzPts val="4000"/>
              <a:buFont typeface="Arial"/>
              <a:buNone/>
            </a:pPr>
            <a:endParaRPr sz="4000" b="0" i="0" u="none">
              <a:solidFill>
                <a:srgbClr val="000000"/>
              </a:solidFill>
              <a:latin typeface="Arial"/>
              <a:ea typeface="Arial"/>
              <a:cs typeface="Arial"/>
              <a:sym typeface="Arial"/>
            </a:endParaRPr>
          </a:p>
          <a:p>
            <a:pPr marL="463550" marR="0" lvl="0" indent="-436562" algn="l" rtl="0">
              <a:lnSpc>
                <a:spcPct val="100000"/>
              </a:lnSpc>
              <a:spcBef>
                <a:spcPts val="800"/>
              </a:spcBef>
              <a:spcAft>
                <a:spcPts val="0"/>
              </a:spcAft>
              <a:buClr>
                <a:srgbClr val="FF0000"/>
              </a:buClr>
              <a:buSzPts val="4000"/>
              <a:buFont typeface="Noto Sans Symbols"/>
              <a:buChar char="❖"/>
            </a:pPr>
            <a:r>
              <a:rPr lang="en-US" sz="4000" b="0" i="0" u="sng">
                <a:solidFill>
                  <a:srgbClr val="FFFF00"/>
                </a:solidFill>
                <a:latin typeface="Arial"/>
                <a:ea typeface="Arial"/>
                <a:cs typeface="Arial"/>
                <a:sym typeface="Arial"/>
              </a:rPr>
              <a:t>Deacon</a:t>
            </a:r>
            <a:r>
              <a:rPr lang="en-US" sz="4000" b="0" i="0" u="none">
                <a:solidFill>
                  <a:srgbClr val="FFFF00"/>
                </a:solidFill>
                <a:latin typeface="Arial"/>
                <a:ea typeface="Arial"/>
                <a:cs typeface="Arial"/>
                <a:sym typeface="Arial"/>
              </a:rPr>
              <a:t>:</a:t>
            </a:r>
            <a:r>
              <a:rPr lang="en-US" sz="4000" b="0" i="0" u="none">
                <a:solidFill>
                  <a:srgbClr val="DDDDDD"/>
                </a:solidFill>
                <a:latin typeface="Arial"/>
                <a:ea typeface="Arial"/>
                <a:cs typeface="Arial"/>
                <a:sym typeface="Arial"/>
              </a:rPr>
              <a:t> </a:t>
            </a:r>
            <a:r>
              <a:rPr lang="en-US" sz="4000" b="0" i="0" u="none">
                <a:solidFill>
                  <a:srgbClr val="FFFFFF"/>
                </a:solidFill>
                <a:latin typeface="Arial"/>
                <a:ea typeface="Arial"/>
                <a:cs typeface="Arial"/>
                <a:sym typeface="Arial"/>
              </a:rPr>
              <a:t>Let us give heed.</a:t>
            </a:r>
            <a:endParaRPr/>
          </a:p>
        </p:txBody>
      </p:sp>
      <p:pic>
        <p:nvPicPr>
          <p:cNvPr id="409" name="Google Shape;409;p21"/>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2"/>
          <p:cNvSpPr txBox="1"/>
          <p:nvPr/>
        </p:nvSpPr>
        <p:spPr>
          <a:xfrm>
            <a:off x="457200" y="300037"/>
            <a:ext cx="4678362" cy="6811962"/>
          </a:xfrm>
          <a:prstGeom prst="rect">
            <a:avLst/>
          </a:prstGeom>
          <a:noFill/>
          <a:ln>
            <a:noFill/>
          </a:ln>
        </p:spPr>
        <p:txBody>
          <a:bodyPr spcFirstLastPara="1" wrap="square" lIns="92150" tIns="46075" rIns="92150" bIns="46075" anchor="t" anchorCtr="0">
            <a:noAutofit/>
          </a:bodyPr>
          <a:lstStyle/>
          <a:p>
            <a:pPr marL="342900" marR="0" lvl="0" indent="-328612" algn="l" rtl="0">
              <a:lnSpc>
                <a:spcPct val="100000"/>
              </a:lnSpc>
              <a:spcBef>
                <a:spcPts val="0"/>
              </a:spcBef>
              <a:spcAft>
                <a:spcPts val="0"/>
              </a:spcAft>
              <a:buClr>
                <a:srgbClr val="02CA02"/>
              </a:buClr>
              <a:buSzPts val="3000"/>
              <a:buFont typeface="Noto Sans Symbols"/>
              <a:buChar char="❖"/>
            </a:pPr>
            <a:r>
              <a:rPr lang="en-US" sz="3000" b="0" i="0" u="sng">
                <a:solidFill>
                  <a:srgbClr val="FFFFFF"/>
                </a:solidFill>
                <a:latin typeface="Arial"/>
                <a:ea typeface="Arial"/>
                <a:cs typeface="Arial"/>
                <a:sym typeface="Arial"/>
              </a:rPr>
              <a:t>ካህን</a:t>
            </a:r>
            <a:r>
              <a:rPr lang="en-US" sz="3000" b="0" i="0" u="none">
                <a:solidFill>
                  <a:srgbClr val="FFFFFF"/>
                </a:solidFill>
                <a:latin typeface="Arial"/>
                <a:ea typeface="Arial"/>
                <a:cs typeface="Arial"/>
                <a:sym typeface="Arial"/>
              </a:rPr>
              <a:t>፦</a:t>
            </a:r>
            <a:r>
              <a:rPr lang="en-US" sz="3000" b="0" i="0" u="none">
                <a:solidFill>
                  <a:srgbClr val="DDDDDD"/>
                </a:solidFill>
                <a:latin typeface="Arial"/>
                <a:ea typeface="Arial"/>
                <a:cs typeface="Arial"/>
                <a:sym typeface="Arial"/>
              </a:rPr>
              <a:t> </a:t>
            </a:r>
            <a:r>
              <a:rPr lang="en-US" sz="3000" b="0" i="0" u="none">
                <a:solidFill>
                  <a:srgbClr val="FFFF00"/>
                </a:solidFill>
                <a:latin typeface="Arial"/>
                <a:ea typeface="Arial"/>
                <a:cs typeface="Arial"/>
                <a:sym typeface="Arial"/>
              </a:rPr>
              <a:t>እንዘ አምላክ ውእቱ ኵሎ ዘኮነ ወአመ ይእኅዝዎ ተወክፈ ምራቀ ርኩሳን ወዝግሐታተ መዋቅሕተ ኵሎ ጾረ።</a:t>
            </a:r>
            <a:endParaRPr/>
          </a:p>
          <a:p>
            <a:pPr marL="342900" marR="0" lvl="0" indent="-328612" algn="l" rtl="0">
              <a:lnSpc>
                <a:spcPct val="10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ኣምላኽ ክነሱ ኵሉ ዝኾነ ኪኅዝዎ ኸለዉ ምራቕ ርኹሳት ተቐበለ። ኵሉ ማእ</a:t>
            </a:r>
            <a:r>
              <a:rPr lang="en-US" sz="3000" b="0" i="0" u="none">
                <a:solidFill>
                  <a:srgbClr val="CE181E"/>
                </a:solidFill>
                <a:latin typeface="Arial"/>
                <a:ea typeface="Arial"/>
                <a:cs typeface="Arial"/>
                <a:sym typeface="Arial"/>
              </a:rPr>
              <a:t>ሰ</a:t>
            </a:r>
            <a:r>
              <a:rPr lang="en-US" sz="3000" b="0" i="0" u="none">
                <a:solidFill>
                  <a:srgbClr val="FFFFFF"/>
                </a:solidFill>
                <a:latin typeface="Arial"/>
                <a:ea typeface="Arial"/>
                <a:cs typeface="Arial"/>
                <a:sym typeface="Arial"/>
              </a:rPr>
              <a:t>ርቲ መቓውሕውን ፆረ።</a:t>
            </a:r>
            <a:endParaRPr/>
          </a:p>
        </p:txBody>
      </p:sp>
      <p:sp>
        <p:nvSpPr>
          <p:cNvPr id="416" name="Google Shape;416;p22"/>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22</a:t>
            </a:fld>
            <a:endParaRPr/>
          </a:p>
        </p:txBody>
      </p:sp>
      <p:pic>
        <p:nvPicPr>
          <p:cNvPr id="417" name="Google Shape;417;p22"/>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418" name="Google Shape;418;p22"/>
          <p:cNvSpPr txBox="1"/>
          <p:nvPr/>
        </p:nvSpPr>
        <p:spPr>
          <a:xfrm>
            <a:off x="4967287" y="327025"/>
            <a:ext cx="4500562" cy="6757987"/>
          </a:xfrm>
          <a:prstGeom prst="rect">
            <a:avLst/>
          </a:prstGeom>
          <a:noFill/>
          <a:ln>
            <a:noFill/>
          </a:ln>
        </p:spPr>
        <p:txBody>
          <a:bodyPr spcFirstLastPara="1" wrap="square" lIns="90000" tIns="91425" rIns="90000" bIns="91425" anchor="t" anchorCtr="0">
            <a:noAutofit/>
          </a:bodyPr>
          <a:lstStyle/>
          <a:p>
            <a:pPr marL="342900" marR="0" lvl="0" indent="-284162" algn="l" rtl="0">
              <a:lnSpc>
                <a:spcPct val="10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Kahn</a:t>
            </a:r>
            <a:r>
              <a:rPr lang="en-US" sz="2700" b="0" i="0" u="none">
                <a:solidFill>
                  <a:srgbClr val="FFFFFF"/>
                </a:solidFill>
                <a:latin typeface="Arial"/>
                <a:ea typeface="Arial"/>
                <a:cs typeface="Arial"/>
                <a:sym typeface="Arial"/>
              </a:rPr>
              <a:t>: </a:t>
            </a:r>
            <a:r>
              <a:rPr lang="en-US" sz="2700" b="0" i="0" u="none">
                <a:solidFill>
                  <a:srgbClr val="FFFF00"/>
                </a:solidFill>
                <a:latin typeface="Arial"/>
                <a:ea typeface="Arial"/>
                <a:cs typeface="Arial"/>
                <a:sym typeface="Arial"/>
              </a:rPr>
              <a:t>inze amlak wi’itu kulo ze-kone we-ime yihziwa tewekef meraqe rikusan we-zighatate mewaqht kulu tsore.</a:t>
            </a:r>
            <a:endParaRPr/>
          </a:p>
          <a:p>
            <a:pPr marL="342900" marR="0" lvl="0" indent="-284162" algn="l" rtl="0">
              <a:lnSpc>
                <a:spcPct val="100000"/>
              </a:lnSpc>
              <a:spcBef>
                <a:spcPts val="7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Priest</a:t>
            </a:r>
            <a:r>
              <a:rPr lang="en-US" sz="2700" b="0" i="0" u="none">
                <a:solidFill>
                  <a:srgbClr val="FFFF00"/>
                </a:solidFill>
                <a:latin typeface="Arial"/>
                <a:ea typeface="Arial"/>
                <a:cs typeface="Arial"/>
                <a:sym typeface="Arial"/>
              </a:rPr>
              <a:t>:</a:t>
            </a:r>
            <a:r>
              <a:rPr lang="en-US" sz="2700" b="0" i="0" u="none">
                <a:solidFill>
                  <a:srgbClr val="FFFFFF"/>
                </a:solidFill>
                <a:latin typeface="Arial"/>
                <a:ea typeface="Arial"/>
                <a:cs typeface="Arial"/>
                <a:sym typeface="Arial"/>
              </a:rPr>
              <a:t> Though He was God, all this came upon Him; when they seized Him, He Himself bore the spitting of the unclean and bore all the woes of the prison house.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3"/>
          <p:cNvSpPr txBox="1"/>
          <p:nvPr/>
        </p:nvSpPr>
        <p:spPr>
          <a:xfrm>
            <a:off x="373062" y="384175"/>
            <a:ext cx="4689475" cy="6811962"/>
          </a:xfrm>
          <a:prstGeom prst="rect">
            <a:avLst/>
          </a:prstGeom>
          <a:noFill/>
          <a:ln>
            <a:noFill/>
          </a:ln>
        </p:spPr>
        <p:txBody>
          <a:bodyPr spcFirstLastPara="1" wrap="square" lIns="92150" tIns="46075" rIns="92150" bIns="46075" anchor="t" anchorCtr="0">
            <a:noAutofit/>
          </a:bodyPr>
          <a:lstStyle/>
          <a:p>
            <a:pPr marL="342900" marR="0" lvl="0" indent="-303212" algn="l" rtl="0">
              <a:lnSpc>
                <a:spcPct val="100000"/>
              </a:lnSpc>
              <a:spcBef>
                <a:spcPts val="0"/>
              </a:spcBef>
              <a:spcAft>
                <a:spcPts val="0"/>
              </a:spcAft>
              <a:buClr>
                <a:srgbClr val="02CA02"/>
              </a:buClr>
              <a:buSzPts val="2600"/>
              <a:buFont typeface="Noto Sans Symbols"/>
              <a:buChar char="❖"/>
            </a:pPr>
            <a:r>
              <a:rPr lang="en-US" sz="2600" b="0" i="0" u="sng">
                <a:solidFill>
                  <a:srgbClr val="FFFFFF"/>
                </a:solidFill>
                <a:latin typeface="Arial"/>
                <a:ea typeface="Arial"/>
                <a:cs typeface="Arial"/>
                <a:sym typeface="Arial"/>
              </a:rPr>
              <a:t>ካህን</a:t>
            </a:r>
            <a:r>
              <a:rPr lang="en-US" sz="2600" b="0" i="0" u="none">
                <a:solidFill>
                  <a:srgbClr val="FFFFFF"/>
                </a:solidFill>
                <a:latin typeface="Arial"/>
                <a:ea typeface="Arial"/>
                <a:cs typeface="Arial"/>
                <a:sym typeface="Arial"/>
              </a:rPr>
              <a:t>፦</a:t>
            </a:r>
            <a:r>
              <a:rPr lang="en-US" sz="2600" b="0" i="0" u="none">
                <a:solidFill>
                  <a:srgbClr val="DDDDDD"/>
                </a:solidFill>
                <a:latin typeface="Arial"/>
                <a:ea typeface="Arial"/>
                <a:cs typeface="Arial"/>
                <a:sym typeface="Arial"/>
              </a:rPr>
              <a:t> </a:t>
            </a:r>
            <a:r>
              <a:rPr lang="en-US" sz="2600" b="0" i="0" u="none">
                <a:solidFill>
                  <a:srgbClr val="FFFF00"/>
                </a:solidFill>
                <a:latin typeface="Arial"/>
                <a:ea typeface="Arial"/>
                <a:cs typeface="Arial"/>
                <a:sym typeface="Arial"/>
              </a:rPr>
              <a:t>ወዘንተ ኵሎ ጾረ እንዘ እግዚእ ወአምላክ ውእቱ ወኵሎ ጾረ በእንቲአነ በእንተ ነዳ</a:t>
            </a:r>
            <a:r>
              <a:rPr lang="en-US" sz="2600" b="0" i="0" u="none">
                <a:solidFill>
                  <a:srgbClr val="CE181E"/>
                </a:solidFill>
                <a:latin typeface="Arial"/>
                <a:ea typeface="Arial"/>
                <a:cs typeface="Arial"/>
                <a:sym typeface="Arial"/>
              </a:rPr>
              <a:t>ያ</a:t>
            </a:r>
            <a:r>
              <a:rPr lang="en-US" sz="2600" b="0" i="0" u="none">
                <a:solidFill>
                  <a:srgbClr val="FFFF00"/>
                </a:solidFill>
                <a:latin typeface="Arial"/>
                <a:ea typeface="Arial"/>
                <a:cs typeface="Arial"/>
                <a:sym typeface="Arial"/>
              </a:rPr>
              <a:t>ን ወምስኪናን በእንተ ነቢያት ወሐዋርያት በእንተ ሰማዕታት ወምእመናን።</a:t>
            </a:r>
            <a:endParaRPr/>
          </a:p>
          <a:p>
            <a:pPr marL="342900" marR="0" lvl="0" indent="-303212" algn="l" rtl="0">
              <a:lnSpc>
                <a:spcPct val="100000"/>
              </a:lnSpc>
              <a:spcBef>
                <a:spcPts val="600"/>
              </a:spcBef>
              <a:spcAft>
                <a:spcPts val="0"/>
              </a:spcAft>
              <a:buClr>
                <a:srgbClr val="FFFFFF"/>
              </a:buClr>
              <a:buSzPts val="2600"/>
              <a:buFont typeface="Noto Sans Symbols"/>
              <a:buChar char="❖"/>
            </a:pPr>
            <a:r>
              <a:rPr lang="en-US" sz="2600" b="0" i="0" u="none">
                <a:solidFill>
                  <a:srgbClr val="FFFFFF"/>
                </a:solidFill>
                <a:latin typeface="Arial"/>
                <a:ea typeface="Arial"/>
                <a:cs typeface="Arial"/>
                <a:sym typeface="Arial"/>
              </a:rPr>
              <a:t> ጐይታናን ኣምላኽናን ክነሱ እዚ ኵሉ ተዓገሠ ምእንታና ምእንቲ ነ</a:t>
            </a:r>
            <a:r>
              <a:rPr lang="en-US" sz="2600" b="0" i="0" u="none">
                <a:solidFill>
                  <a:srgbClr val="CE181E"/>
                </a:solidFill>
                <a:latin typeface="Arial"/>
                <a:ea typeface="Arial"/>
                <a:cs typeface="Arial"/>
                <a:sym typeface="Arial"/>
              </a:rPr>
              <a:t>ዳያ</a:t>
            </a:r>
            <a:r>
              <a:rPr lang="en-US" sz="2600" b="0" i="0" u="none">
                <a:solidFill>
                  <a:srgbClr val="FFFFFF"/>
                </a:solidFill>
                <a:latin typeface="Arial"/>
                <a:ea typeface="Arial"/>
                <a:cs typeface="Arial"/>
                <a:sym typeface="Arial"/>
              </a:rPr>
              <a:t>ንን መሳኺንን ምእንቲ ነቢያትን ሓዋርያትን ምእንቲ ሰማዕታትን ምእመናንን ኵሉ ተዓገሠ።</a:t>
            </a:r>
            <a:endParaRPr/>
          </a:p>
        </p:txBody>
      </p:sp>
      <p:sp>
        <p:nvSpPr>
          <p:cNvPr id="425" name="Google Shape;425;p23"/>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23</a:t>
            </a:fld>
            <a:endParaRPr/>
          </a:p>
        </p:txBody>
      </p:sp>
      <p:pic>
        <p:nvPicPr>
          <p:cNvPr id="426" name="Google Shape;426;p23"/>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427" name="Google Shape;427;p23"/>
          <p:cNvSpPr txBox="1"/>
          <p:nvPr/>
        </p:nvSpPr>
        <p:spPr>
          <a:xfrm>
            <a:off x="4759325" y="214312"/>
            <a:ext cx="5135562" cy="6757987"/>
          </a:xfrm>
          <a:prstGeom prst="rect">
            <a:avLst/>
          </a:prstGeom>
          <a:noFill/>
          <a:ln>
            <a:noFill/>
          </a:ln>
        </p:spPr>
        <p:txBody>
          <a:bodyPr spcFirstLastPara="1" wrap="square" lIns="90000" tIns="91425" rIns="90000" bIns="91425" anchor="t" anchorCtr="0">
            <a:noAutofit/>
          </a:bodyPr>
          <a:lstStyle/>
          <a:p>
            <a:pPr marL="342900" marR="0" lvl="0" indent="-284162" algn="l" rtl="0">
              <a:lnSpc>
                <a:spcPct val="10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Kahn</a:t>
            </a:r>
            <a:r>
              <a:rPr lang="en-US" sz="2700" b="0" i="0" u="none">
                <a:solidFill>
                  <a:srgbClr val="FFFFFF"/>
                </a:solidFill>
                <a:latin typeface="Arial"/>
                <a:ea typeface="Arial"/>
                <a:cs typeface="Arial"/>
                <a:sym typeface="Arial"/>
              </a:rPr>
              <a:t>:</a:t>
            </a:r>
            <a:r>
              <a:rPr lang="en-US" sz="2700" b="0" i="0" u="none">
                <a:solidFill>
                  <a:srgbClr val="FFFF00"/>
                </a:solidFill>
                <a:latin typeface="Arial"/>
                <a:ea typeface="Arial"/>
                <a:cs typeface="Arial"/>
                <a:sym typeface="Arial"/>
              </a:rPr>
              <a:t> </a:t>
            </a:r>
            <a:r>
              <a:rPr lang="en-US" sz="2500" b="0" i="0" u="none">
                <a:solidFill>
                  <a:srgbClr val="FFFF00"/>
                </a:solidFill>
                <a:latin typeface="Arial"/>
                <a:ea typeface="Arial"/>
                <a:cs typeface="Arial"/>
                <a:sym typeface="Arial"/>
              </a:rPr>
              <a:t>We-zente kulo tsore inze Igzī’i we-Amlak wi’itu we-kulo tsore be-intīane be-inte nedayine we-mskīnan be-inte nebīyat we-hawaryat be-inte sema’itat we-mimenan</a:t>
            </a:r>
            <a:r>
              <a:rPr lang="en-US" sz="2500" b="0" i="0" u="none">
                <a:solidFill>
                  <a:srgbClr val="00CC00"/>
                </a:solidFill>
                <a:latin typeface="Arial"/>
                <a:ea typeface="Arial"/>
                <a:cs typeface="Arial"/>
                <a:sym typeface="Arial"/>
              </a:rPr>
              <a:t> </a:t>
            </a:r>
            <a:endParaRPr/>
          </a:p>
          <a:p>
            <a:pPr marL="342900" marR="0" lvl="0" indent="-284162" algn="l" rtl="0">
              <a:lnSpc>
                <a:spcPct val="100000"/>
              </a:lnSpc>
              <a:spcBef>
                <a:spcPts val="7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Priest</a:t>
            </a:r>
            <a:r>
              <a:rPr lang="en-US" sz="2700" b="0" i="0" u="none">
                <a:solidFill>
                  <a:srgbClr val="FFFF00"/>
                </a:solidFill>
                <a:latin typeface="Arial"/>
                <a:ea typeface="Arial"/>
                <a:cs typeface="Arial"/>
                <a:sym typeface="Arial"/>
              </a:rPr>
              <a:t>:  </a:t>
            </a:r>
            <a:r>
              <a:rPr lang="en-US" sz="2200" b="0" i="0" u="none">
                <a:solidFill>
                  <a:srgbClr val="FFFFFF"/>
                </a:solidFill>
                <a:latin typeface="Arial"/>
                <a:ea typeface="Arial"/>
                <a:cs typeface="Arial"/>
                <a:sym typeface="Arial"/>
              </a:rPr>
              <a:t>All these things He carried though He was Lord and God, He carried all on our behalf: on behalf of the poor and needy, on behalf of the prophets and apostles, on behalf of the martyrs and faithful, Christ, Thy beloved Son Whom Thou has loved and Whom Thou did send before.</a:t>
            </a:r>
            <a:endParaRPr/>
          </a:p>
          <a:p>
            <a:pPr marL="0" marR="0" lvl="0" indent="0" algn="l" rtl="0">
              <a:lnSpc>
                <a:spcPct val="93000"/>
              </a:lnSpc>
              <a:spcBef>
                <a:spcPts val="0"/>
              </a:spcBef>
              <a:spcAft>
                <a:spcPts val="0"/>
              </a:spcAft>
              <a:buNone/>
            </a:pPr>
            <a:endParaRPr sz="2200" b="0" i="0" u="non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4"/>
          <p:cNvSpPr txBox="1"/>
          <p:nvPr/>
        </p:nvSpPr>
        <p:spPr>
          <a:xfrm>
            <a:off x="457200" y="384175"/>
            <a:ext cx="4267200" cy="6811962"/>
          </a:xfrm>
          <a:prstGeom prst="rect">
            <a:avLst/>
          </a:prstGeom>
          <a:noFill/>
          <a:ln>
            <a:noFill/>
          </a:ln>
        </p:spPr>
        <p:txBody>
          <a:bodyPr spcFirstLastPara="1" wrap="square" lIns="92150" tIns="46075" rIns="92150" bIns="46075" anchor="t" anchorCtr="0">
            <a:noAutofit/>
          </a:bodyPr>
          <a:lstStyle/>
          <a:p>
            <a:pPr marL="342900" marR="0" lvl="0" indent="-296862" algn="l" rtl="0">
              <a:lnSpc>
                <a:spcPct val="100000"/>
              </a:lnSpc>
              <a:spcBef>
                <a:spcPts val="0"/>
              </a:spcBef>
              <a:spcAft>
                <a:spcPts val="0"/>
              </a:spcAft>
              <a:buClr>
                <a:srgbClr val="02CA02"/>
              </a:buClr>
              <a:buSzPts val="2500"/>
              <a:buFont typeface="Noto Sans Symbols"/>
              <a:buChar char="❖"/>
            </a:pPr>
            <a:r>
              <a:rPr lang="en-US" sz="2500" b="0" i="0" u="sng">
                <a:solidFill>
                  <a:srgbClr val="FFFFFF"/>
                </a:solidFill>
                <a:latin typeface="Arial"/>
                <a:ea typeface="Arial"/>
                <a:cs typeface="Arial"/>
                <a:sym typeface="Arial"/>
              </a:rPr>
              <a:t>ካህን</a:t>
            </a:r>
            <a:r>
              <a:rPr lang="en-US" sz="2500" b="0" i="0" u="none">
                <a:solidFill>
                  <a:srgbClr val="FFFFFF"/>
                </a:solidFill>
                <a:latin typeface="Arial"/>
                <a:ea typeface="Arial"/>
                <a:cs typeface="Arial"/>
                <a:sym typeface="Arial"/>
              </a:rPr>
              <a:t>፦</a:t>
            </a:r>
            <a:r>
              <a:rPr lang="en-US" sz="2500" b="0" i="0" u="none">
                <a:solidFill>
                  <a:srgbClr val="FFFF00"/>
                </a:solidFill>
                <a:latin typeface="Arial"/>
                <a:ea typeface="Arial"/>
                <a:cs typeface="Arial"/>
                <a:sym typeface="Arial"/>
              </a:rPr>
              <a:t>በእንተ ጳጳሳት ወቀሳውስት በእንተ ዲያቆናት ወአናጒንስጢስ በእንተ እቤራት ወእጓለ ማውታ በእንተ ደናግል ወመ</a:t>
            </a:r>
            <a:r>
              <a:rPr lang="en-US" sz="2500" b="0" i="0" u="none">
                <a:solidFill>
                  <a:srgbClr val="CE181E"/>
                </a:solidFill>
                <a:latin typeface="Arial"/>
                <a:ea typeface="Arial"/>
                <a:cs typeface="Arial"/>
                <a:sym typeface="Arial"/>
              </a:rPr>
              <a:t>ነ</a:t>
            </a:r>
            <a:r>
              <a:rPr lang="en-US" sz="2500" b="0" i="0" u="none">
                <a:solidFill>
                  <a:srgbClr val="FFFF00"/>
                </a:solidFill>
                <a:latin typeface="Arial"/>
                <a:ea typeface="Arial"/>
                <a:cs typeface="Arial"/>
                <a:sym typeface="Arial"/>
              </a:rPr>
              <a:t>ኰሳት ወወራዙት።</a:t>
            </a:r>
            <a:endParaRPr/>
          </a:p>
          <a:p>
            <a:pPr marL="342900" marR="0" lvl="0" indent="-296862" algn="l" rtl="0">
              <a:lnSpc>
                <a:spcPct val="100000"/>
              </a:lnSpc>
              <a:spcBef>
                <a:spcPts val="600"/>
              </a:spcBef>
              <a:spcAft>
                <a:spcPts val="0"/>
              </a:spcAft>
              <a:buClr>
                <a:srgbClr val="FFFFFF"/>
              </a:buClr>
              <a:buSzPts val="2500"/>
              <a:buFont typeface="Noto Sans Symbols"/>
              <a:buChar char="❖"/>
            </a:pPr>
            <a:r>
              <a:rPr lang="en-US" sz="2500" b="0" i="0" u="none">
                <a:solidFill>
                  <a:srgbClr val="FFFFFF"/>
                </a:solidFill>
                <a:latin typeface="Arial"/>
                <a:ea typeface="Arial"/>
                <a:cs typeface="Arial"/>
                <a:sym typeface="Arial"/>
              </a:rPr>
              <a:t>ምእንቲ ጳጳሳት ቀሳውስትን ምእንቲ ዲያቆናትን ምእንቲ መበለታትን ዘኽታማትን ምእንቲ ደናግልን መነኮሳትን ወራዙትን። </a:t>
            </a:r>
            <a:endParaRPr/>
          </a:p>
        </p:txBody>
      </p:sp>
      <p:sp>
        <p:nvSpPr>
          <p:cNvPr id="434" name="Google Shape;434;p24"/>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24</a:t>
            </a:fld>
            <a:endParaRPr/>
          </a:p>
        </p:txBody>
      </p:sp>
      <p:pic>
        <p:nvPicPr>
          <p:cNvPr id="435" name="Google Shape;435;p24"/>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436" name="Google Shape;436;p24"/>
          <p:cNvSpPr txBox="1"/>
          <p:nvPr/>
        </p:nvSpPr>
        <p:spPr>
          <a:xfrm>
            <a:off x="4219575" y="214312"/>
            <a:ext cx="5495925" cy="6757987"/>
          </a:xfrm>
          <a:prstGeom prst="rect">
            <a:avLst/>
          </a:prstGeom>
          <a:noFill/>
          <a:ln>
            <a:noFill/>
          </a:ln>
        </p:spPr>
        <p:txBody>
          <a:bodyPr spcFirstLastPara="1" wrap="square" lIns="90000" tIns="91425" rIns="90000" bIns="91425" anchor="t" anchorCtr="0">
            <a:noAutofit/>
          </a:bodyPr>
          <a:lstStyle/>
          <a:p>
            <a:pPr marL="342900" marR="0" lvl="0" indent="-265112" algn="l" rtl="0">
              <a:lnSpc>
                <a:spcPct val="100000"/>
              </a:lnSpc>
              <a:spcBef>
                <a:spcPts val="0"/>
              </a:spcBef>
              <a:spcAft>
                <a:spcPts val="0"/>
              </a:spcAft>
              <a:buClr>
                <a:srgbClr val="0000FF"/>
              </a:buClr>
              <a:buSzPts val="2400"/>
              <a:buFont typeface="Arial"/>
              <a:buChar char="❖"/>
            </a:pPr>
            <a:r>
              <a:rPr lang="en-US" sz="2400" b="0" i="0" u="sng">
                <a:solidFill>
                  <a:srgbClr val="FFFFFF"/>
                </a:solidFill>
                <a:latin typeface="Arial"/>
                <a:ea typeface="Arial"/>
                <a:cs typeface="Arial"/>
                <a:sym typeface="Arial"/>
              </a:rPr>
              <a:t>Kahn</a:t>
            </a:r>
            <a:r>
              <a:rPr lang="en-US" sz="2400" b="0"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Be-inte papasat we-qesawist be-inte dīyaqonat we-anagonsTīs be-inte ibierat we-iguale mawita be’inte denagl we-menekosat we-werazut</a:t>
            </a:r>
            <a:r>
              <a:rPr lang="en-US" sz="2400" b="0" i="0" u="none">
                <a:solidFill>
                  <a:srgbClr val="00CC00"/>
                </a:solidFill>
                <a:latin typeface="Arial"/>
                <a:ea typeface="Arial"/>
                <a:cs typeface="Arial"/>
                <a:sym typeface="Arial"/>
              </a:rPr>
              <a:t> </a:t>
            </a:r>
            <a:endParaRPr/>
          </a:p>
          <a:p>
            <a:pPr marL="342900" marR="0" lvl="0" indent="-265112" algn="l" rtl="0">
              <a:lnSpc>
                <a:spcPct val="100000"/>
              </a:lnSpc>
              <a:spcBef>
                <a:spcPts val="700"/>
              </a:spcBef>
              <a:spcAft>
                <a:spcPts val="0"/>
              </a:spcAft>
              <a:buClr>
                <a:srgbClr val="FF0000"/>
              </a:buClr>
              <a:buSzPts val="2400"/>
              <a:buFont typeface="Noto Sans Symbols"/>
              <a:buChar char="❖"/>
            </a:pPr>
            <a:r>
              <a:rPr lang="en-US" sz="2400" b="0" i="0" u="sng">
                <a:solidFill>
                  <a:srgbClr val="FFFF00"/>
                </a:solidFill>
                <a:latin typeface="Arial"/>
                <a:ea typeface="Arial"/>
                <a:cs typeface="Arial"/>
                <a:sym typeface="Arial"/>
              </a:rPr>
              <a:t>Priest</a:t>
            </a:r>
            <a:r>
              <a:rPr lang="en-US" sz="2400" b="0" i="0" u="none">
                <a:solidFill>
                  <a:srgbClr val="FFFF00"/>
                </a:solidFill>
                <a:latin typeface="Arial"/>
                <a:ea typeface="Arial"/>
                <a:cs typeface="Arial"/>
                <a:sym typeface="Arial"/>
              </a:rPr>
              <a:t>: </a:t>
            </a:r>
            <a:r>
              <a:rPr lang="en-US" sz="2400" b="0" i="0" u="none">
                <a:solidFill>
                  <a:srgbClr val="FFFFFF"/>
                </a:solidFill>
                <a:latin typeface="Arial"/>
                <a:ea typeface="Arial"/>
                <a:cs typeface="Arial"/>
                <a:sym typeface="Arial"/>
              </a:rPr>
              <a:t>On behalf of the bishops and priests, on behalf of the deacons and anagnosts, on behalf of the widows and orphans, on behalf of the virgins, monks and young men, impossible for the one to be separated from the other, so also gather us, through Thy divinity, from all evil thoughts into perfect faith.</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5"/>
          <p:cNvSpPr txBox="1"/>
          <p:nvPr/>
        </p:nvSpPr>
        <p:spPr>
          <a:xfrm>
            <a:off x="373062" y="384175"/>
            <a:ext cx="4486275" cy="6811962"/>
          </a:xfrm>
          <a:prstGeom prst="rect">
            <a:avLst/>
          </a:prstGeom>
          <a:noFill/>
          <a:ln>
            <a:noFill/>
          </a:ln>
        </p:spPr>
        <p:txBody>
          <a:bodyPr spcFirstLastPara="1" wrap="square" lIns="92150" tIns="46075" rIns="92150" bIns="46075" anchor="t" anchorCtr="0">
            <a:noAutofit/>
          </a:bodyPr>
          <a:lstStyle/>
          <a:p>
            <a:pPr marL="342900" marR="0" lvl="0" indent="-303212" algn="l" rtl="0">
              <a:lnSpc>
                <a:spcPct val="100000"/>
              </a:lnSpc>
              <a:spcBef>
                <a:spcPts val="0"/>
              </a:spcBef>
              <a:spcAft>
                <a:spcPts val="0"/>
              </a:spcAft>
              <a:buClr>
                <a:srgbClr val="02CA02"/>
              </a:buClr>
              <a:buSzPts val="2600"/>
              <a:buFont typeface="Noto Sans Symbols"/>
              <a:buChar char="❖"/>
            </a:pPr>
            <a:r>
              <a:rPr lang="en-US" sz="2600" b="0" i="0" u="sng">
                <a:solidFill>
                  <a:srgbClr val="FFFFFF"/>
                </a:solidFill>
                <a:latin typeface="Arial"/>
                <a:ea typeface="Arial"/>
                <a:cs typeface="Arial"/>
                <a:sym typeface="Arial"/>
              </a:rPr>
              <a:t>ካህን</a:t>
            </a:r>
            <a:r>
              <a:rPr lang="en-US" sz="2600" b="0" i="0" u="none">
                <a:solidFill>
                  <a:srgbClr val="FFFFFF"/>
                </a:solidFill>
                <a:latin typeface="Arial"/>
                <a:ea typeface="Arial"/>
                <a:cs typeface="Arial"/>
                <a:sym typeface="Arial"/>
              </a:rPr>
              <a:t>፦</a:t>
            </a:r>
            <a:r>
              <a:rPr lang="en-US" sz="2600" b="0" i="0" u="none">
                <a:solidFill>
                  <a:srgbClr val="DDDDDD"/>
                </a:solidFill>
                <a:latin typeface="Arial"/>
                <a:ea typeface="Arial"/>
                <a:cs typeface="Arial"/>
                <a:sym typeface="Arial"/>
              </a:rPr>
              <a:t> </a:t>
            </a:r>
            <a:r>
              <a:rPr lang="en-US" sz="2600" b="0" i="0" u="none">
                <a:solidFill>
                  <a:srgbClr val="FFFF00"/>
                </a:solidFill>
                <a:latin typeface="Arial"/>
                <a:ea typeface="Arial"/>
                <a:cs typeface="Arial"/>
                <a:sym typeface="Arial"/>
              </a:rPr>
              <a:t>በእንተ ኃጥአን ወዝርዋን ከመ ያስተጋብኦሙ ለዝርዋን ወያጽድቆሙ ለኃጥአን ወይሚጦሙ ለኵሎሙ ጊጉያን ወትንሣኤሁ ያዑቅ።</a:t>
            </a:r>
            <a:endParaRPr/>
          </a:p>
          <a:p>
            <a:pPr marL="342900" marR="0" lvl="0" indent="-303212" algn="l" rtl="0">
              <a:lnSpc>
                <a:spcPct val="100000"/>
              </a:lnSpc>
              <a:spcBef>
                <a:spcPts val="600"/>
              </a:spcBef>
              <a:spcAft>
                <a:spcPts val="0"/>
              </a:spcAft>
              <a:buClr>
                <a:srgbClr val="FFFFFF"/>
              </a:buClr>
              <a:buSzPts val="2600"/>
              <a:buFont typeface="Noto Sans Symbols"/>
              <a:buChar char="❖"/>
            </a:pPr>
            <a:r>
              <a:rPr lang="en-US" sz="2600" b="0" i="0" u="none">
                <a:solidFill>
                  <a:srgbClr val="FFFFFF"/>
                </a:solidFill>
                <a:latin typeface="Arial"/>
                <a:ea typeface="Arial"/>
                <a:cs typeface="Arial"/>
                <a:sym typeface="Arial"/>
              </a:rPr>
              <a:t>ምእንቲ ኃጥኣንን ዝተበተኑን ነቶም ዝተበተኑ ኪእክቦም ንኃጥኣን ኬጽድ</a:t>
            </a:r>
            <a:r>
              <a:rPr lang="en-US" sz="2600" b="0" i="0" u="none">
                <a:solidFill>
                  <a:srgbClr val="CE181E"/>
                </a:solidFill>
                <a:latin typeface="Arial"/>
                <a:ea typeface="Arial"/>
                <a:cs typeface="Arial"/>
                <a:sym typeface="Arial"/>
              </a:rPr>
              <a:t>ቖ</a:t>
            </a:r>
            <a:r>
              <a:rPr lang="en-US" sz="2600" b="0" i="0" u="none">
                <a:solidFill>
                  <a:srgbClr val="FFFFFF"/>
                </a:solidFill>
                <a:latin typeface="Arial"/>
                <a:ea typeface="Arial"/>
                <a:cs typeface="Arial"/>
                <a:sym typeface="Arial"/>
              </a:rPr>
              <a:t>ም ንዅሎም ንዝበ</a:t>
            </a:r>
            <a:r>
              <a:rPr lang="en-US" sz="2600" b="0" i="0" u="none">
                <a:solidFill>
                  <a:srgbClr val="CE181E"/>
                </a:solidFill>
                <a:latin typeface="Arial"/>
                <a:ea typeface="Arial"/>
                <a:cs typeface="Arial"/>
                <a:sym typeface="Arial"/>
              </a:rPr>
              <a:t>ደ</a:t>
            </a:r>
            <a:r>
              <a:rPr lang="en-US" sz="2600" b="0" i="0" u="none">
                <a:solidFill>
                  <a:srgbClr val="FFFFFF"/>
                </a:solidFill>
                <a:latin typeface="Arial"/>
                <a:ea typeface="Arial"/>
                <a:cs typeface="Arial"/>
                <a:sym typeface="Arial"/>
              </a:rPr>
              <a:t>ሉ ናብ ንስሓ ኪመልሶም ትንሣኤኡ ኸኣ ኬፍልጥ። </a:t>
            </a:r>
            <a:endParaRPr/>
          </a:p>
          <a:p>
            <a:pPr marL="0" marR="0" lvl="0" indent="0" algn="l" rtl="0">
              <a:lnSpc>
                <a:spcPct val="93000"/>
              </a:lnSpc>
              <a:spcBef>
                <a:spcPts val="0"/>
              </a:spcBef>
              <a:spcAft>
                <a:spcPts val="0"/>
              </a:spcAft>
              <a:buNone/>
            </a:pPr>
            <a:endParaRPr sz="2600" b="0" i="0" u="none">
              <a:solidFill>
                <a:srgbClr val="FFFFFF"/>
              </a:solidFill>
              <a:latin typeface="Arial"/>
              <a:ea typeface="Arial"/>
              <a:cs typeface="Arial"/>
              <a:sym typeface="Arial"/>
            </a:endParaRPr>
          </a:p>
        </p:txBody>
      </p:sp>
      <p:sp>
        <p:nvSpPr>
          <p:cNvPr id="443" name="Google Shape;443;p25"/>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25</a:t>
            </a:fld>
            <a:endParaRPr/>
          </a:p>
        </p:txBody>
      </p:sp>
      <p:pic>
        <p:nvPicPr>
          <p:cNvPr id="444" name="Google Shape;444;p25"/>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445" name="Google Shape;445;p25"/>
          <p:cNvSpPr txBox="1"/>
          <p:nvPr/>
        </p:nvSpPr>
        <p:spPr>
          <a:xfrm>
            <a:off x="4705350" y="214312"/>
            <a:ext cx="5187950" cy="6757987"/>
          </a:xfrm>
          <a:prstGeom prst="rect">
            <a:avLst/>
          </a:prstGeom>
          <a:noFill/>
          <a:ln>
            <a:noFill/>
          </a:ln>
        </p:spPr>
        <p:txBody>
          <a:bodyPr spcFirstLastPara="1" wrap="square" lIns="90000" tIns="91425" rIns="90000" bIns="91425" anchor="t" anchorCtr="0">
            <a:noAutofit/>
          </a:bodyPr>
          <a:lstStyle/>
          <a:p>
            <a:pPr marL="342900" marR="0" lvl="0" indent="-290512" algn="l" rtl="0">
              <a:lnSpc>
                <a:spcPct val="100000"/>
              </a:lnSpc>
              <a:spcBef>
                <a:spcPts val="0"/>
              </a:spcBef>
              <a:spcAft>
                <a:spcPts val="0"/>
              </a:spcAft>
              <a:buClr>
                <a:srgbClr val="0000FF"/>
              </a:buClr>
              <a:buSzPts val="2800"/>
              <a:buFont typeface="Arial"/>
              <a:buChar char="❖"/>
            </a:pPr>
            <a:r>
              <a:rPr lang="en-US" sz="2800" b="0" i="0" u="sng">
                <a:solidFill>
                  <a:srgbClr val="FFFFFF"/>
                </a:solidFill>
                <a:latin typeface="Arial"/>
                <a:ea typeface="Arial"/>
                <a:cs typeface="Arial"/>
                <a:sym typeface="Arial"/>
              </a:rPr>
              <a:t>Kahn</a:t>
            </a:r>
            <a:r>
              <a:rPr lang="en-US" sz="2800" b="0" i="0" u="none">
                <a:solidFill>
                  <a:srgbClr val="FFFFFF"/>
                </a:solidFill>
                <a:latin typeface="Arial"/>
                <a:ea typeface="Arial"/>
                <a:cs typeface="Arial"/>
                <a:sym typeface="Arial"/>
              </a:rPr>
              <a:t>:</a:t>
            </a:r>
            <a:r>
              <a:rPr lang="en-US" sz="2800" b="0" i="0" u="none">
                <a:solidFill>
                  <a:srgbClr val="FFFF00"/>
                </a:solidFill>
                <a:latin typeface="Arial"/>
                <a:ea typeface="Arial"/>
                <a:cs typeface="Arial"/>
                <a:sym typeface="Arial"/>
              </a:rPr>
              <a:t> Be-inte haTi’an we-zirwan keme yastegabomu le-zirwan we-yatsdiqomu le-haTi’an we-yemīTomu le-kulomu gīguyane we-tinsa’iehu ya’uq</a:t>
            </a:r>
            <a:r>
              <a:rPr lang="en-US" sz="2800" b="0" i="0" u="none">
                <a:solidFill>
                  <a:srgbClr val="00CC00"/>
                </a:solidFill>
                <a:latin typeface="Arial"/>
                <a:ea typeface="Arial"/>
                <a:cs typeface="Arial"/>
                <a:sym typeface="Arial"/>
              </a:rPr>
              <a:t> </a:t>
            </a:r>
            <a:endParaRPr/>
          </a:p>
          <a:p>
            <a:pPr marL="342900" marR="0" lvl="0" indent="-290512" algn="l" rtl="0">
              <a:lnSpc>
                <a:spcPct val="100000"/>
              </a:lnSpc>
              <a:spcBef>
                <a:spcPts val="700"/>
              </a:spcBef>
              <a:spcAft>
                <a:spcPts val="0"/>
              </a:spcAft>
              <a:buClr>
                <a:srgbClr val="FF0000"/>
              </a:buClr>
              <a:buSzPts val="2800"/>
              <a:buFont typeface="Noto Sans Symbols"/>
              <a:buChar char="❖"/>
            </a:pPr>
            <a:r>
              <a:rPr lang="en-US" sz="2800" b="0" i="0" u="sng">
                <a:solidFill>
                  <a:srgbClr val="FFFF00"/>
                </a:solidFill>
                <a:latin typeface="Arial"/>
                <a:ea typeface="Arial"/>
                <a:cs typeface="Arial"/>
                <a:sym typeface="Arial"/>
              </a:rPr>
              <a:t>Priest</a:t>
            </a:r>
            <a:r>
              <a:rPr lang="en-US" sz="2800" b="0" i="0" u="none">
                <a:solidFill>
                  <a:srgbClr val="FFFF00"/>
                </a:solidFill>
                <a:latin typeface="Arial"/>
                <a:ea typeface="Arial"/>
                <a:cs typeface="Arial"/>
                <a:sym typeface="Arial"/>
              </a:rPr>
              <a:t>: </a:t>
            </a:r>
            <a:r>
              <a:rPr lang="en-US" sz="2800" b="0" i="0" u="none">
                <a:solidFill>
                  <a:srgbClr val="F3F3F3"/>
                </a:solidFill>
                <a:latin typeface="Arial"/>
                <a:ea typeface="Arial"/>
                <a:cs typeface="Arial"/>
                <a:sym typeface="Arial"/>
              </a:rPr>
              <a:t>On behalf of the sinners and the scattered; s</a:t>
            </a:r>
            <a:r>
              <a:rPr lang="en-US" sz="2800" b="0" i="0" u="none">
                <a:solidFill>
                  <a:srgbClr val="FFFFFF"/>
                </a:solidFill>
                <a:latin typeface="Arial"/>
                <a:ea typeface="Arial"/>
                <a:cs typeface="Arial"/>
                <a:sym typeface="Arial"/>
              </a:rPr>
              <a:t>o that He may gather the scattered, justify the sinners, bring back the wicked and declare His resurrection.</a:t>
            </a:r>
            <a:endParaRPr/>
          </a:p>
          <a:p>
            <a:pPr marL="0" marR="0" lvl="0" indent="0" algn="l" rtl="0">
              <a:lnSpc>
                <a:spcPct val="93000"/>
              </a:lnSpc>
              <a:spcBef>
                <a:spcPts val="0"/>
              </a:spcBef>
              <a:spcAft>
                <a:spcPts val="0"/>
              </a:spcAft>
              <a:buNone/>
            </a:pPr>
            <a:endParaRPr sz="2800" b="0" i="0" u="none">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6"/>
          <p:cNvSpPr txBox="1"/>
          <p:nvPr/>
        </p:nvSpPr>
        <p:spPr>
          <a:xfrm>
            <a:off x="792162" y="552450"/>
            <a:ext cx="4235450" cy="6811962"/>
          </a:xfrm>
          <a:prstGeom prst="rect">
            <a:avLst/>
          </a:prstGeom>
          <a:noFill/>
          <a:ln>
            <a:noFill/>
          </a:ln>
        </p:spPr>
        <p:txBody>
          <a:bodyPr spcFirstLastPara="1" wrap="square" lIns="92150" tIns="46075" rIns="92150" bIns="46075" anchor="t" anchorCtr="0">
            <a:noAutofit/>
          </a:bodyPr>
          <a:lstStyle/>
          <a:p>
            <a:pPr marL="342900" marR="0" lvl="0" indent="-290512" algn="l" rtl="0">
              <a:lnSpc>
                <a:spcPct val="100000"/>
              </a:lnSpc>
              <a:spcBef>
                <a:spcPts val="0"/>
              </a:spcBef>
              <a:spcAft>
                <a:spcPts val="0"/>
              </a:spcAft>
              <a:buClr>
                <a:srgbClr val="02CA02"/>
              </a:buClr>
              <a:buSzPts val="2400"/>
              <a:buFont typeface="Noto Sans Symbols"/>
              <a:buChar char="❖"/>
            </a:pPr>
            <a:r>
              <a:rPr lang="en-US" sz="2400" b="0" i="0" u="sng">
                <a:solidFill>
                  <a:srgbClr val="FFFFFF"/>
                </a:solidFill>
                <a:latin typeface="Arial"/>
                <a:ea typeface="Arial"/>
                <a:cs typeface="Arial"/>
                <a:sym typeface="Arial"/>
              </a:rPr>
              <a:t>ካህን</a:t>
            </a:r>
            <a:r>
              <a:rPr lang="en-US" sz="2400" b="0"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ለእለ ነአምር አስማቲሆሙ ንነግር ወለእለሂ ኢነአምር አስማቲሆሙ አንተ እግዚኦ ተአምሮሙ ወትጤይቆሙ ወኵሉ ክሡተ በቅድሜከ።</a:t>
            </a:r>
            <a:endParaRPr/>
          </a:p>
          <a:p>
            <a:pPr marL="342900" marR="0" lvl="0" indent="-290512" algn="l" rtl="0">
              <a:lnSpc>
                <a:spcPct val="100000"/>
              </a:lnSpc>
              <a:spcBef>
                <a:spcPts val="600"/>
              </a:spcBef>
              <a:spcAft>
                <a:spcPts val="0"/>
              </a:spcAft>
              <a:buClr>
                <a:srgbClr val="FFFFFF"/>
              </a:buClr>
              <a:buSzPts val="2400"/>
              <a:buFont typeface="Noto Sans Symbols"/>
              <a:buChar char="❖"/>
            </a:pPr>
            <a:r>
              <a:rPr lang="en-US" sz="2400" b="0" i="0" u="none">
                <a:solidFill>
                  <a:srgbClr val="FFFFFF"/>
                </a:solidFill>
                <a:latin typeface="Arial"/>
                <a:ea typeface="Arial"/>
                <a:cs typeface="Arial"/>
                <a:sym typeface="Arial"/>
              </a:rPr>
              <a:t>ነቶም ስማቶም እንፈልጦ ንነግር ነቶም ስማቶም ዝይንፈልጦ ድማ ኦ ጐይታ ንስኻ ትፈልጦምን ትምርምሮምን ኢኻ። ኵሉ ኣብ ቅድሜኻ ግሉጽ እዩ። (ቅዳ.ጎር.ካልዕ- ፳፪)</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
        <p:nvSpPr>
          <p:cNvPr id="452" name="Google Shape;452;p26"/>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26</a:t>
            </a:fld>
            <a:endParaRPr/>
          </a:p>
        </p:txBody>
      </p:sp>
      <p:pic>
        <p:nvPicPr>
          <p:cNvPr id="453" name="Google Shape;453;p26"/>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454" name="Google Shape;454;p26"/>
          <p:cNvSpPr txBox="1"/>
          <p:nvPr/>
        </p:nvSpPr>
        <p:spPr>
          <a:xfrm>
            <a:off x="4705350" y="466725"/>
            <a:ext cx="4695825" cy="6757987"/>
          </a:xfrm>
          <a:prstGeom prst="rect">
            <a:avLst/>
          </a:prstGeom>
          <a:noFill/>
          <a:ln>
            <a:noFill/>
          </a:ln>
        </p:spPr>
        <p:txBody>
          <a:bodyPr spcFirstLastPara="1" wrap="square" lIns="90000" tIns="91425" rIns="90000" bIns="91425" anchor="t" anchorCtr="0">
            <a:noAutofit/>
          </a:bodyPr>
          <a:lstStyle/>
          <a:p>
            <a:pPr marL="342900" marR="0" lvl="0" indent="-265112" algn="l" rtl="0">
              <a:lnSpc>
                <a:spcPct val="100000"/>
              </a:lnSpc>
              <a:spcBef>
                <a:spcPts val="0"/>
              </a:spcBef>
              <a:spcAft>
                <a:spcPts val="0"/>
              </a:spcAft>
              <a:buClr>
                <a:srgbClr val="0000FF"/>
              </a:buClr>
              <a:buSzPts val="2400"/>
              <a:buFont typeface="Arial"/>
              <a:buChar char="❖"/>
            </a:pPr>
            <a:r>
              <a:rPr lang="en-US" sz="2400" b="0" i="0" u="sng">
                <a:solidFill>
                  <a:srgbClr val="FFFFFF"/>
                </a:solidFill>
                <a:latin typeface="Arial"/>
                <a:ea typeface="Arial"/>
                <a:cs typeface="Arial"/>
                <a:sym typeface="Arial"/>
              </a:rPr>
              <a:t>Kahn</a:t>
            </a:r>
            <a:r>
              <a:rPr lang="en-US" sz="2400" b="0" i="0" u="none">
                <a:solidFill>
                  <a:srgbClr val="FFFFFF"/>
                </a:solidFill>
                <a:latin typeface="Arial"/>
                <a:ea typeface="Arial"/>
                <a:cs typeface="Arial"/>
                <a:sym typeface="Arial"/>
              </a:rPr>
              <a:t>:</a:t>
            </a:r>
            <a:r>
              <a:rPr lang="en-US" sz="2400" b="0" i="0" u="none">
                <a:solidFill>
                  <a:srgbClr val="FFFF00"/>
                </a:solidFill>
                <a:latin typeface="Arial"/>
                <a:ea typeface="Arial"/>
                <a:cs typeface="Arial"/>
                <a:sym typeface="Arial"/>
              </a:rPr>
              <a:t> le-ile ne’amr asmatīhomu ninegir wele-ilehī īne’amr asmatīhomu ante Igzī’o te’amromu we-teTieyiqomu we-kulu kisute be-qidmieke::</a:t>
            </a:r>
            <a:r>
              <a:rPr lang="en-US" sz="2400" b="0" i="0" u="none">
                <a:solidFill>
                  <a:srgbClr val="00CC00"/>
                </a:solidFill>
                <a:latin typeface="Arial"/>
                <a:ea typeface="Arial"/>
                <a:cs typeface="Arial"/>
                <a:sym typeface="Arial"/>
              </a:rPr>
              <a:t> </a:t>
            </a:r>
            <a:endParaRPr/>
          </a:p>
          <a:p>
            <a:pPr marL="342900" marR="0" lvl="0" indent="-265112" algn="l" rtl="0">
              <a:lnSpc>
                <a:spcPct val="100000"/>
              </a:lnSpc>
              <a:spcBef>
                <a:spcPts val="700"/>
              </a:spcBef>
              <a:spcAft>
                <a:spcPts val="0"/>
              </a:spcAft>
              <a:buClr>
                <a:srgbClr val="FF0000"/>
              </a:buClr>
              <a:buSzPts val="2400"/>
              <a:buFont typeface="Noto Sans Symbols"/>
              <a:buChar char="❖"/>
            </a:pPr>
            <a:r>
              <a:rPr lang="en-US" sz="2400" b="0" i="0" u="sng">
                <a:solidFill>
                  <a:srgbClr val="FFFF00"/>
                </a:solidFill>
                <a:latin typeface="Arial"/>
                <a:ea typeface="Arial"/>
                <a:cs typeface="Arial"/>
                <a:sym typeface="Arial"/>
              </a:rPr>
              <a:t>Priest</a:t>
            </a:r>
            <a:r>
              <a:rPr lang="en-US" sz="2400" b="0" i="0" u="none">
                <a:solidFill>
                  <a:srgbClr val="FFFF00"/>
                </a:solidFill>
                <a:latin typeface="Arial"/>
                <a:ea typeface="Arial"/>
                <a:cs typeface="Arial"/>
                <a:sym typeface="Arial"/>
              </a:rPr>
              <a:t>:</a:t>
            </a:r>
            <a:r>
              <a:rPr lang="en-US" sz="2400" b="0" i="0" u="none">
                <a:solidFill>
                  <a:srgbClr val="000000"/>
                </a:solidFill>
                <a:latin typeface="Arial"/>
                <a:ea typeface="Arial"/>
                <a:cs typeface="Arial"/>
                <a:sym typeface="Arial"/>
              </a:rPr>
              <a:t> </a:t>
            </a:r>
            <a:r>
              <a:rPr lang="en-US" sz="2400" b="0" i="0" u="none">
                <a:solidFill>
                  <a:srgbClr val="FFFFFF"/>
                </a:solidFill>
                <a:latin typeface="Arial"/>
                <a:ea typeface="Arial"/>
                <a:cs typeface="Arial"/>
                <a:sym typeface="Arial"/>
              </a:rPr>
              <a:t>Lord, we speak of those whose names we know, but Thou knows those whose name we do not know and Thou understands them, and everything is naked before Thee. </a:t>
            </a:r>
            <a:endParaRPr/>
          </a:p>
          <a:p>
            <a:pPr marL="342900" marR="0" lvl="0" indent="-265112" algn="l" rtl="0">
              <a:lnSpc>
                <a:spcPct val="100000"/>
              </a:lnSpc>
              <a:spcBef>
                <a:spcPts val="700"/>
              </a:spcBef>
              <a:spcAft>
                <a:spcPts val="0"/>
              </a:spcAft>
              <a:buClr>
                <a:schemeClr val="dk1"/>
              </a:buClr>
              <a:buSzPts val="2400"/>
              <a:buFont typeface="Arial"/>
              <a:buNone/>
            </a:pPr>
            <a:endParaRPr sz="24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400" b="0" i="0" u="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7"/>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461" name="Google Shape;461;p27"/>
          <p:cNvSpPr txBox="1"/>
          <p:nvPr/>
        </p:nvSpPr>
        <p:spPr>
          <a:xfrm>
            <a:off x="735012" y="468312"/>
            <a:ext cx="4443412" cy="6811962"/>
          </a:xfrm>
          <a:prstGeom prst="rect">
            <a:avLst/>
          </a:prstGeom>
          <a:noFill/>
          <a:ln>
            <a:noFill/>
          </a:ln>
        </p:spPr>
        <p:txBody>
          <a:bodyPr spcFirstLastPara="1" wrap="square" lIns="92150" tIns="46075" rIns="92150" bIns="46075" anchor="t" anchorCtr="0">
            <a:noAutofit/>
          </a:bodyPr>
          <a:lstStyle/>
          <a:p>
            <a:pPr marL="463550" marR="0" lvl="0" indent="-400050" algn="l" rtl="0">
              <a:lnSpc>
                <a:spcPct val="100000"/>
              </a:lnSpc>
              <a:spcBef>
                <a:spcPts val="0"/>
              </a:spcBef>
              <a:spcAft>
                <a:spcPts val="0"/>
              </a:spcAft>
              <a:buClr>
                <a:srgbClr val="33CC33"/>
              </a:buClr>
              <a:buSzPts val="2400"/>
              <a:buFont typeface="Noto Sans Symbols"/>
              <a:buChar char="❖"/>
            </a:pPr>
            <a:r>
              <a:rPr lang="en-US" sz="2400" b="0" i="0" u="sng">
                <a:solidFill>
                  <a:srgbClr val="FFFFFF"/>
                </a:solidFill>
                <a:latin typeface="Arial"/>
                <a:ea typeface="Arial"/>
                <a:cs typeface="Arial"/>
                <a:sym typeface="Arial"/>
              </a:rPr>
              <a:t>ዲያቆን</a:t>
            </a:r>
            <a:r>
              <a:rPr lang="en-US" sz="2400" b="0" i="0" u="none">
                <a:solidFill>
                  <a:srgbClr val="FFFFFF"/>
                </a:solidFill>
                <a:latin typeface="Arial"/>
                <a:ea typeface="Arial"/>
                <a:cs typeface="Arial"/>
                <a:sym typeface="Arial"/>
              </a:rPr>
              <a:t>፡</a:t>
            </a:r>
            <a:r>
              <a:rPr lang="en-US" sz="2400" b="0" i="0" u="none">
                <a:solidFill>
                  <a:srgbClr val="FFFF00"/>
                </a:solidFill>
                <a:latin typeface="Arial"/>
                <a:ea typeface="Arial"/>
                <a:cs typeface="Arial"/>
                <a:sym typeface="Arial"/>
              </a:rPr>
              <a:t> በእንተ ብፁዕ ወቅዱስ ርእሰ ሊቃነ ጳጳሳት አባ ___። ወብፁዕ ጳጳስ አባ ___ እንዘ የአኵቱከ በጸሎቶሙ ወበስእለቶሙ እስጢፋኖስ ቀዳሜ ሰማዕት። ዘካርያስ ካህን ወዮሐንስ መጥምቅ</a:t>
            </a:r>
            <a:r>
              <a:rPr lang="en-US" sz="2400" b="0" i="0" u="none">
                <a:solidFill>
                  <a:srgbClr val="CE181E"/>
                </a:solidFill>
                <a:latin typeface="Arial"/>
                <a:ea typeface="Arial"/>
                <a:cs typeface="Arial"/>
                <a:sym typeface="Arial"/>
              </a:rPr>
              <a:t>. . .</a:t>
            </a:r>
            <a:endParaRPr/>
          </a:p>
          <a:p>
            <a:pPr marL="463550" marR="0" lvl="0" indent="-400050" algn="l" rtl="0">
              <a:lnSpc>
                <a:spcPct val="100000"/>
              </a:lnSpc>
              <a:spcBef>
                <a:spcPts val="600"/>
              </a:spcBef>
              <a:spcAft>
                <a:spcPts val="0"/>
              </a:spcAft>
              <a:buClr>
                <a:srgbClr val="FFFFFF"/>
              </a:buClr>
              <a:buSzPts val="2400"/>
              <a:buFont typeface="Noto Sans Symbols"/>
              <a:buChar char="❖"/>
            </a:pPr>
            <a:r>
              <a:rPr lang="en-US" sz="2400" b="0" i="0" u="none">
                <a:solidFill>
                  <a:srgbClr val="FFFFFF"/>
                </a:solidFill>
                <a:latin typeface="Arial"/>
                <a:ea typeface="Arial"/>
                <a:cs typeface="Arial"/>
                <a:sym typeface="Arial"/>
              </a:rPr>
              <a:t>ምእንቲ ብፁዕን ቅዱሳን ርእሲ ሊቃነ ጳጳሳት …</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
        <p:nvSpPr>
          <p:cNvPr id="462" name="Google Shape;462;p27"/>
          <p:cNvSpPr txBox="1"/>
          <p:nvPr/>
        </p:nvSpPr>
        <p:spPr>
          <a:xfrm>
            <a:off x="4557712" y="277812"/>
            <a:ext cx="5254625" cy="6980237"/>
          </a:xfrm>
          <a:prstGeom prst="rect">
            <a:avLst/>
          </a:prstGeom>
          <a:noFill/>
          <a:ln>
            <a:noFill/>
          </a:ln>
        </p:spPr>
        <p:txBody>
          <a:bodyPr spcFirstLastPara="1" wrap="square" lIns="90000" tIns="91425" rIns="90000" bIns="91425" anchor="t" anchorCtr="0">
            <a:noAutofit/>
          </a:bodyPr>
          <a:lstStyle/>
          <a:p>
            <a:pPr marL="463550" marR="0" lvl="0" indent="-412750" algn="l" rtl="0">
              <a:lnSpc>
                <a:spcPct val="100000"/>
              </a:lnSpc>
              <a:spcBef>
                <a:spcPts val="0"/>
              </a:spcBef>
              <a:spcAft>
                <a:spcPts val="0"/>
              </a:spcAft>
              <a:buClr>
                <a:srgbClr val="0000FF"/>
              </a:buClr>
              <a:buSzPts val="2400"/>
              <a:buFont typeface="Noto Sans Symbols"/>
              <a:buChar char="❖"/>
            </a:pPr>
            <a:r>
              <a:rPr lang="en-US" sz="2400" b="0" i="0" u="sng">
                <a:solidFill>
                  <a:srgbClr val="FFFFFF"/>
                </a:solidFill>
                <a:latin typeface="Arial"/>
                <a:ea typeface="Arial"/>
                <a:cs typeface="Arial"/>
                <a:sym typeface="Arial"/>
              </a:rPr>
              <a:t>Diyaqon</a:t>
            </a:r>
            <a:r>
              <a:rPr lang="en-US" sz="2400" b="0"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be-inte bitsu meqdes ris’e līqane papasat__:: we-btsuE papas aba ___ inze ye’akutuke be-tselotomu webe’sIletomu isTīfanos qedamie sema’it:: zekaryas kahn we-yohanis meTmiq</a:t>
            </a:r>
            <a:endParaRPr/>
          </a:p>
          <a:p>
            <a:pPr marL="463550" marR="0" lvl="0" indent="-412750" algn="l" rtl="0">
              <a:lnSpc>
                <a:spcPct val="100000"/>
              </a:lnSpc>
              <a:spcBef>
                <a:spcPts val="800"/>
              </a:spcBef>
              <a:spcAft>
                <a:spcPts val="0"/>
              </a:spcAft>
              <a:buClr>
                <a:srgbClr val="FF0000"/>
              </a:buClr>
              <a:buSzPts val="2400"/>
              <a:buFont typeface="Noto Sans Symbols"/>
              <a:buChar char="❖"/>
            </a:pPr>
            <a:r>
              <a:rPr lang="en-US" sz="2400" b="0" i="0" u="sng">
                <a:solidFill>
                  <a:srgbClr val="FFFF00"/>
                </a:solidFill>
                <a:latin typeface="Arial"/>
                <a:ea typeface="Arial"/>
                <a:cs typeface="Arial"/>
                <a:sym typeface="Arial"/>
              </a:rPr>
              <a:t>Deacon</a:t>
            </a:r>
            <a:r>
              <a:rPr lang="en-US" sz="2400" b="0" i="0" u="none">
                <a:solidFill>
                  <a:srgbClr val="FFFF00"/>
                </a:solidFill>
                <a:latin typeface="Arial"/>
                <a:ea typeface="Arial"/>
                <a:cs typeface="Arial"/>
                <a:sym typeface="Arial"/>
              </a:rPr>
              <a:t>:</a:t>
            </a:r>
            <a:r>
              <a:rPr lang="en-US" sz="2400" b="0" i="0" u="none">
                <a:solidFill>
                  <a:srgbClr val="DDDDDD"/>
                </a:solidFill>
                <a:latin typeface="Arial"/>
                <a:ea typeface="Arial"/>
                <a:cs typeface="Arial"/>
                <a:sym typeface="Arial"/>
              </a:rPr>
              <a:t> </a:t>
            </a:r>
            <a:r>
              <a:rPr lang="en-US" sz="2400" b="0" i="0" u="none">
                <a:solidFill>
                  <a:srgbClr val="FFFFFF"/>
                </a:solidFill>
                <a:latin typeface="Arial"/>
                <a:ea typeface="Arial"/>
                <a:cs typeface="Arial"/>
                <a:sym typeface="Arial"/>
              </a:rPr>
              <a:t>For the sake of the blessed and holy Patriarch Abba __:: And the blessed Patriarch Abba __  by their thanks their prayers and their pleading St. Stephen the first martyr. Zachariah the priest, and John the Baptist.</a:t>
            </a:r>
            <a:endParaRPr/>
          </a:p>
        </p:txBody>
      </p:sp>
      <p:pic>
        <p:nvPicPr>
          <p:cNvPr id="463" name="Google Shape;463;p27"/>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28"/>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470" name="Google Shape;470;p28"/>
          <p:cNvSpPr txBox="1"/>
          <p:nvPr/>
        </p:nvSpPr>
        <p:spPr>
          <a:xfrm>
            <a:off x="436562" y="1357312"/>
            <a:ext cx="4941887" cy="5761037"/>
          </a:xfrm>
          <a:prstGeom prst="rect">
            <a:avLst/>
          </a:prstGeom>
          <a:noFill/>
          <a:ln>
            <a:noFill/>
          </a:ln>
        </p:spPr>
        <p:txBody>
          <a:bodyPr spcFirstLastPara="1" wrap="square" lIns="92150" tIns="46075" rIns="92150" bIns="46075" anchor="t" anchorCtr="0">
            <a:noAutofit/>
          </a:bodyPr>
          <a:lstStyle/>
          <a:p>
            <a:pPr marL="460375" marR="0" lvl="0" indent="-407987" algn="l" rtl="0">
              <a:lnSpc>
                <a:spcPct val="112000"/>
              </a:lnSpc>
              <a:spcBef>
                <a:spcPts val="0"/>
              </a:spcBef>
              <a:spcAft>
                <a:spcPts val="0"/>
              </a:spcAft>
              <a:buClr>
                <a:srgbClr val="00CC00"/>
              </a:buClr>
              <a:buSzPts val="2600"/>
              <a:buFont typeface="Noto Sans Symbols"/>
              <a:buChar char="❖"/>
            </a:pPr>
            <a:r>
              <a:rPr lang="en-US" sz="2600" b="0" i="0" u="sng">
                <a:solidFill>
                  <a:srgbClr val="FFFFFF"/>
                </a:solidFill>
                <a:latin typeface="Arial"/>
                <a:ea typeface="Arial"/>
                <a:cs typeface="Arial"/>
                <a:sym typeface="Arial"/>
              </a:rPr>
              <a:t>ንፍቅ ካህን</a:t>
            </a:r>
            <a:r>
              <a:rPr lang="en-US" sz="2600" b="0" i="0" u="none">
                <a:solidFill>
                  <a:srgbClr val="FFFFFF"/>
                </a:solidFill>
                <a:latin typeface="Arial"/>
                <a:ea typeface="Arial"/>
                <a:cs typeface="Arial"/>
                <a:sym typeface="Arial"/>
              </a:rPr>
              <a:t>፡ </a:t>
            </a:r>
            <a:r>
              <a:rPr lang="en-US" sz="2600" b="0" i="0" u="none">
                <a:solidFill>
                  <a:srgbClr val="FFFF00"/>
                </a:solidFill>
                <a:latin typeface="Arial"/>
                <a:ea typeface="Arial"/>
                <a:cs typeface="Arial"/>
                <a:sym typeface="Arial"/>
              </a:rPr>
              <a:t>ኦ ሥሉስ ቅዱስ አብ ወወልድ ወመንፈስ ቅዱስ ባርክ ዲበ ሕዝብከ  ፍቁራን ክርስቶሳውያን በበረከተ ሰማያውያን  ወምድራውያን</a:t>
            </a:r>
            <a:endParaRPr/>
          </a:p>
          <a:p>
            <a:pPr marL="460375" marR="0" lvl="0" indent="-407987" algn="l" rtl="0">
              <a:lnSpc>
                <a:spcPct val="100000"/>
              </a:lnSpc>
              <a:spcBef>
                <a:spcPts val="0"/>
              </a:spcBef>
              <a:spcAft>
                <a:spcPts val="0"/>
              </a:spcAft>
              <a:buClr>
                <a:srgbClr val="FFFFFF"/>
              </a:buClr>
              <a:buSzPts val="2600"/>
              <a:buFont typeface="Noto Sans Symbols"/>
              <a:buChar char="❖"/>
            </a:pPr>
            <a:r>
              <a:rPr lang="en-US" sz="2600" b="0" i="0" u="none">
                <a:solidFill>
                  <a:srgbClr val="FFFFFF"/>
                </a:solidFill>
                <a:latin typeface="Arial"/>
                <a:ea typeface="Arial"/>
                <a:cs typeface="Arial"/>
                <a:sym typeface="Arial"/>
              </a:rPr>
              <a:t>ኦ ሥሉስ ቅዱስ ኣብ ወልድ መንፈስ </a:t>
            </a:r>
            <a:r>
              <a:rPr lang="en-US" sz="2600" b="0" i="0" u="none">
                <a:solidFill>
                  <a:srgbClr val="CE181E"/>
                </a:solidFill>
                <a:latin typeface="Arial"/>
                <a:ea typeface="Arial"/>
                <a:cs typeface="Arial"/>
                <a:sym typeface="Arial"/>
              </a:rPr>
              <a:t>ቅዱስ</a:t>
            </a:r>
            <a:r>
              <a:rPr lang="en-US" sz="2600" b="0" i="0" u="none">
                <a:solidFill>
                  <a:srgbClr val="FFFFFF"/>
                </a:solidFill>
                <a:latin typeface="Arial"/>
                <a:ea typeface="Arial"/>
                <a:cs typeface="Arial"/>
                <a:sym typeface="Arial"/>
              </a:rPr>
              <a:t> ፍ</a:t>
            </a:r>
            <a:r>
              <a:rPr lang="en-US" sz="2600" b="0" i="0" u="none">
                <a:solidFill>
                  <a:srgbClr val="CE181E"/>
                </a:solidFill>
                <a:latin typeface="Arial"/>
                <a:ea typeface="Arial"/>
                <a:cs typeface="Arial"/>
                <a:sym typeface="Arial"/>
              </a:rPr>
              <a:t>ቁ</a:t>
            </a:r>
            <a:r>
              <a:rPr lang="en-US" sz="2600" b="0" i="0" u="none">
                <a:solidFill>
                  <a:srgbClr val="FFFFFF"/>
                </a:solidFill>
                <a:latin typeface="Arial"/>
                <a:ea typeface="Arial"/>
                <a:cs typeface="Arial"/>
                <a:sym typeface="Arial"/>
              </a:rPr>
              <a:t>ራት ክርስቲያን ንዝኾኑ ሕዝብኻ ብበረከት ሰማያውያንን ምድራውያንን ባርኽ።</a:t>
            </a:r>
            <a:endParaRPr/>
          </a:p>
          <a:p>
            <a:pPr marL="460375" marR="0" lvl="0" indent="-407987" algn="l" rtl="0">
              <a:lnSpc>
                <a:spcPct val="100000"/>
              </a:lnSpc>
              <a:spcBef>
                <a:spcPts val="800"/>
              </a:spcBef>
              <a:spcAft>
                <a:spcPts val="0"/>
              </a:spcAft>
              <a:buClr>
                <a:schemeClr val="dk1"/>
              </a:buClr>
              <a:buSzPts val="2600"/>
              <a:buFont typeface="Arial"/>
              <a:buNone/>
            </a:pPr>
            <a:endParaRPr sz="2600" b="0" i="0" u="none">
              <a:solidFill>
                <a:srgbClr val="000000"/>
              </a:solidFill>
              <a:latin typeface="Arial"/>
              <a:ea typeface="Arial"/>
              <a:cs typeface="Arial"/>
              <a:sym typeface="Arial"/>
            </a:endParaRPr>
          </a:p>
          <a:p>
            <a:pPr marL="460375" marR="0" lvl="0" indent="-407987" algn="l" rtl="0">
              <a:lnSpc>
                <a:spcPct val="100000"/>
              </a:lnSpc>
              <a:spcBef>
                <a:spcPts val="600"/>
              </a:spcBef>
              <a:spcAft>
                <a:spcPts val="0"/>
              </a:spcAft>
              <a:buClr>
                <a:schemeClr val="dk1"/>
              </a:buClr>
              <a:buSzPts val="2600"/>
              <a:buFont typeface="Arial"/>
              <a:buNone/>
            </a:pPr>
            <a:endParaRPr sz="26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600" b="0" i="0" u="none">
              <a:solidFill>
                <a:srgbClr val="000000"/>
              </a:solidFill>
              <a:latin typeface="Arial"/>
              <a:ea typeface="Arial"/>
              <a:cs typeface="Arial"/>
              <a:sym typeface="Arial"/>
            </a:endParaRPr>
          </a:p>
        </p:txBody>
      </p:sp>
      <p:sp>
        <p:nvSpPr>
          <p:cNvPr id="471" name="Google Shape;471;p28"/>
          <p:cNvSpPr txBox="1"/>
          <p:nvPr/>
        </p:nvSpPr>
        <p:spPr>
          <a:xfrm>
            <a:off x="539750" y="234950"/>
            <a:ext cx="9277350" cy="503237"/>
          </a:xfrm>
          <a:prstGeom prst="rect">
            <a:avLst/>
          </a:prstGeom>
          <a:noFill/>
          <a:ln>
            <a:noFill/>
          </a:ln>
        </p:spPr>
        <p:txBody>
          <a:bodyPr spcFirstLastPara="1" wrap="square" lIns="90000" tIns="91425" rIns="90000" bIns="91425" anchor="t" anchorCtr="0">
            <a:noAutofit/>
          </a:bodyPr>
          <a:lstStyle/>
          <a:p>
            <a:pPr marL="0" marR="0" lvl="0" indent="0" algn="ctr" rtl="0">
              <a:lnSpc>
                <a:spcPct val="100000"/>
              </a:lnSpc>
              <a:spcBef>
                <a:spcPts val="0"/>
              </a:spcBef>
              <a:spcAft>
                <a:spcPts val="0"/>
              </a:spcAft>
              <a:buClr>
                <a:srgbClr val="FFFFFF"/>
              </a:buClr>
              <a:buSzPts val="2400"/>
              <a:buFont typeface="Arial"/>
              <a:buNone/>
            </a:pPr>
            <a:r>
              <a:rPr lang="en-US" sz="2400" b="0" i="0" u="none">
                <a:solidFill>
                  <a:srgbClr val="FFFFFF"/>
                </a:solidFill>
                <a:latin typeface="Arial"/>
                <a:ea typeface="Arial"/>
                <a:cs typeface="Arial"/>
                <a:sym typeface="Arial"/>
              </a:rPr>
              <a:t>ጸሎተ ቡራኬ ናይ </a:t>
            </a:r>
            <a:r>
              <a:rPr lang="en-US" sz="2400" b="0" i="0" u="sng">
                <a:solidFill>
                  <a:srgbClr val="FFFFFF"/>
                </a:solidFill>
                <a:latin typeface="Arial"/>
                <a:ea typeface="Arial"/>
                <a:cs typeface="Arial"/>
                <a:sym typeface="Arial"/>
              </a:rPr>
              <a:t>ባስሌዎስ።</a:t>
            </a:r>
            <a:r>
              <a:rPr lang="en-US" sz="2400" b="0" i="0" u="none">
                <a:solidFill>
                  <a:srgbClr val="FFFFFF"/>
                </a:solidFill>
                <a:latin typeface="Arial"/>
                <a:ea typeface="Arial"/>
                <a:cs typeface="Arial"/>
                <a:sym typeface="Arial"/>
              </a:rPr>
              <a:t> </a:t>
            </a:r>
            <a:endParaRPr/>
          </a:p>
          <a:p>
            <a:pPr marL="0" marR="0" lvl="0" indent="0" algn="ctr" rtl="0">
              <a:lnSpc>
                <a:spcPct val="100000"/>
              </a:lnSpc>
              <a:spcBef>
                <a:spcPts val="0"/>
              </a:spcBef>
              <a:spcAft>
                <a:spcPts val="0"/>
              </a:spcAft>
              <a:buClr>
                <a:srgbClr val="FFFFFF"/>
              </a:buClr>
              <a:buSzPts val="2400"/>
              <a:buFont typeface="Arial"/>
              <a:buNone/>
            </a:pPr>
            <a:r>
              <a:rPr lang="en-US" sz="2400" b="0" i="0" u="none">
                <a:solidFill>
                  <a:srgbClr val="FFFFFF"/>
                </a:solidFill>
                <a:latin typeface="Arial"/>
                <a:ea typeface="Arial"/>
                <a:cs typeface="Arial"/>
                <a:sym typeface="Arial"/>
              </a:rPr>
              <a:t>Tselot Burakie nay </a:t>
            </a:r>
            <a:r>
              <a:rPr lang="en-US" sz="2400" b="0" i="0" u="sng">
                <a:solidFill>
                  <a:srgbClr val="FFFFFF"/>
                </a:solidFill>
                <a:latin typeface="Arial"/>
                <a:ea typeface="Arial"/>
                <a:cs typeface="Arial"/>
                <a:sym typeface="Arial"/>
              </a:rPr>
              <a:t>Basiliewos</a:t>
            </a:r>
            <a:r>
              <a:rPr lang="en-US" sz="2400" b="0" i="0" u="none">
                <a:solidFill>
                  <a:srgbClr val="FFFFFF"/>
                </a:solidFill>
                <a:latin typeface="Arial"/>
                <a:ea typeface="Arial"/>
                <a:cs typeface="Arial"/>
                <a:sym typeface="Arial"/>
              </a:rPr>
              <a:t>;</a:t>
            </a:r>
            <a:endParaRPr/>
          </a:p>
          <a:p>
            <a:pPr marL="0" marR="0" lvl="0" indent="0" algn="ctr" rtl="0">
              <a:lnSpc>
                <a:spcPct val="100000"/>
              </a:lnSpc>
              <a:spcBef>
                <a:spcPts val="0"/>
              </a:spcBef>
              <a:spcAft>
                <a:spcPts val="0"/>
              </a:spcAft>
              <a:buClr>
                <a:srgbClr val="FFFFFF"/>
              </a:buClr>
              <a:buSzPts val="2400"/>
              <a:buFont typeface="Arial"/>
              <a:buNone/>
            </a:pPr>
            <a:r>
              <a:rPr lang="en-US" sz="2400" b="0" i="0" u="none">
                <a:solidFill>
                  <a:srgbClr val="FFFFFF"/>
                </a:solidFill>
                <a:latin typeface="Arial"/>
                <a:ea typeface="Arial"/>
                <a:cs typeface="Arial"/>
                <a:sym typeface="Arial"/>
              </a:rPr>
              <a:t>Prayer of Benediction of </a:t>
            </a:r>
            <a:r>
              <a:rPr lang="en-US" sz="2400" b="0" i="0" u="sng">
                <a:solidFill>
                  <a:srgbClr val="FFFFFF"/>
                </a:solidFill>
                <a:latin typeface="Arial"/>
                <a:ea typeface="Arial"/>
                <a:cs typeface="Arial"/>
                <a:sym typeface="Arial"/>
              </a:rPr>
              <a:t>St. Basil</a:t>
            </a:r>
            <a:endParaRPr/>
          </a:p>
        </p:txBody>
      </p:sp>
      <p:sp>
        <p:nvSpPr>
          <p:cNvPr id="472" name="Google Shape;472;p28"/>
          <p:cNvSpPr txBox="1"/>
          <p:nvPr/>
        </p:nvSpPr>
        <p:spPr>
          <a:xfrm>
            <a:off x="4862512" y="1300162"/>
            <a:ext cx="5360987" cy="5753100"/>
          </a:xfrm>
          <a:prstGeom prst="rect">
            <a:avLst/>
          </a:prstGeom>
          <a:noFill/>
          <a:ln>
            <a:noFill/>
          </a:ln>
        </p:spPr>
        <p:txBody>
          <a:bodyPr spcFirstLastPara="1" wrap="square" lIns="90000" tIns="91425" rIns="90000" bIns="91425" anchor="t" anchorCtr="0">
            <a:noAutofit/>
          </a:bodyPr>
          <a:lstStyle/>
          <a:p>
            <a:pPr marL="460375" marR="0" lvl="0" indent="-420687" algn="l" rtl="0">
              <a:lnSpc>
                <a:spcPct val="100000"/>
              </a:lnSpc>
              <a:spcBef>
                <a:spcPts val="0"/>
              </a:spcBef>
              <a:spcAft>
                <a:spcPts val="0"/>
              </a:spcAft>
              <a:buClr>
                <a:srgbClr val="0000FF"/>
              </a:buClr>
              <a:buSzPts val="2600"/>
              <a:buFont typeface="Noto Sans Symbols"/>
              <a:buChar char="❖"/>
            </a:pPr>
            <a:r>
              <a:rPr lang="en-US" sz="2600" b="0" i="0" u="sng">
                <a:solidFill>
                  <a:srgbClr val="FFFFFF"/>
                </a:solidFill>
                <a:latin typeface="Arial"/>
                <a:ea typeface="Arial"/>
                <a:cs typeface="Arial"/>
                <a:sym typeface="Arial"/>
              </a:rPr>
              <a:t>Nifqe Kahn</a:t>
            </a:r>
            <a:r>
              <a:rPr lang="en-US" sz="2600" b="0" i="0" u="none">
                <a:solidFill>
                  <a:srgbClr val="FFFFFF"/>
                </a:solidFill>
                <a:latin typeface="Arial"/>
                <a:ea typeface="Arial"/>
                <a:cs typeface="Arial"/>
                <a:sym typeface="Arial"/>
              </a:rPr>
              <a:t>:</a:t>
            </a:r>
            <a:r>
              <a:rPr lang="en-US" sz="2600" b="0" i="0" u="none">
                <a:solidFill>
                  <a:srgbClr val="FFFF00"/>
                </a:solidFill>
                <a:latin typeface="Arial"/>
                <a:ea typeface="Arial"/>
                <a:cs typeface="Arial"/>
                <a:sym typeface="Arial"/>
              </a:rPr>
              <a:t> O silus Qidus Ab, Weld, Menfes Qidus fiqurat Kristīyan n’zkonu hizbka b’bereket semaywi’yan’ midrawyan’n barik...</a:t>
            </a:r>
            <a:endParaRPr/>
          </a:p>
          <a:p>
            <a:pPr marL="460375" marR="0" lvl="0" indent="-420687" algn="l" rtl="0">
              <a:lnSpc>
                <a:spcPct val="100000"/>
              </a:lnSpc>
              <a:spcBef>
                <a:spcPts val="800"/>
              </a:spcBef>
              <a:spcAft>
                <a:spcPts val="0"/>
              </a:spcAft>
              <a:buClr>
                <a:srgbClr val="FF0000"/>
              </a:buClr>
              <a:buSzPts val="2600"/>
              <a:buFont typeface="Noto Sans Symbols"/>
              <a:buChar char="❖"/>
            </a:pPr>
            <a:r>
              <a:rPr lang="en-US" sz="2600" b="0" i="0" u="sng">
                <a:solidFill>
                  <a:srgbClr val="FFFF00"/>
                </a:solidFill>
                <a:latin typeface="Arial"/>
                <a:ea typeface="Arial"/>
                <a:cs typeface="Arial"/>
                <a:sym typeface="Arial"/>
              </a:rPr>
              <a:t>Asst. Priest</a:t>
            </a:r>
            <a:r>
              <a:rPr lang="en-US" sz="2600" b="0" i="0" u="none">
                <a:solidFill>
                  <a:srgbClr val="FFFF00"/>
                </a:solidFill>
                <a:latin typeface="Arial"/>
                <a:ea typeface="Arial"/>
                <a:cs typeface="Arial"/>
                <a:sym typeface="Arial"/>
              </a:rPr>
              <a:t>:</a:t>
            </a:r>
            <a:r>
              <a:rPr lang="en-US" sz="2600" b="0" i="0" u="none">
                <a:solidFill>
                  <a:srgbClr val="DDDDDD"/>
                </a:solidFill>
                <a:latin typeface="Arial"/>
                <a:ea typeface="Arial"/>
                <a:cs typeface="Arial"/>
                <a:sym typeface="Arial"/>
              </a:rPr>
              <a:t> </a:t>
            </a:r>
            <a:r>
              <a:rPr lang="en-US" sz="2600" b="0" i="0" u="none">
                <a:solidFill>
                  <a:srgbClr val="FFFFFF"/>
                </a:solidFill>
                <a:latin typeface="Arial"/>
                <a:ea typeface="Arial"/>
                <a:cs typeface="Arial"/>
                <a:sym typeface="Arial"/>
              </a:rPr>
              <a:t>O Holy Trinity, Father And Son and Holy Spirit, bless Thy people, Christians beloved, with blessings Heavenly and earthly…</a:t>
            </a:r>
            <a:endParaRPr/>
          </a:p>
        </p:txBody>
      </p:sp>
      <p:pic>
        <p:nvPicPr>
          <p:cNvPr id="473" name="Google Shape;473;p28"/>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9"/>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480" name="Google Shape;480;p29"/>
          <p:cNvSpPr txBox="1"/>
          <p:nvPr/>
        </p:nvSpPr>
        <p:spPr>
          <a:xfrm>
            <a:off x="358775" y="573087"/>
            <a:ext cx="4765675" cy="6923087"/>
          </a:xfrm>
          <a:prstGeom prst="rect">
            <a:avLst/>
          </a:prstGeom>
          <a:noFill/>
          <a:ln>
            <a:noFill/>
          </a:ln>
        </p:spPr>
        <p:txBody>
          <a:bodyPr spcFirstLastPara="1" wrap="square" lIns="92150" tIns="46075" rIns="92150" bIns="46075" anchor="t" anchorCtr="0">
            <a:noAutofit/>
          </a:bodyPr>
          <a:lstStyle/>
          <a:p>
            <a:pPr marL="463550" marR="0" lvl="0" indent="-412750" algn="l" rtl="0">
              <a:lnSpc>
                <a:spcPct val="90000"/>
              </a:lnSpc>
              <a:spcBef>
                <a:spcPts val="0"/>
              </a:spcBef>
              <a:spcAft>
                <a:spcPts val="0"/>
              </a:spcAft>
              <a:buClr>
                <a:srgbClr val="33CC33"/>
              </a:buClr>
              <a:buSzPts val="2600"/>
              <a:buFont typeface="Noto Sans Symbols"/>
              <a:buChar char="❖"/>
            </a:pPr>
            <a:r>
              <a:rPr lang="en-US" sz="2600" b="0" i="0" u="sng">
                <a:solidFill>
                  <a:srgbClr val="FFFFFF"/>
                </a:solidFill>
                <a:latin typeface="Arial"/>
                <a:ea typeface="Arial"/>
                <a:cs typeface="Arial"/>
                <a:sym typeface="Arial"/>
              </a:rPr>
              <a:t>ንፍቅ ካህን</a:t>
            </a:r>
            <a:r>
              <a:rPr lang="en-US" sz="2600" b="0" i="0" u="none">
                <a:solidFill>
                  <a:srgbClr val="FFFFFF"/>
                </a:solidFill>
                <a:latin typeface="Arial"/>
                <a:ea typeface="Arial"/>
                <a:cs typeface="Arial"/>
                <a:sym typeface="Arial"/>
              </a:rPr>
              <a:t>፡</a:t>
            </a:r>
            <a:r>
              <a:rPr lang="en-US" sz="2600" b="0" i="0" u="none">
                <a:solidFill>
                  <a:srgbClr val="FFFF00"/>
                </a:solidFill>
                <a:latin typeface="Arial"/>
                <a:ea typeface="Arial"/>
                <a:cs typeface="Arial"/>
                <a:sym typeface="Arial"/>
              </a:rPr>
              <a:t> ወፈኑ ላዕሌነ ጸጋ መንፈስ ቅዱስ ወረሲ ኀዋኅወ ቤተ ክርስቲያንከ ቅድስት ርኅዋተ ለነ በምሕረት ወአሚን ወፈጽም ለነ አሚነ ሥላሴከ  ቅድስት እስከ ደኃሪት እስትንፋስ </a:t>
            </a:r>
            <a:endParaRPr/>
          </a:p>
          <a:p>
            <a:pPr marL="463550" marR="0" lvl="0" indent="-412750" algn="l" rtl="0">
              <a:lnSpc>
                <a:spcPct val="90000"/>
              </a:lnSpc>
              <a:spcBef>
                <a:spcPts val="600"/>
              </a:spcBef>
              <a:spcAft>
                <a:spcPts val="0"/>
              </a:spcAft>
              <a:buClr>
                <a:srgbClr val="FFFFFF"/>
              </a:buClr>
              <a:buSzPts val="2600"/>
              <a:buFont typeface="Noto Sans Symbols"/>
              <a:buChar char="❖"/>
            </a:pPr>
            <a:r>
              <a:rPr lang="en-US" sz="2600" b="0" i="0" u="none">
                <a:solidFill>
                  <a:srgbClr val="FFFFFF"/>
                </a:solidFill>
                <a:latin typeface="Arial"/>
                <a:ea typeface="Arial"/>
                <a:cs typeface="Arial"/>
                <a:sym typeface="Arial"/>
              </a:rPr>
              <a:t>ጸጋ መንፈስ ቅዱስ ናባና </a:t>
            </a:r>
            <a:r>
              <a:rPr lang="en-US" sz="2600" b="0" i="0" u="none">
                <a:solidFill>
                  <a:srgbClr val="CE181E"/>
                </a:solidFill>
                <a:latin typeface="Arial"/>
                <a:ea typeface="Arial"/>
                <a:cs typeface="Arial"/>
                <a:sym typeface="Arial"/>
              </a:rPr>
              <a:t>ል</a:t>
            </a:r>
            <a:r>
              <a:rPr lang="en-US" sz="2600" b="0" i="0" u="none">
                <a:solidFill>
                  <a:srgbClr val="FFFFFF"/>
                </a:solidFill>
                <a:latin typeface="Arial"/>
                <a:ea typeface="Arial"/>
                <a:cs typeface="Arial"/>
                <a:sym typeface="Arial"/>
              </a:rPr>
              <a:t>ኣኽ ናይ ቅድስቲ ቤተ ክርስቲያን</a:t>
            </a:r>
            <a:r>
              <a:rPr lang="en-US" sz="2600" b="0" i="0" u="none">
                <a:solidFill>
                  <a:srgbClr val="CE181E"/>
                </a:solidFill>
                <a:latin typeface="Arial"/>
                <a:ea typeface="Arial"/>
                <a:cs typeface="Arial"/>
                <a:sym typeface="Arial"/>
              </a:rPr>
              <a:t>ካ</a:t>
            </a:r>
            <a:r>
              <a:rPr lang="en-US" sz="2600" b="0" i="0" u="none">
                <a:solidFill>
                  <a:srgbClr val="FFFFFF"/>
                </a:solidFill>
                <a:latin typeface="Arial"/>
                <a:ea typeface="Arial"/>
                <a:cs typeface="Arial"/>
                <a:sym typeface="Arial"/>
              </a:rPr>
              <a:t> ኣፍ ደገታት ብምሕረትን ብሃይማኖትን ከምዝረሓዉ ግበረልና እምነት ቅድስቲ ሥላሴኻ ውን ክሳዕ መወዳእታ እስትንፋስ ፈጽመልና </a:t>
            </a:r>
            <a:endParaRPr/>
          </a:p>
          <a:p>
            <a:pPr marL="0" marR="0" lvl="0" indent="0" algn="l" rtl="0">
              <a:lnSpc>
                <a:spcPct val="93000"/>
              </a:lnSpc>
              <a:spcBef>
                <a:spcPts val="0"/>
              </a:spcBef>
              <a:spcAft>
                <a:spcPts val="0"/>
              </a:spcAft>
              <a:buNone/>
            </a:pPr>
            <a:endParaRPr sz="2600" b="0" i="0" u="none">
              <a:solidFill>
                <a:srgbClr val="FFFFFF"/>
              </a:solidFill>
              <a:latin typeface="Arial"/>
              <a:ea typeface="Arial"/>
              <a:cs typeface="Arial"/>
              <a:sym typeface="Arial"/>
            </a:endParaRPr>
          </a:p>
        </p:txBody>
      </p:sp>
      <p:sp>
        <p:nvSpPr>
          <p:cNvPr id="481" name="Google Shape;481;p29"/>
          <p:cNvSpPr txBox="1"/>
          <p:nvPr/>
        </p:nvSpPr>
        <p:spPr>
          <a:xfrm>
            <a:off x="4906962" y="296862"/>
            <a:ext cx="5032375" cy="6700837"/>
          </a:xfrm>
          <a:prstGeom prst="rect">
            <a:avLst/>
          </a:prstGeom>
          <a:noFill/>
          <a:ln>
            <a:noFill/>
          </a:ln>
        </p:spPr>
        <p:txBody>
          <a:bodyPr spcFirstLastPara="1" wrap="square" lIns="90000" tIns="91425" rIns="90000" bIns="91425" anchor="t" anchorCtr="0">
            <a:noAutofit/>
          </a:bodyPr>
          <a:lstStyle/>
          <a:p>
            <a:pPr marL="463550" marR="0" lvl="0" indent="-425450" algn="l" rtl="0">
              <a:lnSpc>
                <a:spcPct val="90000"/>
              </a:lnSpc>
              <a:spcBef>
                <a:spcPts val="0"/>
              </a:spcBef>
              <a:spcAft>
                <a:spcPts val="0"/>
              </a:spcAft>
              <a:buClr>
                <a:srgbClr val="0000FF"/>
              </a:buClr>
              <a:buSzPts val="2600"/>
              <a:buFont typeface="Noto Sans Symbols"/>
              <a:buChar char="❖"/>
            </a:pPr>
            <a:r>
              <a:rPr lang="en-US" sz="2600" b="0" i="0" u="sng">
                <a:solidFill>
                  <a:srgbClr val="FFFFFF"/>
                </a:solidFill>
                <a:latin typeface="Arial"/>
                <a:ea typeface="Arial"/>
                <a:cs typeface="Arial"/>
                <a:sym typeface="Arial"/>
              </a:rPr>
              <a:t>Nifqe Kahn</a:t>
            </a:r>
            <a:r>
              <a:rPr lang="en-US" sz="2600" b="0" i="0" u="none">
                <a:solidFill>
                  <a:srgbClr val="FFFFFF"/>
                </a:solidFill>
                <a:latin typeface="Arial"/>
                <a:ea typeface="Arial"/>
                <a:cs typeface="Arial"/>
                <a:sym typeface="Arial"/>
              </a:rPr>
              <a:t>: </a:t>
            </a:r>
            <a:r>
              <a:rPr lang="en-US" sz="2600" b="0" i="0" u="none">
                <a:solidFill>
                  <a:srgbClr val="FFFF00"/>
                </a:solidFill>
                <a:latin typeface="Arial"/>
                <a:ea typeface="Arial"/>
                <a:cs typeface="Arial"/>
                <a:sym typeface="Arial"/>
              </a:rPr>
              <a:t>We-fenu laEliene tsega Menfes Qidus we-resī hawahw biet krstīyanike qidist rehwat lene be-mihret we’amin we-fitsm lene amīne Silasieke qidist iske dhret istenfs</a:t>
            </a:r>
            <a:endParaRPr/>
          </a:p>
          <a:p>
            <a:pPr marL="463550" marR="0" lvl="0" indent="-425450" algn="l" rtl="0">
              <a:lnSpc>
                <a:spcPct val="90000"/>
              </a:lnSpc>
              <a:spcBef>
                <a:spcPts val="800"/>
              </a:spcBef>
              <a:spcAft>
                <a:spcPts val="0"/>
              </a:spcAft>
              <a:buClr>
                <a:srgbClr val="FF0000"/>
              </a:buClr>
              <a:buSzPts val="2600"/>
              <a:buFont typeface="Noto Sans Symbols"/>
              <a:buChar char="❖"/>
            </a:pPr>
            <a:r>
              <a:rPr lang="en-US" sz="2600" b="0" i="0" u="sng">
                <a:solidFill>
                  <a:srgbClr val="FFFF00"/>
                </a:solidFill>
                <a:latin typeface="Arial"/>
                <a:ea typeface="Arial"/>
                <a:cs typeface="Arial"/>
                <a:sym typeface="Arial"/>
              </a:rPr>
              <a:t>Asst. Priest</a:t>
            </a:r>
            <a:r>
              <a:rPr lang="en-US" sz="2600" b="0" i="0" u="none">
                <a:solidFill>
                  <a:srgbClr val="FFFF00"/>
                </a:solidFill>
                <a:latin typeface="Arial"/>
                <a:ea typeface="Arial"/>
                <a:cs typeface="Arial"/>
                <a:sym typeface="Arial"/>
              </a:rPr>
              <a:t>:</a:t>
            </a:r>
            <a:r>
              <a:rPr lang="en-US" sz="2600" b="0" i="0" u="none">
                <a:solidFill>
                  <a:srgbClr val="DDDDDD"/>
                </a:solidFill>
                <a:latin typeface="Arial"/>
                <a:ea typeface="Arial"/>
                <a:cs typeface="Arial"/>
                <a:sym typeface="Arial"/>
              </a:rPr>
              <a:t> </a:t>
            </a:r>
            <a:r>
              <a:rPr lang="en-US" sz="2600" b="0" i="0" u="none">
                <a:solidFill>
                  <a:srgbClr val="FFFFFF"/>
                </a:solidFill>
                <a:latin typeface="Arial"/>
                <a:ea typeface="Arial"/>
                <a:cs typeface="Arial"/>
                <a:sym typeface="Arial"/>
              </a:rPr>
              <a:t>And send upon us the grace of the Holy Spirit, and make the doors of Thy holy church open unto us in mercy and in faith; and perfect unto us the faith of the Holy Trinity unto our latest breathes.</a:t>
            </a:r>
            <a:endParaRPr/>
          </a:p>
        </p:txBody>
      </p:sp>
      <p:pic>
        <p:nvPicPr>
          <p:cNvPr id="482" name="Google Shape;482;p29"/>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3</a:t>
            </a:fld>
            <a:endParaRPr/>
          </a:p>
        </p:txBody>
      </p:sp>
      <p:sp>
        <p:nvSpPr>
          <p:cNvPr id="246" name="Google Shape;246;p3"/>
          <p:cNvSpPr txBox="1"/>
          <p:nvPr/>
        </p:nvSpPr>
        <p:spPr>
          <a:xfrm>
            <a:off x="4679950" y="1238250"/>
            <a:ext cx="5114925" cy="5911850"/>
          </a:xfrm>
          <a:prstGeom prst="rect">
            <a:avLst/>
          </a:prstGeom>
          <a:noFill/>
          <a:ln>
            <a:noFill/>
          </a:ln>
        </p:spPr>
        <p:txBody>
          <a:bodyPr spcFirstLastPara="1" wrap="square" lIns="92150" tIns="46075" rIns="92150" bIns="46075" anchor="t" anchorCtr="0">
            <a:noAutofit/>
          </a:bodyPr>
          <a:lstStyle/>
          <a:p>
            <a:pPr marL="463550" marR="0" lvl="0" indent="-342900" algn="l" rtl="0">
              <a:lnSpc>
                <a:spcPct val="100000"/>
              </a:lnSpc>
              <a:spcBef>
                <a:spcPts val="0"/>
              </a:spcBef>
              <a:spcAft>
                <a:spcPts val="0"/>
              </a:spcAft>
              <a:buClr>
                <a:srgbClr val="0000FF"/>
              </a:buClr>
              <a:buSzPts val="2500"/>
              <a:buFont typeface="Arial"/>
              <a:buChar char="❖"/>
            </a:pPr>
            <a:r>
              <a:rPr lang="en-US" sz="2500" b="0" i="0" u="sng">
                <a:solidFill>
                  <a:srgbClr val="FFFFFF"/>
                </a:solidFill>
                <a:latin typeface="Arial"/>
                <a:ea typeface="Arial"/>
                <a:cs typeface="Arial"/>
                <a:sym typeface="Arial"/>
              </a:rPr>
              <a:t>Kahn</a:t>
            </a:r>
            <a:r>
              <a:rPr lang="en-US" sz="2500" b="0" i="0" u="none">
                <a:solidFill>
                  <a:srgbClr val="FFFFFF"/>
                </a:solidFill>
                <a:latin typeface="Arial"/>
                <a:ea typeface="Arial"/>
                <a:cs typeface="Arial"/>
                <a:sym typeface="Arial"/>
              </a:rPr>
              <a:t>: </a:t>
            </a:r>
            <a:r>
              <a:rPr lang="en-US" sz="2500" b="0" i="0" u="none">
                <a:solidFill>
                  <a:srgbClr val="FFFF00"/>
                </a:solidFill>
                <a:latin typeface="Arial"/>
                <a:ea typeface="Arial"/>
                <a:cs typeface="Arial"/>
                <a:sym typeface="Arial"/>
              </a:rPr>
              <a:t>Akotiet qurban ze-qidus Gorgoryos. Tselotu we-bereketu yehalu misle kuline hzbe kristīyan le-alem alem amien.</a:t>
            </a:r>
            <a:endParaRPr/>
          </a:p>
          <a:p>
            <a:pPr marL="463550" marR="0" lvl="0" indent="-342900" algn="l" rtl="0">
              <a:lnSpc>
                <a:spcPct val="100000"/>
              </a:lnSpc>
              <a:spcBef>
                <a:spcPts val="0"/>
              </a:spcBef>
              <a:spcAft>
                <a:spcPts val="0"/>
              </a:spcAft>
              <a:buClr>
                <a:srgbClr val="FF0000"/>
              </a:buClr>
              <a:buSzPts val="2500"/>
              <a:buFont typeface="Arial"/>
              <a:buChar char="❖"/>
            </a:pPr>
            <a:r>
              <a:rPr lang="en-US" sz="2500" b="0" i="0" u="sng">
                <a:solidFill>
                  <a:srgbClr val="FFFF00"/>
                </a:solidFill>
                <a:latin typeface="Arial"/>
                <a:ea typeface="Arial"/>
                <a:cs typeface="Arial"/>
                <a:sym typeface="Arial"/>
              </a:rPr>
              <a:t>Priest</a:t>
            </a:r>
            <a:r>
              <a:rPr lang="en-US" sz="2500" b="0" i="0" u="none">
                <a:solidFill>
                  <a:srgbClr val="FFFF00"/>
                </a:solidFill>
                <a:latin typeface="Arial"/>
                <a:ea typeface="Arial"/>
                <a:cs typeface="Arial"/>
                <a:sym typeface="Arial"/>
              </a:rPr>
              <a:t>:</a:t>
            </a:r>
            <a:r>
              <a:rPr lang="en-US" sz="2500" b="0" i="0" u="none">
                <a:solidFill>
                  <a:srgbClr val="FFFFFF"/>
                </a:solidFill>
                <a:latin typeface="Arial"/>
                <a:ea typeface="Arial"/>
                <a:cs typeface="Arial"/>
                <a:sym typeface="Arial"/>
              </a:rPr>
              <a:t> The Anaphora of St. Gregory II, his prayers and blessing be with the Head of Patriarchs __ and with the Head </a:t>
            </a:r>
            <a:r>
              <a:rPr lang="en-US" sz="2500" b="0" i="0" u="none">
                <a:solidFill>
                  <a:srgbClr val="CE181E"/>
                </a:solidFill>
                <a:latin typeface="Arial"/>
                <a:ea typeface="Arial"/>
                <a:cs typeface="Arial"/>
                <a:sym typeface="Arial"/>
              </a:rPr>
              <a:t>Patriarch</a:t>
            </a:r>
            <a:r>
              <a:rPr lang="en-US" sz="2500" b="0" i="0" u="none">
                <a:solidFill>
                  <a:srgbClr val="FFFFFF"/>
                </a:solidFill>
                <a:latin typeface="Arial"/>
                <a:ea typeface="Arial"/>
                <a:cs typeface="Arial"/>
                <a:sym typeface="Arial"/>
              </a:rPr>
              <a:t>__ and with all christian people, and protect our country Eritrea for now and unto all ages of ages, Amen.</a:t>
            </a:r>
            <a:endParaRPr/>
          </a:p>
          <a:p>
            <a:pPr marL="463550" marR="0" lvl="0" indent="-342900" algn="l" rtl="0">
              <a:lnSpc>
                <a:spcPct val="100000"/>
              </a:lnSpc>
              <a:spcBef>
                <a:spcPts val="0"/>
              </a:spcBef>
              <a:spcAft>
                <a:spcPts val="0"/>
              </a:spcAft>
              <a:buClr>
                <a:schemeClr val="dk1"/>
              </a:buClr>
              <a:buSzPts val="2500"/>
              <a:buFont typeface="Arial"/>
              <a:buNone/>
            </a:pPr>
            <a:endParaRPr sz="25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500" b="0" i="0" u="none">
              <a:solidFill>
                <a:srgbClr val="000000"/>
              </a:solidFill>
              <a:latin typeface="Arial"/>
              <a:ea typeface="Arial"/>
              <a:cs typeface="Arial"/>
              <a:sym typeface="Arial"/>
            </a:endParaRPr>
          </a:p>
        </p:txBody>
      </p:sp>
      <p:pic>
        <p:nvPicPr>
          <p:cNvPr id="247" name="Google Shape;247;p3"/>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248" name="Google Shape;248;p3"/>
          <p:cNvSpPr txBox="1"/>
          <p:nvPr/>
        </p:nvSpPr>
        <p:spPr>
          <a:xfrm>
            <a:off x="366712" y="304800"/>
            <a:ext cx="9371012" cy="931862"/>
          </a:xfrm>
          <a:prstGeom prst="rect">
            <a:avLst/>
          </a:prstGeom>
          <a:noFill/>
          <a:ln>
            <a:noFill/>
          </a:ln>
        </p:spPr>
        <p:txBody>
          <a:bodyPr spcFirstLastPara="1" wrap="square" lIns="90000" tIns="91425" rIns="90000" bIns="91425" anchor="t"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a:solidFill>
                  <a:srgbClr val="FFFFFF"/>
                </a:solidFill>
                <a:latin typeface="Arial"/>
                <a:ea typeface="Arial"/>
                <a:cs typeface="Arial"/>
                <a:sym typeface="Arial"/>
              </a:rPr>
              <a:t>ናይቲ በዓል (ዕለት) ዝምልከት ቅዳሴ ገንጺሉ አኰቴተ ቁርባን ይበል። </a:t>
            </a:r>
            <a:endParaRPr/>
          </a:p>
          <a:p>
            <a:pPr marL="0" marR="0" lvl="0" indent="0" algn="ctr" rtl="0">
              <a:lnSpc>
                <a:spcPct val="100000"/>
              </a:lnSpc>
              <a:spcBef>
                <a:spcPts val="0"/>
              </a:spcBef>
              <a:spcAft>
                <a:spcPts val="0"/>
              </a:spcAft>
              <a:buClr>
                <a:srgbClr val="FFFFFF"/>
              </a:buClr>
              <a:buSzPts val="1800"/>
              <a:buFont typeface="Arial"/>
              <a:buNone/>
            </a:pPr>
            <a:r>
              <a:rPr lang="en-US" sz="1800" b="0" i="0" u="none">
                <a:solidFill>
                  <a:srgbClr val="FFFFFF"/>
                </a:solidFill>
                <a:latin typeface="Arial"/>
                <a:ea typeface="Arial"/>
                <a:cs typeface="Arial"/>
                <a:sym typeface="Arial"/>
              </a:rPr>
              <a:t>Nayti beAl (Elet) zmlket qidasie gentsilu akotiet qurban yibl።</a:t>
            </a:r>
            <a:endParaRPr/>
          </a:p>
          <a:p>
            <a:pPr marL="0" marR="0" lvl="0" indent="0" algn="ctr" rtl="0">
              <a:lnSpc>
                <a:spcPct val="100000"/>
              </a:lnSpc>
              <a:spcBef>
                <a:spcPts val="0"/>
              </a:spcBef>
              <a:spcAft>
                <a:spcPts val="0"/>
              </a:spcAft>
              <a:buClr>
                <a:srgbClr val="FFFFFF"/>
              </a:buClr>
              <a:buSzPts val="1800"/>
              <a:buFont typeface="Arial"/>
              <a:buNone/>
            </a:pPr>
            <a:r>
              <a:rPr lang="en-US" sz="1800" b="0" i="0" u="none">
                <a:solidFill>
                  <a:srgbClr val="FFFFFF"/>
                </a:solidFill>
                <a:latin typeface="Arial"/>
                <a:ea typeface="Arial"/>
                <a:cs typeface="Arial"/>
                <a:sym typeface="Arial"/>
              </a:rPr>
              <a:t>The thanks for the Anaphora for this holiday (date) is read.</a:t>
            </a:r>
            <a:endParaRPr/>
          </a:p>
          <a:p>
            <a:pPr marL="0" marR="0" lvl="0" indent="0" algn="l" rtl="0">
              <a:lnSpc>
                <a:spcPct val="93000"/>
              </a:lnSpc>
              <a:spcBef>
                <a:spcPts val="0"/>
              </a:spcBef>
              <a:spcAft>
                <a:spcPts val="0"/>
              </a:spcAft>
              <a:buNone/>
            </a:pPr>
            <a:endParaRPr sz="1800" b="0" i="0" u="none">
              <a:solidFill>
                <a:srgbClr val="FFFFFF"/>
              </a:solidFill>
              <a:latin typeface="Arial"/>
              <a:ea typeface="Arial"/>
              <a:cs typeface="Arial"/>
              <a:sym typeface="Arial"/>
            </a:endParaRPr>
          </a:p>
        </p:txBody>
      </p:sp>
      <p:sp>
        <p:nvSpPr>
          <p:cNvPr id="249" name="Google Shape;249;p3"/>
          <p:cNvSpPr txBox="1"/>
          <p:nvPr/>
        </p:nvSpPr>
        <p:spPr>
          <a:xfrm>
            <a:off x="582612" y="1214437"/>
            <a:ext cx="4356100" cy="6043612"/>
          </a:xfrm>
          <a:prstGeom prst="rect">
            <a:avLst/>
          </a:prstGeom>
          <a:noFill/>
          <a:ln>
            <a:noFill/>
          </a:ln>
        </p:spPr>
        <p:txBody>
          <a:bodyPr spcFirstLastPara="1" wrap="square" lIns="90000" tIns="91425" rIns="90000" bIns="91425" anchor="t" anchorCtr="0">
            <a:noAutofit/>
          </a:bodyPr>
          <a:lstStyle/>
          <a:p>
            <a:pPr marL="463550" marR="0" lvl="0" indent="-406400" algn="l" rtl="0">
              <a:lnSpc>
                <a:spcPct val="100000"/>
              </a:lnSpc>
              <a:spcBef>
                <a:spcPts val="0"/>
              </a:spcBef>
              <a:spcAft>
                <a:spcPts val="0"/>
              </a:spcAft>
              <a:buClr>
                <a:srgbClr val="33CC33"/>
              </a:buClr>
              <a:buSzPts val="2300"/>
              <a:buFont typeface="Noto Sans Symbols"/>
              <a:buChar char="❖"/>
            </a:pPr>
            <a:r>
              <a:rPr lang="en-US" sz="2300" b="0" i="0" u="none">
                <a:solidFill>
                  <a:srgbClr val="FFFF00"/>
                </a:solidFill>
                <a:latin typeface="Arial"/>
                <a:ea typeface="Arial"/>
                <a:cs typeface="Arial"/>
                <a:sym typeface="Arial"/>
              </a:rPr>
              <a:t>አኰቴተ ቁርባን ዘቅዱስ ጎርጎርዮስ። ጸሎቱ ወበረከቱ የሀሉ ምስለ ኵልነ ሕዝበ ክርስቲያን ለዓለመ ዓለም አሜን። </a:t>
            </a:r>
            <a:endParaRPr/>
          </a:p>
          <a:p>
            <a:pPr marL="463550" marR="0" lvl="0" indent="-406400" algn="l" rtl="0">
              <a:lnSpc>
                <a:spcPct val="100000"/>
              </a:lnSpc>
              <a:spcBef>
                <a:spcPts val="600"/>
              </a:spcBef>
              <a:spcAft>
                <a:spcPts val="0"/>
              </a:spcAft>
              <a:buClr>
                <a:srgbClr val="FFFFFF"/>
              </a:buClr>
              <a:buSzPts val="2300"/>
              <a:buFont typeface="Noto Sans Symbols"/>
              <a:buChar char="❖"/>
            </a:pPr>
            <a:r>
              <a:rPr lang="en-US" sz="2300" b="0" i="0" u="none">
                <a:solidFill>
                  <a:srgbClr val="FFFFFF"/>
                </a:solidFill>
                <a:latin typeface="Arial"/>
                <a:ea typeface="Arial"/>
                <a:cs typeface="Arial"/>
                <a:sym typeface="Arial"/>
              </a:rPr>
              <a:t>ቅዱስ ጎርጎርዩስ ዝደረሶ ናይ ቍርባን ምስጋና። ጸሎቱን በረኸት ኣምላኹን ምስ ርእሲ ሊቃነ </a:t>
            </a:r>
            <a:r>
              <a:rPr lang="en-US" sz="2300" b="0" i="0" u="none">
                <a:solidFill>
                  <a:srgbClr val="CE181E"/>
                </a:solidFill>
                <a:latin typeface="Arial"/>
                <a:ea typeface="Arial"/>
                <a:cs typeface="Arial"/>
                <a:sym typeface="Arial"/>
              </a:rPr>
              <a:t>ጳጳሳት</a:t>
            </a:r>
            <a:r>
              <a:rPr lang="en-US" sz="2300" b="0" i="0" u="none">
                <a:solidFill>
                  <a:srgbClr val="FFFFFF"/>
                </a:solidFill>
                <a:latin typeface="Arial"/>
                <a:ea typeface="Arial"/>
                <a:cs typeface="Arial"/>
                <a:sym typeface="Arial"/>
              </a:rPr>
              <a:t> ኣባ____ ን ምስ ብፁዕ ሊቀ ጳጳስና ኣባ ___ ን ምስ ኵልና ሕዝብ ክርስቲያንን ይኹን። ንሃገርና ኤርትራ ኸኣ ብረድኤት ይሓልወልና ንዘለዓለም ዓለም አሜን።</a:t>
            </a:r>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0"/>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489" name="Google Shape;489;p30"/>
          <p:cNvSpPr txBox="1"/>
          <p:nvPr/>
        </p:nvSpPr>
        <p:spPr>
          <a:xfrm>
            <a:off x="527050" y="573087"/>
            <a:ext cx="4695825" cy="6923087"/>
          </a:xfrm>
          <a:prstGeom prst="rect">
            <a:avLst/>
          </a:prstGeom>
          <a:noFill/>
          <a:ln>
            <a:noFill/>
          </a:ln>
        </p:spPr>
        <p:txBody>
          <a:bodyPr spcFirstLastPara="1" wrap="square" lIns="92150" tIns="46075" rIns="92150" bIns="46075" anchor="t" anchorCtr="0">
            <a:noAutofit/>
          </a:bodyPr>
          <a:lstStyle/>
          <a:p>
            <a:pPr marL="463550" marR="0" lvl="0" indent="-436562" algn="l" rtl="0">
              <a:lnSpc>
                <a:spcPct val="90000"/>
              </a:lnSpc>
              <a:spcBef>
                <a:spcPts val="0"/>
              </a:spcBef>
              <a:spcAft>
                <a:spcPts val="0"/>
              </a:spcAft>
              <a:buClr>
                <a:srgbClr val="33CC33"/>
              </a:buClr>
              <a:buSzPts val="3000"/>
              <a:buFont typeface="Noto Sans Symbols"/>
              <a:buChar char="❖"/>
            </a:pPr>
            <a:r>
              <a:rPr lang="en-US" sz="3000" b="0" i="0" u="sng">
                <a:solidFill>
                  <a:srgbClr val="FFFFFF"/>
                </a:solidFill>
                <a:latin typeface="Arial"/>
                <a:ea typeface="Arial"/>
                <a:cs typeface="Arial"/>
                <a:sym typeface="Arial"/>
              </a:rPr>
              <a:t>ንፍቅ ካህን</a:t>
            </a:r>
            <a:r>
              <a:rPr lang="en-US" sz="3000" b="0" i="0" u="none">
                <a:solidFill>
                  <a:srgbClr val="FFFFFF"/>
                </a:solidFill>
                <a:latin typeface="Arial"/>
                <a:ea typeface="Arial"/>
                <a:cs typeface="Arial"/>
                <a:sym typeface="Arial"/>
              </a:rPr>
              <a:t>፡</a:t>
            </a:r>
            <a:r>
              <a:rPr lang="en-US" sz="3000" b="0" i="0" u="none">
                <a:solidFill>
                  <a:srgbClr val="FFFF00"/>
                </a:solidFill>
                <a:latin typeface="Arial"/>
                <a:ea typeface="Arial"/>
                <a:cs typeface="Arial"/>
                <a:sym typeface="Arial"/>
              </a:rPr>
              <a:t> ኦ እግዚእየ ኢየሱስ ክርስቶስ ሐውጽ ሕሙማነ ሕዝበከ ፈውሶሙ </a:t>
            </a:r>
            <a:r>
              <a:rPr lang="en-US" sz="3000" b="0" i="0" u="none">
                <a:solidFill>
                  <a:srgbClr val="CE181E"/>
                </a:solidFill>
                <a:latin typeface="Arial"/>
                <a:ea typeface="Arial"/>
                <a:cs typeface="Arial"/>
                <a:sym typeface="Arial"/>
              </a:rPr>
              <a:t>።</a:t>
            </a:r>
            <a:r>
              <a:rPr lang="en-US" sz="3000" b="0" i="0" u="none">
                <a:solidFill>
                  <a:srgbClr val="FFFF00"/>
                </a:solidFill>
                <a:latin typeface="Arial"/>
                <a:ea typeface="Arial"/>
                <a:cs typeface="Arial"/>
                <a:sym typeface="Arial"/>
              </a:rPr>
              <a:t>ወምርሖሙ  ለአበዊነ ወለአኀዊነ እለ ሖሩ ወተአንገዱ</a:t>
            </a:r>
            <a:r>
              <a:rPr lang="en-US" sz="3000" b="0" i="0" u="none">
                <a:solidFill>
                  <a:srgbClr val="CE181E"/>
                </a:solidFill>
                <a:latin typeface="Arial"/>
                <a:ea typeface="Arial"/>
                <a:cs typeface="Arial"/>
                <a:sym typeface="Arial"/>
              </a:rPr>
              <a:t>።</a:t>
            </a:r>
            <a:r>
              <a:rPr lang="en-US" sz="3000" b="0" i="0" u="none">
                <a:solidFill>
                  <a:srgbClr val="FFFF00"/>
                </a:solidFill>
                <a:latin typeface="Arial"/>
                <a:ea typeface="Arial"/>
                <a:cs typeface="Arial"/>
                <a:sym typeface="Arial"/>
              </a:rPr>
              <a:t> </a:t>
            </a:r>
            <a:endParaRPr/>
          </a:p>
          <a:p>
            <a:pPr marL="463550" marR="0" lvl="0" indent="-436562" algn="l" rtl="0">
              <a:lnSpc>
                <a:spcPct val="9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ኦ ጐይታ  ኢየሱስ ክርስቶስ ንዝሓመሙ  ሕዝብኻ ብጽሓዮም እሞ ፈውሶም</a:t>
            </a:r>
            <a:r>
              <a:rPr lang="en-US" sz="3000" b="0" i="0" u="none">
                <a:solidFill>
                  <a:srgbClr val="CE181E"/>
                </a:solidFill>
                <a:latin typeface="Arial"/>
                <a:ea typeface="Arial"/>
                <a:cs typeface="Arial"/>
                <a:sym typeface="Arial"/>
              </a:rPr>
              <a:t>።</a:t>
            </a:r>
            <a:r>
              <a:rPr lang="en-US" sz="3000" b="0" i="0" u="none">
                <a:solidFill>
                  <a:srgbClr val="FFFFFF"/>
                </a:solidFill>
                <a:latin typeface="Arial"/>
                <a:ea typeface="Arial"/>
                <a:cs typeface="Arial"/>
                <a:sym typeface="Arial"/>
              </a:rPr>
              <a:t>  መገሻ ንዝኸዱ  ኣቦታትናን ኣደታትናን አኅዋትናን  ኣኃትናን </a:t>
            </a:r>
            <a:endParaRPr/>
          </a:p>
          <a:p>
            <a:pPr marL="0" marR="0" lvl="0" indent="0" algn="l" rtl="0">
              <a:lnSpc>
                <a:spcPct val="93000"/>
              </a:lnSpc>
              <a:spcBef>
                <a:spcPts val="0"/>
              </a:spcBef>
              <a:spcAft>
                <a:spcPts val="0"/>
              </a:spcAft>
              <a:buNone/>
            </a:pPr>
            <a:endParaRPr sz="3000" b="0" i="0" u="none">
              <a:solidFill>
                <a:srgbClr val="FFFFFF"/>
              </a:solidFill>
              <a:latin typeface="Arial"/>
              <a:ea typeface="Arial"/>
              <a:cs typeface="Arial"/>
              <a:sym typeface="Arial"/>
            </a:endParaRPr>
          </a:p>
        </p:txBody>
      </p:sp>
      <p:sp>
        <p:nvSpPr>
          <p:cNvPr id="490" name="Google Shape;490;p30"/>
          <p:cNvSpPr txBox="1"/>
          <p:nvPr/>
        </p:nvSpPr>
        <p:spPr>
          <a:xfrm>
            <a:off x="4551362" y="381000"/>
            <a:ext cx="4586287" cy="6700837"/>
          </a:xfrm>
          <a:prstGeom prst="rect">
            <a:avLst/>
          </a:prstGeom>
          <a:noFill/>
          <a:ln>
            <a:noFill/>
          </a:ln>
        </p:spPr>
        <p:txBody>
          <a:bodyPr spcFirstLastPara="1" wrap="square" lIns="90000" tIns="91425" rIns="90000" bIns="91425" anchor="t" anchorCtr="0">
            <a:noAutofit/>
          </a:bodyPr>
          <a:lstStyle/>
          <a:p>
            <a:pPr marL="463550" marR="0" lvl="0" indent="-431800" algn="l" rtl="0">
              <a:lnSpc>
                <a:spcPct val="9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Nifqe Kahn</a:t>
            </a:r>
            <a:r>
              <a:rPr lang="en-US" sz="2700" b="0" i="0" u="none">
                <a:solidFill>
                  <a:srgbClr val="FFFFFF"/>
                </a:solidFill>
                <a:latin typeface="Arial"/>
                <a:ea typeface="Arial"/>
                <a:cs typeface="Arial"/>
                <a:sym typeface="Arial"/>
              </a:rPr>
              <a:t>: </a:t>
            </a:r>
            <a:r>
              <a:rPr lang="en-US" sz="2700" b="0" i="0" u="none">
                <a:solidFill>
                  <a:srgbClr val="FFFF00"/>
                </a:solidFill>
                <a:latin typeface="Arial"/>
                <a:ea typeface="Arial"/>
                <a:cs typeface="Arial"/>
                <a:sym typeface="Arial"/>
              </a:rPr>
              <a:t>O Igzī’iye Eyesus Kristos hawtsi himumane hizbike fewisomu we-mirhomu le-abewīne wele-ahawine ile horu we-teangeda</a:t>
            </a:r>
            <a:endParaRPr/>
          </a:p>
          <a:p>
            <a:pPr marL="463550" marR="0" lvl="0" indent="-431800" algn="l" rtl="0">
              <a:lnSpc>
                <a:spcPct val="90000"/>
              </a:lnSpc>
              <a:spcBef>
                <a:spcPts val="8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Asst. Priest</a:t>
            </a:r>
            <a:r>
              <a:rPr lang="en-US" sz="2700" b="0" i="0" u="none">
                <a:solidFill>
                  <a:srgbClr val="FFFF00"/>
                </a:solidFill>
                <a:latin typeface="Arial"/>
                <a:ea typeface="Arial"/>
                <a:cs typeface="Arial"/>
                <a:sym typeface="Arial"/>
              </a:rPr>
              <a:t>:</a:t>
            </a:r>
            <a:r>
              <a:rPr lang="en-US" sz="2700" b="0" i="0" u="none">
                <a:solidFill>
                  <a:srgbClr val="DDDDDD"/>
                </a:solidFill>
                <a:latin typeface="Arial"/>
                <a:ea typeface="Arial"/>
                <a:cs typeface="Arial"/>
                <a:sym typeface="Arial"/>
              </a:rPr>
              <a:t> </a:t>
            </a:r>
            <a:r>
              <a:rPr lang="en-US" sz="2700" b="0" i="0" u="none">
                <a:solidFill>
                  <a:srgbClr val="FFFFFF"/>
                </a:solidFill>
                <a:latin typeface="Arial"/>
                <a:ea typeface="Arial"/>
                <a:cs typeface="Arial"/>
                <a:sym typeface="Arial"/>
              </a:rPr>
              <a:t>my Lord Jesus Christ, visit the sick of Thy people; heal them; and guide our fathers and our brethren who have gone forth and become strangers;</a:t>
            </a:r>
            <a:endParaRPr/>
          </a:p>
        </p:txBody>
      </p:sp>
      <p:pic>
        <p:nvPicPr>
          <p:cNvPr id="491" name="Google Shape;491;p30"/>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498" name="Google Shape;498;p31"/>
          <p:cNvSpPr txBox="1"/>
          <p:nvPr/>
        </p:nvSpPr>
        <p:spPr>
          <a:xfrm>
            <a:off x="663575" y="550862"/>
            <a:ext cx="5019675" cy="6923087"/>
          </a:xfrm>
          <a:prstGeom prst="rect">
            <a:avLst/>
          </a:prstGeom>
          <a:noFill/>
          <a:ln>
            <a:noFill/>
          </a:ln>
        </p:spPr>
        <p:txBody>
          <a:bodyPr spcFirstLastPara="1" wrap="square" lIns="92150" tIns="46075" rIns="92150" bIns="46075" anchor="t" anchorCtr="0">
            <a:noAutofit/>
          </a:bodyPr>
          <a:lstStyle/>
          <a:p>
            <a:pPr marL="463550" marR="0" lvl="0" indent="-436562" algn="l" rtl="0">
              <a:lnSpc>
                <a:spcPct val="90000"/>
              </a:lnSpc>
              <a:spcBef>
                <a:spcPts val="0"/>
              </a:spcBef>
              <a:spcAft>
                <a:spcPts val="0"/>
              </a:spcAft>
              <a:buClr>
                <a:srgbClr val="33CC33"/>
              </a:buClr>
              <a:buSzPts val="3000"/>
              <a:buFont typeface="Noto Sans Symbols"/>
              <a:buChar char="❖"/>
            </a:pPr>
            <a:r>
              <a:rPr lang="en-US" sz="3000" b="0" i="0" u="sng">
                <a:solidFill>
                  <a:srgbClr val="FFFFFF"/>
                </a:solidFill>
                <a:latin typeface="Arial"/>
                <a:ea typeface="Arial"/>
                <a:cs typeface="Arial"/>
                <a:sym typeface="Arial"/>
              </a:rPr>
              <a:t>ንፍቅ ካህን</a:t>
            </a:r>
            <a:r>
              <a:rPr lang="en-US" sz="3000" b="0" i="0" u="none">
                <a:solidFill>
                  <a:srgbClr val="FFFFFF"/>
                </a:solidFill>
                <a:latin typeface="Arial"/>
                <a:ea typeface="Arial"/>
                <a:cs typeface="Arial"/>
                <a:sym typeface="Arial"/>
              </a:rPr>
              <a:t>፡-</a:t>
            </a:r>
            <a:r>
              <a:rPr lang="en-US" sz="3000" b="0" i="0" u="none">
                <a:solidFill>
                  <a:srgbClr val="FFFF00"/>
                </a:solidFill>
                <a:latin typeface="Arial"/>
                <a:ea typeface="Arial"/>
                <a:cs typeface="Arial"/>
                <a:sym typeface="Arial"/>
              </a:rPr>
              <a:t> ወሚጦሙ</a:t>
            </a:r>
            <a:endParaRPr/>
          </a:p>
          <a:p>
            <a:pPr marL="463550" marR="0" lvl="0" indent="-436562" algn="l" rtl="0">
              <a:lnSpc>
                <a:spcPct val="90000"/>
              </a:lnSpc>
              <a:spcBef>
                <a:spcPts val="0"/>
              </a:spcBef>
              <a:spcAft>
                <a:spcPts val="0"/>
              </a:spcAft>
              <a:buClr>
                <a:srgbClr val="FFFF00"/>
              </a:buClr>
              <a:buSzPts val="3000"/>
              <a:buFont typeface="Arial"/>
              <a:buNone/>
            </a:pPr>
            <a:r>
              <a:rPr lang="en-US" sz="3000" b="0" i="0" u="none">
                <a:solidFill>
                  <a:srgbClr val="FFFF00"/>
                </a:solidFill>
                <a:latin typeface="Arial"/>
                <a:ea typeface="Arial"/>
                <a:cs typeface="Arial"/>
                <a:sym typeface="Arial"/>
              </a:rPr>
              <a:t> ኀበ  ማኅደሪሆሙ በሰላም ወበጥዒና ።ባርክ ነፋሳተ </a:t>
            </a:r>
            <a:endParaRPr/>
          </a:p>
          <a:p>
            <a:pPr marL="463550" marR="0" lvl="0" indent="-436562" algn="l" rtl="0">
              <a:lnSpc>
                <a:spcPct val="90000"/>
              </a:lnSpc>
              <a:spcBef>
                <a:spcPts val="0"/>
              </a:spcBef>
              <a:spcAft>
                <a:spcPts val="0"/>
              </a:spcAft>
              <a:buClr>
                <a:srgbClr val="FFFF00"/>
              </a:buClr>
              <a:buSzPts val="3000"/>
              <a:buFont typeface="Arial"/>
              <a:buNone/>
            </a:pPr>
            <a:r>
              <a:rPr lang="en-US" sz="3000" b="0" i="0" u="none">
                <a:solidFill>
                  <a:srgbClr val="FFFF00"/>
                </a:solidFill>
                <a:latin typeface="Arial"/>
                <a:ea typeface="Arial"/>
                <a:cs typeface="Arial"/>
                <a:sym typeface="Arial"/>
              </a:rPr>
              <a:t>ሰማይ   ወዝናማተ</a:t>
            </a:r>
            <a:endParaRPr/>
          </a:p>
          <a:p>
            <a:pPr marL="463550" marR="0" lvl="0" indent="-436562" algn="l" rtl="0">
              <a:lnSpc>
                <a:spcPct val="9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ምርሓዮም እሞ ብሰላምን ጥዕናን ነናብ ቦታኦም ምለሶም። ንፋሳት ሰማይን ዝናማትን  ባርኽ። </a:t>
            </a:r>
            <a:endParaRPr/>
          </a:p>
          <a:p>
            <a:pPr marL="0" marR="0" lvl="0" indent="0" algn="l" rtl="0">
              <a:lnSpc>
                <a:spcPct val="93000"/>
              </a:lnSpc>
              <a:spcBef>
                <a:spcPts val="0"/>
              </a:spcBef>
              <a:spcAft>
                <a:spcPts val="0"/>
              </a:spcAft>
              <a:buNone/>
            </a:pPr>
            <a:endParaRPr sz="3000" b="0" i="0" u="none">
              <a:solidFill>
                <a:srgbClr val="FFFFFF"/>
              </a:solidFill>
              <a:latin typeface="Arial"/>
              <a:ea typeface="Arial"/>
              <a:cs typeface="Arial"/>
              <a:sym typeface="Arial"/>
            </a:endParaRPr>
          </a:p>
        </p:txBody>
      </p:sp>
      <p:sp>
        <p:nvSpPr>
          <p:cNvPr id="499" name="Google Shape;499;p31"/>
          <p:cNvSpPr txBox="1"/>
          <p:nvPr/>
        </p:nvSpPr>
        <p:spPr>
          <a:xfrm>
            <a:off x="4708525" y="236537"/>
            <a:ext cx="5019675" cy="6508750"/>
          </a:xfrm>
          <a:prstGeom prst="rect">
            <a:avLst/>
          </a:prstGeom>
          <a:noFill/>
          <a:ln>
            <a:noFill/>
          </a:ln>
        </p:spPr>
        <p:txBody>
          <a:bodyPr spcFirstLastPara="1" wrap="square" lIns="90000" tIns="91425" rIns="90000" bIns="91425" anchor="t" anchorCtr="0">
            <a:noAutofit/>
          </a:bodyPr>
          <a:lstStyle/>
          <a:p>
            <a:pPr marL="463550" marR="0" lvl="0" indent="-463550" algn="l" rtl="0">
              <a:lnSpc>
                <a:spcPct val="90000"/>
              </a:lnSpc>
              <a:spcBef>
                <a:spcPts val="0"/>
              </a:spcBef>
              <a:spcAft>
                <a:spcPts val="0"/>
              </a:spcAft>
              <a:buClr>
                <a:srgbClr val="0000FF"/>
              </a:buClr>
              <a:buSzPts val="3200"/>
              <a:buFont typeface="Noto Sans Symbols"/>
              <a:buChar char="❖"/>
            </a:pPr>
            <a:r>
              <a:rPr lang="en-US" sz="3200" b="0" i="0" u="sng">
                <a:solidFill>
                  <a:srgbClr val="FFFFFF"/>
                </a:solidFill>
                <a:latin typeface="Arial"/>
                <a:ea typeface="Arial"/>
                <a:cs typeface="Arial"/>
                <a:sym typeface="Arial"/>
              </a:rPr>
              <a:t>Nifqe Kahn</a:t>
            </a:r>
            <a:r>
              <a:rPr lang="en-US" sz="3200" b="0" i="0" u="none">
                <a:solidFill>
                  <a:srgbClr val="FFFFFF"/>
                </a:solidFill>
                <a:latin typeface="Arial"/>
                <a:ea typeface="Arial"/>
                <a:cs typeface="Arial"/>
                <a:sym typeface="Arial"/>
              </a:rPr>
              <a:t>: </a:t>
            </a:r>
            <a:r>
              <a:rPr lang="en-US" sz="3200" b="0" i="0" u="none">
                <a:solidFill>
                  <a:srgbClr val="FFFF00"/>
                </a:solidFill>
                <a:latin typeface="Arial"/>
                <a:ea typeface="Arial"/>
                <a:cs typeface="Arial"/>
                <a:sym typeface="Arial"/>
              </a:rPr>
              <a:t>We-mīTomu habe mahderīhomu be-selam webe-Ti’īna barik nefsate semay we-zinamat</a:t>
            </a:r>
            <a:endParaRPr/>
          </a:p>
          <a:p>
            <a:pPr marL="463550" marR="0" lvl="0" indent="-463550" algn="l" rtl="0">
              <a:lnSpc>
                <a:spcPct val="90000"/>
              </a:lnSpc>
              <a:spcBef>
                <a:spcPts val="800"/>
              </a:spcBef>
              <a:spcAft>
                <a:spcPts val="0"/>
              </a:spcAft>
              <a:buClr>
                <a:srgbClr val="FF0000"/>
              </a:buClr>
              <a:buSzPts val="3200"/>
              <a:buFont typeface="Noto Sans Symbols"/>
              <a:buChar char="❖"/>
            </a:pPr>
            <a:r>
              <a:rPr lang="en-US" sz="3200" b="0" i="0" u="sng">
                <a:solidFill>
                  <a:srgbClr val="FFFF00"/>
                </a:solidFill>
                <a:latin typeface="Arial"/>
                <a:ea typeface="Arial"/>
                <a:cs typeface="Arial"/>
                <a:sym typeface="Arial"/>
              </a:rPr>
              <a:t>Asst. Priest</a:t>
            </a:r>
            <a:r>
              <a:rPr lang="en-US" sz="3200" b="0" i="0" u="none">
                <a:solidFill>
                  <a:srgbClr val="FFFF00"/>
                </a:solidFill>
                <a:latin typeface="Arial"/>
                <a:ea typeface="Arial"/>
                <a:cs typeface="Arial"/>
                <a:sym typeface="Arial"/>
              </a:rPr>
              <a:t>:</a:t>
            </a:r>
            <a:r>
              <a:rPr lang="en-US" sz="3200" b="0" i="0" u="none">
                <a:solidFill>
                  <a:srgbClr val="DDDDDD"/>
                </a:solidFill>
                <a:latin typeface="Arial"/>
                <a:ea typeface="Arial"/>
                <a:cs typeface="Arial"/>
                <a:sym typeface="Arial"/>
              </a:rPr>
              <a:t> </a:t>
            </a:r>
            <a:r>
              <a:rPr lang="en-US" sz="3200" b="0" i="0" u="none">
                <a:solidFill>
                  <a:srgbClr val="FFFFFF"/>
                </a:solidFill>
                <a:latin typeface="Arial"/>
                <a:ea typeface="Arial"/>
                <a:cs typeface="Arial"/>
                <a:sym typeface="Arial"/>
              </a:rPr>
              <a:t>bring them back to their dwelling-places in peace and in health.Bless the airs of heaven, and the rains</a:t>
            </a:r>
            <a:endParaRPr/>
          </a:p>
        </p:txBody>
      </p:sp>
      <p:pic>
        <p:nvPicPr>
          <p:cNvPr id="500" name="Google Shape;500;p31"/>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2"/>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507" name="Google Shape;507;p32"/>
          <p:cNvSpPr txBox="1"/>
          <p:nvPr/>
        </p:nvSpPr>
        <p:spPr>
          <a:xfrm>
            <a:off x="527050" y="488950"/>
            <a:ext cx="4708525" cy="6923087"/>
          </a:xfrm>
          <a:prstGeom prst="rect">
            <a:avLst/>
          </a:prstGeom>
          <a:noFill/>
          <a:ln>
            <a:noFill/>
          </a:ln>
        </p:spPr>
        <p:txBody>
          <a:bodyPr spcFirstLastPara="1" wrap="square" lIns="92150" tIns="46075" rIns="92150" bIns="46075" anchor="t" anchorCtr="0">
            <a:noAutofit/>
          </a:bodyPr>
          <a:lstStyle/>
          <a:p>
            <a:pPr marL="463550" marR="0" lvl="0" indent="-412750" algn="l" rtl="0">
              <a:lnSpc>
                <a:spcPct val="90000"/>
              </a:lnSpc>
              <a:spcBef>
                <a:spcPts val="0"/>
              </a:spcBef>
              <a:spcAft>
                <a:spcPts val="0"/>
              </a:spcAft>
              <a:buClr>
                <a:srgbClr val="33CC33"/>
              </a:buClr>
              <a:buSzPts val="2600"/>
              <a:buFont typeface="Noto Sans Symbols"/>
              <a:buChar char="❖"/>
            </a:pPr>
            <a:r>
              <a:rPr lang="en-US" sz="2600" b="0" i="0" u="sng">
                <a:solidFill>
                  <a:srgbClr val="FFFFFF"/>
                </a:solidFill>
                <a:latin typeface="Arial"/>
                <a:ea typeface="Arial"/>
                <a:cs typeface="Arial"/>
                <a:sym typeface="Arial"/>
              </a:rPr>
              <a:t>ንፍቅ ካህን</a:t>
            </a:r>
            <a:r>
              <a:rPr lang="en-US" sz="2600" b="0" i="0" u="none">
                <a:solidFill>
                  <a:srgbClr val="FFFFFF"/>
                </a:solidFill>
                <a:latin typeface="Arial"/>
                <a:ea typeface="Arial"/>
                <a:cs typeface="Arial"/>
                <a:sym typeface="Arial"/>
              </a:rPr>
              <a:t>፡</a:t>
            </a:r>
            <a:r>
              <a:rPr lang="en-US" sz="2600" b="0" i="0" u="none">
                <a:solidFill>
                  <a:srgbClr val="FFFF00"/>
                </a:solidFill>
                <a:latin typeface="Arial"/>
                <a:ea typeface="Arial"/>
                <a:cs typeface="Arial"/>
                <a:sym typeface="Arial"/>
              </a:rPr>
              <a:t> ወፍሬያተ ምድር ዘዛቲ ዓመት በከመ ጸጋከ ወረሲ ፍግዓ ወተድላ ወትረ ዲበ ገጻ ለምድር ወአጽንዕ ለነ ሰላመከ ሚጥ ልበ ነገሥት ዓዚዛን ለአሰንዮ ላዕሌነ በኵሉ ጊዜ</a:t>
            </a:r>
            <a:endParaRPr/>
          </a:p>
          <a:p>
            <a:pPr marL="463550" marR="0" lvl="0" indent="-412750" algn="l" rtl="0">
              <a:lnSpc>
                <a:spcPct val="90000"/>
              </a:lnSpc>
              <a:spcBef>
                <a:spcPts val="600"/>
              </a:spcBef>
              <a:spcAft>
                <a:spcPts val="0"/>
              </a:spcAft>
              <a:buClr>
                <a:srgbClr val="FFFFFF"/>
              </a:buClr>
              <a:buSzPts val="2600"/>
              <a:buFont typeface="Noto Sans Symbols"/>
              <a:buChar char="❖"/>
            </a:pPr>
            <a:r>
              <a:rPr lang="en-US" sz="2600" b="0" i="0" u="none">
                <a:solidFill>
                  <a:srgbClr val="FFFFFF"/>
                </a:solidFill>
                <a:latin typeface="Arial"/>
                <a:ea typeface="Arial"/>
                <a:cs typeface="Arial"/>
                <a:sym typeface="Arial"/>
              </a:rPr>
              <a:t>ከም መጠን ጸጋኻ ናይዛ ዓመት እዚኣ ፍረ ምድሪ ውን ባርኽ ኣብ ገጽ ምድሪ ዘወትር ሓጐስን ተድላን ግበረልና ሰላምካ ኣጽንዓልና ኵሉ ጊዜ  ነዓና ሠናይ ነገር ክሓስቡ ልቢ ጽኑዓት ኃያላት ዝኾኑ ምለስ ። </a:t>
            </a:r>
            <a:endParaRPr/>
          </a:p>
          <a:p>
            <a:pPr marL="0" marR="0" lvl="0" indent="0" algn="l" rtl="0">
              <a:lnSpc>
                <a:spcPct val="93000"/>
              </a:lnSpc>
              <a:spcBef>
                <a:spcPts val="0"/>
              </a:spcBef>
              <a:spcAft>
                <a:spcPts val="0"/>
              </a:spcAft>
              <a:buNone/>
            </a:pPr>
            <a:endParaRPr sz="2600" b="0" i="0" u="none">
              <a:solidFill>
                <a:srgbClr val="FFFFFF"/>
              </a:solidFill>
              <a:latin typeface="Arial"/>
              <a:ea typeface="Arial"/>
              <a:cs typeface="Arial"/>
              <a:sym typeface="Arial"/>
            </a:endParaRPr>
          </a:p>
        </p:txBody>
      </p:sp>
      <p:sp>
        <p:nvSpPr>
          <p:cNvPr id="508" name="Google Shape;508;p32"/>
          <p:cNvSpPr txBox="1"/>
          <p:nvPr/>
        </p:nvSpPr>
        <p:spPr>
          <a:xfrm>
            <a:off x="4741862" y="212725"/>
            <a:ext cx="4879975" cy="6700837"/>
          </a:xfrm>
          <a:prstGeom prst="rect">
            <a:avLst/>
          </a:prstGeom>
          <a:noFill/>
          <a:ln>
            <a:noFill/>
          </a:ln>
        </p:spPr>
        <p:txBody>
          <a:bodyPr spcFirstLastPara="1" wrap="square" lIns="90000" tIns="91425" rIns="90000" bIns="91425" anchor="t" anchorCtr="0">
            <a:noAutofit/>
          </a:bodyPr>
          <a:lstStyle/>
          <a:p>
            <a:pPr marL="463550" marR="0" lvl="0" indent="-412750" algn="l" rtl="0">
              <a:lnSpc>
                <a:spcPct val="90000"/>
              </a:lnSpc>
              <a:spcBef>
                <a:spcPts val="0"/>
              </a:spcBef>
              <a:spcAft>
                <a:spcPts val="0"/>
              </a:spcAft>
              <a:buClr>
                <a:srgbClr val="0000FF"/>
              </a:buClr>
              <a:buSzPts val="2400"/>
              <a:buFont typeface="Noto Sans Symbols"/>
              <a:buChar char="❖"/>
            </a:pPr>
            <a:r>
              <a:rPr lang="en-US" sz="2400" b="0" i="0" u="sng">
                <a:solidFill>
                  <a:srgbClr val="FFFFFF"/>
                </a:solidFill>
                <a:latin typeface="Arial"/>
                <a:ea typeface="Arial"/>
                <a:cs typeface="Arial"/>
                <a:sym typeface="Arial"/>
              </a:rPr>
              <a:t>Nifqe Kahn</a:t>
            </a:r>
            <a:r>
              <a:rPr lang="en-US" sz="2400" b="0"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We-frieyat midr ze-zatī Amet be-keme tsegake wersī fegA we-tedla wetr dībe getsa le-midr we-atsni lene selamke mīTe lib negest Azīzane le-aseniyo la’iliene be-kulu gīzie</a:t>
            </a:r>
            <a:endParaRPr/>
          </a:p>
          <a:p>
            <a:pPr marL="463550" marR="0" lvl="0" indent="-412750" algn="l" rtl="0">
              <a:lnSpc>
                <a:spcPct val="90000"/>
              </a:lnSpc>
              <a:spcBef>
                <a:spcPts val="800"/>
              </a:spcBef>
              <a:spcAft>
                <a:spcPts val="0"/>
              </a:spcAft>
              <a:buClr>
                <a:srgbClr val="FF0000"/>
              </a:buClr>
              <a:buSzPts val="2400"/>
              <a:buFont typeface="Noto Sans Symbols"/>
              <a:buChar char="❖"/>
            </a:pPr>
            <a:r>
              <a:rPr lang="en-US" sz="2400" b="0" i="0" u="sng">
                <a:solidFill>
                  <a:srgbClr val="FFFF00"/>
                </a:solidFill>
                <a:latin typeface="Arial"/>
                <a:ea typeface="Arial"/>
                <a:cs typeface="Arial"/>
                <a:sym typeface="Arial"/>
              </a:rPr>
              <a:t>Asst. Priest</a:t>
            </a:r>
            <a:r>
              <a:rPr lang="en-US" sz="2400" b="0" i="0" u="none">
                <a:solidFill>
                  <a:srgbClr val="FFFF00"/>
                </a:solidFill>
                <a:latin typeface="Arial"/>
                <a:ea typeface="Arial"/>
                <a:cs typeface="Arial"/>
                <a:sym typeface="Arial"/>
              </a:rPr>
              <a:t>:</a:t>
            </a:r>
            <a:r>
              <a:rPr lang="en-US" sz="2400" b="0" i="0" u="none">
                <a:solidFill>
                  <a:srgbClr val="DDDDDD"/>
                </a:solidFill>
                <a:latin typeface="Arial"/>
                <a:ea typeface="Arial"/>
                <a:cs typeface="Arial"/>
                <a:sym typeface="Arial"/>
              </a:rPr>
              <a:t> </a:t>
            </a:r>
            <a:r>
              <a:rPr lang="en-US" sz="2400" b="0" i="0" u="none">
                <a:solidFill>
                  <a:srgbClr val="FFFFFF"/>
                </a:solidFill>
                <a:latin typeface="Arial"/>
                <a:ea typeface="Arial"/>
                <a:cs typeface="Arial"/>
                <a:sym typeface="Arial"/>
              </a:rPr>
              <a:t>and the fruits of the earth of this year, in accordance with Thy grace, and make joy and gladness prevail perpetually on the face of the earth And establish for us Thy peace.  Turn the hearts of mighty kings</a:t>
            </a:r>
            <a:endParaRPr/>
          </a:p>
        </p:txBody>
      </p:sp>
      <p:pic>
        <p:nvPicPr>
          <p:cNvPr id="509" name="Google Shape;509;p32"/>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3"/>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516" name="Google Shape;516;p33"/>
          <p:cNvSpPr txBox="1"/>
          <p:nvPr/>
        </p:nvSpPr>
        <p:spPr>
          <a:xfrm>
            <a:off x="695325" y="573087"/>
            <a:ext cx="4286250" cy="6923087"/>
          </a:xfrm>
          <a:prstGeom prst="rect">
            <a:avLst/>
          </a:prstGeom>
          <a:noFill/>
          <a:ln>
            <a:noFill/>
          </a:ln>
        </p:spPr>
        <p:txBody>
          <a:bodyPr spcFirstLastPara="1" wrap="square" lIns="92150" tIns="46075" rIns="92150" bIns="46075" anchor="t" anchorCtr="0">
            <a:noAutofit/>
          </a:bodyPr>
          <a:lstStyle/>
          <a:p>
            <a:pPr marL="0" marR="0" lvl="0" indent="0" algn="l" rtl="0">
              <a:lnSpc>
                <a:spcPct val="90000"/>
              </a:lnSpc>
              <a:spcBef>
                <a:spcPts val="0"/>
              </a:spcBef>
              <a:spcAft>
                <a:spcPts val="0"/>
              </a:spcAft>
              <a:buClr>
                <a:srgbClr val="FFFFFF"/>
              </a:buClr>
              <a:buSzPts val="2600"/>
              <a:buFont typeface="Arial"/>
              <a:buNone/>
            </a:pPr>
            <a:r>
              <a:rPr lang="en-US" sz="2600" b="0" i="0" u="sng">
                <a:solidFill>
                  <a:srgbClr val="FFFFFF"/>
                </a:solidFill>
                <a:latin typeface="Arial"/>
                <a:ea typeface="Arial"/>
                <a:cs typeface="Arial"/>
                <a:sym typeface="Arial"/>
              </a:rPr>
              <a:t>ንፍቅ ካህን</a:t>
            </a:r>
            <a:r>
              <a:rPr lang="en-US" sz="2600" b="0" i="0" u="none">
                <a:solidFill>
                  <a:srgbClr val="FFFFFF"/>
                </a:solidFill>
                <a:latin typeface="Arial"/>
                <a:ea typeface="Arial"/>
                <a:cs typeface="Arial"/>
                <a:sym typeface="Arial"/>
              </a:rPr>
              <a:t>፡-</a:t>
            </a:r>
            <a:r>
              <a:rPr lang="en-US" sz="2600" b="0" i="0" u="none">
                <a:solidFill>
                  <a:srgbClr val="FFFF00"/>
                </a:solidFill>
                <a:latin typeface="Arial"/>
                <a:ea typeface="Arial"/>
                <a:cs typeface="Arial"/>
                <a:sym typeface="Arial"/>
              </a:rPr>
              <a:t> ጸጉ ሰላመ ለሊቃውንተ ቤተ ክርስቲያን እለ ግቡአን ውስተ ቤተ ክርስቲያን ቅድስት ኵሎ ጊዜ ለኵሉ ለለ፩ዱበበአስማቲሆሙ </a:t>
            </a:r>
            <a:r>
              <a:rPr lang="en-US" sz="2600" b="0" i="0" u="none">
                <a:solidFill>
                  <a:srgbClr val="CE181E"/>
                </a:solidFill>
                <a:latin typeface="Arial"/>
                <a:ea typeface="Arial"/>
                <a:cs typeface="Arial"/>
                <a:sym typeface="Arial"/>
              </a:rPr>
              <a:t>በቅድመ ነገሥት</a:t>
            </a:r>
            <a:r>
              <a:rPr lang="en-US" sz="3100" b="0" i="0" u="none">
                <a:solidFill>
                  <a:srgbClr val="CE181E"/>
                </a:solidFill>
                <a:latin typeface="Arial"/>
                <a:ea typeface="Arial"/>
                <a:cs typeface="Arial"/>
                <a:sym typeface="Arial"/>
              </a:rPr>
              <a:t>ኃያላን አምላክነ አንኅ ሎሙ</a:t>
            </a:r>
            <a:endParaRPr/>
          </a:p>
          <a:p>
            <a:pPr marL="0" marR="0" lvl="0" indent="0" algn="l" rtl="0">
              <a:lnSpc>
                <a:spcPct val="90000"/>
              </a:lnSpc>
              <a:spcBef>
                <a:spcPts val="600"/>
              </a:spcBef>
              <a:spcAft>
                <a:spcPts val="0"/>
              </a:spcAft>
              <a:buClr>
                <a:srgbClr val="FFFFFF"/>
              </a:buClr>
              <a:buSzPts val="2600"/>
              <a:buFont typeface="Arial"/>
              <a:buNone/>
            </a:pPr>
            <a:r>
              <a:rPr lang="en-US" sz="2600" b="0" i="0" u="none">
                <a:solidFill>
                  <a:srgbClr val="FFFFFF"/>
                </a:solidFill>
                <a:latin typeface="Arial"/>
                <a:ea typeface="Arial"/>
                <a:cs typeface="Arial"/>
                <a:sym typeface="Arial"/>
              </a:rPr>
              <a:t>ኵሉ ሳዕ ኣብ ቅድስቲ ቤተ ክርስቲያንካ ንዝእከቡ ሊቃውንቲ ቤተ ክርስቲያን ሰላም ሃብ ። ኦ ኣምላኽና ንነፍሲ ወከፍ በብስሞም ኣብ  ቅድሚ</a:t>
            </a:r>
            <a:r>
              <a:rPr lang="en-US" sz="2600" b="0" i="0" u="none">
                <a:solidFill>
                  <a:srgbClr val="CE181E"/>
                </a:solidFill>
                <a:latin typeface="Arial"/>
                <a:ea typeface="Arial"/>
                <a:cs typeface="Arial"/>
                <a:sym typeface="Arial"/>
              </a:rPr>
              <a:t> </a:t>
            </a:r>
            <a:r>
              <a:rPr lang="en-US" sz="3100" b="0" i="0" u="none">
                <a:solidFill>
                  <a:srgbClr val="CE181E"/>
                </a:solidFill>
                <a:latin typeface="Arial"/>
                <a:ea typeface="Arial"/>
                <a:cs typeface="Arial"/>
                <a:sym typeface="Arial"/>
              </a:rPr>
              <a:t>ኃያላት ዝኾኑ ሰላም ኣብዝሓሎም</a:t>
            </a:r>
            <a:r>
              <a:rPr lang="en-US" sz="2600" b="0" i="0" u="none">
                <a:solidFill>
                  <a:srgbClr val="FFFFFF"/>
                </a:solidFill>
                <a:latin typeface="Arial"/>
                <a:ea typeface="Arial"/>
                <a:cs typeface="Arial"/>
                <a:sym typeface="Arial"/>
              </a:rPr>
              <a:t> </a:t>
            </a:r>
            <a:endParaRPr/>
          </a:p>
          <a:p>
            <a:pPr marL="0" marR="0" lvl="0" indent="0" algn="l" rtl="0">
              <a:lnSpc>
                <a:spcPct val="93000"/>
              </a:lnSpc>
              <a:spcBef>
                <a:spcPts val="0"/>
              </a:spcBef>
              <a:spcAft>
                <a:spcPts val="0"/>
              </a:spcAft>
              <a:buNone/>
            </a:pPr>
            <a:endParaRPr sz="2600" b="0" i="0" u="none">
              <a:solidFill>
                <a:srgbClr val="FFFFFF"/>
              </a:solidFill>
              <a:latin typeface="Arial"/>
              <a:ea typeface="Arial"/>
              <a:cs typeface="Arial"/>
              <a:sym typeface="Arial"/>
            </a:endParaRPr>
          </a:p>
        </p:txBody>
      </p:sp>
      <p:sp>
        <p:nvSpPr>
          <p:cNvPr id="517" name="Google Shape;517;p33"/>
          <p:cNvSpPr txBox="1"/>
          <p:nvPr/>
        </p:nvSpPr>
        <p:spPr>
          <a:xfrm>
            <a:off x="4446587" y="381000"/>
            <a:ext cx="4989512" cy="6700837"/>
          </a:xfrm>
          <a:prstGeom prst="rect">
            <a:avLst/>
          </a:prstGeom>
          <a:noFill/>
          <a:ln>
            <a:noFill/>
          </a:ln>
        </p:spPr>
        <p:txBody>
          <a:bodyPr spcFirstLastPara="1" wrap="square" lIns="90000" tIns="91425" rIns="90000" bIns="91425" anchor="t" anchorCtr="0">
            <a:noAutofit/>
          </a:bodyPr>
          <a:lstStyle/>
          <a:p>
            <a:pPr marL="463550" marR="0" lvl="0" indent="-419100" algn="l" rtl="0">
              <a:lnSpc>
                <a:spcPct val="90000"/>
              </a:lnSpc>
              <a:spcBef>
                <a:spcPts val="0"/>
              </a:spcBef>
              <a:spcAft>
                <a:spcPts val="0"/>
              </a:spcAft>
              <a:buClr>
                <a:srgbClr val="0000FF"/>
              </a:buClr>
              <a:buSzPts val="2500"/>
              <a:buFont typeface="Noto Sans Symbols"/>
              <a:buChar char="❖"/>
            </a:pPr>
            <a:r>
              <a:rPr lang="en-US" sz="2500" b="0" i="0" u="sng">
                <a:solidFill>
                  <a:srgbClr val="FFFFFF"/>
                </a:solidFill>
                <a:latin typeface="Arial"/>
                <a:ea typeface="Arial"/>
                <a:cs typeface="Arial"/>
                <a:sym typeface="Arial"/>
              </a:rPr>
              <a:t>Nifqe Kahn</a:t>
            </a:r>
            <a:r>
              <a:rPr lang="en-US" sz="2500" b="0" i="0" u="none">
                <a:solidFill>
                  <a:srgbClr val="FFFFFF"/>
                </a:solidFill>
                <a:latin typeface="Arial"/>
                <a:ea typeface="Arial"/>
                <a:cs typeface="Arial"/>
                <a:sym typeface="Arial"/>
              </a:rPr>
              <a:t>: </a:t>
            </a:r>
            <a:r>
              <a:rPr lang="en-US" sz="2500" b="0" i="0" u="none">
                <a:solidFill>
                  <a:srgbClr val="FFFF00"/>
                </a:solidFill>
                <a:latin typeface="Arial"/>
                <a:ea typeface="Arial"/>
                <a:cs typeface="Arial"/>
                <a:sym typeface="Arial"/>
              </a:rPr>
              <a:t>Tsegu selame le-līqawinte biet kristīyane ile gibuane wiste biete kristīyan qidist kulu gīzie le-kulu lele-ahadu bebe-asmatīhomu be-qidme negist</a:t>
            </a:r>
            <a:endParaRPr/>
          </a:p>
          <a:p>
            <a:pPr marL="463550" marR="0" lvl="0" indent="-419100" algn="l" rtl="0">
              <a:lnSpc>
                <a:spcPct val="90000"/>
              </a:lnSpc>
              <a:spcBef>
                <a:spcPts val="800"/>
              </a:spcBef>
              <a:spcAft>
                <a:spcPts val="0"/>
              </a:spcAft>
              <a:buClr>
                <a:srgbClr val="FF0000"/>
              </a:buClr>
              <a:buSzPts val="2500"/>
              <a:buFont typeface="Noto Sans Symbols"/>
              <a:buChar char="❖"/>
            </a:pPr>
            <a:r>
              <a:rPr lang="en-US" sz="2500" b="0" i="0" u="sng">
                <a:solidFill>
                  <a:srgbClr val="FFFF00"/>
                </a:solidFill>
                <a:latin typeface="Arial"/>
                <a:ea typeface="Arial"/>
                <a:cs typeface="Arial"/>
                <a:sym typeface="Arial"/>
              </a:rPr>
              <a:t>Asst. Priest</a:t>
            </a:r>
            <a:r>
              <a:rPr lang="en-US" sz="2500" b="0" i="0" u="none">
                <a:solidFill>
                  <a:srgbClr val="FFFF00"/>
                </a:solidFill>
                <a:latin typeface="Arial"/>
                <a:ea typeface="Arial"/>
                <a:cs typeface="Arial"/>
                <a:sym typeface="Arial"/>
              </a:rPr>
              <a:t>:</a:t>
            </a:r>
            <a:r>
              <a:rPr lang="en-US" sz="2500" b="0" i="0" u="none">
                <a:solidFill>
                  <a:srgbClr val="DDDDDD"/>
                </a:solidFill>
                <a:latin typeface="Arial"/>
                <a:ea typeface="Arial"/>
                <a:cs typeface="Arial"/>
                <a:sym typeface="Arial"/>
              </a:rPr>
              <a:t> </a:t>
            </a:r>
            <a:r>
              <a:rPr lang="en-US" sz="2500" b="0" i="0" u="none">
                <a:solidFill>
                  <a:srgbClr val="FFFFFF"/>
                </a:solidFill>
                <a:latin typeface="Arial"/>
                <a:ea typeface="Arial"/>
                <a:cs typeface="Arial"/>
                <a:sym typeface="Arial"/>
              </a:rPr>
              <a:t>to deal kindly with us always. Grant peace to the scholars of the church who are continually gathered in Thy holy church to all, to each by their several names; in the presence of powerful kings,</a:t>
            </a:r>
            <a:endParaRPr/>
          </a:p>
        </p:txBody>
      </p:sp>
      <p:pic>
        <p:nvPicPr>
          <p:cNvPr id="518" name="Google Shape;518;p33"/>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4"/>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525" name="Google Shape;525;p34"/>
          <p:cNvSpPr txBox="1"/>
          <p:nvPr/>
        </p:nvSpPr>
        <p:spPr>
          <a:xfrm>
            <a:off x="442912" y="404812"/>
            <a:ext cx="4992687" cy="6923087"/>
          </a:xfrm>
          <a:prstGeom prst="rect">
            <a:avLst/>
          </a:prstGeom>
          <a:noFill/>
          <a:ln>
            <a:noFill/>
          </a:ln>
        </p:spPr>
        <p:txBody>
          <a:bodyPr spcFirstLastPara="1" wrap="square" lIns="92150" tIns="46075" rIns="92150" bIns="46075" anchor="t" anchorCtr="0">
            <a:noAutofit/>
          </a:bodyPr>
          <a:lstStyle/>
          <a:p>
            <a:pPr marL="463550" marR="0" lvl="0" indent="-444500" algn="l" rtl="0">
              <a:lnSpc>
                <a:spcPct val="90000"/>
              </a:lnSpc>
              <a:spcBef>
                <a:spcPts val="0"/>
              </a:spcBef>
              <a:spcAft>
                <a:spcPts val="0"/>
              </a:spcAft>
              <a:buClr>
                <a:srgbClr val="33CC33"/>
              </a:buClr>
              <a:buSzPts val="3100"/>
              <a:buFont typeface="Noto Sans Symbols"/>
              <a:buChar char="❖"/>
            </a:pPr>
            <a:r>
              <a:rPr lang="en-US" sz="3100" b="0" i="0" u="sng">
                <a:solidFill>
                  <a:srgbClr val="FFFFFF"/>
                </a:solidFill>
                <a:latin typeface="Arial"/>
                <a:ea typeface="Arial"/>
                <a:cs typeface="Arial"/>
                <a:sym typeface="Arial"/>
              </a:rPr>
              <a:t>ንፍቅ ካህን</a:t>
            </a:r>
            <a:r>
              <a:rPr lang="en-US" sz="3100" b="0" i="0" u="none">
                <a:solidFill>
                  <a:srgbClr val="FFFFFF"/>
                </a:solidFill>
                <a:latin typeface="Arial"/>
                <a:ea typeface="Arial"/>
                <a:cs typeface="Arial"/>
                <a:sym typeface="Arial"/>
              </a:rPr>
              <a:t>፡-</a:t>
            </a:r>
            <a:r>
              <a:rPr lang="en-US" sz="3100" b="0" i="0" u="none">
                <a:solidFill>
                  <a:srgbClr val="FFFF00"/>
                </a:solidFill>
                <a:latin typeface="Arial"/>
                <a:ea typeface="Arial"/>
                <a:cs typeface="Arial"/>
                <a:sym typeface="Arial"/>
              </a:rPr>
              <a:t>  ወአዕርፍ ነፍሳተ አበዊነ ወአኃዊነ ወአኃቲነ እለ ኖሙ ወአዕረፉ በርትዕት ሃይማኖት</a:t>
            </a:r>
            <a:endParaRPr/>
          </a:p>
          <a:p>
            <a:pPr marL="463550" marR="0" lvl="0" indent="-444500" algn="l" rtl="0">
              <a:lnSpc>
                <a:spcPct val="90000"/>
              </a:lnSpc>
              <a:spcBef>
                <a:spcPts val="600"/>
              </a:spcBef>
              <a:spcAft>
                <a:spcPts val="0"/>
              </a:spcAft>
              <a:buClr>
                <a:srgbClr val="FFFFFF"/>
              </a:buClr>
              <a:buSzPts val="3100"/>
              <a:buFont typeface="Noto Sans Symbols"/>
              <a:buChar char="❖"/>
            </a:pPr>
            <a:r>
              <a:rPr lang="en-US" sz="3100" b="0" i="0" u="none">
                <a:solidFill>
                  <a:srgbClr val="FFFFFF"/>
                </a:solidFill>
                <a:latin typeface="Arial"/>
                <a:ea typeface="Arial"/>
                <a:cs typeface="Arial"/>
                <a:sym typeface="Arial"/>
              </a:rPr>
              <a:t> ብቕኑዕ ሃይማኖት ኮይኖም ንዝሞቱን </a:t>
            </a:r>
            <a:r>
              <a:rPr lang="en-US" sz="3100" b="0" i="0" u="none">
                <a:solidFill>
                  <a:srgbClr val="CE181E"/>
                </a:solidFill>
                <a:latin typeface="Arial"/>
                <a:ea typeface="Arial"/>
                <a:cs typeface="Arial"/>
                <a:sym typeface="Arial"/>
              </a:rPr>
              <a:t>ዝዓረፉን</a:t>
            </a:r>
            <a:r>
              <a:rPr lang="en-US" sz="3100" b="0" i="0" u="none">
                <a:solidFill>
                  <a:srgbClr val="FFFFFF"/>
                </a:solidFill>
                <a:latin typeface="Arial"/>
                <a:ea typeface="Arial"/>
                <a:cs typeface="Arial"/>
                <a:sym typeface="Arial"/>
              </a:rPr>
              <a:t> ነፍሳት ኣቦታትናን ኣደታትናን ኣኅዋትናን ኣኃትናን ኣዕርፍ። </a:t>
            </a:r>
            <a:endParaRPr/>
          </a:p>
          <a:p>
            <a:pPr marL="0" marR="0" lvl="0" indent="0" algn="l" rtl="0">
              <a:lnSpc>
                <a:spcPct val="93000"/>
              </a:lnSpc>
              <a:spcBef>
                <a:spcPts val="0"/>
              </a:spcBef>
              <a:spcAft>
                <a:spcPts val="0"/>
              </a:spcAft>
              <a:buNone/>
            </a:pPr>
            <a:endParaRPr sz="3100" b="0" i="0" u="none">
              <a:solidFill>
                <a:srgbClr val="FFFFFF"/>
              </a:solidFill>
              <a:latin typeface="Arial"/>
              <a:ea typeface="Arial"/>
              <a:cs typeface="Arial"/>
              <a:sym typeface="Arial"/>
            </a:endParaRPr>
          </a:p>
        </p:txBody>
      </p:sp>
      <p:sp>
        <p:nvSpPr>
          <p:cNvPr id="526" name="Google Shape;526;p34"/>
          <p:cNvSpPr txBox="1"/>
          <p:nvPr/>
        </p:nvSpPr>
        <p:spPr>
          <a:xfrm>
            <a:off x="4803775" y="381000"/>
            <a:ext cx="4992687" cy="6700837"/>
          </a:xfrm>
          <a:prstGeom prst="rect">
            <a:avLst/>
          </a:prstGeom>
          <a:noFill/>
          <a:ln>
            <a:noFill/>
          </a:ln>
        </p:spPr>
        <p:txBody>
          <a:bodyPr spcFirstLastPara="1" wrap="square" lIns="90000" tIns="91425" rIns="90000" bIns="91425" anchor="t" anchorCtr="0">
            <a:noAutofit/>
          </a:bodyPr>
          <a:lstStyle/>
          <a:p>
            <a:pPr marL="463550" marR="0" lvl="0" indent="-436562" algn="l" rtl="0">
              <a:lnSpc>
                <a:spcPct val="90000"/>
              </a:lnSpc>
              <a:spcBef>
                <a:spcPts val="0"/>
              </a:spcBef>
              <a:spcAft>
                <a:spcPts val="0"/>
              </a:spcAft>
              <a:buClr>
                <a:srgbClr val="0000FF"/>
              </a:buClr>
              <a:buSzPts val="2800"/>
              <a:buFont typeface="Noto Sans Symbols"/>
              <a:buChar char="❖"/>
            </a:pPr>
            <a:r>
              <a:rPr lang="en-US" sz="2800" b="0" i="0" u="sng">
                <a:solidFill>
                  <a:srgbClr val="FFFFFF"/>
                </a:solidFill>
                <a:latin typeface="Arial"/>
                <a:ea typeface="Arial"/>
                <a:cs typeface="Arial"/>
                <a:sym typeface="Arial"/>
              </a:rPr>
              <a:t>Nifqe Kahn</a:t>
            </a:r>
            <a:r>
              <a:rPr lang="en-US" sz="2800" b="0" i="0" u="none">
                <a:solidFill>
                  <a:srgbClr val="FFFFFF"/>
                </a:solidFill>
                <a:latin typeface="Arial"/>
                <a:ea typeface="Arial"/>
                <a:cs typeface="Arial"/>
                <a:sym typeface="Arial"/>
              </a:rPr>
              <a:t>: </a:t>
            </a:r>
            <a:r>
              <a:rPr lang="en-US" sz="2800" b="0" i="0" u="none">
                <a:solidFill>
                  <a:srgbClr val="FFFF00"/>
                </a:solidFill>
                <a:latin typeface="Arial"/>
                <a:ea typeface="Arial"/>
                <a:cs typeface="Arial"/>
                <a:sym typeface="Arial"/>
              </a:rPr>
              <a:t>Hayalan Amlakine aniha lomu we-airif nefsat abewīne wele-ahawīne we-ahatīne ile nomu we-airefa be-rit’it haymanot</a:t>
            </a:r>
            <a:endParaRPr/>
          </a:p>
          <a:p>
            <a:pPr marL="463550" marR="0" lvl="0" indent="-436562" algn="l" rtl="0">
              <a:lnSpc>
                <a:spcPct val="90000"/>
              </a:lnSpc>
              <a:spcBef>
                <a:spcPts val="800"/>
              </a:spcBef>
              <a:spcAft>
                <a:spcPts val="0"/>
              </a:spcAft>
              <a:buClr>
                <a:srgbClr val="FF0000"/>
              </a:buClr>
              <a:buSzPts val="2800"/>
              <a:buFont typeface="Noto Sans Symbols"/>
              <a:buChar char="❖"/>
            </a:pPr>
            <a:r>
              <a:rPr lang="en-US" sz="2800" b="0" i="0" u="sng">
                <a:solidFill>
                  <a:srgbClr val="FFFF00"/>
                </a:solidFill>
                <a:latin typeface="Arial"/>
                <a:ea typeface="Arial"/>
                <a:cs typeface="Arial"/>
                <a:sym typeface="Arial"/>
              </a:rPr>
              <a:t>Asst. Priest</a:t>
            </a:r>
            <a:r>
              <a:rPr lang="en-US" sz="2800" b="0" i="0" u="none">
                <a:solidFill>
                  <a:srgbClr val="FFFF00"/>
                </a:solidFill>
                <a:latin typeface="Arial"/>
                <a:ea typeface="Arial"/>
                <a:cs typeface="Arial"/>
                <a:sym typeface="Arial"/>
              </a:rPr>
              <a:t>:</a:t>
            </a:r>
            <a:r>
              <a:rPr lang="en-US" sz="2800" b="0" i="0" u="none">
                <a:solidFill>
                  <a:srgbClr val="DDDDDD"/>
                </a:solidFill>
                <a:latin typeface="Arial"/>
                <a:ea typeface="Arial"/>
                <a:cs typeface="Arial"/>
                <a:sym typeface="Arial"/>
              </a:rPr>
              <a:t> </a:t>
            </a:r>
            <a:r>
              <a:rPr lang="en-US" sz="2800" b="0" i="0" u="none">
                <a:solidFill>
                  <a:srgbClr val="FFFFFF"/>
                </a:solidFill>
                <a:latin typeface="Arial"/>
                <a:ea typeface="Arial"/>
                <a:cs typeface="Arial"/>
                <a:sym typeface="Arial"/>
              </a:rPr>
              <a:t>O our God, increase Thy peace. Rest the souls of our fathers and our brothers and our sisters who have fallen asleep and gained their rest in the right faith</a:t>
            </a:r>
            <a:endParaRPr/>
          </a:p>
        </p:txBody>
      </p:sp>
      <p:pic>
        <p:nvPicPr>
          <p:cNvPr id="527" name="Google Shape;527;p34"/>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5"/>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534" name="Google Shape;534;p35"/>
          <p:cNvSpPr txBox="1"/>
          <p:nvPr/>
        </p:nvSpPr>
        <p:spPr>
          <a:xfrm>
            <a:off x="611187" y="488950"/>
            <a:ext cx="4687887" cy="6923087"/>
          </a:xfrm>
          <a:prstGeom prst="rect">
            <a:avLst/>
          </a:prstGeom>
          <a:noFill/>
          <a:ln>
            <a:noFill/>
          </a:ln>
        </p:spPr>
        <p:txBody>
          <a:bodyPr spcFirstLastPara="1" wrap="square" lIns="92150" tIns="46075" rIns="92150" bIns="46075" anchor="t" anchorCtr="0">
            <a:noAutofit/>
          </a:bodyPr>
          <a:lstStyle/>
          <a:p>
            <a:pPr marL="463550" marR="0" lvl="0" indent="-400050" algn="l" rtl="0">
              <a:lnSpc>
                <a:spcPct val="90000"/>
              </a:lnSpc>
              <a:spcBef>
                <a:spcPts val="0"/>
              </a:spcBef>
              <a:spcAft>
                <a:spcPts val="0"/>
              </a:spcAft>
              <a:buClr>
                <a:srgbClr val="33CC33"/>
              </a:buClr>
              <a:buSzPts val="2400"/>
              <a:buFont typeface="Noto Sans Symbols"/>
              <a:buChar char="❖"/>
            </a:pPr>
            <a:r>
              <a:rPr lang="en-US" sz="2400" b="0" i="0" u="sng">
                <a:solidFill>
                  <a:srgbClr val="FFFFFF"/>
                </a:solidFill>
                <a:latin typeface="Arial"/>
                <a:ea typeface="Arial"/>
                <a:cs typeface="Arial"/>
                <a:sym typeface="Arial"/>
              </a:rPr>
              <a:t>ንፍቅ ካህን</a:t>
            </a:r>
            <a:r>
              <a:rPr lang="en-US" sz="2400" b="0" i="0" u="none">
                <a:solidFill>
                  <a:srgbClr val="FFFFFF"/>
                </a:solidFill>
                <a:latin typeface="Arial"/>
                <a:ea typeface="Arial"/>
                <a:cs typeface="Arial"/>
                <a:sym typeface="Arial"/>
              </a:rPr>
              <a:t>፡-</a:t>
            </a:r>
            <a:r>
              <a:rPr lang="en-US" sz="2400" b="0" i="0" u="none">
                <a:solidFill>
                  <a:srgbClr val="FFFF00"/>
                </a:solidFill>
                <a:latin typeface="Arial"/>
                <a:ea typeface="Arial"/>
                <a:cs typeface="Arial"/>
                <a:sym typeface="Arial"/>
              </a:rPr>
              <a:t> ወባርክ ዲበ እለ ያስተነትኑ በዕጣን ወቍርባን ወወይን ወቅብዕ ወዘይት ወመን ጠዋልዕ ወመጻሕፍተ ምንባባት ወንዋያተ መቅደስ ከመ </a:t>
            </a:r>
            <a:r>
              <a:rPr lang="en-US" sz="2400" b="0" i="0" u="none">
                <a:solidFill>
                  <a:srgbClr val="CE181E"/>
                </a:solidFill>
                <a:latin typeface="Arial"/>
                <a:ea typeface="Arial"/>
                <a:cs typeface="Arial"/>
                <a:sym typeface="Arial"/>
              </a:rPr>
              <a:t>ክርስቶስ</a:t>
            </a:r>
            <a:r>
              <a:rPr lang="en-US" sz="2400" b="0" i="0" u="none">
                <a:solidFill>
                  <a:srgbClr val="FFFF00"/>
                </a:solidFill>
                <a:latin typeface="Arial"/>
                <a:ea typeface="Arial"/>
                <a:cs typeface="Arial"/>
                <a:sym typeface="Arial"/>
              </a:rPr>
              <a:t> አምላክነ ይዕሥዮሙ በኢየሩሳሌም ሰማያዊት</a:t>
            </a:r>
            <a:endParaRPr/>
          </a:p>
          <a:p>
            <a:pPr marL="463550" marR="0" lvl="0" indent="-400050" algn="l" rtl="0">
              <a:lnSpc>
                <a:spcPct val="90000"/>
              </a:lnSpc>
              <a:spcBef>
                <a:spcPts val="600"/>
              </a:spcBef>
              <a:spcAft>
                <a:spcPts val="0"/>
              </a:spcAft>
              <a:buClr>
                <a:srgbClr val="FFFFFF"/>
              </a:buClr>
              <a:buSzPts val="2400"/>
              <a:buFont typeface="Noto Sans Symbols"/>
              <a:buChar char="❖"/>
            </a:pPr>
            <a:r>
              <a:rPr lang="en-US" sz="2400" b="0" i="0" u="none">
                <a:solidFill>
                  <a:srgbClr val="FFFFFF"/>
                </a:solidFill>
                <a:latin typeface="Arial"/>
                <a:ea typeface="Arial"/>
                <a:cs typeface="Arial"/>
                <a:sym typeface="Arial"/>
              </a:rPr>
              <a:t>ክርስቶስ ኣምላኽና ኣብ ኢየሩሳሌም ሰማያዊት ዋጋኦም ኪኸፍሎም ብዕጣን ብቝርባን ብወይኒ ብሜሮን ብመብራህቲ ብመጋረጃ  ብመጻሕፍቲ ምንባባት ብኣቕሑ ቤተ መቕደስ ንዚሓልዩ ባርኽ </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
        <p:nvSpPr>
          <p:cNvPr id="535" name="Google Shape;535;p35"/>
          <p:cNvSpPr txBox="1"/>
          <p:nvPr/>
        </p:nvSpPr>
        <p:spPr>
          <a:xfrm>
            <a:off x="4710112" y="296862"/>
            <a:ext cx="5086350" cy="6700837"/>
          </a:xfrm>
          <a:prstGeom prst="rect">
            <a:avLst/>
          </a:prstGeom>
          <a:noFill/>
          <a:ln>
            <a:noFill/>
          </a:ln>
        </p:spPr>
        <p:txBody>
          <a:bodyPr spcFirstLastPara="1" wrap="square" lIns="90000" tIns="91425" rIns="90000" bIns="91425" anchor="t" anchorCtr="0">
            <a:noAutofit/>
          </a:bodyPr>
          <a:lstStyle/>
          <a:p>
            <a:pPr marL="463550" marR="0" lvl="0" indent="-412750" algn="l" rtl="0">
              <a:lnSpc>
                <a:spcPct val="90000"/>
              </a:lnSpc>
              <a:spcBef>
                <a:spcPts val="0"/>
              </a:spcBef>
              <a:spcAft>
                <a:spcPts val="0"/>
              </a:spcAft>
              <a:buClr>
                <a:srgbClr val="0000FF"/>
              </a:buClr>
              <a:buSzPts val="2400"/>
              <a:buFont typeface="Noto Sans Symbols"/>
              <a:buChar char="❖"/>
            </a:pPr>
            <a:r>
              <a:rPr lang="en-US" sz="2400" b="0" i="0" u="sng">
                <a:solidFill>
                  <a:srgbClr val="FFFFFF"/>
                </a:solidFill>
                <a:latin typeface="Arial"/>
                <a:ea typeface="Arial"/>
                <a:cs typeface="Arial"/>
                <a:sym typeface="Arial"/>
              </a:rPr>
              <a:t>Nifqe Kahn</a:t>
            </a:r>
            <a:r>
              <a:rPr lang="en-US" sz="2400" b="0"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We-barik dibe ile yastenetenu be-iTan we-qurban we-weyn we-qibi we-zeyt we-mene Tewali we-metshaft minbabat we-niwayat meqdes keme Amlakine yi’isyomu be-īyerusaliem semayawīt</a:t>
            </a:r>
            <a:endParaRPr/>
          </a:p>
          <a:p>
            <a:pPr marL="463550" marR="0" lvl="0" indent="-412750" algn="l" rtl="0">
              <a:lnSpc>
                <a:spcPct val="90000"/>
              </a:lnSpc>
              <a:spcBef>
                <a:spcPts val="800"/>
              </a:spcBef>
              <a:spcAft>
                <a:spcPts val="0"/>
              </a:spcAft>
              <a:buClr>
                <a:srgbClr val="FF0000"/>
              </a:buClr>
              <a:buSzPts val="2400"/>
              <a:buFont typeface="Noto Sans Symbols"/>
              <a:buChar char="❖"/>
            </a:pPr>
            <a:r>
              <a:rPr lang="en-US" sz="2400" b="0" i="0" u="sng">
                <a:solidFill>
                  <a:srgbClr val="FFFF00"/>
                </a:solidFill>
                <a:latin typeface="Arial"/>
                <a:ea typeface="Arial"/>
                <a:cs typeface="Arial"/>
                <a:sym typeface="Arial"/>
              </a:rPr>
              <a:t>Asst. Priest</a:t>
            </a:r>
            <a:r>
              <a:rPr lang="en-US" sz="2400" b="0" i="0" u="none">
                <a:solidFill>
                  <a:srgbClr val="FFFF00"/>
                </a:solidFill>
                <a:latin typeface="Arial"/>
                <a:ea typeface="Arial"/>
                <a:cs typeface="Arial"/>
                <a:sym typeface="Arial"/>
              </a:rPr>
              <a:t>:</a:t>
            </a:r>
            <a:r>
              <a:rPr lang="en-US" sz="2400" b="0" i="0" u="none">
                <a:solidFill>
                  <a:srgbClr val="DDDDDD"/>
                </a:solidFill>
                <a:latin typeface="Arial"/>
                <a:ea typeface="Arial"/>
                <a:cs typeface="Arial"/>
                <a:sym typeface="Arial"/>
              </a:rPr>
              <a:t> </a:t>
            </a:r>
            <a:r>
              <a:rPr lang="en-US" sz="2400" b="0" i="0" u="none">
                <a:solidFill>
                  <a:srgbClr val="FFFFFF"/>
                </a:solidFill>
                <a:latin typeface="Arial"/>
                <a:ea typeface="Arial"/>
                <a:cs typeface="Arial"/>
                <a:sym typeface="Arial"/>
              </a:rPr>
              <a:t>give gifts of incense, and bread and wine, and ointment and oil, and hangings and reading books and vessels for the sanctuary, that Christ our God may give them their reward in the heavenly Jerusalem.</a:t>
            </a:r>
            <a:endParaRPr/>
          </a:p>
        </p:txBody>
      </p:sp>
      <p:pic>
        <p:nvPicPr>
          <p:cNvPr id="536" name="Google Shape;536;p35"/>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6"/>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543" name="Google Shape;543;p36"/>
          <p:cNvSpPr txBox="1"/>
          <p:nvPr/>
        </p:nvSpPr>
        <p:spPr>
          <a:xfrm>
            <a:off x="695325" y="488950"/>
            <a:ext cx="4525962" cy="6923087"/>
          </a:xfrm>
          <a:prstGeom prst="rect">
            <a:avLst/>
          </a:prstGeom>
          <a:noFill/>
          <a:ln>
            <a:noFill/>
          </a:ln>
        </p:spPr>
        <p:txBody>
          <a:bodyPr spcFirstLastPara="1" wrap="square" lIns="92150" tIns="46075" rIns="92150" bIns="46075" anchor="t" anchorCtr="0">
            <a:noAutofit/>
          </a:bodyPr>
          <a:lstStyle/>
          <a:p>
            <a:pPr marL="463550" marR="0" lvl="0" indent="-400050" algn="l" rtl="0">
              <a:lnSpc>
                <a:spcPct val="90000"/>
              </a:lnSpc>
              <a:spcBef>
                <a:spcPts val="0"/>
              </a:spcBef>
              <a:spcAft>
                <a:spcPts val="0"/>
              </a:spcAft>
              <a:buClr>
                <a:srgbClr val="33CC33"/>
              </a:buClr>
              <a:buSzPts val="2400"/>
              <a:buFont typeface="Noto Sans Symbols"/>
              <a:buChar char="❖"/>
            </a:pPr>
            <a:r>
              <a:rPr lang="en-US" sz="2400" b="0" i="0" u="sng">
                <a:solidFill>
                  <a:srgbClr val="FFFFFF"/>
                </a:solidFill>
                <a:latin typeface="Arial"/>
                <a:ea typeface="Arial"/>
                <a:cs typeface="Arial"/>
                <a:sym typeface="Arial"/>
              </a:rPr>
              <a:t>ንፍቅ ካህን</a:t>
            </a:r>
            <a:r>
              <a:rPr lang="en-US" sz="2400" b="0" i="0" u="none">
                <a:solidFill>
                  <a:srgbClr val="FFFFFF"/>
                </a:solidFill>
                <a:latin typeface="Arial"/>
                <a:ea typeface="Arial"/>
                <a:cs typeface="Arial"/>
                <a:sym typeface="Arial"/>
              </a:rPr>
              <a:t>፡-</a:t>
            </a:r>
            <a:r>
              <a:rPr lang="en-US" sz="2400" b="0" i="0" u="none">
                <a:solidFill>
                  <a:srgbClr val="FFFF00"/>
                </a:solidFill>
                <a:latin typeface="Arial"/>
                <a:ea typeface="Arial"/>
                <a:cs typeface="Arial"/>
                <a:sym typeface="Arial"/>
              </a:rPr>
              <a:t> ወለኵሎሙ እለ ተጋብኡ ምስሌነ ይሕሥሡ ምሕረተ ክርስቶስ  አምላክነ ተሣሃል ላዕሌሆሙ ወለኵሎሙ እለ አምጽኡ ምጽዋተ በቅድመ መንበርከ መፍርህ ወመደንግፅ ተወከፎሙ</a:t>
            </a:r>
            <a:endParaRPr/>
          </a:p>
          <a:p>
            <a:pPr marL="463550" marR="0" lvl="0" indent="-400050" algn="l" rtl="0">
              <a:lnSpc>
                <a:spcPct val="90000"/>
              </a:lnSpc>
              <a:spcBef>
                <a:spcPts val="600"/>
              </a:spcBef>
              <a:spcAft>
                <a:spcPts val="0"/>
              </a:spcAft>
              <a:buClr>
                <a:srgbClr val="FFFFFF"/>
              </a:buClr>
              <a:buSzPts val="2400"/>
              <a:buFont typeface="Noto Sans Symbols"/>
              <a:buChar char="❖"/>
            </a:pPr>
            <a:r>
              <a:rPr lang="en-US" sz="2400" b="0" i="0" u="none">
                <a:solidFill>
                  <a:srgbClr val="FFFFFF"/>
                </a:solidFill>
                <a:latin typeface="Arial"/>
                <a:ea typeface="Arial"/>
                <a:cs typeface="Arial"/>
                <a:sym typeface="Arial"/>
              </a:rPr>
              <a:t>ኦ ክርስቶስ ኣምላኽና ምሕረት ንምርካብ ኣብዚ ምሳና ተኣኪቦም ንዘለዉ ኵሎም ራኅርኃሎም ኣብ ቅድሚ መፍርህን መደንገጽን መንበርካ ምጽዋት ንዘቕረቡልካ ዅሎም  ተቐበለሎም </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
        <p:nvSpPr>
          <p:cNvPr id="544" name="Google Shape;544;p36"/>
          <p:cNvSpPr txBox="1"/>
          <p:nvPr/>
        </p:nvSpPr>
        <p:spPr>
          <a:xfrm>
            <a:off x="4887912" y="296862"/>
            <a:ext cx="4908550" cy="6700837"/>
          </a:xfrm>
          <a:prstGeom prst="rect">
            <a:avLst/>
          </a:prstGeom>
          <a:noFill/>
          <a:ln>
            <a:noFill/>
          </a:ln>
        </p:spPr>
        <p:txBody>
          <a:bodyPr spcFirstLastPara="1" wrap="square" lIns="90000" tIns="91425" rIns="90000" bIns="91425" anchor="t" anchorCtr="0">
            <a:noAutofit/>
          </a:bodyPr>
          <a:lstStyle/>
          <a:p>
            <a:pPr marL="463550" marR="0" lvl="0" indent="-419100" algn="l" rtl="0">
              <a:lnSpc>
                <a:spcPct val="90000"/>
              </a:lnSpc>
              <a:spcBef>
                <a:spcPts val="0"/>
              </a:spcBef>
              <a:spcAft>
                <a:spcPts val="0"/>
              </a:spcAft>
              <a:buClr>
                <a:srgbClr val="0000FF"/>
              </a:buClr>
              <a:buSzPts val="2500"/>
              <a:buFont typeface="Noto Sans Symbols"/>
              <a:buChar char="❖"/>
            </a:pPr>
            <a:r>
              <a:rPr lang="en-US" sz="2500" b="0" i="0" u="sng">
                <a:solidFill>
                  <a:srgbClr val="FFFFFF"/>
                </a:solidFill>
                <a:latin typeface="Arial"/>
                <a:ea typeface="Arial"/>
                <a:cs typeface="Arial"/>
                <a:sym typeface="Arial"/>
              </a:rPr>
              <a:t>Nifqe Kahn</a:t>
            </a:r>
            <a:r>
              <a:rPr lang="en-US" sz="2500" b="0" i="0" u="none">
                <a:solidFill>
                  <a:srgbClr val="FFFFFF"/>
                </a:solidFill>
                <a:latin typeface="Arial"/>
                <a:ea typeface="Arial"/>
                <a:cs typeface="Arial"/>
                <a:sym typeface="Arial"/>
              </a:rPr>
              <a:t>: </a:t>
            </a:r>
            <a:r>
              <a:rPr lang="en-US" sz="2500" b="0" i="0" u="none">
                <a:solidFill>
                  <a:srgbClr val="FFFF00"/>
                </a:solidFill>
                <a:latin typeface="Arial"/>
                <a:ea typeface="Arial"/>
                <a:cs typeface="Arial"/>
                <a:sym typeface="Arial"/>
              </a:rPr>
              <a:t>Wele-kulomu ile tegabu misliene yihisisu mihrete Kristos Amlakine tesahal la’iliehomu wele-kulomu ile amtsi’u mitswate be-qidme menberike mefrih we-medengits tewekefomu</a:t>
            </a:r>
            <a:endParaRPr/>
          </a:p>
          <a:p>
            <a:pPr marL="463550" marR="0" lvl="0" indent="-419100" algn="l" rtl="0">
              <a:lnSpc>
                <a:spcPct val="90000"/>
              </a:lnSpc>
              <a:spcBef>
                <a:spcPts val="800"/>
              </a:spcBef>
              <a:spcAft>
                <a:spcPts val="0"/>
              </a:spcAft>
              <a:buClr>
                <a:srgbClr val="FF0000"/>
              </a:buClr>
              <a:buSzPts val="2500"/>
              <a:buFont typeface="Noto Sans Symbols"/>
              <a:buChar char="❖"/>
            </a:pPr>
            <a:r>
              <a:rPr lang="en-US" sz="2500" b="0" i="0" u="sng">
                <a:solidFill>
                  <a:srgbClr val="FFFF00"/>
                </a:solidFill>
                <a:latin typeface="Arial"/>
                <a:ea typeface="Arial"/>
                <a:cs typeface="Arial"/>
                <a:sym typeface="Arial"/>
              </a:rPr>
              <a:t>Asst. Priest</a:t>
            </a:r>
            <a:r>
              <a:rPr lang="en-US" sz="2500" b="0" i="0" u="none">
                <a:solidFill>
                  <a:srgbClr val="FFFF00"/>
                </a:solidFill>
                <a:latin typeface="Arial"/>
                <a:ea typeface="Arial"/>
                <a:cs typeface="Arial"/>
                <a:sym typeface="Arial"/>
              </a:rPr>
              <a:t>:</a:t>
            </a:r>
            <a:r>
              <a:rPr lang="en-US" sz="2500" b="0" i="0" u="none">
                <a:solidFill>
                  <a:srgbClr val="DDDDDD"/>
                </a:solidFill>
                <a:latin typeface="Arial"/>
                <a:ea typeface="Arial"/>
                <a:cs typeface="Arial"/>
                <a:sym typeface="Arial"/>
              </a:rPr>
              <a:t> </a:t>
            </a:r>
            <a:r>
              <a:rPr lang="en-US" sz="2500" b="0" i="0" u="none">
                <a:solidFill>
                  <a:srgbClr val="FFFFFF"/>
                </a:solidFill>
                <a:latin typeface="Arial"/>
                <a:ea typeface="Arial"/>
                <a:cs typeface="Arial"/>
                <a:sym typeface="Arial"/>
              </a:rPr>
              <a:t>all them that are assembled with us to entreat for mercy: Christ our God have mercy upon them: and all them that give alms before thy awful and terrifying throne, receive.</a:t>
            </a:r>
            <a:endParaRPr/>
          </a:p>
        </p:txBody>
      </p:sp>
      <p:pic>
        <p:nvPicPr>
          <p:cNvPr id="545" name="Google Shape;545;p36"/>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7"/>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552" name="Google Shape;552;p37"/>
          <p:cNvSpPr txBox="1"/>
          <p:nvPr/>
        </p:nvSpPr>
        <p:spPr>
          <a:xfrm>
            <a:off x="779462" y="909637"/>
            <a:ext cx="4618037" cy="6923087"/>
          </a:xfrm>
          <a:prstGeom prst="rect">
            <a:avLst/>
          </a:prstGeom>
          <a:noFill/>
          <a:ln>
            <a:noFill/>
          </a:ln>
        </p:spPr>
        <p:txBody>
          <a:bodyPr spcFirstLastPara="1" wrap="square" lIns="92150" tIns="46075" rIns="92150" bIns="46075" anchor="t" anchorCtr="0">
            <a:noAutofit/>
          </a:bodyPr>
          <a:lstStyle/>
          <a:p>
            <a:pPr marL="463550" marR="0" lvl="0" indent="-400050" algn="l" rtl="0">
              <a:lnSpc>
                <a:spcPct val="90000"/>
              </a:lnSpc>
              <a:spcBef>
                <a:spcPts val="0"/>
              </a:spcBef>
              <a:spcAft>
                <a:spcPts val="0"/>
              </a:spcAft>
              <a:buClr>
                <a:srgbClr val="33CC33"/>
              </a:buClr>
              <a:buSzPts val="2400"/>
              <a:buFont typeface="Noto Sans Symbols"/>
              <a:buChar char="❖"/>
            </a:pPr>
            <a:r>
              <a:rPr lang="en-US" sz="2400" b="0" i="0" u="sng">
                <a:solidFill>
                  <a:srgbClr val="FFFFFF"/>
                </a:solidFill>
                <a:latin typeface="Arial"/>
                <a:ea typeface="Arial"/>
                <a:cs typeface="Arial"/>
                <a:sym typeface="Arial"/>
              </a:rPr>
              <a:t>ንፍቅ ዲያቆን</a:t>
            </a:r>
            <a:r>
              <a:rPr lang="en-US" sz="2400" b="0" i="0" u="none">
                <a:solidFill>
                  <a:srgbClr val="FFFFFF"/>
                </a:solidFill>
                <a:latin typeface="Arial"/>
                <a:ea typeface="Arial"/>
                <a:cs typeface="Arial"/>
                <a:sym typeface="Arial"/>
              </a:rPr>
              <a:t>፡-</a:t>
            </a:r>
            <a:r>
              <a:rPr lang="en-US" sz="2400" b="0" i="0" u="none">
                <a:solidFill>
                  <a:srgbClr val="FFFF00"/>
                </a:solidFill>
                <a:latin typeface="Arial"/>
                <a:ea typeface="Arial"/>
                <a:cs typeface="Arial"/>
                <a:sym typeface="Arial"/>
              </a:rPr>
              <a:t> ወአንኂ ለ</a:t>
            </a:r>
            <a:r>
              <a:rPr lang="en-US" sz="2400" b="0" i="0" u="none">
                <a:solidFill>
                  <a:srgbClr val="CE181E"/>
                </a:solidFill>
                <a:latin typeface="Arial"/>
                <a:ea typeface="Arial"/>
                <a:cs typeface="Arial"/>
                <a:sym typeface="Arial"/>
              </a:rPr>
              <a:t>ኵ</a:t>
            </a:r>
            <a:r>
              <a:rPr lang="en-US" sz="2400" b="0" i="0" u="none">
                <a:solidFill>
                  <a:srgbClr val="FFFF00"/>
                </a:solidFill>
                <a:latin typeface="Arial"/>
                <a:ea typeface="Arial"/>
                <a:cs typeface="Arial"/>
                <a:sym typeface="Arial"/>
              </a:rPr>
              <a:t>ላ ነፍስ ዕ</a:t>
            </a:r>
            <a:r>
              <a:rPr lang="en-US" sz="2400" b="0" i="0" u="none">
                <a:solidFill>
                  <a:srgbClr val="CE181E"/>
                </a:solidFill>
                <a:latin typeface="Arial"/>
                <a:ea typeface="Arial"/>
                <a:cs typeface="Arial"/>
                <a:sym typeface="Arial"/>
              </a:rPr>
              <a:t>ፅ</a:t>
            </a:r>
            <a:r>
              <a:rPr lang="en-US" sz="2400" b="0" i="0" u="none">
                <a:solidFill>
                  <a:srgbClr val="FFFF00"/>
                </a:solidFill>
                <a:latin typeface="Arial"/>
                <a:ea typeface="Arial"/>
                <a:cs typeface="Arial"/>
                <a:sym typeface="Arial"/>
              </a:rPr>
              <a:t>ብት ወእለ እሡራን በመዋቅሕት ወእለ ሀለዉ ውስተ ስደት ወ</a:t>
            </a:r>
            <a:r>
              <a:rPr lang="en-US" sz="2400" b="0" i="0" u="none">
                <a:solidFill>
                  <a:srgbClr val="CE181E"/>
                </a:solidFill>
                <a:latin typeface="Arial"/>
                <a:ea typeface="Arial"/>
                <a:cs typeface="Arial"/>
                <a:sym typeface="Arial"/>
              </a:rPr>
              <a:t>ፄ</a:t>
            </a:r>
            <a:r>
              <a:rPr lang="en-US" sz="2400" b="0" i="0" u="none">
                <a:solidFill>
                  <a:srgbClr val="FFFF00"/>
                </a:solidFill>
                <a:latin typeface="Arial"/>
                <a:ea typeface="Arial"/>
                <a:cs typeface="Arial"/>
                <a:sym typeface="Arial"/>
              </a:rPr>
              <a:t>ዋዌ</a:t>
            </a:r>
            <a:endParaRPr/>
          </a:p>
          <a:p>
            <a:pPr marL="463550" marR="0" lvl="0" indent="-400050" algn="l" rtl="0">
              <a:lnSpc>
                <a:spcPct val="90000"/>
              </a:lnSpc>
              <a:spcBef>
                <a:spcPts val="0"/>
              </a:spcBef>
              <a:spcAft>
                <a:spcPts val="0"/>
              </a:spcAft>
              <a:buClr>
                <a:srgbClr val="FFFF00"/>
              </a:buClr>
              <a:buSzPts val="2400"/>
              <a:buFont typeface="Arial"/>
              <a:buNone/>
            </a:pPr>
            <a:r>
              <a:rPr lang="en-US" sz="2400" b="0" i="0" u="none">
                <a:solidFill>
                  <a:srgbClr val="FFFF00"/>
                </a:solidFill>
                <a:latin typeface="Arial"/>
                <a:ea typeface="Arial"/>
                <a:cs typeface="Arial"/>
                <a:sym typeface="Arial"/>
              </a:rPr>
              <a:t>ወእለ እኁዛን በቅኔ መሪር አምላክነ አድኅኖሙ በምሕረትከ</a:t>
            </a:r>
            <a:endParaRPr/>
          </a:p>
          <a:p>
            <a:pPr marL="463550" marR="0" lvl="0" indent="-400050" algn="l" rtl="0">
              <a:lnSpc>
                <a:spcPct val="90000"/>
              </a:lnSpc>
              <a:spcBef>
                <a:spcPts val="600"/>
              </a:spcBef>
              <a:spcAft>
                <a:spcPts val="0"/>
              </a:spcAft>
              <a:buClr>
                <a:srgbClr val="FFFFFF"/>
              </a:buClr>
              <a:buSzPts val="2400"/>
              <a:buFont typeface="Noto Sans Symbols"/>
              <a:buChar char="❖"/>
            </a:pPr>
            <a:r>
              <a:rPr lang="en-US" sz="2400" b="0" i="0" u="none">
                <a:solidFill>
                  <a:srgbClr val="FFFFFF"/>
                </a:solidFill>
                <a:latin typeface="Arial"/>
                <a:ea typeface="Arial"/>
                <a:cs typeface="Arial"/>
                <a:sym typeface="Arial"/>
              </a:rPr>
              <a:t>ንዝተጨነቐት ሰብነት ኵላ ኣሓጕ</a:t>
            </a:r>
            <a:r>
              <a:rPr lang="en-US" sz="2400" b="0" i="0" u="none">
                <a:solidFill>
                  <a:srgbClr val="CE181E"/>
                </a:solidFill>
                <a:latin typeface="Arial"/>
                <a:ea typeface="Arial"/>
                <a:cs typeface="Arial"/>
                <a:sym typeface="Arial"/>
              </a:rPr>
              <a:t>ስ</a:t>
            </a:r>
            <a:r>
              <a:rPr lang="en-US" sz="2400" b="0" i="0" u="none">
                <a:solidFill>
                  <a:srgbClr val="FFFFFF"/>
                </a:solidFill>
                <a:latin typeface="Arial"/>
                <a:ea typeface="Arial"/>
                <a:cs typeface="Arial"/>
                <a:sym typeface="Arial"/>
              </a:rPr>
              <a:t> በጽኑዕ ማእሰርቲ ንዝተኣስሩን ኣብ ስደትን ኣብ ምርኮን ንዘለውን ብመሪር መግዛእቲ ንዝተታኀዙን ኦ ኣምላክና ብምሕረትካ አድኅኖም። </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
        <p:nvSpPr>
          <p:cNvPr id="553" name="Google Shape;553;p37"/>
          <p:cNvSpPr txBox="1"/>
          <p:nvPr/>
        </p:nvSpPr>
        <p:spPr>
          <a:xfrm>
            <a:off x="4887912" y="801687"/>
            <a:ext cx="4662487" cy="6700837"/>
          </a:xfrm>
          <a:prstGeom prst="rect">
            <a:avLst/>
          </a:prstGeom>
          <a:noFill/>
          <a:ln>
            <a:noFill/>
          </a:ln>
        </p:spPr>
        <p:txBody>
          <a:bodyPr spcFirstLastPara="1" wrap="square" lIns="90000" tIns="91425" rIns="90000" bIns="91425" anchor="t" anchorCtr="0">
            <a:noAutofit/>
          </a:bodyPr>
          <a:lstStyle/>
          <a:p>
            <a:pPr marL="463550" marR="0" lvl="0" indent="-412750" algn="l" rtl="0">
              <a:lnSpc>
                <a:spcPct val="90000"/>
              </a:lnSpc>
              <a:spcBef>
                <a:spcPts val="0"/>
              </a:spcBef>
              <a:spcAft>
                <a:spcPts val="0"/>
              </a:spcAft>
              <a:buClr>
                <a:srgbClr val="0000FF"/>
              </a:buClr>
              <a:buSzPts val="2400"/>
              <a:buFont typeface="Noto Sans Symbols"/>
              <a:buChar char="❖"/>
            </a:pPr>
            <a:r>
              <a:rPr lang="en-US" sz="2400" b="0" i="0" u="sng">
                <a:solidFill>
                  <a:srgbClr val="FFFFFF"/>
                </a:solidFill>
                <a:latin typeface="Arial"/>
                <a:ea typeface="Arial"/>
                <a:cs typeface="Arial"/>
                <a:sym typeface="Arial"/>
              </a:rPr>
              <a:t>Nifqe Kahn</a:t>
            </a:r>
            <a:r>
              <a:rPr lang="en-US" sz="2400" b="0"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we-anihī le-kula nefs itsbit we-ile isuran be-mewaqiht we-ile helewu wiste sidet we-tsīwawie we-ile ihuzan be-qinie merīr Amlakine adhinomu be-mihretike</a:t>
            </a:r>
            <a:endParaRPr/>
          </a:p>
          <a:p>
            <a:pPr marL="463550" marR="0" lvl="0" indent="-412750" algn="l" rtl="0">
              <a:lnSpc>
                <a:spcPct val="90000"/>
              </a:lnSpc>
              <a:spcBef>
                <a:spcPts val="800"/>
              </a:spcBef>
              <a:spcAft>
                <a:spcPts val="0"/>
              </a:spcAft>
              <a:buClr>
                <a:srgbClr val="FF0000"/>
              </a:buClr>
              <a:buSzPts val="2400"/>
              <a:buFont typeface="Noto Sans Symbols"/>
              <a:buChar char="❖"/>
            </a:pPr>
            <a:r>
              <a:rPr lang="en-US" sz="2400" b="0" i="0" u="sng">
                <a:solidFill>
                  <a:srgbClr val="FFFF00"/>
                </a:solidFill>
                <a:latin typeface="Arial"/>
                <a:ea typeface="Arial"/>
                <a:cs typeface="Arial"/>
                <a:sym typeface="Arial"/>
              </a:rPr>
              <a:t>Asst. Priest</a:t>
            </a:r>
            <a:r>
              <a:rPr lang="en-US" sz="2400" b="0" i="0" u="none">
                <a:solidFill>
                  <a:srgbClr val="FFFF00"/>
                </a:solidFill>
                <a:latin typeface="Arial"/>
                <a:ea typeface="Arial"/>
                <a:cs typeface="Arial"/>
                <a:sym typeface="Arial"/>
              </a:rPr>
              <a:t>:</a:t>
            </a:r>
            <a:r>
              <a:rPr lang="en-US" sz="2400" b="0" i="0" u="none">
                <a:solidFill>
                  <a:srgbClr val="FFFFFF"/>
                </a:solidFill>
                <a:latin typeface="Arial"/>
                <a:ea typeface="Arial"/>
                <a:cs typeface="Arial"/>
                <a:sym typeface="Arial"/>
              </a:rPr>
              <a:t>And comfort every straitened soul, they who are in chains, and  they who are in exile or captivity. And them that are held in bitter servitude, our God, deliver them in Thy mercy.</a:t>
            </a:r>
            <a:endParaRPr/>
          </a:p>
          <a:p>
            <a:pPr marL="463550" marR="0" lvl="0" indent="-412750" algn="l" rtl="0">
              <a:lnSpc>
                <a:spcPct val="90000"/>
              </a:lnSpc>
              <a:spcBef>
                <a:spcPts val="800"/>
              </a:spcBef>
              <a:spcAft>
                <a:spcPts val="0"/>
              </a:spcAft>
              <a:buClr>
                <a:srgbClr val="FFFF00"/>
              </a:buClr>
              <a:buSzPts val="2400"/>
              <a:buFont typeface="Arial"/>
              <a:buNone/>
            </a:pPr>
            <a:r>
              <a:rPr lang="en-US" sz="2400" b="0" i="0" u="none">
                <a:solidFill>
                  <a:srgbClr val="FFFF00"/>
                </a:solidFill>
                <a:latin typeface="Arial"/>
                <a:ea typeface="Arial"/>
                <a:cs typeface="Arial"/>
                <a:sym typeface="Arial"/>
              </a:rPr>
              <a:t> </a:t>
            </a:r>
            <a:r>
              <a:rPr lang="en-US" sz="2400" b="0" i="0" u="none">
                <a:solidFill>
                  <a:srgbClr val="DDDDDD"/>
                </a:solidFill>
                <a:latin typeface="Arial"/>
                <a:ea typeface="Arial"/>
                <a:cs typeface="Arial"/>
                <a:sym typeface="Arial"/>
              </a:rPr>
              <a:t> </a:t>
            </a:r>
            <a:endParaRPr/>
          </a:p>
        </p:txBody>
      </p:sp>
      <p:pic>
        <p:nvPicPr>
          <p:cNvPr id="554" name="Google Shape;554;p37"/>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38"/>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561" name="Google Shape;561;p38"/>
          <p:cNvSpPr txBox="1"/>
          <p:nvPr/>
        </p:nvSpPr>
        <p:spPr>
          <a:xfrm>
            <a:off x="695325" y="741362"/>
            <a:ext cx="4459287" cy="6923087"/>
          </a:xfrm>
          <a:prstGeom prst="rect">
            <a:avLst/>
          </a:prstGeom>
          <a:noFill/>
          <a:ln>
            <a:noFill/>
          </a:ln>
        </p:spPr>
        <p:txBody>
          <a:bodyPr spcFirstLastPara="1" wrap="square" lIns="92150" tIns="46075" rIns="92150" bIns="46075" anchor="t" anchorCtr="0">
            <a:noAutofit/>
          </a:bodyPr>
          <a:lstStyle/>
          <a:p>
            <a:pPr marL="463550" marR="0" lvl="0" indent="-419100" algn="l" rtl="0">
              <a:lnSpc>
                <a:spcPct val="90000"/>
              </a:lnSpc>
              <a:spcBef>
                <a:spcPts val="0"/>
              </a:spcBef>
              <a:spcAft>
                <a:spcPts val="0"/>
              </a:spcAft>
              <a:buClr>
                <a:srgbClr val="33CC33"/>
              </a:buClr>
              <a:buSzPts val="2700"/>
              <a:buFont typeface="Noto Sans Symbols"/>
              <a:buChar char="❖"/>
            </a:pPr>
            <a:r>
              <a:rPr lang="en-US" sz="2700" b="0" i="0" u="sng">
                <a:solidFill>
                  <a:srgbClr val="FFFFFF"/>
                </a:solidFill>
                <a:latin typeface="Arial"/>
                <a:ea typeface="Arial"/>
                <a:cs typeface="Arial"/>
                <a:sym typeface="Arial"/>
              </a:rPr>
              <a:t>ንፍቅ ዲያቆን</a:t>
            </a:r>
            <a:r>
              <a:rPr lang="en-US" sz="2700" b="0" i="0" u="none">
                <a:solidFill>
                  <a:srgbClr val="FFFFFF"/>
                </a:solidFill>
                <a:latin typeface="Arial"/>
                <a:ea typeface="Arial"/>
                <a:cs typeface="Arial"/>
                <a:sym typeface="Arial"/>
              </a:rPr>
              <a:t>፡-</a:t>
            </a:r>
            <a:r>
              <a:rPr lang="en-US" sz="2700" b="0" i="0" u="none">
                <a:solidFill>
                  <a:srgbClr val="FFFF00"/>
                </a:solidFill>
                <a:latin typeface="Arial"/>
                <a:ea typeface="Arial"/>
                <a:cs typeface="Arial"/>
                <a:sym typeface="Arial"/>
              </a:rPr>
              <a:t> ኦ ሊቅነ ኢየሱስ ክርስቶስ ለኵሎሙ እለ አዘዙነ ከመ ንዘከሮሙ በጊዜ  አስተብቍዖትነ ኀቤከ  ተዘከሮሙ  በመንግሥትከ ሰማያዊት </a:t>
            </a:r>
            <a:endParaRPr/>
          </a:p>
          <a:p>
            <a:pPr marL="463550" marR="0" lvl="0" indent="-419100" algn="l" rtl="0">
              <a:lnSpc>
                <a:spcPct val="90000"/>
              </a:lnSpc>
              <a:spcBef>
                <a:spcPts val="600"/>
              </a:spcBef>
              <a:spcAft>
                <a:spcPts val="0"/>
              </a:spcAft>
              <a:buClr>
                <a:srgbClr val="FFFFFF"/>
              </a:buClr>
              <a:buSzPts val="2700"/>
              <a:buFont typeface="Noto Sans Symbols"/>
              <a:buChar char="❖"/>
            </a:pPr>
            <a:r>
              <a:rPr lang="en-US" sz="2700" b="0" i="0" u="none">
                <a:solidFill>
                  <a:srgbClr val="FFFFFF"/>
                </a:solidFill>
                <a:latin typeface="Arial"/>
                <a:ea typeface="Arial"/>
                <a:cs typeface="Arial"/>
                <a:sym typeface="Arial"/>
              </a:rPr>
              <a:t>ኦ መምህርና ኢየሱስ ክርስቶስ ናባኻ  ናብ እንጽልየሉ ጊዜ  ክንዝክሮም ንዝኣዘዙና ዅሎም ኣብ ሰማያዊት  መንግሥትኻ  ዘክሮም። </a:t>
            </a:r>
            <a:endParaRPr/>
          </a:p>
          <a:p>
            <a:pPr marL="0" marR="0" lvl="0" indent="0" algn="l" rtl="0">
              <a:lnSpc>
                <a:spcPct val="93000"/>
              </a:lnSpc>
              <a:spcBef>
                <a:spcPts val="0"/>
              </a:spcBef>
              <a:spcAft>
                <a:spcPts val="0"/>
              </a:spcAft>
              <a:buNone/>
            </a:pPr>
            <a:endParaRPr sz="2700" b="0" i="0" u="none">
              <a:solidFill>
                <a:srgbClr val="FFFFFF"/>
              </a:solidFill>
              <a:latin typeface="Arial"/>
              <a:ea typeface="Arial"/>
              <a:cs typeface="Arial"/>
              <a:sym typeface="Arial"/>
            </a:endParaRPr>
          </a:p>
        </p:txBody>
      </p:sp>
      <p:sp>
        <p:nvSpPr>
          <p:cNvPr id="562" name="Google Shape;562;p38"/>
          <p:cNvSpPr txBox="1"/>
          <p:nvPr/>
        </p:nvSpPr>
        <p:spPr>
          <a:xfrm>
            <a:off x="4972050" y="633412"/>
            <a:ext cx="4513262" cy="6700837"/>
          </a:xfrm>
          <a:prstGeom prst="rect">
            <a:avLst/>
          </a:prstGeom>
          <a:noFill/>
          <a:ln>
            <a:noFill/>
          </a:ln>
        </p:spPr>
        <p:txBody>
          <a:bodyPr spcFirstLastPara="1" wrap="square" lIns="90000" tIns="91425" rIns="90000" bIns="91425" anchor="t" anchorCtr="0">
            <a:noAutofit/>
          </a:bodyPr>
          <a:lstStyle/>
          <a:p>
            <a:pPr marL="463550" marR="0" lvl="0" indent="-419100" algn="l" rtl="0">
              <a:lnSpc>
                <a:spcPct val="90000"/>
              </a:lnSpc>
              <a:spcBef>
                <a:spcPts val="0"/>
              </a:spcBef>
              <a:spcAft>
                <a:spcPts val="0"/>
              </a:spcAft>
              <a:buClr>
                <a:srgbClr val="0000FF"/>
              </a:buClr>
              <a:buSzPts val="2500"/>
              <a:buFont typeface="Noto Sans Symbols"/>
              <a:buChar char="❖"/>
            </a:pPr>
            <a:r>
              <a:rPr lang="en-US" sz="2500" b="0" i="0" u="sng">
                <a:solidFill>
                  <a:srgbClr val="FFFFFF"/>
                </a:solidFill>
                <a:latin typeface="Arial"/>
                <a:ea typeface="Arial"/>
                <a:cs typeface="Arial"/>
                <a:sym typeface="Arial"/>
              </a:rPr>
              <a:t>Nifqe Kahn</a:t>
            </a:r>
            <a:r>
              <a:rPr lang="en-US" sz="2500" b="0" i="0" u="none">
                <a:solidFill>
                  <a:srgbClr val="FFFFFF"/>
                </a:solidFill>
                <a:latin typeface="Arial"/>
                <a:ea typeface="Arial"/>
                <a:cs typeface="Arial"/>
                <a:sym typeface="Arial"/>
              </a:rPr>
              <a:t>: </a:t>
            </a:r>
            <a:r>
              <a:rPr lang="en-US" sz="2500" b="0" i="0" u="none">
                <a:solidFill>
                  <a:srgbClr val="FFFF00"/>
                </a:solidFill>
                <a:latin typeface="Arial"/>
                <a:ea typeface="Arial"/>
                <a:cs typeface="Arial"/>
                <a:sym typeface="Arial"/>
              </a:rPr>
              <a:t>O līqine Iyesus Kristos le-kulomu ile azezune keme nizekiromu be-gizie astebequ’atine habieke tezekromu be-mengstike semayawīt</a:t>
            </a:r>
            <a:endParaRPr/>
          </a:p>
          <a:p>
            <a:pPr marL="463550" marR="0" lvl="0" indent="-419100" algn="l" rtl="0">
              <a:lnSpc>
                <a:spcPct val="90000"/>
              </a:lnSpc>
              <a:spcBef>
                <a:spcPts val="800"/>
              </a:spcBef>
              <a:spcAft>
                <a:spcPts val="0"/>
              </a:spcAft>
              <a:buClr>
                <a:srgbClr val="FF0000"/>
              </a:buClr>
              <a:buSzPts val="2500"/>
              <a:buFont typeface="Noto Sans Symbols"/>
              <a:buChar char="❖"/>
            </a:pPr>
            <a:r>
              <a:rPr lang="en-US" sz="2500" b="0" i="0" u="sng">
                <a:solidFill>
                  <a:srgbClr val="FFFF00"/>
                </a:solidFill>
                <a:latin typeface="Arial"/>
                <a:ea typeface="Arial"/>
                <a:cs typeface="Arial"/>
                <a:sym typeface="Arial"/>
              </a:rPr>
              <a:t>Asst. Priest</a:t>
            </a:r>
            <a:r>
              <a:rPr lang="en-US" sz="2500" b="0" i="0" u="none">
                <a:solidFill>
                  <a:srgbClr val="FFFF00"/>
                </a:solidFill>
                <a:latin typeface="Arial"/>
                <a:ea typeface="Arial"/>
                <a:cs typeface="Arial"/>
                <a:sym typeface="Arial"/>
              </a:rPr>
              <a:t>:</a:t>
            </a:r>
            <a:r>
              <a:rPr lang="en-US" sz="2500" b="0" i="0" u="none">
                <a:solidFill>
                  <a:srgbClr val="DDDDDD"/>
                </a:solidFill>
                <a:latin typeface="Arial"/>
                <a:ea typeface="Arial"/>
                <a:cs typeface="Arial"/>
                <a:sym typeface="Arial"/>
              </a:rPr>
              <a:t> </a:t>
            </a:r>
            <a:r>
              <a:rPr lang="en-US" sz="2500" b="0" i="0" u="none">
                <a:solidFill>
                  <a:srgbClr val="FFFFFF"/>
                </a:solidFill>
                <a:latin typeface="Arial"/>
                <a:ea typeface="Arial"/>
                <a:cs typeface="Arial"/>
                <a:sym typeface="Arial"/>
              </a:rPr>
              <a:t>And all them that have entrusted it to us to remember them in our supplications to Thee: O our Master Jesus Christ, remember them in Thy heavenly kingdom</a:t>
            </a:r>
            <a:endParaRPr/>
          </a:p>
        </p:txBody>
      </p:sp>
      <p:pic>
        <p:nvPicPr>
          <p:cNvPr id="563" name="Google Shape;563;p38"/>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9"/>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570" name="Google Shape;570;p39"/>
          <p:cNvSpPr txBox="1"/>
          <p:nvPr/>
        </p:nvSpPr>
        <p:spPr>
          <a:xfrm>
            <a:off x="1116012" y="657225"/>
            <a:ext cx="3933825" cy="6923087"/>
          </a:xfrm>
          <a:prstGeom prst="rect">
            <a:avLst/>
          </a:prstGeom>
          <a:noFill/>
          <a:ln>
            <a:noFill/>
          </a:ln>
        </p:spPr>
        <p:txBody>
          <a:bodyPr spcFirstLastPara="1" wrap="square" lIns="92150" tIns="46075" rIns="92150" bIns="46075" anchor="t" anchorCtr="0">
            <a:noAutofit/>
          </a:bodyPr>
          <a:lstStyle/>
          <a:p>
            <a:pPr marL="463550" marR="0" lvl="0" indent="-425450" algn="l" rtl="0">
              <a:lnSpc>
                <a:spcPct val="90000"/>
              </a:lnSpc>
              <a:spcBef>
                <a:spcPts val="0"/>
              </a:spcBef>
              <a:spcAft>
                <a:spcPts val="0"/>
              </a:spcAft>
              <a:buClr>
                <a:srgbClr val="33CC33"/>
              </a:buClr>
              <a:buSzPts val="2800"/>
              <a:buFont typeface="Noto Sans Symbols"/>
              <a:buChar char="❖"/>
            </a:pPr>
            <a:r>
              <a:rPr lang="en-US" sz="2800" b="0" i="0" u="sng">
                <a:solidFill>
                  <a:srgbClr val="FFFFFF"/>
                </a:solidFill>
                <a:latin typeface="Arial"/>
                <a:ea typeface="Arial"/>
                <a:cs typeface="Arial"/>
                <a:sym typeface="Arial"/>
              </a:rPr>
              <a:t>ንፍቅ ዲያቆን</a:t>
            </a:r>
            <a:r>
              <a:rPr lang="en-US" sz="2800" b="0" i="0" u="none">
                <a:solidFill>
                  <a:srgbClr val="FFFFFF"/>
                </a:solidFill>
                <a:latin typeface="Arial"/>
                <a:ea typeface="Arial"/>
                <a:cs typeface="Arial"/>
                <a:sym typeface="Arial"/>
              </a:rPr>
              <a:t>፡-</a:t>
            </a:r>
            <a:r>
              <a:rPr lang="en-US" sz="2800" b="0" i="0" u="none">
                <a:solidFill>
                  <a:srgbClr val="FFFF00"/>
                </a:solidFill>
                <a:latin typeface="Arial"/>
                <a:ea typeface="Arial"/>
                <a:cs typeface="Arial"/>
                <a:sym typeface="Arial"/>
              </a:rPr>
              <a:t> ወሊተኒ ለኃጥእ ገብርከ ተዘከረኒ </a:t>
            </a:r>
            <a:r>
              <a:rPr lang="en-US" sz="2800" b="0" i="0" u="none">
                <a:solidFill>
                  <a:srgbClr val="CE181E"/>
                </a:solidFill>
                <a:latin typeface="Arial"/>
                <a:ea typeface="Arial"/>
                <a:cs typeface="Arial"/>
                <a:sym typeface="Arial"/>
              </a:rPr>
              <a:t>ኦ እግዚኦ አድኅን ሕዝበከ ወባርክ ርስተከ</a:t>
            </a:r>
            <a:r>
              <a:rPr lang="en-US" sz="2800" b="0" i="0" u="none">
                <a:solidFill>
                  <a:srgbClr val="FFFF00"/>
                </a:solidFill>
                <a:latin typeface="Arial"/>
                <a:ea typeface="Arial"/>
                <a:cs typeface="Arial"/>
                <a:sym typeface="Arial"/>
              </a:rPr>
              <a:t> ረአዮሙ  ወአልዕሎሙ  እስከ ለዓለም</a:t>
            </a:r>
            <a:endParaRPr/>
          </a:p>
          <a:p>
            <a:pPr marL="463550" marR="0" lvl="0" indent="-425450" algn="l" rtl="0">
              <a:lnSpc>
                <a:spcPct val="90000"/>
              </a:lnSpc>
              <a:spcBef>
                <a:spcPts val="600"/>
              </a:spcBef>
              <a:spcAft>
                <a:spcPts val="0"/>
              </a:spcAft>
              <a:buClr>
                <a:srgbClr val="FFFFFF"/>
              </a:buClr>
              <a:buSzPts val="2800"/>
              <a:buFont typeface="Noto Sans Symbols"/>
              <a:buChar char="❖"/>
            </a:pPr>
            <a:r>
              <a:rPr lang="en-US" sz="2800" b="0" i="0" u="none">
                <a:solidFill>
                  <a:srgbClr val="FFFFFF"/>
                </a:solidFill>
                <a:latin typeface="Arial"/>
                <a:ea typeface="Arial"/>
                <a:cs typeface="Arial"/>
                <a:sym typeface="Arial"/>
              </a:rPr>
              <a:t>ንዓይ  ንኃጢኣተኛ ባርያኻውን ዘክረኒ ኦ  ጐይታ ሕዝብኻ ኣድኅን ርስትኻ ውን ባርኽ  ንዘለዓለም ሓልዎምን ኣዕብዮምን። </a:t>
            </a:r>
            <a:endParaRPr/>
          </a:p>
          <a:p>
            <a:pPr marL="0" marR="0" lvl="0" indent="0" algn="l" rtl="0">
              <a:lnSpc>
                <a:spcPct val="93000"/>
              </a:lnSpc>
              <a:spcBef>
                <a:spcPts val="0"/>
              </a:spcBef>
              <a:spcAft>
                <a:spcPts val="0"/>
              </a:spcAft>
              <a:buNone/>
            </a:pPr>
            <a:endParaRPr sz="2800" b="0" i="0" u="none">
              <a:solidFill>
                <a:srgbClr val="FFFFFF"/>
              </a:solidFill>
              <a:latin typeface="Arial"/>
              <a:ea typeface="Arial"/>
              <a:cs typeface="Arial"/>
              <a:sym typeface="Arial"/>
            </a:endParaRPr>
          </a:p>
        </p:txBody>
      </p:sp>
      <p:sp>
        <p:nvSpPr>
          <p:cNvPr id="571" name="Google Shape;571;p39"/>
          <p:cNvSpPr txBox="1"/>
          <p:nvPr/>
        </p:nvSpPr>
        <p:spPr>
          <a:xfrm>
            <a:off x="4803775" y="549275"/>
            <a:ext cx="4587875" cy="6700837"/>
          </a:xfrm>
          <a:prstGeom prst="rect">
            <a:avLst/>
          </a:prstGeom>
          <a:noFill/>
          <a:ln>
            <a:noFill/>
          </a:ln>
        </p:spPr>
        <p:txBody>
          <a:bodyPr spcFirstLastPara="1" wrap="square" lIns="90000" tIns="91425" rIns="90000" bIns="91425" anchor="t" anchorCtr="0">
            <a:noAutofit/>
          </a:bodyPr>
          <a:lstStyle/>
          <a:p>
            <a:pPr marL="463550" marR="0" lvl="0" indent="-450850" algn="l" rtl="0">
              <a:lnSpc>
                <a:spcPct val="90000"/>
              </a:lnSpc>
              <a:spcBef>
                <a:spcPts val="0"/>
              </a:spcBef>
              <a:spcAft>
                <a:spcPts val="0"/>
              </a:spcAft>
              <a:buClr>
                <a:srgbClr val="0000FF"/>
              </a:buClr>
              <a:buSzPts val="3000"/>
              <a:buFont typeface="Noto Sans Symbols"/>
              <a:buChar char="❖"/>
            </a:pPr>
            <a:r>
              <a:rPr lang="en-US" sz="3000" b="0" i="0" u="sng">
                <a:solidFill>
                  <a:srgbClr val="FFFFFF"/>
                </a:solidFill>
                <a:latin typeface="Arial"/>
                <a:ea typeface="Arial"/>
                <a:cs typeface="Arial"/>
                <a:sym typeface="Arial"/>
              </a:rPr>
              <a:t>Nifqe Kahn</a:t>
            </a:r>
            <a:r>
              <a:rPr lang="en-US" sz="3000" b="0"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Litnī le-haTi gibrke tezekrenī re’ayomu we-alilomu iske le-Alem</a:t>
            </a:r>
            <a:endParaRPr/>
          </a:p>
          <a:p>
            <a:pPr marL="463550" marR="0" lvl="0" indent="-450850" algn="l" rtl="0">
              <a:lnSpc>
                <a:spcPct val="90000"/>
              </a:lnSpc>
              <a:spcBef>
                <a:spcPts val="800"/>
              </a:spcBef>
              <a:spcAft>
                <a:spcPts val="0"/>
              </a:spcAft>
              <a:buClr>
                <a:srgbClr val="FF0000"/>
              </a:buClr>
              <a:buSzPts val="3000"/>
              <a:buFont typeface="Noto Sans Symbols"/>
              <a:buChar char="❖"/>
            </a:pPr>
            <a:r>
              <a:rPr lang="en-US" sz="3000" b="0" i="0" u="sng">
                <a:solidFill>
                  <a:srgbClr val="FFFF00"/>
                </a:solidFill>
                <a:latin typeface="Arial"/>
                <a:ea typeface="Arial"/>
                <a:cs typeface="Arial"/>
                <a:sym typeface="Arial"/>
              </a:rPr>
              <a:t>Asst. Priest</a:t>
            </a:r>
            <a:r>
              <a:rPr lang="en-US" sz="3000" b="0" i="0" u="none">
                <a:solidFill>
                  <a:srgbClr val="FFFF00"/>
                </a:solidFill>
                <a:latin typeface="Arial"/>
                <a:ea typeface="Arial"/>
                <a:cs typeface="Arial"/>
                <a:sym typeface="Arial"/>
              </a:rPr>
              <a:t>:</a:t>
            </a:r>
            <a:r>
              <a:rPr lang="en-US" sz="3000" b="0" i="0" u="none">
                <a:solidFill>
                  <a:srgbClr val="DDDDDD"/>
                </a:solidFill>
                <a:latin typeface="Arial"/>
                <a:ea typeface="Arial"/>
                <a:cs typeface="Arial"/>
                <a:sym typeface="Arial"/>
              </a:rPr>
              <a:t> </a:t>
            </a:r>
            <a:r>
              <a:rPr lang="en-US" sz="3000" b="0" i="0" u="none">
                <a:solidFill>
                  <a:srgbClr val="FFFFFF"/>
                </a:solidFill>
                <a:latin typeface="Arial"/>
                <a:ea typeface="Arial"/>
                <a:cs typeface="Arial"/>
                <a:sym typeface="Arial"/>
              </a:rPr>
              <a:t>and remember me, Thy sinful servant.</a:t>
            </a:r>
            <a:r>
              <a:rPr lang="en-US" sz="3000" b="0" i="0" u="none">
                <a:solidFill>
                  <a:srgbClr val="000000"/>
                </a:solidFill>
                <a:latin typeface="Arial"/>
                <a:ea typeface="Arial"/>
                <a:cs typeface="Arial"/>
                <a:sym typeface="Arial"/>
              </a:rPr>
              <a:t> </a:t>
            </a:r>
            <a:r>
              <a:rPr lang="en-US" sz="3000" b="0" i="0" u="none">
                <a:solidFill>
                  <a:srgbClr val="FFFFFF"/>
                </a:solidFill>
                <a:latin typeface="Arial"/>
                <a:ea typeface="Arial"/>
                <a:cs typeface="Arial"/>
                <a:sym typeface="Arial"/>
              </a:rPr>
              <a:t>O Lord, save Thy people and bless their inheritance, feed them and lift them forever.</a:t>
            </a:r>
            <a:endParaRPr/>
          </a:p>
        </p:txBody>
      </p:sp>
      <p:pic>
        <p:nvPicPr>
          <p:cNvPr id="572" name="Google Shape;572;p39"/>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256" name="Google Shape;256;p4"/>
          <p:cNvSpPr txBox="1"/>
          <p:nvPr/>
        </p:nvSpPr>
        <p:spPr>
          <a:xfrm>
            <a:off x="473075" y="381000"/>
            <a:ext cx="4922837" cy="6632575"/>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500"/>
              <a:buFont typeface="Noto Sans Symbols"/>
              <a:buChar char="❖"/>
            </a:pPr>
            <a:r>
              <a:rPr lang="en-US" sz="3500" b="0" i="0" u="sng">
                <a:solidFill>
                  <a:srgbClr val="FFFFFF"/>
                </a:solidFill>
                <a:latin typeface="Arial"/>
                <a:ea typeface="Arial"/>
                <a:cs typeface="Arial"/>
                <a:sym typeface="Arial"/>
              </a:rPr>
              <a:t>ካህን</a:t>
            </a:r>
            <a:r>
              <a:rPr lang="en-US" sz="3500" b="0" i="0" u="none">
                <a:solidFill>
                  <a:srgbClr val="FFFFFF"/>
                </a:solidFill>
                <a:latin typeface="Arial"/>
                <a:ea typeface="Arial"/>
                <a:cs typeface="Arial"/>
                <a:sym typeface="Arial"/>
              </a:rPr>
              <a:t>፡</a:t>
            </a:r>
            <a:r>
              <a:rPr lang="en-US" sz="3500" b="0" i="0" u="none">
                <a:solidFill>
                  <a:srgbClr val="FFFF00"/>
                </a:solidFill>
                <a:latin typeface="Arial"/>
                <a:ea typeface="Arial"/>
                <a:cs typeface="Arial"/>
                <a:sym typeface="Arial"/>
              </a:rPr>
              <a:t> እግዚአብሔር ምስለ ኵልክሙ</a:t>
            </a:r>
            <a:r>
              <a:rPr lang="en-US" sz="3500" b="0" i="0" u="none">
                <a:solidFill>
                  <a:srgbClr val="FFFFFF"/>
                </a:solidFill>
                <a:latin typeface="Arial"/>
                <a:ea typeface="Arial"/>
                <a:cs typeface="Arial"/>
                <a:sym typeface="Arial"/>
              </a:rPr>
              <a:t>።</a:t>
            </a:r>
            <a:endParaRPr/>
          </a:p>
          <a:p>
            <a:pPr marL="463550" marR="0" lvl="0" indent="-463550" algn="l" rtl="0">
              <a:lnSpc>
                <a:spcPct val="100000"/>
              </a:lnSpc>
              <a:spcBef>
                <a:spcPts val="600"/>
              </a:spcBef>
              <a:spcAft>
                <a:spcPts val="0"/>
              </a:spcAft>
              <a:buClr>
                <a:srgbClr val="FFFFFF"/>
              </a:buClr>
              <a:buSzPts val="3500"/>
              <a:buFont typeface="Noto Sans Symbols"/>
              <a:buChar char="❖"/>
            </a:pPr>
            <a:r>
              <a:rPr lang="en-US" sz="3500" b="0" i="0" u="none">
                <a:solidFill>
                  <a:srgbClr val="FFFFFF"/>
                </a:solidFill>
                <a:latin typeface="Arial"/>
                <a:ea typeface="Arial"/>
                <a:cs typeface="Arial"/>
                <a:sym typeface="Arial"/>
              </a:rPr>
              <a:t>እግዚኣብሔር ምስ ኵልኹም ይኹን።</a:t>
            </a:r>
            <a:endParaRPr/>
          </a:p>
          <a:p>
            <a:pPr marL="463550" marR="0" lvl="0" indent="-463550" algn="l" rtl="0">
              <a:lnSpc>
                <a:spcPct val="100000"/>
              </a:lnSpc>
              <a:spcBef>
                <a:spcPts val="6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463550" marR="0" lvl="0" indent="-463550" algn="l" rtl="0">
              <a:lnSpc>
                <a:spcPct val="100000"/>
              </a:lnSpc>
              <a:spcBef>
                <a:spcPts val="6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463550" marR="0" lvl="0" indent="-463550" algn="l" rtl="0">
              <a:lnSpc>
                <a:spcPct val="100000"/>
              </a:lnSpc>
              <a:spcBef>
                <a:spcPts val="6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463550" marR="0" lvl="0" indent="-463550" algn="l" rtl="0">
              <a:lnSpc>
                <a:spcPct val="100000"/>
              </a:lnSpc>
              <a:spcBef>
                <a:spcPts val="600"/>
              </a:spcBef>
              <a:spcAft>
                <a:spcPts val="0"/>
              </a:spcAft>
              <a:buClr>
                <a:srgbClr val="33CC33"/>
              </a:buClr>
              <a:buSzPts val="3500"/>
              <a:buFont typeface="Noto Sans Symbols"/>
              <a:buChar char="❖"/>
            </a:pPr>
            <a:r>
              <a:rPr lang="en-US" sz="3500" b="0" i="0" u="sng">
                <a:solidFill>
                  <a:srgbClr val="FFFFFF"/>
                </a:solidFill>
                <a:latin typeface="Arial"/>
                <a:ea typeface="Arial"/>
                <a:cs typeface="Arial"/>
                <a:sym typeface="Arial"/>
              </a:rPr>
              <a:t>ሕዝብ</a:t>
            </a:r>
            <a:r>
              <a:rPr lang="en-US" sz="3500" b="0" i="0" u="none">
                <a:solidFill>
                  <a:srgbClr val="FFFFFF"/>
                </a:solidFill>
                <a:latin typeface="Arial"/>
                <a:ea typeface="Arial"/>
                <a:cs typeface="Arial"/>
                <a:sym typeface="Arial"/>
              </a:rPr>
              <a:t>፡</a:t>
            </a:r>
            <a:r>
              <a:rPr lang="en-US" sz="3500" b="0" i="0" u="none">
                <a:solidFill>
                  <a:srgbClr val="FFFF00"/>
                </a:solidFill>
                <a:latin typeface="Arial"/>
                <a:ea typeface="Arial"/>
                <a:cs typeface="Arial"/>
                <a:sym typeface="Arial"/>
              </a:rPr>
              <a:t> ምስለ መንፈስከ።</a:t>
            </a:r>
            <a:r>
              <a:rPr lang="en-US" sz="3500" b="0" i="0" u="none">
                <a:solidFill>
                  <a:srgbClr val="DDDDDD"/>
                </a:solidFill>
                <a:latin typeface="Arial"/>
                <a:ea typeface="Arial"/>
                <a:cs typeface="Arial"/>
                <a:sym typeface="Arial"/>
              </a:rPr>
              <a:t>  </a:t>
            </a:r>
            <a:endParaRPr/>
          </a:p>
          <a:p>
            <a:pPr marL="463550" marR="0" lvl="0" indent="-463550" algn="l" rtl="0">
              <a:lnSpc>
                <a:spcPct val="100000"/>
              </a:lnSpc>
              <a:spcBef>
                <a:spcPts val="600"/>
              </a:spcBef>
              <a:spcAft>
                <a:spcPts val="0"/>
              </a:spcAft>
              <a:buClr>
                <a:srgbClr val="FFFFFF"/>
              </a:buClr>
              <a:buSzPts val="3500"/>
              <a:buFont typeface="Noto Sans Symbols"/>
              <a:buChar char="❖"/>
            </a:pPr>
            <a:r>
              <a:rPr lang="en-US" sz="3500" b="0" i="0" u="none">
                <a:solidFill>
                  <a:srgbClr val="FFFFFF"/>
                </a:solidFill>
                <a:latin typeface="Arial"/>
                <a:ea typeface="Arial"/>
                <a:cs typeface="Arial"/>
                <a:sym typeface="Arial"/>
              </a:rPr>
              <a:t>ምስ መንፈስካ </a:t>
            </a:r>
            <a:endParaRPr/>
          </a:p>
          <a:p>
            <a:pPr marL="463550" marR="0" lvl="0" indent="-463550" algn="l" rtl="0">
              <a:lnSpc>
                <a:spcPct val="100000"/>
              </a:lnSpc>
              <a:spcBef>
                <a:spcPts val="8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500" b="0" i="0" u="none">
              <a:solidFill>
                <a:srgbClr val="000000"/>
              </a:solidFill>
              <a:latin typeface="Arial"/>
              <a:ea typeface="Arial"/>
              <a:cs typeface="Arial"/>
              <a:sym typeface="Arial"/>
            </a:endParaRPr>
          </a:p>
        </p:txBody>
      </p:sp>
      <p:sp>
        <p:nvSpPr>
          <p:cNvPr id="257" name="Google Shape;257;p4"/>
          <p:cNvSpPr txBox="1"/>
          <p:nvPr/>
        </p:nvSpPr>
        <p:spPr>
          <a:xfrm>
            <a:off x="5338762" y="276225"/>
            <a:ext cx="4513262" cy="6675437"/>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500"/>
              <a:buFont typeface="Noto Sans Symbols"/>
              <a:buChar char="❖"/>
            </a:pPr>
            <a:r>
              <a:rPr lang="en-US" sz="3500" b="0" i="0" u="sng">
                <a:solidFill>
                  <a:srgbClr val="FFFFFF"/>
                </a:solidFill>
                <a:latin typeface="Arial"/>
                <a:ea typeface="Arial"/>
                <a:cs typeface="Arial"/>
                <a:sym typeface="Arial"/>
              </a:rPr>
              <a:t>Kahn</a:t>
            </a:r>
            <a:r>
              <a:rPr lang="en-US" sz="3500" b="0" i="0" u="none">
                <a:solidFill>
                  <a:srgbClr val="FFFFFF"/>
                </a:solidFill>
                <a:latin typeface="Arial"/>
                <a:ea typeface="Arial"/>
                <a:cs typeface="Arial"/>
                <a:sym typeface="Arial"/>
              </a:rPr>
              <a:t>: </a:t>
            </a:r>
            <a:r>
              <a:rPr lang="en-US" sz="3500" b="0" i="0" u="none">
                <a:solidFill>
                  <a:srgbClr val="FFFF00"/>
                </a:solidFill>
                <a:latin typeface="Arial"/>
                <a:ea typeface="Arial"/>
                <a:cs typeface="Arial"/>
                <a:sym typeface="Arial"/>
              </a:rPr>
              <a:t>Igzīabhier misle kulekemu</a:t>
            </a:r>
            <a:r>
              <a:rPr lang="en-US" sz="3500" b="0" i="0" u="none">
                <a:solidFill>
                  <a:srgbClr val="00FF00"/>
                </a:solidFill>
                <a:latin typeface="Arial"/>
                <a:ea typeface="Arial"/>
                <a:cs typeface="Arial"/>
                <a:sym typeface="Arial"/>
              </a:rPr>
              <a:t> </a:t>
            </a:r>
            <a:endParaRPr/>
          </a:p>
          <a:p>
            <a:pPr marL="463550" marR="0" lvl="0" indent="-463550" algn="l" rtl="0">
              <a:lnSpc>
                <a:spcPct val="100000"/>
              </a:lnSpc>
              <a:spcBef>
                <a:spcPts val="800"/>
              </a:spcBef>
              <a:spcAft>
                <a:spcPts val="0"/>
              </a:spcAft>
              <a:buClr>
                <a:srgbClr val="FF0000"/>
              </a:buClr>
              <a:buSzPts val="3500"/>
              <a:buFont typeface="Noto Sans Symbols"/>
              <a:buChar char="❖"/>
            </a:pPr>
            <a:r>
              <a:rPr lang="en-US" sz="3500" b="0" i="0" u="sng">
                <a:solidFill>
                  <a:srgbClr val="FFFF00"/>
                </a:solidFill>
                <a:latin typeface="Arial"/>
                <a:ea typeface="Arial"/>
                <a:cs typeface="Arial"/>
                <a:sym typeface="Arial"/>
              </a:rPr>
              <a:t>Priest</a:t>
            </a:r>
            <a:r>
              <a:rPr lang="en-US" sz="3500" b="0" i="0" u="none">
                <a:solidFill>
                  <a:srgbClr val="FFFF00"/>
                </a:solidFill>
                <a:latin typeface="Arial"/>
                <a:ea typeface="Arial"/>
                <a:cs typeface="Arial"/>
                <a:sym typeface="Arial"/>
              </a:rPr>
              <a:t>:</a:t>
            </a:r>
            <a:r>
              <a:rPr lang="en-US" sz="3500" b="0" i="0" u="none">
                <a:solidFill>
                  <a:srgbClr val="DDDDDD"/>
                </a:solidFill>
                <a:latin typeface="Arial"/>
                <a:ea typeface="Arial"/>
                <a:cs typeface="Arial"/>
                <a:sym typeface="Arial"/>
              </a:rPr>
              <a:t> </a:t>
            </a:r>
            <a:r>
              <a:rPr lang="en-US" sz="3500" b="0" i="0" u="none">
                <a:solidFill>
                  <a:srgbClr val="FFFFFF"/>
                </a:solidFill>
                <a:latin typeface="Arial"/>
                <a:ea typeface="Arial"/>
                <a:cs typeface="Arial"/>
                <a:sym typeface="Arial"/>
              </a:rPr>
              <a:t>The Lord be with you all.</a:t>
            </a:r>
            <a:endParaRPr/>
          </a:p>
          <a:p>
            <a:pPr marL="463550" marR="0" lvl="0" indent="-463550" algn="l" rtl="0">
              <a:lnSpc>
                <a:spcPct val="100000"/>
              </a:lnSpc>
              <a:spcBef>
                <a:spcPts val="8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463550" marR="0" lvl="0" indent="-463550" algn="l" rtl="0">
              <a:lnSpc>
                <a:spcPct val="100000"/>
              </a:lnSpc>
              <a:spcBef>
                <a:spcPts val="8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463550" marR="0" lvl="0" indent="-463550" algn="l" rtl="0">
              <a:lnSpc>
                <a:spcPct val="100000"/>
              </a:lnSpc>
              <a:spcBef>
                <a:spcPts val="8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463550" marR="0" lvl="0" indent="-463550" algn="l" rtl="0">
              <a:lnSpc>
                <a:spcPct val="100000"/>
              </a:lnSpc>
              <a:spcBef>
                <a:spcPts val="600"/>
              </a:spcBef>
              <a:spcAft>
                <a:spcPts val="0"/>
              </a:spcAft>
              <a:buClr>
                <a:srgbClr val="0000FF"/>
              </a:buClr>
              <a:buSzPts val="3500"/>
              <a:buFont typeface="Noto Sans Symbols"/>
              <a:buChar char="❖"/>
            </a:pPr>
            <a:r>
              <a:rPr lang="en-US" sz="3500" b="1" i="0" u="sng">
                <a:solidFill>
                  <a:srgbClr val="FFFFFF"/>
                </a:solidFill>
                <a:latin typeface="Arial"/>
                <a:ea typeface="Arial"/>
                <a:cs typeface="Arial"/>
                <a:sym typeface="Arial"/>
              </a:rPr>
              <a:t>Hizb</a:t>
            </a:r>
            <a:r>
              <a:rPr lang="en-US" sz="3500" b="1" i="0" u="none">
                <a:solidFill>
                  <a:srgbClr val="FFFFFF"/>
                </a:solidFill>
                <a:latin typeface="Arial"/>
                <a:ea typeface="Arial"/>
                <a:cs typeface="Arial"/>
                <a:sym typeface="Arial"/>
              </a:rPr>
              <a:t>:</a:t>
            </a:r>
            <a:r>
              <a:rPr lang="en-US" sz="3500" b="0" i="0" u="none">
                <a:solidFill>
                  <a:srgbClr val="FFFFFF"/>
                </a:solidFill>
                <a:latin typeface="Arial"/>
                <a:ea typeface="Arial"/>
                <a:cs typeface="Arial"/>
                <a:sym typeface="Arial"/>
              </a:rPr>
              <a:t> </a:t>
            </a:r>
            <a:r>
              <a:rPr lang="en-US" sz="3500" b="0" i="0" u="none">
                <a:solidFill>
                  <a:srgbClr val="FFFF00"/>
                </a:solidFill>
                <a:latin typeface="Arial"/>
                <a:ea typeface="Arial"/>
                <a:cs typeface="Arial"/>
                <a:sym typeface="Arial"/>
              </a:rPr>
              <a:t>Misle Menfeseke</a:t>
            </a:r>
            <a:endParaRPr/>
          </a:p>
          <a:p>
            <a:pPr marL="463550" marR="0" lvl="0" indent="-463550" algn="l" rtl="0">
              <a:lnSpc>
                <a:spcPct val="100000"/>
              </a:lnSpc>
              <a:spcBef>
                <a:spcPts val="800"/>
              </a:spcBef>
              <a:spcAft>
                <a:spcPts val="0"/>
              </a:spcAft>
              <a:buClr>
                <a:srgbClr val="FF0000"/>
              </a:buClr>
              <a:buSzPts val="3500"/>
              <a:buFont typeface="Noto Sans Symbols"/>
              <a:buChar char="❖"/>
            </a:pPr>
            <a:r>
              <a:rPr lang="en-US" sz="3500" b="0" i="0" u="sng">
                <a:solidFill>
                  <a:srgbClr val="FFFF00"/>
                </a:solidFill>
                <a:latin typeface="Arial"/>
                <a:ea typeface="Arial"/>
                <a:cs typeface="Arial"/>
                <a:sym typeface="Arial"/>
              </a:rPr>
              <a:t>People</a:t>
            </a:r>
            <a:r>
              <a:rPr lang="en-US" sz="3500" b="0" i="0" u="none">
                <a:solidFill>
                  <a:srgbClr val="FFFF00"/>
                </a:solidFill>
                <a:latin typeface="Arial"/>
                <a:ea typeface="Arial"/>
                <a:cs typeface="Arial"/>
                <a:sym typeface="Arial"/>
              </a:rPr>
              <a:t>:</a:t>
            </a:r>
            <a:r>
              <a:rPr lang="en-US" sz="3500" b="0" i="0" u="none">
                <a:solidFill>
                  <a:srgbClr val="DDDDDD"/>
                </a:solidFill>
                <a:latin typeface="Arial"/>
                <a:ea typeface="Arial"/>
                <a:cs typeface="Arial"/>
                <a:sym typeface="Arial"/>
              </a:rPr>
              <a:t> </a:t>
            </a:r>
            <a:r>
              <a:rPr lang="en-US" sz="3500" b="0" i="0" u="none">
                <a:solidFill>
                  <a:srgbClr val="FFFFFF"/>
                </a:solidFill>
                <a:latin typeface="Arial"/>
                <a:ea typeface="Arial"/>
                <a:cs typeface="Arial"/>
                <a:sym typeface="Arial"/>
              </a:rPr>
              <a:t>And with Thy spirit.</a:t>
            </a:r>
            <a:r>
              <a:rPr lang="en-US" sz="3500" b="0" i="0" u="none">
                <a:solidFill>
                  <a:srgbClr val="DDDDDD"/>
                </a:solidFill>
                <a:latin typeface="Arial"/>
                <a:ea typeface="Arial"/>
                <a:cs typeface="Arial"/>
                <a:sym typeface="Arial"/>
              </a:rPr>
              <a:t> </a:t>
            </a:r>
            <a:endParaRPr/>
          </a:p>
          <a:p>
            <a:pPr marL="0" marR="0" lvl="0" indent="0" algn="l" rtl="0">
              <a:lnSpc>
                <a:spcPct val="93000"/>
              </a:lnSpc>
              <a:spcBef>
                <a:spcPts val="0"/>
              </a:spcBef>
              <a:spcAft>
                <a:spcPts val="0"/>
              </a:spcAft>
              <a:buNone/>
            </a:pPr>
            <a:endParaRPr sz="3500" b="0" i="0" u="none">
              <a:solidFill>
                <a:srgbClr val="DDDDDD"/>
              </a:solidFill>
              <a:latin typeface="Arial"/>
              <a:ea typeface="Arial"/>
              <a:cs typeface="Arial"/>
              <a:sym typeface="Arial"/>
            </a:endParaRPr>
          </a:p>
        </p:txBody>
      </p:sp>
      <p:pic>
        <p:nvPicPr>
          <p:cNvPr id="258" name="Google Shape;258;p4"/>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0"/>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579" name="Google Shape;579;p40"/>
          <p:cNvSpPr txBox="1"/>
          <p:nvPr/>
        </p:nvSpPr>
        <p:spPr>
          <a:xfrm>
            <a:off x="527050" y="741362"/>
            <a:ext cx="4926012" cy="6923087"/>
          </a:xfrm>
          <a:prstGeom prst="rect">
            <a:avLst/>
          </a:prstGeom>
          <a:noFill/>
          <a:ln>
            <a:noFill/>
          </a:ln>
        </p:spPr>
        <p:txBody>
          <a:bodyPr spcFirstLastPara="1" wrap="square" lIns="92150" tIns="46075" rIns="92150" bIns="46075" anchor="t" anchorCtr="0">
            <a:noAutofit/>
          </a:bodyPr>
          <a:lstStyle/>
          <a:p>
            <a:pPr marL="463550" marR="0" lvl="0" indent="-431800" algn="l" rtl="0">
              <a:lnSpc>
                <a:spcPct val="90000"/>
              </a:lnSpc>
              <a:spcBef>
                <a:spcPts val="0"/>
              </a:spcBef>
              <a:spcAft>
                <a:spcPts val="0"/>
              </a:spcAft>
              <a:buClr>
                <a:srgbClr val="33CC33"/>
              </a:buClr>
              <a:buSzPts val="2900"/>
              <a:buFont typeface="Noto Sans Symbols"/>
              <a:buChar char="❖"/>
            </a:pPr>
            <a:r>
              <a:rPr lang="en-US" sz="2900" b="0" i="0" u="sng">
                <a:solidFill>
                  <a:srgbClr val="FFFFFF"/>
                </a:solidFill>
                <a:latin typeface="Arial"/>
                <a:ea typeface="Arial"/>
                <a:cs typeface="Arial"/>
                <a:sym typeface="Arial"/>
              </a:rPr>
              <a:t>ንፍቅ ዲያቆን</a:t>
            </a:r>
            <a:r>
              <a:rPr lang="en-US" sz="2900" b="0" i="0" u="none">
                <a:solidFill>
                  <a:srgbClr val="FFFFFF"/>
                </a:solidFill>
                <a:latin typeface="Arial"/>
                <a:ea typeface="Arial"/>
                <a:cs typeface="Arial"/>
                <a:sym typeface="Arial"/>
              </a:rPr>
              <a:t>፡-</a:t>
            </a:r>
            <a:r>
              <a:rPr lang="en-US" sz="2900" b="0" i="0" u="none">
                <a:solidFill>
                  <a:srgbClr val="FFFF00"/>
                </a:solidFill>
                <a:latin typeface="Arial"/>
                <a:ea typeface="Arial"/>
                <a:cs typeface="Arial"/>
                <a:sym typeface="Arial"/>
              </a:rPr>
              <a:t> መሐሮሙ እግዚኦ ወተሣሃሎሙ ለሊቃነ ጳጳሳት፣ ጳጳሳት ኤጲስ ቆጶሳት ቀሳውስት ወዲያቆናት ወኩሎሙ ሕዝበ ክርስቲያን።</a:t>
            </a:r>
            <a:endParaRPr/>
          </a:p>
          <a:p>
            <a:pPr marL="463550" marR="0" lvl="0" indent="-431800" algn="l" rtl="0">
              <a:lnSpc>
                <a:spcPct val="90000"/>
              </a:lnSpc>
              <a:spcBef>
                <a:spcPts val="600"/>
              </a:spcBef>
              <a:spcAft>
                <a:spcPts val="0"/>
              </a:spcAft>
              <a:buClr>
                <a:srgbClr val="FFFFFF"/>
              </a:buClr>
              <a:buSzPts val="2900"/>
              <a:buFont typeface="Noto Sans Symbols"/>
              <a:buChar char="❖"/>
            </a:pPr>
            <a:r>
              <a:rPr lang="en-US" sz="2900" b="0" i="0" u="none">
                <a:solidFill>
                  <a:srgbClr val="FFFFFF"/>
                </a:solidFill>
                <a:latin typeface="Arial"/>
                <a:ea typeface="Arial"/>
                <a:cs typeface="Arial"/>
                <a:sym typeface="Arial"/>
              </a:rPr>
              <a:t>ኦ ጐይታ ንሊቃነ ጳጳሳትን </a:t>
            </a:r>
            <a:r>
              <a:rPr lang="en-US" sz="2900" b="0" i="0" u="none">
                <a:solidFill>
                  <a:srgbClr val="CE181E"/>
                </a:solidFill>
                <a:latin typeface="Arial"/>
                <a:ea typeface="Arial"/>
                <a:cs typeface="Arial"/>
                <a:sym typeface="Arial"/>
              </a:rPr>
              <a:t>ጳጳሳትን ኤጲስ ቆጶሳትን ቀሳውስትን ዲያቆናትን</a:t>
            </a:r>
            <a:r>
              <a:rPr lang="en-US" sz="2900" b="0" i="0" u="none">
                <a:solidFill>
                  <a:srgbClr val="FFFFFF"/>
                </a:solidFill>
                <a:latin typeface="Arial"/>
                <a:ea typeface="Arial"/>
                <a:cs typeface="Arial"/>
                <a:sym typeface="Arial"/>
              </a:rPr>
              <a:t> ንዅሎም ሕዝበ ክርስቲያንን ምሓሮምን ይቕረ በለሎምን።</a:t>
            </a:r>
            <a:endParaRPr/>
          </a:p>
          <a:p>
            <a:pPr marL="0" marR="0" lvl="0" indent="0" algn="l" rtl="0">
              <a:lnSpc>
                <a:spcPct val="93000"/>
              </a:lnSpc>
              <a:spcBef>
                <a:spcPts val="0"/>
              </a:spcBef>
              <a:spcAft>
                <a:spcPts val="0"/>
              </a:spcAft>
              <a:buNone/>
            </a:pPr>
            <a:endParaRPr sz="2900" b="0" i="0" u="none">
              <a:solidFill>
                <a:srgbClr val="FFFFFF"/>
              </a:solidFill>
              <a:latin typeface="Arial"/>
              <a:ea typeface="Arial"/>
              <a:cs typeface="Arial"/>
              <a:sym typeface="Arial"/>
            </a:endParaRPr>
          </a:p>
        </p:txBody>
      </p:sp>
      <p:sp>
        <p:nvSpPr>
          <p:cNvPr id="580" name="Google Shape;580;p40"/>
          <p:cNvSpPr txBox="1"/>
          <p:nvPr/>
        </p:nvSpPr>
        <p:spPr>
          <a:xfrm>
            <a:off x="4692650" y="465137"/>
            <a:ext cx="4816475" cy="6700837"/>
          </a:xfrm>
          <a:prstGeom prst="rect">
            <a:avLst/>
          </a:prstGeom>
          <a:noFill/>
          <a:ln>
            <a:noFill/>
          </a:ln>
        </p:spPr>
        <p:txBody>
          <a:bodyPr spcFirstLastPara="1" wrap="square" lIns="90000" tIns="91425" rIns="90000" bIns="91425" anchor="t" anchorCtr="0">
            <a:noAutofit/>
          </a:bodyPr>
          <a:lstStyle/>
          <a:p>
            <a:pPr marL="463550" marR="0" lvl="0" indent="-436562" algn="l" rtl="0">
              <a:lnSpc>
                <a:spcPct val="90000"/>
              </a:lnSpc>
              <a:spcBef>
                <a:spcPts val="0"/>
              </a:spcBef>
              <a:spcAft>
                <a:spcPts val="0"/>
              </a:spcAft>
              <a:buClr>
                <a:srgbClr val="0000FF"/>
              </a:buClr>
              <a:buSzPts val="2800"/>
              <a:buFont typeface="Noto Sans Symbols"/>
              <a:buChar char="❖"/>
            </a:pPr>
            <a:r>
              <a:rPr lang="en-US" sz="2800" b="0" i="0" u="sng">
                <a:solidFill>
                  <a:srgbClr val="FFFFFF"/>
                </a:solidFill>
                <a:latin typeface="Arial"/>
                <a:ea typeface="Arial"/>
                <a:cs typeface="Arial"/>
                <a:sym typeface="Arial"/>
              </a:rPr>
              <a:t>Nifqe Diyaqon</a:t>
            </a:r>
            <a:r>
              <a:rPr lang="en-US" sz="2800" b="0" i="0" u="none">
                <a:solidFill>
                  <a:srgbClr val="FFFFFF"/>
                </a:solidFill>
                <a:latin typeface="Arial"/>
                <a:ea typeface="Arial"/>
                <a:cs typeface="Arial"/>
                <a:sym typeface="Arial"/>
              </a:rPr>
              <a:t>: </a:t>
            </a:r>
            <a:r>
              <a:rPr lang="en-US" sz="2800" b="0" i="0" u="none">
                <a:solidFill>
                  <a:srgbClr val="FFFF00"/>
                </a:solidFill>
                <a:latin typeface="Arial"/>
                <a:ea typeface="Arial"/>
                <a:cs typeface="Arial"/>
                <a:sym typeface="Arial"/>
              </a:rPr>
              <a:t>Meharomu Igzīo we-tesahalomu le-līqane papasat, papasat iepīsqoposat qesawiste we-dīyaqonat we-kulomu hizbe kristīyan</a:t>
            </a:r>
            <a:r>
              <a:rPr lang="en-US" sz="2800" b="0" i="0" u="none">
                <a:solidFill>
                  <a:srgbClr val="DDDDDD"/>
                </a:solidFill>
                <a:latin typeface="Arial"/>
                <a:ea typeface="Arial"/>
                <a:cs typeface="Arial"/>
                <a:sym typeface="Arial"/>
              </a:rPr>
              <a:t> </a:t>
            </a:r>
            <a:endParaRPr/>
          </a:p>
          <a:p>
            <a:pPr marL="463550" marR="0" lvl="0" indent="-436562" algn="l" rtl="0">
              <a:lnSpc>
                <a:spcPct val="90000"/>
              </a:lnSpc>
              <a:spcBef>
                <a:spcPts val="800"/>
              </a:spcBef>
              <a:spcAft>
                <a:spcPts val="0"/>
              </a:spcAft>
              <a:buClr>
                <a:srgbClr val="FF0000"/>
              </a:buClr>
              <a:buSzPts val="2800"/>
              <a:buFont typeface="Noto Sans Symbols"/>
              <a:buChar char="❖"/>
            </a:pPr>
            <a:r>
              <a:rPr lang="en-US" sz="2800" b="0" i="0" u="sng">
                <a:solidFill>
                  <a:srgbClr val="FFFF00"/>
                </a:solidFill>
                <a:latin typeface="Arial"/>
                <a:ea typeface="Arial"/>
                <a:cs typeface="Arial"/>
                <a:sym typeface="Arial"/>
              </a:rPr>
              <a:t>Asst. Deacon</a:t>
            </a:r>
            <a:r>
              <a:rPr lang="en-US" sz="2800" b="0" i="0" u="none">
                <a:solidFill>
                  <a:srgbClr val="FFFF00"/>
                </a:solidFill>
                <a:latin typeface="Arial"/>
                <a:ea typeface="Arial"/>
                <a:cs typeface="Arial"/>
                <a:sym typeface="Arial"/>
              </a:rPr>
              <a:t>:</a:t>
            </a:r>
            <a:r>
              <a:rPr lang="en-US" sz="2800" b="0" i="0" u="none">
                <a:solidFill>
                  <a:srgbClr val="DDDDDD"/>
                </a:solidFill>
                <a:latin typeface="Arial"/>
                <a:ea typeface="Arial"/>
                <a:cs typeface="Arial"/>
                <a:sym typeface="Arial"/>
              </a:rPr>
              <a:t> </a:t>
            </a:r>
            <a:r>
              <a:rPr lang="en-US" sz="2800" b="0" i="0" u="none">
                <a:solidFill>
                  <a:srgbClr val="FFFFFF"/>
                </a:solidFill>
                <a:latin typeface="Arial"/>
                <a:ea typeface="Arial"/>
                <a:cs typeface="Arial"/>
                <a:sym typeface="Arial"/>
              </a:rPr>
              <a:t>Lord Pity and have mercy upon the Patriarchs, archbishops, bishops, priest, deacons and all the Christian people.</a:t>
            </a:r>
            <a:endParaRPr/>
          </a:p>
        </p:txBody>
      </p:sp>
      <p:pic>
        <p:nvPicPr>
          <p:cNvPr id="581" name="Google Shape;581;p40"/>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1"/>
          <p:cNvSpPr txBox="1"/>
          <p:nvPr/>
        </p:nvSpPr>
        <p:spPr>
          <a:xfrm>
            <a:off x="541337" y="804862"/>
            <a:ext cx="4329112" cy="6811962"/>
          </a:xfrm>
          <a:prstGeom prst="rect">
            <a:avLst/>
          </a:prstGeom>
          <a:noFill/>
          <a:ln>
            <a:noFill/>
          </a:ln>
        </p:spPr>
        <p:txBody>
          <a:bodyPr spcFirstLastPara="1" wrap="square" lIns="92150" tIns="46075" rIns="92150" bIns="46075" anchor="t" anchorCtr="0">
            <a:noAutofit/>
          </a:bodyPr>
          <a:lstStyle/>
          <a:p>
            <a:pPr marL="342900" marR="0" lvl="0" indent="-309562" algn="l" rtl="0">
              <a:lnSpc>
                <a:spcPct val="100000"/>
              </a:lnSpc>
              <a:spcBef>
                <a:spcPts val="0"/>
              </a:spcBef>
              <a:spcAft>
                <a:spcPts val="0"/>
              </a:spcAft>
              <a:buClr>
                <a:srgbClr val="02CA02"/>
              </a:buClr>
              <a:buSzPts val="2700"/>
              <a:buFont typeface="Noto Sans Symbols"/>
              <a:buChar char="❖"/>
            </a:pPr>
            <a:r>
              <a:rPr lang="en-US" sz="2700" b="0" i="0" u="sng">
                <a:solidFill>
                  <a:srgbClr val="FFFFFF"/>
                </a:solidFill>
                <a:latin typeface="Arial"/>
                <a:ea typeface="Arial"/>
                <a:cs typeface="Arial"/>
                <a:sym typeface="Arial"/>
              </a:rPr>
              <a:t>ካህን፦</a:t>
            </a:r>
            <a:r>
              <a:rPr lang="en-US" sz="2700" b="0" i="0" u="none">
                <a:solidFill>
                  <a:srgbClr val="FFFF00"/>
                </a:solidFill>
                <a:latin typeface="Arial"/>
                <a:ea typeface="Arial"/>
                <a:cs typeface="Arial"/>
                <a:sym typeface="Arial"/>
              </a:rPr>
              <a:t> ሎሙኒ ወለኵሎሙ በእግዚእነ ወመድኃኒነ ኢየሱስ ክርስቶስ ወልድከ ወፍቁርከ ዘታፈቅር ዘቀዳሚ ፈኖከ።</a:t>
            </a:r>
            <a:endParaRPr/>
          </a:p>
          <a:p>
            <a:pPr marL="342900" marR="0" lvl="0" indent="-309562" algn="l" rtl="0">
              <a:lnSpc>
                <a:spcPct val="100000"/>
              </a:lnSpc>
              <a:spcBef>
                <a:spcPts val="600"/>
              </a:spcBef>
              <a:spcAft>
                <a:spcPts val="0"/>
              </a:spcAft>
              <a:buClr>
                <a:srgbClr val="FFFFFF"/>
              </a:buClr>
              <a:buSzPts val="2700"/>
              <a:buFont typeface="Noto Sans Symbols"/>
              <a:buChar char="❖"/>
            </a:pPr>
            <a:r>
              <a:rPr lang="en-US" sz="2700" b="0" i="0" u="none">
                <a:solidFill>
                  <a:srgbClr val="FFFFFF"/>
                </a:solidFill>
                <a:latin typeface="Arial"/>
                <a:ea typeface="Arial"/>
                <a:cs typeface="Arial"/>
                <a:sym typeface="Arial"/>
              </a:rPr>
              <a:t>ንዚኣቶምን ንኵሎምን በቲ ኣቐዲምካ ዝለአኽካዮ ብእትፈትዎን ብዚፈትወካን ብወድኻ ብጐይታናን መድኃኒናን ኢየሱስ ክርስቶስ።     </a:t>
            </a:r>
            <a:endParaRPr/>
          </a:p>
          <a:p>
            <a:pPr marL="0" marR="0" lvl="0" indent="0" algn="l" rtl="0">
              <a:lnSpc>
                <a:spcPct val="93000"/>
              </a:lnSpc>
              <a:spcBef>
                <a:spcPts val="0"/>
              </a:spcBef>
              <a:spcAft>
                <a:spcPts val="0"/>
              </a:spcAft>
              <a:buNone/>
            </a:pPr>
            <a:endParaRPr sz="2700" b="0" i="0" u="none">
              <a:solidFill>
                <a:srgbClr val="FFFFFF"/>
              </a:solidFill>
              <a:latin typeface="Arial"/>
              <a:ea typeface="Arial"/>
              <a:cs typeface="Arial"/>
              <a:sym typeface="Arial"/>
            </a:endParaRPr>
          </a:p>
        </p:txBody>
      </p:sp>
      <p:sp>
        <p:nvSpPr>
          <p:cNvPr id="588" name="Google Shape;588;p41"/>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41</a:t>
            </a:fld>
            <a:endParaRPr/>
          </a:p>
        </p:txBody>
      </p:sp>
      <p:pic>
        <p:nvPicPr>
          <p:cNvPr id="589" name="Google Shape;589;p41"/>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590" name="Google Shape;590;p41"/>
          <p:cNvSpPr txBox="1"/>
          <p:nvPr/>
        </p:nvSpPr>
        <p:spPr>
          <a:xfrm>
            <a:off x="4391025" y="207962"/>
            <a:ext cx="5351462" cy="6757987"/>
          </a:xfrm>
          <a:prstGeom prst="rect">
            <a:avLst/>
          </a:prstGeom>
          <a:noFill/>
          <a:ln>
            <a:noFill/>
          </a:ln>
        </p:spPr>
        <p:txBody>
          <a:bodyPr spcFirstLastPara="1" wrap="square" lIns="90000" tIns="91425" rIns="90000" bIns="91425" anchor="t" anchorCtr="0">
            <a:noAutofit/>
          </a:bodyPr>
          <a:lstStyle/>
          <a:p>
            <a:pPr marL="342900" marR="0" lvl="0" indent="-269875" algn="l" rtl="0">
              <a:lnSpc>
                <a:spcPct val="100000"/>
              </a:lnSpc>
              <a:spcBef>
                <a:spcPts val="0"/>
              </a:spcBef>
              <a:spcAft>
                <a:spcPts val="0"/>
              </a:spcAft>
              <a:buClr>
                <a:srgbClr val="0000FF"/>
              </a:buClr>
              <a:buSzPts val="2500"/>
              <a:buFont typeface="Arial"/>
              <a:buChar char="❖"/>
            </a:pPr>
            <a:r>
              <a:rPr lang="en-US" sz="2500" b="0" i="0" u="sng">
                <a:solidFill>
                  <a:srgbClr val="FFFFFF"/>
                </a:solidFill>
                <a:latin typeface="Arial"/>
                <a:ea typeface="Arial"/>
                <a:cs typeface="Arial"/>
                <a:sym typeface="Arial"/>
              </a:rPr>
              <a:t>Kahn</a:t>
            </a:r>
            <a:r>
              <a:rPr lang="en-US" sz="2500" b="0" i="0" u="none">
                <a:solidFill>
                  <a:srgbClr val="FFFFFF"/>
                </a:solidFill>
                <a:latin typeface="Arial"/>
                <a:ea typeface="Arial"/>
                <a:cs typeface="Arial"/>
                <a:sym typeface="Arial"/>
              </a:rPr>
              <a:t>: </a:t>
            </a:r>
            <a:r>
              <a:rPr lang="en-US" sz="2500" b="0" i="0" u="none">
                <a:solidFill>
                  <a:srgbClr val="FFFF00"/>
                </a:solidFill>
                <a:latin typeface="Arial"/>
                <a:ea typeface="Arial"/>
                <a:cs typeface="Arial"/>
                <a:sym typeface="Arial"/>
              </a:rPr>
              <a:t>Lomunī wele-kulomu beIgzī’ine weMedhanīne Iyesus Krstos Weldike we-fiqurke ze-tafeqr ze-qedamī fenoke::</a:t>
            </a:r>
            <a:r>
              <a:rPr lang="en-US" sz="2500" b="0" i="0" u="none">
                <a:solidFill>
                  <a:srgbClr val="00CC00"/>
                </a:solidFill>
                <a:latin typeface="Arial"/>
                <a:ea typeface="Arial"/>
                <a:cs typeface="Arial"/>
                <a:sym typeface="Arial"/>
              </a:rPr>
              <a:t> </a:t>
            </a:r>
            <a:endParaRPr/>
          </a:p>
          <a:p>
            <a:pPr marL="342900" marR="0" lvl="0" indent="-269875" algn="l" rtl="0">
              <a:lnSpc>
                <a:spcPct val="100000"/>
              </a:lnSpc>
              <a:spcBef>
                <a:spcPts val="700"/>
              </a:spcBef>
              <a:spcAft>
                <a:spcPts val="0"/>
              </a:spcAft>
              <a:buClr>
                <a:srgbClr val="FF0000"/>
              </a:buClr>
              <a:buSzPts val="2500"/>
              <a:buFont typeface="Arial"/>
              <a:buChar char="❖"/>
            </a:pPr>
            <a:r>
              <a:rPr lang="en-US" sz="2500" b="0" i="0" u="sng">
                <a:solidFill>
                  <a:srgbClr val="FFFF00"/>
                </a:solidFill>
                <a:latin typeface="Arial"/>
                <a:ea typeface="Arial"/>
                <a:cs typeface="Arial"/>
                <a:sym typeface="Arial"/>
              </a:rPr>
              <a:t>Pries</a:t>
            </a:r>
            <a:r>
              <a:rPr lang="en-US" sz="2500" b="0" i="0" u="none">
                <a:solidFill>
                  <a:srgbClr val="FFFF00"/>
                </a:solidFill>
                <a:latin typeface="Arial"/>
                <a:ea typeface="Arial"/>
                <a:cs typeface="Arial"/>
                <a:sym typeface="Arial"/>
              </a:rPr>
              <a:t>t: </a:t>
            </a:r>
            <a:r>
              <a:rPr lang="en-US" sz="2500" b="0" i="0" u="none">
                <a:solidFill>
                  <a:srgbClr val="FFFFFF"/>
                </a:solidFill>
                <a:latin typeface="Arial"/>
                <a:ea typeface="Arial"/>
                <a:cs typeface="Arial"/>
                <a:sym typeface="Arial"/>
              </a:rPr>
              <a:t>All these things He carried though He was Lord and God, He carried all on our behalf: on behalf of the poor and needy, on behalf of the prophets and apostles, on behalf of the martyrs and faithful, Christ, Thy beloved Son Whom Thou has loved and Whom Thou did send before.</a:t>
            </a:r>
            <a:endParaRPr/>
          </a:p>
          <a:p>
            <a:pPr marL="0" marR="0" lvl="0" indent="0" algn="l" rtl="0">
              <a:lnSpc>
                <a:spcPct val="93000"/>
              </a:lnSpc>
              <a:spcBef>
                <a:spcPts val="0"/>
              </a:spcBef>
              <a:spcAft>
                <a:spcPts val="0"/>
              </a:spcAft>
              <a:buNone/>
            </a:pPr>
            <a:endParaRPr sz="2500" b="0" i="0" u="none">
              <a:solidFill>
                <a:srgbClr val="FFFFFF"/>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2"/>
          <p:cNvSpPr txBox="1"/>
          <p:nvPr/>
        </p:nvSpPr>
        <p:spPr>
          <a:xfrm>
            <a:off x="373062" y="384175"/>
            <a:ext cx="4373562" cy="6811962"/>
          </a:xfrm>
          <a:prstGeom prst="rect">
            <a:avLst/>
          </a:prstGeom>
          <a:noFill/>
          <a:ln>
            <a:noFill/>
          </a:ln>
        </p:spPr>
        <p:txBody>
          <a:bodyPr spcFirstLastPara="1" wrap="square" lIns="92150" tIns="46075" rIns="92150" bIns="46075" anchor="t" anchorCtr="0">
            <a:noAutofit/>
          </a:bodyPr>
          <a:lstStyle/>
          <a:p>
            <a:pPr marL="342900" marR="0" lvl="0" indent="-277812" algn="l" rtl="0">
              <a:lnSpc>
                <a:spcPct val="100000"/>
              </a:lnSpc>
              <a:spcBef>
                <a:spcPts val="0"/>
              </a:spcBef>
              <a:spcAft>
                <a:spcPts val="0"/>
              </a:spcAft>
              <a:buClr>
                <a:srgbClr val="02CA02"/>
              </a:buClr>
              <a:buSzPts val="2200"/>
              <a:buFont typeface="Noto Sans Symbols"/>
              <a:buChar char="❖"/>
            </a:pPr>
            <a:r>
              <a:rPr lang="en-US" sz="2200" b="0" i="0" u="sng">
                <a:solidFill>
                  <a:srgbClr val="FFFFFF"/>
                </a:solidFill>
                <a:latin typeface="Arial"/>
                <a:ea typeface="Arial"/>
                <a:cs typeface="Arial"/>
                <a:sym typeface="Arial"/>
              </a:rPr>
              <a:t>ካህን</a:t>
            </a:r>
            <a:r>
              <a:rPr lang="en-US" sz="2200" b="0" i="0" u="none">
                <a:solidFill>
                  <a:srgbClr val="FFFFFF"/>
                </a:solidFill>
                <a:latin typeface="Arial"/>
                <a:ea typeface="Arial"/>
                <a:cs typeface="Arial"/>
                <a:sym typeface="Arial"/>
              </a:rPr>
              <a:t>፦</a:t>
            </a:r>
            <a:r>
              <a:rPr lang="en-US" sz="2200" b="0" i="0" u="none">
                <a:solidFill>
                  <a:srgbClr val="DDDDDD"/>
                </a:solidFill>
                <a:latin typeface="Arial"/>
                <a:ea typeface="Arial"/>
                <a:cs typeface="Arial"/>
                <a:sym typeface="Arial"/>
              </a:rPr>
              <a:t> </a:t>
            </a:r>
            <a:r>
              <a:rPr lang="en-US" sz="2200" b="0" i="0" u="none">
                <a:solidFill>
                  <a:srgbClr val="FFFF00"/>
                </a:solidFill>
                <a:latin typeface="Arial"/>
                <a:ea typeface="Arial"/>
                <a:cs typeface="Arial"/>
                <a:sym typeface="Arial"/>
              </a:rPr>
              <a:t>ወበከመ አስተጋባእካ ለዛቲ ኅብስት እንዘ ዝሩት ይእቲ ውስተ አድባር ወአውግር ወ</a:t>
            </a:r>
            <a:r>
              <a:rPr lang="en-US" sz="2200" b="0" i="0" u="none">
                <a:solidFill>
                  <a:srgbClr val="CE181E"/>
                </a:solidFill>
                <a:latin typeface="Arial"/>
                <a:ea typeface="Arial"/>
                <a:cs typeface="Arial"/>
                <a:sym typeface="Arial"/>
              </a:rPr>
              <a:t>ተ</a:t>
            </a:r>
            <a:r>
              <a:rPr lang="en-US" sz="2200" b="0" i="0" u="none">
                <a:solidFill>
                  <a:srgbClr val="FFFF00"/>
                </a:solidFill>
                <a:latin typeface="Arial"/>
                <a:ea typeface="Arial"/>
                <a:cs typeface="Arial"/>
                <a:sym typeface="Arial"/>
              </a:rPr>
              <a:t>ጋቢኣ ኮነት አሐተ ኅብስተ ፍጽምተ ወከማሁ ኪያነሂ  አስተጋብአነ በመለኮትከ እምኵሉ ሕሊና እኩይ ውስተ ሃይ</a:t>
            </a:r>
            <a:r>
              <a:rPr lang="en-US" sz="2200" b="0" i="0" u="none">
                <a:solidFill>
                  <a:srgbClr val="CE181E"/>
                </a:solidFill>
                <a:latin typeface="Arial"/>
                <a:ea typeface="Arial"/>
                <a:cs typeface="Arial"/>
                <a:sym typeface="Arial"/>
              </a:rPr>
              <a:t>ማኖት</a:t>
            </a:r>
            <a:r>
              <a:rPr lang="en-US" sz="2200" b="0" i="0" u="none">
                <a:solidFill>
                  <a:srgbClr val="FFFF00"/>
                </a:solidFill>
                <a:latin typeface="Arial"/>
                <a:ea typeface="Arial"/>
                <a:cs typeface="Arial"/>
                <a:sym typeface="Arial"/>
              </a:rPr>
              <a:t> ፍጽምት። </a:t>
            </a:r>
            <a:endParaRPr/>
          </a:p>
          <a:p>
            <a:pPr marL="342900" marR="0" lvl="0" indent="-277812" algn="l" rtl="0">
              <a:lnSpc>
                <a:spcPct val="100000"/>
              </a:lnSpc>
              <a:spcBef>
                <a:spcPts val="600"/>
              </a:spcBef>
              <a:spcAft>
                <a:spcPts val="0"/>
              </a:spcAft>
              <a:buClr>
                <a:srgbClr val="FFFFFF"/>
              </a:buClr>
              <a:buSzPts val="2200"/>
              <a:buFont typeface="Noto Sans Symbols"/>
              <a:buChar char="❖"/>
            </a:pPr>
            <a:r>
              <a:rPr lang="en-US" sz="2200" b="0" i="0" u="none">
                <a:solidFill>
                  <a:srgbClr val="FFFFFF"/>
                </a:solidFill>
                <a:latin typeface="Arial"/>
                <a:ea typeface="Arial"/>
                <a:cs typeface="Arial"/>
                <a:sym typeface="Arial"/>
              </a:rPr>
              <a:t>ነዛ ኅብስቲ እዚኣ ኣብ እምባን ኵርባን ተበቲና ኽነሳ ከም ዝኣከብካያ እሞ ተኣኪባ ድማ ሓንቲ ፍጽምቲ ኅብስቲ ከም ዝኾነት ከምኡ ኸኣ  ንኣና ብኣላኽነትካ  ካብ ኵሉ ክፉእ ሕሊና ፈሊኻ ብፍጽምቲ እምነት ሓደ ግበረና።</a:t>
            </a:r>
            <a:endParaRPr/>
          </a:p>
        </p:txBody>
      </p:sp>
      <p:sp>
        <p:nvSpPr>
          <p:cNvPr id="597" name="Google Shape;597;p42"/>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42</a:t>
            </a:fld>
            <a:endParaRPr/>
          </a:p>
        </p:txBody>
      </p:sp>
      <p:pic>
        <p:nvPicPr>
          <p:cNvPr id="598" name="Google Shape;598;p42"/>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599" name="Google Shape;599;p42"/>
          <p:cNvSpPr txBox="1"/>
          <p:nvPr/>
        </p:nvSpPr>
        <p:spPr>
          <a:xfrm>
            <a:off x="5002212" y="333375"/>
            <a:ext cx="4722812" cy="6958012"/>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600" name="Google Shape;600;p42"/>
          <p:cNvSpPr txBox="1"/>
          <p:nvPr/>
        </p:nvSpPr>
        <p:spPr>
          <a:xfrm>
            <a:off x="4535487" y="180975"/>
            <a:ext cx="5287962" cy="6757987"/>
          </a:xfrm>
          <a:prstGeom prst="rect">
            <a:avLst/>
          </a:prstGeom>
          <a:noFill/>
          <a:ln>
            <a:noFill/>
          </a:ln>
        </p:spPr>
        <p:txBody>
          <a:bodyPr spcFirstLastPara="1" wrap="square" lIns="90000" tIns="91425" rIns="90000" bIns="91425" anchor="t" anchorCtr="0">
            <a:noAutofit/>
          </a:bodyPr>
          <a:lstStyle/>
          <a:p>
            <a:pPr marL="342900" marR="0" lvl="0" indent="-265112" algn="l" rtl="0">
              <a:lnSpc>
                <a:spcPct val="100000"/>
              </a:lnSpc>
              <a:spcBef>
                <a:spcPts val="0"/>
              </a:spcBef>
              <a:spcAft>
                <a:spcPts val="0"/>
              </a:spcAft>
              <a:buClr>
                <a:srgbClr val="0000FF"/>
              </a:buClr>
              <a:buSzPts val="2400"/>
              <a:buFont typeface="Noto Sans Symbols"/>
              <a:buChar char="❖"/>
            </a:pPr>
            <a:r>
              <a:rPr lang="en-US" sz="2400" b="0" i="0" u="sng">
                <a:solidFill>
                  <a:srgbClr val="FFFFFF"/>
                </a:solidFill>
                <a:latin typeface="Arial"/>
                <a:ea typeface="Arial"/>
                <a:cs typeface="Arial"/>
                <a:sym typeface="Arial"/>
              </a:rPr>
              <a:t>Kahn</a:t>
            </a:r>
            <a:r>
              <a:rPr lang="en-US" sz="2400" b="0"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Webe-keme astegaba’ika le-zatī hibst inze zrut yi’itī wiste adbar we-awger we-tegabia konet ahate hibst fitsimte we-kemahu kīyanehie astehabane be-melekotike im-kulu hilīna ikuy wiste haymanot fitsmt::</a:t>
            </a:r>
            <a:r>
              <a:rPr lang="en-US" sz="2400" b="0" i="0" u="none">
                <a:solidFill>
                  <a:srgbClr val="00CC00"/>
                </a:solidFill>
                <a:latin typeface="Arial"/>
                <a:ea typeface="Arial"/>
                <a:cs typeface="Arial"/>
                <a:sym typeface="Arial"/>
              </a:rPr>
              <a:t> </a:t>
            </a:r>
            <a:endParaRPr/>
          </a:p>
          <a:p>
            <a:pPr marL="342900" marR="0" lvl="0" indent="-265112" algn="l" rtl="0">
              <a:lnSpc>
                <a:spcPct val="100000"/>
              </a:lnSpc>
              <a:spcBef>
                <a:spcPts val="700"/>
              </a:spcBef>
              <a:spcAft>
                <a:spcPts val="0"/>
              </a:spcAft>
              <a:buClr>
                <a:srgbClr val="FF0000"/>
              </a:buClr>
              <a:buSzPts val="2400"/>
              <a:buFont typeface="Noto Sans Symbols"/>
              <a:buChar char="❖"/>
            </a:pPr>
            <a:r>
              <a:rPr lang="en-US" sz="2400" b="0" i="0" u="sng">
                <a:solidFill>
                  <a:srgbClr val="FFFF00"/>
                </a:solidFill>
                <a:latin typeface="Arial"/>
                <a:ea typeface="Arial"/>
                <a:cs typeface="Arial"/>
                <a:sym typeface="Arial"/>
              </a:rPr>
              <a:t>Priest</a:t>
            </a:r>
            <a:r>
              <a:rPr lang="en-US" sz="2400" b="0" i="0" u="none">
                <a:solidFill>
                  <a:srgbClr val="FFFF00"/>
                </a:solidFill>
                <a:latin typeface="Arial"/>
                <a:ea typeface="Arial"/>
                <a:cs typeface="Arial"/>
                <a:sym typeface="Arial"/>
              </a:rPr>
              <a:t>:</a:t>
            </a:r>
            <a:r>
              <a:rPr lang="en-US" sz="2400" b="0" i="0" u="none">
                <a:solidFill>
                  <a:srgbClr val="FFFFFF"/>
                </a:solidFill>
                <a:latin typeface="Arial"/>
                <a:ea typeface="Arial"/>
                <a:cs typeface="Arial"/>
                <a:sym typeface="Arial"/>
              </a:rPr>
              <a:t> As Thou has gathered this bread which had been scattered on the mountains and the little hills, and being gathered together it became one whole bread, so also gather us, through Thy divinity, from all evil thoughts into perfect faith (1).</a:t>
            </a:r>
            <a:endParaRPr/>
          </a:p>
          <a:p>
            <a:pPr marL="342900" marR="0" lvl="0" indent="-265112" algn="l" rtl="0">
              <a:lnSpc>
                <a:spcPct val="100000"/>
              </a:lnSpc>
              <a:spcBef>
                <a:spcPts val="700"/>
              </a:spcBef>
              <a:spcAft>
                <a:spcPts val="0"/>
              </a:spcAft>
              <a:buClr>
                <a:schemeClr val="dk1"/>
              </a:buClr>
              <a:buSzPts val="2400"/>
              <a:buFont typeface="Arial"/>
              <a:buNone/>
            </a:pPr>
            <a:endParaRPr sz="24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400" b="0" i="0" u="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3"/>
          <p:cNvSpPr txBox="1"/>
          <p:nvPr/>
        </p:nvSpPr>
        <p:spPr>
          <a:xfrm>
            <a:off x="623887" y="552450"/>
            <a:ext cx="4581525" cy="6811962"/>
          </a:xfrm>
          <a:prstGeom prst="rect">
            <a:avLst/>
          </a:prstGeom>
          <a:noFill/>
          <a:ln>
            <a:noFill/>
          </a:ln>
        </p:spPr>
        <p:txBody>
          <a:bodyPr spcFirstLastPara="1" wrap="square" lIns="92150" tIns="46075" rIns="92150" bIns="46075" anchor="t" anchorCtr="0">
            <a:noAutofit/>
          </a:bodyPr>
          <a:lstStyle/>
          <a:p>
            <a:pPr marL="342900" marR="0" lvl="0" indent="-269875" algn="l" rtl="0">
              <a:lnSpc>
                <a:spcPct val="100000"/>
              </a:lnSpc>
              <a:spcBef>
                <a:spcPts val="0"/>
              </a:spcBef>
              <a:spcAft>
                <a:spcPts val="0"/>
              </a:spcAft>
              <a:buClr>
                <a:srgbClr val="02CA02"/>
              </a:buClr>
              <a:buSzPts val="2100"/>
              <a:buFont typeface="Noto Sans Symbols"/>
              <a:buChar char="❖"/>
            </a:pPr>
            <a:r>
              <a:rPr lang="en-US" sz="2100" b="0" i="0" u="sng">
                <a:solidFill>
                  <a:srgbClr val="FFFFFF"/>
                </a:solidFill>
                <a:latin typeface="Arial"/>
                <a:ea typeface="Arial"/>
                <a:cs typeface="Arial"/>
                <a:sym typeface="Arial"/>
              </a:rPr>
              <a:t>ካህን</a:t>
            </a:r>
            <a:r>
              <a:rPr lang="en-US" sz="2100" b="0" i="0" u="none">
                <a:solidFill>
                  <a:srgbClr val="FFFFFF"/>
                </a:solidFill>
                <a:latin typeface="Arial"/>
                <a:ea typeface="Arial"/>
                <a:cs typeface="Arial"/>
                <a:sym typeface="Arial"/>
              </a:rPr>
              <a:t>፦</a:t>
            </a:r>
            <a:r>
              <a:rPr lang="en-US" sz="2100" b="0" i="0" u="none">
                <a:solidFill>
                  <a:srgbClr val="DDDDDD"/>
                </a:solidFill>
                <a:latin typeface="Arial"/>
                <a:ea typeface="Arial"/>
                <a:cs typeface="Arial"/>
                <a:sym typeface="Arial"/>
              </a:rPr>
              <a:t> </a:t>
            </a:r>
            <a:r>
              <a:rPr lang="en-US" sz="2100" b="0" i="0" u="none">
                <a:solidFill>
                  <a:srgbClr val="FFFF00"/>
                </a:solidFill>
                <a:latin typeface="Arial"/>
                <a:ea typeface="Arial"/>
                <a:cs typeface="Arial"/>
                <a:sym typeface="Arial"/>
              </a:rPr>
              <a:t>ወበከመ ደመርከ ማየ ምስለ ወይን ወወይኑሂ ድሙር ምስለ ማይ ወትደሚሮሂ ወተቶሲሖሂ ኢይትከሀል ይትፈለጥ ፩ዱ እም፩ዱ ወከምሁ ኪይነሂ አስተጋብአነ በመለኮትከ እምኵሉ ሕሊና እኩይ ውስተ ፍጽምት ሃይማኖት። </a:t>
            </a:r>
            <a:endParaRPr/>
          </a:p>
          <a:p>
            <a:pPr marL="342900" marR="0" lvl="0" indent="-269875" algn="l" rtl="0">
              <a:lnSpc>
                <a:spcPct val="100000"/>
              </a:lnSpc>
              <a:spcBef>
                <a:spcPts val="600"/>
              </a:spcBef>
              <a:spcAft>
                <a:spcPts val="0"/>
              </a:spcAft>
              <a:buClr>
                <a:srgbClr val="FFFFFF"/>
              </a:buClr>
              <a:buSzPts val="2100"/>
              <a:buFont typeface="Noto Sans Symbols"/>
              <a:buChar char="❖"/>
            </a:pPr>
            <a:r>
              <a:rPr lang="en-US" sz="2100" b="0" i="0" u="none">
                <a:solidFill>
                  <a:srgbClr val="FFFFFF"/>
                </a:solidFill>
                <a:latin typeface="Arial"/>
                <a:ea typeface="Arial"/>
                <a:cs typeface="Arial"/>
                <a:sym typeface="Arial"/>
              </a:rPr>
              <a:t>ንማይ ምስ ወይኒ ከም ዝሓወስካ እቲ ወይኒ ኸአ ምስቲ ማይ ሓደ ከም ዝኾነ ሓደ ምስ ኮነን ምስ ተሓዋወ</a:t>
            </a:r>
            <a:r>
              <a:rPr lang="en-US" sz="2100" b="0" i="0" u="none">
                <a:solidFill>
                  <a:srgbClr val="CE181E"/>
                </a:solidFill>
                <a:latin typeface="Arial"/>
                <a:ea typeface="Arial"/>
                <a:cs typeface="Arial"/>
                <a:sym typeface="Arial"/>
              </a:rPr>
              <a:t>ሰ</a:t>
            </a:r>
            <a:r>
              <a:rPr lang="en-US" sz="2100" b="0" i="0" u="none">
                <a:solidFill>
                  <a:srgbClr val="FFFFFF"/>
                </a:solidFill>
                <a:latin typeface="Arial"/>
                <a:ea typeface="Arial"/>
                <a:cs typeface="Arial"/>
                <a:sym typeface="Arial"/>
              </a:rPr>
              <a:t>ን ከአ ሓደ ኻብቲ ሓደ ኪፍለ ኸም ዘይከኣል ከምኡ ንኣና ድማ ብኣምላኽነትካ ካብ ኵሉ እኩይ ሕሊና ፈሊኻ ብፍጽምቲ እምነት ሓደ ግበረና። (ቅዳ.ጎር.ካልዕ- ፳፰)</a:t>
            </a:r>
            <a:endParaRPr/>
          </a:p>
        </p:txBody>
      </p:sp>
      <p:sp>
        <p:nvSpPr>
          <p:cNvPr id="607" name="Google Shape;607;p43"/>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43</a:t>
            </a:fld>
            <a:endParaRPr/>
          </a:p>
        </p:txBody>
      </p:sp>
      <p:pic>
        <p:nvPicPr>
          <p:cNvPr id="608" name="Google Shape;608;p43"/>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609" name="Google Shape;609;p43"/>
          <p:cNvSpPr txBox="1"/>
          <p:nvPr/>
        </p:nvSpPr>
        <p:spPr>
          <a:xfrm>
            <a:off x="4802187" y="214312"/>
            <a:ext cx="4992687" cy="6757987"/>
          </a:xfrm>
          <a:prstGeom prst="rect">
            <a:avLst/>
          </a:prstGeom>
          <a:noFill/>
          <a:ln>
            <a:noFill/>
          </a:ln>
        </p:spPr>
        <p:txBody>
          <a:bodyPr spcFirstLastPara="1" wrap="square" lIns="90000" tIns="91425" rIns="90000" bIns="91425" anchor="t" anchorCtr="0">
            <a:noAutofit/>
          </a:bodyPr>
          <a:lstStyle/>
          <a:p>
            <a:pPr marL="342900" marR="0" lvl="0" indent="-252411" algn="l" rtl="0">
              <a:lnSpc>
                <a:spcPct val="100000"/>
              </a:lnSpc>
              <a:spcBef>
                <a:spcPts val="0"/>
              </a:spcBef>
              <a:spcAft>
                <a:spcPts val="0"/>
              </a:spcAft>
              <a:buClr>
                <a:srgbClr val="0000FF"/>
              </a:buClr>
              <a:buSzPts val="2200"/>
              <a:buFont typeface="Noto Sans Symbols"/>
              <a:buChar char="❖"/>
            </a:pPr>
            <a:r>
              <a:rPr lang="en-US" sz="2200" b="0" i="0" u="sng">
                <a:solidFill>
                  <a:srgbClr val="FFFFFF"/>
                </a:solidFill>
                <a:latin typeface="Arial"/>
                <a:ea typeface="Arial"/>
                <a:cs typeface="Arial"/>
                <a:sym typeface="Arial"/>
              </a:rPr>
              <a:t>Kahn</a:t>
            </a:r>
            <a:r>
              <a:rPr lang="en-US" sz="2200" b="0" i="0" u="none">
                <a:solidFill>
                  <a:srgbClr val="FFFFFF"/>
                </a:solidFill>
                <a:latin typeface="Arial"/>
                <a:ea typeface="Arial"/>
                <a:cs typeface="Arial"/>
                <a:sym typeface="Arial"/>
              </a:rPr>
              <a:t>:</a:t>
            </a:r>
            <a:r>
              <a:rPr lang="en-US" sz="2200" b="0" i="0" u="none">
                <a:solidFill>
                  <a:srgbClr val="FFFF00"/>
                </a:solidFill>
                <a:latin typeface="Arial"/>
                <a:ea typeface="Arial"/>
                <a:cs typeface="Arial"/>
                <a:sym typeface="Arial"/>
              </a:rPr>
              <a:t> webe-keme demerke maye misle weyn we-weynuhī demure misle ma’y we-tidemīroha we-tetosīhanī īytikehel yitfeleT ahadu im-ahadu we’kemhu kīynahī astegabane be-melekotke im-kulu hilīna ikuy wste fitsmt haymanot. </a:t>
            </a:r>
            <a:r>
              <a:rPr lang="en-US" sz="2200" b="0" i="0" u="none">
                <a:solidFill>
                  <a:srgbClr val="00CC00"/>
                </a:solidFill>
                <a:latin typeface="Arial"/>
                <a:ea typeface="Arial"/>
                <a:cs typeface="Arial"/>
                <a:sym typeface="Arial"/>
              </a:rPr>
              <a:t> </a:t>
            </a:r>
            <a:endParaRPr/>
          </a:p>
          <a:p>
            <a:pPr marL="342900" marR="0" lvl="0" indent="-252411" algn="l" rtl="0">
              <a:lnSpc>
                <a:spcPct val="100000"/>
              </a:lnSpc>
              <a:spcBef>
                <a:spcPts val="700"/>
              </a:spcBef>
              <a:spcAft>
                <a:spcPts val="0"/>
              </a:spcAft>
              <a:buClr>
                <a:srgbClr val="FF0000"/>
              </a:buClr>
              <a:buSzPts val="2200"/>
              <a:buFont typeface="Noto Sans Symbols"/>
              <a:buChar char="❖"/>
            </a:pPr>
            <a:r>
              <a:rPr lang="en-US" sz="2200" b="0" i="0" u="sng">
                <a:solidFill>
                  <a:srgbClr val="FFFF00"/>
                </a:solidFill>
                <a:latin typeface="Arial"/>
                <a:ea typeface="Arial"/>
                <a:cs typeface="Arial"/>
                <a:sym typeface="Arial"/>
              </a:rPr>
              <a:t>Priest</a:t>
            </a:r>
            <a:r>
              <a:rPr lang="en-US" sz="2200" b="0" i="0" u="none">
                <a:solidFill>
                  <a:srgbClr val="FFFF00"/>
                </a:solidFill>
                <a:latin typeface="Arial"/>
                <a:ea typeface="Arial"/>
                <a:cs typeface="Arial"/>
                <a:sym typeface="Arial"/>
              </a:rPr>
              <a:t>: </a:t>
            </a:r>
            <a:r>
              <a:rPr lang="en-US" sz="2200" b="0" i="0" u="none">
                <a:solidFill>
                  <a:srgbClr val="FFFFFF"/>
                </a:solidFill>
                <a:latin typeface="Arial"/>
                <a:ea typeface="Arial"/>
                <a:cs typeface="Arial"/>
                <a:sym typeface="Arial"/>
              </a:rPr>
              <a:t>And as Thou did unite water with wine, and wine was united with water, and after having been united and mixed it is impossible for the one to be separated from the other, so also gather us, through Thy divinity, from all evil thoughts into perfect faith.</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4"/>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616" name="Google Shape;616;p44"/>
          <p:cNvSpPr txBox="1"/>
          <p:nvPr/>
        </p:nvSpPr>
        <p:spPr>
          <a:xfrm>
            <a:off x="623887" y="541337"/>
            <a:ext cx="4970462"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300"/>
              <a:buFont typeface="Noto Sans Symbols"/>
              <a:buChar char="❖"/>
            </a:pPr>
            <a:r>
              <a:rPr lang="en-US" sz="3300" b="1" i="0" u="sng">
                <a:solidFill>
                  <a:srgbClr val="FFFFFF"/>
                </a:solidFill>
                <a:latin typeface="Arial"/>
                <a:ea typeface="Arial"/>
                <a:cs typeface="Arial"/>
                <a:sym typeface="Arial"/>
              </a:rPr>
              <a:t>ሕዝብ</a:t>
            </a:r>
            <a:r>
              <a:rPr lang="en-US" sz="3300" b="1" i="0" u="none">
                <a:solidFill>
                  <a:srgbClr val="FFFFFF"/>
                </a:solidFill>
                <a:latin typeface="Arial"/>
                <a:ea typeface="Arial"/>
                <a:cs typeface="Arial"/>
                <a:sym typeface="Arial"/>
              </a:rPr>
              <a:t>፡</a:t>
            </a:r>
            <a:r>
              <a:rPr lang="en-US" sz="3300" b="0" i="0" u="none">
                <a:solidFill>
                  <a:srgbClr val="FFFF00"/>
                </a:solidFill>
                <a:latin typeface="Arial"/>
                <a:ea typeface="Arial"/>
                <a:cs typeface="Arial"/>
                <a:sym typeface="Arial"/>
              </a:rPr>
              <a:t> ተዘከረነ እግዚኦ በውስተ መንግሥትከ፣ ተዘከረነ እግዚኦ ኦ ሊቅነ፣</a:t>
            </a:r>
            <a:endParaRPr/>
          </a:p>
          <a:p>
            <a:pPr marL="463550" marR="0" lvl="0" indent="-463550" algn="l" rtl="0">
              <a:lnSpc>
                <a:spcPct val="100000"/>
              </a:lnSpc>
              <a:spcBef>
                <a:spcPts val="500"/>
              </a:spcBef>
              <a:spcAft>
                <a:spcPts val="0"/>
              </a:spcAft>
              <a:buClr>
                <a:srgbClr val="FFFFFF"/>
              </a:buClr>
              <a:buSzPts val="3300"/>
              <a:buFont typeface="Noto Sans Symbols"/>
              <a:buChar char="❖"/>
            </a:pPr>
            <a:r>
              <a:rPr lang="en-US" sz="3300" b="0" i="0" u="none">
                <a:solidFill>
                  <a:srgbClr val="FFFFFF"/>
                </a:solidFill>
                <a:latin typeface="Arial"/>
                <a:ea typeface="Arial"/>
                <a:cs typeface="Arial"/>
                <a:sym typeface="Arial"/>
              </a:rPr>
              <a:t>ኦ ጐይታ ኣብ መንግሥትኻ ተዘከረና፡ ኦ መምህርና ኣብ መንግሥትኻ ተዘከረና፡ ኦ ጐይታ ኣብ መንግሥትኻ ተዘከረና።</a:t>
            </a:r>
            <a:endParaRPr/>
          </a:p>
          <a:p>
            <a:pPr marL="0" marR="0" lvl="0" indent="0" algn="l" rtl="0">
              <a:lnSpc>
                <a:spcPct val="93000"/>
              </a:lnSpc>
              <a:spcBef>
                <a:spcPts val="0"/>
              </a:spcBef>
              <a:spcAft>
                <a:spcPts val="0"/>
              </a:spcAft>
              <a:buNone/>
            </a:pPr>
            <a:endParaRPr sz="3300" b="0" i="0" u="none">
              <a:solidFill>
                <a:srgbClr val="FFFFFF"/>
              </a:solidFill>
              <a:latin typeface="Arial"/>
              <a:ea typeface="Arial"/>
              <a:cs typeface="Arial"/>
              <a:sym typeface="Arial"/>
            </a:endParaRPr>
          </a:p>
        </p:txBody>
      </p:sp>
      <p:sp>
        <p:nvSpPr>
          <p:cNvPr id="617" name="Google Shape;617;p44"/>
          <p:cNvSpPr txBox="1"/>
          <p:nvPr/>
        </p:nvSpPr>
        <p:spPr>
          <a:xfrm>
            <a:off x="5065712" y="392112"/>
            <a:ext cx="4321175" cy="6962775"/>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000"/>
              <a:buFont typeface="Noto Sans Symbols"/>
              <a:buChar char="❖"/>
            </a:pPr>
            <a:r>
              <a:rPr lang="en-US" sz="3000" b="1" i="0" u="sng">
                <a:solidFill>
                  <a:srgbClr val="FFFFFF"/>
                </a:solidFill>
                <a:latin typeface="Arial"/>
                <a:ea typeface="Arial"/>
                <a:cs typeface="Arial"/>
                <a:sym typeface="Arial"/>
              </a:rPr>
              <a:t>Hizb</a:t>
            </a:r>
            <a:r>
              <a:rPr lang="en-US" sz="3000" b="1"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Tezekerene Igzio be-wiste mengisteke, tezekerene Igzīo O liqīne</a:t>
            </a:r>
            <a:endParaRPr/>
          </a:p>
          <a:p>
            <a:pPr marL="463550" marR="0" lvl="0" indent="-463550" algn="l" rtl="0">
              <a:lnSpc>
                <a:spcPct val="100000"/>
              </a:lnSpc>
              <a:spcBef>
                <a:spcPts val="800"/>
              </a:spcBef>
              <a:spcAft>
                <a:spcPts val="0"/>
              </a:spcAft>
              <a:buClr>
                <a:srgbClr val="FF0000"/>
              </a:buClr>
              <a:buSzPts val="3000"/>
              <a:buFont typeface="Noto Sans Symbols"/>
              <a:buChar char="❖"/>
            </a:pPr>
            <a:r>
              <a:rPr lang="en-US" sz="3000" b="1" i="0" u="sng">
                <a:solidFill>
                  <a:srgbClr val="FFFF00"/>
                </a:solidFill>
                <a:latin typeface="Arial"/>
                <a:ea typeface="Arial"/>
                <a:cs typeface="Arial"/>
                <a:sym typeface="Arial"/>
              </a:rPr>
              <a:t>People</a:t>
            </a:r>
            <a:r>
              <a:rPr lang="en-US" sz="3000" b="1" i="0" u="none">
                <a:solidFill>
                  <a:srgbClr val="FFFF00"/>
                </a:solidFill>
                <a:latin typeface="Arial"/>
                <a:ea typeface="Arial"/>
                <a:cs typeface="Arial"/>
                <a:sym typeface="Arial"/>
              </a:rPr>
              <a:t>:</a:t>
            </a:r>
            <a:r>
              <a:rPr lang="en-US" sz="3000" b="0" i="0" u="none">
                <a:solidFill>
                  <a:srgbClr val="DDDDDD"/>
                </a:solidFill>
                <a:latin typeface="Arial"/>
                <a:ea typeface="Arial"/>
                <a:cs typeface="Arial"/>
                <a:sym typeface="Arial"/>
              </a:rPr>
              <a:t> </a:t>
            </a:r>
            <a:r>
              <a:rPr lang="en-US" sz="3000" b="0" i="0" u="none">
                <a:solidFill>
                  <a:srgbClr val="FFFFFF"/>
                </a:solidFill>
                <a:latin typeface="Arial"/>
                <a:ea typeface="Arial"/>
                <a:cs typeface="Arial"/>
                <a:sym typeface="Arial"/>
              </a:rPr>
              <a:t>Remember us, Lord, in Thy kingdom; remember us, Lord, Master, in Thy kingdom;</a:t>
            </a:r>
            <a:endParaRPr/>
          </a:p>
          <a:p>
            <a:pPr marL="0" marR="0" lvl="0" indent="0" algn="l" rtl="0">
              <a:lnSpc>
                <a:spcPct val="93000"/>
              </a:lnSpc>
              <a:spcBef>
                <a:spcPts val="0"/>
              </a:spcBef>
              <a:spcAft>
                <a:spcPts val="0"/>
              </a:spcAft>
              <a:buNone/>
            </a:pPr>
            <a:endParaRPr sz="3000" b="0" i="0" u="none">
              <a:solidFill>
                <a:srgbClr val="FFFFFF"/>
              </a:solidFill>
              <a:latin typeface="Arial"/>
              <a:ea typeface="Arial"/>
              <a:cs typeface="Arial"/>
              <a:sym typeface="Arial"/>
            </a:endParaRPr>
          </a:p>
        </p:txBody>
      </p:sp>
      <p:pic>
        <p:nvPicPr>
          <p:cNvPr id="618" name="Google Shape;618;p44"/>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5"/>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625" name="Google Shape;625;p45"/>
          <p:cNvSpPr txBox="1"/>
          <p:nvPr/>
        </p:nvSpPr>
        <p:spPr>
          <a:xfrm>
            <a:off x="590550" y="487362"/>
            <a:ext cx="5013325" cy="6831012"/>
          </a:xfrm>
          <a:prstGeom prst="rect">
            <a:avLst/>
          </a:prstGeom>
          <a:noFill/>
          <a:ln>
            <a:noFill/>
          </a:ln>
        </p:spPr>
        <p:txBody>
          <a:bodyPr spcFirstLastPara="1" wrap="square" lIns="92150" tIns="46075" rIns="92150" bIns="46075" anchor="t" anchorCtr="0">
            <a:noAutofit/>
          </a:bodyPr>
          <a:lstStyle/>
          <a:p>
            <a:pPr marL="463550" marR="0" lvl="0" indent="-457200" algn="l" rtl="0">
              <a:lnSpc>
                <a:spcPct val="100000"/>
              </a:lnSpc>
              <a:spcBef>
                <a:spcPts val="0"/>
              </a:spcBef>
              <a:spcAft>
                <a:spcPts val="0"/>
              </a:spcAft>
              <a:buClr>
                <a:srgbClr val="33CC33"/>
              </a:buClr>
              <a:buSzPts val="3300"/>
              <a:buFont typeface="Noto Sans Symbols"/>
              <a:buChar char="❖"/>
            </a:pPr>
            <a:r>
              <a:rPr lang="en-US" sz="3300" b="0" i="0" u="none">
                <a:solidFill>
                  <a:srgbClr val="FFFF00"/>
                </a:solidFill>
                <a:latin typeface="Arial"/>
                <a:ea typeface="Arial"/>
                <a:cs typeface="Arial"/>
                <a:sym typeface="Arial"/>
              </a:rPr>
              <a:t>ተዘከረነ እግዚኦ በውስተ መንግሥትከ፣ በከመ ተዘከርኮ ለፈያታዊ ዘየማን እንዘ ሀሎከ ዲበ ዕፀ መስቀል ቅዱስ።</a:t>
            </a:r>
            <a:endParaRPr/>
          </a:p>
          <a:p>
            <a:pPr marL="463550" marR="0" lvl="0" indent="-457200" algn="l" rtl="0">
              <a:lnSpc>
                <a:spcPct val="100000"/>
              </a:lnSpc>
              <a:spcBef>
                <a:spcPts val="600"/>
              </a:spcBef>
              <a:spcAft>
                <a:spcPts val="0"/>
              </a:spcAft>
              <a:buClr>
                <a:srgbClr val="FFFFFF"/>
              </a:buClr>
              <a:buSzPts val="3300"/>
              <a:buFont typeface="Noto Sans Symbols"/>
              <a:buChar char="❖"/>
            </a:pPr>
            <a:r>
              <a:rPr lang="en-US" sz="3300" b="0" i="0" u="none">
                <a:solidFill>
                  <a:srgbClr val="FFFFFF"/>
                </a:solidFill>
                <a:latin typeface="Arial"/>
                <a:ea typeface="Arial"/>
                <a:cs typeface="Arial"/>
                <a:sym typeface="Arial"/>
              </a:rPr>
              <a:t>ኣብ ቅዱስ ዕፀ መስቀል ከሎኻ ብየማን ንዝነበረ ሽፍታ ከም ዝዘከርካዮ ዘክረና።</a:t>
            </a:r>
            <a:endParaRPr/>
          </a:p>
          <a:p>
            <a:pPr marL="463550" marR="0" lvl="0" indent="-457200" algn="l" rtl="0">
              <a:lnSpc>
                <a:spcPct val="100000"/>
              </a:lnSpc>
              <a:spcBef>
                <a:spcPts val="8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463550" marR="0" lvl="0" indent="-457200" algn="l" rtl="0">
              <a:lnSpc>
                <a:spcPct val="100000"/>
              </a:lnSpc>
              <a:spcBef>
                <a:spcPts val="6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463550" marR="0" lvl="0" indent="-457200" algn="l" rtl="0">
              <a:lnSpc>
                <a:spcPct val="100000"/>
              </a:lnSpc>
              <a:spcBef>
                <a:spcPts val="6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300" b="0" i="0" u="none">
              <a:solidFill>
                <a:srgbClr val="000000"/>
              </a:solidFill>
              <a:latin typeface="Arial"/>
              <a:ea typeface="Arial"/>
              <a:cs typeface="Arial"/>
              <a:sym typeface="Arial"/>
            </a:endParaRPr>
          </a:p>
        </p:txBody>
      </p:sp>
      <p:sp>
        <p:nvSpPr>
          <p:cNvPr id="626" name="Google Shape;626;p45"/>
          <p:cNvSpPr txBox="1"/>
          <p:nvPr/>
        </p:nvSpPr>
        <p:spPr>
          <a:xfrm>
            <a:off x="4718050" y="325437"/>
            <a:ext cx="4872037" cy="6805612"/>
          </a:xfrm>
          <a:prstGeom prst="rect">
            <a:avLst/>
          </a:prstGeom>
          <a:noFill/>
          <a:ln>
            <a:noFill/>
          </a:ln>
        </p:spPr>
        <p:txBody>
          <a:bodyPr spcFirstLastPara="1" wrap="square" lIns="90000" tIns="91425" rIns="90000" bIns="91425" anchor="t" anchorCtr="0">
            <a:noAutofit/>
          </a:bodyPr>
          <a:lstStyle/>
          <a:p>
            <a:pPr marL="463550" marR="0" lvl="0" indent="-450850" algn="l" rtl="0">
              <a:lnSpc>
                <a:spcPct val="100000"/>
              </a:lnSpc>
              <a:spcBef>
                <a:spcPts val="0"/>
              </a:spcBef>
              <a:spcAft>
                <a:spcPts val="0"/>
              </a:spcAft>
              <a:buClr>
                <a:srgbClr val="0000FF"/>
              </a:buClr>
              <a:buSzPts val="3000"/>
              <a:buFont typeface="Noto Sans Symbols"/>
              <a:buChar char="❖"/>
            </a:pPr>
            <a:r>
              <a:rPr lang="en-US" sz="3000" b="0" i="0" u="none">
                <a:solidFill>
                  <a:srgbClr val="FFFF00"/>
                </a:solidFill>
                <a:latin typeface="Arial"/>
                <a:ea typeface="Arial"/>
                <a:cs typeface="Arial"/>
                <a:sym typeface="Arial"/>
              </a:rPr>
              <a:t>be-wiste mengistike, be-keme tezekerko le-feyatawī ze-yeman inze haloke dībe itse mesqel qidus</a:t>
            </a:r>
            <a:endParaRPr/>
          </a:p>
          <a:p>
            <a:pPr marL="463550" marR="0" lvl="0" indent="-450850" algn="l" rtl="0">
              <a:lnSpc>
                <a:spcPct val="100000"/>
              </a:lnSpc>
              <a:spcBef>
                <a:spcPts val="800"/>
              </a:spcBef>
              <a:spcAft>
                <a:spcPts val="0"/>
              </a:spcAft>
              <a:buClr>
                <a:srgbClr val="FF0000"/>
              </a:buClr>
              <a:buSzPts val="3000"/>
              <a:buFont typeface="Noto Sans Symbols"/>
              <a:buChar char="❖"/>
            </a:pPr>
            <a:r>
              <a:rPr lang="en-US" sz="3000" b="0" i="0" u="none">
                <a:solidFill>
                  <a:srgbClr val="FFFFFF"/>
                </a:solidFill>
                <a:latin typeface="Arial"/>
                <a:ea typeface="Arial"/>
                <a:cs typeface="Arial"/>
                <a:sym typeface="Arial"/>
              </a:rPr>
              <a:t>Remember us, Lord, in Thy kingdom, as Thou didst remember the thief on the right hand when Thou was on the tree of the Holy Cross.</a:t>
            </a:r>
            <a:endParaRPr/>
          </a:p>
        </p:txBody>
      </p:sp>
      <p:pic>
        <p:nvPicPr>
          <p:cNvPr id="627" name="Google Shape;627;p45"/>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6"/>
          <p:cNvSpPr txBox="1"/>
          <p:nvPr/>
        </p:nvSpPr>
        <p:spPr>
          <a:xfrm>
            <a:off x="661987" y="468312"/>
            <a:ext cx="4376737" cy="6811962"/>
          </a:xfrm>
          <a:prstGeom prst="rect">
            <a:avLst/>
          </a:prstGeom>
          <a:noFill/>
          <a:ln>
            <a:noFill/>
          </a:ln>
        </p:spPr>
        <p:txBody>
          <a:bodyPr spcFirstLastPara="1" wrap="square" lIns="92150" tIns="46075" rIns="92150" bIns="46075" anchor="t" anchorCtr="0">
            <a:noAutofit/>
          </a:bodyPr>
          <a:lstStyle/>
          <a:p>
            <a:pPr marL="463550" marR="0" lvl="0" indent="-450850" algn="l" rtl="0">
              <a:lnSpc>
                <a:spcPct val="100000"/>
              </a:lnSpc>
              <a:spcBef>
                <a:spcPts val="0"/>
              </a:spcBef>
              <a:spcAft>
                <a:spcPts val="0"/>
              </a:spcAft>
              <a:buClr>
                <a:srgbClr val="33CC33"/>
              </a:buClr>
              <a:buSzPts val="3000"/>
              <a:buFont typeface="Noto Sans Symbols"/>
              <a:buChar char="❖"/>
            </a:pPr>
            <a:r>
              <a:rPr lang="en-US" sz="3000" b="0" i="0" u="sng">
                <a:solidFill>
                  <a:srgbClr val="FFFFFF"/>
                </a:solidFill>
                <a:latin typeface="Arial"/>
                <a:ea typeface="Arial"/>
                <a:cs typeface="Arial"/>
                <a:sym typeface="Arial"/>
              </a:rPr>
              <a:t>ካህን</a:t>
            </a:r>
            <a:r>
              <a:rPr lang="en-US" sz="3000" b="0"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ወደምር እግዚኦ ትስብእተነ በመለኮትከ ወዕበየከ በትሕትናነ ወትሕትናነ በዕበይከ። </a:t>
            </a:r>
            <a:endParaRPr/>
          </a:p>
          <a:p>
            <a:pPr marL="463550" marR="0" lvl="0" indent="-450850" algn="l" rtl="0">
              <a:lnSpc>
                <a:spcPct val="10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ኦ ጐይታ ሰብነትና ምስ መለኮትካ ዕቤትካ ምስ ትሕትናና ትሕትናና ኸኣ ምስ ዕቤትካ ሓደ ግበር።</a:t>
            </a:r>
            <a:endParaRPr/>
          </a:p>
          <a:p>
            <a:pPr marL="0" marR="0" lvl="0" indent="0" algn="l" rtl="0">
              <a:lnSpc>
                <a:spcPct val="93000"/>
              </a:lnSpc>
              <a:spcBef>
                <a:spcPts val="0"/>
              </a:spcBef>
              <a:spcAft>
                <a:spcPts val="0"/>
              </a:spcAft>
              <a:buNone/>
            </a:pPr>
            <a:endParaRPr sz="3000" b="0" i="0" u="none">
              <a:solidFill>
                <a:srgbClr val="FFFFFF"/>
              </a:solidFill>
              <a:latin typeface="Arial"/>
              <a:ea typeface="Arial"/>
              <a:cs typeface="Arial"/>
              <a:sym typeface="Arial"/>
            </a:endParaRPr>
          </a:p>
        </p:txBody>
      </p:sp>
      <p:sp>
        <p:nvSpPr>
          <p:cNvPr id="634" name="Google Shape;634;p46"/>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46</a:t>
            </a:fld>
            <a:endParaRPr/>
          </a:p>
        </p:txBody>
      </p:sp>
      <p:pic>
        <p:nvPicPr>
          <p:cNvPr id="635" name="Google Shape;635;p46"/>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636" name="Google Shape;636;p46"/>
          <p:cNvSpPr txBox="1"/>
          <p:nvPr/>
        </p:nvSpPr>
        <p:spPr>
          <a:xfrm>
            <a:off x="4602162" y="298450"/>
            <a:ext cx="5080000" cy="6757987"/>
          </a:xfrm>
          <a:prstGeom prst="rect">
            <a:avLst/>
          </a:prstGeom>
          <a:noFill/>
          <a:ln>
            <a:noFill/>
          </a:ln>
        </p:spPr>
        <p:txBody>
          <a:bodyPr spcFirstLastPara="1" wrap="square" lIns="90000" tIns="91425" rIns="90000" bIns="91425" anchor="t" anchorCtr="0">
            <a:noAutofit/>
          </a:bodyPr>
          <a:lstStyle/>
          <a:p>
            <a:pPr marL="342900" marR="0" lvl="0" indent="-303212" algn="l" rtl="0">
              <a:lnSpc>
                <a:spcPct val="100000"/>
              </a:lnSpc>
              <a:spcBef>
                <a:spcPts val="0"/>
              </a:spcBef>
              <a:spcAft>
                <a:spcPts val="0"/>
              </a:spcAft>
              <a:buClr>
                <a:srgbClr val="0000FF"/>
              </a:buClr>
              <a:buSzPts val="3000"/>
              <a:buFont typeface="Arial"/>
              <a:buChar char="❖"/>
            </a:pPr>
            <a:r>
              <a:rPr lang="en-US" sz="3000" b="0" i="0" u="sng">
                <a:solidFill>
                  <a:srgbClr val="FFFFFF"/>
                </a:solidFill>
                <a:latin typeface="Arial"/>
                <a:ea typeface="Arial"/>
                <a:cs typeface="Arial"/>
                <a:sym typeface="Arial"/>
              </a:rPr>
              <a:t>Kahn</a:t>
            </a:r>
            <a:r>
              <a:rPr lang="en-US" sz="3000" b="0" i="0" u="none">
                <a:solidFill>
                  <a:srgbClr val="FFFFFF"/>
                </a:solidFill>
                <a:latin typeface="Arial"/>
                <a:ea typeface="Arial"/>
                <a:cs typeface="Arial"/>
                <a:sym typeface="Arial"/>
              </a:rPr>
              <a:t>:</a:t>
            </a:r>
            <a:r>
              <a:rPr lang="en-US" sz="3000" b="0" i="0" u="none">
                <a:solidFill>
                  <a:srgbClr val="00CC00"/>
                </a:solidFill>
                <a:latin typeface="Arial"/>
                <a:ea typeface="Arial"/>
                <a:cs typeface="Arial"/>
                <a:sym typeface="Arial"/>
              </a:rPr>
              <a:t> </a:t>
            </a:r>
            <a:r>
              <a:rPr lang="en-US" sz="3000" b="0" i="0" u="none">
                <a:solidFill>
                  <a:srgbClr val="FFFF00"/>
                </a:solidFill>
                <a:latin typeface="Arial"/>
                <a:ea typeface="Arial"/>
                <a:cs typeface="Arial"/>
                <a:sym typeface="Arial"/>
              </a:rPr>
              <a:t>we-demire Igzī’o tisibi’itene be-melekotike we-ibeyeke be-tih’tnane we-tih’tnane be-ibeyke.</a:t>
            </a:r>
            <a:endParaRPr/>
          </a:p>
          <a:p>
            <a:pPr marL="342900" marR="0" lvl="0" indent="-303212" algn="l" rtl="0">
              <a:lnSpc>
                <a:spcPct val="100000"/>
              </a:lnSpc>
              <a:spcBef>
                <a:spcPts val="700"/>
              </a:spcBef>
              <a:spcAft>
                <a:spcPts val="0"/>
              </a:spcAft>
              <a:buClr>
                <a:srgbClr val="FF0000"/>
              </a:buClr>
              <a:buSzPts val="3000"/>
              <a:buFont typeface="Noto Sans Symbols"/>
              <a:buChar char="❖"/>
            </a:pPr>
            <a:r>
              <a:rPr lang="en-US" sz="3000" b="0" i="0" u="sng">
                <a:solidFill>
                  <a:srgbClr val="FFFF00"/>
                </a:solidFill>
                <a:latin typeface="Arial"/>
                <a:ea typeface="Arial"/>
                <a:cs typeface="Arial"/>
                <a:sym typeface="Arial"/>
              </a:rPr>
              <a:t>Priest</a:t>
            </a:r>
            <a:r>
              <a:rPr lang="en-US" sz="3000" b="0" i="0" u="none">
                <a:solidFill>
                  <a:srgbClr val="FFFF00"/>
                </a:solidFill>
                <a:latin typeface="Arial"/>
                <a:ea typeface="Arial"/>
                <a:cs typeface="Arial"/>
                <a:sym typeface="Arial"/>
              </a:rPr>
              <a:t>:</a:t>
            </a:r>
            <a:r>
              <a:rPr lang="en-US" sz="3000" b="0" i="0" u="none">
                <a:solidFill>
                  <a:srgbClr val="FFFFFF"/>
                </a:solidFill>
                <a:latin typeface="Arial"/>
                <a:ea typeface="Arial"/>
                <a:cs typeface="Arial"/>
                <a:sym typeface="Arial"/>
              </a:rPr>
              <a:t> And unite, O Lord, our humanity with Thy divinity, Thy greatness with our humility, and our humility with Thy greatness</a:t>
            </a:r>
            <a:endParaRPr/>
          </a:p>
          <a:p>
            <a:pPr marL="342900" marR="0" lvl="0" indent="-303212" algn="l" rtl="0">
              <a:lnSpc>
                <a:spcPct val="100000"/>
              </a:lnSpc>
              <a:spcBef>
                <a:spcPts val="7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000" b="0" i="0" u="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7"/>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643" name="Google Shape;643;p47"/>
          <p:cNvSpPr txBox="1"/>
          <p:nvPr/>
        </p:nvSpPr>
        <p:spPr>
          <a:xfrm>
            <a:off x="1538287" y="665162"/>
            <a:ext cx="4759325"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4400"/>
              <a:buFont typeface="Noto Sans Symbols"/>
              <a:buChar char="❖"/>
            </a:pPr>
            <a:r>
              <a:rPr lang="en-US" sz="4400" b="0" i="0" u="sng">
                <a:solidFill>
                  <a:srgbClr val="FFFFFF"/>
                </a:solidFill>
                <a:latin typeface="Arial"/>
                <a:ea typeface="Arial"/>
                <a:cs typeface="Arial"/>
                <a:sym typeface="Arial"/>
              </a:rPr>
              <a:t>ዲያቆን</a:t>
            </a:r>
            <a:r>
              <a:rPr lang="en-US" sz="4400" b="0" i="0" u="none">
                <a:solidFill>
                  <a:srgbClr val="FFFFFF"/>
                </a:solidFill>
                <a:latin typeface="Arial"/>
                <a:ea typeface="Arial"/>
                <a:cs typeface="Arial"/>
                <a:sym typeface="Arial"/>
              </a:rPr>
              <a:t>፡-</a:t>
            </a:r>
            <a:r>
              <a:rPr lang="en-US" sz="4400" b="0" i="0" u="none">
                <a:solidFill>
                  <a:srgbClr val="FFFF00"/>
                </a:solidFill>
                <a:latin typeface="Arial"/>
                <a:ea typeface="Arial"/>
                <a:cs typeface="Arial"/>
                <a:sym typeface="Arial"/>
              </a:rPr>
              <a:t> </a:t>
            </a:r>
            <a:endParaRPr/>
          </a:p>
          <a:p>
            <a:pPr marL="463550" marR="0" lvl="0" indent="-463550" algn="l" rtl="0">
              <a:lnSpc>
                <a:spcPct val="100000"/>
              </a:lnSpc>
              <a:spcBef>
                <a:spcPts val="0"/>
              </a:spcBef>
              <a:spcAft>
                <a:spcPts val="0"/>
              </a:spcAft>
              <a:buClr>
                <a:srgbClr val="FFFF00"/>
              </a:buClr>
              <a:buSzPts val="4400"/>
              <a:buFont typeface="Arial"/>
              <a:buNone/>
            </a:pPr>
            <a:r>
              <a:rPr lang="en-US" sz="4400" b="0" i="0" u="none">
                <a:solidFill>
                  <a:srgbClr val="FFFF00"/>
                </a:solidFill>
                <a:latin typeface="Arial"/>
                <a:ea typeface="Arial"/>
                <a:cs typeface="Arial"/>
                <a:sym typeface="Arial"/>
              </a:rPr>
              <a:t>አንሥኡ </a:t>
            </a:r>
            <a:endParaRPr/>
          </a:p>
          <a:p>
            <a:pPr marL="463550" marR="0" lvl="0" indent="-463550" algn="l" rtl="0">
              <a:lnSpc>
                <a:spcPct val="100000"/>
              </a:lnSpc>
              <a:spcBef>
                <a:spcPts val="0"/>
              </a:spcBef>
              <a:spcAft>
                <a:spcPts val="0"/>
              </a:spcAft>
              <a:buClr>
                <a:srgbClr val="FFFF00"/>
              </a:buClr>
              <a:buSzPts val="4400"/>
              <a:buFont typeface="Arial"/>
              <a:buNone/>
            </a:pPr>
            <a:r>
              <a:rPr lang="en-US" sz="4400" b="0" i="0" u="none">
                <a:solidFill>
                  <a:srgbClr val="FFFF00"/>
                </a:solidFill>
                <a:latin typeface="Arial"/>
                <a:ea typeface="Arial"/>
                <a:cs typeface="Arial"/>
                <a:sym typeface="Arial"/>
              </a:rPr>
              <a:t>እደዊክሙ ቀሳውስት።</a:t>
            </a:r>
            <a:endParaRPr/>
          </a:p>
          <a:p>
            <a:pPr marL="463550" marR="0" lvl="0" indent="-463550" algn="l" rtl="0">
              <a:lnSpc>
                <a:spcPct val="100000"/>
              </a:lnSpc>
              <a:spcBef>
                <a:spcPts val="600"/>
              </a:spcBef>
              <a:spcAft>
                <a:spcPts val="0"/>
              </a:spcAft>
              <a:buClr>
                <a:srgbClr val="FFFFFF"/>
              </a:buClr>
              <a:buSzPts val="4400"/>
              <a:buFont typeface="Noto Sans Symbols"/>
              <a:buChar char="❖"/>
            </a:pPr>
            <a:r>
              <a:rPr lang="en-US" sz="4400" b="0" i="0" u="none">
                <a:solidFill>
                  <a:srgbClr val="FFFFFF"/>
                </a:solidFill>
                <a:latin typeface="Arial"/>
                <a:ea typeface="Arial"/>
                <a:cs typeface="Arial"/>
                <a:sym typeface="Arial"/>
              </a:rPr>
              <a:t>ቀሳውስቲ ኣእዳውኩም ኣልዕሉ። </a:t>
            </a:r>
            <a:endParaRPr/>
          </a:p>
          <a:p>
            <a:pPr marL="463550" marR="0" lvl="0" indent="-463550" algn="l" rtl="0">
              <a:lnSpc>
                <a:spcPct val="100000"/>
              </a:lnSpc>
              <a:spcBef>
                <a:spcPts val="800"/>
              </a:spcBef>
              <a:spcAft>
                <a:spcPts val="0"/>
              </a:spcAft>
              <a:buClr>
                <a:schemeClr val="dk1"/>
              </a:buClr>
              <a:buSzPts val="4400"/>
              <a:buFont typeface="Arial"/>
              <a:buNone/>
            </a:pPr>
            <a:endParaRPr sz="4400" b="0" i="0" u="none">
              <a:solidFill>
                <a:srgbClr val="000000"/>
              </a:solidFill>
              <a:latin typeface="Arial"/>
              <a:ea typeface="Arial"/>
              <a:cs typeface="Arial"/>
              <a:sym typeface="Arial"/>
            </a:endParaRPr>
          </a:p>
          <a:p>
            <a:pPr marL="463550" marR="0" lvl="0" indent="-463550" algn="l" rtl="0">
              <a:lnSpc>
                <a:spcPct val="100000"/>
              </a:lnSpc>
              <a:spcBef>
                <a:spcPts val="600"/>
              </a:spcBef>
              <a:spcAft>
                <a:spcPts val="0"/>
              </a:spcAft>
              <a:buClr>
                <a:schemeClr val="dk1"/>
              </a:buClr>
              <a:buSzPts val="4400"/>
              <a:buFont typeface="Arial"/>
              <a:buNone/>
            </a:pPr>
            <a:endParaRPr sz="44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4400" b="0" i="0" u="none">
              <a:solidFill>
                <a:srgbClr val="000000"/>
              </a:solidFill>
              <a:latin typeface="Arial"/>
              <a:ea typeface="Arial"/>
              <a:cs typeface="Arial"/>
              <a:sym typeface="Arial"/>
            </a:endParaRPr>
          </a:p>
        </p:txBody>
      </p:sp>
      <p:sp>
        <p:nvSpPr>
          <p:cNvPr id="644" name="Google Shape;644;p47"/>
          <p:cNvSpPr txBox="1"/>
          <p:nvPr/>
        </p:nvSpPr>
        <p:spPr>
          <a:xfrm>
            <a:off x="5067300" y="552450"/>
            <a:ext cx="4170362" cy="6883400"/>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4000"/>
              <a:buFont typeface="Noto Sans Symbols"/>
              <a:buChar char="❖"/>
            </a:pPr>
            <a:r>
              <a:rPr lang="en-US" sz="4000" b="0" i="0" u="sng">
                <a:solidFill>
                  <a:srgbClr val="FFFFFF"/>
                </a:solidFill>
                <a:latin typeface="Arial"/>
                <a:ea typeface="Arial"/>
                <a:cs typeface="Arial"/>
                <a:sym typeface="Arial"/>
              </a:rPr>
              <a:t>Diyaqon</a:t>
            </a:r>
            <a:r>
              <a:rPr lang="en-US" sz="4000" b="0" i="0" u="none">
                <a:solidFill>
                  <a:srgbClr val="FFFFFF"/>
                </a:solidFill>
                <a:latin typeface="Arial"/>
                <a:ea typeface="Arial"/>
                <a:cs typeface="Arial"/>
                <a:sym typeface="Arial"/>
              </a:rPr>
              <a:t>: </a:t>
            </a:r>
            <a:r>
              <a:rPr lang="en-US" sz="4000" b="0" i="0" u="none">
                <a:solidFill>
                  <a:srgbClr val="FFFF00"/>
                </a:solidFill>
                <a:latin typeface="Arial"/>
                <a:ea typeface="Arial"/>
                <a:cs typeface="Arial"/>
                <a:sym typeface="Arial"/>
              </a:rPr>
              <a:t>Ansi’u idewīk’mu qesawist</a:t>
            </a:r>
            <a:endParaRPr/>
          </a:p>
          <a:p>
            <a:pPr marL="463550" marR="0" lvl="0" indent="-463550" algn="l" rtl="0">
              <a:lnSpc>
                <a:spcPct val="100000"/>
              </a:lnSpc>
              <a:spcBef>
                <a:spcPts val="800"/>
              </a:spcBef>
              <a:spcAft>
                <a:spcPts val="0"/>
              </a:spcAft>
              <a:buClr>
                <a:srgbClr val="FF0000"/>
              </a:buClr>
              <a:buSzPts val="4000"/>
              <a:buFont typeface="Noto Sans Symbols"/>
              <a:buChar char="❖"/>
            </a:pPr>
            <a:r>
              <a:rPr lang="en-US" sz="4000" b="0" i="0" u="sng">
                <a:solidFill>
                  <a:srgbClr val="FFFF00"/>
                </a:solidFill>
                <a:latin typeface="Arial"/>
                <a:ea typeface="Arial"/>
                <a:cs typeface="Arial"/>
                <a:sym typeface="Arial"/>
              </a:rPr>
              <a:t>Deacon</a:t>
            </a:r>
            <a:r>
              <a:rPr lang="en-US" sz="4000" b="0" i="0" u="none">
                <a:solidFill>
                  <a:srgbClr val="FFFF00"/>
                </a:solidFill>
                <a:latin typeface="Arial"/>
                <a:ea typeface="Arial"/>
                <a:cs typeface="Arial"/>
                <a:sym typeface="Arial"/>
              </a:rPr>
              <a:t>:</a:t>
            </a:r>
            <a:r>
              <a:rPr lang="en-US" sz="4000" b="0" i="0" u="none">
                <a:solidFill>
                  <a:srgbClr val="DDDDDD"/>
                </a:solidFill>
                <a:latin typeface="Arial"/>
                <a:ea typeface="Arial"/>
                <a:cs typeface="Arial"/>
                <a:sym typeface="Arial"/>
              </a:rPr>
              <a:t> </a:t>
            </a:r>
            <a:r>
              <a:rPr lang="en-US" sz="4000" b="0" i="0" u="none">
                <a:solidFill>
                  <a:srgbClr val="FFFFFF"/>
                </a:solidFill>
                <a:latin typeface="Arial"/>
                <a:ea typeface="Arial"/>
                <a:cs typeface="Arial"/>
                <a:sym typeface="Arial"/>
              </a:rPr>
              <a:t>Raise up your hands.</a:t>
            </a:r>
            <a:endParaRPr/>
          </a:p>
        </p:txBody>
      </p:sp>
      <p:pic>
        <p:nvPicPr>
          <p:cNvPr id="645" name="Google Shape;645;p47"/>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48"/>
          <p:cNvSpPr txBox="1"/>
          <p:nvPr/>
        </p:nvSpPr>
        <p:spPr>
          <a:xfrm>
            <a:off x="708025" y="384175"/>
            <a:ext cx="4233862" cy="6811962"/>
          </a:xfrm>
          <a:prstGeom prst="rect">
            <a:avLst/>
          </a:prstGeom>
          <a:noFill/>
          <a:ln>
            <a:noFill/>
          </a:ln>
        </p:spPr>
        <p:txBody>
          <a:bodyPr spcFirstLastPara="1" wrap="square" lIns="92150" tIns="46075" rIns="92150" bIns="46075" anchor="t" anchorCtr="0">
            <a:noAutofit/>
          </a:bodyPr>
          <a:lstStyle/>
          <a:p>
            <a:pPr marL="463550" marR="0" lvl="0" indent="-450850" algn="l" rtl="0">
              <a:lnSpc>
                <a:spcPct val="100000"/>
              </a:lnSpc>
              <a:spcBef>
                <a:spcPts val="0"/>
              </a:spcBef>
              <a:spcAft>
                <a:spcPts val="0"/>
              </a:spcAft>
              <a:buClr>
                <a:srgbClr val="33CC33"/>
              </a:buClr>
              <a:buSzPts val="3000"/>
              <a:buFont typeface="Noto Sans Symbols"/>
              <a:buChar char="❖"/>
            </a:pPr>
            <a:r>
              <a:rPr lang="en-US" sz="3000" b="0" i="0" u="sng">
                <a:solidFill>
                  <a:srgbClr val="FFFFFF"/>
                </a:solidFill>
                <a:latin typeface="Arial"/>
                <a:ea typeface="Arial"/>
                <a:cs typeface="Arial"/>
                <a:sym typeface="Arial"/>
              </a:rPr>
              <a:t>ካህን</a:t>
            </a:r>
            <a:r>
              <a:rPr lang="en-US" sz="3000" b="0" i="0" u="none">
                <a:solidFill>
                  <a:srgbClr val="FFFFFF"/>
                </a:solidFill>
                <a:latin typeface="Arial"/>
                <a:ea typeface="Arial"/>
                <a:cs typeface="Arial"/>
                <a:sym typeface="Arial"/>
              </a:rPr>
              <a:t>፦</a:t>
            </a:r>
            <a:r>
              <a:rPr lang="en-US" sz="3000" b="0" i="0" u="none">
                <a:solidFill>
                  <a:srgbClr val="00CC00"/>
                </a:solidFill>
                <a:latin typeface="Arial"/>
                <a:ea typeface="Arial"/>
                <a:cs typeface="Arial"/>
                <a:sym typeface="Arial"/>
              </a:rPr>
              <a:t> </a:t>
            </a:r>
            <a:r>
              <a:rPr lang="en-US" sz="3000" b="0" i="0" u="none">
                <a:solidFill>
                  <a:srgbClr val="FFFF00"/>
                </a:solidFill>
                <a:latin typeface="Arial"/>
                <a:ea typeface="Arial"/>
                <a:cs typeface="Arial"/>
                <a:sym typeface="Arial"/>
              </a:rPr>
              <a:t>ከመ ናቅርብ ለከ ዘንተ ቍርባነ “እማሬ” </a:t>
            </a:r>
            <a:r>
              <a:rPr lang="en-US" sz="3000" b="0" i="0" u="none">
                <a:solidFill>
                  <a:srgbClr val="CE181E"/>
                </a:solidFill>
                <a:latin typeface="Arial"/>
                <a:ea typeface="Arial"/>
                <a:cs typeface="Arial"/>
                <a:sym typeface="Arial"/>
              </a:rPr>
              <a:t>ዘአንተ ወሀብከ ለአርዳኢከ</a:t>
            </a:r>
            <a:endParaRPr/>
          </a:p>
          <a:p>
            <a:pPr marL="463550" marR="0" lvl="0" indent="-450850" algn="l" rtl="0">
              <a:lnSpc>
                <a:spcPct val="10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ነዚ ቝርባን እዚ (ምልክታ) ንስኻ ንደቀ መዛሙርትኻ ኸምዚ እናበልካ ዝሃብካዮም ነቕርበልካ ኣሎና።</a:t>
            </a:r>
            <a:endParaRPr/>
          </a:p>
        </p:txBody>
      </p:sp>
      <p:sp>
        <p:nvSpPr>
          <p:cNvPr id="652" name="Google Shape;652;p48"/>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48</a:t>
            </a:fld>
            <a:endParaRPr/>
          </a:p>
        </p:txBody>
      </p:sp>
      <p:pic>
        <p:nvPicPr>
          <p:cNvPr id="653" name="Google Shape;653;p48"/>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654" name="Google Shape;654;p48"/>
          <p:cNvSpPr txBox="1"/>
          <p:nvPr/>
        </p:nvSpPr>
        <p:spPr>
          <a:xfrm>
            <a:off x="4746625" y="298450"/>
            <a:ext cx="4246562" cy="6757987"/>
          </a:xfrm>
          <a:prstGeom prst="rect">
            <a:avLst/>
          </a:prstGeom>
          <a:noFill/>
          <a:ln>
            <a:noFill/>
          </a:ln>
        </p:spPr>
        <p:txBody>
          <a:bodyPr spcFirstLastPara="1" wrap="square" lIns="90000" tIns="91425" rIns="90000" bIns="91425" anchor="t" anchorCtr="0">
            <a:noAutofit/>
          </a:bodyPr>
          <a:lstStyle/>
          <a:p>
            <a:pPr marL="342900" marR="0" lvl="0" indent="-303212" algn="l" rtl="0">
              <a:lnSpc>
                <a:spcPct val="100000"/>
              </a:lnSpc>
              <a:spcBef>
                <a:spcPts val="0"/>
              </a:spcBef>
              <a:spcAft>
                <a:spcPts val="0"/>
              </a:spcAft>
              <a:buClr>
                <a:srgbClr val="0000FF"/>
              </a:buClr>
              <a:buSzPts val="3000"/>
              <a:buFont typeface="Noto Sans Symbols"/>
              <a:buChar char="❖"/>
            </a:pPr>
            <a:r>
              <a:rPr lang="en-US" sz="3000" b="0" i="0" u="sng">
                <a:solidFill>
                  <a:srgbClr val="FFFFFF"/>
                </a:solidFill>
                <a:latin typeface="Arial"/>
                <a:ea typeface="Arial"/>
                <a:cs typeface="Arial"/>
                <a:sym typeface="Arial"/>
              </a:rPr>
              <a:t>Kahn</a:t>
            </a:r>
            <a:r>
              <a:rPr lang="en-US" sz="3000" b="0" i="0" u="none">
                <a:solidFill>
                  <a:srgbClr val="FFFFFF"/>
                </a:solidFill>
                <a:latin typeface="Arial"/>
                <a:ea typeface="Arial"/>
                <a:cs typeface="Arial"/>
                <a:sym typeface="Arial"/>
              </a:rPr>
              <a:t>:</a:t>
            </a:r>
            <a:r>
              <a:rPr lang="en-US" sz="3000" b="0" i="0" u="none">
                <a:solidFill>
                  <a:srgbClr val="FFFF00"/>
                </a:solidFill>
                <a:latin typeface="Arial"/>
                <a:ea typeface="Arial"/>
                <a:cs typeface="Arial"/>
                <a:sym typeface="Arial"/>
              </a:rPr>
              <a:t> Keme naqrib leke zente qurbane “Imarie” ze-ante keme zintu wi’itu be-aman ne’amin. </a:t>
            </a:r>
            <a:r>
              <a:rPr lang="en-US" sz="3000" b="0" i="0" u="none">
                <a:solidFill>
                  <a:srgbClr val="00CC00"/>
                </a:solidFill>
                <a:latin typeface="Arial"/>
                <a:ea typeface="Arial"/>
                <a:cs typeface="Arial"/>
                <a:sym typeface="Arial"/>
              </a:rPr>
              <a:t> </a:t>
            </a:r>
            <a:endParaRPr/>
          </a:p>
          <a:p>
            <a:pPr marL="342900" marR="0" lvl="0" indent="-303212" algn="l" rtl="0">
              <a:lnSpc>
                <a:spcPct val="100000"/>
              </a:lnSpc>
              <a:spcBef>
                <a:spcPts val="700"/>
              </a:spcBef>
              <a:spcAft>
                <a:spcPts val="0"/>
              </a:spcAft>
              <a:buClr>
                <a:srgbClr val="FF0000"/>
              </a:buClr>
              <a:buSzPts val="3000"/>
              <a:buFont typeface="Noto Sans Symbols"/>
              <a:buChar char="❖"/>
            </a:pPr>
            <a:r>
              <a:rPr lang="en-US" sz="3000" b="0" i="0" u="sng">
                <a:solidFill>
                  <a:srgbClr val="FFFF00"/>
                </a:solidFill>
                <a:latin typeface="Arial"/>
                <a:ea typeface="Arial"/>
                <a:cs typeface="Arial"/>
                <a:sym typeface="Arial"/>
              </a:rPr>
              <a:t>Priest</a:t>
            </a:r>
            <a:r>
              <a:rPr lang="en-US" sz="3000" b="0" i="0" u="none">
                <a:solidFill>
                  <a:srgbClr val="FFFF00"/>
                </a:solidFill>
                <a:latin typeface="Arial"/>
                <a:ea typeface="Arial"/>
                <a:cs typeface="Arial"/>
                <a:sym typeface="Arial"/>
              </a:rPr>
              <a:t>:</a:t>
            </a:r>
            <a:r>
              <a:rPr lang="en-US" sz="3000" b="0" i="0" u="none">
                <a:solidFill>
                  <a:srgbClr val="FFFFFF"/>
                </a:solidFill>
                <a:latin typeface="Arial"/>
                <a:ea typeface="Arial"/>
                <a:cs typeface="Arial"/>
                <a:sym typeface="Arial"/>
              </a:rPr>
              <a:t> That we may offer unto Thee this (pointing) offering which Thou did grant unto Thy disciples.</a:t>
            </a:r>
            <a:endParaRPr/>
          </a:p>
          <a:p>
            <a:pPr marL="342900" marR="0" lvl="0" indent="-303212" algn="l" rtl="0">
              <a:lnSpc>
                <a:spcPct val="100000"/>
              </a:lnSpc>
              <a:spcBef>
                <a:spcPts val="7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000" b="0" i="0" u="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9"/>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661" name="Google Shape;661;p49"/>
          <p:cNvSpPr txBox="1"/>
          <p:nvPr/>
        </p:nvSpPr>
        <p:spPr>
          <a:xfrm>
            <a:off x="923925" y="552450"/>
            <a:ext cx="4567237"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4000"/>
              <a:buFont typeface="Noto Sans Symbols"/>
              <a:buChar char="❖"/>
            </a:pPr>
            <a:r>
              <a:rPr lang="en-US" sz="4000" b="1" i="0" u="sng">
                <a:solidFill>
                  <a:srgbClr val="FFFFFF"/>
                </a:solidFill>
                <a:latin typeface="Arial"/>
                <a:ea typeface="Arial"/>
                <a:cs typeface="Arial"/>
                <a:sym typeface="Arial"/>
              </a:rPr>
              <a:t>ሕዝብ</a:t>
            </a:r>
            <a:r>
              <a:rPr lang="en-US" sz="4000" b="1" i="0" u="none">
                <a:solidFill>
                  <a:srgbClr val="FFFFFF"/>
                </a:solidFill>
                <a:latin typeface="Arial"/>
                <a:ea typeface="Arial"/>
                <a:cs typeface="Arial"/>
                <a:sym typeface="Arial"/>
              </a:rPr>
              <a:t>፡-</a:t>
            </a:r>
            <a:r>
              <a:rPr lang="en-US" sz="4000" b="0" i="0" u="none">
                <a:solidFill>
                  <a:srgbClr val="FFFFFF"/>
                </a:solidFill>
                <a:latin typeface="Arial"/>
                <a:ea typeface="Arial"/>
                <a:cs typeface="Arial"/>
                <a:sym typeface="Arial"/>
              </a:rPr>
              <a:t> </a:t>
            </a:r>
            <a:r>
              <a:rPr lang="en-US" sz="4000" b="0" i="0" u="none">
                <a:solidFill>
                  <a:srgbClr val="FFFF00"/>
                </a:solidFill>
                <a:latin typeface="Arial"/>
                <a:ea typeface="Arial"/>
                <a:cs typeface="Arial"/>
                <a:sym typeface="Arial"/>
              </a:rPr>
              <a:t>ነአምን ከመ ዝንቱ ውእቱ በአማን ነአምን።</a:t>
            </a:r>
            <a:endParaRPr/>
          </a:p>
          <a:p>
            <a:pPr marL="463550" marR="0" lvl="0" indent="-463550" algn="l" rtl="0">
              <a:lnSpc>
                <a:spcPct val="100000"/>
              </a:lnSpc>
              <a:spcBef>
                <a:spcPts val="600"/>
              </a:spcBef>
              <a:spcAft>
                <a:spcPts val="0"/>
              </a:spcAft>
              <a:buClr>
                <a:srgbClr val="FFFFFF"/>
              </a:buClr>
              <a:buSzPts val="4000"/>
              <a:buFont typeface="Noto Sans Symbols"/>
              <a:buChar char="❖"/>
            </a:pPr>
            <a:r>
              <a:rPr lang="en-US" sz="4000" b="0" i="0" u="none">
                <a:solidFill>
                  <a:srgbClr val="FFFFFF"/>
                </a:solidFill>
                <a:latin typeface="Arial"/>
                <a:ea typeface="Arial"/>
                <a:cs typeface="Arial"/>
                <a:sym typeface="Arial"/>
              </a:rPr>
              <a:t>ንኣምን ኢና፡ እዚ ከም ዝኾነ ብሓቂ ንኣምን።</a:t>
            </a:r>
            <a:endParaRPr/>
          </a:p>
          <a:p>
            <a:pPr marL="0" marR="0" lvl="0" indent="0" algn="l" rtl="0">
              <a:lnSpc>
                <a:spcPct val="93000"/>
              </a:lnSpc>
              <a:spcBef>
                <a:spcPts val="0"/>
              </a:spcBef>
              <a:spcAft>
                <a:spcPts val="0"/>
              </a:spcAft>
              <a:buNone/>
            </a:pPr>
            <a:endParaRPr sz="4000" b="0" i="0" u="none">
              <a:solidFill>
                <a:srgbClr val="FFFFFF"/>
              </a:solidFill>
              <a:latin typeface="Arial"/>
              <a:ea typeface="Arial"/>
              <a:cs typeface="Arial"/>
              <a:sym typeface="Arial"/>
            </a:endParaRPr>
          </a:p>
        </p:txBody>
      </p:sp>
      <p:sp>
        <p:nvSpPr>
          <p:cNvPr id="662" name="Google Shape;662;p49"/>
          <p:cNvSpPr txBox="1"/>
          <p:nvPr/>
        </p:nvSpPr>
        <p:spPr>
          <a:xfrm>
            <a:off x="4857750" y="311150"/>
            <a:ext cx="4465637" cy="6770687"/>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4000"/>
              <a:buFont typeface="Noto Sans Symbols"/>
              <a:buChar char="❖"/>
            </a:pPr>
            <a:r>
              <a:rPr lang="en-US" sz="4000" b="1" i="0" u="sng">
                <a:solidFill>
                  <a:srgbClr val="FFFFFF"/>
                </a:solidFill>
                <a:latin typeface="Arial"/>
                <a:ea typeface="Arial"/>
                <a:cs typeface="Arial"/>
                <a:sym typeface="Arial"/>
              </a:rPr>
              <a:t>Hizb</a:t>
            </a:r>
            <a:r>
              <a:rPr lang="en-US" sz="4000" b="1" i="0" u="none">
                <a:solidFill>
                  <a:srgbClr val="FFFFFF"/>
                </a:solidFill>
                <a:latin typeface="Arial"/>
                <a:ea typeface="Arial"/>
                <a:cs typeface="Arial"/>
                <a:sym typeface="Arial"/>
              </a:rPr>
              <a:t>:</a:t>
            </a:r>
            <a:r>
              <a:rPr lang="en-US" sz="4000" b="0" i="0" u="none">
                <a:solidFill>
                  <a:srgbClr val="FFFFFF"/>
                </a:solidFill>
                <a:latin typeface="Arial"/>
                <a:ea typeface="Arial"/>
                <a:cs typeface="Arial"/>
                <a:sym typeface="Arial"/>
              </a:rPr>
              <a:t> </a:t>
            </a:r>
            <a:r>
              <a:rPr lang="en-US" sz="4000" b="0" i="0" u="none">
                <a:solidFill>
                  <a:srgbClr val="FFFF00"/>
                </a:solidFill>
                <a:latin typeface="Arial"/>
                <a:ea typeface="Arial"/>
                <a:cs typeface="Arial"/>
                <a:sym typeface="Arial"/>
              </a:rPr>
              <a:t>Ne’amin keme zintu wi’itu be-aman ne’amin</a:t>
            </a:r>
            <a:r>
              <a:rPr lang="en-US" sz="4000" b="0" i="0" u="none">
                <a:solidFill>
                  <a:srgbClr val="00FF00"/>
                </a:solidFill>
                <a:latin typeface="Arial"/>
                <a:ea typeface="Arial"/>
                <a:cs typeface="Arial"/>
                <a:sym typeface="Arial"/>
              </a:rPr>
              <a:t> </a:t>
            </a:r>
            <a:endParaRPr/>
          </a:p>
          <a:p>
            <a:pPr marL="463550" marR="0" lvl="0" indent="-463550" algn="l" rtl="0">
              <a:lnSpc>
                <a:spcPct val="100000"/>
              </a:lnSpc>
              <a:spcBef>
                <a:spcPts val="800"/>
              </a:spcBef>
              <a:spcAft>
                <a:spcPts val="0"/>
              </a:spcAft>
              <a:buClr>
                <a:srgbClr val="FF0000"/>
              </a:buClr>
              <a:buSzPts val="4000"/>
              <a:buFont typeface="Noto Sans Symbols"/>
              <a:buChar char="❖"/>
            </a:pPr>
            <a:r>
              <a:rPr lang="en-US" sz="4000" b="1" i="0" u="sng">
                <a:solidFill>
                  <a:srgbClr val="FFFF00"/>
                </a:solidFill>
                <a:latin typeface="Arial"/>
                <a:ea typeface="Arial"/>
                <a:cs typeface="Arial"/>
                <a:sym typeface="Arial"/>
              </a:rPr>
              <a:t>People</a:t>
            </a:r>
            <a:r>
              <a:rPr lang="en-US" sz="4000" b="1" i="0" u="none">
                <a:solidFill>
                  <a:srgbClr val="FFFF00"/>
                </a:solidFill>
                <a:latin typeface="Arial"/>
                <a:ea typeface="Arial"/>
                <a:cs typeface="Arial"/>
                <a:sym typeface="Arial"/>
              </a:rPr>
              <a:t>:</a:t>
            </a:r>
            <a:r>
              <a:rPr lang="en-US" sz="4000" b="0" i="0" u="none">
                <a:solidFill>
                  <a:srgbClr val="DDDDDD"/>
                </a:solidFill>
                <a:latin typeface="Arial"/>
                <a:ea typeface="Arial"/>
                <a:cs typeface="Arial"/>
                <a:sym typeface="Arial"/>
              </a:rPr>
              <a:t> </a:t>
            </a:r>
            <a:r>
              <a:rPr lang="en-US" sz="4000" b="0" i="0" u="none">
                <a:solidFill>
                  <a:srgbClr val="FFFFFF"/>
                </a:solidFill>
                <a:latin typeface="Arial"/>
                <a:ea typeface="Arial"/>
                <a:cs typeface="Arial"/>
                <a:sym typeface="Arial"/>
              </a:rPr>
              <a:t>We believe that this is He, truly we believe.</a:t>
            </a:r>
            <a:r>
              <a:rPr lang="en-US" sz="4000" b="1" i="0" u="none">
                <a:solidFill>
                  <a:srgbClr val="FFFFFF"/>
                </a:solidFill>
                <a:latin typeface="Arial"/>
                <a:ea typeface="Arial"/>
                <a:cs typeface="Arial"/>
                <a:sym typeface="Arial"/>
              </a:rPr>
              <a:t> </a:t>
            </a:r>
            <a:endParaRPr/>
          </a:p>
        </p:txBody>
      </p:sp>
      <p:pic>
        <p:nvPicPr>
          <p:cNvPr id="663" name="Google Shape;663;p49"/>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265" name="Google Shape;265;p5"/>
          <p:cNvSpPr txBox="1"/>
          <p:nvPr/>
        </p:nvSpPr>
        <p:spPr>
          <a:xfrm>
            <a:off x="482600" y="500062"/>
            <a:ext cx="4286250" cy="6746875"/>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500"/>
              <a:buFont typeface="Noto Sans Symbols"/>
              <a:buChar char="❖"/>
            </a:pPr>
            <a:r>
              <a:rPr lang="en-US" sz="3500" b="0" i="0" u="sng">
                <a:solidFill>
                  <a:srgbClr val="FFFFFF"/>
                </a:solidFill>
                <a:latin typeface="Arial"/>
                <a:ea typeface="Arial"/>
                <a:cs typeface="Arial"/>
                <a:sym typeface="Arial"/>
              </a:rPr>
              <a:t>ካህን</a:t>
            </a:r>
            <a:r>
              <a:rPr lang="en-US" sz="3500" b="0" i="0" u="none">
                <a:solidFill>
                  <a:srgbClr val="FFFFFF"/>
                </a:solidFill>
                <a:latin typeface="Arial"/>
                <a:ea typeface="Arial"/>
                <a:cs typeface="Arial"/>
                <a:sym typeface="Arial"/>
              </a:rPr>
              <a:t>፡</a:t>
            </a:r>
            <a:r>
              <a:rPr lang="en-US" sz="3500" b="0" i="0" u="none">
                <a:solidFill>
                  <a:srgbClr val="FFFF00"/>
                </a:solidFill>
                <a:latin typeface="Arial"/>
                <a:ea typeface="Arial"/>
                <a:cs typeface="Arial"/>
                <a:sym typeface="Arial"/>
              </a:rPr>
              <a:t>  </a:t>
            </a:r>
            <a:r>
              <a:rPr lang="en-US" sz="3500" b="0" i="0" u="none">
                <a:solidFill>
                  <a:srgbClr val="CE181E"/>
                </a:solidFill>
                <a:latin typeface="Arial"/>
                <a:ea typeface="Arial"/>
                <a:cs typeface="Arial"/>
                <a:sym typeface="Arial"/>
              </a:rPr>
              <a:t>አእዅትዎ</a:t>
            </a:r>
            <a:r>
              <a:rPr lang="en-US" sz="3500" b="0" i="0" u="none">
                <a:solidFill>
                  <a:srgbClr val="FFFF00"/>
                </a:solidFill>
                <a:latin typeface="Arial"/>
                <a:ea typeface="Arial"/>
                <a:cs typeface="Arial"/>
                <a:sym typeface="Arial"/>
              </a:rPr>
              <a:t> ለአምላክነ።</a:t>
            </a:r>
            <a:r>
              <a:rPr lang="en-US" sz="3500" b="0" i="0" u="none">
                <a:solidFill>
                  <a:srgbClr val="FFFFFF"/>
                </a:solidFill>
                <a:latin typeface="Arial"/>
                <a:ea typeface="Arial"/>
                <a:cs typeface="Arial"/>
                <a:sym typeface="Arial"/>
              </a:rPr>
              <a:t>()</a:t>
            </a:r>
            <a:endParaRPr/>
          </a:p>
          <a:p>
            <a:pPr marL="463550" marR="0" lvl="0" indent="-463550" algn="l" rtl="0">
              <a:lnSpc>
                <a:spcPct val="100000"/>
              </a:lnSpc>
              <a:spcBef>
                <a:spcPts val="600"/>
              </a:spcBef>
              <a:spcAft>
                <a:spcPts val="0"/>
              </a:spcAft>
              <a:buClr>
                <a:srgbClr val="FFFFFF"/>
              </a:buClr>
              <a:buSzPts val="3500"/>
              <a:buFont typeface="Noto Sans Symbols"/>
              <a:buChar char="❖"/>
            </a:pPr>
            <a:r>
              <a:rPr lang="en-US" sz="3500" b="0" i="0" u="none">
                <a:solidFill>
                  <a:srgbClr val="FFFFFF"/>
                </a:solidFill>
                <a:latin typeface="Arial"/>
                <a:ea typeface="Arial"/>
                <a:cs typeface="Arial"/>
                <a:sym typeface="Arial"/>
              </a:rPr>
              <a:t>ንኣምላኽና ኣመስግንዎ</a:t>
            </a:r>
            <a:endParaRPr/>
          </a:p>
          <a:p>
            <a:pPr marL="463550" marR="0" lvl="0" indent="-463550" algn="l" rtl="0">
              <a:lnSpc>
                <a:spcPct val="100000"/>
              </a:lnSpc>
              <a:spcBef>
                <a:spcPts val="8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463550" marR="0" lvl="0" indent="-463550" algn="l" rtl="0">
              <a:lnSpc>
                <a:spcPct val="100000"/>
              </a:lnSpc>
              <a:spcBef>
                <a:spcPts val="600"/>
              </a:spcBef>
              <a:spcAft>
                <a:spcPts val="0"/>
              </a:spcAft>
              <a:buClr>
                <a:srgbClr val="33CC33"/>
              </a:buClr>
              <a:buSzPts val="3500"/>
              <a:buFont typeface="Noto Sans Symbols"/>
              <a:buChar char="❖"/>
            </a:pPr>
            <a:r>
              <a:rPr lang="en-US" sz="3500" b="1" i="0" u="sng">
                <a:solidFill>
                  <a:srgbClr val="FFFFFF"/>
                </a:solidFill>
                <a:latin typeface="Arial"/>
                <a:ea typeface="Arial"/>
                <a:cs typeface="Arial"/>
                <a:sym typeface="Arial"/>
              </a:rPr>
              <a:t>ሕዝብ</a:t>
            </a:r>
            <a:r>
              <a:rPr lang="en-US" sz="3500" b="1" i="0" u="none">
                <a:solidFill>
                  <a:srgbClr val="FFFFFF"/>
                </a:solidFill>
                <a:latin typeface="Arial"/>
                <a:ea typeface="Arial"/>
                <a:cs typeface="Arial"/>
                <a:sym typeface="Arial"/>
              </a:rPr>
              <a:t>፡</a:t>
            </a:r>
            <a:r>
              <a:rPr lang="en-US" sz="3500" b="0" i="0" u="none">
                <a:solidFill>
                  <a:srgbClr val="FFFF00"/>
                </a:solidFill>
                <a:latin typeface="Arial"/>
                <a:ea typeface="Arial"/>
                <a:cs typeface="Arial"/>
                <a:sym typeface="Arial"/>
              </a:rPr>
              <a:t>  ርቱዕ ይደሉ።</a:t>
            </a:r>
            <a:endParaRPr/>
          </a:p>
          <a:p>
            <a:pPr marL="463550" marR="0" lvl="0" indent="-463550" algn="l" rtl="0">
              <a:lnSpc>
                <a:spcPct val="100000"/>
              </a:lnSpc>
              <a:spcBef>
                <a:spcPts val="600"/>
              </a:spcBef>
              <a:spcAft>
                <a:spcPts val="0"/>
              </a:spcAft>
              <a:buClr>
                <a:srgbClr val="FFFFFF"/>
              </a:buClr>
              <a:buSzPts val="3500"/>
              <a:buFont typeface="Noto Sans Symbols"/>
              <a:buChar char="❖"/>
            </a:pPr>
            <a:r>
              <a:rPr lang="en-US" sz="3500" b="0" i="0" u="none">
                <a:solidFill>
                  <a:srgbClr val="FFFFFF"/>
                </a:solidFill>
                <a:latin typeface="Arial"/>
                <a:ea typeface="Arial"/>
                <a:cs typeface="Arial"/>
                <a:sym typeface="Arial"/>
              </a:rPr>
              <a:t>ብሓቂ ይግባእ እዩ።</a:t>
            </a:r>
            <a:endParaRPr/>
          </a:p>
          <a:p>
            <a:pPr marL="0" marR="0" lvl="0" indent="0" algn="l" rtl="0">
              <a:lnSpc>
                <a:spcPct val="93000"/>
              </a:lnSpc>
              <a:spcBef>
                <a:spcPts val="0"/>
              </a:spcBef>
              <a:spcAft>
                <a:spcPts val="0"/>
              </a:spcAft>
              <a:buNone/>
            </a:pPr>
            <a:endParaRPr sz="3500" b="0" i="0" u="none">
              <a:solidFill>
                <a:srgbClr val="FFFFFF"/>
              </a:solidFill>
              <a:latin typeface="Arial"/>
              <a:ea typeface="Arial"/>
              <a:cs typeface="Arial"/>
              <a:sym typeface="Arial"/>
            </a:endParaRPr>
          </a:p>
        </p:txBody>
      </p:sp>
      <p:sp>
        <p:nvSpPr>
          <p:cNvPr id="266" name="Google Shape;266;p5"/>
          <p:cNvSpPr txBox="1"/>
          <p:nvPr/>
        </p:nvSpPr>
        <p:spPr>
          <a:xfrm>
            <a:off x="4916487" y="293687"/>
            <a:ext cx="4830762" cy="6823075"/>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500"/>
              <a:buFont typeface="Noto Sans Symbols"/>
              <a:buChar char="❖"/>
            </a:pPr>
            <a:r>
              <a:rPr lang="en-US" sz="3500" b="0" i="0" u="sng">
                <a:solidFill>
                  <a:srgbClr val="FFFFFF"/>
                </a:solidFill>
                <a:latin typeface="Arial"/>
                <a:ea typeface="Arial"/>
                <a:cs typeface="Arial"/>
                <a:sym typeface="Arial"/>
              </a:rPr>
              <a:t>Kahn</a:t>
            </a:r>
            <a:r>
              <a:rPr lang="en-US" sz="3500" b="0" i="0" u="none">
                <a:solidFill>
                  <a:srgbClr val="FFFFFF"/>
                </a:solidFill>
                <a:latin typeface="Arial"/>
                <a:ea typeface="Arial"/>
                <a:cs typeface="Arial"/>
                <a:sym typeface="Arial"/>
              </a:rPr>
              <a:t>: </a:t>
            </a:r>
            <a:r>
              <a:rPr lang="en-US" sz="3500" b="0" i="0" u="none">
                <a:solidFill>
                  <a:srgbClr val="FFFF00"/>
                </a:solidFill>
                <a:latin typeface="Arial"/>
                <a:ea typeface="Arial"/>
                <a:cs typeface="Arial"/>
                <a:sym typeface="Arial"/>
              </a:rPr>
              <a:t>Aikutwo le-Amlakene</a:t>
            </a:r>
            <a:endParaRPr/>
          </a:p>
          <a:p>
            <a:pPr marL="463550" marR="0" lvl="0" indent="-463550" algn="l" rtl="0">
              <a:lnSpc>
                <a:spcPct val="100000"/>
              </a:lnSpc>
              <a:spcBef>
                <a:spcPts val="800"/>
              </a:spcBef>
              <a:spcAft>
                <a:spcPts val="0"/>
              </a:spcAft>
              <a:buClr>
                <a:srgbClr val="FF0000"/>
              </a:buClr>
              <a:buSzPts val="3500"/>
              <a:buFont typeface="Noto Sans Symbols"/>
              <a:buChar char="❖"/>
            </a:pPr>
            <a:r>
              <a:rPr lang="en-US" sz="3500" b="0" i="0" u="sng">
                <a:solidFill>
                  <a:srgbClr val="FFFF00"/>
                </a:solidFill>
                <a:latin typeface="Arial"/>
                <a:ea typeface="Arial"/>
                <a:cs typeface="Arial"/>
                <a:sym typeface="Arial"/>
              </a:rPr>
              <a:t>Priest</a:t>
            </a:r>
            <a:r>
              <a:rPr lang="en-US" sz="3500" b="0" i="0" u="none">
                <a:solidFill>
                  <a:srgbClr val="FFFF00"/>
                </a:solidFill>
                <a:latin typeface="Arial"/>
                <a:ea typeface="Arial"/>
                <a:cs typeface="Arial"/>
                <a:sym typeface="Arial"/>
              </a:rPr>
              <a:t>:</a:t>
            </a:r>
            <a:r>
              <a:rPr lang="en-US" sz="3500" b="0" i="0" u="none">
                <a:solidFill>
                  <a:srgbClr val="FFFFFF"/>
                </a:solidFill>
                <a:latin typeface="Arial"/>
                <a:ea typeface="Arial"/>
                <a:cs typeface="Arial"/>
                <a:sym typeface="Arial"/>
              </a:rPr>
              <a:t> Give ye thanks unto our God.</a:t>
            </a:r>
            <a:endParaRPr/>
          </a:p>
          <a:p>
            <a:pPr marL="463550" marR="0" lvl="0" indent="-463550" algn="l" rtl="0">
              <a:lnSpc>
                <a:spcPct val="100000"/>
              </a:lnSpc>
              <a:spcBef>
                <a:spcPts val="8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463550" marR="0" lvl="0" indent="-463550" algn="l" rtl="0">
              <a:lnSpc>
                <a:spcPct val="100000"/>
              </a:lnSpc>
              <a:spcBef>
                <a:spcPts val="8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463550" marR="0" lvl="0" indent="-463550" algn="l" rtl="0">
              <a:lnSpc>
                <a:spcPct val="100000"/>
              </a:lnSpc>
              <a:spcBef>
                <a:spcPts val="8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463550" marR="0" lvl="0" indent="-463550" algn="l" rtl="0">
              <a:lnSpc>
                <a:spcPct val="100000"/>
              </a:lnSpc>
              <a:spcBef>
                <a:spcPts val="600"/>
              </a:spcBef>
              <a:spcAft>
                <a:spcPts val="0"/>
              </a:spcAft>
              <a:buClr>
                <a:srgbClr val="0000FF"/>
              </a:buClr>
              <a:buSzPts val="3500"/>
              <a:buFont typeface="Noto Sans Symbols"/>
              <a:buChar char="❖"/>
            </a:pPr>
            <a:r>
              <a:rPr lang="en-US" sz="3500" b="1" i="0" u="sng">
                <a:solidFill>
                  <a:srgbClr val="FFFFFF"/>
                </a:solidFill>
                <a:latin typeface="Arial"/>
                <a:ea typeface="Arial"/>
                <a:cs typeface="Arial"/>
                <a:sym typeface="Arial"/>
              </a:rPr>
              <a:t>Hizb</a:t>
            </a:r>
            <a:r>
              <a:rPr lang="en-US" sz="3500" b="1" i="0" u="none">
                <a:solidFill>
                  <a:srgbClr val="FFFFFF"/>
                </a:solidFill>
                <a:latin typeface="Arial"/>
                <a:ea typeface="Arial"/>
                <a:cs typeface="Arial"/>
                <a:sym typeface="Arial"/>
              </a:rPr>
              <a:t>:</a:t>
            </a:r>
            <a:r>
              <a:rPr lang="en-US" sz="3500" b="0" i="0" u="none">
                <a:solidFill>
                  <a:srgbClr val="FFFFFF"/>
                </a:solidFill>
                <a:latin typeface="Arial"/>
                <a:ea typeface="Arial"/>
                <a:cs typeface="Arial"/>
                <a:sym typeface="Arial"/>
              </a:rPr>
              <a:t> </a:t>
            </a:r>
            <a:r>
              <a:rPr lang="en-US" sz="3500" b="0" i="0" u="none">
                <a:solidFill>
                  <a:srgbClr val="FFFF00"/>
                </a:solidFill>
                <a:latin typeface="Arial"/>
                <a:ea typeface="Arial"/>
                <a:cs typeface="Arial"/>
                <a:sym typeface="Arial"/>
              </a:rPr>
              <a:t>Ritui yidelu</a:t>
            </a:r>
            <a:endParaRPr/>
          </a:p>
          <a:p>
            <a:pPr marL="463550" marR="0" lvl="0" indent="-463550" algn="l" rtl="0">
              <a:lnSpc>
                <a:spcPct val="100000"/>
              </a:lnSpc>
              <a:spcBef>
                <a:spcPts val="800"/>
              </a:spcBef>
              <a:spcAft>
                <a:spcPts val="0"/>
              </a:spcAft>
              <a:buClr>
                <a:srgbClr val="FF0000"/>
              </a:buClr>
              <a:buSzPts val="3500"/>
              <a:buFont typeface="Noto Sans Symbols"/>
              <a:buChar char="❖"/>
            </a:pPr>
            <a:r>
              <a:rPr lang="en-US" sz="3500" b="0" i="0" u="sng">
                <a:solidFill>
                  <a:srgbClr val="FFFF00"/>
                </a:solidFill>
                <a:latin typeface="Arial"/>
                <a:ea typeface="Arial"/>
                <a:cs typeface="Arial"/>
                <a:sym typeface="Arial"/>
              </a:rPr>
              <a:t>People</a:t>
            </a:r>
            <a:r>
              <a:rPr lang="en-US" sz="3500" b="0" i="0" u="none">
                <a:solidFill>
                  <a:srgbClr val="FFFF00"/>
                </a:solidFill>
                <a:latin typeface="Arial"/>
                <a:ea typeface="Arial"/>
                <a:cs typeface="Arial"/>
                <a:sym typeface="Arial"/>
              </a:rPr>
              <a:t>:</a:t>
            </a:r>
            <a:r>
              <a:rPr lang="en-US" sz="3500" b="0" i="0" u="none">
                <a:solidFill>
                  <a:srgbClr val="DDDDDD"/>
                </a:solidFill>
                <a:latin typeface="Arial"/>
                <a:ea typeface="Arial"/>
                <a:cs typeface="Arial"/>
                <a:sym typeface="Arial"/>
              </a:rPr>
              <a:t> </a:t>
            </a:r>
            <a:r>
              <a:rPr lang="en-US" sz="3500" b="0" i="0" u="none">
                <a:solidFill>
                  <a:srgbClr val="FFFFFF"/>
                </a:solidFill>
                <a:latin typeface="Arial"/>
                <a:ea typeface="Arial"/>
                <a:cs typeface="Arial"/>
                <a:sym typeface="Arial"/>
              </a:rPr>
              <a:t>It is right, it is just.</a:t>
            </a:r>
            <a:r>
              <a:rPr lang="en-US" sz="3500" b="0" i="0" u="none">
                <a:solidFill>
                  <a:srgbClr val="DDDDDD"/>
                </a:solidFill>
                <a:latin typeface="Arial"/>
                <a:ea typeface="Arial"/>
                <a:cs typeface="Arial"/>
                <a:sym typeface="Arial"/>
              </a:rPr>
              <a:t> </a:t>
            </a:r>
            <a:r>
              <a:rPr lang="en-US" sz="3500" b="0" i="0" u="none">
                <a:solidFill>
                  <a:srgbClr val="FFFFFF"/>
                </a:solidFill>
                <a:latin typeface="Arial"/>
                <a:ea typeface="Arial"/>
                <a:cs typeface="Arial"/>
                <a:sym typeface="Arial"/>
              </a:rPr>
              <a:t>(QH-3)</a:t>
            </a:r>
            <a:endParaRPr/>
          </a:p>
        </p:txBody>
      </p:sp>
      <p:pic>
        <p:nvPicPr>
          <p:cNvPr id="267" name="Google Shape;267;p5"/>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0"/>
          <p:cNvSpPr txBox="1"/>
          <p:nvPr/>
        </p:nvSpPr>
        <p:spPr>
          <a:xfrm>
            <a:off x="541337" y="384175"/>
            <a:ext cx="4362450" cy="6811962"/>
          </a:xfrm>
          <a:prstGeom prst="rect">
            <a:avLst/>
          </a:prstGeom>
          <a:noFill/>
          <a:ln>
            <a:noFill/>
          </a:ln>
        </p:spPr>
        <p:txBody>
          <a:bodyPr spcFirstLastPara="1" wrap="square" lIns="92150" tIns="46075" rIns="92150" bIns="46075" anchor="t" anchorCtr="0">
            <a:noAutofit/>
          </a:bodyPr>
          <a:lstStyle/>
          <a:p>
            <a:pPr marL="463550" marR="0" lvl="0" indent="-431800" algn="l" rtl="0">
              <a:lnSpc>
                <a:spcPct val="100000"/>
              </a:lnSpc>
              <a:spcBef>
                <a:spcPts val="0"/>
              </a:spcBef>
              <a:spcAft>
                <a:spcPts val="0"/>
              </a:spcAft>
              <a:buClr>
                <a:srgbClr val="33CC33"/>
              </a:buClr>
              <a:buSzPts val="2700"/>
              <a:buFont typeface="Noto Sans Symbols"/>
              <a:buChar char="❖"/>
            </a:pPr>
            <a:r>
              <a:rPr lang="en-US" sz="2700" b="0" i="0" u="sng">
                <a:solidFill>
                  <a:srgbClr val="FFFFFF"/>
                </a:solidFill>
                <a:latin typeface="Arial"/>
                <a:ea typeface="Arial"/>
                <a:cs typeface="Arial"/>
                <a:sym typeface="Arial"/>
              </a:rPr>
              <a:t>ካህን</a:t>
            </a:r>
            <a:r>
              <a:rPr lang="en-US" sz="2700" b="0" i="0" u="none">
                <a:solidFill>
                  <a:srgbClr val="FFFFFF"/>
                </a:solidFill>
                <a:latin typeface="Arial"/>
                <a:ea typeface="Arial"/>
                <a:cs typeface="Arial"/>
                <a:sym typeface="Arial"/>
              </a:rPr>
              <a:t>፦</a:t>
            </a:r>
            <a:r>
              <a:rPr lang="en-US" sz="2700" b="0" i="0" u="none">
                <a:solidFill>
                  <a:srgbClr val="00FF00"/>
                </a:solidFill>
                <a:latin typeface="Arial"/>
                <a:ea typeface="Arial"/>
                <a:cs typeface="Arial"/>
                <a:sym typeface="Arial"/>
              </a:rPr>
              <a:t> </a:t>
            </a:r>
            <a:r>
              <a:rPr lang="en-US" sz="2700" b="0" i="0" u="none">
                <a:solidFill>
                  <a:srgbClr val="FFFF00"/>
                </a:solidFill>
                <a:latin typeface="Arial"/>
                <a:ea typeface="Arial"/>
                <a:cs typeface="Arial"/>
                <a:sym typeface="Arial"/>
              </a:rPr>
              <a:t>እንዘ ትብል ንሥኡ ብልዑ ዝኅብስ</a:t>
            </a:r>
            <a:r>
              <a:rPr lang="en-US" sz="2700" b="0" i="0" u="none">
                <a:solidFill>
                  <a:srgbClr val="CE181E"/>
                </a:solidFill>
                <a:latin typeface="Arial"/>
                <a:ea typeface="Arial"/>
                <a:cs typeface="Arial"/>
                <a:sym typeface="Arial"/>
              </a:rPr>
              <a:t>ት</a:t>
            </a:r>
            <a:r>
              <a:rPr lang="en-US" sz="2700" b="0" i="0" u="none">
                <a:solidFill>
                  <a:srgbClr val="FFFF00"/>
                </a:solidFill>
                <a:latin typeface="Arial"/>
                <a:ea typeface="Arial"/>
                <a:cs typeface="Arial"/>
                <a:sym typeface="Arial"/>
              </a:rPr>
              <a:t> ‘እማሬ’ ሥጋየ ውእቱ ለዘበእንቲአክሙ ይትፌተት ወይትወሀብ በዘይትኅድግ ኃጢአት ለሕይወት ዘለዓለም ዓለም አሜን።</a:t>
            </a:r>
            <a:endParaRPr/>
          </a:p>
          <a:p>
            <a:pPr marL="463550" marR="0" lvl="0" indent="-431800" algn="l" rtl="0">
              <a:lnSpc>
                <a:spcPct val="100000"/>
              </a:lnSpc>
              <a:spcBef>
                <a:spcPts val="600"/>
              </a:spcBef>
              <a:spcAft>
                <a:spcPts val="0"/>
              </a:spcAft>
              <a:buClr>
                <a:srgbClr val="FFFFFF"/>
              </a:buClr>
              <a:buSzPts val="2700"/>
              <a:buFont typeface="Noto Sans Symbols"/>
              <a:buChar char="❖"/>
            </a:pPr>
            <a:r>
              <a:rPr lang="en-US" sz="2700" b="0" i="0" u="none">
                <a:solidFill>
                  <a:srgbClr val="FFFFFF"/>
                </a:solidFill>
                <a:latin typeface="Arial"/>
                <a:ea typeface="Arial"/>
                <a:cs typeface="Arial"/>
                <a:sym typeface="Arial"/>
              </a:rPr>
              <a:t>ነዚ ቝርባን እዚ (ምልክታ) ንስኻ ንደቀ መዛሙርትኻ ኸምዚ እናበልካ ዝሃብካዮም ነቕርበልካ ኣሎና።</a:t>
            </a:r>
            <a:endParaRPr/>
          </a:p>
          <a:p>
            <a:pPr marL="463550" marR="0" lvl="0" indent="-431800" algn="l" rtl="0">
              <a:lnSpc>
                <a:spcPct val="100000"/>
              </a:lnSpc>
              <a:spcBef>
                <a:spcPts val="600"/>
              </a:spcBef>
              <a:spcAft>
                <a:spcPts val="0"/>
              </a:spcAft>
              <a:buClr>
                <a:schemeClr val="dk1"/>
              </a:buClr>
              <a:buSzPts val="2700"/>
              <a:buFont typeface="Arial"/>
              <a:buNone/>
            </a:pPr>
            <a:endParaRPr sz="27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700" b="0" i="0" u="none">
              <a:solidFill>
                <a:srgbClr val="000000"/>
              </a:solidFill>
              <a:latin typeface="Arial"/>
              <a:ea typeface="Arial"/>
              <a:cs typeface="Arial"/>
              <a:sym typeface="Arial"/>
            </a:endParaRPr>
          </a:p>
        </p:txBody>
      </p:sp>
      <p:sp>
        <p:nvSpPr>
          <p:cNvPr id="670" name="Google Shape;670;p50"/>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50</a:t>
            </a:fld>
            <a:endParaRPr/>
          </a:p>
        </p:txBody>
      </p:sp>
      <p:pic>
        <p:nvPicPr>
          <p:cNvPr id="671" name="Google Shape;671;p50"/>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672" name="Google Shape;672;p50"/>
          <p:cNvSpPr txBox="1"/>
          <p:nvPr/>
        </p:nvSpPr>
        <p:spPr>
          <a:xfrm>
            <a:off x="4546600" y="242887"/>
            <a:ext cx="5267325" cy="6757987"/>
          </a:xfrm>
          <a:prstGeom prst="rect">
            <a:avLst/>
          </a:prstGeom>
          <a:noFill/>
          <a:ln>
            <a:noFill/>
          </a:ln>
        </p:spPr>
        <p:txBody>
          <a:bodyPr spcFirstLastPara="1" wrap="square" lIns="90000" tIns="91425" rIns="90000" bIns="91425" anchor="t" anchorCtr="0">
            <a:noAutofit/>
          </a:bodyPr>
          <a:lstStyle/>
          <a:p>
            <a:pPr marL="342900" marR="0" lvl="0" indent="-296862" algn="l" rtl="0">
              <a:lnSpc>
                <a:spcPct val="100000"/>
              </a:lnSpc>
              <a:spcBef>
                <a:spcPts val="0"/>
              </a:spcBef>
              <a:spcAft>
                <a:spcPts val="0"/>
              </a:spcAft>
              <a:buClr>
                <a:srgbClr val="0000FF"/>
              </a:buClr>
              <a:buSzPts val="2900"/>
              <a:buFont typeface="Noto Sans Symbols"/>
              <a:buChar char="❖"/>
            </a:pPr>
            <a:r>
              <a:rPr lang="en-US" sz="2900" b="0" i="0" u="sng">
                <a:solidFill>
                  <a:srgbClr val="FFFFFF"/>
                </a:solidFill>
                <a:latin typeface="Arial"/>
                <a:ea typeface="Arial"/>
                <a:cs typeface="Arial"/>
                <a:sym typeface="Arial"/>
              </a:rPr>
              <a:t>Kahn</a:t>
            </a:r>
            <a:r>
              <a:rPr lang="en-US" sz="2900" b="0" i="0" u="none">
                <a:solidFill>
                  <a:srgbClr val="FFFFFF"/>
                </a:solidFill>
                <a:latin typeface="Arial"/>
                <a:ea typeface="Arial"/>
                <a:cs typeface="Arial"/>
                <a:sym typeface="Arial"/>
              </a:rPr>
              <a:t>:</a:t>
            </a:r>
            <a:r>
              <a:rPr lang="en-US" sz="2900" b="0" i="0" u="none">
                <a:solidFill>
                  <a:srgbClr val="00CC00"/>
                </a:solidFill>
                <a:latin typeface="Arial"/>
                <a:ea typeface="Arial"/>
                <a:cs typeface="Arial"/>
                <a:sym typeface="Arial"/>
              </a:rPr>
              <a:t> </a:t>
            </a:r>
            <a:r>
              <a:rPr lang="en-US" sz="2900" b="0" i="0" u="none">
                <a:solidFill>
                  <a:srgbClr val="FFFF00"/>
                </a:solidFill>
                <a:latin typeface="Arial"/>
                <a:ea typeface="Arial"/>
                <a:cs typeface="Arial"/>
                <a:sym typeface="Arial"/>
              </a:rPr>
              <a:t>inze tbil nisu bel’u zihibste ‘imarie’ sigaye wi’itu lezebe-intīakimu ytfietet we-yitwehib beze-yithdeg haTīat le-hywet zele-Aleme Alem amien::</a:t>
            </a:r>
            <a:endParaRPr/>
          </a:p>
          <a:p>
            <a:pPr marL="342900" marR="0" lvl="0" indent="-296862" algn="l" rtl="0">
              <a:lnSpc>
                <a:spcPct val="100000"/>
              </a:lnSpc>
              <a:spcBef>
                <a:spcPts val="700"/>
              </a:spcBef>
              <a:spcAft>
                <a:spcPts val="0"/>
              </a:spcAft>
              <a:buClr>
                <a:srgbClr val="FF0000"/>
              </a:buClr>
              <a:buSzPts val="2900"/>
              <a:buFont typeface="Noto Sans Symbols"/>
              <a:buChar char="❖"/>
            </a:pPr>
            <a:r>
              <a:rPr lang="en-US" sz="2900" b="0" i="0" u="sng">
                <a:solidFill>
                  <a:srgbClr val="FFFF00"/>
                </a:solidFill>
                <a:latin typeface="Arial"/>
                <a:ea typeface="Arial"/>
                <a:cs typeface="Arial"/>
                <a:sym typeface="Arial"/>
              </a:rPr>
              <a:t>Priest</a:t>
            </a:r>
            <a:r>
              <a:rPr lang="en-US" sz="2900" b="0" i="0" u="none">
                <a:solidFill>
                  <a:srgbClr val="FFFF00"/>
                </a:solidFill>
                <a:latin typeface="Arial"/>
                <a:ea typeface="Arial"/>
                <a:cs typeface="Arial"/>
                <a:sym typeface="Arial"/>
              </a:rPr>
              <a:t>:</a:t>
            </a:r>
            <a:r>
              <a:rPr lang="en-US" sz="2900" b="0" i="0" u="none">
                <a:solidFill>
                  <a:srgbClr val="FFFFFF"/>
                </a:solidFill>
                <a:latin typeface="Arial"/>
                <a:ea typeface="Arial"/>
                <a:cs typeface="Arial"/>
                <a:sym typeface="Arial"/>
              </a:rPr>
              <a:t>Saying, Take, eat, this (pointing) bread is My body which will be broken for you and given for the remission of sin and for eternal life. Amen. (3 times).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5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679" name="Google Shape;679;p51"/>
          <p:cNvSpPr txBox="1"/>
          <p:nvPr/>
        </p:nvSpPr>
        <p:spPr>
          <a:xfrm>
            <a:off x="460375" y="703262"/>
            <a:ext cx="4705350" cy="6457950"/>
          </a:xfrm>
          <a:prstGeom prst="rect">
            <a:avLst/>
          </a:prstGeom>
          <a:noFill/>
          <a:ln>
            <a:noFill/>
          </a:ln>
        </p:spPr>
        <p:txBody>
          <a:bodyPr spcFirstLastPara="1" wrap="square" lIns="92150" tIns="46075" rIns="92150" bIns="46075" anchor="t" anchorCtr="0">
            <a:noAutofit/>
          </a:bodyPr>
          <a:lstStyle/>
          <a:p>
            <a:pPr marL="463550" marR="0" lvl="0" indent="-436562" algn="l" rtl="0">
              <a:lnSpc>
                <a:spcPct val="100000"/>
              </a:lnSpc>
              <a:spcBef>
                <a:spcPts val="0"/>
              </a:spcBef>
              <a:spcAft>
                <a:spcPts val="0"/>
              </a:spcAft>
              <a:buClr>
                <a:srgbClr val="33CC33"/>
              </a:buClr>
              <a:buSzPts val="3000"/>
              <a:buFont typeface="Noto Sans Symbols"/>
              <a:buChar char="❖"/>
            </a:pPr>
            <a:r>
              <a:rPr lang="en-US" sz="3000" b="1" i="0" u="sng">
                <a:solidFill>
                  <a:srgbClr val="FFFFFF"/>
                </a:solidFill>
                <a:latin typeface="Arial"/>
                <a:ea typeface="Arial"/>
                <a:cs typeface="Arial"/>
                <a:sym typeface="Arial"/>
              </a:rPr>
              <a:t>ሕዝብ</a:t>
            </a:r>
            <a:r>
              <a:rPr lang="en-US" sz="3000" b="1" i="0" u="none">
                <a:solidFill>
                  <a:srgbClr val="FFFFFF"/>
                </a:solidFill>
                <a:latin typeface="Arial"/>
                <a:ea typeface="Arial"/>
                <a:cs typeface="Arial"/>
                <a:sym typeface="Arial"/>
              </a:rPr>
              <a:t>፡</a:t>
            </a:r>
            <a:r>
              <a:rPr lang="en-US" sz="3000" b="0" i="0" u="none">
                <a:solidFill>
                  <a:srgbClr val="FFFF00"/>
                </a:solidFill>
                <a:latin typeface="Arial"/>
                <a:ea typeface="Arial"/>
                <a:cs typeface="Arial"/>
                <a:sym typeface="Arial"/>
              </a:rPr>
              <a:t> አሜን አሜን አሜን ነአምን ወንትአመን ንሴብሐከ ኦ እግዚእነ ወአምላክነ ከመ ዝንቱ ውእቱ በአማን ነአምን።</a:t>
            </a:r>
            <a:endParaRPr/>
          </a:p>
          <a:p>
            <a:pPr marL="463550" marR="0" lvl="0" indent="-436562" algn="l" rtl="0">
              <a:lnSpc>
                <a:spcPct val="100000"/>
              </a:lnSpc>
              <a:spcBef>
                <a:spcPts val="600"/>
              </a:spcBef>
              <a:spcAft>
                <a:spcPts val="0"/>
              </a:spcAft>
              <a:buClr>
                <a:srgbClr val="FFFFFF"/>
              </a:buClr>
              <a:buSzPts val="3000"/>
              <a:buFont typeface="Arial"/>
              <a:buNone/>
            </a:pPr>
            <a:r>
              <a:rPr lang="en-US" sz="3000" b="0" i="0" u="none">
                <a:solidFill>
                  <a:srgbClr val="FFFFFF"/>
                </a:solidFill>
                <a:latin typeface="Arial"/>
                <a:ea typeface="Arial"/>
                <a:cs typeface="Arial"/>
                <a:sym typeface="Arial"/>
              </a:rPr>
              <a:t>ኣሜን ኣሜን ኣሜን ንኣምን ንእመንን ኦ ጐይታናን ኣምላኽናን ነመስግነካ ኣሎና፡ </a:t>
            </a:r>
            <a:r>
              <a:rPr lang="en-US" sz="3000" b="0" i="0" u="none">
                <a:solidFill>
                  <a:srgbClr val="CE181E"/>
                </a:solidFill>
                <a:latin typeface="Arial"/>
                <a:ea typeface="Arial"/>
                <a:cs typeface="Arial"/>
                <a:sym typeface="Arial"/>
              </a:rPr>
              <a:t>እዚ  ሥጋኻ</a:t>
            </a:r>
            <a:r>
              <a:rPr lang="en-US" sz="3000" b="0" i="0" u="none">
                <a:solidFill>
                  <a:srgbClr val="FFFFFF"/>
                </a:solidFill>
                <a:latin typeface="Arial"/>
                <a:ea typeface="Arial"/>
                <a:cs typeface="Arial"/>
                <a:sym typeface="Arial"/>
              </a:rPr>
              <a:t> ከም ዝኾነ </a:t>
            </a:r>
            <a:r>
              <a:rPr lang="en-US" sz="3000" b="0" i="0" u="none">
                <a:solidFill>
                  <a:srgbClr val="CE181E"/>
                </a:solidFill>
                <a:latin typeface="Arial"/>
                <a:ea typeface="Arial"/>
                <a:cs typeface="Arial"/>
                <a:sym typeface="Arial"/>
              </a:rPr>
              <a:t>ብሓቂ</a:t>
            </a:r>
            <a:r>
              <a:rPr lang="en-US" sz="3000" b="0" i="0" u="none">
                <a:solidFill>
                  <a:srgbClr val="FFFFFF"/>
                </a:solidFill>
                <a:latin typeface="Arial"/>
                <a:ea typeface="Arial"/>
                <a:cs typeface="Arial"/>
                <a:sym typeface="Arial"/>
              </a:rPr>
              <a:t> ንኣምን።</a:t>
            </a:r>
            <a:endParaRPr/>
          </a:p>
          <a:p>
            <a:pPr marL="463550" marR="0" lvl="0" indent="-436562" algn="l" rtl="0">
              <a:lnSpc>
                <a:spcPct val="100000"/>
              </a:lnSpc>
              <a:spcBef>
                <a:spcPts val="8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463550" marR="0" lvl="0" indent="-436562" algn="l" rtl="0">
              <a:lnSpc>
                <a:spcPct val="100000"/>
              </a:lnSpc>
              <a:spcBef>
                <a:spcPts val="6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000" b="0" i="0" u="none">
              <a:solidFill>
                <a:srgbClr val="000000"/>
              </a:solidFill>
              <a:latin typeface="Arial"/>
              <a:ea typeface="Arial"/>
              <a:cs typeface="Arial"/>
              <a:sym typeface="Arial"/>
            </a:endParaRPr>
          </a:p>
        </p:txBody>
      </p:sp>
      <p:sp>
        <p:nvSpPr>
          <p:cNvPr id="680" name="Google Shape;680;p51"/>
          <p:cNvSpPr txBox="1"/>
          <p:nvPr/>
        </p:nvSpPr>
        <p:spPr>
          <a:xfrm>
            <a:off x="4810125" y="534987"/>
            <a:ext cx="4818062" cy="6823075"/>
          </a:xfrm>
          <a:prstGeom prst="rect">
            <a:avLst/>
          </a:prstGeom>
          <a:noFill/>
          <a:ln>
            <a:noFill/>
          </a:ln>
        </p:spPr>
        <p:txBody>
          <a:bodyPr spcFirstLastPara="1" wrap="square" lIns="90000" tIns="91425" rIns="90000" bIns="91425" anchor="t" anchorCtr="0">
            <a:noAutofit/>
          </a:bodyPr>
          <a:lstStyle/>
          <a:p>
            <a:pPr marL="463550" marR="0" lvl="0" indent="-436562" algn="l" rtl="0">
              <a:lnSpc>
                <a:spcPct val="100000"/>
              </a:lnSpc>
              <a:spcBef>
                <a:spcPts val="0"/>
              </a:spcBef>
              <a:spcAft>
                <a:spcPts val="0"/>
              </a:spcAft>
              <a:buClr>
                <a:srgbClr val="0000FF"/>
              </a:buClr>
              <a:buSzPts val="2800"/>
              <a:buFont typeface="Noto Sans Symbols"/>
              <a:buChar char="❖"/>
            </a:pPr>
            <a:r>
              <a:rPr lang="en-US" sz="2800" b="1" i="0" u="sng">
                <a:solidFill>
                  <a:srgbClr val="FFFFFF"/>
                </a:solidFill>
                <a:latin typeface="Arial"/>
                <a:ea typeface="Arial"/>
                <a:cs typeface="Arial"/>
                <a:sym typeface="Arial"/>
              </a:rPr>
              <a:t>Hizb</a:t>
            </a:r>
            <a:r>
              <a:rPr lang="en-US" sz="2800" b="1" i="0" u="none">
                <a:solidFill>
                  <a:srgbClr val="FFFFFF"/>
                </a:solidFill>
                <a:latin typeface="Arial"/>
                <a:ea typeface="Arial"/>
                <a:cs typeface="Arial"/>
                <a:sym typeface="Arial"/>
              </a:rPr>
              <a:t>: </a:t>
            </a:r>
            <a:r>
              <a:rPr lang="en-US" sz="2800" b="0" i="0" u="none">
                <a:solidFill>
                  <a:srgbClr val="FFFF00"/>
                </a:solidFill>
                <a:latin typeface="Arial"/>
                <a:ea typeface="Arial"/>
                <a:cs typeface="Arial"/>
                <a:sym typeface="Arial"/>
              </a:rPr>
              <a:t>Amien, Amien, Amien, ne’amin we-nitamin ni’siebhake O Igzī’ine we-Amlakine keme zintu wi’itu be-aman ne’amin</a:t>
            </a:r>
            <a:r>
              <a:rPr lang="en-US" sz="2800" b="0" i="0" u="none">
                <a:solidFill>
                  <a:srgbClr val="00FF00"/>
                </a:solidFill>
                <a:latin typeface="Arial"/>
                <a:ea typeface="Arial"/>
                <a:cs typeface="Arial"/>
                <a:sym typeface="Arial"/>
              </a:rPr>
              <a:t> </a:t>
            </a:r>
            <a:endParaRPr/>
          </a:p>
          <a:p>
            <a:pPr marL="463550" marR="0" lvl="0" indent="-436562" algn="l" rtl="0">
              <a:lnSpc>
                <a:spcPct val="100000"/>
              </a:lnSpc>
              <a:spcBef>
                <a:spcPts val="800"/>
              </a:spcBef>
              <a:spcAft>
                <a:spcPts val="0"/>
              </a:spcAft>
              <a:buClr>
                <a:srgbClr val="FF0000"/>
              </a:buClr>
              <a:buSzPts val="2800"/>
              <a:buFont typeface="Noto Sans Symbols"/>
              <a:buChar char="❖"/>
            </a:pPr>
            <a:r>
              <a:rPr lang="en-US" sz="2800" b="1" i="0" u="sng">
                <a:solidFill>
                  <a:srgbClr val="FFFF00"/>
                </a:solidFill>
                <a:latin typeface="Arial"/>
                <a:ea typeface="Arial"/>
                <a:cs typeface="Arial"/>
                <a:sym typeface="Arial"/>
              </a:rPr>
              <a:t>People</a:t>
            </a:r>
            <a:r>
              <a:rPr lang="en-US" sz="2800" b="1" i="0" u="none">
                <a:solidFill>
                  <a:srgbClr val="FFFF00"/>
                </a:solidFill>
                <a:latin typeface="Arial"/>
                <a:ea typeface="Arial"/>
                <a:cs typeface="Arial"/>
                <a:sym typeface="Arial"/>
              </a:rPr>
              <a:t>:</a:t>
            </a:r>
            <a:r>
              <a:rPr lang="en-US" sz="2800" b="0" i="0" u="none">
                <a:solidFill>
                  <a:srgbClr val="FFFF00"/>
                </a:solidFill>
                <a:latin typeface="Arial"/>
                <a:ea typeface="Arial"/>
                <a:cs typeface="Arial"/>
                <a:sym typeface="Arial"/>
              </a:rPr>
              <a:t> </a:t>
            </a:r>
            <a:r>
              <a:rPr lang="en-US" sz="2800" b="0" i="0" u="none">
                <a:solidFill>
                  <a:srgbClr val="FFFFFF"/>
                </a:solidFill>
                <a:latin typeface="Arial"/>
                <a:ea typeface="Arial"/>
                <a:cs typeface="Arial"/>
                <a:sym typeface="Arial"/>
              </a:rPr>
              <a:t>Amen Amen Amen: We believe and confess, we glorify thee, O our Lord and our God; that this is He we truly believe.</a:t>
            </a:r>
            <a:endParaRPr/>
          </a:p>
        </p:txBody>
      </p:sp>
      <p:pic>
        <p:nvPicPr>
          <p:cNvPr id="681" name="Google Shape;681;p51"/>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52"/>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52</a:t>
            </a:fld>
            <a:endParaRPr/>
          </a:p>
        </p:txBody>
      </p:sp>
      <p:sp>
        <p:nvSpPr>
          <p:cNvPr id="688" name="Google Shape;688;p52"/>
          <p:cNvSpPr txBox="1"/>
          <p:nvPr/>
        </p:nvSpPr>
        <p:spPr>
          <a:xfrm>
            <a:off x="311150" y="403225"/>
            <a:ext cx="4475162" cy="6046787"/>
          </a:xfrm>
          <a:prstGeom prst="rect">
            <a:avLst/>
          </a:prstGeom>
          <a:noFill/>
          <a:ln>
            <a:noFill/>
          </a:ln>
        </p:spPr>
        <p:txBody>
          <a:bodyPr spcFirstLastPara="1" wrap="square" lIns="92150" tIns="46075" rIns="92150" bIns="46075" anchor="t" anchorCtr="0">
            <a:noAutofit/>
          </a:bodyPr>
          <a:lstStyle/>
          <a:p>
            <a:pPr marL="463550" marR="0" lvl="0" indent="-381000" algn="l" rtl="0">
              <a:lnSpc>
                <a:spcPct val="100000"/>
              </a:lnSpc>
              <a:spcBef>
                <a:spcPts val="0"/>
              </a:spcBef>
              <a:spcAft>
                <a:spcPts val="0"/>
              </a:spcAft>
              <a:buClr>
                <a:srgbClr val="33CC33"/>
              </a:buClr>
              <a:buSzPts val="2300"/>
              <a:buFont typeface="Noto Sans Symbols"/>
              <a:buChar char="❖"/>
            </a:pPr>
            <a:r>
              <a:rPr lang="en-US" sz="2300" b="0" i="0" u="sng">
                <a:solidFill>
                  <a:srgbClr val="FFFFFF"/>
                </a:solidFill>
                <a:latin typeface="Arial"/>
                <a:ea typeface="Arial"/>
                <a:cs typeface="Arial"/>
                <a:sym typeface="Arial"/>
              </a:rPr>
              <a:t>ካህን</a:t>
            </a:r>
            <a:r>
              <a:rPr lang="en-US" sz="2300" b="0" i="0" u="none">
                <a:solidFill>
                  <a:srgbClr val="FFFFFF"/>
                </a:solidFill>
                <a:latin typeface="Arial"/>
                <a:ea typeface="Arial"/>
                <a:cs typeface="Arial"/>
                <a:sym typeface="Arial"/>
              </a:rPr>
              <a:t>፡- </a:t>
            </a:r>
            <a:r>
              <a:rPr lang="en-US" sz="2300" b="0" i="0" u="none">
                <a:solidFill>
                  <a:srgbClr val="FFFF00"/>
                </a:solidFill>
                <a:latin typeface="Arial"/>
                <a:ea typeface="Arial"/>
                <a:cs typeface="Arial"/>
                <a:sym typeface="Arial"/>
              </a:rPr>
              <a:t> ወከማሁ ዲበ ጽዋዕኒ ነገ</a:t>
            </a:r>
            <a:r>
              <a:rPr lang="en-US" sz="2300" b="0" i="0" u="none">
                <a:solidFill>
                  <a:srgbClr val="CE181E"/>
                </a:solidFill>
                <a:latin typeface="Arial"/>
                <a:ea typeface="Arial"/>
                <a:cs typeface="Arial"/>
                <a:sym typeface="Arial"/>
              </a:rPr>
              <a:t>ር</a:t>
            </a:r>
            <a:r>
              <a:rPr lang="en-US" sz="2300" b="0" i="0" u="none">
                <a:solidFill>
                  <a:srgbClr val="FFFF00"/>
                </a:solidFill>
                <a:latin typeface="Arial"/>
                <a:ea typeface="Arial"/>
                <a:cs typeface="Arial"/>
                <a:sym typeface="Arial"/>
              </a:rPr>
              <a:t>ኮሙ እንዘ ትብል ንሥኡ ስትዩ ዝ ጽዋዕ “ እማሬ’’ </a:t>
            </a:r>
            <a:r>
              <a:rPr lang="en-US" sz="2300" b="0" i="0" u="none">
                <a:solidFill>
                  <a:srgbClr val="CE181E"/>
                </a:solidFill>
                <a:latin typeface="Arial"/>
                <a:ea typeface="Arial"/>
                <a:cs typeface="Arial"/>
                <a:sym typeface="Arial"/>
              </a:rPr>
              <a:t>ደ</a:t>
            </a:r>
            <a:r>
              <a:rPr lang="en-US" sz="2300" b="0" i="0" u="none">
                <a:solidFill>
                  <a:srgbClr val="FFFF00"/>
                </a:solidFill>
                <a:latin typeface="Arial"/>
                <a:ea typeface="Arial"/>
                <a:cs typeface="Arial"/>
                <a:sym typeface="Arial"/>
              </a:rPr>
              <a:t>ምየ ውእቱ </a:t>
            </a:r>
            <a:r>
              <a:rPr lang="en-US" sz="2300" b="0" i="0" u="none">
                <a:solidFill>
                  <a:srgbClr val="CE181E"/>
                </a:solidFill>
                <a:latin typeface="Arial"/>
                <a:ea typeface="Arial"/>
                <a:cs typeface="Arial"/>
                <a:sym typeface="Arial"/>
              </a:rPr>
              <a:t>ለ</a:t>
            </a:r>
            <a:r>
              <a:rPr lang="en-US" sz="2300" b="0" i="0" u="none">
                <a:solidFill>
                  <a:srgbClr val="FFFF00"/>
                </a:solidFill>
                <a:latin typeface="Arial"/>
                <a:ea typeface="Arial"/>
                <a:cs typeface="Arial"/>
                <a:sym typeface="Arial"/>
              </a:rPr>
              <a:t>ዘበእንቲአክሙ ይትክዐው ወይትወሀብ በዘይት</a:t>
            </a:r>
            <a:r>
              <a:rPr lang="en-US" sz="2300" b="0" i="0" u="none">
                <a:solidFill>
                  <a:srgbClr val="CE181E"/>
                </a:solidFill>
                <a:latin typeface="Arial"/>
                <a:ea typeface="Arial"/>
                <a:cs typeface="Arial"/>
                <a:sym typeface="Arial"/>
              </a:rPr>
              <a:t>ኀ</a:t>
            </a:r>
            <a:r>
              <a:rPr lang="en-US" sz="2300" b="0" i="0" u="none">
                <a:solidFill>
                  <a:srgbClr val="FFFF00"/>
                </a:solidFill>
                <a:latin typeface="Arial"/>
                <a:ea typeface="Arial"/>
                <a:cs typeface="Arial"/>
                <a:sym typeface="Arial"/>
              </a:rPr>
              <a:t>ደግ ኃጢአት ለሕይወት ዘለዓለም አሜን። </a:t>
            </a:r>
            <a:endParaRPr/>
          </a:p>
          <a:p>
            <a:pPr marL="463550" marR="0" lvl="0" indent="-381000" algn="l" rtl="0">
              <a:lnSpc>
                <a:spcPct val="100000"/>
              </a:lnSpc>
              <a:spcBef>
                <a:spcPts val="700"/>
              </a:spcBef>
              <a:spcAft>
                <a:spcPts val="0"/>
              </a:spcAft>
              <a:buClr>
                <a:srgbClr val="FFFFFF"/>
              </a:buClr>
              <a:buSzPts val="2300"/>
              <a:buFont typeface="Noto Sans Symbols"/>
              <a:buChar char="❖"/>
            </a:pPr>
            <a:r>
              <a:rPr lang="en-US" sz="2300" b="0" i="0" u="none">
                <a:solidFill>
                  <a:srgbClr val="FFFFFF"/>
                </a:solidFill>
                <a:latin typeface="Arial"/>
                <a:ea typeface="Arial"/>
                <a:cs typeface="Arial"/>
                <a:sym typeface="Arial"/>
              </a:rPr>
              <a:t>ኣብ ልዕሊ ጽዋዕ  ከኣ ኸምኡ ኸምዚ እናበልካ ነገርካዮም “እንኩ እዚ (ምልክታ) ጽዋዕ </a:t>
            </a:r>
            <a:r>
              <a:rPr lang="en-US" sz="2300" b="0" i="0" u="none">
                <a:solidFill>
                  <a:srgbClr val="CE181E"/>
                </a:solidFill>
                <a:latin typeface="Arial"/>
                <a:ea typeface="Arial"/>
                <a:cs typeface="Arial"/>
                <a:sym typeface="Arial"/>
              </a:rPr>
              <a:t>እ</a:t>
            </a:r>
            <a:r>
              <a:rPr lang="en-US" sz="2300" b="0" i="0" u="none">
                <a:solidFill>
                  <a:srgbClr val="FFFFFF"/>
                </a:solidFill>
                <a:latin typeface="Arial"/>
                <a:ea typeface="Arial"/>
                <a:cs typeface="Arial"/>
                <a:sym typeface="Arial"/>
              </a:rPr>
              <a:t>ዚ ኃጢኣት ዚ</a:t>
            </a:r>
            <a:r>
              <a:rPr lang="en-US" sz="2300" b="0" i="0" u="none">
                <a:solidFill>
                  <a:srgbClr val="CE181E"/>
                </a:solidFill>
                <a:latin typeface="Arial"/>
                <a:ea typeface="Arial"/>
                <a:cs typeface="Arial"/>
                <a:sym typeface="Arial"/>
              </a:rPr>
              <a:t>ኅ</a:t>
            </a:r>
            <a:r>
              <a:rPr lang="en-US" sz="2300" b="0" i="0" u="none">
                <a:solidFill>
                  <a:srgbClr val="FFFFFF"/>
                </a:solidFill>
                <a:latin typeface="Arial"/>
                <a:ea typeface="Arial"/>
                <a:cs typeface="Arial"/>
                <a:sym typeface="Arial"/>
              </a:rPr>
              <a:t>ደገሉ ንሕይወት ዘለዓለም ምእን</a:t>
            </a:r>
            <a:r>
              <a:rPr lang="en-US" sz="2300" b="0" i="0" u="none">
                <a:solidFill>
                  <a:srgbClr val="CE181E"/>
                </a:solidFill>
                <a:latin typeface="Arial"/>
                <a:ea typeface="Arial"/>
                <a:cs typeface="Arial"/>
                <a:sym typeface="Arial"/>
              </a:rPr>
              <a:t>ታ</a:t>
            </a:r>
            <a:r>
              <a:rPr lang="en-US" sz="2300" b="0" i="0" u="none">
                <a:solidFill>
                  <a:srgbClr val="FFFFFF"/>
                </a:solidFill>
                <a:latin typeface="Arial"/>
                <a:ea typeface="Arial"/>
                <a:cs typeface="Arial"/>
                <a:sym typeface="Arial"/>
              </a:rPr>
              <a:t>ኻትኩም ዚፈስስን ዚወሃብን ደመይ እዩ” አሜን።</a:t>
            </a:r>
            <a:endParaRPr/>
          </a:p>
        </p:txBody>
      </p:sp>
      <p:pic>
        <p:nvPicPr>
          <p:cNvPr id="689" name="Google Shape;689;p52"/>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690" name="Google Shape;690;p52"/>
          <p:cNvSpPr txBox="1"/>
          <p:nvPr/>
        </p:nvSpPr>
        <p:spPr>
          <a:xfrm>
            <a:off x="4457700" y="214312"/>
            <a:ext cx="5337175" cy="6757987"/>
          </a:xfrm>
          <a:prstGeom prst="rect">
            <a:avLst/>
          </a:prstGeom>
          <a:noFill/>
          <a:ln>
            <a:noFill/>
          </a:ln>
        </p:spPr>
        <p:txBody>
          <a:bodyPr spcFirstLastPara="1" wrap="square" lIns="90000" tIns="91425" rIns="90000" bIns="91425" anchor="t" anchorCtr="0">
            <a:noAutofit/>
          </a:bodyPr>
          <a:lstStyle/>
          <a:p>
            <a:pPr marL="342900" marR="0" lvl="0" indent="-284162" algn="l" rtl="0">
              <a:lnSpc>
                <a:spcPct val="10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Kahn</a:t>
            </a:r>
            <a:r>
              <a:rPr lang="en-US" sz="2700" b="0" i="0" u="none">
                <a:solidFill>
                  <a:srgbClr val="FFFFFF"/>
                </a:solidFill>
                <a:latin typeface="Arial"/>
                <a:ea typeface="Arial"/>
                <a:cs typeface="Arial"/>
                <a:sym typeface="Arial"/>
              </a:rPr>
              <a:t>: </a:t>
            </a:r>
            <a:r>
              <a:rPr lang="en-US" sz="2700" b="0" i="0" u="none">
                <a:solidFill>
                  <a:srgbClr val="FFFF00"/>
                </a:solidFill>
                <a:latin typeface="Arial"/>
                <a:ea typeface="Arial"/>
                <a:cs typeface="Arial"/>
                <a:sym typeface="Arial"/>
              </a:rPr>
              <a:t>we-kemahu dībe tswa’inī negerekomu inze tibil nisu sityu zitswaE ‘imarie’ tsemye wi’itu zezebe-intīakimu yitke’iw we-yitwehb beze-yitguadge haTīat le-hywet zele-Alem amien::</a:t>
            </a:r>
            <a:r>
              <a:rPr lang="en-US" sz="2700" b="0" i="0" u="none">
                <a:solidFill>
                  <a:srgbClr val="00CC00"/>
                </a:solidFill>
                <a:latin typeface="Arial"/>
                <a:ea typeface="Arial"/>
                <a:cs typeface="Arial"/>
                <a:sym typeface="Arial"/>
              </a:rPr>
              <a:t> </a:t>
            </a:r>
            <a:endParaRPr/>
          </a:p>
          <a:p>
            <a:pPr marL="342900" marR="0" lvl="0" indent="-284162" algn="l" rtl="0">
              <a:lnSpc>
                <a:spcPct val="100000"/>
              </a:lnSpc>
              <a:spcBef>
                <a:spcPts val="7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Priest</a:t>
            </a:r>
            <a:r>
              <a:rPr lang="en-US" sz="2700" b="0" i="0" u="none">
                <a:solidFill>
                  <a:srgbClr val="FFFF00"/>
                </a:solidFill>
                <a:latin typeface="Arial"/>
                <a:ea typeface="Arial"/>
                <a:cs typeface="Arial"/>
                <a:sym typeface="Arial"/>
              </a:rPr>
              <a:t>: </a:t>
            </a:r>
            <a:r>
              <a:rPr lang="en-US" sz="2700" b="0" i="0" u="none">
                <a:solidFill>
                  <a:srgbClr val="FFFFFF"/>
                </a:solidFill>
                <a:latin typeface="Arial"/>
                <a:ea typeface="Arial"/>
                <a:cs typeface="Arial"/>
                <a:sym typeface="Arial"/>
              </a:rPr>
              <a:t>Likewise Thou spoke to them over the cup saying, Take, drink, this (pointing) cup is My blood which will be shed for you and given for the remission of sin and for eternal life. Amen. </a:t>
            </a:r>
            <a:endParaRPr/>
          </a:p>
          <a:p>
            <a:pPr marL="0" marR="0" lvl="0" indent="0" algn="l" rtl="0">
              <a:lnSpc>
                <a:spcPct val="93000"/>
              </a:lnSpc>
              <a:spcBef>
                <a:spcPts val="0"/>
              </a:spcBef>
              <a:spcAft>
                <a:spcPts val="0"/>
              </a:spcAft>
              <a:buNone/>
            </a:pPr>
            <a:endParaRPr sz="2700" b="0" i="0" u="none">
              <a:solidFill>
                <a:srgbClr val="FFFFFF"/>
              </a:solidFill>
              <a:latin typeface="Arial"/>
              <a:ea typeface="Arial"/>
              <a:cs typeface="Arial"/>
              <a:sym typeface="Arial"/>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53"/>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697" name="Google Shape;697;p53"/>
          <p:cNvSpPr txBox="1"/>
          <p:nvPr/>
        </p:nvSpPr>
        <p:spPr>
          <a:xfrm>
            <a:off x="544512" y="619125"/>
            <a:ext cx="4705350" cy="6457950"/>
          </a:xfrm>
          <a:prstGeom prst="rect">
            <a:avLst/>
          </a:prstGeom>
          <a:noFill/>
          <a:ln>
            <a:noFill/>
          </a:ln>
        </p:spPr>
        <p:txBody>
          <a:bodyPr spcFirstLastPara="1" wrap="square" lIns="92150" tIns="46075" rIns="92150" bIns="46075" anchor="t" anchorCtr="0">
            <a:noAutofit/>
          </a:bodyPr>
          <a:lstStyle/>
          <a:p>
            <a:pPr marL="463550" marR="0" lvl="0" indent="-436562" algn="l" rtl="0">
              <a:lnSpc>
                <a:spcPct val="100000"/>
              </a:lnSpc>
              <a:spcBef>
                <a:spcPts val="0"/>
              </a:spcBef>
              <a:spcAft>
                <a:spcPts val="0"/>
              </a:spcAft>
              <a:buClr>
                <a:srgbClr val="33CC33"/>
              </a:buClr>
              <a:buSzPts val="3000"/>
              <a:buFont typeface="Noto Sans Symbols"/>
              <a:buChar char="❖"/>
            </a:pPr>
            <a:r>
              <a:rPr lang="en-US" sz="3000" b="1" i="0" u="sng">
                <a:solidFill>
                  <a:srgbClr val="FFFFFF"/>
                </a:solidFill>
                <a:latin typeface="Arial"/>
                <a:ea typeface="Arial"/>
                <a:cs typeface="Arial"/>
                <a:sym typeface="Arial"/>
              </a:rPr>
              <a:t>ሕዝብ</a:t>
            </a:r>
            <a:r>
              <a:rPr lang="en-US" sz="3000" b="1" i="0" u="none">
                <a:solidFill>
                  <a:srgbClr val="FFFFFF"/>
                </a:solidFill>
                <a:latin typeface="Arial"/>
                <a:ea typeface="Arial"/>
                <a:cs typeface="Arial"/>
                <a:sym typeface="Arial"/>
              </a:rPr>
              <a:t>፡</a:t>
            </a:r>
            <a:r>
              <a:rPr lang="en-US" sz="3000" b="0" i="0" u="none">
                <a:solidFill>
                  <a:srgbClr val="FFFF00"/>
                </a:solidFill>
                <a:latin typeface="Arial"/>
                <a:ea typeface="Arial"/>
                <a:cs typeface="Arial"/>
                <a:sym typeface="Arial"/>
              </a:rPr>
              <a:t> አሜን አሜን አሜን ነአምን ወንትአመን ንሴብሐከ ኦ እግዚእነ ወአምላክነ ከመ ዝንቱ ውእቱ በአማን ነአምን።</a:t>
            </a:r>
            <a:endParaRPr/>
          </a:p>
          <a:p>
            <a:pPr marL="463550" marR="0" lvl="0" indent="-436562" algn="l" rtl="0">
              <a:lnSpc>
                <a:spcPct val="10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ኣሜን ኣሜን ኣሜን ንኣምን ንእመንን ኦ ጐይታናን ኣምላኽናን ነመስግነካ ኣሎና፡ እዚ </a:t>
            </a:r>
            <a:r>
              <a:rPr lang="en-US" sz="3000" b="0" i="0" u="none">
                <a:solidFill>
                  <a:srgbClr val="CE181E"/>
                </a:solidFill>
                <a:latin typeface="Arial"/>
                <a:ea typeface="Arial"/>
                <a:cs typeface="Arial"/>
                <a:sym typeface="Arial"/>
              </a:rPr>
              <a:t>ደምካ </a:t>
            </a:r>
            <a:r>
              <a:rPr lang="en-US" sz="3000" b="0" i="0" u="none">
                <a:solidFill>
                  <a:srgbClr val="FFFFFF"/>
                </a:solidFill>
                <a:latin typeface="Arial"/>
                <a:ea typeface="Arial"/>
                <a:cs typeface="Arial"/>
                <a:sym typeface="Arial"/>
              </a:rPr>
              <a:t>ከም ዝኾነ ብሓቂ ንኣምን።</a:t>
            </a:r>
            <a:endParaRPr/>
          </a:p>
          <a:p>
            <a:pPr marL="463550" marR="0" lvl="0" indent="-436562" algn="l" rtl="0">
              <a:lnSpc>
                <a:spcPct val="100000"/>
              </a:lnSpc>
              <a:spcBef>
                <a:spcPts val="8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463550" marR="0" lvl="0" indent="-436562" algn="l" rtl="0">
              <a:lnSpc>
                <a:spcPct val="100000"/>
              </a:lnSpc>
              <a:spcBef>
                <a:spcPts val="6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000" b="0" i="0" u="none">
              <a:solidFill>
                <a:srgbClr val="000000"/>
              </a:solidFill>
              <a:latin typeface="Arial"/>
              <a:ea typeface="Arial"/>
              <a:cs typeface="Arial"/>
              <a:sym typeface="Arial"/>
            </a:endParaRPr>
          </a:p>
        </p:txBody>
      </p:sp>
      <p:sp>
        <p:nvSpPr>
          <p:cNvPr id="698" name="Google Shape;698;p53"/>
          <p:cNvSpPr txBox="1"/>
          <p:nvPr/>
        </p:nvSpPr>
        <p:spPr>
          <a:xfrm>
            <a:off x="4810125" y="450850"/>
            <a:ext cx="4818062" cy="6823075"/>
          </a:xfrm>
          <a:prstGeom prst="rect">
            <a:avLst/>
          </a:prstGeom>
          <a:noFill/>
          <a:ln>
            <a:noFill/>
          </a:ln>
        </p:spPr>
        <p:txBody>
          <a:bodyPr spcFirstLastPara="1" wrap="square" lIns="90000" tIns="91425" rIns="90000" bIns="91425" anchor="t" anchorCtr="0">
            <a:noAutofit/>
          </a:bodyPr>
          <a:lstStyle/>
          <a:p>
            <a:pPr marL="463550" marR="0" lvl="0" indent="-436562" algn="l" rtl="0">
              <a:lnSpc>
                <a:spcPct val="100000"/>
              </a:lnSpc>
              <a:spcBef>
                <a:spcPts val="0"/>
              </a:spcBef>
              <a:spcAft>
                <a:spcPts val="0"/>
              </a:spcAft>
              <a:buClr>
                <a:srgbClr val="0000FF"/>
              </a:buClr>
              <a:buSzPts val="2800"/>
              <a:buFont typeface="Noto Sans Symbols"/>
              <a:buChar char="❖"/>
            </a:pPr>
            <a:r>
              <a:rPr lang="en-US" sz="2800" b="1" i="0" u="sng">
                <a:solidFill>
                  <a:srgbClr val="FFFFFF"/>
                </a:solidFill>
                <a:latin typeface="Arial"/>
                <a:ea typeface="Arial"/>
                <a:cs typeface="Arial"/>
                <a:sym typeface="Arial"/>
              </a:rPr>
              <a:t>Hizb</a:t>
            </a:r>
            <a:r>
              <a:rPr lang="en-US" sz="2800" b="1" i="0" u="none">
                <a:solidFill>
                  <a:srgbClr val="FFFFFF"/>
                </a:solidFill>
                <a:latin typeface="Arial"/>
                <a:ea typeface="Arial"/>
                <a:cs typeface="Arial"/>
                <a:sym typeface="Arial"/>
              </a:rPr>
              <a:t>: </a:t>
            </a:r>
            <a:r>
              <a:rPr lang="en-US" sz="2800" b="0" i="0" u="none">
                <a:solidFill>
                  <a:srgbClr val="FFFF00"/>
                </a:solidFill>
                <a:latin typeface="Arial"/>
                <a:ea typeface="Arial"/>
                <a:cs typeface="Arial"/>
                <a:sym typeface="Arial"/>
              </a:rPr>
              <a:t>Amien, Amien, Amien, ne’amin we-nitamin ni’siebhake O Igzī’ine weAmlakine keme zintu wi’itu be-aman ni’amin</a:t>
            </a:r>
            <a:r>
              <a:rPr lang="en-US" sz="2800" b="0" i="0" u="none">
                <a:solidFill>
                  <a:srgbClr val="00FF00"/>
                </a:solidFill>
                <a:latin typeface="Arial"/>
                <a:ea typeface="Arial"/>
                <a:cs typeface="Arial"/>
                <a:sym typeface="Arial"/>
              </a:rPr>
              <a:t> </a:t>
            </a:r>
            <a:endParaRPr/>
          </a:p>
          <a:p>
            <a:pPr marL="463550" marR="0" lvl="0" indent="-436562" algn="l" rtl="0">
              <a:lnSpc>
                <a:spcPct val="100000"/>
              </a:lnSpc>
              <a:spcBef>
                <a:spcPts val="800"/>
              </a:spcBef>
              <a:spcAft>
                <a:spcPts val="0"/>
              </a:spcAft>
              <a:buClr>
                <a:srgbClr val="FF0000"/>
              </a:buClr>
              <a:buSzPts val="2800"/>
              <a:buFont typeface="Noto Sans Symbols"/>
              <a:buChar char="❖"/>
            </a:pPr>
            <a:r>
              <a:rPr lang="en-US" sz="2800" b="1" i="0" u="sng">
                <a:solidFill>
                  <a:srgbClr val="FFFF00"/>
                </a:solidFill>
                <a:latin typeface="Arial"/>
                <a:ea typeface="Arial"/>
                <a:cs typeface="Arial"/>
                <a:sym typeface="Arial"/>
              </a:rPr>
              <a:t>People</a:t>
            </a:r>
            <a:r>
              <a:rPr lang="en-US" sz="2800" b="1" i="0" u="none">
                <a:solidFill>
                  <a:srgbClr val="FFFF00"/>
                </a:solidFill>
                <a:latin typeface="Arial"/>
                <a:ea typeface="Arial"/>
                <a:cs typeface="Arial"/>
                <a:sym typeface="Arial"/>
              </a:rPr>
              <a:t>:</a:t>
            </a:r>
            <a:r>
              <a:rPr lang="en-US" sz="2800" b="0" i="0" u="none">
                <a:solidFill>
                  <a:srgbClr val="FFFF00"/>
                </a:solidFill>
                <a:latin typeface="Arial"/>
                <a:ea typeface="Arial"/>
                <a:cs typeface="Arial"/>
                <a:sym typeface="Arial"/>
              </a:rPr>
              <a:t> </a:t>
            </a:r>
            <a:r>
              <a:rPr lang="en-US" sz="2800" b="0" i="0" u="none">
                <a:solidFill>
                  <a:srgbClr val="FFFFFF"/>
                </a:solidFill>
                <a:latin typeface="Arial"/>
                <a:ea typeface="Arial"/>
                <a:cs typeface="Arial"/>
                <a:sym typeface="Arial"/>
              </a:rPr>
              <a:t>Amen Amen Amen: We believe and confess, we glorify thee, O our Lord and our God; that this is He we truly believe. </a:t>
            </a:r>
            <a:endParaRPr/>
          </a:p>
        </p:txBody>
      </p:sp>
      <p:pic>
        <p:nvPicPr>
          <p:cNvPr id="699" name="Google Shape;699;p53"/>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54"/>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54</a:t>
            </a:fld>
            <a:endParaRPr/>
          </a:p>
        </p:txBody>
      </p:sp>
      <p:sp>
        <p:nvSpPr>
          <p:cNvPr id="706" name="Google Shape;706;p54"/>
          <p:cNvSpPr txBox="1"/>
          <p:nvPr/>
        </p:nvSpPr>
        <p:spPr>
          <a:xfrm>
            <a:off x="373062" y="804862"/>
            <a:ext cx="4557712" cy="6811962"/>
          </a:xfrm>
          <a:prstGeom prst="rect">
            <a:avLst/>
          </a:prstGeom>
          <a:noFill/>
          <a:ln>
            <a:noFill/>
          </a:ln>
        </p:spPr>
        <p:txBody>
          <a:bodyPr spcFirstLastPara="1" wrap="square" lIns="92150" tIns="46075" rIns="92150" bIns="46075" anchor="t" anchorCtr="0">
            <a:noAutofit/>
          </a:bodyPr>
          <a:lstStyle/>
          <a:p>
            <a:pPr marL="463550" marR="0" lvl="0" indent="-366712" algn="l" rtl="0">
              <a:lnSpc>
                <a:spcPct val="90000"/>
              </a:lnSpc>
              <a:spcBef>
                <a:spcPts val="0"/>
              </a:spcBef>
              <a:spcAft>
                <a:spcPts val="0"/>
              </a:spcAft>
              <a:buClr>
                <a:srgbClr val="33CC33"/>
              </a:buClr>
              <a:buSzPts val="2100"/>
              <a:buFont typeface="Noto Sans Symbols"/>
              <a:buChar char="❖"/>
            </a:pPr>
            <a:r>
              <a:rPr lang="en-US" sz="2100" b="0" i="0" u="sng">
                <a:solidFill>
                  <a:srgbClr val="FFFFFF"/>
                </a:solidFill>
                <a:latin typeface="Arial"/>
                <a:ea typeface="Arial"/>
                <a:cs typeface="Arial"/>
                <a:sym typeface="Arial"/>
              </a:rPr>
              <a:t>ካህን</a:t>
            </a:r>
            <a:r>
              <a:rPr lang="en-US" sz="2100" b="0" i="0" u="none">
                <a:solidFill>
                  <a:srgbClr val="FFFFFF"/>
                </a:solidFill>
                <a:latin typeface="Arial"/>
                <a:ea typeface="Arial"/>
                <a:cs typeface="Arial"/>
                <a:sym typeface="Arial"/>
              </a:rPr>
              <a:t>፡-</a:t>
            </a:r>
            <a:r>
              <a:rPr lang="en-US" sz="2100" b="0" i="0" u="none">
                <a:solidFill>
                  <a:srgbClr val="00FF00"/>
                </a:solidFill>
                <a:latin typeface="Arial"/>
                <a:ea typeface="Arial"/>
                <a:cs typeface="Arial"/>
                <a:sym typeface="Arial"/>
              </a:rPr>
              <a:t> </a:t>
            </a:r>
            <a:r>
              <a:rPr lang="en-US" sz="2100" b="0" i="0" u="none">
                <a:solidFill>
                  <a:srgbClr val="FFFF00"/>
                </a:solidFill>
                <a:latin typeface="Arial"/>
                <a:ea typeface="Arial"/>
                <a:cs typeface="Arial"/>
                <a:sym typeface="Arial"/>
              </a:rPr>
              <a:t>ወከመ</a:t>
            </a:r>
            <a:r>
              <a:rPr lang="en-US" sz="2100" b="0" i="0" u="none">
                <a:solidFill>
                  <a:srgbClr val="CE181E"/>
                </a:solidFill>
                <a:latin typeface="Arial"/>
                <a:ea typeface="Arial"/>
                <a:cs typeface="Arial"/>
                <a:sym typeface="Arial"/>
              </a:rPr>
              <a:t>ዝ</a:t>
            </a:r>
            <a:r>
              <a:rPr lang="en-US" sz="2100" b="0" i="0" u="none">
                <a:solidFill>
                  <a:srgbClr val="FFFF00"/>
                </a:solidFill>
                <a:latin typeface="Arial"/>
                <a:ea typeface="Arial"/>
                <a:cs typeface="Arial"/>
                <a:sym typeface="Arial"/>
              </a:rPr>
              <a:t> ግበሩ ተዝካርየ ትቤሎሙ አምጣነ ትበልዕዎ ለዝንቱ ኅብስት ወትስትይዎ ለዝንቱ ጽዋዕ። </a:t>
            </a:r>
            <a:r>
              <a:rPr lang="en-US" sz="2100" b="0" i="0" u="none">
                <a:solidFill>
                  <a:srgbClr val="CE181E"/>
                </a:solidFill>
                <a:latin typeface="Arial"/>
                <a:ea typeface="Arial"/>
                <a:cs typeface="Arial"/>
                <a:sym typeface="Arial"/>
              </a:rPr>
              <a:t>ቡራኬ </a:t>
            </a:r>
            <a:r>
              <a:rPr lang="en-US" sz="2100" b="0" i="0" u="none">
                <a:solidFill>
                  <a:srgbClr val="FFFF00"/>
                </a:solidFill>
                <a:latin typeface="Arial"/>
                <a:ea typeface="Arial"/>
                <a:cs typeface="Arial"/>
                <a:sym typeface="Arial"/>
              </a:rPr>
              <a:t>። ሞተ ዚአየ ትዜንዉ ወበትንሣኤየ እንዘ ትትአመኑ። </a:t>
            </a:r>
            <a:endParaRPr/>
          </a:p>
          <a:p>
            <a:pPr marL="463550" marR="0" lvl="0" indent="-366712" algn="l" rtl="0">
              <a:lnSpc>
                <a:spcPct val="90000"/>
              </a:lnSpc>
              <a:spcBef>
                <a:spcPts val="700"/>
              </a:spcBef>
              <a:spcAft>
                <a:spcPts val="0"/>
              </a:spcAft>
              <a:buClr>
                <a:srgbClr val="FFFFFF"/>
              </a:buClr>
              <a:buSzPts val="2100"/>
              <a:buFont typeface="Noto Sans Symbols"/>
              <a:buChar char="❖"/>
            </a:pPr>
            <a:r>
              <a:rPr lang="en-US" sz="2100" b="0" i="0" u="none">
                <a:solidFill>
                  <a:srgbClr val="FFFFFF"/>
                </a:solidFill>
                <a:latin typeface="Arial"/>
                <a:ea typeface="Arial"/>
                <a:cs typeface="Arial"/>
                <a:sym typeface="Arial"/>
              </a:rPr>
              <a:t>ነዚ ኅብስትዚ ክትብልዕዎ ነዚ ጽዋዕ እዚ ኽትሰትይዎ ኸሎኹም መዘከርታይ ከምዚ ግበሩ ድማ በልካዮም ።</a:t>
            </a:r>
            <a:r>
              <a:rPr lang="en-US" sz="2100" b="0" i="0" u="none">
                <a:solidFill>
                  <a:srgbClr val="CE181E"/>
                </a:solidFill>
                <a:latin typeface="Arial"/>
                <a:ea typeface="Arial"/>
                <a:cs typeface="Arial"/>
                <a:sym typeface="Arial"/>
              </a:rPr>
              <a:t>ቡራኬ</a:t>
            </a:r>
            <a:r>
              <a:rPr lang="en-US" sz="2100" b="0" i="0" u="none">
                <a:solidFill>
                  <a:srgbClr val="FFFFFF"/>
                </a:solidFill>
                <a:latin typeface="Arial"/>
                <a:ea typeface="Arial"/>
                <a:cs typeface="Arial"/>
                <a:sym typeface="Arial"/>
              </a:rPr>
              <a:t>። ምትንሣአይ እናኣመንኩም ሞተይ ከተዘንትዉ ኢኹም።</a:t>
            </a:r>
            <a:endParaRPr/>
          </a:p>
        </p:txBody>
      </p:sp>
      <p:pic>
        <p:nvPicPr>
          <p:cNvPr id="707" name="Google Shape;707;p54"/>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708" name="Google Shape;708;p54"/>
          <p:cNvSpPr txBox="1"/>
          <p:nvPr/>
        </p:nvSpPr>
        <p:spPr>
          <a:xfrm>
            <a:off x="4691062" y="214312"/>
            <a:ext cx="5202237" cy="6757987"/>
          </a:xfrm>
          <a:prstGeom prst="rect">
            <a:avLst/>
          </a:prstGeom>
          <a:noFill/>
          <a:ln>
            <a:noFill/>
          </a:ln>
        </p:spPr>
        <p:txBody>
          <a:bodyPr spcFirstLastPara="1" wrap="square" lIns="90000" tIns="91425" rIns="90000" bIns="91425" anchor="t" anchorCtr="0">
            <a:noAutofit/>
          </a:bodyPr>
          <a:lstStyle/>
          <a:p>
            <a:pPr marL="342900" marR="0" lvl="0" indent="-269875" algn="l" rtl="0">
              <a:lnSpc>
                <a:spcPct val="100000"/>
              </a:lnSpc>
              <a:spcBef>
                <a:spcPts val="0"/>
              </a:spcBef>
              <a:spcAft>
                <a:spcPts val="0"/>
              </a:spcAft>
              <a:buClr>
                <a:srgbClr val="0000FF"/>
              </a:buClr>
              <a:buSzPts val="2500"/>
              <a:buFont typeface="Noto Sans Symbols"/>
              <a:buChar char="❖"/>
            </a:pPr>
            <a:r>
              <a:rPr lang="en-US" sz="2500" b="0" i="0" u="sng">
                <a:solidFill>
                  <a:srgbClr val="FFFFFF"/>
                </a:solidFill>
                <a:latin typeface="Arial"/>
                <a:ea typeface="Arial"/>
                <a:cs typeface="Arial"/>
                <a:sym typeface="Arial"/>
              </a:rPr>
              <a:t>Kahn</a:t>
            </a:r>
            <a:r>
              <a:rPr lang="en-US" sz="2500" b="0" i="0" u="none">
                <a:solidFill>
                  <a:srgbClr val="FFFFFF"/>
                </a:solidFill>
                <a:latin typeface="Arial"/>
                <a:ea typeface="Arial"/>
                <a:cs typeface="Arial"/>
                <a:sym typeface="Arial"/>
              </a:rPr>
              <a:t>:</a:t>
            </a:r>
            <a:r>
              <a:rPr lang="en-US" sz="2500" b="0" i="0" u="none">
                <a:solidFill>
                  <a:srgbClr val="FFFF00"/>
                </a:solidFill>
                <a:latin typeface="Arial"/>
                <a:ea typeface="Arial"/>
                <a:cs typeface="Arial"/>
                <a:sym typeface="Arial"/>
              </a:rPr>
              <a:t> we-kema gebra tezikarye t’bielomu amTan t’beliwa le-z’ntu hibst we-tist’yiwo le-z’ntu tswa’i:: Burakie ahade la’ile hibst we-ahade la’ile keliehomu:: Mote zī’aye t’zieniwu webe-tnsa’ieye inze t’tamenu::</a:t>
            </a:r>
            <a:endParaRPr/>
          </a:p>
          <a:p>
            <a:pPr marL="342900" marR="0" lvl="0" indent="-269875" algn="l" rtl="0">
              <a:lnSpc>
                <a:spcPct val="100000"/>
              </a:lnSpc>
              <a:spcBef>
                <a:spcPts val="700"/>
              </a:spcBef>
              <a:spcAft>
                <a:spcPts val="0"/>
              </a:spcAft>
              <a:buClr>
                <a:srgbClr val="FF0000"/>
              </a:buClr>
              <a:buSzPts val="2500"/>
              <a:buFont typeface="Noto Sans Symbols"/>
              <a:buChar char="❖"/>
            </a:pPr>
            <a:r>
              <a:rPr lang="en-US" sz="2500" b="0" i="0" u="sng">
                <a:solidFill>
                  <a:srgbClr val="FFFF00"/>
                </a:solidFill>
                <a:latin typeface="Arial"/>
                <a:ea typeface="Arial"/>
                <a:cs typeface="Arial"/>
                <a:sym typeface="Arial"/>
              </a:rPr>
              <a:t>Priest</a:t>
            </a:r>
            <a:r>
              <a:rPr lang="en-US" sz="2500" b="0" i="0" u="none">
                <a:solidFill>
                  <a:srgbClr val="FFFF00"/>
                </a:solidFill>
                <a:latin typeface="Arial"/>
                <a:ea typeface="Arial"/>
                <a:cs typeface="Arial"/>
                <a:sym typeface="Arial"/>
              </a:rPr>
              <a:t>: </a:t>
            </a:r>
            <a:r>
              <a:rPr lang="en-US" sz="2500" b="0" i="0" u="none">
                <a:solidFill>
                  <a:srgbClr val="FFFFFF"/>
                </a:solidFill>
                <a:latin typeface="Arial"/>
                <a:ea typeface="Arial"/>
                <a:cs typeface="Arial"/>
                <a:sym typeface="Arial"/>
              </a:rPr>
              <a:t>To eat this bread, and this drink, do this in remembrance of me, you said to them, and blessed it. You will do this while remembering my death, and my resurrection.</a:t>
            </a:r>
            <a:endParaRPr/>
          </a:p>
          <a:p>
            <a:pPr marL="0" marR="0" lvl="0" indent="0" algn="l" rtl="0">
              <a:lnSpc>
                <a:spcPct val="93000"/>
              </a:lnSpc>
              <a:spcBef>
                <a:spcPts val="0"/>
              </a:spcBef>
              <a:spcAft>
                <a:spcPts val="0"/>
              </a:spcAft>
              <a:buNone/>
            </a:pPr>
            <a:endParaRPr sz="2500" b="0" i="0" u="none">
              <a:solidFill>
                <a:srgbClr val="FFFFFF"/>
              </a:solidFill>
              <a:latin typeface="Arial"/>
              <a:ea typeface="Arial"/>
              <a:cs typeface="Arial"/>
              <a:sym typeface="Arial"/>
            </a:endParaRP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55"/>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715" name="Google Shape;715;p55"/>
          <p:cNvSpPr txBox="1"/>
          <p:nvPr/>
        </p:nvSpPr>
        <p:spPr>
          <a:xfrm>
            <a:off x="849312" y="715962"/>
            <a:ext cx="4452937" cy="60753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500"/>
              <a:buFont typeface="Noto Sans Symbols"/>
              <a:buChar char="❖"/>
            </a:pPr>
            <a:r>
              <a:rPr lang="en-US" sz="3500" b="1" i="0" u="sng">
                <a:solidFill>
                  <a:srgbClr val="FFFFFF"/>
                </a:solidFill>
                <a:latin typeface="Arial"/>
                <a:ea typeface="Arial"/>
                <a:cs typeface="Arial"/>
                <a:sym typeface="Arial"/>
              </a:rPr>
              <a:t>ሕዝብ</a:t>
            </a:r>
            <a:r>
              <a:rPr lang="en-US" sz="3500" b="1" i="0" u="none">
                <a:solidFill>
                  <a:srgbClr val="FFFFFF"/>
                </a:solidFill>
                <a:latin typeface="Arial"/>
                <a:ea typeface="Arial"/>
                <a:cs typeface="Arial"/>
                <a:sym typeface="Arial"/>
              </a:rPr>
              <a:t>፡</a:t>
            </a:r>
            <a:r>
              <a:rPr lang="en-US" sz="3500" b="0" i="0" u="none">
                <a:solidFill>
                  <a:srgbClr val="FFFF00"/>
                </a:solidFill>
                <a:latin typeface="Arial"/>
                <a:ea typeface="Arial"/>
                <a:cs typeface="Arial"/>
                <a:sym typeface="Arial"/>
              </a:rPr>
              <a:t> አሜን እግዚኦ መሐረነ እግዚኦ መሐከነ እግዚኦ ተሣሃለነ።  </a:t>
            </a:r>
            <a:endParaRPr/>
          </a:p>
          <a:p>
            <a:pPr marL="463550" marR="0" lvl="0" indent="-463550" algn="l" rtl="0">
              <a:lnSpc>
                <a:spcPct val="100000"/>
              </a:lnSpc>
              <a:spcBef>
                <a:spcPts val="600"/>
              </a:spcBef>
              <a:spcAft>
                <a:spcPts val="0"/>
              </a:spcAft>
              <a:buClr>
                <a:srgbClr val="FFFFFF"/>
              </a:buClr>
              <a:buSzPts val="3500"/>
              <a:buFont typeface="Noto Sans Symbols"/>
              <a:buChar char="❖"/>
            </a:pPr>
            <a:r>
              <a:rPr lang="en-US" sz="3500" b="0" i="0" u="none">
                <a:solidFill>
                  <a:srgbClr val="FFFFFF"/>
                </a:solidFill>
                <a:latin typeface="Arial"/>
                <a:ea typeface="Arial"/>
                <a:cs typeface="Arial"/>
                <a:sym typeface="Arial"/>
              </a:rPr>
              <a:t>ኣሜን ኦ ጐይታ መሓረና፡ ኦ ጐይታ ራኅርኃልና፡ ኦ ጐይታ ይቕረ በለልና።</a:t>
            </a:r>
            <a:endParaRPr/>
          </a:p>
          <a:p>
            <a:pPr marL="0" marR="0" lvl="0" indent="0" algn="l" rtl="0">
              <a:lnSpc>
                <a:spcPct val="93000"/>
              </a:lnSpc>
              <a:spcBef>
                <a:spcPts val="0"/>
              </a:spcBef>
              <a:spcAft>
                <a:spcPts val="0"/>
              </a:spcAft>
              <a:buNone/>
            </a:pPr>
            <a:endParaRPr sz="3500" b="0" i="0" u="none">
              <a:solidFill>
                <a:srgbClr val="FFFFFF"/>
              </a:solidFill>
              <a:latin typeface="Arial"/>
              <a:ea typeface="Arial"/>
              <a:cs typeface="Arial"/>
              <a:sym typeface="Arial"/>
            </a:endParaRPr>
          </a:p>
        </p:txBody>
      </p:sp>
      <p:sp>
        <p:nvSpPr>
          <p:cNvPr id="716" name="Google Shape;716;p55"/>
          <p:cNvSpPr txBox="1"/>
          <p:nvPr/>
        </p:nvSpPr>
        <p:spPr>
          <a:xfrm>
            <a:off x="4759325" y="530225"/>
            <a:ext cx="4567237" cy="6605587"/>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500"/>
              <a:buFont typeface="Noto Sans Symbols"/>
              <a:buChar char="❖"/>
            </a:pPr>
            <a:r>
              <a:rPr lang="en-US" sz="3500" b="1" i="0" u="sng">
                <a:solidFill>
                  <a:srgbClr val="FFFFFF"/>
                </a:solidFill>
                <a:latin typeface="Arial"/>
                <a:ea typeface="Arial"/>
                <a:cs typeface="Arial"/>
                <a:sym typeface="Arial"/>
              </a:rPr>
              <a:t>Hizb</a:t>
            </a:r>
            <a:r>
              <a:rPr lang="en-US" sz="3500" b="1" i="0" u="none">
                <a:solidFill>
                  <a:srgbClr val="FFFFFF"/>
                </a:solidFill>
                <a:latin typeface="Arial"/>
                <a:ea typeface="Arial"/>
                <a:cs typeface="Arial"/>
                <a:sym typeface="Arial"/>
              </a:rPr>
              <a:t>: </a:t>
            </a:r>
            <a:r>
              <a:rPr lang="en-US" sz="3500" b="0" i="0" u="none">
                <a:solidFill>
                  <a:srgbClr val="FFFF00"/>
                </a:solidFill>
                <a:latin typeface="Arial"/>
                <a:ea typeface="Arial"/>
                <a:cs typeface="Arial"/>
                <a:sym typeface="Arial"/>
              </a:rPr>
              <a:t>Amien Igzīo meharene Igzīo mehakene Igzīo tesahalene</a:t>
            </a:r>
            <a:r>
              <a:rPr lang="en-US" sz="3500" b="0" i="0" u="none">
                <a:solidFill>
                  <a:srgbClr val="00FF00"/>
                </a:solidFill>
                <a:latin typeface="Arial"/>
                <a:ea typeface="Arial"/>
                <a:cs typeface="Arial"/>
                <a:sym typeface="Arial"/>
              </a:rPr>
              <a:t> </a:t>
            </a:r>
            <a:endParaRPr/>
          </a:p>
          <a:p>
            <a:pPr marL="463550" marR="0" lvl="0" indent="-463550" algn="l" rtl="0">
              <a:lnSpc>
                <a:spcPct val="100000"/>
              </a:lnSpc>
              <a:spcBef>
                <a:spcPts val="800"/>
              </a:spcBef>
              <a:spcAft>
                <a:spcPts val="0"/>
              </a:spcAft>
              <a:buClr>
                <a:srgbClr val="FF0000"/>
              </a:buClr>
              <a:buSzPts val="3500"/>
              <a:buFont typeface="Noto Sans Symbols"/>
              <a:buChar char="❖"/>
            </a:pPr>
            <a:r>
              <a:rPr lang="en-US" sz="3500" b="1" i="0" u="sng">
                <a:solidFill>
                  <a:srgbClr val="FFFF00"/>
                </a:solidFill>
                <a:latin typeface="Arial"/>
                <a:ea typeface="Arial"/>
                <a:cs typeface="Arial"/>
                <a:sym typeface="Arial"/>
              </a:rPr>
              <a:t>People</a:t>
            </a:r>
            <a:r>
              <a:rPr lang="en-US" sz="3500" b="1" i="0" u="none">
                <a:solidFill>
                  <a:srgbClr val="FFFF00"/>
                </a:solidFill>
                <a:latin typeface="Arial"/>
                <a:ea typeface="Arial"/>
                <a:cs typeface="Arial"/>
                <a:sym typeface="Arial"/>
              </a:rPr>
              <a:t>:</a:t>
            </a:r>
            <a:r>
              <a:rPr lang="en-US" sz="3500" b="1" i="0" u="none">
                <a:solidFill>
                  <a:srgbClr val="DDDDDD"/>
                </a:solidFill>
                <a:latin typeface="Arial"/>
                <a:ea typeface="Arial"/>
                <a:cs typeface="Arial"/>
                <a:sym typeface="Arial"/>
              </a:rPr>
              <a:t> </a:t>
            </a:r>
            <a:r>
              <a:rPr lang="en-US" sz="3500" b="0" i="0" u="none">
                <a:solidFill>
                  <a:srgbClr val="FFFFFF"/>
                </a:solidFill>
                <a:latin typeface="Arial"/>
                <a:ea typeface="Arial"/>
                <a:cs typeface="Arial"/>
                <a:sym typeface="Arial"/>
              </a:rPr>
              <a:t>Amen; Lord have pity upon us, Lord spare us, Lord have mercy upon us.</a:t>
            </a:r>
            <a:endParaRPr/>
          </a:p>
          <a:p>
            <a:pPr marL="0" marR="0" lvl="0" indent="0" algn="l" rtl="0">
              <a:lnSpc>
                <a:spcPct val="93000"/>
              </a:lnSpc>
              <a:spcBef>
                <a:spcPts val="0"/>
              </a:spcBef>
              <a:spcAft>
                <a:spcPts val="0"/>
              </a:spcAft>
              <a:buNone/>
            </a:pPr>
            <a:endParaRPr sz="3500" b="0" i="0" u="none">
              <a:solidFill>
                <a:srgbClr val="FFFFFF"/>
              </a:solidFill>
              <a:latin typeface="Arial"/>
              <a:ea typeface="Arial"/>
              <a:cs typeface="Arial"/>
              <a:sym typeface="Arial"/>
            </a:endParaRPr>
          </a:p>
        </p:txBody>
      </p:sp>
      <p:pic>
        <p:nvPicPr>
          <p:cNvPr id="717" name="Google Shape;717;p55"/>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56"/>
          <p:cNvSpPr txBox="1"/>
          <p:nvPr/>
        </p:nvSpPr>
        <p:spPr>
          <a:xfrm>
            <a:off x="960437" y="468312"/>
            <a:ext cx="4633912" cy="6811962"/>
          </a:xfrm>
          <a:prstGeom prst="rect">
            <a:avLst/>
          </a:prstGeom>
          <a:noFill/>
          <a:ln>
            <a:noFill/>
          </a:ln>
        </p:spPr>
        <p:txBody>
          <a:bodyPr spcFirstLastPara="1" wrap="square" lIns="92150" tIns="46075" rIns="92150" bIns="46075" anchor="t" anchorCtr="0">
            <a:noAutofit/>
          </a:bodyPr>
          <a:lstStyle/>
          <a:p>
            <a:pPr marL="463550" marR="0" lvl="0" indent="-450850" algn="l" rtl="0">
              <a:lnSpc>
                <a:spcPct val="100000"/>
              </a:lnSpc>
              <a:spcBef>
                <a:spcPts val="0"/>
              </a:spcBef>
              <a:spcAft>
                <a:spcPts val="0"/>
              </a:spcAft>
              <a:buClr>
                <a:srgbClr val="00CC00"/>
              </a:buClr>
              <a:buSzPts val="3000"/>
              <a:buFont typeface="Noto Sans Symbols"/>
              <a:buChar char="❖"/>
            </a:pPr>
            <a:r>
              <a:rPr lang="en-US" sz="3000" b="0" i="0" u="sng">
                <a:solidFill>
                  <a:srgbClr val="FFFFFF"/>
                </a:solidFill>
                <a:latin typeface="Arial"/>
                <a:ea typeface="Arial"/>
                <a:cs typeface="Arial"/>
                <a:sym typeface="Arial"/>
              </a:rPr>
              <a:t>ካህን</a:t>
            </a:r>
            <a:r>
              <a:rPr lang="en-US" sz="3000" b="0"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ወግበሩ ተዝካርየ</a:t>
            </a:r>
            <a:endParaRPr/>
          </a:p>
          <a:p>
            <a:pPr marL="463550" marR="0" lvl="0" indent="-450850" algn="l" rtl="0">
              <a:lnSpc>
                <a:spcPct val="10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መዘከርታይውን ግበሩ።</a:t>
            </a:r>
            <a:endParaRPr/>
          </a:p>
          <a:p>
            <a:pPr marL="463550" marR="0" lvl="0" indent="-450850" algn="l" rtl="0">
              <a:lnSpc>
                <a:spcPct val="100000"/>
              </a:lnSpc>
              <a:spcBef>
                <a:spcPts val="6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000" b="0" i="0" u="none">
              <a:solidFill>
                <a:srgbClr val="000000"/>
              </a:solidFill>
              <a:latin typeface="Arial"/>
              <a:ea typeface="Arial"/>
              <a:cs typeface="Arial"/>
              <a:sym typeface="Arial"/>
            </a:endParaRPr>
          </a:p>
        </p:txBody>
      </p:sp>
      <p:sp>
        <p:nvSpPr>
          <p:cNvPr id="724" name="Google Shape;724;p56"/>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56</a:t>
            </a:fld>
            <a:endParaRPr/>
          </a:p>
        </p:txBody>
      </p:sp>
      <p:pic>
        <p:nvPicPr>
          <p:cNvPr id="725" name="Google Shape;725;p56"/>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726" name="Google Shape;726;p56"/>
          <p:cNvSpPr txBox="1"/>
          <p:nvPr/>
        </p:nvSpPr>
        <p:spPr>
          <a:xfrm>
            <a:off x="5157787" y="477837"/>
            <a:ext cx="4556125" cy="6791325"/>
          </a:xfrm>
          <a:prstGeom prst="rect">
            <a:avLst/>
          </a:prstGeom>
          <a:noFill/>
          <a:ln>
            <a:noFill/>
          </a:ln>
        </p:spPr>
        <p:txBody>
          <a:bodyPr spcFirstLastPara="1" wrap="square" lIns="90000" tIns="91425" rIns="90000" bIns="91425" anchor="t" anchorCtr="0">
            <a:noAutofit/>
          </a:bodyPr>
          <a:lstStyle/>
          <a:p>
            <a:pPr marL="463550" marR="0" lvl="0" indent="-450850" algn="l" rtl="0">
              <a:lnSpc>
                <a:spcPct val="100000"/>
              </a:lnSpc>
              <a:spcBef>
                <a:spcPts val="0"/>
              </a:spcBef>
              <a:spcAft>
                <a:spcPts val="0"/>
              </a:spcAft>
              <a:buClr>
                <a:srgbClr val="0000FF"/>
              </a:buClr>
              <a:buSzPts val="3000"/>
              <a:buFont typeface="Arial"/>
              <a:buChar char="❖"/>
            </a:pPr>
            <a:r>
              <a:rPr lang="en-US" sz="3000" b="0" i="0" u="sng">
                <a:solidFill>
                  <a:srgbClr val="FFFFFF"/>
                </a:solidFill>
                <a:latin typeface="Arial"/>
                <a:ea typeface="Arial"/>
                <a:cs typeface="Arial"/>
                <a:sym typeface="Arial"/>
              </a:rPr>
              <a:t>Kahn</a:t>
            </a:r>
            <a:r>
              <a:rPr lang="en-US" sz="3000" b="0"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We-giberu tezkariye</a:t>
            </a:r>
            <a:endParaRPr/>
          </a:p>
          <a:p>
            <a:pPr marL="463550" marR="0" lvl="0" indent="-450850" algn="l" rtl="0">
              <a:lnSpc>
                <a:spcPct val="100000"/>
              </a:lnSpc>
              <a:spcBef>
                <a:spcPts val="600"/>
              </a:spcBef>
              <a:spcAft>
                <a:spcPts val="0"/>
              </a:spcAft>
              <a:buClr>
                <a:srgbClr val="FF0000"/>
              </a:buClr>
              <a:buSzPts val="3000"/>
              <a:buFont typeface="Noto Sans Symbols"/>
              <a:buChar char="❖"/>
            </a:pPr>
            <a:r>
              <a:rPr lang="en-US" sz="3000" b="0" i="0" u="sng">
                <a:solidFill>
                  <a:srgbClr val="FFFF00"/>
                </a:solidFill>
                <a:latin typeface="Arial"/>
                <a:ea typeface="Arial"/>
                <a:cs typeface="Arial"/>
                <a:sym typeface="Arial"/>
              </a:rPr>
              <a:t>Priest</a:t>
            </a:r>
            <a:r>
              <a:rPr lang="en-US" sz="3000" b="0" i="0" u="none">
                <a:solidFill>
                  <a:srgbClr val="FFFF00"/>
                </a:solidFill>
                <a:latin typeface="Arial"/>
                <a:ea typeface="Arial"/>
                <a:cs typeface="Arial"/>
                <a:sym typeface="Arial"/>
              </a:rPr>
              <a:t>: </a:t>
            </a:r>
            <a:r>
              <a:rPr lang="en-US" sz="3000" b="0" i="0" u="none">
                <a:solidFill>
                  <a:srgbClr val="FFFFFF"/>
                </a:solidFill>
                <a:latin typeface="Arial"/>
                <a:ea typeface="Arial"/>
                <a:cs typeface="Arial"/>
                <a:sym typeface="Arial"/>
              </a:rPr>
              <a:t>And keep My remembrance.</a:t>
            </a:r>
            <a:endParaRPr/>
          </a:p>
          <a:p>
            <a:pPr marL="0" marR="0" lvl="0" indent="0" algn="l" rtl="0">
              <a:lnSpc>
                <a:spcPct val="93000"/>
              </a:lnSpc>
              <a:spcBef>
                <a:spcPts val="0"/>
              </a:spcBef>
              <a:spcAft>
                <a:spcPts val="0"/>
              </a:spcAft>
              <a:buNone/>
            </a:pPr>
            <a:endParaRPr sz="3000" b="0" i="0" u="none">
              <a:solidFill>
                <a:srgbClr val="FFFFFF"/>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57"/>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733" name="Google Shape;733;p57"/>
          <p:cNvSpPr txBox="1"/>
          <p:nvPr/>
        </p:nvSpPr>
        <p:spPr>
          <a:xfrm>
            <a:off x="644525" y="373062"/>
            <a:ext cx="4518025" cy="6811962"/>
          </a:xfrm>
          <a:prstGeom prst="rect">
            <a:avLst/>
          </a:prstGeom>
          <a:noFill/>
          <a:ln>
            <a:noFill/>
          </a:ln>
        </p:spPr>
        <p:txBody>
          <a:bodyPr spcFirstLastPara="1" wrap="square" lIns="92150" tIns="46075" rIns="92150" bIns="46075" anchor="t" anchorCtr="0">
            <a:noAutofit/>
          </a:bodyPr>
          <a:lstStyle/>
          <a:p>
            <a:pPr marL="463550" marR="0" lvl="0" indent="-436562" algn="l" rtl="0">
              <a:lnSpc>
                <a:spcPct val="100000"/>
              </a:lnSpc>
              <a:spcBef>
                <a:spcPts val="0"/>
              </a:spcBef>
              <a:spcAft>
                <a:spcPts val="0"/>
              </a:spcAft>
              <a:buClr>
                <a:srgbClr val="33CC33"/>
              </a:buClr>
              <a:buSzPts val="3000"/>
              <a:buFont typeface="Noto Sans Symbols"/>
              <a:buChar char="❖"/>
            </a:pPr>
            <a:r>
              <a:rPr lang="en-US" sz="3000" b="1" i="0" u="sng">
                <a:solidFill>
                  <a:srgbClr val="FFFFFF"/>
                </a:solidFill>
                <a:latin typeface="Arial"/>
                <a:ea typeface="Arial"/>
                <a:cs typeface="Arial"/>
                <a:sym typeface="Arial"/>
              </a:rPr>
              <a:t>ሕዝብ</a:t>
            </a:r>
            <a:r>
              <a:rPr lang="en-US" sz="3000" b="1" i="0" u="none">
                <a:solidFill>
                  <a:srgbClr val="FFFFFF"/>
                </a:solidFill>
                <a:latin typeface="Arial"/>
                <a:ea typeface="Arial"/>
                <a:cs typeface="Arial"/>
                <a:sym typeface="Arial"/>
              </a:rPr>
              <a:t>፡</a:t>
            </a:r>
            <a:r>
              <a:rPr lang="en-US" sz="3000" b="0" i="0" u="none">
                <a:solidFill>
                  <a:srgbClr val="FFFF00"/>
                </a:solidFill>
                <a:latin typeface="Arial"/>
                <a:ea typeface="Arial"/>
                <a:cs typeface="Arial"/>
                <a:sym typeface="Arial"/>
              </a:rPr>
              <a:t> ንዜኑ ሞተከ እግዚኦ ወትንሣኤከ ቅድስተ፣ ነአምን ዕርገተከ ወዳግመ ምጽአተከ ንሴብሓከ</a:t>
            </a:r>
            <a:endParaRPr/>
          </a:p>
          <a:p>
            <a:pPr marL="463550" marR="0" lvl="0" indent="-436562" algn="l" rtl="0">
              <a:lnSpc>
                <a:spcPct val="10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ኦ ጐይታ፡ ሙማትካን ቅድስቲ ትንሣኤካን ነዘንቱ፡ ዕርገትካን ዳግማይ ምጽኣትካንውን ንኣምን። ነመስግነካን ንእመነካን።</a:t>
            </a:r>
            <a:endParaRPr/>
          </a:p>
          <a:p>
            <a:pPr marL="0" marR="0" lvl="0" indent="0" algn="l" rtl="0">
              <a:lnSpc>
                <a:spcPct val="93000"/>
              </a:lnSpc>
              <a:spcBef>
                <a:spcPts val="0"/>
              </a:spcBef>
              <a:spcAft>
                <a:spcPts val="0"/>
              </a:spcAft>
              <a:buNone/>
            </a:pPr>
            <a:endParaRPr sz="3000" b="0" i="0" u="none">
              <a:solidFill>
                <a:srgbClr val="FFFFFF"/>
              </a:solidFill>
              <a:latin typeface="Arial"/>
              <a:ea typeface="Arial"/>
              <a:cs typeface="Arial"/>
              <a:sym typeface="Arial"/>
            </a:endParaRPr>
          </a:p>
        </p:txBody>
      </p:sp>
      <p:sp>
        <p:nvSpPr>
          <p:cNvPr id="734" name="Google Shape;734;p57"/>
          <p:cNvSpPr txBox="1"/>
          <p:nvPr/>
        </p:nvSpPr>
        <p:spPr>
          <a:xfrm>
            <a:off x="4995862" y="257175"/>
            <a:ext cx="4799012" cy="6927850"/>
          </a:xfrm>
          <a:prstGeom prst="rect">
            <a:avLst/>
          </a:prstGeom>
          <a:noFill/>
          <a:ln>
            <a:noFill/>
          </a:ln>
        </p:spPr>
        <p:txBody>
          <a:bodyPr spcFirstLastPara="1" wrap="square" lIns="90000" tIns="91425" rIns="90000" bIns="91425" anchor="t" anchorCtr="0">
            <a:noAutofit/>
          </a:bodyPr>
          <a:lstStyle/>
          <a:p>
            <a:pPr marL="463550" marR="0" lvl="0" indent="-444500" algn="l" rtl="0">
              <a:lnSpc>
                <a:spcPct val="100000"/>
              </a:lnSpc>
              <a:spcBef>
                <a:spcPts val="0"/>
              </a:spcBef>
              <a:spcAft>
                <a:spcPts val="0"/>
              </a:spcAft>
              <a:buClr>
                <a:srgbClr val="0000FF"/>
              </a:buClr>
              <a:buSzPts val="2900"/>
              <a:buFont typeface="Noto Sans Symbols"/>
              <a:buChar char="❖"/>
            </a:pPr>
            <a:r>
              <a:rPr lang="en-US" sz="2900" b="1" i="0" u="sng">
                <a:solidFill>
                  <a:srgbClr val="FFFFFF"/>
                </a:solidFill>
                <a:latin typeface="Arial"/>
                <a:ea typeface="Arial"/>
                <a:cs typeface="Arial"/>
                <a:sym typeface="Arial"/>
              </a:rPr>
              <a:t>Hizb</a:t>
            </a:r>
            <a:r>
              <a:rPr lang="en-US" sz="2900" b="1" i="0" u="none">
                <a:solidFill>
                  <a:srgbClr val="FFFFFF"/>
                </a:solidFill>
                <a:latin typeface="Arial"/>
                <a:ea typeface="Arial"/>
                <a:cs typeface="Arial"/>
                <a:sym typeface="Arial"/>
              </a:rPr>
              <a:t>: </a:t>
            </a:r>
            <a:r>
              <a:rPr lang="en-US" sz="2900" b="0" i="0" u="none">
                <a:solidFill>
                  <a:srgbClr val="FFFF00"/>
                </a:solidFill>
                <a:latin typeface="Arial"/>
                <a:ea typeface="Arial"/>
                <a:cs typeface="Arial"/>
                <a:sym typeface="Arial"/>
              </a:rPr>
              <a:t>Ni’zienu moteke Igzīo we-tinsaieke qidst, ne’amin irgeteke we-dagime mitsa’teke ni’siebihake</a:t>
            </a:r>
            <a:endParaRPr/>
          </a:p>
          <a:p>
            <a:pPr marL="463550" marR="0" lvl="0" indent="-444500" algn="l" rtl="0">
              <a:lnSpc>
                <a:spcPct val="100000"/>
              </a:lnSpc>
              <a:spcBef>
                <a:spcPts val="800"/>
              </a:spcBef>
              <a:spcAft>
                <a:spcPts val="0"/>
              </a:spcAft>
              <a:buClr>
                <a:srgbClr val="FF0000"/>
              </a:buClr>
              <a:buSzPts val="2900"/>
              <a:buFont typeface="Noto Sans Symbols"/>
              <a:buChar char="❖"/>
            </a:pPr>
            <a:r>
              <a:rPr lang="en-US" sz="2900" b="1" i="0" u="sng">
                <a:solidFill>
                  <a:srgbClr val="FFFF00"/>
                </a:solidFill>
                <a:latin typeface="Arial"/>
                <a:ea typeface="Arial"/>
                <a:cs typeface="Arial"/>
                <a:sym typeface="Arial"/>
              </a:rPr>
              <a:t>People</a:t>
            </a:r>
            <a:r>
              <a:rPr lang="en-US" sz="2900" b="1" i="0" u="none">
                <a:solidFill>
                  <a:srgbClr val="FFFF00"/>
                </a:solidFill>
                <a:latin typeface="Arial"/>
                <a:ea typeface="Arial"/>
                <a:cs typeface="Arial"/>
                <a:sym typeface="Arial"/>
              </a:rPr>
              <a:t>:</a:t>
            </a:r>
            <a:r>
              <a:rPr lang="en-US" sz="2900" b="1" i="0" u="none">
                <a:solidFill>
                  <a:srgbClr val="DDDDDD"/>
                </a:solidFill>
                <a:latin typeface="Arial"/>
                <a:ea typeface="Arial"/>
                <a:cs typeface="Arial"/>
                <a:sym typeface="Arial"/>
              </a:rPr>
              <a:t> </a:t>
            </a:r>
            <a:r>
              <a:rPr lang="en-US" sz="2900" b="0" i="0" u="none">
                <a:solidFill>
                  <a:srgbClr val="FFFFFF"/>
                </a:solidFill>
                <a:latin typeface="Arial"/>
                <a:ea typeface="Arial"/>
                <a:cs typeface="Arial"/>
                <a:sym typeface="Arial"/>
              </a:rPr>
              <a:t>We proclaim Thy death, Lord, and Thy holy resurrection; we believe in Thy ascension and Thy second advent We glorify Thee,</a:t>
            </a:r>
            <a:endParaRPr/>
          </a:p>
          <a:p>
            <a:pPr marL="0" marR="0" lvl="0" indent="0" algn="l" rtl="0">
              <a:lnSpc>
                <a:spcPct val="93000"/>
              </a:lnSpc>
              <a:spcBef>
                <a:spcPts val="0"/>
              </a:spcBef>
              <a:spcAft>
                <a:spcPts val="0"/>
              </a:spcAft>
              <a:buNone/>
            </a:pPr>
            <a:endParaRPr sz="2900" b="0" i="0" u="none">
              <a:solidFill>
                <a:srgbClr val="FFFFFF"/>
              </a:solidFill>
              <a:latin typeface="Arial"/>
              <a:ea typeface="Arial"/>
              <a:cs typeface="Arial"/>
              <a:sym typeface="Arial"/>
            </a:endParaRPr>
          </a:p>
        </p:txBody>
      </p:sp>
      <p:pic>
        <p:nvPicPr>
          <p:cNvPr id="735" name="Google Shape;735;p57"/>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58"/>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742" name="Google Shape;742;p58"/>
          <p:cNvSpPr txBox="1"/>
          <p:nvPr/>
        </p:nvSpPr>
        <p:spPr>
          <a:xfrm>
            <a:off x="800100" y="384175"/>
            <a:ext cx="4354512" cy="6811962"/>
          </a:xfrm>
          <a:prstGeom prst="rect">
            <a:avLst/>
          </a:prstGeom>
          <a:noFill/>
          <a:ln>
            <a:noFill/>
          </a:ln>
        </p:spPr>
        <p:txBody>
          <a:bodyPr spcFirstLastPara="1" wrap="square" lIns="92150" tIns="46075" rIns="92150" bIns="46075" anchor="t" anchorCtr="0">
            <a:noAutofit/>
          </a:bodyPr>
          <a:lstStyle/>
          <a:p>
            <a:pPr marL="463550" marR="0" lvl="0" indent="-436562" algn="l" rtl="0">
              <a:lnSpc>
                <a:spcPct val="100000"/>
              </a:lnSpc>
              <a:spcBef>
                <a:spcPts val="0"/>
              </a:spcBef>
              <a:spcAft>
                <a:spcPts val="0"/>
              </a:spcAft>
              <a:buClr>
                <a:srgbClr val="33CC33"/>
              </a:buClr>
              <a:buSzPts val="3000"/>
              <a:buFont typeface="Noto Sans Symbols"/>
              <a:buChar char="❖"/>
            </a:pPr>
            <a:r>
              <a:rPr lang="en-US" sz="3000" b="0" i="0" u="none">
                <a:solidFill>
                  <a:srgbClr val="FFFF00"/>
                </a:solidFill>
                <a:latin typeface="Arial"/>
                <a:ea typeface="Arial"/>
                <a:cs typeface="Arial"/>
                <a:sym typeface="Arial"/>
              </a:rPr>
              <a:t>ወንትአመነከ ንስእለከ ወናስተብቍዐከ ኦ እግዚእነ ወአምላክነ። </a:t>
            </a:r>
            <a:endParaRPr/>
          </a:p>
          <a:p>
            <a:pPr marL="463550" marR="0" lvl="0" indent="-436562" algn="l" rtl="0">
              <a:lnSpc>
                <a:spcPct val="10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ኦ ጐይታናን ኣምላኽናን ንልምነካን ንምሕጸነካን ኣሎና።</a:t>
            </a:r>
            <a:endParaRPr/>
          </a:p>
          <a:p>
            <a:pPr marL="463550" marR="0" lvl="0" indent="-436562" algn="l" rtl="0">
              <a:lnSpc>
                <a:spcPct val="100000"/>
              </a:lnSpc>
              <a:spcBef>
                <a:spcPts val="8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000" b="0" i="0" u="none">
              <a:solidFill>
                <a:srgbClr val="000000"/>
              </a:solidFill>
              <a:latin typeface="Arial"/>
              <a:ea typeface="Arial"/>
              <a:cs typeface="Arial"/>
              <a:sym typeface="Arial"/>
            </a:endParaRPr>
          </a:p>
        </p:txBody>
      </p:sp>
      <p:sp>
        <p:nvSpPr>
          <p:cNvPr id="743" name="Google Shape;743;p58"/>
          <p:cNvSpPr txBox="1"/>
          <p:nvPr/>
        </p:nvSpPr>
        <p:spPr>
          <a:xfrm>
            <a:off x="5065712" y="227012"/>
            <a:ext cx="4699000" cy="6823075"/>
          </a:xfrm>
          <a:prstGeom prst="rect">
            <a:avLst/>
          </a:prstGeom>
          <a:noFill/>
          <a:ln>
            <a:noFill/>
          </a:ln>
        </p:spPr>
        <p:txBody>
          <a:bodyPr spcFirstLastPara="1" wrap="square" lIns="90000" tIns="91425" rIns="90000" bIns="91425" anchor="t" anchorCtr="0">
            <a:noAutofit/>
          </a:bodyPr>
          <a:lstStyle/>
          <a:p>
            <a:pPr marL="463550" marR="0" lvl="0" indent="-450850" algn="l" rtl="0">
              <a:lnSpc>
                <a:spcPct val="100000"/>
              </a:lnSpc>
              <a:spcBef>
                <a:spcPts val="0"/>
              </a:spcBef>
              <a:spcAft>
                <a:spcPts val="0"/>
              </a:spcAft>
              <a:buClr>
                <a:srgbClr val="0000FF"/>
              </a:buClr>
              <a:buSzPts val="3000"/>
              <a:buFont typeface="Noto Sans Symbols"/>
              <a:buChar char="❖"/>
            </a:pPr>
            <a:r>
              <a:rPr lang="en-US" sz="3000" b="0" i="0" u="none">
                <a:solidFill>
                  <a:srgbClr val="FFFF00"/>
                </a:solidFill>
                <a:latin typeface="Arial"/>
                <a:ea typeface="Arial"/>
                <a:cs typeface="Arial"/>
                <a:sym typeface="Arial"/>
              </a:rPr>
              <a:t>We-nitameneke ni’sieleke we-nastebequo’ake O Igzī’ine weAmlakine</a:t>
            </a:r>
            <a:r>
              <a:rPr lang="en-US" sz="3000" b="0" i="0" u="none">
                <a:solidFill>
                  <a:srgbClr val="00FF00"/>
                </a:solidFill>
                <a:latin typeface="Arial"/>
                <a:ea typeface="Arial"/>
                <a:cs typeface="Arial"/>
                <a:sym typeface="Arial"/>
              </a:rPr>
              <a:t> </a:t>
            </a:r>
            <a:endParaRPr/>
          </a:p>
          <a:p>
            <a:pPr marL="463550" marR="0" lvl="0" indent="-450850" algn="l" rtl="0">
              <a:lnSpc>
                <a:spcPct val="100000"/>
              </a:lnSpc>
              <a:spcBef>
                <a:spcPts val="800"/>
              </a:spcBef>
              <a:spcAft>
                <a:spcPts val="0"/>
              </a:spcAft>
              <a:buClr>
                <a:srgbClr val="FF0000"/>
              </a:buClr>
              <a:buSzPts val="3000"/>
              <a:buFont typeface="Noto Sans Symbols"/>
              <a:buChar char="❖"/>
            </a:pPr>
            <a:r>
              <a:rPr lang="en-US" sz="3000" b="0" i="0" u="none">
                <a:solidFill>
                  <a:srgbClr val="FFFFFF"/>
                </a:solidFill>
                <a:latin typeface="Arial"/>
                <a:ea typeface="Arial"/>
                <a:cs typeface="Arial"/>
                <a:sym typeface="Arial"/>
              </a:rPr>
              <a:t>and confess Thee, we plead Thee and supplicate Thee, O our Lord and God.</a:t>
            </a:r>
            <a:endParaRPr/>
          </a:p>
        </p:txBody>
      </p:sp>
      <p:pic>
        <p:nvPicPr>
          <p:cNvPr id="744" name="Google Shape;744;p58"/>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59"/>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751" name="Google Shape;751;p59"/>
          <p:cNvSpPr txBox="1"/>
          <p:nvPr/>
        </p:nvSpPr>
        <p:spPr>
          <a:xfrm>
            <a:off x="623887" y="552450"/>
            <a:ext cx="4765675" cy="6811962"/>
          </a:xfrm>
          <a:prstGeom prst="rect">
            <a:avLst/>
          </a:prstGeom>
          <a:noFill/>
          <a:ln>
            <a:noFill/>
          </a:ln>
        </p:spPr>
        <p:txBody>
          <a:bodyPr spcFirstLastPara="1" wrap="square" lIns="92150" tIns="46075" rIns="92150" bIns="46075" anchor="t" anchorCtr="0">
            <a:noAutofit/>
          </a:bodyPr>
          <a:lstStyle/>
          <a:p>
            <a:pPr marL="463550" marR="0" lvl="0" indent="-436562" algn="l" rtl="0">
              <a:lnSpc>
                <a:spcPct val="100000"/>
              </a:lnSpc>
              <a:spcBef>
                <a:spcPts val="0"/>
              </a:spcBef>
              <a:spcAft>
                <a:spcPts val="0"/>
              </a:spcAft>
              <a:buClr>
                <a:srgbClr val="33CC33"/>
              </a:buClr>
              <a:buSzPts val="3000"/>
              <a:buFont typeface="Noto Sans Symbols"/>
              <a:buChar char="❖"/>
            </a:pPr>
            <a:r>
              <a:rPr lang="en-US" sz="3000" b="0" i="0" u="sng">
                <a:solidFill>
                  <a:srgbClr val="FFFFFF"/>
                </a:solidFill>
                <a:latin typeface="Arial"/>
                <a:ea typeface="Arial"/>
                <a:cs typeface="Arial"/>
                <a:sym typeface="Arial"/>
              </a:rPr>
              <a:t>ዲያቆን</a:t>
            </a:r>
            <a:r>
              <a:rPr lang="en-US" sz="3000" b="0" i="0" u="none">
                <a:solidFill>
                  <a:srgbClr val="FFFFFF"/>
                </a:solidFill>
                <a:latin typeface="Arial"/>
                <a:ea typeface="Arial"/>
                <a:cs typeface="Arial"/>
                <a:sym typeface="Arial"/>
              </a:rPr>
              <a:t>፡</a:t>
            </a:r>
            <a:r>
              <a:rPr lang="en-US" sz="3000" b="0" i="0" u="none">
                <a:solidFill>
                  <a:srgbClr val="FFFF00"/>
                </a:solidFill>
                <a:latin typeface="Arial"/>
                <a:ea typeface="Arial"/>
                <a:cs typeface="Arial"/>
                <a:sym typeface="Arial"/>
              </a:rPr>
              <a:t> በኵሉ ልብ ናስተ</a:t>
            </a:r>
            <a:r>
              <a:rPr lang="en-US" sz="3000" b="0" i="0" u="none">
                <a:solidFill>
                  <a:srgbClr val="CE181E"/>
                </a:solidFill>
                <a:latin typeface="Arial"/>
                <a:ea typeface="Arial"/>
                <a:cs typeface="Arial"/>
                <a:sym typeface="Arial"/>
              </a:rPr>
              <a:t>በ</a:t>
            </a:r>
            <a:r>
              <a:rPr lang="en-US" sz="3000" b="0" i="0" u="none">
                <a:solidFill>
                  <a:srgbClr val="FFFF00"/>
                </a:solidFill>
                <a:latin typeface="Arial"/>
                <a:ea typeface="Arial"/>
                <a:cs typeface="Arial"/>
                <a:sym typeface="Arial"/>
              </a:rPr>
              <a:t>ቍዖ ለእግዚአብሔር አምላክነ ኅብረተ  መንፈስ ቅዱስ ሠናየ ከመ ይጸግወነ።</a:t>
            </a:r>
            <a:endParaRPr/>
          </a:p>
          <a:p>
            <a:pPr marL="463550" marR="0" lvl="0" indent="-436562" algn="l" rtl="0">
              <a:lnSpc>
                <a:spcPct val="10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ንእግዚአብሔር ኣምላኽና ሠናይ ኅብረት መንፈስ ቅዱስ ምእንቲ ኪህበና ብምሉእ ልብና ንለምኖ።</a:t>
            </a:r>
            <a:endParaRPr/>
          </a:p>
          <a:p>
            <a:pPr marL="0" marR="0" lvl="0" indent="0" algn="l" rtl="0">
              <a:lnSpc>
                <a:spcPct val="93000"/>
              </a:lnSpc>
              <a:spcBef>
                <a:spcPts val="0"/>
              </a:spcBef>
              <a:spcAft>
                <a:spcPts val="0"/>
              </a:spcAft>
              <a:buNone/>
            </a:pPr>
            <a:endParaRPr sz="3000" b="0" i="0" u="none">
              <a:solidFill>
                <a:srgbClr val="FFFFFF"/>
              </a:solidFill>
              <a:latin typeface="Arial"/>
              <a:ea typeface="Arial"/>
              <a:cs typeface="Arial"/>
              <a:sym typeface="Arial"/>
            </a:endParaRPr>
          </a:p>
        </p:txBody>
      </p:sp>
      <p:sp>
        <p:nvSpPr>
          <p:cNvPr id="752" name="Google Shape;752;p59"/>
          <p:cNvSpPr txBox="1"/>
          <p:nvPr/>
        </p:nvSpPr>
        <p:spPr>
          <a:xfrm>
            <a:off x="4784725" y="336550"/>
            <a:ext cx="4873625" cy="6718300"/>
          </a:xfrm>
          <a:prstGeom prst="rect">
            <a:avLst/>
          </a:prstGeom>
          <a:noFill/>
          <a:ln>
            <a:noFill/>
          </a:ln>
        </p:spPr>
        <p:txBody>
          <a:bodyPr spcFirstLastPara="1" wrap="square" lIns="90000" tIns="91425" rIns="90000" bIns="91425" anchor="t" anchorCtr="0">
            <a:noAutofit/>
          </a:bodyPr>
          <a:lstStyle/>
          <a:p>
            <a:pPr marL="463550" marR="0" lvl="0" indent="-450850" algn="l" rtl="0">
              <a:lnSpc>
                <a:spcPct val="100000"/>
              </a:lnSpc>
              <a:spcBef>
                <a:spcPts val="0"/>
              </a:spcBef>
              <a:spcAft>
                <a:spcPts val="0"/>
              </a:spcAft>
              <a:buClr>
                <a:srgbClr val="0000FF"/>
              </a:buClr>
              <a:buSzPts val="3000"/>
              <a:buFont typeface="Noto Sans Symbols"/>
              <a:buChar char="❖"/>
            </a:pPr>
            <a:r>
              <a:rPr lang="en-US" sz="3000" b="0" i="0" u="sng">
                <a:solidFill>
                  <a:srgbClr val="FFFFFF"/>
                </a:solidFill>
                <a:latin typeface="Arial"/>
                <a:ea typeface="Arial"/>
                <a:cs typeface="Arial"/>
                <a:sym typeface="Arial"/>
              </a:rPr>
              <a:t>Diyaqon</a:t>
            </a:r>
            <a:r>
              <a:rPr lang="en-US" sz="3000" b="0"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Be-kulu lib nastebqwi’o leIgzīabhier Amlakine hibrete Menfes Qidus senay keme yi’tsegiwene</a:t>
            </a:r>
            <a:endParaRPr/>
          </a:p>
          <a:p>
            <a:pPr marL="463550" marR="0" lvl="0" indent="-450850" algn="l" rtl="0">
              <a:lnSpc>
                <a:spcPct val="100000"/>
              </a:lnSpc>
              <a:spcBef>
                <a:spcPts val="0"/>
              </a:spcBef>
              <a:spcAft>
                <a:spcPts val="0"/>
              </a:spcAft>
              <a:buClr>
                <a:srgbClr val="FF0000"/>
              </a:buClr>
              <a:buSzPts val="3000"/>
              <a:buFont typeface="Noto Sans Symbols"/>
              <a:buChar char="❖"/>
            </a:pPr>
            <a:r>
              <a:rPr lang="en-US" sz="3000" b="0" i="0" u="sng">
                <a:solidFill>
                  <a:srgbClr val="FFFF00"/>
                </a:solidFill>
                <a:latin typeface="Arial"/>
                <a:ea typeface="Arial"/>
                <a:cs typeface="Arial"/>
                <a:sym typeface="Arial"/>
              </a:rPr>
              <a:t>Deacon</a:t>
            </a:r>
            <a:r>
              <a:rPr lang="en-US" sz="3000" b="0" i="0" u="none">
                <a:solidFill>
                  <a:srgbClr val="FFFF00"/>
                </a:solidFill>
                <a:latin typeface="Arial"/>
                <a:ea typeface="Arial"/>
                <a:cs typeface="Arial"/>
                <a:sym typeface="Arial"/>
              </a:rPr>
              <a:t>:</a:t>
            </a:r>
            <a:r>
              <a:rPr lang="en-US" sz="3000" b="1" i="0" u="none">
                <a:solidFill>
                  <a:srgbClr val="FFFFFF"/>
                </a:solidFill>
                <a:latin typeface="Arial"/>
                <a:ea typeface="Arial"/>
                <a:cs typeface="Arial"/>
                <a:sym typeface="Arial"/>
              </a:rPr>
              <a:t> </a:t>
            </a:r>
            <a:r>
              <a:rPr lang="en-US" sz="3000" b="0" i="0" u="none">
                <a:solidFill>
                  <a:srgbClr val="FFFFFF"/>
                </a:solidFill>
                <a:latin typeface="Arial"/>
                <a:ea typeface="Arial"/>
                <a:cs typeface="Arial"/>
                <a:sym typeface="Arial"/>
              </a:rPr>
              <a:t>With all the heart let us beseech the Lord our God that he grant unto us the good communion of the Holy Spirit.</a:t>
            </a:r>
            <a:endParaRPr/>
          </a:p>
        </p:txBody>
      </p:sp>
      <p:pic>
        <p:nvPicPr>
          <p:cNvPr id="753" name="Google Shape;753;p59"/>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6"/>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274" name="Google Shape;274;p6"/>
          <p:cNvSpPr txBox="1"/>
          <p:nvPr/>
        </p:nvSpPr>
        <p:spPr>
          <a:xfrm>
            <a:off x="492125" y="406400"/>
            <a:ext cx="4711700" cy="6746875"/>
          </a:xfrm>
          <a:prstGeom prst="rect">
            <a:avLst/>
          </a:prstGeom>
          <a:noFill/>
          <a:ln>
            <a:noFill/>
          </a:ln>
        </p:spPr>
        <p:txBody>
          <a:bodyPr spcFirstLastPara="1" wrap="square" lIns="92150" tIns="46075" rIns="92150" bIns="46075" anchor="t" anchorCtr="0">
            <a:noAutofit/>
          </a:bodyPr>
          <a:lstStyle/>
          <a:p>
            <a:pPr marL="463550" marR="0" lvl="0" indent="-457200" algn="l" rtl="0">
              <a:lnSpc>
                <a:spcPct val="100000"/>
              </a:lnSpc>
              <a:spcBef>
                <a:spcPts val="0"/>
              </a:spcBef>
              <a:spcAft>
                <a:spcPts val="0"/>
              </a:spcAft>
              <a:buClr>
                <a:srgbClr val="33CC33"/>
              </a:buClr>
              <a:buSzPts val="3300"/>
              <a:buFont typeface="Noto Sans Symbols"/>
              <a:buChar char="❖"/>
            </a:pPr>
            <a:r>
              <a:rPr lang="en-US" sz="3300" b="0" i="0" u="sng">
                <a:solidFill>
                  <a:srgbClr val="FFFFFF"/>
                </a:solidFill>
                <a:latin typeface="Arial"/>
                <a:ea typeface="Arial"/>
                <a:cs typeface="Arial"/>
                <a:sym typeface="Arial"/>
              </a:rPr>
              <a:t>ካህን</a:t>
            </a:r>
            <a:r>
              <a:rPr lang="en-US" sz="3300" b="0" i="0" u="none">
                <a:solidFill>
                  <a:srgbClr val="FFFFFF"/>
                </a:solidFill>
                <a:latin typeface="Arial"/>
                <a:ea typeface="Arial"/>
                <a:cs typeface="Arial"/>
                <a:sym typeface="Arial"/>
              </a:rPr>
              <a:t>፡</a:t>
            </a:r>
            <a:r>
              <a:rPr lang="en-US" sz="3300" b="0" i="0" u="none">
                <a:solidFill>
                  <a:srgbClr val="FFFF00"/>
                </a:solidFill>
                <a:latin typeface="Arial"/>
                <a:ea typeface="Arial"/>
                <a:cs typeface="Arial"/>
                <a:sym typeface="Arial"/>
              </a:rPr>
              <a:t> አልዕሉ አልባቢክሙ። </a:t>
            </a:r>
            <a:r>
              <a:rPr lang="en-US" sz="3300" b="0" i="0" u="none">
                <a:solidFill>
                  <a:srgbClr val="FFFFFF"/>
                </a:solidFill>
                <a:latin typeface="Arial"/>
                <a:ea typeface="Arial"/>
                <a:cs typeface="Arial"/>
                <a:sym typeface="Arial"/>
              </a:rPr>
              <a:t>(ቅሐ-፫)</a:t>
            </a:r>
            <a:endParaRPr/>
          </a:p>
          <a:p>
            <a:pPr marL="463550" marR="0" lvl="0" indent="-457200" algn="l" rtl="0">
              <a:lnSpc>
                <a:spcPct val="100000"/>
              </a:lnSpc>
              <a:spcBef>
                <a:spcPts val="600"/>
              </a:spcBef>
              <a:spcAft>
                <a:spcPts val="0"/>
              </a:spcAft>
              <a:buClr>
                <a:srgbClr val="FFFFFF"/>
              </a:buClr>
              <a:buSzPts val="3300"/>
              <a:buFont typeface="Noto Sans Symbols"/>
              <a:buChar char="❖"/>
            </a:pPr>
            <a:r>
              <a:rPr lang="en-US" sz="3300" b="0" i="0" u="none">
                <a:solidFill>
                  <a:srgbClr val="FFFFFF"/>
                </a:solidFill>
                <a:latin typeface="Arial"/>
                <a:ea typeface="Arial"/>
                <a:cs typeface="Arial"/>
                <a:sym typeface="Arial"/>
              </a:rPr>
              <a:t>ብልብኹም ሰማያዊ ነገር ሕሰቡ።</a:t>
            </a:r>
            <a:endParaRPr/>
          </a:p>
          <a:p>
            <a:pPr marL="463550" marR="0" lvl="0" indent="-457200" algn="l" rtl="0">
              <a:lnSpc>
                <a:spcPct val="100000"/>
              </a:lnSpc>
              <a:spcBef>
                <a:spcPts val="6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463550" marR="0" lvl="0" indent="-457200" algn="l" rtl="0">
              <a:lnSpc>
                <a:spcPct val="100000"/>
              </a:lnSpc>
              <a:spcBef>
                <a:spcPts val="600"/>
              </a:spcBef>
              <a:spcAft>
                <a:spcPts val="0"/>
              </a:spcAft>
              <a:buClr>
                <a:srgbClr val="33CC33"/>
              </a:buClr>
              <a:buSzPts val="3300"/>
              <a:buFont typeface="Noto Sans Symbols"/>
              <a:buChar char="❖"/>
            </a:pPr>
            <a:r>
              <a:rPr lang="en-US" sz="3300" b="1" i="0" u="sng">
                <a:solidFill>
                  <a:srgbClr val="FFFFFF"/>
                </a:solidFill>
                <a:latin typeface="Arial"/>
                <a:ea typeface="Arial"/>
                <a:cs typeface="Arial"/>
                <a:sym typeface="Arial"/>
              </a:rPr>
              <a:t>ሕዝብ</a:t>
            </a:r>
            <a:r>
              <a:rPr lang="en-US" sz="3300" b="1" i="0" u="none">
                <a:solidFill>
                  <a:srgbClr val="FFFFFF"/>
                </a:solidFill>
                <a:latin typeface="Arial"/>
                <a:ea typeface="Arial"/>
                <a:cs typeface="Arial"/>
                <a:sym typeface="Arial"/>
              </a:rPr>
              <a:t>:</a:t>
            </a:r>
            <a:r>
              <a:rPr lang="en-US" sz="3300" b="0" i="0" u="none">
                <a:solidFill>
                  <a:srgbClr val="FFFF00"/>
                </a:solidFill>
                <a:latin typeface="Arial"/>
                <a:ea typeface="Arial"/>
                <a:cs typeface="Arial"/>
                <a:sym typeface="Arial"/>
              </a:rPr>
              <a:t> ብነ ኀበ እግዚአብሔር አምላክነ።</a:t>
            </a:r>
            <a:endParaRPr/>
          </a:p>
          <a:p>
            <a:pPr marL="463550" marR="0" lvl="0" indent="-457200" algn="l" rtl="0">
              <a:lnSpc>
                <a:spcPct val="100000"/>
              </a:lnSpc>
              <a:spcBef>
                <a:spcPts val="600"/>
              </a:spcBef>
              <a:spcAft>
                <a:spcPts val="0"/>
              </a:spcAft>
              <a:buClr>
                <a:srgbClr val="FFFFFF"/>
              </a:buClr>
              <a:buSzPts val="3300"/>
              <a:buFont typeface="Noto Sans Symbols"/>
              <a:buChar char="❖"/>
            </a:pPr>
            <a:r>
              <a:rPr lang="en-US" sz="3300" b="0" i="0" u="none">
                <a:solidFill>
                  <a:srgbClr val="FFFFFF"/>
                </a:solidFill>
                <a:latin typeface="Arial"/>
                <a:ea typeface="Arial"/>
                <a:cs typeface="Arial"/>
                <a:sym typeface="Arial"/>
              </a:rPr>
              <a:t>ኣብ እግዚኣብሔር ኣምላኽና ኣሎና።</a:t>
            </a:r>
            <a:endParaRPr/>
          </a:p>
          <a:p>
            <a:pPr marL="463550" marR="0" lvl="0" indent="-457200" algn="l" rtl="0">
              <a:lnSpc>
                <a:spcPct val="100000"/>
              </a:lnSpc>
              <a:spcBef>
                <a:spcPts val="8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300" b="0" i="0" u="none">
              <a:solidFill>
                <a:srgbClr val="000000"/>
              </a:solidFill>
              <a:latin typeface="Arial"/>
              <a:ea typeface="Arial"/>
              <a:cs typeface="Arial"/>
              <a:sym typeface="Arial"/>
            </a:endParaRPr>
          </a:p>
        </p:txBody>
      </p:sp>
      <p:sp>
        <p:nvSpPr>
          <p:cNvPr id="275" name="Google Shape;275;p6"/>
          <p:cNvSpPr txBox="1"/>
          <p:nvPr/>
        </p:nvSpPr>
        <p:spPr>
          <a:xfrm>
            <a:off x="5018087" y="234950"/>
            <a:ext cx="4938712" cy="6823075"/>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300"/>
              <a:buFont typeface="Noto Sans Symbols"/>
              <a:buChar char="❖"/>
            </a:pPr>
            <a:r>
              <a:rPr lang="en-US" sz="3300" b="0" i="0" u="sng">
                <a:solidFill>
                  <a:srgbClr val="FFFFFF"/>
                </a:solidFill>
                <a:latin typeface="Arial"/>
                <a:ea typeface="Arial"/>
                <a:cs typeface="Arial"/>
                <a:sym typeface="Arial"/>
              </a:rPr>
              <a:t>Kahn</a:t>
            </a:r>
            <a:r>
              <a:rPr lang="en-US" sz="3300" b="0" i="0" u="none">
                <a:solidFill>
                  <a:srgbClr val="FFFFFF"/>
                </a:solidFill>
                <a:latin typeface="Arial"/>
                <a:ea typeface="Arial"/>
                <a:cs typeface="Arial"/>
                <a:sym typeface="Arial"/>
              </a:rPr>
              <a:t>: </a:t>
            </a:r>
            <a:r>
              <a:rPr lang="en-US" sz="3300" b="0" i="0" u="none">
                <a:solidFill>
                  <a:srgbClr val="FFFF00"/>
                </a:solidFill>
                <a:latin typeface="Arial"/>
                <a:ea typeface="Arial"/>
                <a:cs typeface="Arial"/>
                <a:sym typeface="Arial"/>
              </a:rPr>
              <a:t>Ali’lu albabī’kimu</a:t>
            </a:r>
            <a:r>
              <a:rPr lang="en-US" sz="3300" b="0" i="0" u="none">
                <a:solidFill>
                  <a:srgbClr val="00FF00"/>
                </a:solidFill>
                <a:latin typeface="Arial"/>
                <a:ea typeface="Arial"/>
                <a:cs typeface="Arial"/>
                <a:sym typeface="Arial"/>
              </a:rPr>
              <a:t> </a:t>
            </a:r>
            <a:endParaRPr/>
          </a:p>
          <a:p>
            <a:pPr marL="463550" marR="0" lvl="0" indent="-463550" algn="l" rtl="0">
              <a:lnSpc>
                <a:spcPct val="100000"/>
              </a:lnSpc>
              <a:spcBef>
                <a:spcPts val="800"/>
              </a:spcBef>
              <a:spcAft>
                <a:spcPts val="0"/>
              </a:spcAft>
              <a:buClr>
                <a:srgbClr val="FF0000"/>
              </a:buClr>
              <a:buSzPts val="3300"/>
              <a:buFont typeface="Noto Sans Symbols"/>
              <a:buChar char="❖"/>
            </a:pPr>
            <a:r>
              <a:rPr lang="en-US" sz="3300" b="0" i="0" u="sng">
                <a:solidFill>
                  <a:srgbClr val="FFFF00"/>
                </a:solidFill>
                <a:latin typeface="Arial"/>
                <a:ea typeface="Arial"/>
                <a:cs typeface="Arial"/>
                <a:sym typeface="Arial"/>
              </a:rPr>
              <a:t>Priest</a:t>
            </a:r>
            <a:r>
              <a:rPr lang="en-US" sz="3300" b="0" i="0" u="none">
                <a:solidFill>
                  <a:srgbClr val="FFFF00"/>
                </a:solidFill>
                <a:latin typeface="Arial"/>
                <a:ea typeface="Arial"/>
                <a:cs typeface="Arial"/>
                <a:sym typeface="Arial"/>
              </a:rPr>
              <a:t>:</a:t>
            </a:r>
            <a:r>
              <a:rPr lang="en-US" sz="3300" b="0" i="0" u="none">
                <a:solidFill>
                  <a:srgbClr val="DDDDDD"/>
                </a:solidFill>
                <a:latin typeface="Arial"/>
                <a:ea typeface="Arial"/>
                <a:cs typeface="Arial"/>
                <a:sym typeface="Arial"/>
              </a:rPr>
              <a:t> </a:t>
            </a:r>
            <a:r>
              <a:rPr lang="en-US" sz="3300" b="0" i="0" u="none">
                <a:solidFill>
                  <a:srgbClr val="FFFFFF"/>
                </a:solidFill>
                <a:latin typeface="Arial"/>
                <a:ea typeface="Arial"/>
                <a:cs typeface="Arial"/>
                <a:sym typeface="Arial"/>
              </a:rPr>
              <a:t>Lift up your hearts.</a:t>
            </a:r>
            <a:endParaRPr/>
          </a:p>
          <a:p>
            <a:pPr marL="463550" marR="0" lvl="0" indent="-463550" algn="l" rtl="0">
              <a:lnSpc>
                <a:spcPct val="100000"/>
              </a:lnSpc>
              <a:spcBef>
                <a:spcPts val="8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463550" marR="0" lvl="0" indent="-463550" algn="l" rtl="0">
              <a:lnSpc>
                <a:spcPct val="100000"/>
              </a:lnSpc>
              <a:spcBef>
                <a:spcPts val="8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463550" marR="0" lvl="0" indent="-463550" algn="l" rtl="0">
              <a:lnSpc>
                <a:spcPct val="100000"/>
              </a:lnSpc>
              <a:spcBef>
                <a:spcPts val="8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463550" marR="0" lvl="0" indent="-463550" algn="l" rtl="0">
              <a:lnSpc>
                <a:spcPct val="100000"/>
              </a:lnSpc>
              <a:spcBef>
                <a:spcPts val="8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463550" marR="0" lvl="0" indent="-463550" algn="l" rtl="0">
              <a:lnSpc>
                <a:spcPct val="100000"/>
              </a:lnSpc>
              <a:spcBef>
                <a:spcPts val="600"/>
              </a:spcBef>
              <a:spcAft>
                <a:spcPts val="0"/>
              </a:spcAft>
              <a:buClr>
                <a:srgbClr val="0000FF"/>
              </a:buClr>
              <a:buSzPts val="3300"/>
              <a:buFont typeface="Noto Sans Symbols"/>
              <a:buChar char="❖"/>
            </a:pPr>
            <a:r>
              <a:rPr lang="en-US" sz="3300" b="1" i="0" u="sng">
                <a:solidFill>
                  <a:srgbClr val="FFFFFF"/>
                </a:solidFill>
                <a:latin typeface="Arial"/>
                <a:ea typeface="Arial"/>
                <a:cs typeface="Arial"/>
                <a:sym typeface="Arial"/>
              </a:rPr>
              <a:t>Hizb</a:t>
            </a:r>
            <a:r>
              <a:rPr lang="en-US" sz="3300" b="1" i="0" u="none">
                <a:solidFill>
                  <a:srgbClr val="FFFFFF"/>
                </a:solidFill>
                <a:latin typeface="Arial"/>
                <a:ea typeface="Arial"/>
                <a:cs typeface="Arial"/>
                <a:sym typeface="Arial"/>
              </a:rPr>
              <a:t>:</a:t>
            </a:r>
            <a:r>
              <a:rPr lang="en-US" sz="3300" b="0" i="0" u="none">
                <a:solidFill>
                  <a:srgbClr val="FFFFFF"/>
                </a:solidFill>
                <a:latin typeface="Arial"/>
                <a:ea typeface="Arial"/>
                <a:cs typeface="Arial"/>
                <a:sym typeface="Arial"/>
              </a:rPr>
              <a:t> </a:t>
            </a:r>
            <a:r>
              <a:rPr lang="en-US" sz="3300" b="0" i="0" u="none">
                <a:solidFill>
                  <a:srgbClr val="FFFF00"/>
                </a:solidFill>
                <a:latin typeface="Arial"/>
                <a:ea typeface="Arial"/>
                <a:cs typeface="Arial"/>
                <a:sym typeface="Arial"/>
              </a:rPr>
              <a:t>Bine habe Igzīabhier Amlakine</a:t>
            </a:r>
            <a:endParaRPr/>
          </a:p>
          <a:p>
            <a:pPr marL="463550" marR="0" lvl="0" indent="-463550" algn="l" rtl="0">
              <a:lnSpc>
                <a:spcPct val="100000"/>
              </a:lnSpc>
              <a:spcBef>
                <a:spcPts val="800"/>
              </a:spcBef>
              <a:spcAft>
                <a:spcPts val="0"/>
              </a:spcAft>
              <a:buClr>
                <a:srgbClr val="FF0000"/>
              </a:buClr>
              <a:buSzPts val="3300"/>
              <a:buFont typeface="Noto Sans Symbols"/>
              <a:buChar char="❖"/>
            </a:pPr>
            <a:r>
              <a:rPr lang="en-US" sz="3300" b="0" i="0" u="sng">
                <a:solidFill>
                  <a:srgbClr val="FFFF00"/>
                </a:solidFill>
                <a:latin typeface="Arial"/>
                <a:ea typeface="Arial"/>
                <a:cs typeface="Arial"/>
                <a:sym typeface="Arial"/>
              </a:rPr>
              <a:t>People</a:t>
            </a:r>
            <a:r>
              <a:rPr lang="en-US" sz="3300" b="0" i="0" u="none">
                <a:solidFill>
                  <a:srgbClr val="FFFF00"/>
                </a:solidFill>
                <a:latin typeface="Arial"/>
                <a:ea typeface="Arial"/>
                <a:cs typeface="Arial"/>
                <a:sym typeface="Arial"/>
              </a:rPr>
              <a:t>:</a:t>
            </a:r>
            <a:r>
              <a:rPr lang="en-US" sz="3300" b="0" i="0" u="none">
                <a:solidFill>
                  <a:srgbClr val="DDDDDD"/>
                </a:solidFill>
                <a:latin typeface="Arial"/>
                <a:ea typeface="Arial"/>
                <a:cs typeface="Arial"/>
                <a:sym typeface="Arial"/>
              </a:rPr>
              <a:t> </a:t>
            </a:r>
            <a:r>
              <a:rPr lang="en-US" sz="3300" b="0" i="0" u="none">
                <a:solidFill>
                  <a:srgbClr val="FFFFFF"/>
                </a:solidFill>
                <a:latin typeface="Arial"/>
                <a:ea typeface="Arial"/>
                <a:cs typeface="Arial"/>
                <a:sym typeface="Arial"/>
              </a:rPr>
              <a:t>We have lifted them up unto the Lord our God. (QH-3)</a:t>
            </a:r>
            <a:endParaRPr/>
          </a:p>
          <a:p>
            <a:pPr marL="0" marR="0" lvl="0" indent="0" algn="l" rtl="0">
              <a:lnSpc>
                <a:spcPct val="93000"/>
              </a:lnSpc>
              <a:spcBef>
                <a:spcPts val="0"/>
              </a:spcBef>
              <a:spcAft>
                <a:spcPts val="0"/>
              </a:spcAft>
              <a:buNone/>
            </a:pPr>
            <a:endParaRPr sz="3300" b="0" i="0" u="none">
              <a:solidFill>
                <a:srgbClr val="FFFFFF"/>
              </a:solidFill>
              <a:latin typeface="Arial"/>
              <a:ea typeface="Arial"/>
              <a:cs typeface="Arial"/>
              <a:sym typeface="Arial"/>
            </a:endParaRPr>
          </a:p>
        </p:txBody>
      </p:sp>
      <p:pic>
        <p:nvPicPr>
          <p:cNvPr id="276" name="Google Shape;276;p6"/>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60"/>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760" name="Google Shape;760;p60"/>
          <p:cNvSpPr txBox="1"/>
          <p:nvPr/>
        </p:nvSpPr>
        <p:spPr>
          <a:xfrm>
            <a:off x="708025" y="501650"/>
            <a:ext cx="4521200" cy="6811962"/>
          </a:xfrm>
          <a:prstGeom prst="rect">
            <a:avLst/>
          </a:prstGeom>
          <a:noFill/>
          <a:ln>
            <a:noFill/>
          </a:ln>
        </p:spPr>
        <p:txBody>
          <a:bodyPr spcFirstLastPara="1" wrap="square" lIns="92150" tIns="46075" rIns="92150" bIns="46075" anchor="t" anchorCtr="0">
            <a:noAutofit/>
          </a:bodyPr>
          <a:lstStyle/>
          <a:p>
            <a:pPr marL="463550" marR="0" lvl="0" indent="-457200" algn="l" rtl="0">
              <a:lnSpc>
                <a:spcPct val="100000"/>
              </a:lnSpc>
              <a:spcBef>
                <a:spcPts val="0"/>
              </a:spcBef>
              <a:spcAft>
                <a:spcPts val="0"/>
              </a:spcAft>
              <a:buClr>
                <a:srgbClr val="33CC33"/>
              </a:buClr>
              <a:buSzPts val="3500"/>
              <a:buFont typeface="Noto Sans Symbols"/>
              <a:buChar char="❖"/>
            </a:pPr>
            <a:r>
              <a:rPr lang="en-US" sz="3500" b="0" i="0" u="sng">
                <a:solidFill>
                  <a:srgbClr val="FFFFFF"/>
                </a:solidFill>
                <a:latin typeface="Arial"/>
                <a:ea typeface="Arial"/>
                <a:cs typeface="Arial"/>
                <a:sym typeface="Arial"/>
              </a:rPr>
              <a:t>ሕዝብ</a:t>
            </a:r>
            <a:r>
              <a:rPr lang="en-US" sz="3500" b="0" i="0" u="none">
                <a:solidFill>
                  <a:srgbClr val="FFFFFF"/>
                </a:solidFill>
                <a:latin typeface="Arial"/>
                <a:ea typeface="Arial"/>
                <a:cs typeface="Arial"/>
                <a:sym typeface="Arial"/>
              </a:rPr>
              <a:t>፡</a:t>
            </a:r>
            <a:r>
              <a:rPr lang="en-US" sz="3500" b="0" i="0" u="none">
                <a:solidFill>
                  <a:srgbClr val="FFFF00"/>
                </a:solidFill>
                <a:latin typeface="Arial"/>
                <a:ea typeface="Arial"/>
                <a:cs typeface="Arial"/>
                <a:sym typeface="Arial"/>
              </a:rPr>
              <a:t> በከመ ሀሎ ህልወ ወይሄሉ ለትውልደ ትውልድ ለዓለመ ዓለም።</a:t>
            </a:r>
            <a:endParaRPr/>
          </a:p>
          <a:p>
            <a:pPr marL="463550" marR="0" lvl="0" indent="-457200" algn="l" rtl="0">
              <a:lnSpc>
                <a:spcPct val="100000"/>
              </a:lnSpc>
              <a:spcBef>
                <a:spcPts val="600"/>
              </a:spcBef>
              <a:spcAft>
                <a:spcPts val="0"/>
              </a:spcAft>
              <a:buClr>
                <a:srgbClr val="FFFFFF"/>
              </a:buClr>
              <a:buSzPts val="3500"/>
              <a:buFont typeface="Noto Sans Symbols"/>
              <a:buChar char="❖"/>
            </a:pPr>
            <a:r>
              <a:rPr lang="en-US" sz="3500" b="0" i="0" u="none">
                <a:solidFill>
                  <a:srgbClr val="FFFFFF"/>
                </a:solidFill>
                <a:latin typeface="Arial"/>
                <a:ea typeface="Arial"/>
                <a:cs typeface="Arial"/>
                <a:sym typeface="Arial"/>
              </a:rPr>
              <a:t>ጥንቲ ህልዊ ኮይኑ ከም ዝነበረ ንውሉድ ወለዶን ንዘለዓለምን ህልው ኮይኑ ይነብር ኣሎ።</a:t>
            </a:r>
            <a:endParaRPr/>
          </a:p>
          <a:p>
            <a:pPr marL="463550" marR="0" lvl="0" indent="-457200" algn="l" rtl="0">
              <a:lnSpc>
                <a:spcPct val="100000"/>
              </a:lnSpc>
              <a:spcBef>
                <a:spcPts val="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463550" marR="0" lvl="0" indent="-457200" algn="l" rtl="0">
              <a:lnSpc>
                <a:spcPct val="100000"/>
              </a:lnSpc>
              <a:spcBef>
                <a:spcPts val="6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500" b="0" i="0" u="none">
              <a:solidFill>
                <a:srgbClr val="000000"/>
              </a:solidFill>
              <a:latin typeface="Arial"/>
              <a:ea typeface="Arial"/>
              <a:cs typeface="Arial"/>
              <a:sym typeface="Arial"/>
            </a:endParaRPr>
          </a:p>
        </p:txBody>
      </p:sp>
      <p:sp>
        <p:nvSpPr>
          <p:cNvPr id="761" name="Google Shape;761;p60"/>
          <p:cNvSpPr txBox="1"/>
          <p:nvPr/>
        </p:nvSpPr>
        <p:spPr>
          <a:xfrm>
            <a:off x="4960937" y="374650"/>
            <a:ext cx="4908550" cy="6875462"/>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500"/>
              <a:buFont typeface="Noto Sans Symbols"/>
              <a:buChar char="❖"/>
            </a:pPr>
            <a:r>
              <a:rPr lang="en-US" sz="3500" b="1" i="0" u="sng">
                <a:solidFill>
                  <a:srgbClr val="FFFFFF"/>
                </a:solidFill>
                <a:latin typeface="Arial"/>
                <a:ea typeface="Arial"/>
                <a:cs typeface="Arial"/>
                <a:sym typeface="Arial"/>
              </a:rPr>
              <a:t>Hizb</a:t>
            </a:r>
            <a:r>
              <a:rPr lang="en-US" sz="3500" b="1" i="0" u="none">
                <a:solidFill>
                  <a:srgbClr val="FFFFFF"/>
                </a:solidFill>
                <a:latin typeface="Arial"/>
                <a:ea typeface="Arial"/>
                <a:cs typeface="Arial"/>
                <a:sym typeface="Arial"/>
              </a:rPr>
              <a:t>:</a:t>
            </a:r>
            <a:r>
              <a:rPr lang="en-US" sz="3500" b="0" i="0" u="none">
                <a:solidFill>
                  <a:srgbClr val="FFFFFF"/>
                </a:solidFill>
                <a:latin typeface="Arial"/>
                <a:ea typeface="Arial"/>
                <a:cs typeface="Arial"/>
                <a:sym typeface="Arial"/>
              </a:rPr>
              <a:t> </a:t>
            </a:r>
            <a:r>
              <a:rPr lang="en-US" sz="3500" b="0" i="0" u="none">
                <a:solidFill>
                  <a:srgbClr val="FFFF00"/>
                </a:solidFill>
                <a:latin typeface="Arial"/>
                <a:ea typeface="Arial"/>
                <a:cs typeface="Arial"/>
                <a:sym typeface="Arial"/>
              </a:rPr>
              <a:t>Be-keme halo hiliwe we-yihielu le-tewilde tiwlid le-Alem Alem</a:t>
            </a:r>
            <a:r>
              <a:rPr lang="en-US" sz="3500" b="0" i="0" u="none">
                <a:solidFill>
                  <a:srgbClr val="00FF00"/>
                </a:solidFill>
                <a:latin typeface="Arial"/>
                <a:ea typeface="Arial"/>
                <a:cs typeface="Arial"/>
                <a:sym typeface="Arial"/>
              </a:rPr>
              <a:t> </a:t>
            </a:r>
            <a:endParaRPr/>
          </a:p>
          <a:p>
            <a:pPr marL="463550" marR="0" lvl="0" indent="-463550" algn="l" rtl="0">
              <a:lnSpc>
                <a:spcPct val="100000"/>
              </a:lnSpc>
              <a:spcBef>
                <a:spcPts val="0"/>
              </a:spcBef>
              <a:spcAft>
                <a:spcPts val="0"/>
              </a:spcAft>
              <a:buClr>
                <a:srgbClr val="FF0000"/>
              </a:buClr>
              <a:buSzPts val="3500"/>
              <a:buFont typeface="Noto Sans Symbols"/>
              <a:buChar char="❖"/>
            </a:pPr>
            <a:r>
              <a:rPr lang="en-US" sz="3500" b="1" i="0" u="sng">
                <a:solidFill>
                  <a:srgbClr val="FFFF00"/>
                </a:solidFill>
                <a:latin typeface="Arial"/>
                <a:ea typeface="Arial"/>
                <a:cs typeface="Arial"/>
                <a:sym typeface="Arial"/>
              </a:rPr>
              <a:t>People</a:t>
            </a:r>
            <a:r>
              <a:rPr lang="en-US" sz="3500" b="1" i="0" u="none">
                <a:solidFill>
                  <a:srgbClr val="FFFF00"/>
                </a:solidFill>
                <a:latin typeface="Arial"/>
                <a:ea typeface="Arial"/>
                <a:cs typeface="Arial"/>
                <a:sym typeface="Arial"/>
              </a:rPr>
              <a:t>:</a:t>
            </a:r>
            <a:r>
              <a:rPr lang="en-US" sz="3500" b="1" i="0" u="none">
                <a:solidFill>
                  <a:srgbClr val="DDDDDD"/>
                </a:solidFill>
                <a:latin typeface="Arial"/>
                <a:ea typeface="Arial"/>
                <a:cs typeface="Arial"/>
                <a:sym typeface="Arial"/>
              </a:rPr>
              <a:t> </a:t>
            </a:r>
            <a:r>
              <a:rPr lang="en-US" sz="3500" b="0" i="0" u="none">
                <a:solidFill>
                  <a:srgbClr val="FFFFFF"/>
                </a:solidFill>
                <a:latin typeface="Arial"/>
                <a:ea typeface="Arial"/>
                <a:cs typeface="Arial"/>
                <a:sym typeface="Arial"/>
              </a:rPr>
              <a:t>As it was, is and shall be unto generations to generations, world without end.</a:t>
            </a:r>
            <a:endParaRPr/>
          </a:p>
        </p:txBody>
      </p:sp>
      <p:pic>
        <p:nvPicPr>
          <p:cNvPr id="762" name="Google Shape;762;p60"/>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61"/>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61</a:t>
            </a:fld>
            <a:endParaRPr/>
          </a:p>
        </p:txBody>
      </p:sp>
      <p:sp>
        <p:nvSpPr>
          <p:cNvPr id="769" name="Google Shape;769;p61"/>
          <p:cNvSpPr txBox="1"/>
          <p:nvPr/>
        </p:nvSpPr>
        <p:spPr>
          <a:xfrm>
            <a:off x="373062" y="373062"/>
            <a:ext cx="4665662" cy="6811962"/>
          </a:xfrm>
          <a:prstGeom prst="rect">
            <a:avLst/>
          </a:prstGeom>
          <a:noFill/>
          <a:ln>
            <a:noFill/>
          </a:ln>
        </p:spPr>
        <p:txBody>
          <a:bodyPr spcFirstLastPara="1" wrap="square" lIns="92150" tIns="46075" rIns="92150" bIns="46075" anchor="t" anchorCtr="0">
            <a:noAutofit/>
          </a:bodyPr>
          <a:lstStyle/>
          <a:p>
            <a:pPr marL="463550" marR="0" lvl="0" indent="-393700" algn="l" rtl="0">
              <a:lnSpc>
                <a:spcPct val="100000"/>
              </a:lnSpc>
              <a:spcBef>
                <a:spcPts val="0"/>
              </a:spcBef>
              <a:spcAft>
                <a:spcPts val="0"/>
              </a:spcAft>
              <a:buClr>
                <a:srgbClr val="00CC00"/>
              </a:buClr>
              <a:buSzPts val="2100"/>
              <a:buFont typeface="Noto Sans Symbols"/>
              <a:buChar char="❖"/>
            </a:pPr>
            <a:r>
              <a:rPr lang="en-US" sz="2100" b="0" i="0" u="none">
                <a:solidFill>
                  <a:srgbClr val="FFFFFF"/>
                </a:solidFill>
                <a:latin typeface="Arial"/>
                <a:ea typeface="Arial"/>
                <a:cs typeface="Arial"/>
                <a:sym typeface="Arial"/>
              </a:rPr>
              <a:t>ካህን፡-</a:t>
            </a:r>
            <a:r>
              <a:rPr lang="en-US" sz="2100" b="0" i="0" u="none">
                <a:solidFill>
                  <a:srgbClr val="00FF00"/>
                </a:solidFill>
                <a:latin typeface="Arial"/>
                <a:ea typeface="Arial"/>
                <a:cs typeface="Arial"/>
                <a:sym typeface="Arial"/>
              </a:rPr>
              <a:t> </a:t>
            </a:r>
            <a:r>
              <a:rPr lang="en-US" sz="2100" b="0" i="0" u="none">
                <a:solidFill>
                  <a:srgbClr val="FFFF00"/>
                </a:solidFill>
                <a:latin typeface="Arial"/>
                <a:ea typeface="Arial"/>
                <a:cs typeface="Arial"/>
                <a:sym typeface="Arial"/>
              </a:rPr>
              <a:t>በስብሐት ወበውዳሴ በአኰቴት ወበዕበይ ናቀርብ ለከ ከመ ይኩን ለኵሎሙ እለ ይነሥኡ እምኔሁ ለፍሥ</a:t>
            </a:r>
            <a:r>
              <a:rPr lang="en-US" sz="2100" b="0" i="0" u="none">
                <a:solidFill>
                  <a:srgbClr val="CE181E"/>
                </a:solidFill>
                <a:latin typeface="Arial"/>
                <a:ea typeface="Arial"/>
                <a:cs typeface="Arial"/>
                <a:sym typeface="Arial"/>
              </a:rPr>
              <a:t>ሓ</a:t>
            </a:r>
            <a:r>
              <a:rPr lang="en-US" sz="2100" b="0" i="0" u="none">
                <a:solidFill>
                  <a:srgbClr val="FFFF00"/>
                </a:solidFill>
                <a:latin typeface="Arial"/>
                <a:ea typeface="Arial"/>
                <a:cs typeface="Arial"/>
                <a:sym typeface="Arial"/>
              </a:rPr>
              <a:t> ወለኀሤት ለፈውስ ወለረድኤት ወለሐድሶ ሥጋ ወለፈውሶ መንፈስ ወነፍስ ወየአኵቱከ ኵሎሙ ኅቡረ በ፩ዱቃል ለዓለም ዓለም።</a:t>
            </a:r>
            <a:endParaRPr/>
          </a:p>
          <a:p>
            <a:pPr marL="463550" marR="0" lvl="0" indent="-393700" algn="l" rtl="0">
              <a:lnSpc>
                <a:spcPct val="100000"/>
              </a:lnSpc>
              <a:spcBef>
                <a:spcPts val="600"/>
              </a:spcBef>
              <a:spcAft>
                <a:spcPts val="0"/>
              </a:spcAft>
              <a:buClr>
                <a:srgbClr val="FFFFFF"/>
              </a:buClr>
              <a:buSzPts val="2100"/>
              <a:buFont typeface="Noto Sans Symbols"/>
              <a:buChar char="❖"/>
            </a:pPr>
            <a:r>
              <a:rPr lang="en-US" sz="2100" b="0" i="0" u="none">
                <a:solidFill>
                  <a:srgbClr val="FFFFFF"/>
                </a:solidFill>
                <a:latin typeface="Arial"/>
                <a:ea typeface="Arial"/>
                <a:cs typeface="Arial"/>
                <a:sym typeface="Arial"/>
              </a:rPr>
              <a:t>ነቶም ካብኡ ዚቕበሉ ዅሎም ንሓጐስን ንደስታን ንፈውስን ንረድኤትን ንምሕዳስ ሥጋን ንምድኃን መንፈስን ነፍስን ኪኾኖም ብምስጋናን ብውዳሴን ብኽብርን ብዕቤትን ነቕረበልካ ኣሎና። ኵሎም ድማ ብኅብረት ብሓደ ቓል ኮይኖም ንዘለዓለም ኬመስግ</a:t>
            </a:r>
            <a:r>
              <a:rPr lang="en-US" sz="2100" b="0" i="0" u="none">
                <a:solidFill>
                  <a:srgbClr val="CE181E"/>
                </a:solidFill>
                <a:latin typeface="Arial"/>
                <a:ea typeface="Arial"/>
                <a:cs typeface="Arial"/>
                <a:sym typeface="Arial"/>
              </a:rPr>
              <a:t>ኑ</a:t>
            </a:r>
            <a:r>
              <a:rPr lang="en-US" sz="2100" b="0" i="0" u="none">
                <a:solidFill>
                  <a:srgbClr val="FFFFFF"/>
                </a:solidFill>
                <a:latin typeface="Arial"/>
                <a:ea typeface="Arial"/>
                <a:cs typeface="Arial"/>
                <a:sym typeface="Arial"/>
              </a:rPr>
              <a:t>ኻ እዩም። </a:t>
            </a:r>
            <a:endParaRPr/>
          </a:p>
        </p:txBody>
      </p:sp>
      <p:pic>
        <p:nvPicPr>
          <p:cNvPr id="770" name="Google Shape;770;p61"/>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771" name="Google Shape;771;p61"/>
          <p:cNvSpPr txBox="1"/>
          <p:nvPr/>
        </p:nvSpPr>
        <p:spPr>
          <a:xfrm>
            <a:off x="4768850" y="473075"/>
            <a:ext cx="5026025" cy="6869112"/>
          </a:xfrm>
          <a:prstGeom prst="rect">
            <a:avLst/>
          </a:prstGeom>
          <a:noFill/>
          <a:ln>
            <a:noFill/>
          </a:ln>
        </p:spPr>
        <p:txBody>
          <a:bodyPr spcFirstLastPara="1" wrap="square" lIns="90000" tIns="91425" rIns="90000" bIns="91425" anchor="t" anchorCtr="0">
            <a:noAutofit/>
          </a:bodyPr>
          <a:lstStyle/>
          <a:p>
            <a:pPr marL="463550" marR="0" lvl="0" indent="-387350" algn="l" rtl="0">
              <a:lnSpc>
                <a:spcPct val="100000"/>
              </a:lnSpc>
              <a:spcBef>
                <a:spcPts val="0"/>
              </a:spcBef>
              <a:spcAft>
                <a:spcPts val="0"/>
              </a:spcAft>
              <a:buClr>
                <a:srgbClr val="0000FF"/>
              </a:buClr>
              <a:buSzPts val="2000"/>
              <a:buFont typeface="Noto Sans Symbols"/>
              <a:buChar char="❖"/>
            </a:pPr>
            <a:r>
              <a:rPr lang="en-US" sz="2000" b="0" i="0" u="sng">
                <a:solidFill>
                  <a:srgbClr val="FFFFFF"/>
                </a:solidFill>
                <a:latin typeface="Arial"/>
                <a:ea typeface="Arial"/>
                <a:cs typeface="Arial"/>
                <a:sym typeface="Arial"/>
              </a:rPr>
              <a:t>Kahn</a:t>
            </a:r>
            <a:r>
              <a:rPr lang="en-US" sz="2000" b="0" i="0" u="none">
                <a:solidFill>
                  <a:srgbClr val="FFFFFF"/>
                </a:solidFill>
                <a:latin typeface="Arial"/>
                <a:ea typeface="Arial"/>
                <a:cs typeface="Arial"/>
                <a:sym typeface="Arial"/>
              </a:rPr>
              <a:t>: </a:t>
            </a:r>
            <a:r>
              <a:rPr lang="en-US" sz="2000" b="0" i="0" u="none">
                <a:solidFill>
                  <a:srgbClr val="FFFF00"/>
                </a:solidFill>
                <a:latin typeface="Arial"/>
                <a:ea typeface="Arial"/>
                <a:cs typeface="Arial"/>
                <a:sym typeface="Arial"/>
              </a:rPr>
              <a:t>be-sibhat webe-widasie be-akotiet webe-abey naqerib leke keme yikun le-kulomu ile yi-nesisu im-niehu le-fisiho wele-hasiet le-fewis wele-rediet wele-hadiso siga wele-fiwiso Menfes we-nefs we-ye’akutuke kulomu hibure be-ahadu qal le-Alem alem::</a:t>
            </a:r>
            <a:endParaRPr/>
          </a:p>
          <a:p>
            <a:pPr marL="463550" marR="0" lvl="0" indent="-387350" algn="l" rtl="0">
              <a:lnSpc>
                <a:spcPct val="100000"/>
              </a:lnSpc>
              <a:spcBef>
                <a:spcPts val="600"/>
              </a:spcBef>
              <a:spcAft>
                <a:spcPts val="0"/>
              </a:spcAft>
              <a:buClr>
                <a:srgbClr val="FF0000"/>
              </a:buClr>
              <a:buSzPts val="2000"/>
              <a:buFont typeface="Noto Sans Symbols"/>
              <a:buChar char="❖"/>
            </a:pPr>
            <a:r>
              <a:rPr lang="en-US" sz="2000" b="0" i="0" u="sng">
                <a:solidFill>
                  <a:srgbClr val="FFFF00"/>
                </a:solidFill>
                <a:latin typeface="Arial"/>
                <a:ea typeface="Arial"/>
                <a:cs typeface="Arial"/>
                <a:sym typeface="Arial"/>
              </a:rPr>
              <a:t>People</a:t>
            </a:r>
            <a:r>
              <a:rPr lang="en-US" sz="2000" b="0" i="0" u="none">
                <a:solidFill>
                  <a:srgbClr val="FFFF00"/>
                </a:solidFill>
                <a:latin typeface="Arial"/>
                <a:ea typeface="Arial"/>
                <a:cs typeface="Arial"/>
                <a:sym typeface="Arial"/>
              </a:rPr>
              <a:t>: </a:t>
            </a:r>
            <a:r>
              <a:rPr lang="en-US" sz="2000" b="0" i="0" u="none">
                <a:solidFill>
                  <a:srgbClr val="FFFFFF"/>
                </a:solidFill>
                <a:latin typeface="Arial"/>
                <a:ea typeface="Arial"/>
                <a:cs typeface="Arial"/>
                <a:sym typeface="Arial"/>
              </a:rPr>
              <a:t>We offer it unto Thee in glory and praise, in thanksgiving and greatness, that it may be to all who take of it for rejoicing and happiness, for healing and help, for the renewal of the body and cure of the spirit and soul; and all of them together give thanks unto Thee with one voice, unto the ages of ages.</a:t>
            </a:r>
            <a:endParaRPr/>
          </a:p>
          <a:p>
            <a:pPr marL="463550" marR="0" lvl="0" indent="-387350" algn="l" rtl="0">
              <a:lnSpc>
                <a:spcPct val="100000"/>
              </a:lnSpc>
              <a:spcBef>
                <a:spcPts val="900"/>
              </a:spcBef>
              <a:spcAft>
                <a:spcPts val="0"/>
              </a:spcAft>
              <a:buClr>
                <a:schemeClr val="dk1"/>
              </a:buClr>
              <a:buSzPts val="2000"/>
              <a:buFont typeface="Arial"/>
              <a:buNone/>
            </a:pPr>
            <a:endParaRPr sz="20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000" b="0" i="0" u="none">
              <a:solidFill>
                <a:srgbClr val="000000"/>
              </a:solidFill>
              <a:latin typeface="Arial"/>
              <a:ea typeface="Arial"/>
              <a:cs typeface="Arial"/>
              <a:sym typeface="Arial"/>
            </a:endParaRP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62"/>
          <p:cNvSpPr txBox="1"/>
          <p:nvPr/>
        </p:nvSpPr>
        <p:spPr>
          <a:xfrm>
            <a:off x="457200" y="468312"/>
            <a:ext cx="4581525" cy="6811962"/>
          </a:xfrm>
          <a:prstGeom prst="rect">
            <a:avLst/>
          </a:prstGeom>
          <a:noFill/>
          <a:ln>
            <a:noFill/>
          </a:ln>
        </p:spPr>
        <p:txBody>
          <a:bodyPr spcFirstLastPara="1" wrap="square" lIns="90000" tIns="91425" rIns="90000" bIns="91425" anchor="t" anchorCtr="0">
            <a:noAutofit/>
          </a:bodyPr>
          <a:lstStyle/>
          <a:p>
            <a:pPr marL="463550" marR="0" lvl="0" indent="-431800" algn="l" rtl="0">
              <a:lnSpc>
                <a:spcPct val="100000"/>
              </a:lnSpc>
              <a:spcBef>
                <a:spcPts val="0"/>
              </a:spcBef>
              <a:spcAft>
                <a:spcPts val="0"/>
              </a:spcAft>
              <a:buClr>
                <a:srgbClr val="00CC00"/>
              </a:buClr>
              <a:buSzPts val="3000"/>
              <a:buFont typeface="Noto Sans Symbols"/>
              <a:buChar char="❖"/>
            </a:pPr>
            <a:r>
              <a:rPr lang="en-US" sz="3000" b="0" i="0" u="sng">
                <a:solidFill>
                  <a:srgbClr val="FFFFFF"/>
                </a:solidFill>
                <a:latin typeface="Arial"/>
                <a:ea typeface="Arial"/>
                <a:cs typeface="Arial"/>
                <a:sym typeface="Arial"/>
              </a:rPr>
              <a:t>ሕዝብ</a:t>
            </a:r>
            <a:r>
              <a:rPr lang="en-US" sz="3000" b="0" i="0" u="none">
                <a:solidFill>
                  <a:srgbClr val="FFFFFF"/>
                </a:solidFill>
                <a:latin typeface="Arial"/>
                <a:ea typeface="Arial"/>
                <a:cs typeface="Arial"/>
                <a:sym typeface="Arial"/>
              </a:rPr>
              <a:t>፡-</a:t>
            </a:r>
            <a:r>
              <a:rPr lang="en-US" sz="3000" b="0" i="0" u="none">
                <a:solidFill>
                  <a:srgbClr val="FFFF00"/>
                </a:solidFill>
                <a:latin typeface="Arial"/>
                <a:ea typeface="Arial"/>
                <a:cs typeface="Arial"/>
                <a:sym typeface="Arial"/>
              </a:rPr>
              <a:t> አሜን።</a:t>
            </a:r>
            <a:endParaRPr/>
          </a:p>
          <a:p>
            <a:pPr marL="0" marR="0" lvl="0" indent="0" algn="l" rtl="0">
              <a:lnSpc>
                <a:spcPct val="93000"/>
              </a:lnSpc>
              <a:spcBef>
                <a:spcPts val="0"/>
              </a:spcBef>
              <a:spcAft>
                <a:spcPts val="0"/>
              </a:spcAft>
              <a:buNone/>
            </a:pPr>
            <a:endParaRPr sz="3000" b="0" i="0" u="none">
              <a:solidFill>
                <a:srgbClr val="FFFF00"/>
              </a:solidFill>
              <a:latin typeface="Arial"/>
              <a:ea typeface="Arial"/>
              <a:cs typeface="Arial"/>
              <a:sym typeface="Arial"/>
            </a:endParaRPr>
          </a:p>
        </p:txBody>
      </p:sp>
      <p:sp>
        <p:nvSpPr>
          <p:cNvPr id="778" name="Google Shape;778;p62"/>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62</a:t>
            </a:fld>
            <a:endParaRPr/>
          </a:p>
        </p:txBody>
      </p:sp>
      <p:pic>
        <p:nvPicPr>
          <p:cNvPr id="779" name="Google Shape;779;p62"/>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780" name="Google Shape;780;p62"/>
          <p:cNvSpPr txBox="1"/>
          <p:nvPr/>
        </p:nvSpPr>
        <p:spPr>
          <a:xfrm>
            <a:off x="5102225" y="444500"/>
            <a:ext cx="4622800" cy="6691312"/>
          </a:xfrm>
          <a:prstGeom prst="rect">
            <a:avLst/>
          </a:prstGeom>
          <a:noFill/>
          <a:ln>
            <a:noFill/>
          </a:ln>
        </p:spPr>
        <p:txBody>
          <a:bodyPr spcFirstLastPara="1" wrap="square" lIns="90000" tIns="91425" rIns="90000" bIns="91425" anchor="t" anchorCtr="0">
            <a:noAutofit/>
          </a:bodyPr>
          <a:lstStyle/>
          <a:p>
            <a:pPr marL="463550" marR="0" lvl="0" indent="-431800" algn="l" rtl="0">
              <a:lnSpc>
                <a:spcPct val="100000"/>
              </a:lnSpc>
              <a:spcBef>
                <a:spcPts val="0"/>
              </a:spcBef>
              <a:spcAft>
                <a:spcPts val="0"/>
              </a:spcAft>
              <a:buClr>
                <a:srgbClr val="0000FF"/>
              </a:buClr>
              <a:buSzPts val="3000"/>
              <a:buFont typeface="Noto Sans Symbols"/>
              <a:buChar char="❖"/>
            </a:pPr>
            <a:r>
              <a:rPr lang="en-US" sz="3000" b="1" i="0" u="sng">
                <a:solidFill>
                  <a:srgbClr val="FFFFFF"/>
                </a:solidFill>
                <a:latin typeface="Arial"/>
                <a:ea typeface="Arial"/>
                <a:cs typeface="Arial"/>
                <a:sym typeface="Arial"/>
              </a:rPr>
              <a:t>Hizb</a:t>
            </a:r>
            <a:r>
              <a:rPr lang="en-US" sz="3000" b="1"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Amien </a:t>
            </a:r>
            <a:endParaRPr/>
          </a:p>
          <a:p>
            <a:pPr marL="463550" marR="0" lvl="0" indent="-431800" algn="l" rtl="0">
              <a:lnSpc>
                <a:spcPct val="100000"/>
              </a:lnSpc>
              <a:spcBef>
                <a:spcPts val="800"/>
              </a:spcBef>
              <a:spcAft>
                <a:spcPts val="0"/>
              </a:spcAft>
              <a:buClr>
                <a:srgbClr val="FF0000"/>
              </a:buClr>
              <a:buSzPts val="3000"/>
              <a:buFont typeface="Noto Sans Symbols"/>
              <a:buChar char="❖"/>
            </a:pPr>
            <a:r>
              <a:rPr lang="en-US" sz="3000" b="0" i="0" u="sng">
                <a:solidFill>
                  <a:srgbClr val="FFFF66"/>
                </a:solidFill>
                <a:latin typeface="Arial"/>
                <a:ea typeface="Arial"/>
                <a:cs typeface="Arial"/>
                <a:sym typeface="Arial"/>
              </a:rPr>
              <a:t>People</a:t>
            </a:r>
            <a:r>
              <a:rPr lang="en-US" sz="3000" b="0" i="0" u="none">
                <a:solidFill>
                  <a:srgbClr val="FFFF00"/>
                </a:solidFill>
                <a:latin typeface="Arial"/>
                <a:ea typeface="Arial"/>
                <a:cs typeface="Arial"/>
                <a:sym typeface="Arial"/>
              </a:rPr>
              <a:t>: </a:t>
            </a:r>
            <a:r>
              <a:rPr lang="en-US" sz="3000" b="0" i="0" u="none">
                <a:solidFill>
                  <a:srgbClr val="FFFFFF"/>
                </a:solidFill>
                <a:latin typeface="Arial"/>
                <a:ea typeface="Arial"/>
                <a:cs typeface="Arial"/>
                <a:sym typeface="Arial"/>
              </a:rPr>
              <a:t>Amen.</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63"/>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787" name="Google Shape;787;p63"/>
          <p:cNvSpPr txBox="1"/>
          <p:nvPr/>
        </p:nvSpPr>
        <p:spPr>
          <a:xfrm>
            <a:off x="438150" y="373062"/>
            <a:ext cx="9070975" cy="6811962"/>
          </a:xfrm>
          <a:prstGeom prst="rect">
            <a:avLst/>
          </a:prstGeom>
          <a:noFill/>
          <a:ln>
            <a:noFill/>
          </a:ln>
        </p:spPr>
        <p:txBody>
          <a:bodyPr spcFirstLastPara="1" wrap="square" lIns="92150" tIns="46075" rIns="92150" bIns="46075" anchor="t" anchorCtr="0">
            <a:noAutofit/>
          </a:bodyPr>
          <a:lstStyle/>
          <a:p>
            <a:pPr marL="463550" marR="0" lvl="0" indent="-436562" algn="l" rtl="0">
              <a:lnSpc>
                <a:spcPct val="90000"/>
              </a:lnSpc>
              <a:spcBef>
                <a:spcPts val="0"/>
              </a:spcBef>
              <a:spcAft>
                <a:spcPts val="0"/>
              </a:spcAft>
              <a:buClr>
                <a:srgbClr val="33CC33"/>
              </a:buClr>
              <a:buSzPts val="3000"/>
              <a:buFont typeface="Noto Sans Symbols"/>
              <a:buChar char="❖"/>
            </a:pPr>
            <a:r>
              <a:rPr lang="en-US" sz="3000" b="0" i="0" u="sng">
                <a:solidFill>
                  <a:srgbClr val="FFFFFF"/>
                </a:solidFill>
                <a:latin typeface="Arial"/>
                <a:ea typeface="Arial"/>
                <a:cs typeface="Arial"/>
                <a:sym typeface="Arial"/>
              </a:rPr>
              <a:t>ስእሊ ናይ ሐሙስ ጸሎት</a:t>
            </a:r>
            <a:r>
              <a:rPr lang="en-US" sz="3000" b="0" i="0" u="none">
                <a:solidFill>
                  <a:srgbClr val="FFFFFF"/>
                </a:solidFill>
                <a:latin typeface="Arial"/>
                <a:ea typeface="Arial"/>
                <a:cs typeface="Arial"/>
                <a:sym typeface="Arial"/>
              </a:rPr>
              <a:t> </a:t>
            </a:r>
            <a:r>
              <a:rPr lang="en-US" sz="3000" b="0" i="0" u="sng">
                <a:solidFill>
                  <a:srgbClr val="FFFFFF"/>
                </a:solidFill>
                <a:latin typeface="Arial"/>
                <a:ea typeface="Arial"/>
                <a:cs typeface="Arial"/>
                <a:sym typeface="Arial"/>
              </a:rPr>
              <a:t>(ናይ ጎይታና ድራር)</a:t>
            </a:r>
            <a:endParaRPr/>
          </a:p>
          <a:p>
            <a:pPr marL="463550" marR="0" lvl="0" indent="-436562" algn="l" rtl="0">
              <a:lnSpc>
                <a:spcPct val="90000"/>
              </a:lnSpc>
              <a:spcBef>
                <a:spcPts val="600"/>
              </a:spcBef>
              <a:spcAft>
                <a:spcPts val="0"/>
              </a:spcAft>
              <a:buClr>
                <a:srgbClr val="FFFFFF"/>
              </a:buClr>
              <a:buSzPts val="3000"/>
              <a:buFont typeface="Noto Sans Symbols"/>
              <a:buChar char="❖"/>
            </a:pPr>
            <a:r>
              <a:rPr lang="en-US" sz="3000" b="0" i="0" u="sng">
                <a:solidFill>
                  <a:srgbClr val="FFFFFF"/>
                </a:solidFill>
                <a:latin typeface="Arial"/>
                <a:ea typeface="Arial"/>
                <a:cs typeface="Arial"/>
                <a:sym typeface="Arial"/>
              </a:rPr>
              <a:t>S’ili nay Hamus tselot</a:t>
            </a:r>
            <a:r>
              <a:rPr lang="en-US" sz="3000" b="0" i="0" u="none">
                <a:solidFill>
                  <a:srgbClr val="FFFFFF"/>
                </a:solidFill>
                <a:latin typeface="Arial"/>
                <a:ea typeface="Arial"/>
                <a:cs typeface="Arial"/>
                <a:sym typeface="Arial"/>
              </a:rPr>
              <a:t> </a:t>
            </a:r>
            <a:r>
              <a:rPr lang="en-US" sz="3000" b="0" i="0" u="sng">
                <a:solidFill>
                  <a:srgbClr val="FFFFFF"/>
                </a:solidFill>
                <a:latin typeface="Arial"/>
                <a:ea typeface="Arial"/>
                <a:cs typeface="Arial"/>
                <a:sym typeface="Arial"/>
              </a:rPr>
              <a:t>(Nay Goytana dirar) </a:t>
            </a:r>
            <a:endParaRPr/>
          </a:p>
          <a:p>
            <a:pPr marL="463550" marR="0" lvl="0" indent="-436562" algn="l" rtl="0">
              <a:lnSpc>
                <a:spcPct val="90000"/>
              </a:lnSpc>
              <a:spcBef>
                <a:spcPts val="600"/>
              </a:spcBef>
              <a:spcAft>
                <a:spcPts val="0"/>
              </a:spcAft>
              <a:buClr>
                <a:srgbClr val="0000FF"/>
              </a:buClr>
              <a:buSzPts val="3000"/>
              <a:buFont typeface="Noto Sans Symbols"/>
              <a:buChar char="❖"/>
            </a:pPr>
            <a:r>
              <a:rPr lang="en-US" sz="3000" b="0" i="0" u="sng">
                <a:solidFill>
                  <a:srgbClr val="FFFFFF"/>
                </a:solidFill>
                <a:latin typeface="Arial"/>
                <a:ea typeface="Arial"/>
                <a:cs typeface="Arial"/>
                <a:sym typeface="Arial"/>
              </a:rPr>
              <a:t>I</a:t>
            </a:r>
            <a:r>
              <a:rPr lang="en-US" sz="2900" b="0" i="0" u="sng">
                <a:solidFill>
                  <a:srgbClr val="FFFFFF"/>
                </a:solidFill>
                <a:latin typeface="Arial"/>
                <a:ea typeface="Arial"/>
                <a:cs typeface="Arial"/>
                <a:sym typeface="Arial"/>
              </a:rPr>
              <a:t>con of Covenant Thursday</a:t>
            </a:r>
            <a:r>
              <a:rPr lang="en-US" sz="2900" b="0" i="0" u="none">
                <a:solidFill>
                  <a:srgbClr val="FFFFFF"/>
                </a:solidFill>
                <a:latin typeface="Arial"/>
                <a:ea typeface="Arial"/>
                <a:cs typeface="Arial"/>
                <a:sym typeface="Arial"/>
              </a:rPr>
              <a:t> </a:t>
            </a:r>
            <a:r>
              <a:rPr lang="en-US" sz="2900" b="0" i="0" u="sng">
                <a:solidFill>
                  <a:srgbClr val="FFFFFF"/>
                </a:solidFill>
                <a:latin typeface="Arial"/>
                <a:ea typeface="Arial"/>
                <a:cs typeface="Arial"/>
                <a:sym typeface="Arial"/>
              </a:rPr>
              <a:t>(The Last Supper)</a:t>
            </a:r>
            <a:endParaRPr/>
          </a:p>
        </p:txBody>
      </p:sp>
      <p:pic>
        <p:nvPicPr>
          <p:cNvPr id="788" name="Google Shape;788;p63"/>
          <p:cNvPicPr preferRelativeResize="0"/>
          <p:nvPr/>
        </p:nvPicPr>
        <p:blipFill rotWithShape="1">
          <a:blip r:embed="rId3">
            <a:alphaModFix/>
          </a:blip>
          <a:srcRect/>
          <a:stretch/>
        </p:blipFill>
        <p:spPr>
          <a:xfrm>
            <a:off x="2230437" y="2617787"/>
            <a:ext cx="5829300" cy="3565525"/>
          </a:xfrm>
          <a:prstGeom prst="rect">
            <a:avLst/>
          </a:prstGeom>
          <a:noFill/>
          <a:ln>
            <a:noFill/>
          </a:ln>
        </p:spPr>
      </p:pic>
      <p:pic>
        <p:nvPicPr>
          <p:cNvPr id="789" name="Google Shape;789;p63"/>
          <p:cNvPicPr preferRelativeResize="0"/>
          <p:nvPr/>
        </p:nvPicPr>
        <p:blipFill rotWithShape="1">
          <a:blip r:embed="rId4">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64"/>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796" name="Google Shape;796;p64"/>
          <p:cNvSpPr txBox="1"/>
          <p:nvPr/>
        </p:nvSpPr>
        <p:spPr>
          <a:xfrm>
            <a:off x="788987" y="1238250"/>
            <a:ext cx="4422775" cy="6243637"/>
          </a:xfrm>
          <a:prstGeom prst="rect">
            <a:avLst/>
          </a:prstGeom>
          <a:noFill/>
          <a:ln>
            <a:noFill/>
          </a:ln>
        </p:spPr>
        <p:txBody>
          <a:bodyPr spcFirstLastPara="1" wrap="square" lIns="92150" tIns="46075" rIns="92150" bIns="46075" anchor="t" anchorCtr="0">
            <a:noAutofit/>
          </a:bodyPr>
          <a:lstStyle/>
          <a:p>
            <a:pPr marL="463550" marR="0" lvl="0" indent="-425450" algn="l" rtl="0">
              <a:lnSpc>
                <a:spcPct val="90000"/>
              </a:lnSpc>
              <a:spcBef>
                <a:spcPts val="0"/>
              </a:spcBef>
              <a:spcAft>
                <a:spcPts val="0"/>
              </a:spcAft>
              <a:buClr>
                <a:srgbClr val="33CC33"/>
              </a:buClr>
              <a:buSzPts val="2600"/>
              <a:buFont typeface="Noto Sans Symbols"/>
              <a:buChar char="❖"/>
            </a:pPr>
            <a:r>
              <a:rPr lang="en-US" sz="2600" b="0" i="0" u="sng">
                <a:solidFill>
                  <a:srgbClr val="FFFFFF"/>
                </a:solidFill>
                <a:latin typeface="Arial"/>
                <a:ea typeface="Arial"/>
                <a:cs typeface="Arial"/>
                <a:sym typeface="Arial"/>
              </a:rPr>
              <a:t>ካህን</a:t>
            </a:r>
            <a:r>
              <a:rPr lang="en-US" sz="2600" b="0" i="0" u="none">
                <a:solidFill>
                  <a:srgbClr val="FFFFFF"/>
                </a:solidFill>
                <a:latin typeface="Arial"/>
                <a:ea typeface="Arial"/>
                <a:cs typeface="Arial"/>
                <a:sym typeface="Arial"/>
              </a:rPr>
              <a:t>፡</a:t>
            </a:r>
            <a:r>
              <a:rPr lang="en-US" sz="2600" b="0" i="0" u="none">
                <a:solidFill>
                  <a:srgbClr val="00FF00"/>
                </a:solidFill>
                <a:latin typeface="Arial"/>
                <a:ea typeface="Arial"/>
                <a:cs typeface="Arial"/>
                <a:sym typeface="Arial"/>
              </a:rPr>
              <a:t> </a:t>
            </a:r>
            <a:r>
              <a:rPr lang="en-US" sz="2600" b="0" i="0" u="none">
                <a:solidFill>
                  <a:srgbClr val="FFFF00"/>
                </a:solidFill>
                <a:latin typeface="Arial"/>
                <a:ea typeface="Arial"/>
                <a:cs typeface="Arial"/>
                <a:sym typeface="Arial"/>
              </a:rPr>
              <a:t>ሀበነ</a:t>
            </a:r>
            <a:r>
              <a:rPr lang="en-US" sz="2600" b="0" i="0" u="none">
                <a:solidFill>
                  <a:srgbClr val="00FF00"/>
                </a:solidFill>
                <a:latin typeface="Arial"/>
                <a:ea typeface="Arial"/>
                <a:cs typeface="Arial"/>
                <a:sym typeface="Arial"/>
              </a:rPr>
              <a:t> </a:t>
            </a:r>
            <a:r>
              <a:rPr lang="en-US" sz="2600" b="0" i="0" u="none">
                <a:solidFill>
                  <a:srgbClr val="FFFF00"/>
                </a:solidFill>
                <a:latin typeface="Arial"/>
                <a:ea typeface="Arial"/>
                <a:cs typeface="Arial"/>
                <a:sym typeface="Arial"/>
              </a:rPr>
              <a:t>ንኅበር በዘዚአከ መንፈስ ቅዱስ</a:t>
            </a:r>
            <a:r>
              <a:rPr lang="en-US" sz="2600" b="0" i="0" u="none">
                <a:solidFill>
                  <a:srgbClr val="00FF00"/>
                </a:solidFill>
                <a:latin typeface="Arial"/>
                <a:ea typeface="Arial"/>
                <a:cs typeface="Arial"/>
                <a:sym typeface="Arial"/>
              </a:rPr>
              <a:t>/</a:t>
            </a:r>
            <a:r>
              <a:rPr lang="en-US" sz="2600" b="0" i="0" u="none">
                <a:solidFill>
                  <a:srgbClr val="FF0000"/>
                </a:solidFill>
                <a:latin typeface="Arial"/>
                <a:ea typeface="Arial"/>
                <a:cs typeface="Arial"/>
                <a:sym typeface="Arial"/>
              </a:rPr>
              <a:t> </a:t>
            </a:r>
            <a:r>
              <a:rPr lang="en-US" sz="2600" b="0" i="0" u="none">
                <a:solidFill>
                  <a:srgbClr val="FFFF00"/>
                </a:solidFill>
                <a:latin typeface="Arial"/>
                <a:ea typeface="Arial"/>
                <a:cs typeface="Arial"/>
                <a:sym typeface="Arial"/>
              </a:rPr>
              <a:t>ወፈውሰነ</a:t>
            </a:r>
            <a:r>
              <a:rPr lang="en-US" sz="2600" b="0" i="0" u="none">
                <a:solidFill>
                  <a:srgbClr val="00FF00"/>
                </a:solidFill>
                <a:latin typeface="Arial"/>
                <a:ea typeface="Arial"/>
                <a:cs typeface="Arial"/>
                <a:sym typeface="Arial"/>
              </a:rPr>
              <a:t>/ </a:t>
            </a:r>
            <a:r>
              <a:rPr lang="en-US" sz="2600" b="0" i="0" u="none">
                <a:solidFill>
                  <a:srgbClr val="FFFF00"/>
                </a:solidFill>
                <a:latin typeface="Arial"/>
                <a:ea typeface="Arial"/>
                <a:cs typeface="Arial"/>
                <a:sym typeface="Arial"/>
              </a:rPr>
              <a:t>በዝንቱ ጵርስፎራ</a:t>
            </a:r>
            <a:r>
              <a:rPr lang="en-US" sz="2600" b="0" i="0" u="none">
                <a:solidFill>
                  <a:srgbClr val="00FF00"/>
                </a:solidFill>
                <a:latin typeface="Arial"/>
                <a:ea typeface="Arial"/>
                <a:cs typeface="Arial"/>
                <a:sym typeface="Arial"/>
              </a:rPr>
              <a:t>/ </a:t>
            </a:r>
            <a:r>
              <a:rPr lang="en-US" sz="2600" b="0" i="0" u="none">
                <a:solidFill>
                  <a:srgbClr val="FFFF00"/>
                </a:solidFill>
                <a:latin typeface="Arial"/>
                <a:ea typeface="Arial"/>
                <a:cs typeface="Arial"/>
                <a:sym typeface="Arial"/>
              </a:rPr>
              <a:t>ከመ ብከ ንሕየው</a:t>
            </a:r>
            <a:r>
              <a:rPr lang="en-US" sz="2600" b="0" i="0" u="none">
                <a:solidFill>
                  <a:srgbClr val="00FF00"/>
                </a:solidFill>
                <a:latin typeface="Arial"/>
                <a:ea typeface="Arial"/>
                <a:cs typeface="Arial"/>
                <a:sym typeface="Arial"/>
              </a:rPr>
              <a:t>/</a:t>
            </a:r>
            <a:r>
              <a:rPr lang="en-US" sz="2600" b="0" i="0" u="none">
                <a:solidFill>
                  <a:srgbClr val="FF0000"/>
                </a:solidFill>
                <a:latin typeface="Arial"/>
                <a:ea typeface="Arial"/>
                <a:cs typeface="Arial"/>
                <a:sym typeface="Arial"/>
              </a:rPr>
              <a:t> </a:t>
            </a:r>
            <a:r>
              <a:rPr lang="en-US" sz="2600" b="0" i="0" u="none">
                <a:solidFill>
                  <a:srgbClr val="FFFF00"/>
                </a:solidFill>
                <a:latin typeface="Arial"/>
                <a:ea typeface="Arial"/>
                <a:cs typeface="Arial"/>
                <a:sym typeface="Arial"/>
              </a:rPr>
              <a:t>ዘለኵሉ ዓለም</a:t>
            </a:r>
            <a:r>
              <a:rPr lang="en-US" sz="2600" b="0" i="0" u="none">
                <a:solidFill>
                  <a:srgbClr val="00FF00"/>
                </a:solidFill>
                <a:latin typeface="Arial"/>
                <a:ea typeface="Arial"/>
                <a:cs typeface="Arial"/>
                <a:sym typeface="Arial"/>
              </a:rPr>
              <a:t>/</a:t>
            </a:r>
            <a:r>
              <a:rPr lang="en-US" sz="2600" b="0" i="0" u="none">
                <a:solidFill>
                  <a:srgbClr val="FF0000"/>
                </a:solidFill>
                <a:latin typeface="Arial"/>
                <a:ea typeface="Arial"/>
                <a:cs typeface="Arial"/>
                <a:sym typeface="Arial"/>
              </a:rPr>
              <a:t> </a:t>
            </a:r>
            <a:r>
              <a:rPr lang="en-US" sz="2600" b="0" i="0" u="none">
                <a:solidFill>
                  <a:srgbClr val="FFFF00"/>
                </a:solidFill>
                <a:latin typeface="Arial"/>
                <a:ea typeface="Arial"/>
                <a:cs typeface="Arial"/>
                <a:sym typeface="Arial"/>
              </a:rPr>
              <a:t>ወለዓለመ ዓለም።</a:t>
            </a:r>
            <a:endParaRPr/>
          </a:p>
          <a:p>
            <a:pPr marL="463550" marR="0" lvl="0" indent="-425450" algn="l" rtl="0">
              <a:lnSpc>
                <a:spcPct val="90000"/>
              </a:lnSpc>
              <a:spcBef>
                <a:spcPts val="600"/>
              </a:spcBef>
              <a:spcAft>
                <a:spcPts val="0"/>
              </a:spcAft>
              <a:buClr>
                <a:srgbClr val="FFFFFF"/>
              </a:buClr>
              <a:buSzPts val="2600"/>
              <a:buFont typeface="Noto Sans Symbols"/>
              <a:buChar char="❖"/>
            </a:pPr>
            <a:r>
              <a:rPr lang="en-US" sz="2600" b="0" i="0" u="none">
                <a:solidFill>
                  <a:srgbClr val="FFFFFF"/>
                </a:solidFill>
                <a:latin typeface="Arial"/>
                <a:ea typeface="Arial"/>
                <a:cs typeface="Arial"/>
                <a:sym typeface="Arial"/>
              </a:rPr>
              <a:t>በቲ ናትካ ዝኾነ መንፈስ ቅዱስ ሓደ ክንከውን ሃበና፡ በዚ ኅብስቲዚውን </a:t>
            </a:r>
            <a:r>
              <a:rPr lang="en-US" sz="2600" b="0" i="0" u="none">
                <a:solidFill>
                  <a:srgbClr val="CE181E"/>
                </a:solidFill>
                <a:latin typeface="Arial"/>
                <a:ea typeface="Arial"/>
                <a:cs typeface="Arial"/>
                <a:sym typeface="Arial"/>
              </a:rPr>
              <a:t>ንዘሎ</a:t>
            </a:r>
            <a:r>
              <a:rPr lang="en-US" sz="2600" b="0" i="0" u="none">
                <a:solidFill>
                  <a:srgbClr val="FFFFFF"/>
                </a:solidFill>
                <a:latin typeface="Arial"/>
                <a:ea typeface="Arial"/>
                <a:cs typeface="Arial"/>
                <a:sym typeface="Arial"/>
              </a:rPr>
              <a:t> ዓለምን ንዘለዓለምን ብኣኻ ሕያዋን ክንከውን ፈውሰና።</a:t>
            </a:r>
            <a:endParaRPr/>
          </a:p>
          <a:p>
            <a:pPr marL="0" marR="0" lvl="0" indent="0" algn="l" rtl="0">
              <a:lnSpc>
                <a:spcPct val="93000"/>
              </a:lnSpc>
              <a:spcBef>
                <a:spcPts val="0"/>
              </a:spcBef>
              <a:spcAft>
                <a:spcPts val="0"/>
              </a:spcAft>
              <a:buNone/>
            </a:pPr>
            <a:endParaRPr sz="2600" b="0" i="0" u="none">
              <a:solidFill>
                <a:srgbClr val="FFFFFF"/>
              </a:solidFill>
              <a:latin typeface="Arial"/>
              <a:ea typeface="Arial"/>
              <a:cs typeface="Arial"/>
              <a:sym typeface="Arial"/>
            </a:endParaRPr>
          </a:p>
        </p:txBody>
      </p:sp>
      <p:sp>
        <p:nvSpPr>
          <p:cNvPr id="797" name="Google Shape;797;p64"/>
          <p:cNvSpPr txBox="1"/>
          <p:nvPr/>
        </p:nvSpPr>
        <p:spPr>
          <a:xfrm>
            <a:off x="504825" y="322262"/>
            <a:ext cx="9277350" cy="398462"/>
          </a:xfrm>
          <a:prstGeom prst="rect">
            <a:avLst/>
          </a:prstGeom>
          <a:noFill/>
          <a:ln>
            <a:noFill/>
          </a:ln>
        </p:spPr>
        <p:txBody>
          <a:bodyPr spcFirstLastPara="1" wrap="square" lIns="90000" tIns="91425" rIns="90000" bIns="91425" anchor="t" anchorCtr="0">
            <a:noAutofit/>
          </a:bodyPr>
          <a:lstStyle/>
          <a:p>
            <a:pPr marL="0" marR="0" lvl="0" indent="0" algn="ctr" rtl="0">
              <a:lnSpc>
                <a:spcPct val="90000"/>
              </a:lnSpc>
              <a:spcBef>
                <a:spcPts val="0"/>
              </a:spcBef>
              <a:spcAft>
                <a:spcPts val="0"/>
              </a:spcAft>
              <a:buClr>
                <a:srgbClr val="FFFFFF"/>
              </a:buClr>
              <a:buSzPts val="2200"/>
              <a:buFont typeface="Arial"/>
              <a:buNone/>
            </a:pPr>
            <a:r>
              <a:rPr lang="en-US" sz="2200" b="0" i="0" u="sng">
                <a:solidFill>
                  <a:srgbClr val="FFFFFF"/>
                </a:solidFill>
                <a:latin typeface="Arial"/>
                <a:ea typeface="Arial"/>
                <a:cs typeface="Arial"/>
                <a:sym typeface="Arial"/>
              </a:rPr>
              <a:t>ሕዝቢ ንካህን እናተኸተሉ 	Hizbi niKahn inatekatelu	</a:t>
            </a:r>
            <a:endParaRPr/>
          </a:p>
          <a:p>
            <a:pPr marL="0" marR="0" lvl="0" indent="0" algn="ctr" rtl="0">
              <a:lnSpc>
                <a:spcPct val="100000"/>
              </a:lnSpc>
              <a:spcBef>
                <a:spcPts val="0"/>
              </a:spcBef>
              <a:spcAft>
                <a:spcPts val="0"/>
              </a:spcAft>
              <a:buClr>
                <a:srgbClr val="FFFFFF"/>
              </a:buClr>
              <a:buSzPts val="2200"/>
              <a:buFont typeface="Arial"/>
              <a:buNone/>
            </a:pPr>
            <a:r>
              <a:rPr lang="en-US" sz="2200" b="0" i="0" u="sng">
                <a:solidFill>
                  <a:srgbClr val="FFFFFF"/>
                </a:solidFill>
                <a:latin typeface="Arial"/>
                <a:ea typeface="Arial"/>
                <a:cs typeface="Arial"/>
                <a:sym typeface="Arial"/>
              </a:rPr>
              <a:t>People repeat after the Priest</a:t>
            </a:r>
            <a:endParaRPr/>
          </a:p>
        </p:txBody>
      </p:sp>
      <p:sp>
        <p:nvSpPr>
          <p:cNvPr id="798" name="Google Shape;798;p64"/>
          <p:cNvSpPr txBox="1"/>
          <p:nvPr/>
        </p:nvSpPr>
        <p:spPr>
          <a:xfrm>
            <a:off x="4792662" y="1006475"/>
            <a:ext cx="4737100" cy="6213475"/>
          </a:xfrm>
          <a:prstGeom prst="rect">
            <a:avLst/>
          </a:prstGeom>
          <a:noFill/>
          <a:ln>
            <a:noFill/>
          </a:ln>
        </p:spPr>
        <p:txBody>
          <a:bodyPr spcFirstLastPara="1" wrap="square" lIns="90000" tIns="91425" rIns="90000" bIns="91425" anchor="t" anchorCtr="0">
            <a:noAutofit/>
          </a:bodyPr>
          <a:lstStyle/>
          <a:p>
            <a:pPr marL="463550" marR="0" lvl="0" indent="-436562" algn="l" rtl="0">
              <a:lnSpc>
                <a:spcPct val="90000"/>
              </a:lnSpc>
              <a:spcBef>
                <a:spcPts val="0"/>
              </a:spcBef>
              <a:spcAft>
                <a:spcPts val="0"/>
              </a:spcAft>
              <a:buClr>
                <a:srgbClr val="0000FF"/>
              </a:buClr>
              <a:buSzPts val="2800"/>
              <a:buFont typeface="Noto Sans Symbols"/>
              <a:buChar char="❖"/>
            </a:pPr>
            <a:r>
              <a:rPr lang="en-US" sz="2800" b="0" i="0" u="sng">
                <a:solidFill>
                  <a:srgbClr val="FFFFFF"/>
                </a:solidFill>
                <a:latin typeface="Arial"/>
                <a:ea typeface="Arial"/>
                <a:cs typeface="Arial"/>
                <a:sym typeface="Arial"/>
              </a:rPr>
              <a:t>Kahn</a:t>
            </a:r>
            <a:r>
              <a:rPr lang="en-US" sz="2800" b="0" i="0" u="none">
                <a:solidFill>
                  <a:srgbClr val="FFFFFF"/>
                </a:solidFill>
                <a:latin typeface="Arial"/>
                <a:ea typeface="Arial"/>
                <a:cs typeface="Arial"/>
                <a:sym typeface="Arial"/>
              </a:rPr>
              <a:t>: </a:t>
            </a:r>
            <a:r>
              <a:rPr lang="en-US" sz="2800" b="0" i="0" u="none">
                <a:solidFill>
                  <a:srgbClr val="FFFF00"/>
                </a:solidFill>
                <a:latin typeface="Arial"/>
                <a:ea typeface="Arial"/>
                <a:cs typeface="Arial"/>
                <a:sym typeface="Arial"/>
              </a:rPr>
              <a:t>Habene</a:t>
            </a:r>
            <a:r>
              <a:rPr lang="en-US" sz="2800" b="0" i="0" u="none">
                <a:solidFill>
                  <a:srgbClr val="00FF00"/>
                </a:solidFill>
                <a:latin typeface="Arial"/>
                <a:ea typeface="Arial"/>
                <a:cs typeface="Arial"/>
                <a:sym typeface="Arial"/>
              </a:rPr>
              <a:t> </a:t>
            </a:r>
            <a:r>
              <a:rPr lang="en-US" sz="2800" b="0" i="0" u="none">
                <a:solidFill>
                  <a:srgbClr val="FFFF00"/>
                </a:solidFill>
                <a:latin typeface="Arial"/>
                <a:ea typeface="Arial"/>
                <a:cs typeface="Arial"/>
                <a:sym typeface="Arial"/>
              </a:rPr>
              <a:t>nihber be-zezīake Menfes Qidus</a:t>
            </a:r>
            <a:r>
              <a:rPr lang="en-US" sz="2800" b="0" i="0" u="none">
                <a:solidFill>
                  <a:srgbClr val="00FF00"/>
                </a:solidFill>
                <a:latin typeface="Arial"/>
                <a:ea typeface="Arial"/>
                <a:cs typeface="Arial"/>
                <a:sym typeface="Arial"/>
              </a:rPr>
              <a:t>/</a:t>
            </a:r>
            <a:r>
              <a:rPr lang="en-US" sz="2800" b="0" i="0" u="none">
                <a:solidFill>
                  <a:srgbClr val="FFFF00"/>
                </a:solidFill>
                <a:latin typeface="Arial"/>
                <a:ea typeface="Arial"/>
                <a:cs typeface="Arial"/>
                <a:sym typeface="Arial"/>
              </a:rPr>
              <a:t> we-fewisene</a:t>
            </a:r>
            <a:r>
              <a:rPr lang="en-US" sz="2800" b="0" i="0" u="none">
                <a:solidFill>
                  <a:srgbClr val="00FF00"/>
                </a:solidFill>
                <a:latin typeface="Arial"/>
                <a:ea typeface="Arial"/>
                <a:cs typeface="Arial"/>
                <a:sym typeface="Arial"/>
              </a:rPr>
              <a:t>/ </a:t>
            </a:r>
            <a:r>
              <a:rPr lang="en-US" sz="2800" b="0" i="0" u="none">
                <a:solidFill>
                  <a:srgbClr val="FFFF00"/>
                </a:solidFill>
                <a:latin typeface="Arial"/>
                <a:ea typeface="Arial"/>
                <a:cs typeface="Arial"/>
                <a:sym typeface="Arial"/>
              </a:rPr>
              <a:t>be-zintu pirsfora</a:t>
            </a:r>
            <a:r>
              <a:rPr lang="en-US" sz="2800" b="0" i="0" u="none">
                <a:solidFill>
                  <a:srgbClr val="00FF00"/>
                </a:solidFill>
                <a:latin typeface="Arial"/>
                <a:ea typeface="Arial"/>
                <a:cs typeface="Arial"/>
                <a:sym typeface="Arial"/>
              </a:rPr>
              <a:t>/</a:t>
            </a:r>
            <a:r>
              <a:rPr lang="en-US" sz="2800" b="0" i="0" u="none">
                <a:solidFill>
                  <a:srgbClr val="FFFF00"/>
                </a:solidFill>
                <a:latin typeface="Arial"/>
                <a:ea typeface="Arial"/>
                <a:cs typeface="Arial"/>
                <a:sym typeface="Arial"/>
              </a:rPr>
              <a:t> keme bi’ke ni’hiyew</a:t>
            </a:r>
            <a:r>
              <a:rPr lang="en-US" sz="2800" b="0" i="0" u="none">
                <a:solidFill>
                  <a:srgbClr val="00FF00"/>
                </a:solidFill>
                <a:latin typeface="Arial"/>
                <a:ea typeface="Arial"/>
                <a:cs typeface="Arial"/>
                <a:sym typeface="Arial"/>
              </a:rPr>
              <a:t>/ </a:t>
            </a:r>
            <a:r>
              <a:rPr lang="en-US" sz="2800" b="0" i="0" u="none">
                <a:solidFill>
                  <a:srgbClr val="FFFF00"/>
                </a:solidFill>
                <a:latin typeface="Arial"/>
                <a:ea typeface="Arial"/>
                <a:cs typeface="Arial"/>
                <a:sym typeface="Arial"/>
              </a:rPr>
              <a:t>zele-kulu Aleme</a:t>
            </a:r>
            <a:r>
              <a:rPr lang="en-US" sz="2800" b="0" i="0" u="none">
                <a:solidFill>
                  <a:srgbClr val="00FF00"/>
                </a:solidFill>
                <a:latin typeface="Arial"/>
                <a:ea typeface="Arial"/>
                <a:cs typeface="Arial"/>
                <a:sym typeface="Arial"/>
              </a:rPr>
              <a:t>/</a:t>
            </a:r>
            <a:r>
              <a:rPr lang="en-US" sz="2800" b="0" i="0" u="none">
                <a:solidFill>
                  <a:srgbClr val="FFFF00"/>
                </a:solidFill>
                <a:latin typeface="Arial"/>
                <a:ea typeface="Arial"/>
                <a:cs typeface="Arial"/>
                <a:sym typeface="Arial"/>
              </a:rPr>
              <a:t> wele-Alem Alem::</a:t>
            </a:r>
            <a:endParaRPr/>
          </a:p>
          <a:p>
            <a:pPr marL="463550" marR="0" lvl="0" indent="-436562" algn="l" rtl="0">
              <a:lnSpc>
                <a:spcPct val="90000"/>
              </a:lnSpc>
              <a:spcBef>
                <a:spcPts val="800"/>
              </a:spcBef>
              <a:spcAft>
                <a:spcPts val="0"/>
              </a:spcAft>
              <a:buClr>
                <a:srgbClr val="FF0000"/>
              </a:buClr>
              <a:buSzPts val="2800"/>
              <a:buFont typeface="Noto Sans Symbols"/>
              <a:buChar char="❖"/>
            </a:pPr>
            <a:r>
              <a:rPr lang="en-US" sz="2800" b="0" i="0" u="sng">
                <a:solidFill>
                  <a:srgbClr val="FFFF00"/>
                </a:solidFill>
                <a:latin typeface="Arial"/>
                <a:ea typeface="Arial"/>
                <a:cs typeface="Arial"/>
                <a:sym typeface="Arial"/>
              </a:rPr>
              <a:t>Priest</a:t>
            </a:r>
            <a:r>
              <a:rPr lang="en-US" sz="2800" b="0" i="0" u="none">
                <a:solidFill>
                  <a:srgbClr val="FFFF00"/>
                </a:solidFill>
                <a:latin typeface="Arial"/>
                <a:ea typeface="Arial"/>
                <a:cs typeface="Arial"/>
                <a:sym typeface="Arial"/>
              </a:rPr>
              <a:t>:</a:t>
            </a:r>
            <a:r>
              <a:rPr lang="en-US" sz="2800" b="0" i="0" u="none">
                <a:solidFill>
                  <a:srgbClr val="DDDDDD"/>
                </a:solidFill>
                <a:latin typeface="Arial"/>
                <a:ea typeface="Arial"/>
                <a:cs typeface="Arial"/>
                <a:sym typeface="Arial"/>
              </a:rPr>
              <a:t> </a:t>
            </a:r>
            <a:r>
              <a:rPr lang="en-US" sz="2800" b="0" i="0" u="none">
                <a:solidFill>
                  <a:srgbClr val="FFFFFF"/>
                </a:solidFill>
                <a:latin typeface="Arial"/>
                <a:ea typeface="Arial"/>
                <a:cs typeface="Arial"/>
                <a:sym typeface="Arial"/>
              </a:rPr>
              <a:t>Grant us to be united through Thy Holy Spirit, and heal us by this oblation that we may live in Thee for ever.</a:t>
            </a:r>
            <a:endParaRPr/>
          </a:p>
        </p:txBody>
      </p:sp>
      <p:pic>
        <p:nvPicPr>
          <p:cNvPr id="799" name="Google Shape;799;p64"/>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65"/>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806" name="Google Shape;806;p65"/>
          <p:cNvSpPr txBox="1"/>
          <p:nvPr/>
        </p:nvSpPr>
        <p:spPr>
          <a:xfrm>
            <a:off x="404812" y="1087437"/>
            <a:ext cx="4710112" cy="6146800"/>
          </a:xfrm>
          <a:prstGeom prst="rect">
            <a:avLst/>
          </a:prstGeom>
          <a:noFill/>
          <a:ln>
            <a:noFill/>
          </a:ln>
        </p:spPr>
        <p:txBody>
          <a:bodyPr spcFirstLastPara="1" wrap="square" lIns="92150" tIns="46075" rIns="92150" bIns="46075" anchor="t" anchorCtr="0">
            <a:noAutofit/>
          </a:bodyPr>
          <a:lstStyle/>
          <a:p>
            <a:pPr marL="463550" marR="0" lvl="0" indent="-400050" algn="l" rtl="0">
              <a:lnSpc>
                <a:spcPct val="100000"/>
              </a:lnSpc>
              <a:spcBef>
                <a:spcPts val="0"/>
              </a:spcBef>
              <a:spcAft>
                <a:spcPts val="0"/>
              </a:spcAft>
              <a:buClr>
                <a:srgbClr val="33CC33"/>
              </a:buClr>
              <a:buSzPts val="2600"/>
              <a:buFont typeface="Noto Sans Symbols"/>
              <a:buChar char="❖"/>
            </a:pPr>
            <a:r>
              <a:rPr lang="en-US" sz="2600" b="0" i="0" u="sng">
                <a:solidFill>
                  <a:srgbClr val="FFFFFF"/>
                </a:solidFill>
                <a:latin typeface="Arial"/>
                <a:ea typeface="Arial"/>
                <a:cs typeface="Arial"/>
                <a:sym typeface="Arial"/>
              </a:rPr>
              <a:t>ካህን</a:t>
            </a:r>
            <a:r>
              <a:rPr lang="en-US" sz="2600" b="0" i="0" u="none">
                <a:solidFill>
                  <a:srgbClr val="FFFFFF"/>
                </a:solidFill>
                <a:latin typeface="Arial"/>
                <a:ea typeface="Arial"/>
                <a:cs typeface="Arial"/>
                <a:sym typeface="Arial"/>
              </a:rPr>
              <a:t>፡ </a:t>
            </a:r>
            <a:r>
              <a:rPr lang="en-US" sz="2600" b="0" i="0" u="none">
                <a:solidFill>
                  <a:srgbClr val="FFFF00"/>
                </a:solidFill>
                <a:latin typeface="Arial"/>
                <a:ea typeface="Arial"/>
                <a:cs typeface="Arial"/>
                <a:sym typeface="Arial"/>
              </a:rPr>
              <a:t>ቡሩክ ስሙ ለእግዚአብሔር</a:t>
            </a:r>
            <a:r>
              <a:rPr lang="en-US" sz="2600" b="0" i="0" u="none">
                <a:solidFill>
                  <a:srgbClr val="28F82D"/>
                </a:solidFill>
                <a:latin typeface="Arial"/>
                <a:ea typeface="Arial"/>
                <a:cs typeface="Arial"/>
                <a:sym typeface="Arial"/>
              </a:rPr>
              <a:t>/</a:t>
            </a:r>
            <a:r>
              <a:rPr lang="en-US" sz="2600" b="0" i="0" u="none">
                <a:solidFill>
                  <a:srgbClr val="FF0000"/>
                </a:solidFill>
                <a:latin typeface="Arial"/>
                <a:ea typeface="Arial"/>
                <a:cs typeface="Arial"/>
                <a:sym typeface="Arial"/>
              </a:rPr>
              <a:t> </a:t>
            </a:r>
            <a:r>
              <a:rPr lang="en-US" sz="2600" b="0" i="0" u="none">
                <a:solidFill>
                  <a:srgbClr val="FFFF00"/>
                </a:solidFill>
                <a:latin typeface="Arial"/>
                <a:ea typeface="Arial"/>
                <a:cs typeface="Arial"/>
                <a:sym typeface="Arial"/>
              </a:rPr>
              <a:t>ወቡሩክ ዘይመጽእ</a:t>
            </a:r>
            <a:r>
              <a:rPr lang="en-US" sz="2600" b="0" i="0" u="none">
                <a:solidFill>
                  <a:srgbClr val="28F82D"/>
                </a:solidFill>
                <a:latin typeface="Arial"/>
                <a:ea typeface="Arial"/>
                <a:cs typeface="Arial"/>
                <a:sym typeface="Arial"/>
              </a:rPr>
              <a:t>/</a:t>
            </a:r>
            <a:r>
              <a:rPr lang="en-US" sz="2600" b="0" i="0" u="none">
                <a:solidFill>
                  <a:srgbClr val="FFFF00"/>
                </a:solidFill>
                <a:latin typeface="Arial"/>
                <a:ea typeface="Arial"/>
                <a:cs typeface="Arial"/>
                <a:sym typeface="Arial"/>
              </a:rPr>
              <a:t> በስመ እግዚአብሔር</a:t>
            </a:r>
            <a:r>
              <a:rPr lang="en-US" sz="2600" b="0" i="0" u="none">
                <a:solidFill>
                  <a:srgbClr val="28F82D"/>
                </a:solidFill>
                <a:latin typeface="Arial"/>
                <a:ea typeface="Arial"/>
                <a:cs typeface="Arial"/>
                <a:sym typeface="Arial"/>
              </a:rPr>
              <a:t>/</a:t>
            </a:r>
            <a:r>
              <a:rPr lang="en-US" sz="2600" b="0" i="0" u="none">
                <a:solidFill>
                  <a:srgbClr val="FFFF00"/>
                </a:solidFill>
                <a:latin typeface="Arial"/>
                <a:ea typeface="Arial"/>
                <a:cs typeface="Arial"/>
                <a:sym typeface="Arial"/>
              </a:rPr>
              <a:t> ወይትባረክ</a:t>
            </a:r>
            <a:r>
              <a:rPr lang="en-US" sz="2600" b="0" i="0" u="none">
                <a:solidFill>
                  <a:srgbClr val="28F82D"/>
                </a:solidFill>
                <a:latin typeface="Arial"/>
                <a:ea typeface="Arial"/>
                <a:cs typeface="Arial"/>
                <a:sym typeface="Arial"/>
              </a:rPr>
              <a:t>/</a:t>
            </a:r>
            <a:r>
              <a:rPr lang="en-US" sz="2600" b="0" i="0" u="none">
                <a:solidFill>
                  <a:srgbClr val="FFFF00"/>
                </a:solidFill>
                <a:latin typeface="Arial"/>
                <a:ea typeface="Arial"/>
                <a:cs typeface="Arial"/>
                <a:sym typeface="Arial"/>
              </a:rPr>
              <a:t> ስመ ስብሐቲሁ</a:t>
            </a:r>
            <a:r>
              <a:rPr lang="en-US" sz="2600" b="0" i="0" u="none">
                <a:solidFill>
                  <a:srgbClr val="28F82D"/>
                </a:solidFill>
                <a:latin typeface="Arial"/>
                <a:ea typeface="Arial"/>
                <a:cs typeface="Arial"/>
                <a:sym typeface="Arial"/>
              </a:rPr>
              <a:t>/</a:t>
            </a:r>
            <a:r>
              <a:rPr lang="en-US" sz="2600" b="0" i="0" u="none">
                <a:solidFill>
                  <a:srgbClr val="FFFF00"/>
                </a:solidFill>
                <a:latin typeface="Arial"/>
                <a:ea typeface="Arial"/>
                <a:cs typeface="Arial"/>
                <a:sym typeface="Arial"/>
              </a:rPr>
              <a:t> ለይኩን</a:t>
            </a:r>
            <a:r>
              <a:rPr lang="en-US" sz="2600" b="0" i="0" u="none">
                <a:solidFill>
                  <a:srgbClr val="28F82D"/>
                </a:solidFill>
                <a:latin typeface="Arial"/>
                <a:ea typeface="Arial"/>
                <a:cs typeface="Arial"/>
                <a:sym typeface="Arial"/>
              </a:rPr>
              <a:t>/</a:t>
            </a:r>
            <a:r>
              <a:rPr lang="en-US" sz="2600" b="0" i="0" u="none">
                <a:solidFill>
                  <a:srgbClr val="FFFF00"/>
                </a:solidFill>
                <a:latin typeface="Arial"/>
                <a:ea typeface="Arial"/>
                <a:cs typeface="Arial"/>
                <a:sym typeface="Arial"/>
              </a:rPr>
              <a:t> ለይኩን</a:t>
            </a:r>
            <a:r>
              <a:rPr lang="en-US" sz="2600" b="0" i="0" u="none">
                <a:solidFill>
                  <a:srgbClr val="28F82D"/>
                </a:solidFill>
                <a:latin typeface="Arial"/>
                <a:ea typeface="Arial"/>
                <a:cs typeface="Arial"/>
                <a:sym typeface="Arial"/>
              </a:rPr>
              <a:t>/ </a:t>
            </a:r>
            <a:r>
              <a:rPr lang="en-US" sz="2600" b="0" i="0" u="none">
                <a:solidFill>
                  <a:srgbClr val="FFFF00"/>
                </a:solidFill>
                <a:latin typeface="Arial"/>
                <a:ea typeface="Arial"/>
                <a:cs typeface="Arial"/>
                <a:sym typeface="Arial"/>
              </a:rPr>
              <a:t>ቡሩከ ለይኩን</a:t>
            </a:r>
            <a:r>
              <a:rPr lang="en-US" sz="2600" b="0" i="0" u="none">
                <a:solidFill>
                  <a:srgbClr val="28F82D"/>
                </a:solidFill>
                <a:latin typeface="Arial"/>
                <a:ea typeface="Arial"/>
                <a:cs typeface="Arial"/>
                <a:sym typeface="Arial"/>
              </a:rPr>
              <a:t>/</a:t>
            </a:r>
            <a:r>
              <a:rPr lang="en-US" sz="2600" b="0" i="0" u="none">
                <a:solidFill>
                  <a:srgbClr val="FFFF00"/>
                </a:solidFill>
                <a:latin typeface="Arial"/>
                <a:ea typeface="Arial"/>
                <a:cs typeface="Arial"/>
                <a:sym typeface="Arial"/>
              </a:rPr>
              <a:t>።</a:t>
            </a:r>
            <a:endParaRPr/>
          </a:p>
          <a:p>
            <a:pPr marL="463550" marR="0" lvl="0" indent="-400050" algn="l" rtl="0">
              <a:lnSpc>
                <a:spcPct val="100000"/>
              </a:lnSpc>
              <a:spcBef>
                <a:spcPts val="700"/>
              </a:spcBef>
              <a:spcAft>
                <a:spcPts val="0"/>
              </a:spcAft>
              <a:buClr>
                <a:srgbClr val="FFFFFF"/>
              </a:buClr>
              <a:buSzPts val="2600"/>
              <a:buFont typeface="Noto Sans Symbols"/>
              <a:buChar char="❖"/>
            </a:pPr>
            <a:r>
              <a:rPr lang="en-US" sz="2600" b="0" i="0" u="none">
                <a:solidFill>
                  <a:srgbClr val="FFFFFF"/>
                </a:solidFill>
                <a:latin typeface="Arial"/>
                <a:ea typeface="Arial"/>
                <a:cs typeface="Arial"/>
                <a:sym typeface="Arial"/>
              </a:rPr>
              <a:t>ስም እግዚኣብሔር ቡሩኽ እዩ። ብስም እግዚኣብሔር ዚመጽእውን ቡሩኽ እዩ። ስም ጐይትነቱ ይባረኽ። ይኹን ይኹን፡ ቡሩኽ  ይኹን።</a:t>
            </a:r>
            <a:endParaRPr/>
          </a:p>
          <a:p>
            <a:pPr marL="0" marR="0" lvl="0" indent="0" algn="l" rtl="0">
              <a:lnSpc>
                <a:spcPct val="93000"/>
              </a:lnSpc>
              <a:spcBef>
                <a:spcPts val="0"/>
              </a:spcBef>
              <a:spcAft>
                <a:spcPts val="0"/>
              </a:spcAft>
              <a:buNone/>
            </a:pPr>
            <a:endParaRPr sz="2600" b="0" i="0" u="none">
              <a:solidFill>
                <a:srgbClr val="FFFFFF"/>
              </a:solidFill>
              <a:latin typeface="Arial"/>
              <a:ea typeface="Arial"/>
              <a:cs typeface="Arial"/>
              <a:sym typeface="Arial"/>
            </a:endParaRPr>
          </a:p>
        </p:txBody>
      </p:sp>
      <p:sp>
        <p:nvSpPr>
          <p:cNvPr id="807" name="Google Shape;807;p65"/>
          <p:cNvSpPr txBox="1"/>
          <p:nvPr/>
        </p:nvSpPr>
        <p:spPr>
          <a:xfrm>
            <a:off x="565150" y="322262"/>
            <a:ext cx="9155112" cy="398462"/>
          </a:xfrm>
          <a:prstGeom prst="rect">
            <a:avLst/>
          </a:prstGeom>
          <a:noFill/>
          <a:ln>
            <a:noFill/>
          </a:ln>
        </p:spPr>
        <p:txBody>
          <a:bodyPr spcFirstLastPara="1" wrap="square" lIns="90000" tIns="91425" rIns="90000" bIns="91425" anchor="t" anchorCtr="0">
            <a:noAutofit/>
          </a:bodyPr>
          <a:lstStyle/>
          <a:p>
            <a:pPr marL="0" marR="0" lvl="0" indent="0" algn="ctr" rtl="0">
              <a:lnSpc>
                <a:spcPct val="100000"/>
              </a:lnSpc>
              <a:spcBef>
                <a:spcPts val="0"/>
              </a:spcBef>
              <a:spcAft>
                <a:spcPts val="0"/>
              </a:spcAft>
              <a:buClr>
                <a:srgbClr val="FFFFFF"/>
              </a:buClr>
              <a:buSzPts val="2200"/>
              <a:buFont typeface="Arial"/>
              <a:buNone/>
            </a:pPr>
            <a:r>
              <a:rPr lang="en-US" sz="2200" b="0" i="0" u="sng">
                <a:solidFill>
                  <a:srgbClr val="FFFFFF"/>
                </a:solidFill>
                <a:latin typeface="Arial"/>
                <a:ea typeface="Arial"/>
                <a:cs typeface="Arial"/>
                <a:sym typeface="Arial"/>
              </a:rPr>
              <a:t>ሕዝቢ ንካህን እናተኸተሉ	Hizbi niKahn inatekatelu	</a:t>
            </a:r>
            <a:endParaRPr/>
          </a:p>
          <a:p>
            <a:pPr marL="0" marR="0" lvl="0" indent="0" algn="ctr" rtl="0">
              <a:lnSpc>
                <a:spcPct val="100000"/>
              </a:lnSpc>
              <a:spcBef>
                <a:spcPts val="0"/>
              </a:spcBef>
              <a:spcAft>
                <a:spcPts val="0"/>
              </a:spcAft>
              <a:buClr>
                <a:srgbClr val="FFFFFF"/>
              </a:buClr>
              <a:buSzPts val="2200"/>
              <a:buFont typeface="Arial"/>
              <a:buNone/>
            </a:pPr>
            <a:r>
              <a:rPr lang="en-US" sz="2200" b="0" i="0" u="sng">
                <a:solidFill>
                  <a:srgbClr val="FFFFFF"/>
                </a:solidFill>
                <a:latin typeface="Arial"/>
                <a:ea typeface="Arial"/>
                <a:cs typeface="Arial"/>
                <a:sym typeface="Arial"/>
              </a:rPr>
              <a:t>People repeat after the Priest</a:t>
            </a:r>
            <a:endParaRPr/>
          </a:p>
        </p:txBody>
      </p:sp>
      <p:sp>
        <p:nvSpPr>
          <p:cNvPr id="808" name="Google Shape;808;p65"/>
          <p:cNvSpPr txBox="1"/>
          <p:nvPr/>
        </p:nvSpPr>
        <p:spPr>
          <a:xfrm>
            <a:off x="4727575" y="1008062"/>
            <a:ext cx="5160962" cy="6056312"/>
          </a:xfrm>
          <a:prstGeom prst="rect">
            <a:avLst/>
          </a:prstGeom>
          <a:noFill/>
          <a:ln>
            <a:noFill/>
          </a:ln>
        </p:spPr>
        <p:txBody>
          <a:bodyPr spcFirstLastPara="1" wrap="square" lIns="90000" tIns="91425" rIns="90000" bIns="91425" anchor="t" anchorCtr="0">
            <a:noAutofit/>
          </a:bodyPr>
          <a:lstStyle/>
          <a:p>
            <a:pPr marL="463550" marR="0" lvl="0" indent="-400050" algn="l" rtl="0">
              <a:lnSpc>
                <a:spcPct val="100000"/>
              </a:lnSpc>
              <a:spcBef>
                <a:spcPts val="0"/>
              </a:spcBef>
              <a:spcAft>
                <a:spcPts val="0"/>
              </a:spcAft>
              <a:buClr>
                <a:srgbClr val="0000FF"/>
              </a:buClr>
              <a:buSzPts val="2600"/>
              <a:buFont typeface="Noto Sans Symbols"/>
              <a:buChar char="❖"/>
            </a:pPr>
            <a:r>
              <a:rPr lang="en-US" sz="2600" b="0" i="0" u="sng">
                <a:solidFill>
                  <a:srgbClr val="FFFFFF"/>
                </a:solidFill>
                <a:latin typeface="Arial"/>
                <a:ea typeface="Arial"/>
                <a:cs typeface="Arial"/>
                <a:sym typeface="Arial"/>
              </a:rPr>
              <a:t>Kahn</a:t>
            </a:r>
            <a:r>
              <a:rPr lang="en-US" sz="2600" b="0" i="0" u="none">
                <a:solidFill>
                  <a:srgbClr val="FFFFFF"/>
                </a:solidFill>
                <a:latin typeface="Arial"/>
                <a:ea typeface="Arial"/>
                <a:cs typeface="Arial"/>
                <a:sym typeface="Arial"/>
              </a:rPr>
              <a:t>: </a:t>
            </a:r>
            <a:r>
              <a:rPr lang="en-US" sz="2600" b="0" i="0" u="none">
                <a:solidFill>
                  <a:srgbClr val="FFFF00"/>
                </a:solidFill>
                <a:latin typeface="Arial"/>
                <a:ea typeface="Arial"/>
                <a:cs typeface="Arial"/>
                <a:sym typeface="Arial"/>
              </a:rPr>
              <a:t>Buruk simu le-Igzīabhier</a:t>
            </a:r>
            <a:r>
              <a:rPr lang="en-US" sz="2600" b="0" i="0" u="none">
                <a:solidFill>
                  <a:srgbClr val="00FF00"/>
                </a:solidFill>
                <a:latin typeface="Arial"/>
                <a:ea typeface="Arial"/>
                <a:cs typeface="Arial"/>
                <a:sym typeface="Arial"/>
              </a:rPr>
              <a:t>/</a:t>
            </a:r>
            <a:r>
              <a:rPr lang="en-US" sz="2600" b="0" i="0" u="none">
                <a:solidFill>
                  <a:srgbClr val="FFFF66"/>
                </a:solidFill>
                <a:latin typeface="Arial"/>
                <a:ea typeface="Arial"/>
                <a:cs typeface="Arial"/>
                <a:sym typeface="Arial"/>
              </a:rPr>
              <a:t> </a:t>
            </a:r>
            <a:r>
              <a:rPr lang="en-US" sz="2600" b="0" i="0" u="none">
                <a:solidFill>
                  <a:srgbClr val="FFFF00"/>
                </a:solidFill>
                <a:latin typeface="Arial"/>
                <a:ea typeface="Arial"/>
                <a:cs typeface="Arial"/>
                <a:sym typeface="Arial"/>
              </a:rPr>
              <a:t>we-buruk ze-yimetsi</a:t>
            </a:r>
            <a:r>
              <a:rPr lang="en-US" sz="2600" b="0" i="0" u="none">
                <a:solidFill>
                  <a:srgbClr val="00FF00"/>
                </a:solidFill>
                <a:latin typeface="Arial"/>
                <a:ea typeface="Arial"/>
                <a:cs typeface="Arial"/>
                <a:sym typeface="Arial"/>
              </a:rPr>
              <a:t>/</a:t>
            </a:r>
            <a:r>
              <a:rPr lang="en-US" sz="2600" b="0" i="0" u="none">
                <a:solidFill>
                  <a:srgbClr val="FFFF66"/>
                </a:solidFill>
                <a:latin typeface="Arial"/>
                <a:ea typeface="Arial"/>
                <a:cs typeface="Arial"/>
                <a:sym typeface="Arial"/>
              </a:rPr>
              <a:t> </a:t>
            </a:r>
            <a:r>
              <a:rPr lang="en-US" sz="2600" b="0" i="0" u="none">
                <a:solidFill>
                  <a:srgbClr val="FFFF00"/>
                </a:solidFill>
                <a:latin typeface="Arial"/>
                <a:ea typeface="Arial"/>
                <a:cs typeface="Arial"/>
                <a:sym typeface="Arial"/>
              </a:rPr>
              <a:t>be-sime Igzīabhier</a:t>
            </a:r>
            <a:r>
              <a:rPr lang="en-US" sz="2700" b="0" i="0" u="none">
                <a:solidFill>
                  <a:srgbClr val="28F82D"/>
                </a:solidFill>
                <a:latin typeface="Arial"/>
                <a:ea typeface="Arial"/>
                <a:cs typeface="Arial"/>
                <a:sym typeface="Arial"/>
              </a:rPr>
              <a:t>/</a:t>
            </a:r>
            <a:r>
              <a:rPr lang="en-US" sz="2600" b="0" i="0" u="none">
                <a:solidFill>
                  <a:srgbClr val="FFFF00"/>
                </a:solidFill>
                <a:latin typeface="Arial"/>
                <a:ea typeface="Arial"/>
                <a:cs typeface="Arial"/>
                <a:sym typeface="Arial"/>
              </a:rPr>
              <a:t> we-yitbarek</a:t>
            </a:r>
            <a:r>
              <a:rPr lang="en-US" sz="2600" b="0" i="0" u="none">
                <a:solidFill>
                  <a:srgbClr val="00FF00"/>
                </a:solidFill>
                <a:latin typeface="Arial"/>
                <a:ea typeface="Arial"/>
                <a:cs typeface="Arial"/>
                <a:sym typeface="Arial"/>
              </a:rPr>
              <a:t>/</a:t>
            </a:r>
            <a:r>
              <a:rPr lang="en-US" sz="2600" b="0" i="0" u="none">
                <a:solidFill>
                  <a:srgbClr val="FFFF66"/>
                </a:solidFill>
                <a:latin typeface="Arial"/>
                <a:ea typeface="Arial"/>
                <a:cs typeface="Arial"/>
                <a:sym typeface="Arial"/>
              </a:rPr>
              <a:t> </a:t>
            </a:r>
            <a:r>
              <a:rPr lang="en-US" sz="2600" b="0" i="0" u="none">
                <a:solidFill>
                  <a:srgbClr val="FFFF00"/>
                </a:solidFill>
                <a:latin typeface="Arial"/>
                <a:ea typeface="Arial"/>
                <a:cs typeface="Arial"/>
                <a:sym typeface="Arial"/>
              </a:rPr>
              <a:t>sime sibhatīhu</a:t>
            </a:r>
            <a:r>
              <a:rPr lang="en-US" sz="2600" b="0" i="0" u="none">
                <a:solidFill>
                  <a:srgbClr val="28F82D"/>
                </a:solidFill>
                <a:latin typeface="Arial"/>
                <a:ea typeface="Arial"/>
                <a:cs typeface="Arial"/>
                <a:sym typeface="Arial"/>
              </a:rPr>
              <a:t>/</a:t>
            </a:r>
            <a:r>
              <a:rPr lang="en-US" sz="2600" b="0" i="0" u="none">
                <a:solidFill>
                  <a:srgbClr val="FFFF66"/>
                </a:solidFill>
                <a:latin typeface="Arial"/>
                <a:ea typeface="Arial"/>
                <a:cs typeface="Arial"/>
                <a:sym typeface="Arial"/>
              </a:rPr>
              <a:t> </a:t>
            </a:r>
            <a:r>
              <a:rPr lang="en-US" sz="2600" b="0" i="0" u="none">
                <a:solidFill>
                  <a:srgbClr val="FFFF00"/>
                </a:solidFill>
                <a:latin typeface="Arial"/>
                <a:ea typeface="Arial"/>
                <a:cs typeface="Arial"/>
                <a:sym typeface="Arial"/>
              </a:rPr>
              <a:t>le-yikun</a:t>
            </a:r>
            <a:r>
              <a:rPr lang="en-US" sz="2600" b="0" i="0" u="none">
                <a:solidFill>
                  <a:srgbClr val="28F82D"/>
                </a:solidFill>
                <a:latin typeface="Arial"/>
                <a:ea typeface="Arial"/>
                <a:cs typeface="Arial"/>
                <a:sym typeface="Arial"/>
              </a:rPr>
              <a:t>/</a:t>
            </a:r>
            <a:r>
              <a:rPr lang="en-US" sz="2600" b="0" i="0" u="none">
                <a:solidFill>
                  <a:srgbClr val="FFFF66"/>
                </a:solidFill>
                <a:latin typeface="Arial"/>
                <a:ea typeface="Arial"/>
                <a:cs typeface="Arial"/>
                <a:sym typeface="Arial"/>
              </a:rPr>
              <a:t> </a:t>
            </a:r>
            <a:r>
              <a:rPr lang="en-US" sz="2600" b="0" i="0" u="none">
                <a:solidFill>
                  <a:srgbClr val="FFFF00"/>
                </a:solidFill>
                <a:latin typeface="Arial"/>
                <a:ea typeface="Arial"/>
                <a:cs typeface="Arial"/>
                <a:sym typeface="Arial"/>
              </a:rPr>
              <a:t>le-yikun</a:t>
            </a:r>
            <a:r>
              <a:rPr lang="en-US" sz="2600" b="0" i="0" u="none">
                <a:solidFill>
                  <a:srgbClr val="28F82D"/>
                </a:solidFill>
                <a:latin typeface="Arial"/>
                <a:ea typeface="Arial"/>
                <a:cs typeface="Arial"/>
                <a:sym typeface="Arial"/>
              </a:rPr>
              <a:t>/</a:t>
            </a:r>
            <a:r>
              <a:rPr lang="en-US" sz="2600" b="0" i="0" u="none">
                <a:solidFill>
                  <a:srgbClr val="FFFF66"/>
                </a:solidFill>
                <a:latin typeface="Arial"/>
                <a:ea typeface="Arial"/>
                <a:cs typeface="Arial"/>
                <a:sym typeface="Arial"/>
              </a:rPr>
              <a:t> </a:t>
            </a:r>
            <a:r>
              <a:rPr lang="en-US" sz="2600" b="0" i="0" u="none">
                <a:solidFill>
                  <a:srgbClr val="FFFF00"/>
                </a:solidFill>
                <a:latin typeface="Arial"/>
                <a:ea typeface="Arial"/>
                <a:cs typeface="Arial"/>
                <a:sym typeface="Arial"/>
              </a:rPr>
              <a:t>buruk le-yikun</a:t>
            </a:r>
            <a:r>
              <a:rPr lang="en-US" sz="2600" b="0" i="0" u="none">
                <a:solidFill>
                  <a:srgbClr val="28F82D"/>
                </a:solidFill>
                <a:latin typeface="Arial"/>
                <a:ea typeface="Arial"/>
                <a:cs typeface="Arial"/>
                <a:sym typeface="Arial"/>
              </a:rPr>
              <a:t>/</a:t>
            </a:r>
            <a:endParaRPr/>
          </a:p>
          <a:p>
            <a:pPr marL="463550" marR="0" lvl="0" indent="-400050" algn="l" rtl="0">
              <a:lnSpc>
                <a:spcPct val="100000"/>
              </a:lnSpc>
              <a:spcBef>
                <a:spcPts val="800"/>
              </a:spcBef>
              <a:spcAft>
                <a:spcPts val="0"/>
              </a:spcAft>
              <a:buClr>
                <a:srgbClr val="FF0000"/>
              </a:buClr>
              <a:buSzPts val="2600"/>
              <a:buFont typeface="Noto Sans Symbols"/>
              <a:buChar char="❖"/>
            </a:pPr>
            <a:r>
              <a:rPr lang="en-US" sz="2600" b="0" i="0" u="sng">
                <a:solidFill>
                  <a:srgbClr val="FFFF00"/>
                </a:solidFill>
                <a:latin typeface="Arial"/>
                <a:ea typeface="Arial"/>
                <a:cs typeface="Arial"/>
                <a:sym typeface="Arial"/>
              </a:rPr>
              <a:t>Priest</a:t>
            </a:r>
            <a:r>
              <a:rPr lang="en-US" sz="2600" b="0" i="0" u="none">
                <a:solidFill>
                  <a:srgbClr val="FFFF00"/>
                </a:solidFill>
                <a:latin typeface="Arial"/>
                <a:ea typeface="Arial"/>
                <a:cs typeface="Arial"/>
                <a:sym typeface="Arial"/>
              </a:rPr>
              <a:t>:</a:t>
            </a:r>
            <a:r>
              <a:rPr lang="en-US" sz="2600" b="1" i="0" u="none">
                <a:solidFill>
                  <a:srgbClr val="DDDDDD"/>
                </a:solidFill>
                <a:latin typeface="Arial"/>
                <a:ea typeface="Arial"/>
                <a:cs typeface="Arial"/>
                <a:sym typeface="Arial"/>
              </a:rPr>
              <a:t> </a:t>
            </a:r>
            <a:r>
              <a:rPr lang="en-US" sz="2600" b="0" i="0" u="none">
                <a:solidFill>
                  <a:srgbClr val="FFFFFF"/>
                </a:solidFill>
                <a:latin typeface="Arial"/>
                <a:ea typeface="Arial"/>
                <a:cs typeface="Arial"/>
                <a:sym typeface="Arial"/>
              </a:rPr>
              <a:t>Blessed is the name of the Lord and blessed is He who comes in the name of the Lord, and blesses the name of His Glory, it shall be, it shall be, blessed it shall be. </a:t>
            </a:r>
            <a:endParaRPr/>
          </a:p>
        </p:txBody>
      </p:sp>
      <p:pic>
        <p:nvPicPr>
          <p:cNvPr id="809" name="Google Shape;809;p65"/>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66"/>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816" name="Google Shape;816;p66"/>
          <p:cNvSpPr txBox="1"/>
          <p:nvPr/>
        </p:nvSpPr>
        <p:spPr>
          <a:xfrm>
            <a:off x="1384300" y="720725"/>
            <a:ext cx="3917950" cy="6164262"/>
          </a:xfrm>
          <a:prstGeom prst="rect">
            <a:avLst/>
          </a:prstGeom>
          <a:noFill/>
          <a:ln>
            <a:noFill/>
          </a:ln>
        </p:spPr>
        <p:txBody>
          <a:bodyPr spcFirstLastPara="1" wrap="square" lIns="92150" tIns="46075" rIns="92150" bIns="46075" anchor="t" anchorCtr="0">
            <a:noAutofit/>
          </a:bodyPr>
          <a:lstStyle/>
          <a:p>
            <a:pPr marL="463550" marR="0" lvl="0" indent="-457200" algn="l" rtl="0">
              <a:lnSpc>
                <a:spcPct val="100000"/>
              </a:lnSpc>
              <a:spcBef>
                <a:spcPts val="0"/>
              </a:spcBef>
              <a:spcAft>
                <a:spcPts val="0"/>
              </a:spcAft>
              <a:buClr>
                <a:srgbClr val="33CC33"/>
              </a:buClr>
              <a:buSzPts val="3300"/>
              <a:buFont typeface="Noto Sans Symbols"/>
              <a:buChar char="❖"/>
            </a:pPr>
            <a:r>
              <a:rPr lang="en-US" sz="3300" b="0" i="0" u="sng">
                <a:solidFill>
                  <a:srgbClr val="FFFFFF"/>
                </a:solidFill>
                <a:latin typeface="Arial"/>
                <a:ea typeface="Arial"/>
                <a:cs typeface="Arial"/>
                <a:sym typeface="Arial"/>
              </a:rPr>
              <a:t>ካህን</a:t>
            </a:r>
            <a:r>
              <a:rPr lang="en-US" sz="3300" b="0" i="0" u="none">
                <a:solidFill>
                  <a:srgbClr val="FFFFFF"/>
                </a:solidFill>
                <a:latin typeface="Arial"/>
                <a:ea typeface="Arial"/>
                <a:cs typeface="Arial"/>
                <a:sym typeface="Arial"/>
              </a:rPr>
              <a:t>፡</a:t>
            </a:r>
            <a:r>
              <a:rPr lang="en-US" sz="3300" b="0" i="0" u="none">
                <a:solidFill>
                  <a:srgbClr val="FFFF00"/>
                </a:solidFill>
                <a:latin typeface="Arial"/>
                <a:ea typeface="Arial"/>
                <a:cs typeface="Arial"/>
                <a:sym typeface="Arial"/>
              </a:rPr>
              <a:t> ፈኑ ጸጋ መንፈስ ቅዱስ ላዕሌነ።</a:t>
            </a:r>
            <a:endParaRPr/>
          </a:p>
          <a:p>
            <a:pPr marL="463550" marR="0" lvl="0" indent="-457200" algn="l" rtl="0">
              <a:lnSpc>
                <a:spcPct val="100000"/>
              </a:lnSpc>
              <a:spcBef>
                <a:spcPts val="600"/>
              </a:spcBef>
              <a:spcAft>
                <a:spcPts val="0"/>
              </a:spcAft>
              <a:buClr>
                <a:srgbClr val="FFFFFF"/>
              </a:buClr>
              <a:buSzPts val="3300"/>
              <a:buFont typeface="Noto Sans Symbols"/>
              <a:buChar char="❖"/>
            </a:pPr>
            <a:r>
              <a:rPr lang="en-US" sz="3300" b="0" i="0" u="none">
                <a:solidFill>
                  <a:srgbClr val="FFFFFF"/>
                </a:solidFill>
                <a:latin typeface="Arial"/>
                <a:ea typeface="Arial"/>
                <a:cs typeface="Arial"/>
                <a:sym typeface="Arial"/>
              </a:rPr>
              <a:t>ጸጋ መንፈስ ቅዱስ ኣብ ልዕሌና ፈኑ።</a:t>
            </a:r>
            <a:endParaRPr/>
          </a:p>
          <a:p>
            <a:pPr marL="463550" marR="0" lvl="0" indent="-457200" algn="l" rtl="0">
              <a:lnSpc>
                <a:spcPct val="100000"/>
              </a:lnSpc>
              <a:spcBef>
                <a:spcPts val="6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463550" marR="0" lvl="0" indent="-457200" algn="l" rtl="0">
              <a:lnSpc>
                <a:spcPct val="100000"/>
              </a:lnSpc>
              <a:spcBef>
                <a:spcPts val="600"/>
              </a:spcBef>
              <a:spcAft>
                <a:spcPts val="0"/>
              </a:spcAft>
              <a:buClr>
                <a:srgbClr val="02CA02"/>
              </a:buClr>
              <a:buSzPts val="3300"/>
              <a:buFont typeface="Noto Sans Symbols"/>
              <a:buChar char="❖"/>
            </a:pPr>
            <a:r>
              <a:rPr lang="en-US" sz="3300" b="1" i="1" u="sng">
                <a:solidFill>
                  <a:srgbClr val="FFFFFF"/>
                </a:solidFill>
                <a:latin typeface="Arial"/>
                <a:ea typeface="Arial"/>
                <a:cs typeface="Arial"/>
                <a:sym typeface="Arial"/>
              </a:rPr>
              <a:t>ሕዝብ</a:t>
            </a:r>
            <a:r>
              <a:rPr lang="en-US" sz="3300" b="1" i="1" u="none">
                <a:solidFill>
                  <a:srgbClr val="FFFFFF"/>
                </a:solidFill>
                <a:latin typeface="Arial"/>
                <a:ea typeface="Arial"/>
                <a:cs typeface="Arial"/>
                <a:sym typeface="Arial"/>
              </a:rPr>
              <a:t>፡</a:t>
            </a:r>
            <a:r>
              <a:rPr lang="en-US" sz="3300" b="0" i="1" u="none">
                <a:solidFill>
                  <a:srgbClr val="FFFF00"/>
                </a:solidFill>
                <a:latin typeface="Arial"/>
                <a:ea typeface="Arial"/>
                <a:cs typeface="Arial"/>
                <a:sym typeface="Arial"/>
              </a:rPr>
              <a:t> ከምኡ ይበሉ</a:t>
            </a:r>
            <a:r>
              <a:rPr lang="en-US" sz="3300" b="0" i="0" u="none">
                <a:solidFill>
                  <a:srgbClr val="DDDDDD"/>
                </a:solidFill>
                <a:latin typeface="Arial"/>
                <a:ea typeface="Arial"/>
                <a:cs typeface="Arial"/>
                <a:sym typeface="Arial"/>
              </a:rPr>
              <a:t> </a:t>
            </a:r>
            <a:endParaRPr/>
          </a:p>
          <a:p>
            <a:pPr marL="0" marR="0" lvl="0" indent="0" algn="l" rtl="0">
              <a:lnSpc>
                <a:spcPct val="93000"/>
              </a:lnSpc>
              <a:spcBef>
                <a:spcPts val="0"/>
              </a:spcBef>
              <a:spcAft>
                <a:spcPts val="0"/>
              </a:spcAft>
              <a:buNone/>
            </a:pPr>
            <a:endParaRPr sz="3300" b="0" i="0" u="none">
              <a:solidFill>
                <a:srgbClr val="DDDDDD"/>
              </a:solidFill>
              <a:latin typeface="Arial"/>
              <a:ea typeface="Arial"/>
              <a:cs typeface="Arial"/>
              <a:sym typeface="Arial"/>
            </a:endParaRPr>
          </a:p>
        </p:txBody>
      </p:sp>
      <p:sp>
        <p:nvSpPr>
          <p:cNvPr id="817" name="Google Shape;817;p66"/>
          <p:cNvSpPr txBox="1"/>
          <p:nvPr/>
        </p:nvSpPr>
        <p:spPr>
          <a:xfrm>
            <a:off x="4819650" y="542925"/>
            <a:ext cx="4524375" cy="6342062"/>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300"/>
              <a:buFont typeface="Noto Sans Symbols"/>
              <a:buChar char="❖"/>
            </a:pPr>
            <a:r>
              <a:rPr lang="en-US" sz="3300" b="0" i="0" u="sng">
                <a:solidFill>
                  <a:srgbClr val="FFFFFF"/>
                </a:solidFill>
                <a:latin typeface="Arial"/>
                <a:ea typeface="Arial"/>
                <a:cs typeface="Arial"/>
                <a:sym typeface="Arial"/>
              </a:rPr>
              <a:t>Kahn</a:t>
            </a:r>
            <a:r>
              <a:rPr lang="en-US" sz="3300" b="0" i="0" u="none">
                <a:solidFill>
                  <a:srgbClr val="FFFFFF"/>
                </a:solidFill>
                <a:latin typeface="Arial"/>
                <a:ea typeface="Arial"/>
                <a:cs typeface="Arial"/>
                <a:sym typeface="Arial"/>
              </a:rPr>
              <a:t>: </a:t>
            </a:r>
            <a:r>
              <a:rPr lang="en-US" sz="3300" b="0" i="0" u="none">
                <a:solidFill>
                  <a:srgbClr val="FFFF00"/>
                </a:solidFill>
                <a:latin typeface="Arial"/>
                <a:ea typeface="Arial"/>
                <a:cs typeface="Arial"/>
                <a:sym typeface="Arial"/>
              </a:rPr>
              <a:t>Fenu tsega Menfes Qidus</a:t>
            </a:r>
            <a:r>
              <a:rPr lang="en-US" sz="3300" b="0" i="0" u="none">
                <a:solidFill>
                  <a:srgbClr val="00FF00"/>
                </a:solidFill>
                <a:latin typeface="Arial"/>
                <a:ea typeface="Arial"/>
                <a:cs typeface="Arial"/>
                <a:sym typeface="Arial"/>
              </a:rPr>
              <a:t> </a:t>
            </a:r>
            <a:endParaRPr/>
          </a:p>
          <a:p>
            <a:pPr marL="463550" marR="0" lvl="0" indent="-463550" algn="l" rtl="0">
              <a:lnSpc>
                <a:spcPct val="100000"/>
              </a:lnSpc>
              <a:spcBef>
                <a:spcPts val="800"/>
              </a:spcBef>
              <a:spcAft>
                <a:spcPts val="0"/>
              </a:spcAft>
              <a:buClr>
                <a:srgbClr val="FF0000"/>
              </a:buClr>
              <a:buSzPts val="3300"/>
              <a:buFont typeface="Noto Sans Symbols"/>
              <a:buChar char="❖"/>
            </a:pPr>
            <a:r>
              <a:rPr lang="en-US" sz="3300" b="0" i="0" u="sng">
                <a:solidFill>
                  <a:srgbClr val="FFFF00"/>
                </a:solidFill>
                <a:latin typeface="Arial"/>
                <a:ea typeface="Arial"/>
                <a:cs typeface="Arial"/>
                <a:sym typeface="Arial"/>
              </a:rPr>
              <a:t>Priest</a:t>
            </a:r>
            <a:r>
              <a:rPr lang="en-US" sz="3300" b="0" i="0" u="none">
                <a:solidFill>
                  <a:srgbClr val="FFFF00"/>
                </a:solidFill>
                <a:latin typeface="Arial"/>
                <a:ea typeface="Arial"/>
                <a:cs typeface="Arial"/>
                <a:sym typeface="Arial"/>
              </a:rPr>
              <a:t>:</a:t>
            </a:r>
            <a:r>
              <a:rPr lang="en-US" sz="3300" b="0" i="0" u="none">
                <a:solidFill>
                  <a:srgbClr val="DDDDDD"/>
                </a:solidFill>
                <a:latin typeface="Arial"/>
                <a:ea typeface="Arial"/>
                <a:cs typeface="Arial"/>
                <a:sym typeface="Arial"/>
              </a:rPr>
              <a:t> </a:t>
            </a:r>
            <a:r>
              <a:rPr lang="en-US" sz="3300" b="0" i="0" u="none">
                <a:solidFill>
                  <a:srgbClr val="FFFFFF"/>
                </a:solidFill>
                <a:latin typeface="Arial"/>
                <a:ea typeface="Arial"/>
                <a:cs typeface="Arial"/>
                <a:sym typeface="Arial"/>
              </a:rPr>
              <a:t>Send the grace of the Holy Spirit upon us.</a:t>
            </a:r>
            <a:endParaRPr/>
          </a:p>
          <a:p>
            <a:pPr marL="463550" marR="0" lvl="0" indent="-463550" algn="l" rtl="0">
              <a:lnSpc>
                <a:spcPct val="100000"/>
              </a:lnSpc>
              <a:spcBef>
                <a:spcPts val="8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463550" marR="0" lvl="0" indent="-463550" algn="l" rtl="0">
              <a:lnSpc>
                <a:spcPct val="100000"/>
              </a:lnSpc>
              <a:spcBef>
                <a:spcPts val="600"/>
              </a:spcBef>
              <a:spcAft>
                <a:spcPts val="0"/>
              </a:spcAft>
              <a:buClr>
                <a:srgbClr val="0000FF"/>
              </a:buClr>
              <a:buSzPts val="3300"/>
              <a:buFont typeface="Arial"/>
              <a:buChar char="❖"/>
            </a:pPr>
            <a:r>
              <a:rPr lang="en-US" sz="3300" b="1" i="1" u="sng">
                <a:solidFill>
                  <a:srgbClr val="FFFFFF"/>
                </a:solidFill>
                <a:latin typeface="Arial"/>
                <a:ea typeface="Arial"/>
                <a:cs typeface="Arial"/>
                <a:sym typeface="Arial"/>
              </a:rPr>
              <a:t>Hizb</a:t>
            </a:r>
            <a:r>
              <a:rPr lang="en-US" sz="3300" b="1" i="0" u="none">
                <a:solidFill>
                  <a:srgbClr val="FFFFFF"/>
                </a:solidFill>
                <a:latin typeface="Arial"/>
                <a:ea typeface="Arial"/>
                <a:cs typeface="Arial"/>
                <a:sym typeface="Arial"/>
              </a:rPr>
              <a:t>:</a:t>
            </a:r>
            <a:r>
              <a:rPr lang="en-US" sz="3300" b="0" i="0" u="none">
                <a:solidFill>
                  <a:srgbClr val="FFFFFF"/>
                </a:solidFill>
                <a:latin typeface="Arial"/>
                <a:ea typeface="Arial"/>
                <a:cs typeface="Arial"/>
                <a:sym typeface="Arial"/>
              </a:rPr>
              <a:t> </a:t>
            </a:r>
            <a:r>
              <a:rPr lang="en-US" sz="3300" b="0" i="1" u="none">
                <a:solidFill>
                  <a:srgbClr val="4A86E8"/>
                </a:solidFill>
                <a:latin typeface="Arial"/>
                <a:ea typeface="Arial"/>
                <a:cs typeface="Arial"/>
                <a:sym typeface="Arial"/>
              </a:rPr>
              <a:t>Kemu yiblu</a:t>
            </a:r>
            <a:endParaRPr/>
          </a:p>
          <a:p>
            <a:pPr marL="463550" marR="0" lvl="0" indent="-463550" algn="l" rtl="0">
              <a:lnSpc>
                <a:spcPct val="100000"/>
              </a:lnSpc>
              <a:spcBef>
                <a:spcPts val="0"/>
              </a:spcBef>
              <a:spcAft>
                <a:spcPts val="0"/>
              </a:spcAft>
              <a:buClr>
                <a:srgbClr val="FF0000"/>
              </a:buClr>
              <a:buSzPts val="3300"/>
              <a:buFont typeface="Arial"/>
              <a:buChar char="❖"/>
            </a:pPr>
            <a:r>
              <a:rPr lang="en-US" sz="3300" b="1" i="1" u="sng">
                <a:solidFill>
                  <a:srgbClr val="FFFF00"/>
                </a:solidFill>
                <a:latin typeface="Arial"/>
                <a:ea typeface="Arial"/>
                <a:cs typeface="Arial"/>
                <a:sym typeface="Arial"/>
              </a:rPr>
              <a:t>People</a:t>
            </a:r>
            <a:r>
              <a:rPr lang="en-US" sz="3300" b="1" i="0" u="none">
                <a:solidFill>
                  <a:srgbClr val="FFFF00"/>
                </a:solidFill>
                <a:latin typeface="Arial"/>
                <a:ea typeface="Arial"/>
                <a:cs typeface="Arial"/>
                <a:sym typeface="Arial"/>
              </a:rPr>
              <a:t>:</a:t>
            </a:r>
            <a:r>
              <a:rPr lang="en-US" sz="3300" b="0" i="1" u="none">
                <a:solidFill>
                  <a:srgbClr val="DDDDDD"/>
                </a:solidFill>
                <a:latin typeface="Arial"/>
                <a:ea typeface="Arial"/>
                <a:cs typeface="Arial"/>
                <a:sym typeface="Arial"/>
              </a:rPr>
              <a:t> </a:t>
            </a:r>
            <a:r>
              <a:rPr lang="en-US" sz="3300" b="0" i="1" u="none">
                <a:solidFill>
                  <a:srgbClr val="FFFFFF"/>
                </a:solidFill>
                <a:latin typeface="Arial"/>
                <a:ea typeface="Arial"/>
                <a:cs typeface="Arial"/>
                <a:sym typeface="Arial"/>
              </a:rPr>
              <a:t>Repeat his words.</a:t>
            </a:r>
            <a:endParaRPr/>
          </a:p>
        </p:txBody>
      </p:sp>
      <p:pic>
        <p:nvPicPr>
          <p:cNvPr id="818" name="Google Shape;818;p66"/>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67"/>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825" name="Google Shape;825;p67"/>
          <p:cNvSpPr txBox="1"/>
          <p:nvPr/>
        </p:nvSpPr>
        <p:spPr>
          <a:xfrm>
            <a:off x="1212850" y="625475"/>
            <a:ext cx="4349750" cy="6811962"/>
          </a:xfrm>
          <a:prstGeom prst="rect">
            <a:avLst/>
          </a:prstGeom>
          <a:noFill/>
          <a:ln>
            <a:noFill/>
          </a:ln>
        </p:spPr>
        <p:txBody>
          <a:bodyPr spcFirstLastPara="1" wrap="square" lIns="92150" tIns="46075" rIns="92150" bIns="46075" anchor="t" anchorCtr="0">
            <a:noAutofit/>
          </a:bodyPr>
          <a:lstStyle/>
          <a:p>
            <a:pPr marL="463550" marR="0" lvl="0" indent="-406400" algn="l" rtl="0">
              <a:lnSpc>
                <a:spcPct val="100000"/>
              </a:lnSpc>
              <a:spcBef>
                <a:spcPts val="0"/>
              </a:spcBef>
              <a:spcAft>
                <a:spcPts val="0"/>
              </a:spcAft>
              <a:buClr>
                <a:srgbClr val="33CC33"/>
              </a:buClr>
              <a:buSzPts val="3500"/>
              <a:buFont typeface="Noto Sans Symbols"/>
              <a:buChar char="❖"/>
            </a:pPr>
            <a:r>
              <a:rPr lang="en-US" sz="3500" b="0" i="0" u="sng">
                <a:solidFill>
                  <a:srgbClr val="FFFFFF"/>
                </a:solidFill>
                <a:latin typeface="Arial"/>
                <a:ea typeface="Arial"/>
                <a:cs typeface="Arial"/>
                <a:sym typeface="Arial"/>
              </a:rPr>
              <a:t>ዲያቆን</a:t>
            </a:r>
            <a:r>
              <a:rPr lang="en-US" sz="3500" b="0" i="0" u="none">
                <a:solidFill>
                  <a:srgbClr val="FFFFFF"/>
                </a:solidFill>
                <a:latin typeface="Arial"/>
                <a:ea typeface="Arial"/>
                <a:cs typeface="Arial"/>
                <a:sym typeface="Arial"/>
              </a:rPr>
              <a:t>፡-</a:t>
            </a:r>
            <a:r>
              <a:rPr lang="en-US" sz="3500" b="0" i="0" u="none">
                <a:solidFill>
                  <a:srgbClr val="FFFF00"/>
                </a:solidFill>
                <a:latin typeface="Arial"/>
                <a:ea typeface="Arial"/>
                <a:cs typeface="Arial"/>
                <a:sym typeface="Arial"/>
              </a:rPr>
              <a:t> ተንሥኡ ለጸሎት</a:t>
            </a:r>
            <a:endParaRPr/>
          </a:p>
          <a:p>
            <a:pPr marL="463550" marR="0" lvl="0" indent="-406400" algn="l" rtl="0">
              <a:lnSpc>
                <a:spcPct val="100000"/>
              </a:lnSpc>
              <a:spcBef>
                <a:spcPts val="600"/>
              </a:spcBef>
              <a:spcAft>
                <a:spcPts val="0"/>
              </a:spcAft>
              <a:buClr>
                <a:srgbClr val="FFFFFF"/>
              </a:buClr>
              <a:buSzPts val="3500"/>
              <a:buFont typeface="Noto Sans Symbols"/>
              <a:buChar char="❖"/>
            </a:pPr>
            <a:r>
              <a:rPr lang="en-US" sz="3500" b="0" i="0" u="none">
                <a:solidFill>
                  <a:srgbClr val="FFFFFF"/>
                </a:solidFill>
                <a:latin typeface="Arial"/>
                <a:ea typeface="Arial"/>
                <a:cs typeface="Arial"/>
                <a:sym typeface="Arial"/>
              </a:rPr>
              <a:t>ንጸሎት ተንሥኡ።</a:t>
            </a:r>
            <a:endParaRPr/>
          </a:p>
          <a:p>
            <a:pPr marL="463550" marR="0" lvl="0" indent="-406400" algn="l" rtl="0">
              <a:lnSpc>
                <a:spcPct val="100000"/>
              </a:lnSpc>
              <a:spcBef>
                <a:spcPts val="2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463550" marR="0" lvl="0" indent="-406400" algn="l" rtl="0">
              <a:lnSpc>
                <a:spcPct val="100000"/>
              </a:lnSpc>
              <a:spcBef>
                <a:spcPts val="2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463550" marR="0" lvl="0" indent="-406400" algn="l" rtl="0">
              <a:lnSpc>
                <a:spcPct val="100000"/>
              </a:lnSpc>
              <a:spcBef>
                <a:spcPts val="900"/>
              </a:spcBef>
              <a:spcAft>
                <a:spcPts val="0"/>
              </a:spcAft>
              <a:buClr>
                <a:srgbClr val="33CC33"/>
              </a:buClr>
              <a:buSzPts val="3500"/>
              <a:buFont typeface="Noto Sans Symbols"/>
              <a:buChar char="❖"/>
            </a:pPr>
            <a:r>
              <a:rPr lang="en-US" sz="3500" b="0" i="0" u="sng">
                <a:solidFill>
                  <a:srgbClr val="FFFFFF"/>
                </a:solidFill>
                <a:latin typeface="Arial"/>
                <a:ea typeface="Arial"/>
                <a:cs typeface="Arial"/>
                <a:sym typeface="Arial"/>
              </a:rPr>
              <a:t>ሕዝብ</a:t>
            </a:r>
            <a:r>
              <a:rPr lang="en-US" sz="3500" b="0" i="0" u="none">
                <a:solidFill>
                  <a:srgbClr val="FFFFFF"/>
                </a:solidFill>
                <a:latin typeface="Arial"/>
                <a:ea typeface="Arial"/>
                <a:cs typeface="Arial"/>
                <a:sym typeface="Arial"/>
              </a:rPr>
              <a:t>፡-</a:t>
            </a:r>
            <a:r>
              <a:rPr lang="en-US" sz="3500" b="0" i="0" u="none">
                <a:solidFill>
                  <a:srgbClr val="DDDDDD"/>
                </a:solidFill>
                <a:latin typeface="Arial"/>
                <a:ea typeface="Arial"/>
                <a:cs typeface="Arial"/>
                <a:sym typeface="Arial"/>
              </a:rPr>
              <a:t> </a:t>
            </a:r>
            <a:r>
              <a:rPr lang="en-US" sz="3500" b="0" i="0" u="none">
                <a:solidFill>
                  <a:srgbClr val="FFFF00"/>
                </a:solidFill>
                <a:latin typeface="Arial"/>
                <a:ea typeface="Arial"/>
                <a:cs typeface="Arial"/>
                <a:sym typeface="Arial"/>
              </a:rPr>
              <a:t>እግዚኦ ተሣሃለነ።</a:t>
            </a:r>
            <a:endParaRPr/>
          </a:p>
          <a:p>
            <a:pPr marL="463550" marR="0" lvl="0" indent="-406400" algn="l" rtl="0">
              <a:lnSpc>
                <a:spcPct val="100000"/>
              </a:lnSpc>
              <a:spcBef>
                <a:spcPts val="600"/>
              </a:spcBef>
              <a:spcAft>
                <a:spcPts val="0"/>
              </a:spcAft>
              <a:buClr>
                <a:srgbClr val="FFFFFF"/>
              </a:buClr>
              <a:buSzPts val="3500"/>
              <a:buFont typeface="Noto Sans Symbols"/>
              <a:buChar char="❖"/>
            </a:pPr>
            <a:r>
              <a:rPr lang="en-US" sz="3500" b="0" i="0" u="none">
                <a:solidFill>
                  <a:srgbClr val="FFFFFF"/>
                </a:solidFill>
                <a:latin typeface="Arial"/>
                <a:ea typeface="Arial"/>
                <a:cs typeface="Arial"/>
                <a:sym typeface="Arial"/>
              </a:rPr>
              <a:t>ኦ ጐይታ ይቕረ በለልና </a:t>
            </a:r>
            <a:endParaRPr/>
          </a:p>
          <a:p>
            <a:pPr marL="0" marR="0" lvl="0" indent="0" algn="l" rtl="0">
              <a:lnSpc>
                <a:spcPct val="93000"/>
              </a:lnSpc>
              <a:spcBef>
                <a:spcPts val="0"/>
              </a:spcBef>
              <a:spcAft>
                <a:spcPts val="0"/>
              </a:spcAft>
              <a:buNone/>
            </a:pPr>
            <a:endParaRPr sz="3500" b="0" i="0" u="none">
              <a:solidFill>
                <a:srgbClr val="FFFFFF"/>
              </a:solidFill>
              <a:latin typeface="Arial"/>
              <a:ea typeface="Arial"/>
              <a:cs typeface="Arial"/>
              <a:sym typeface="Arial"/>
            </a:endParaRPr>
          </a:p>
        </p:txBody>
      </p:sp>
      <p:sp>
        <p:nvSpPr>
          <p:cNvPr id="826" name="Google Shape;826;p67"/>
          <p:cNvSpPr txBox="1"/>
          <p:nvPr/>
        </p:nvSpPr>
        <p:spPr>
          <a:xfrm>
            <a:off x="4906962" y="484187"/>
            <a:ext cx="4664075" cy="6784975"/>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400"/>
              <a:buFont typeface="Noto Sans Symbols"/>
              <a:buChar char="❖"/>
            </a:pPr>
            <a:r>
              <a:rPr lang="en-US" sz="3400" b="0" i="0" u="sng">
                <a:solidFill>
                  <a:srgbClr val="FFFFFF"/>
                </a:solidFill>
                <a:latin typeface="Arial"/>
                <a:ea typeface="Arial"/>
                <a:cs typeface="Arial"/>
                <a:sym typeface="Arial"/>
              </a:rPr>
              <a:t>Dīyaqon</a:t>
            </a:r>
            <a:r>
              <a:rPr lang="en-US" sz="3400" b="0" i="0" u="none">
                <a:solidFill>
                  <a:srgbClr val="FFFFFF"/>
                </a:solidFill>
                <a:latin typeface="Arial"/>
                <a:ea typeface="Arial"/>
                <a:cs typeface="Arial"/>
                <a:sym typeface="Arial"/>
              </a:rPr>
              <a:t>:</a:t>
            </a:r>
            <a:r>
              <a:rPr lang="en-US" sz="3400" b="0" i="0" u="none">
                <a:solidFill>
                  <a:srgbClr val="FFFF66"/>
                </a:solidFill>
                <a:latin typeface="Arial"/>
                <a:ea typeface="Arial"/>
                <a:cs typeface="Arial"/>
                <a:sym typeface="Arial"/>
              </a:rPr>
              <a:t> </a:t>
            </a:r>
            <a:r>
              <a:rPr lang="en-US" sz="3400" b="0" i="0" u="none">
                <a:solidFill>
                  <a:srgbClr val="FFFF00"/>
                </a:solidFill>
                <a:latin typeface="Arial"/>
                <a:ea typeface="Arial"/>
                <a:cs typeface="Arial"/>
                <a:sym typeface="Arial"/>
              </a:rPr>
              <a:t>Tensi’u le-tselot</a:t>
            </a:r>
            <a:endParaRPr/>
          </a:p>
          <a:p>
            <a:pPr marL="463550" marR="0" lvl="0" indent="-463550" algn="l" rtl="0">
              <a:lnSpc>
                <a:spcPct val="100000"/>
              </a:lnSpc>
              <a:spcBef>
                <a:spcPts val="800"/>
              </a:spcBef>
              <a:spcAft>
                <a:spcPts val="0"/>
              </a:spcAft>
              <a:buClr>
                <a:srgbClr val="FF0000"/>
              </a:buClr>
              <a:buSzPts val="3400"/>
              <a:buFont typeface="Noto Sans Symbols"/>
              <a:buChar char="❖"/>
            </a:pPr>
            <a:r>
              <a:rPr lang="en-US" sz="3400" b="0" i="0" u="sng">
                <a:solidFill>
                  <a:srgbClr val="FFFF00"/>
                </a:solidFill>
                <a:latin typeface="Arial"/>
                <a:ea typeface="Arial"/>
                <a:cs typeface="Arial"/>
                <a:sym typeface="Arial"/>
              </a:rPr>
              <a:t>Deacon</a:t>
            </a:r>
            <a:r>
              <a:rPr lang="en-US" sz="3400" b="0" i="0" u="none">
                <a:solidFill>
                  <a:srgbClr val="FFFF00"/>
                </a:solidFill>
                <a:latin typeface="Arial"/>
                <a:ea typeface="Arial"/>
                <a:cs typeface="Arial"/>
                <a:sym typeface="Arial"/>
              </a:rPr>
              <a:t>:</a:t>
            </a:r>
            <a:r>
              <a:rPr lang="en-US" sz="3400" b="0" i="0" u="none">
                <a:solidFill>
                  <a:srgbClr val="FFFFFF"/>
                </a:solidFill>
                <a:latin typeface="Arial"/>
                <a:ea typeface="Arial"/>
                <a:cs typeface="Arial"/>
                <a:sym typeface="Arial"/>
              </a:rPr>
              <a:t> Stand up for prayer.</a:t>
            </a:r>
            <a:endParaRPr/>
          </a:p>
          <a:p>
            <a:pPr marL="463550" marR="0" lvl="0" indent="-463550" algn="l" rtl="0">
              <a:lnSpc>
                <a:spcPct val="100000"/>
              </a:lnSpc>
              <a:spcBef>
                <a:spcPts val="800"/>
              </a:spcBef>
              <a:spcAft>
                <a:spcPts val="0"/>
              </a:spcAft>
              <a:buClr>
                <a:schemeClr val="dk1"/>
              </a:buClr>
              <a:buSzPts val="3400"/>
              <a:buFont typeface="Arial"/>
              <a:buNone/>
            </a:pPr>
            <a:endParaRPr sz="3400" b="0" i="0" u="none">
              <a:solidFill>
                <a:srgbClr val="000000"/>
              </a:solidFill>
              <a:latin typeface="Arial"/>
              <a:ea typeface="Arial"/>
              <a:cs typeface="Arial"/>
              <a:sym typeface="Arial"/>
            </a:endParaRPr>
          </a:p>
          <a:p>
            <a:pPr marL="463550" marR="0" lvl="0" indent="-463550" algn="l" rtl="0">
              <a:lnSpc>
                <a:spcPct val="100000"/>
              </a:lnSpc>
              <a:spcBef>
                <a:spcPts val="600"/>
              </a:spcBef>
              <a:spcAft>
                <a:spcPts val="0"/>
              </a:spcAft>
              <a:buClr>
                <a:srgbClr val="0000FF"/>
              </a:buClr>
              <a:buSzPts val="3400"/>
              <a:buFont typeface="Noto Sans Symbols"/>
              <a:buChar char="❖"/>
            </a:pPr>
            <a:r>
              <a:rPr lang="en-US" sz="3400" b="1" i="0" u="sng">
                <a:solidFill>
                  <a:srgbClr val="FFFFFF"/>
                </a:solidFill>
                <a:latin typeface="Arial"/>
                <a:ea typeface="Arial"/>
                <a:cs typeface="Arial"/>
                <a:sym typeface="Arial"/>
              </a:rPr>
              <a:t>Hizb</a:t>
            </a:r>
            <a:r>
              <a:rPr lang="en-US" sz="3400" b="1" i="0" u="none">
                <a:solidFill>
                  <a:srgbClr val="FFFFFF"/>
                </a:solidFill>
                <a:latin typeface="Arial"/>
                <a:ea typeface="Arial"/>
                <a:cs typeface="Arial"/>
                <a:sym typeface="Arial"/>
              </a:rPr>
              <a:t>:</a:t>
            </a:r>
            <a:r>
              <a:rPr lang="en-US" sz="3400" b="0" i="0" u="none">
                <a:solidFill>
                  <a:srgbClr val="FFFFFF"/>
                </a:solidFill>
                <a:latin typeface="Arial"/>
                <a:ea typeface="Arial"/>
                <a:cs typeface="Arial"/>
                <a:sym typeface="Arial"/>
              </a:rPr>
              <a:t> </a:t>
            </a:r>
            <a:r>
              <a:rPr lang="en-US" sz="3400" b="0" i="0" u="none">
                <a:solidFill>
                  <a:srgbClr val="FFFF00"/>
                </a:solidFill>
                <a:latin typeface="Arial"/>
                <a:ea typeface="Arial"/>
                <a:cs typeface="Arial"/>
                <a:sym typeface="Arial"/>
              </a:rPr>
              <a:t>Igzīo tesehalene</a:t>
            </a:r>
            <a:endParaRPr/>
          </a:p>
          <a:p>
            <a:pPr marL="463550" marR="0" lvl="0" indent="-463550" algn="l" rtl="0">
              <a:lnSpc>
                <a:spcPct val="100000"/>
              </a:lnSpc>
              <a:spcBef>
                <a:spcPts val="800"/>
              </a:spcBef>
              <a:spcAft>
                <a:spcPts val="0"/>
              </a:spcAft>
              <a:buClr>
                <a:srgbClr val="FF0000"/>
              </a:buClr>
              <a:buSzPts val="3400"/>
              <a:buFont typeface="Noto Sans Symbols"/>
              <a:buChar char="❖"/>
            </a:pPr>
            <a:r>
              <a:rPr lang="en-US" sz="3400" b="1" i="0" u="sng">
                <a:solidFill>
                  <a:srgbClr val="FFFF00"/>
                </a:solidFill>
                <a:latin typeface="Arial"/>
                <a:ea typeface="Arial"/>
                <a:cs typeface="Arial"/>
                <a:sym typeface="Arial"/>
              </a:rPr>
              <a:t>People</a:t>
            </a:r>
            <a:r>
              <a:rPr lang="en-US" sz="3400" b="1" i="0" u="none">
                <a:solidFill>
                  <a:srgbClr val="FFFF00"/>
                </a:solidFill>
                <a:latin typeface="Arial"/>
                <a:ea typeface="Arial"/>
                <a:cs typeface="Arial"/>
                <a:sym typeface="Arial"/>
              </a:rPr>
              <a:t>:</a:t>
            </a:r>
            <a:r>
              <a:rPr lang="en-US" sz="3400" b="0" i="0" u="none">
                <a:solidFill>
                  <a:srgbClr val="FFFFFF"/>
                </a:solidFill>
                <a:latin typeface="Arial"/>
                <a:ea typeface="Arial"/>
                <a:cs typeface="Arial"/>
                <a:sym typeface="Arial"/>
              </a:rPr>
              <a:t> Lord have mercy upon us</a:t>
            </a:r>
            <a:r>
              <a:rPr lang="en-US" sz="3400" b="0" i="0" u="none">
                <a:solidFill>
                  <a:srgbClr val="DDDDDD"/>
                </a:solidFill>
                <a:latin typeface="Arial"/>
                <a:ea typeface="Arial"/>
                <a:cs typeface="Arial"/>
                <a:sym typeface="Arial"/>
              </a:rPr>
              <a:t>.</a:t>
            </a:r>
            <a:endParaRPr/>
          </a:p>
        </p:txBody>
      </p:sp>
      <p:pic>
        <p:nvPicPr>
          <p:cNvPr id="827" name="Google Shape;827;p67"/>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68"/>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834" name="Google Shape;834;p68"/>
          <p:cNvSpPr txBox="1"/>
          <p:nvPr/>
        </p:nvSpPr>
        <p:spPr>
          <a:xfrm>
            <a:off x="1087437" y="766762"/>
            <a:ext cx="4589462" cy="6934200"/>
          </a:xfrm>
          <a:prstGeom prst="rect">
            <a:avLst/>
          </a:prstGeom>
          <a:noFill/>
          <a:ln>
            <a:noFill/>
          </a:ln>
        </p:spPr>
        <p:txBody>
          <a:bodyPr spcFirstLastPara="1" wrap="square" lIns="92150" tIns="46075" rIns="92150" bIns="46075" anchor="t" anchorCtr="0">
            <a:noAutofit/>
          </a:bodyPr>
          <a:lstStyle/>
          <a:p>
            <a:pPr marL="463550" marR="0" lvl="0" indent="-444500" algn="l" rtl="0">
              <a:lnSpc>
                <a:spcPct val="100000"/>
              </a:lnSpc>
              <a:spcBef>
                <a:spcPts val="0"/>
              </a:spcBef>
              <a:spcAft>
                <a:spcPts val="0"/>
              </a:spcAft>
              <a:buClr>
                <a:srgbClr val="33CC33"/>
              </a:buClr>
              <a:buSzPts val="3700"/>
              <a:buFont typeface="Noto Sans Symbols"/>
              <a:buChar char="❖"/>
            </a:pPr>
            <a:r>
              <a:rPr lang="en-US" sz="3700" b="0" i="0" u="sng">
                <a:solidFill>
                  <a:srgbClr val="FFFFFF"/>
                </a:solidFill>
                <a:latin typeface="Arial"/>
                <a:ea typeface="Arial"/>
                <a:cs typeface="Arial"/>
                <a:sym typeface="Arial"/>
              </a:rPr>
              <a:t>ካህን</a:t>
            </a:r>
            <a:r>
              <a:rPr lang="en-US" sz="3700" b="0" i="0" u="none">
                <a:solidFill>
                  <a:srgbClr val="FFFFFF"/>
                </a:solidFill>
                <a:latin typeface="Arial"/>
                <a:ea typeface="Arial"/>
                <a:cs typeface="Arial"/>
                <a:sym typeface="Arial"/>
              </a:rPr>
              <a:t>፡-</a:t>
            </a:r>
            <a:r>
              <a:rPr lang="en-US" sz="3700" b="0" i="0" u="none">
                <a:solidFill>
                  <a:srgbClr val="DDDDDD"/>
                </a:solidFill>
                <a:latin typeface="Arial"/>
                <a:ea typeface="Arial"/>
                <a:cs typeface="Arial"/>
                <a:sym typeface="Arial"/>
              </a:rPr>
              <a:t> </a:t>
            </a:r>
            <a:r>
              <a:rPr lang="en-US" sz="3700" b="0" i="0" u="none">
                <a:solidFill>
                  <a:srgbClr val="FFFF00"/>
                </a:solidFill>
                <a:latin typeface="Arial"/>
                <a:ea typeface="Arial"/>
                <a:cs typeface="Arial"/>
                <a:sym typeface="Arial"/>
              </a:rPr>
              <a:t>ሰላም ለኵልክሙ።  </a:t>
            </a:r>
            <a:r>
              <a:rPr lang="en-US" sz="3700" b="0" i="0" u="none">
                <a:solidFill>
                  <a:srgbClr val="FFFFFF"/>
                </a:solidFill>
                <a:latin typeface="Arial"/>
                <a:ea typeface="Arial"/>
                <a:cs typeface="Arial"/>
                <a:sym typeface="Arial"/>
              </a:rPr>
              <a:t> </a:t>
            </a:r>
            <a:endParaRPr/>
          </a:p>
          <a:p>
            <a:pPr marL="463550" marR="0" lvl="0" indent="-444500" algn="l" rtl="0">
              <a:lnSpc>
                <a:spcPct val="100000"/>
              </a:lnSpc>
              <a:spcBef>
                <a:spcPts val="600"/>
              </a:spcBef>
              <a:spcAft>
                <a:spcPts val="0"/>
              </a:spcAft>
              <a:buClr>
                <a:srgbClr val="F3F3F3"/>
              </a:buClr>
              <a:buSzPts val="3700"/>
              <a:buFont typeface="Noto Sans Symbols"/>
              <a:buChar char="❖"/>
            </a:pPr>
            <a:r>
              <a:rPr lang="en-US" sz="3700" b="0" i="0" u="none">
                <a:solidFill>
                  <a:srgbClr val="F3F3F3"/>
                </a:solidFill>
                <a:latin typeface="Arial"/>
                <a:ea typeface="Arial"/>
                <a:cs typeface="Arial"/>
                <a:sym typeface="Arial"/>
              </a:rPr>
              <a:t>ሰላም ንዅልኹም ይኹን። </a:t>
            </a:r>
            <a:endParaRPr/>
          </a:p>
          <a:p>
            <a:pPr marL="463550" marR="0" lvl="0" indent="-444500" algn="l" rtl="0">
              <a:lnSpc>
                <a:spcPct val="100000"/>
              </a:lnSpc>
              <a:spcBef>
                <a:spcPts val="900"/>
              </a:spcBef>
              <a:spcAft>
                <a:spcPts val="0"/>
              </a:spcAft>
              <a:buClr>
                <a:srgbClr val="33CC33"/>
              </a:buClr>
              <a:buSzPts val="3700"/>
              <a:buFont typeface="Noto Sans Symbols"/>
              <a:buChar char="❖"/>
            </a:pPr>
            <a:r>
              <a:rPr lang="en-US" sz="3700" b="1" i="0" u="sng">
                <a:solidFill>
                  <a:srgbClr val="FFFFFF"/>
                </a:solidFill>
                <a:latin typeface="Arial"/>
                <a:ea typeface="Arial"/>
                <a:cs typeface="Arial"/>
                <a:sym typeface="Arial"/>
              </a:rPr>
              <a:t>ሕዝብ</a:t>
            </a:r>
            <a:r>
              <a:rPr lang="en-US" sz="3700" b="1" i="0" u="none">
                <a:solidFill>
                  <a:srgbClr val="FFFFFF"/>
                </a:solidFill>
                <a:latin typeface="Arial"/>
                <a:ea typeface="Arial"/>
                <a:cs typeface="Arial"/>
                <a:sym typeface="Arial"/>
              </a:rPr>
              <a:t>፡-</a:t>
            </a:r>
            <a:r>
              <a:rPr lang="en-US" sz="3700" b="0" i="0" u="none">
                <a:solidFill>
                  <a:srgbClr val="FFFF00"/>
                </a:solidFill>
                <a:latin typeface="Arial"/>
                <a:ea typeface="Arial"/>
                <a:cs typeface="Arial"/>
                <a:sym typeface="Arial"/>
              </a:rPr>
              <a:t> ምስለ መንፈስከ:: </a:t>
            </a:r>
            <a:endParaRPr/>
          </a:p>
          <a:p>
            <a:pPr marL="463550" marR="0" lvl="0" indent="-444500" algn="l" rtl="0">
              <a:lnSpc>
                <a:spcPct val="100000"/>
              </a:lnSpc>
              <a:spcBef>
                <a:spcPts val="600"/>
              </a:spcBef>
              <a:spcAft>
                <a:spcPts val="0"/>
              </a:spcAft>
              <a:buClr>
                <a:srgbClr val="FFFFFF"/>
              </a:buClr>
              <a:buSzPts val="3700"/>
              <a:buFont typeface="Noto Sans Symbols"/>
              <a:buChar char="❖"/>
            </a:pPr>
            <a:r>
              <a:rPr lang="en-US" sz="3700" b="0" i="0" u="none">
                <a:solidFill>
                  <a:srgbClr val="FFFFFF"/>
                </a:solidFill>
                <a:latin typeface="Arial"/>
                <a:ea typeface="Arial"/>
                <a:cs typeface="Arial"/>
                <a:sym typeface="Arial"/>
              </a:rPr>
              <a:t>ምስ መንፈስካ።</a:t>
            </a:r>
            <a:endParaRPr/>
          </a:p>
          <a:p>
            <a:pPr marL="0" marR="0" lvl="0" indent="0" algn="l" rtl="0">
              <a:lnSpc>
                <a:spcPct val="93000"/>
              </a:lnSpc>
              <a:spcBef>
                <a:spcPts val="0"/>
              </a:spcBef>
              <a:spcAft>
                <a:spcPts val="0"/>
              </a:spcAft>
              <a:buNone/>
            </a:pPr>
            <a:endParaRPr sz="3700" b="0" i="0" u="none">
              <a:solidFill>
                <a:srgbClr val="FFFFFF"/>
              </a:solidFill>
              <a:latin typeface="Arial"/>
              <a:ea typeface="Arial"/>
              <a:cs typeface="Arial"/>
              <a:sym typeface="Arial"/>
            </a:endParaRPr>
          </a:p>
        </p:txBody>
      </p:sp>
      <p:sp>
        <p:nvSpPr>
          <p:cNvPr id="835" name="Google Shape;835;p68"/>
          <p:cNvSpPr txBox="1"/>
          <p:nvPr/>
        </p:nvSpPr>
        <p:spPr>
          <a:xfrm>
            <a:off x="4999037" y="582612"/>
            <a:ext cx="4106862" cy="6469062"/>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600"/>
              <a:buFont typeface="Arial"/>
              <a:buChar char="❖"/>
            </a:pPr>
            <a:r>
              <a:rPr lang="en-US" sz="3600" b="0" i="0" u="sng">
                <a:solidFill>
                  <a:srgbClr val="FFFFFF"/>
                </a:solidFill>
                <a:latin typeface="Arial"/>
                <a:ea typeface="Arial"/>
                <a:cs typeface="Arial"/>
                <a:sym typeface="Arial"/>
              </a:rPr>
              <a:t>Kahn</a:t>
            </a:r>
            <a:r>
              <a:rPr lang="en-US" sz="3600" b="0" i="0" u="none">
                <a:solidFill>
                  <a:srgbClr val="FFFFFF"/>
                </a:solidFill>
                <a:latin typeface="Arial"/>
                <a:ea typeface="Arial"/>
                <a:cs typeface="Arial"/>
                <a:sym typeface="Arial"/>
              </a:rPr>
              <a:t>: </a:t>
            </a:r>
            <a:r>
              <a:rPr lang="en-US" sz="3600" b="0" i="0" u="none">
                <a:solidFill>
                  <a:srgbClr val="FFFF00"/>
                </a:solidFill>
                <a:latin typeface="Arial"/>
                <a:ea typeface="Arial"/>
                <a:cs typeface="Arial"/>
                <a:sym typeface="Arial"/>
              </a:rPr>
              <a:t>Selam le-kulikimu::</a:t>
            </a:r>
            <a:endParaRPr/>
          </a:p>
          <a:p>
            <a:pPr marL="463550" marR="0" lvl="0" indent="-463550" algn="l" rtl="0">
              <a:lnSpc>
                <a:spcPct val="100000"/>
              </a:lnSpc>
              <a:spcBef>
                <a:spcPts val="800"/>
              </a:spcBef>
              <a:spcAft>
                <a:spcPts val="0"/>
              </a:spcAft>
              <a:buClr>
                <a:srgbClr val="FF0000"/>
              </a:buClr>
              <a:buSzPts val="3600"/>
              <a:buFont typeface="Noto Sans Symbols"/>
              <a:buChar char="❖"/>
            </a:pPr>
            <a:r>
              <a:rPr lang="en-US" sz="3600" b="0" i="0" u="sng">
                <a:solidFill>
                  <a:srgbClr val="FFFF00"/>
                </a:solidFill>
                <a:latin typeface="Arial"/>
                <a:ea typeface="Arial"/>
                <a:cs typeface="Arial"/>
                <a:sym typeface="Arial"/>
              </a:rPr>
              <a:t>Priest</a:t>
            </a:r>
            <a:r>
              <a:rPr lang="en-US" sz="3600" b="0" i="0" u="none">
                <a:solidFill>
                  <a:srgbClr val="FFFF00"/>
                </a:solidFill>
                <a:latin typeface="Arial"/>
                <a:ea typeface="Arial"/>
                <a:cs typeface="Arial"/>
                <a:sym typeface="Arial"/>
              </a:rPr>
              <a:t>:</a:t>
            </a:r>
            <a:r>
              <a:rPr lang="en-US" sz="3600" b="0" i="0" u="none">
                <a:solidFill>
                  <a:srgbClr val="DDDDDD"/>
                </a:solidFill>
                <a:latin typeface="Arial"/>
                <a:ea typeface="Arial"/>
                <a:cs typeface="Arial"/>
                <a:sym typeface="Arial"/>
              </a:rPr>
              <a:t> </a:t>
            </a:r>
            <a:r>
              <a:rPr lang="en-US" sz="3600" b="0" i="0" u="none">
                <a:solidFill>
                  <a:srgbClr val="FFFFFF"/>
                </a:solidFill>
                <a:latin typeface="Arial"/>
                <a:ea typeface="Arial"/>
                <a:cs typeface="Arial"/>
                <a:sym typeface="Arial"/>
              </a:rPr>
              <a:t>Peace be unto you all.</a:t>
            </a:r>
            <a:endParaRPr/>
          </a:p>
          <a:p>
            <a:pPr marL="463550" marR="0" lvl="0" indent="-463550" algn="l" rtl="0">
              <a:lnSpc>
                <a:spcPct val="100000"/>
              </a:lnSpc>
              <a:spcBef>
                <a:spcPts val="600"/>
              </a:spcBef>
              <a:spcAft>
                <a:spcPts val="0"/>
              </a:spcAft>
              <a:buClr>
                <a:srgbClr val="0000FF"/>
              </a:buClr>
              <a:buSzPts val="3600"/>
              <a:buFont typeface="Arial"/>
              <a:buChar char="❖"/>
            </a:pPr>
            <a:r>
              <a:rPr lang="en-US" sz="3600" b="1" i="0" u="sng">
                <a:solidFill>
                  <a:srgbClr val="FFFFFF"/>
                </a:solidFill>
                <a:latin typeface="Arial"/>
                <a:ea typeface="Arial"/>
                <a:cs typeface="Arial"/>
                <a:sym typeface="Arial"/>
              </a:rPr>
              <a:t>Hizb</a:t>
            </a:r>
            <a:r>
              <a:rPr lang="en-US" sz="3600" b="1" i="0" u="none">
                <a:solidFill>
                  <a:srgbClr val="FFFFFF"/>
                </a:solidFill>
                <a:latin typeface="Arial"/>
                <a:ea typeface="Arial"/>
                <a:cs typeface="Arial"/>
                <a:sym typeface="Arial"/>
              </a:rPr>
              <a:t>:</a:t>
            </a:r>
            <a:r>
              <a:rPr lang="en-US" sz="3600" b="0" i="0" u="none">
                <a:solidFill>
                  <a:srgbClr val="FFFFFF"/>
                </a:solidFill>
                <a:latin typeface="Arial"/>
                <a:ea typeface="Arial"/>
                <a:cs typeface="Arial"/>
                <a:sym typeface="Arial"/>
              </a:rPr>
              <a:t> </a:t>
            </a:r>
            <a:r>
              <a:rPr lang="en-US" sz="3600" b="0" i="0" u="none">
                <a:solidFill>
                  <a:srgbClr val="FFFF00"/>
                </a:solidFill>
                <a:latin typeface="Arial"/>
                <a:ea typeface="Arial"/>
                <a:cs typeface="Arial"/>
                <a:sym typeface="Arial"/>
              </a:rPr>
              <a:t>Misle Menfeseke:: </a:t>
            </a:r>
            <a:endParaRPr/>
          </a:p>
          <a:p>
            <a:pPr marL="463550" marR="0" lvl="0" indent="-463550" algn="l" rtl="0">
              <a:lnSpc>
                <a:spcPct val="100000"/>
              </a:lnSpc>
              <a:spcBef>
                <a:spcPts val="800"/>
              </a:spcBef>
              <a:spcAft>
                <a:spcPts val="0"/>
              </a:spcAft>
              <a:buClr>
                <a:srgbClr val="FF0000"/>
              </a:buClr>
              <a:buSzPts val="3600"/>
              <a:buFont typeface="Noto Sans Symbols"/>
              <a:buChar char="❖"/>
            </a:pPr>
            <a:r>
              <a:rPr lang="en-US" sz="3600" b="1" i="0" u="sng">
                <a:solidFill>
                  <a:srgbClr val="FFFF00"/>
                </a:solidFill>
                <a:latin typeface="Arial"/>
                <a:ea typeface="Arial"/>
                <a:cs typeface="Arial"/>
                <a:sym typeface="Arial"/>
              </a:rPr>
              <a:t>People</a:t>
            </a:r>
            <a:r>
              <a:rPr lang="en-US" sz="3600" b="1" i="0" u="none">
                <a:solidFill>
                  <a:srgbClr val="FFFF00"/>
                </a:solidFill>
                <a:latin typeface="Arial"/>
                <a:ea typeface="Arial"/>
                <a:cs typeface="Arial"/>
                <a:sym typeface="Arial"/>
              </a:rPr>
              <a:t>:</a:t>
            </a:r>
            <a:r>
              <a:rPr lang="en-US" sz="3600" b="0" i="0" u="none">
                <a:solidFill>
                  <a:srgbClr val="DDDDDD"/>
                </a:solidFill>
                <a:latin typeface="Arial"/>
                <a:ea typeface="Arial"/>
                <a:cs typeface="Arial"/>
                <a:sym typeface="Arial"/>
              </a:rPr>
              <a:t> </a:t>
            </a:r>
            <a:r>
              <a:rPr lang="en-US" sz="3600" b="0" i="0" u="none">
                <a:solidFill>
                  <a:srgbClr val="FFFFFF"/>
                </a:solidFill>
                <a:latin typeface="Arial"/>
                <a:ea typeface="Arial"/>
                <a:cs typeface="Arial"/>
                <a:sym typeface="Arial"/>
              </a:rPr>
              <a:t>And with Thy spirit.</a:t>
            </a:r>
            <a:endParaRPr/>
          </a:p>
        </p:txBody>
      </p:sp>
      <p:pic>
        <p:nvPicPr>
          <p:cNvPr id="836" name="Google Shape;836;p68"/>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69"/>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69</a:t>
            </a:fld>
            <a:endParaRPr/>
          </a:p>
        </p:txBody>
      </p:sp>
      <p:sp>
        <p:nvSpPr>
          <p:cNvPr id="843" name="Google Shape;843;p69"/>
          <p:cNvSpPr txBox="1"/>
          <p:nvPr/>
        </p:nvSpPr>
        <p:spPr>
          <a:xfrm>
            <a:off x="777875" y="1012825"/>
            <a:ext cx="4770437" cy="6299200"/>
          </a:xfrm>
          <a:prstGeom prst="rect">
            <a:avLst/>
          </a:prstGeom>
          <a:noFill/>
          <a:ln>
            <a:noFill/>
          </a:ln>
        </p:spPr>
        <p:txBody>
          <a:bodyPr spcFirstLastPara="1" wrap="square" lIns="92150" tIns="46075" rIns="92150" bIns="46075" anchor="t" anchorCtr="0">
            <a:noAutofit/>
          </a:bodyPr>
          <a:lstStyle/>
          <a:p>
            <a:pPr marL="463550" marR="0" lvl="0" indent="-450850" algn="l" rtl="0">
              <a:lnSpc>
                <a:spcPct val="90000"/>
              </a:lnSpc>
              <a:spcBef>
                <a:spcPts val="0"/>
              </a:spcBef>
              <a:spcAft>
                <a:spcPts val="0"/>
              </a:spcAft>
              <a:buClr>
                <a:srgbClr val="28F82D"/>
              </a:buClr>
              <a:buSzPts val="3000"/>
              <a:buFont typeface="Noto Sans Symbols"/>
              <a:buChar char="❖"/>
            </a:pPr>
            <a:r>
              <a:rPr lang="en-US" sz="3000" b="0" i="0" u="sng">
                <a:solidFill>
                  <a:srgbClr val="FFFFFF"/>
                </a:solidFill>
                <a:latin typeface="Arial"/>
                <a:ea typeface="Arial"/>
                <a:cs typeface="Arial"/>
                <a:sym typeface="Arial"/>
              </a:rPr>
              <a:t>ካህን</a:t>
            </a:r>
            <a:r>
              <a:rPr lang="en-US" sz="3000" b="0"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ነአኵተከ እግዚኦ ኢየሱስ ክርስቶስ እግዚ</a:t>
            </a:r>
            <a:r>
              <a:rPr lang="en-US" sz="3000" b="0" i="0" u="none">
                <a:solidFill>
                  <a:srgbClr val="CE181E"/>
                </a:solidFill>
                <a:latin typeface="Arial"/>
                <a:ea typeface="Arial"/>
                <a:cs typeface="Arial"/>
                <a:sym typeface="Arial"/>
              </a:rPr>
              <a:t>አ</a:t>
            </a:r>
            <a:r>
              <a:rPr lang="en-US" sz="3000" b="0" i="0" u="none">
                <a:solidFill>
                  <a:srgbClr val="FFFF00"/>
                </a:solidFill>
                <a:latin typeface="Arial"/>
                <a:ea typeface="Arial"/>
                <a:cs typeface="Arial"/>
                <a:sym typeface="Arial"/>
              </a:rPr>
              <a:t> ኃይላት ወእግዚአ ሥልጣናት ወእግዚ</a:t>
            </a:r>
            <a:r>
              <a:rPr lang="en-US" sz="3000" b="0" i="0" u="none">
                <a:solidFill>
                  <a:srgbClr val="CE181E"/>
                </a:solidFill>
                <a:latin typeface="Arial"/>
                <a:ea typeface="Arial"/>
                <a:cs typeface="Arial"/>
                <a:sym typeface="Arial"/>
              </a:rPr>
              <a:t>አ</a:t>
            </a:r>
            <a:r>
              <a:rPr lang="en-US" sz="3000" b="0" i="0" u="none">
                <a:solidFill>
                  <a:srgbClr val="FFFF00"/>
                </a:solidFill>
                <a:latin typeface="Arial"/>
                <a:ea typeface="Arial"/>
                <a:cs typeface="Arial"/>
                <a:sym typeface="Arial"/>
              </a:rPr>
              <a:t> ምሕረታት።</a:t>
            </a:r>
            <a:endParaRPr/>
          </a:p>
          <a:p>
            <a:pPr marL="463550" marR="0" lvl="0" indent="-450850" algn="l" rtl="0">
              <a:lnSpc>
                <a:spcPct val="9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ኦ ጐይታ ኢየሱስ ክርስቶስ ነመስግነካ ኣሎና። ጐይታ ኃያላትን ጐይታ ሥልጣናትን ጐይታ ምሕረትን ኢኻ። </a:t>
            </a:r>
            <a:endParaRPr/>
          </a:p>
          <a:p>
            <a:pPr marL="0" marR="0" lvl="0" indent="0" algn="l" rtl="0">
              <a:lnSpc>
                <a:spcPct val="93000"/>
              </a:lnSpc>
              <a:spcBef>
                <a:spcPts val="0"/>
              </a:spcBef>
              <a:spcAft>
                <a:spcPts val="0"/>
              </a:spcAft>
              <a:buNone/>
            </a:pPr>
            <a:endParaRPr sz="3000" b="0" i="0" u="none">
              <a:solidFill>
                <a:srgbClr val="FFFFFF"/>
              </a:solidFill>
              <a:latin typeface="Arial"/>
              <a:ea typeface="Arial"/>
              <a:cs typeface="Arial"/>
              <a:sym typeface="Arial"/>
            </a:endParaRPr>
          </a:p>
        </p:txBody>
      </p:sp>
      <p:pic>
        <p:nvPicPr>
          <p:cNvPr id="844" name="Google Shape;844;p69"/>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845" name="Google Shape;845;p69"/>
          <p:cNvSpPr txBox="1"/>
          <p:nvPr/>
        </p:nvSpPr>
        <p:spPr>
          <a:xfrm>
            <a:off x="5029200" y="836612"/>
            <a:ext cx="4356100" cy="6299200"/>
          </a:xfrm>
          <a:prstGeom prst="rect">
            <a:avLst/>
          </a:prstGeom>
          <a:noFill/>
          <a:ln>
            <a:noFill/>
          </a:ln>
        </p:spPr>
        <p:txBody>
          <a:bodyPr spcFirstLastPara="1" wrap="square" lIns="90000" tIns="91425" rIns="90000" bIns="91425" anchor="t" anchorCtr="0">
            <a:noAutofit/>
          </a:bodyPr>
          <a:lstStyle/>
          <a:p>
            <a:pPr marL="463550" marR="0" lvl="0" indent="-450850" algn="l" rtl="0">
              <a:lnSpc>
                <a:spcPct val="90000"/>
              </a:lnSpc>
              <a:spcBef>
                <a:spcPts val="0"/>
              </a:spcBef>
              <a:spcAft>
                <a:spcPts val="0"/>
              </a:spcAft>
              <a:buClr>
                <a:srgbClr val="0000FF"/>
              </a:buClr>
              <a:buSzPts val="3000"/>
              <a:buFont typeface="Noto Sans Symbols"/>
              <a:buChar char="❖"/>
            </a:pPr>
            <a:r>
              <a:rPr lang="en-US" sz="3000" b="0" i="0" u="sng">
                <a:solidFill>
                  <a:srgbClr val="FFFFFF"/>
                </a:solidFill>
                <a:latin typeface="Arial"/>
                <a:ea typeface="Arial"/>
                <a:cs typeface="Arial"/>
                <a:sym typeface="Arial"/>
              </a:rPr>
              <a:t>Kahn</a:t>
            </a:r>
            <a:r>
              <a:rPr lang="en-US" sz="3000" b="0"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Ne’akuteke Igzī’o Iyesus Kristos Igzī’o hayilat weIgzī’o siltanat weIgzīo mihretat</a:t>
            </a:r>
            <a:endParaRPr/>
          </a:p>
          <a:p>
            <a:pPr marL="463550" marR="0" lvl="0" indent="-450850" algn="l" rtl="0">
              <a:lnSpc>
                <a:spcPct val="90000"/>
              </a:lnSpc>
              <a:spcBef>
                <a:spcPts val="600"/>
              </a:spcBef>
              <a:spcAft>
                <a:spcPts val="0"/>
              </a:spcAft>
              <a:buClr>
                <a:srgbClr val="FF0000"/>
              </a:buClr>
              <a:buSzPts val="3000"/>
              <a:buFont typeface="Noto Sans Symbols"/>
              <a:buChar char="❖"/>
            </a:pPr>
            <a:r>
              <a:rPr lang="en-US" sz="3000" b="0" i="0" u="sng">
                <a:solidFill>
                  <a:srgbClr val="FFFF00"/>
                </a:solidFill>
                <a:latin typeface="Arial"/>
                <a:ea typeface="Arial"/>
                <a:cs typeface="Arial"/>
                <a:sym typeface="Arial"/>
              </a:rPr>
              <a:t>People</a:t>
            </a:r>
            <a:r>
              <a:rPr lang="en-US" sz="3000" b="0" i="0" u="none">
                <a:solidFill>
                  <a:srgbClr val="FFFF00"/>
                </a:solidFill>
                <a:latin typeface="Arial"/>
                <a:ea typeface="Arial"/>
                <a:cs typeface="Arial"/>
                <a:sym typeface="Arial"/>
              </a:rPr>
              <a:t>: </a:t>
            </a:r>
            <a:r>
              <a:rPr lang="en-US" sz="3000" b="0" i="0" u="none">
                <a:solidFill>
                  <a:srgbClr val="FFFFFF"/>
                </a:solidFill>
                <a:latin typeface="Arial"/>
                <a:ea typeface="Arial"/>
                <a:cs typeface="Arial"/>
                <a:sym typeface="Arial"/>
              </a:rPr>
              <a:t>We give thanks unto Thee, O Lord Jesus Christ, the Lord of powers, the Lord of authorities, and the Lord of mercies</a:t>
            </a:r>
            <a:endParaRPr/>
          </a:p>
        </p:txBody>
      </p:sp>
      <p:sp>
        <p:nvSpPr>
          <p:cNvPr id="846" name="Google Shape;846;p69"/>
          <p:cNvSpPr txBox="1"/>
          <p:nvPr/>
        </p:nvSpPr>
        <p:spPr>
          <a:xfrm>
            <a:off x="555625" y="400050"/>
            <a:ext cx="9004300" cy="731837"/>
          </a:xfrm>
          <a:prstGeom prst="rect">
            <a:avLst/>
          </a:prstGeom>
          <a:noFill/>
          <a:ln>
            <a:noFill/>
          </a:ln>
        </p:spPr>
        <p:txBody>
          <a:bodyPr spcFirstLastPara="1" wrap="square" lIns="90000" tIns="91425" rIns="90000" bIns="91425" anchor="t" anchorCtr="0">
            <a:noAutofit/>
          </a:bodyPr>
          <a:lstStyle/>
          <a:p>
            <a:pPr marL="465137" marR="0" lvl="0" indent="-461962" algn="ctr" rtl="0">
              <a:lnSpc>
                <a:spcPct val="90000"/>
              </a:lnSpc>
              <a:spcBef>
                <a:spcPts val="0"/>
              </a:spcBef>
              <a:spcAft>
                <a:spcPts val="0"/>
              </a:spcAft>
              <a:buClr>
                <a:srgbClr val="FFFFFF"/>
              </a:buClr>
              <a:buSzPts val="2600"/>
              <a:buFont typeface="Arial"/>
              <a:buNone/>
            </a:pPr>
            <a:r>
              <a:rPr lang="en-US" sz="2600" b="0" i="1" u="none">
                <a:solidFill>
                  <a:srgbClr val="FFFFFF"/>
                </a:solidFill>
                <a:latin typeface="Arial"/>
                <a:ea typeface="Arial"/>
                <a:cs typeface="Arial"/>
                <a:sym typeface="Arial"/>
              </a:rPr>
              <a:t>ናይ ምፍታት ጸሎት</a:t>
            </a:r>
            <a:r>
              <a:rPr lang="en-US" sz="2600" b="0" i="0" u="none">
                <a:solidFill>
                  <a:srgbClr val="FFFFFF"/>
                </a:solidFill>
                <a:latin typeface="Arial"/>
                <a:ea typeface="Arial"/>
                <a:cs typeface="Arial"/>
                <a:sym typeface="Arial"/>
              </a:rPr>
              <a:t> </a:t>
            </a:r>
            <a:r>
              <a:rPr lang="en-US" sz="2600" b="0" i="1" u="none">
                <a:solidFill>
                  <a:srgbClr val="FFFFFF"/>
                </a:solidFill>
                <a:latin typeface="Arial"/>
                <a:ea typeface="Arial"/>
                <a:cs typeface="Arial"/>
                <a:sym typeface="Arial"/>
              </a:rPr>
              <a:t>	Nay Miftat Tselot Prayer of fraction </a:t>
            </a:r>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7"/>
          <p:cNvSpPr txBox="1"/>
          <p:nvPr/>
        </p:nvSpPr>
        <p:spPr>
          <a:xfrm>
            <a:off x="1128712" y="804862"/>
            <a:ext cx="4068762" cy="6811962"/>
          </a:xfrm>
          <a:prstGeom prst="rect">
            <a:avLst/>
          </a:prstGeom>
          <a:noFill/>
          <a:ln>
            <a:noFill/>
          </a:ln>
        </p:spPr>
        <p:txBody>
          <a:bodyPr spcFirstLastPara="1" wrap="square" lIns="92150" tIns="46075" rIns="92150" bIns="46075" anchor="t" anchorCtr="0">
            <a:noAutofit/>
          </a:bodyPr>
          <a:lstStyle/>
          <a:p>
            <a:pPr marL="342900" marR="0" lvl="0" indent="-290512" algn="l" rtl="0">
              <a:lnSpc>
                <a:spcPct val="100000"/>
              </a:lnSpc>
              <a:spcBef>
                <a:spcPts val="0"/>
              </a:spcBef>
              <a:spcAft>
                <a:spcPts val="0"/>
              </a:spcAft>
              <a:buClr>
                <a:srgbClr val="00CC00"/>
              </a:buClr>
              <a:buSzPts val="2400"/>
              <a:buFont typeface="Noto Sans Symbols"/>
              <a:buChar char="❖"/>
            </a:pPr>
            <a:r>
              <a:rPr lang="en-US" sz="2400" b="0" i="0" u="sng">
                <a:solidFill>
                  <a:srgbClr val="FFFFFF"/>
                </a:solidFill>
                <a:latin typeface="Arial"/>
                <a:ea typeface="Arial"/>
                <a:cs typeface="Arial"/>
                <a:sym typeface="Arial"/>
              </a:rPr>
              <a:t>ካህን</a:t>
            </a:r>
            <a:r>
              <a:rPr lang="en-US" sz="2400" b="0" i="0" u="none">
                <a:solidFill>
                  <a:srgbClr val="FFFFFF"/>
                </a:solidFill>
                <a:latin typeface="Arial"/>
                <a:ea typeface="Arial"/>
                <a:cs typeface="Arial"/>
                <a:sym typeface="Arial"/>
              </a:rPr>
              <a:t>፡-</a:t>
            </a:r>
            <a:r>
              <a:rPr lang="en-US" sz="2400" b="0" i="0" u="none">
                <a:solidFill>
                  <a:srgbClr val="FFFF00"/>
                </a:solidFill>
                <a:latin typeface="Arial"/>
                <a:ea typeface="Arial"/>
                <a:cs typeface="Arial"/>
                <a:sym typeface="Arial"/>
              </a:rPr>
              <a:t> ነአኵተከ እግዚኦ ወንሴብሐከ ወንዌድ</a:t>
            </a:r>
            <a:r>
              <a:rPr lang="en-US" sz="2400" b="0" i="0" u="none">
                <a:solidFill>
                  <a:srgbClr val="CE181E"/>
                </a:solidFill>
                <a:latin typeface="Arial"/>
                <a:ea typeface="Arial"/>
                <a:cs typeface="Arial"/>
                <a:sym typeface="Arial"/>
              </a:rPr>
              <a:t>ሰ</a:t>
            </a:r>
            <a:r>
              <a:rPr lang="en-US" sz="2400" b="0" i="0" u="none">
                <a:solidFill>
                  <a:srgbClr val="FFFF00"/>
                </a:solidFill>
                <a:latin typeface="Arial"/>
                <a:ea typeface="Arial"/>
                <a:cs typeface="Arial"/>
                <a:sym typeface="Arial"/>
              </a:rPr>
              <a:t>ከ ቡሩክ ስምከ ወንባርከከ ንሕነኒ። ውዱስ ስምከ ንዌድሰከ። </a:t>
            </a:r>
            <a:endParaRPr/>
          </a:p>
          <a:p>
            <a:pPr marL="342900" marR="0" lvl="0" indent="-290512" algn="l" rtl="0">
              <a:lnSpc>
                <a:spcPct val="100000"/>
              </a:lnSpc>
              <a:spcBef>
                <a:spcPts val="600"/>
              </a:spcBef>
              <a:spcAft>
                <a:spcPts val="0"/>
              </a:spcAft>
              <a:buClr>
                <a:srgbClr val="FFFF00"/>
              </a:buClr>
              <a:buSzPts val="2400"/>
              <a:buFont typeface="Noto Sans Symbols"/>
              <a:buChar char="❖"/>
            </a:pPr>
            <a:r>
              <a:rPr lang="en-US" sz="2400" b="0" i="0" u="none">
                <a:solidFill>
                  <a:srgbClr val="FFFFFF"/>
                </a:solidFill>
                <a:latin typeface="Arial"/>
                <a:ea typeface="Arial"/>
                <a:cs typeface="Arial"/>
                <a:sym typeface="Arial"/>
              </a:rPr>
              <a:t>ኦ ጐይታ ነመስግነካን ነኽብረካን ንውክሰካ ንውድሰካን። ስምካ ብሩኽ እዩ። እወ ስምካ ኽቡር ስለዝኾነ ንሕናውን ንባርኸካ ኣሎና ። ስምካ ውዱስ ስለዝኾነ ንውድሰካ ኣሎና።</a:t>
            </a:r>
            <a:r>
              <a:rPr lang="en-US" sz="2400" b="0" i="0" u="none">
                <a:solidFill>
                  <a:srgbClr val="00CC00"/>
                </a:solidFill>
                <a:latin typeface="Arial"/>
                <a:ea typeface="Arial"/>
                <a:cs typeface="Arial"/>
                <a:sym typeface="Arial"/>
              </a:rPr>
              <a:t> </a:t>
            </a:r>
            <a:r>
              <a:rPr lang="en-US" sz="2400" b="0" i="0" u="none">
                <a:solidFill>
                  <a:srgbClr val="FFFFFF"/>
                </a:solidFill>
                <a:latin typeface="Arial"/>
                <a:ea typeface="Arial"/>
                <a:cs typeface="Arial"/>
                <a:sym typeface="Arial"/>
              </a:rPr>
              <a:t>(ቅዳ.ጎር.ካልዕ- ፫)</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
        <p:nvSpPr>
          <p:cNvPr id="283" name="Google Shape;283;p7"/>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7</a:t>
            </a:fld>
            <a:endParaRPr/>
          </a:p>
        </p:txBody>
      </p:sp>
      <p:sp>
        <p:nvSpPr>
          <p:cNvPr id="284" name="Google Shape;284;p7"/>
          <p:cNvSpPr txBox="1"/>
          <p:nvPr/>
        </p:nvSpPr>
        <p:spPr>
          <a:xfrm>
            <a:off x="5076825" y="636587"/>
            <a:ext cx="4162425" cy="6811962"/>
          </a:xfrm>
          <a:prstGeom prst="rect">
            <a:avLst/>
          </a:prstGeom>
          <a:noFill/>
          <a:ln>
            <a:noFill/>
          </a:ln>
        </p:spPr>
        <p:txBody>
          <a:bodyPr spcFirstLastPara="1" wrap="square" lIns="90000" tIns="91425" rIns="90000" bIns="91425" anchor="t" anchorCtr="0">
            <a:noAutofit/>
          </a:bodyPr>
          <a:lstStyle/>
          <a:p>
            <a:pPr marL="342900" marR="0" lvl="0" indent="-265112" algn="l" rtl="0">
              <a:lnSpc>
                <a:spcPct val="100000"/>
              </a:lnSpc>
              <a:spcBef>
                <a:spcPts val="0"/>
              </a:spcBef>
              <a:spcAft>
                <a:spcPts val="0"/>
              </a:spcAft>
              <a:buClr>
                <a:srgbClr val="0000FF"/>
              </a:buClr>
              <a:buSzPts val="2400"/>
              <a:buFont typeface="Noto Sans Symbols"/>
              <a:buChar char="❖"/>
            </a:pPr>
            <a:r>
              <a:rPr lang="en-US" sz="2400" b="0" i="0" u="sng">
                <a:solidFill>
                  <a:srgbClr val="FFFFFF"/>
                </a:solidFill>
                <a:latin typeface="Arial"/>
                <a:ea typeface="Arial"/>
                <a:cs typeface="Arial"/>
                <a:sym typeface="Arial"/>
              </a:rPr>
              <a:t>Kahn</a:t>
            </a:r>
            <a:r>
              <a:rPr lang="en-US" sz="2400" b="0"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Neakuteke Igzīo we-nisiebihake we-niwiediske burke simike we-nibarikeke nihnenī:: widus simike nwiediseke::</a:t>
            </a:r>
            <a:endParaRPr/>
          </a:p>
          <a:p>
            <a:pPr marL="342900" marR="0" lvl="0" indent="-265112" algn="l" rtl="0">
              <a:lnSpc>
                <a:spcPct val="100000"/>
              </a:lnSpc>
              <a:spcBef>
                <a:spcPts val="700"/>
              </a:spcBef>
              <a:spcAft>
                <a:spcPts val="0"/>
              </a:spcAft>
              <a:buClr>
                <a:srgbClr val="FF0000"/>
              </a:buClr>
              <a:buSzPts val="2400"/>
              <a:buFont typeface="Noto Sans Symbols"/>
              <a:buChar char="❖"/>
            </a:pPr>
            <a:r>
              <a:rPr lang="en-US" sz="2400" b="0" i="0" u="sng">
                <a:solidFill>
                  <a:srgbClr val="FFFF00"/>
                </a:solidFill>
                <a:latin typeface="Arial"/>
                <a:ea typeface="Arial"/>
                <a:cs typeface="Arial"/>
                <a:sym typeface="Arial"/>
              </a:rPr>
              <a:t>Priest</a:t>
            </a:r>
            <a:r>
              <a:rPr lang="en-US" sz="2400" b="0" i="0" u="none">
                <a:solidFill>
                  <a:srgbClr val="FFFF00"/>
                </a:solidFill>
                <a:latin typeface="Arial"/>
                <a:ea typeface="Arial"/>
                <a:cs typeface="Arial"/>
                <a:sym typeface="Arial"/>
              </a:rPr>
              <a:t>: </a:t>
            </a:r>
            <a:r>
              <a:rPr lang="en-US" sz="2400" b="0" i="0" u="none">
                <a:solidFill>
                  <a:srgbClr val="FFFFFF"/>
                </a:solidFill>
                <a:latin typeface="Arial"/>
                <a:ea typeface="Arial"/>
                <a:cs typeface="Arial"/>
                <a:sym typeface="Arial"/>
              </a:rPr>
              <a:t>We thank Thee, Lord, we glorify Thee and praise Thee. Thy name is blessed, we bless Thee. Thy name is praised, we praise Thee.  </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70"/>
          <p:cNvSpPr txBox="1"/>
          <p:nvPr/>
        </p:nvSpPr>
        <p:spPr>
          <a:xfrm>
            <a:off x="388937" y="493712"/>
            <a:ext cx="5011737" cy="6811962"/>
          </a:xfrm>
          <a:prstGeom prst="rect">
            <a:avLst/>
          </a:prstGeom>
          <a:noFill/>
          <a:ln>
            <a:noFill/>
          </a:ln>
        </p:spPr>
        <p:txBody>
          <a:bodyPr spcFirstLastPara="1" wrap="square" lIns="92150" tIns="46075" rIns="92150" bIns="46075" anchor="t" anchorCtr="0">
            <a:noAutofit/>
          </a:bodyPr>
          <a:lstStyle/>
          <a:p>
            <a:pPr marL="342900" marR="0" lvl="0" indent="-290512" algn="l" rtl="0">
              <a:lnSpc>
                <a:spcPct val="100000"/>
              </a:lnSpc>
              <a:spcBef>
                <a:spcPts val="0"/>
              </a:spcBef>
              <a:spcAft>
                <a:spcPts val="0"/>
              </a:spcAft>
              <a:buClr>
                <a:srgbClr val="00CC00"/>
              </a:buClr>
              <a:buSzPts val="2400"/>
              <a:buFont typeface="Noto Sans Symbols"/>
              <a:buChar char="❖"/>
            </a:pPr>
            <a:r>
              <a:rPr lang="en-US" sz="2400" b="0" i="0" u="sng">
                <a:solidFill>
                  <a:srgbClr val="FFFFFF"/>
                </a:solidFill>
                <a:latin typeface="Arial"/>
                <a:ea typeface="Arial"/>
                <a:cs typeface="Arial"/>
                <a:sym typeface="Arial"/>
              </a:rPr>
              <a:t>ካህን</a:t>
            </a:r>
            <a:r>
              <a:rPr lang="en-US" sz="2400" b="0" i="0" u="none">
                <a:solidFill>
                  <a:srgbClr val="FFFFFF"/>
                </a:solidFill>
                <a:latin typeface="Arial"/>
                <a:ea typeface="Arial"/>
                <a:cs typeface="Arial"/>
                <a:sym typeface="Arial"/>
              </a:rPr>
              <a:t>፦</a:t>
            </a:r>
            <a:r>
              <a:rPr lang="en-US" sz="2400" b="0" i="0" u="none">
                <a:solidFill>
                  <a:srgbClr val="DDDDDD"/>
                </a:solidFill>
                <a:latin typeface="Arial"/>
                <a:ea typeface="Arial"/>
                <a:cs typeface="Arial"/>
                <a:sym typeface="Arial"/>
              </a:rPr>
              <a:t> </a:t>
            </a:r>
            <a:r>
              <a:rPr lang="en-US" sz="2400" b="0" i="0" u="none">
                <a:solidFill>
                  <a:srgbClr val="FFFF00"/>
                </a:solidFill>
                <a:latin typeface="Arial"/>
                <a:ea typeface="Arial"/>
                <a:cs typeface="Arial"/>
                <a:sym typeface="Arial"/>
              </a:rPr>
              <a:t>እሰመ ከፈልከነ ውስተ ዝንቱ ቅዱስ ወንጹሕ ምሥጢርከ። ከመ ንሰብሕከ ወንወድስከ ዘመልዕልተ ቅዱሳን ሀሎከ ወመንክር ስብሐቲከ ለዓለመ ዓለም እግዚ</a:t>
            </a:r>
            <a:r>
              <a:rPr lang="en-US" sz="2400" b="0" i="0" u="none">
                <a:solidFill>
                  <a:srgbClr val="CE181E"/>
                </a:solidFill>
                <a:latin typeface="Arial"/>
                <a:ea typeface="Arial"/>
                <a:cs typeface="Arial"/>
                <a:sym typeface="Arial"/>
              </a:rPr>
              <a:t>እ</a:t>
            </a:r>
            <a:r>
              <a:rPr lang="en-US" sz="2400" b="0" i="0" u="none">
                <a:solidFill>
                  <a:srgbClr val="FFFF00"/>
                </a:solidFill>
                <a:latin typeface="Arial"/>
                <a:ea typeface="Arial"/>
                <a:cs typeface="Arial"/>
                <a:sym typeface="Arial"/>
              </a:rPr>
              <a:t> ዘኵሎ ትእኅዝ እግዚአብሔር አምላ</a:t>
            </a:r>
            <a:r>
              <a:rPr lang="en-US" sz="2400" b="0" i="0" u="none">
                <a:solidFill>
                  <a:srgbClr val="CE181E"/>
                </a:solidFill>
                <a:latin typeface="Arial"/>
                <a:ea typeface="Arial"/>
                <a:cs typeface="Arial"/>
                <a:sym typeface="Arial"/>
              </a:rPr>
              <a:t>ክ</a:t>
            </a:r>
            <a:r>
              <a:rPr lang="en-US" sz="2400" b="0" i="0" u="none">
                <a:solidFill>
                  <a:srgbClr val="FFFF00"/>
                </a:solidFill>
                <a:latin typeface="Arial"/>
                <a:ea typeface="Arial"/>
                <a:cs typeface="Arial"/>
                <a:sym typeface="Arial"/>
              </a:rPr>
              <a:t>ነ። </a:t>
            </a:r>
            <a:endParaRPr/>
          </a:p>
          <a:p>
            <a:pPr marL="342900" marR="0" lvl="0" indent="-290512" algn="l" rtl="0">
              <a:lnSpc>
                <a:spcPct val="100000"/>
              </a:lnSpc>
              <a:spcBef>
                <a:spcPts val="600"/>
              </a:spcBef>
              <a:spcAft>
                <a:spcPts val="0"/>
              </a:spcAft>
              <a:buClr>
                <a:srgbClr val="FFFFFF"/>
              </a:buClr>
              <a:buSzPts val="2400"/>
              <a:buFont typeface="Noto Sans Symbols"/>
              <a:buChar char="❖"/>
            </a:pPr>
            <a:r>
              <a:rPr lang="en-US" sz="2400" b="0" i="0" u="none">
                <a:solidFill>
                  <a:srgbClr val="FFFFFF"/>
                </a:solidFill>
                <a:latin typeface="Arial"/>
                <a:ea typeface="Arial"/>
                <a:cs typeface="Arial"/>
                <a:sym typeface="Arial"/>
              </a:rPr>
              <a:t> ምእንቲ </a:t>
            </a:r>
            <a:r>
              <a:rPr lang="en-US" sz="2400" b="0" i="0" u="none">
                <a:solidFill>
                  <a:srgbClr val="CE181E"/>
                </a:solidFill>
                <a:latin typeface="Arial"/>
                <a:ea typeface="Arial"/>
                <a:cs typeface="Arial"/>
                <a:sym typeface="Arial"/>
              </a:rPr>
              <a:t>ከ</a:t>
            </a:r>
            <a:r>
              <a:rPr lang="en-US" sz="2400" b="0" i="0" u="none">
                <a:solidFill>
                  <a:srgbClr val="FFFFFF"/>
                </a:solidFill>
                <a:latin typeface="Arial"/>
                <a:ea typeface="Arial"/>
                <a:cs typeface="Arial"/>
                <a:sym typeface="Arial"/>
              </a:rPr>
              <a:t>ነመስግነካን ክንውድሰካን ነዚ ንጹሕን ቅዱስን ምሥጢርካ ዓዲልካና ኢኻ እሞ ኣብ ልዕሊ ቅዱሳን ኃዲርካ እትነብር ምስጋናኻ ንዘለዓለም ዓለም ዜደንቕ ኦ ጐይታ ዅሉ እትኅዝ እግዚአብሔር ኣምላኽና ኢኻ።</a:t>
            </a:r>
            <a:endParaRPr/>
          </a:p>
        </p:txBody>
      </p:sp>
      <p:sp>
        <p:nvSpPr>
          <p:cNvPr id="853" name="Google Shape;853;p70"/>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70</a:t>
            </a:fld>
            <a:endParaRPr/>
          </a:p>
        </p:txBody>
      </p:sp>
      <p:pic>
        <p:nvPicPr>
          <p:cNvPr id="854" name="Google Shape;854;p70"/>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855" name="Google Shape;855;p70"/>
          <p:cNvSpPr txBox="1"/>
          <p:nvPr/>
        </p:nvSpPr>
        <p:spPr>
          <a:xfrm>
            <a:off x="4886325" y="260350"/>
            <a:ext cx="4779962" cy="6869112"/>
          </a:xfrm>
          <a:prstGeom prst="rect">
            <a:avLst/>
          </a:prstGeom>
          <a:noFill/>
          <a:ln>
            <a:noFill/>
          </a:ln>
        </p:spPr>
        <p:txBody>
          <a:bodyPr spcFirstLastPara="1" wrap="square" lIns="90000" tIns="91425" rIns="90000" bIns="91425" anchor="t" anchorCtr="0">
            <a:noAutofit/>
          </a:bodyPr>
          <a:lstStyle/>
          <a:p>
            <a:pPr marL="342900" marR="0" lvl="0" indent="-239712" algn="l" rtl="0">
              <a:lnSpc>
                <a:spcPct val="100000"/>
              </a:lnSpc>
              <a:spcBef>
                <a:spcPts val="0"/>
              </a:spcBef>
              <a:spcAft>
                <a:spcPts val="0"/>
              </a:spcAft>
              <a:buClr>
                <a:srgbClr val="0000FF"/>
              </a:buClr>
              <a:buSzPts val="2400"/>
              <a:buFont typeface="Noto Sans Symbols"/>
              <a:buChar char="❖"/>
            </a:pPr>
            <a:r>
              <a:rPr lang="en-US" sz="2400" b="0" i="0" u="sng">
                <a:solidFill>
                  <a:srgbClr val="FFFFFF"/>
                </a:solidFill>
                <a:latin typeface="Arial"/>
                <a:ea typeface="Arial"/>
                <a:cs typeface="Arial"/>
                <a:sym typeface="Arial"/>
              </a:rPr>
              <a:t>Kahn</a:t>
            </a:r>
            <a:r>
              <a:rPr lang="en-US" sz="2400" b="0"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Isme kefilekene wiste zintu Qidus we-nitsuh mestīrke. Keme nisebihike we-niwedisike ze-mel’ilite qidusan haloke we-menkir sibhatīke le-alem alem Igzī’o ze-kulo ti’ihz Igzī’abhier amlakine.</a:t>
            </a:r>
            <a:endParaRPr/>
          </a:p>
          <a:p>
            <a:pPr marL="342900" marR="0" lvl="0" indent="-239712" algn="l" rtl="0">
              <a:lnSpc>
                <a:spcPct val="100000"/>
              </a:lnSpc>
              <a:spcBef>
                <a:spcPts val="800"/>
              </a:spcBef>
              <a:spcAft>
                <a:spcPts val="0"/>
              </a:spcAft>
              <a:buClr>
                <a:srgbClr val="FF0000"/>
              </a:buClr>
              <a:buSzPts val="2400"/>
              <a:buFont typeface="Noto Sans Symbols"/>
              <a:buChar char="❖"/>
            </a:pPr>
            <a:r>
              <a:rPr lang="en-US" sz="2400" b="0" i="0" u="sng">
                <a:solidFill>
                  <a:srgbClr val="FFFF00"/>
                </a:solidFill>
                <a:latin typeface="Arial"/>
                <a:ea typeface="Arial"/>
                <a:cs typeface="Arial"/>
                <a:sym typeface="Arial"/>
              </a:rPr>
              <a:t>People</a:t>
            </a:r>
            <a:r>
              <a:rPr lang="en-US" sz="2400" b="0" i="0" u="none">
                <a:solidFill>
                  <a:srgbClr val="FFFF00"/>
                </a:solidFill>
                <a:latin typeface="Arial"/>
                <a:ea typeface="Arial"/>
                <a:cs typeface="Arial"/>
                <a:sym typeface="Arial"/>
              </a:rPr>
              <a:t>: </a:t>
            </a:r>
            <a:r>
              <a:rPr lang="en-US" sz="2400" b="0" i="0" u="none">
                <a:solidFill>
                  <a:srgbClr val="FFFFFF"/>
                </a:solidFill>
                <a:latin typeface="Arial"/>
                <a:ea typeface="Arial"/>
                <a:cs typeface="Arial"/>
                <a:sym typeface="Arial"/>
              </a:rPr>
              <a:t>Because Thou has made us worthy of this Thy holy and pure mystery that we may glorify  and praise Thee Who dwells with the saints, and Whose glory is wonderful for ever, Lord almighty, Lord our God</a:t>
            </a:r>
            <a:endParaRPr/>
          </a:p>
          <a:p>
            <a:pPr marL="342900" marR="0" lvl="0" indent="-239712" algn="l" rtl="0">
              <a:lnSpc>
                <a:spcPct val="100000"/>
              </a:lnSpc>
              <a:spcBef>
                <a:spcPts val="600"/>
              </a:spcBef>
              <a:spcAft>
                <a:spcPts val="0"/>
              </a:spcAft>
              <a:buClr>
                <a:schemeClr val="dk1"/>
              </a:buClr>
              <a:buSzPts val="2400"/>
              <a:buFont typeface="Arial"/>
              <a:buNone/>
            </a:pPr>
            <a:endParaRPr sz="24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400" b="0" i="0" u="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7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862" name="Google Shape;862;p71"/>
          <p:cNvSpPr txBox="1"/>
          <p:nvPr/>
        </p:nvSpPr>
        <p:spPr>
          <a:xfrm>
            <a:off x="2108200" y="1973262"/>
            <a:ext cx="4911725" cy="4914900"/>
          </a:xfrm>
          <a:prstGeom prst="rect">
            <a:avLst/>
          </a:prstGeom>
          <a:noFill/>
          <a:ln>
            <a:noFill/>
          </a:ln>
        </p:spPr>
        <p:txBody>
          <a:bodyPr spcFirstLastPara="1" wrap="square" lIns="92150" tIns="46075" rIns="92150" bIns="46075" anchor="t" anchorCtr="0">
            <a:noAutofit/>
          </a:bodyPr>
          <a:lstStyle/>
          <a:p>
            <a:pPr marL="463550" marR="0" lvl="0" indent="-463550" algn="l" rtl="0">
              <a:lnSpc>
                <a:spcPct val="90000"/>
              </a:lnSpc>
              <a:spcBef>
                <a:spcPts val="0"/>
              </a:spcBef>
              <a:spcAft>
                <a:spcPts val="0"/>
              </a:spcAft>
              <a:buClr>
                <a:srgbClr val="33CC33"/>
              </a:buClr>
              <a:buSzPts val="3500"/>
              <a:buFont typeface="Noto Sans Symbols"/>
              <a:buChar char="❖"/>
            </a:pPr>
            <a:r>
              <a:rPr lang="en-US" sz="3500" b="0" i="0" u="sng">
                <a:solidFill>
                  <a:srgbClr val="FFFFFF"/>
                </a:solidFill>
                <a:latin typeface="Arial"/>
                <a:ea typeface="Arial"/>
                <a:cs typeface="Arial"/>
                <a:sym typeface="Arial"/>
              </a:rPr>
              <a:t>ዲያቆን</a:t>
            </a:r>
            <a:r>
              <a:rPr lang="en-US" sz="3500" b="0" i="0" u="none">
                <a:solidFill>
                  <a:srgbClr val="FFFFFF"/>
                </a:solidFill>
                <a:latin typeface="Arial"/>
                <a:ea typeface="Arial"/>
                <a:cs typeface="Arial"/>
                <a:sym typeface="Arial"/>
              </a:rPr>
              <a:t>፡ </a:t>
            </a:r>
            <a:endParaRPr/>
          </a:p>
          <a:p>
            <a:pPr marL="463550" marR="0" lvl="0" indent="-463550" algn="l" rtl="0">
              <a:lnSpc>
                <a:spcPct val="90000"/>
              </a:lnSpc>
              <a:spcBef>
                <a:spcPts val="600"/>
              </a:spcBef>
              <a:spcAft>
                <a:spcPts val="0"/>
              </a:spcAft>
              <a:buClr>
                <a:srgbClr val="FFFF00"/>
              </a:buClr>
              <a:buSzPts val="3500"/>
              <a:buFont typeface="Arial"/>
              <a:buNone/>
            </a:pPr>
            <a:r>
              <a:rPr lang="en-US" sz="3500" b="0" i="0" u="none">
                <a:solidFill>
                  <a:srgbClr val="FFFF00"/>
                </a:solidFill>
                <a:latin typeface="Arial"/>
                <a:ea typeface="Arial"/>
                <a:cs typeface="Arial"/>
                <a:sym typeface="Arial"/>
              </a:rPr>
              <a:t>ጸልዩ</a:t>
            </a:r>
            <a:endParaRPr/>
          </a:p>
          <a:p>
            <a:pPr marL="463550" marR="0" lvl="0" indent="-463550" algn="l" rtl="0">
              <a:lnSpc>
                <a:spcPct val="90000"/>
              </a:lnSpc>
              <a:spcBef>
                <a:spcPts val="600"/>
              </a:spcBef>
              <a:spcAft>
                <a:spcPts val="0"/>
              </a:spcAft>
              <a:buClr>
                <a:srgbClr val="FFFFFF"/>
              </a:buClr>
              <a:buSzPts val="3500"/>
              <a:buFont typeface="Noto Sans Symbols"/>
              <a:buChar char="❖"/>
            </a:pPr>
            <a:r>
              <a:rPr lang="en-US" sz="3500" b="0" i="0" u="none">
                <a:solidFill>
                  <a:srgbClr val="FFFFFF"/>
                </a:solidFill>
                <a:latin typeface="Arial"/>
                <a:ea typeface="Arial"/>
                <a:cs typeface="Arial"/>
                <a:sym typeface="Arial"/>
              </a:rPr>
              <a:t>ጸልዩ</a:t>
            </a:r>
            <a:endParaRPr/>
          </a:p>
          <a:p>
            <a:pPr marL="0" marR="0" lvl="0" indent="0" algn="l" rtl="0">
              <a:lnSpc>
                <a:spcPct val="93000"/>
              </a:lnSpc>
              <a:spcBef>
                <a:spcPts val="0"/>
              </a:spcBef>
              <a:spcAft>
                <a:spcPts val="0"/>
              </a:spcAft>
              <a:buNone/>
            </a:pPr>
            <a:endParaRPr sz="3500" b="0" i="0" u="none">
              <a:solidFill>
                <a:srgbClr val="FFFFFF"/>
              </a:solidFill>
              <a:latin typeface="Arial"/>
              <a:ea typeface="Arial"/>
              <a:cs typeface="Arial"/>
              <a:sym typeface="Arial"/>
            </a:endParaRPr>
          </a:p>
        </p:txBody>
      </p:sp>
      <p:sp>
        <p:nvSpPr>
          <p:cNvPr id="863" name="Google Shape;863;p71"/>
          <p:cNvSpPr txBox="1"/>
          <p:nvPr/>
        </p:nvSpPr>
        <p:spPr>
          <a:xfrm>
            <a:off x="4606925" y="1973262"/>
            <a:ext cx="4229100" cy="4654550"/>
          </a:xfrm>
          <a:prstGeom prst="rect">
            <a:avLst/>
          </a:prstGeom>
          <a:noFill/>
          <a:ln>
            <a:noFill/>
          </a:ln>
        </p:spPr>
        <p:txBody>
          <a:bodyPr spcFirstLastPara="1" wrap="square" lIns="90000" tIns="91425" rIns="90000" bIns="91425" anchor="t" anchorCtr="0">
            <a:noAutofit/>
          </a:bodyPr>
          <a:lstStyle/>
          <a:p>
            <a:pPr marL="463550" marR="0" lvl="0" indent="-463550" algn="l" rtl="0">
              <a:lnSpc>
                <a:spcPct val="90000"/>
              </a:lnSpc>
              <a:spcBef>
                <a:spcPts val="0"/>
              </a:spcBef>
              <a:spcAft>
                <a:spcPts val="0"/>
              </a:spcAft>
              <a:buClr>
                <a:srgbClr val="0000FF"/>
              </a:buClr>
              <a:buSzPts val="3500"/>
              <a:buFont typeface="Noto Sans Symbols"/>
              <a:buChar char="❖"/>
            </a:pPr>
            <a:r>
              <a:rPr lang="en-US" sz="3500" b="0" i="0" u="sng">
                <a:solidFill>
                  <a:srgbClr val="FFFFFF"/>
                </a:solidFill>
                <a:latin typeface="Arial"/>
                <a:ea typeface="Arial"/>
                <a:cs typeface="Arial"/>
                <a:sym typeface="Arial"/>
              </a:rPr>
              <a:t>Dīyaqon</a:t>
            </a:r>
            <a:r>
              <a:rPr lang="en-US" sz="3500" b="0" i="0" u="none">
                <a:solidFill>
                  <a:srgbClr val="FFFFFF"/>
                </a:solidFill>
                <a:latin typeface="Arial"/>
                <a:ea typeface="Arial"/>
                <a:cs typeface="Arial"/>
                <a:sym typeface="Arial"/>
              </a:rPr>
              <a:t>: </a:t>
            </a:r>
            <a:r>
              <a:rPr lang="en-US" sz="3500" b="0" i="0" u="none">
                <a:solidFill>
                  <a:srgbClr val="FFFF00"/>
                </a:solidFill>
                <a:latin typeface="Arial"/>
                <a:ea typeface="Arial"/>
                <a:cs typeface="Arial"/>
                <a:sym typeface="Arial"/>
              </a:rPr>
              <a:t>Tselyu</a:t>
            </a:r>
            <a:endParaRPr/>
          </a:p>
          <a:p>
            <a:pPr marL="463550" marR="0" lvl="0" indent="-463550" algn="l" rtl="0">
              <a:lnSpc>
                <a:spcPct val="90000"/>
              </a:lnSpc>
              <a:spcBef>
                <a:spcPts val="800"/>
              </a:spcBef>
              <a:spcAft>
                <a:spcPts val="0"/>
              </a:spcAft>
              <a:buClr>
                <a:srgbClr val="FF0000"/>
              </a:buClr>
              <a:buSzPts val="3500"/>
              <a:buFont typeface="Noto Sans Symbols"/>
              <a:buChar char="❖"/>
            </a:pPr>
            <a:r>
              <a:rPr lang="en-US" sz="3500" b="0" i="0" u="sng">
                <a:solidFill>
                  <a:srgbClr val="FFFF00"/>
                </a:solidFill>
                <a:latin typeface="Arial"/>
                <a:ea typeface="Arial"/>
                <a:cs typeface="Arial"/>
                <a:sym typeface="Arial"/>
              </a:rPr>
              <a:t>Deacon</a:t>
            </a:r>
            <a:r>
              <a:rPr lang="en-US" sz="3500" b="0" i="0" u="none">
                <a:solidFill>
                  <a:srgbClr val="FFFF00"/>
                </a:solidFill>
                <a:latin typeface="Arial"/>
                <a:ea typeface="Arial"/>
                <a:cs typeface="Arial"/>
                <a:sym typeface="Arial"/>
              </a:rPr>
              <a:t>:-</a:t>
            </a:r>
            <a:r>
              <a:rPr lang="en-US" sz="3500" b="0" i="0" u="none">
                <a:solidFill>
                  <a:srgbClr val="DDDDDD"/>
                </a:solidFill>
                <a:latin typeface="Arial"/>
                <a:ea typeface="Arial"/>
                <a:cs typeface="Arial"/>
                <a:sym typeface="Arial"/>
              </a:rPr>
              <a:t> </a:t>
            </a:r>
            <a:r>
              <a:rPr lang="en-US" sz="3500" b="0" i="0" u="none">
                <a:solidFill>
                  <a:srgbClr val="FFFFFF"/>
                </a:solidFill>
                <a:latin typeface="Arial"/>
                <a:ea typeface="Arial"/>
                <a:cs typeface="Arial"/>
                <a:sym typeface="Arial"/>
              </a:rPr>
              <a:t>Pray ye.</a:t>
            </a:r>
            <a:endParaRPr/>
          </a:p>
        </p:txBody>
      </p:sp>
      <p:pic>
        <p:nvPicPr>
          <p:cNvPr id="864" name="Google Shape;864;p71"/>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72"/>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871" name="Google Shape;871;p72"/>
          <p:cNvSpPr txBox="1"/>
          <p:nvPr/>
        </p:nvSpPr>
        <p:spPr>
          <a:xfrm>
            <a:off x="457200" y="373062"/>
            <a:ext cx="4656137" cy="6811962"/>
          </a:xfrm>
          <a:prstGeom prst="rect">
            <a:avLst/>
          </a:prstGeom>
          <a:noFill/>
          <a:ln>
            <a:noFill/>
          </a:ln>
        </p:spPr>
        <p:txBody>
          <a:bodyPr spcFirstLastPara="1" wrap="square" lIns="92150" tIns="46075" rIns="92150" bIns="46075" anchor="t" anchorCtr="0">
            <a:noAutofit/>
          </a:bodyPr>
          <a:lstStyle/>
          <a:p>
            <a:pPr marL="463550" marR="0" lvl="0" indent="-400050" algn="l" rtl="0">
              <a:lnSpc>
                <a:spcPct val="115000"/>
              </a:lnSpc>
              <a:spcBef>
                <a:spcPts val="0"/>
              </a:spcBef>
              <a:spcAft>
                <a:spcPts val="0"/>
              </a:spcAft>
              <a:buClr>
                <a:srgbClr val="33CC33"/>
              </a:buClr>
              <a:buSzPts val="2400"/>
              <a:buFont typeface="Noto Sans Symbols"/>
              <a:buChar char="❖"/>
            </a:pPr>
            <a:r>
              <a:rPr lang="en-US" sz="2400" b="1" i="0" u="sng">
                <a:solidFill>
                  <a:srgbClr val="FFFFFF"/>
                </a:solidFill>
                <a:latin typeface="Arial"/>
                <a:ea typeface="Arial"/>
                <a:cs typeface="Arial"/>
                <a:sym typeface="Arial"/>
              </a:rPr>
              <a:t>ሕዝብ</a:t>
            </a:r>
            <a:r>
              <a:rPr lang="en-US" sz="2400" b="1" i="0" u="none">
                <a:solidFill>
                  <a:srgbClr val="FFFFFF"/>
                </a:solidFill>
                <a:latin typeface="Arial"/>
                <a:ea typeface="Arial"/>
                <a:cs typeface="Arial"/>
                <a:sym typeface="Arial"/>
              </a:rPr>
              <a:t>፡</a:t>
            </a:r>
            <a:r>
              <a:rPr lang="en-US" sz="2400" b="0"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አቡነ ዘበሰማያት ይትቀደስ ስምከ ትምጻእ መንግሥትከ ወይኩን  ፈቃድከ በከመ በሰማይ   ከማሁ በምድር ሲሳየነ  ዘለለዕለትነ ሀበነ ዮም  ኅድግ ለነ አበሳነ ወጌጋየነ  </a:t>
            </a:r>
            <a:endParaRPr/>
          </a:p>
          <a:p>
            <a:pPr marL="463550" marR="0" lvl="0" indent="-400050" algn="l" rtl="0">
              <a:lnSpc>
                <a:spcPct val="100000"/>
              </a:lnSpc>
              <a:spcBef>
                <a:spcPts val="0"/>
              </a:spcBef>
              <a:spcAft>
                <a:spcPts val="0"/>
              </a:spcAft>
              <a:buClr>
                <a:srgbClr val="FFFFFF"/>
              </a:buClr>
              <a:buSzPts val="2400"/>
              <a:buFont typeface="Noto Sans Symbols"/>
              <a:buChar char="❖"/>
            </a:pPr>
            <a:r>
              <a:rPr lang="en-US" sz="2400" b="0" i="0" u="none">
                <a:solidFill>
                  <a:srgbClr val="FFFFFF"/>
                </a:solidFill>
                <a:latin typeface="Arial"/>
                <a:ea typeface="Arial"/>
                <a:cs typeface="Arial"/>
                <a:sym typeface="Arial"/>
              </a:rPr>
              <a:t>ኣብ ሰማያት እትነብር ኣቦና ስምካ ይቀደስ መንግሥትኻ ትምጻእ ፍቓድካ ከምቲ ኣብ ሰማይ ከምዝኾነ ከምኡ ድማ ኣብ ምድሪ ይኹን ናይ ዕለት ምግብና ሎሚ ሃበና</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
        <p:nvSpPr>
          <p:cNvPr id="872" name="Google Shape;872;p72"/>
          <p:cNvSpPr txBox="1"/>
          <p:nvPr/>
        </p:nvSpPr>
        <p:spPr>
          <a:xfrm>
            <a:off x="5219700" y="304800"/>
            <a:ext cx="4481512" cy="6943725"/>
          </a:xfrm>
          <a:prstGeom prst="rect">
            <a:avLst/>
          </a:prstGeom>
          <a:noFill/>
          <a:ln>
            <a:noFill/>
          </a:ln>
        </p:spPr>
        <p:txBody>
          <a:bodyPr spcFirstLastPara="1" wrap="square" lIns="90000" tIns="91425" rIns="90000" bIns="91425" anchor="t" anchorCtr="0">
            <a:noAutofit/>
          </a:bodyPr>
          <a:lstStyle/>
          <a:p>
            <a:pPr marL="463550" marR="0" lvl="0" indent="-400050" algn="l" rtl="0">
              <a:lnSpc>
                <a:spcPct val="100000"/>
              </a:lnSpc>
              <a:spcBef>
                <a:spcPts val="0"/>
              </a:spcBef>
              <a:spcAft>
                <a:spcPts val="0"/>
              </a:spcAft>
              <a:buClr>
                <a:srgbClr val="0000FF"/>
              </a:buClr>
              <a:buSzPts val="2400"/>
              <a:buFont typeface="Noto Sans Symbols"/>
              <a:buChar char="❖"/>
            </a:pPr>
            <a:r>
              <a:rPr lang="en-US" sz="2400" b="1" i="0" u="sng">
                <a:solidFill>
                  <a:srgbClr val="FFFFFF"/>
                </a:solidFill>
                <a:latin typeface="Arial"/>
                <a:ea typeface="Arial"/>
                <a:cs typeface="Arial"/>
                <a:sym typeface="Arial"/>
              </a:rPr>
              <a:t>Hizb</a:t>
            </a:r>
            <a:r>
              <a:rPr lang="en-US" sz="2400" b="1"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Abune Zebe-semayat y’tiqedes simike tmta’i mengsitike we-yikun feqadike be-keme be-semay kemahu be-mdir sīsayene zelele-iletne habene yom hidg lene abesane we-giegayene</a:t>
            </a:r>
            <a:endParaRPr/>
          </a:p>
          <a:p>
            <a:pPr marL="463550" marR="0" lvl="0" indent="-400050" algn="l" rtl="0">
              <a:lnSpc>
                <a:spcPct val="100000"/>
              </a:lnSpc>
              <a:spcBef>
                <a:spcPts val="800"/>
              </a:spcBef>
              <a:spcAft>
                <a:spcPts val="0"/>
              </a:spcAft>
              <a:buClr>
                <a:srgbClr val="FF0000"/>
              </a:buClr>
              <a:buSzPts val="2400"/>
              <a:buFont typeface="Noto Sans Symbols"/>
              <a:buChar char="❖"/>
            </a:pPr>
            <a:r>
              <a:rPr lang="en-US" sz="2400" b="0" i="0" u="sng">
                <a:solidFill>
                  <a:srgbClr val="FFFF00"/>
                </a:solidFill>
                <a:latin typeface="Arial"/>
                <a:ea typeface="Arial"/>
                <a:cs typeface="Arial"/>
                <a:sym typeface="Arial"/>
              </a:rPr>
              <a:t>People</a:t>
            </a:r>
            <a:r>
              <a:rPr lang="en-US" sz="2400" b="0" i="0" u="none">
                <a:solidFill>
                  <a:srgbClr val="FFFF00"/>
                </a:solidFill>
                <a:latin typeface="Arial"/>
                <a:ea typeface="Arial"/>
                <a:cs typeface="Arial"/>
                <a:sym typeface="Arial"/>
              </a:rPr>
              <a:t>:-</a:t>
            </a:r>
            <a:r>
              <a:rPr lang="en-US" sz="2400" b="0" i="0" u="none">
                <a:solidFill>
                  <a:srgbClr val="DDDDDD"/>
                </a:solidFill>
                <a:latin typeface="Arial"/>
                <a:ea typeface="Arial"/>
                <a:cs typeface="Arial"/>
                <a:sym typeface="Arial"/>
              </a:rPr>
              <a:t> </a:t>
            </a:r>
            <a:r>
              <a:rPr lang="en-US" sz="2400" b="0" i="0" u="none">
                <a:solidFill>
                  <a:srgbClr val="FFFFFF"/>
                </a:solidFill>
                <a:latin typeface="Arial"/>
                <a:ea typeface="Arial"/>
                <a:cs typeface="Arial"/>
                <a:sym typeface="Arial"/>
              </a:rPr>
              <a:t>Our Father who art in heaven, hallowed be Thy name,Thy kingdom come,Thy will be done on earth as it is in heaven; give us this day our daily bread,</a:t>
            </a:r>
            <a:endParaRPr/>
          </a:p>
        </p:txBody>
      </p:sp>
      <p:pic>
        <p:nvPicPr>
          <p:cNvPr id="873" name="Google Shape;873;p72"/>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73"/>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880" name="Google Shape;880;p73"/>
          <p:cNvSpPr txBox="1"/>
          <p:nvPr/>
        </p:nvSpPr>
        <p:spPr>
          <a:xfrm>
            <a:off x="638175" y="541337"/>
            <a:ext cx="4713287" cy="6811962"/>
          </a:xfrm>
          <a:prstGeom prst="rect">
            <a:avLst/>
          </a:prstGeom>
          <a:noFill/>
          <a:ln>
            <a:noFill/>
          </a:ln>
        </p:spPr>
        <p:txBody>
          <a:bodyPr spcFirstLastPara="1" wrap="square" lIns="92150" tIns="46075" rIns="92150" bIns="46075" anchor="t" anchorCtr="0">
            <a:noAutofit/>
          </a:bodyPr>
          <a:lstStyle/>
          <a:p>
            <a:pPr marL="463550" marR="0" lvl="0" indent="-412750" algn="l" rtl="0">
              <a:lnSpc>
                <a:spcPct val="112000"/>
              </a:lnSpc>
              <a:spcBef>
                <a:spcPts val="0"/>
              </a:spcBef>
              <a:spcAft>
                <a:spcPts val="0"/>
              </a:spcAft>
              <a:buClr>
                <a:srgbClr val="02CA02"/>
              </a:buClr>
              <a:buSzPts val="2400"/>
              <a:buFont typeface="Noto Sans Symbols"/>
              <a:buChar char="❖"/>
            </a:pPr>
            <a:r>
              <a:rPr lang="en-US" sz="2400" b="0" i="0" u="none">
                <a:solidFill>
                  <a:srgbClr val="FFFF00"/>
                </a:solidFill>
                <a:latin typeface="Arial"/>
                <a:ea typeface="Arial"/>
                <a:cs typeface="Arial"/>
                <a:sym typeface="Arial"/>
              </a:rPr>
              <a:t>ከመ ንሕነኒ ንህድግ ለዘአበሰ ለነ ኢታብአነ እግዚኦ ውስተ መንሱት አላ አድኅነነ ወባልሐነ እምኵሉ እኩይ እስመ ዚአከ ይእቲ መንግሥት ኃይል ወስብሐት ለዓለመ ዓለም</a:t>
            </a:r>
            <a:endParaRPr/>
          </a:p>
          <a:p>
            <a:pPr marL="463550" marR="0" lvl="0" indent="-412750" algn="l" rtl="0">
              <a:lnSpc>
                <a:spcPct val="100000"/>
              </a:lnSpc>
              <a:spcBef>
                <a:spcPts val="0"/>
              </a:spcBef>
              <a:spcAft>
                <a:spcPts val="0"/>
              </a:spcAft>
              <a:buClr>
                <a:srgbClr val="FFFFFF"/>
              </a:buClr>
              <a:buSzPts val="2400"/>
              <a:buFont typeface="Noto Sans Symbols"/>
              <a:buChar char="❖"/>
            </a:pPr>
            <a:r>
              <a:rPr lang="en-US" sz="2400" b="0" i="0" u="none">
                <a:solidFill>
                  <a:srgbClr val="FFFFFF"/>
                </a:solidFill>
                <a:latin typeface="Arial"/>
                <a:ea typeface="Arial"/>
                <a:cs typeface="Arial"/>
                <a:sym typeface="Arial"/>
              </a:rPr>
              <a:t>ንሕና ንዝበደሉና በደሎም ከም ዝሓደግናሎም በደልናን ኣበሳናን ሕደገልና። ካብ ክፉእ ኣድኅነና እምበር ኣብ ፈተና ኣይተእትወና መንግሥትን ኃይልን ክብርና ምስጋና ናትካ እዩ እሞ ንዘለዓለም።</a:t>
            </a:r>
            <a:endParaRPr/>
          </a:p>
          <a:p>
            <a:pPr marL="463550" marR="0" lvl="0" indent="-412750" algn="l" rtl="0">
              <a:lnSpc>
                <a:spcPct val="100000"/>
              </a:lnSpc>
              <a:spcBef>
                <a:spcPts val="800"/>
              </a:spcBef>
              <a:spcAft>
                <a:spcPts val="0"/>
              </a:spcAft>
              <a:buClr>
                <a:schemeClr val="dk1"/>
              </a:buClr>
              <a:buSzPts val="2400"/>
              <a:buFont typeface="Arial"/>
              <a:buNone/>
            </a:pPr>
            <a:endParaRPr sz="2400" b="0" i="0" u="none">
              <a:solidFill>
                <a:srgbClr val="000000"/>
              </a:solidFill>
              <a:latin typeface="Arial"/>
              <a:ea typeface="Arial"/>
              <a:cs typeface="Arial"/>
              <a:sym typeface="Arial"/>
            </a:endParaRPr>
          </a:p>
          <a:p>
            <a:pPr marL="463550" marR="0" lvl="0" indent="-412750" algn="l" rtl="0">
              <a:lnSpc>
                <a:spcPct val="100000"/>
              </a:lnSpc>
              <a:spcBef>
                <a:spcPts val="600"/>
              </a:spcBef>
              <a:spcAft>
                <a:spcPts val="0"/>
              </a:spcAft>
              <a:buClr>
                <a:schemeClr val="dk1"/>
              </a:buClr>
              <a:buSzPts val="2400"/>
              <a:buFont typeface="Arial"/>
              <a:buNone/>
            </a:pPr>
            <a:endParaRPr sz="24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400" b="0" i="0" u="none">
              <a:solidFill>
                <a:srgbClr val="000000"/>
              </a:solidFill>
              <a:latin typeface="Arial"/>
              <a:ea typeface="Arial"/>
              <a:cs typeface="Arial"/>
              <a:sym typeface="Arial"/>
            </a:endParaRPr>
          </a:p>
        </p:txBody>
      </p:sp>
      <p:sp>
        <p:nvSpPr>
          <p:cNvPr id="881" name="Google Shape;881;p73"/>
          <p:cNvSpPr txBox="1"/>
          <p:nvPr/>
        </p:nvSpPr>
        <p:spPr>
          <a:xfrm>
            <a:off x="4519612" y="430212"/>
            <a:ext cx="5341937" cy="7069137"/>
          </a:xfrm>
          <a:prstGeom prst="rect">
            <a:avLst/>
          </a:prstGeom>
          <a:noFill/>
          <a:ln>
            <a:noFill/>
          </a:ln>
        </p:spPr>
        <p:txBody>
          <a:bodyPr spcFirstLastPara="1" wrap="square" lIns="90000" tIns="91425" rIns="90000" bIns="91425" anchor="t" anchorCtr="0">
            <a:noAutofit/>
          </a:bodyPr>
          <a:lstStyle/>
          <a:p>
            <a:pPr marL="463550" marR="0" lvl="0" indent="-412750" algn="l" rtl="0">
              <a:lnSpc>
                <a:spcPct val="100000"/>
              </a:lnSpc>
              <a:spcBef>
                <a:spcPts val="0"/>
              </a:spcBef>
              <a:spcAft>
                <a:spcPts val="0"/>
              </a:spcAft>
              <a:buClr>
                <a:srgbClr val="0000FF"/>
              </a:buClr>
              <a:buSzPts val="2400"/>
              <a:buFont typeface="Noto Sans Symbols"/>
              <a:buChar char="❖"/>
            </a:pPr>
            <a:r>
              <a:rPr lang="en-US" sz="2400" b="0" i="0" u="none">
                <a:solidFill>
                  <a:srgbClr val="FFFF00"/>
                </a:solidFill>
                <a:latin typeface="Arial"/>
                <a:ea typeface="Arial"/>
                <a:cs typeface="Arial"/>
                <a:sym typeface="Arial"/>
              </a:rPr>
              <a:t>Nhna</a:t>
            </a:r>
            <a:r>
              <a:rPr lang="en-US" sz="2400" b="0" i="0" u="none">
                <a:solidFill>
                  <a:srgbClr val="28F82D"/>
                </a:solidFill>
                <a:latin typeface="Arial"/>
                <a:ea typeface="Arial"/>
                <a:cs typeface="Arial"/>
                <a:sym typeface="Arial"/>
              </a:rPr>
              <a:t> </a:t>
            </a:r>
            <a:r>
              <a:rPr lang="en-US" sz="2400" b="0" i="0" u="none">
                <a:solidFill>
                  <a:srgbClr val="FFFF00"/>
                </a:solidFill>
                <a:latin typeface="Arial"/>
                <a:ea typeface="Arial"/>
                <a:cs typeface="Arial"/>
                <a:sym typeface="Arial"/>
              </a:rPr>
              <a:t>ni’zebedeluna bedelom kem ze’hadegnalom bedelna’n abesana’n hidegelna. Kab kifu adhinena imber ab fetena ayte’twena mengist’n haylin kibren misgana natka iyu imo nezel’alem</a:t>
            </a:r>
            <a:endParaRPr/>
          </a:p>
          <a:p>
            <a:pPr marL="463550" marR="0" lvl="0" indent="-412750" algn="l" rtl="0">
              <a:lnSpc>
                <a:spcPct val="100000"/>
              </a:lnSpc>
              <a:spcBef>
                <a:spcPts val="800"/>
              </a:spcBef>
              <a:spcAft>
                <a:spcPts val="0"/>
              </a:spcAft>
              <a:buClr>
                <a:srgbClr val="FF0000"/>
              </a:buClr>
              <a:buSzPts val="2400"/>
              <a:buFont typeface="Noto Sans Symbols"/>
              <a:buChar char="❖"/>
            </a:pPr>
            <a:r>
              <a:rPr lang="en-US" sz="2400" b="0" i="0" u="none">
                <a:solidFill>
                  <a:srgbClr val="FFFFFF"/>
                </a:solidFill>
                <a:latin typeface="Arial"/>
                <a:ea typeface="Arial"/>
                <a:cs typeface="Arial"/>
                <a:sym typeface="Arial"/>
              </a:rPr>
              <a:t>And forgive us our trespasses as we forgive them that trespass against us, and lead us not into temptation but deliver us and rescue us from all evil; for Thine is the kingdom, the power and the glory for ever and ever.</a:t>
            </a:r>
            <a:endParaRPr/>
          </a:p>
        </p:txBody>
      </p:sp>
      <p:pic>
        <p:nvPicPr>
          <p:cNvPr id="882" name="Google Shape;882;p73"/>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74"/>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889" name="Google Shape;889;p74"/>
          <p:cNvSpPr txBox="1"/>
          <p:nvPr/>
        </p:nvSpPr>
        <p:spPr>
          <a:xfrm>
            <a:off x="444500" y="374650"/>
            <a:ext cx="4938712" cy="6823075"/>
          </a:xfrm>
          <a:prstGeom prst="rect">
            <a:avLst/>
          </a:prstGeom>
          <a:noFill/>
          <a:ln>
            <a:noFill/>
          </a:ln>
        </p:spPr>
        <p:txBody>
          <a:bodyPr spcFirstLastPara="1" wrap="square" lIns="92150" tIns="46075" rIns="92150" bIns="46075" anchor="t" anchorCtr="0">
            <a:noAutofit/>
          </a:bodyPr>
          <a:lstStyle/>
          <a:p>
            <a:pPr marL="463550" marR="0" lvl="0" indent="-381000" algn="l" rtl="0">
              <a:lnSpc>
                <a:spcPct val="100000"/>
              </a:lnSpc>
              <a:spcBef>
                <a:spcPts val="0"/>
              </a:spcBef>
              <a:spcAft>
                <a:spcPts val="0"/>
              </a:spcAft>
              <a:buClr>
                <a:srgbClr val="00CC00"/>
              </a:buClr>
              <a:buSzPts val="2100"/>
              <a:buFont typeface="Noto Sans Symbols"/>
              <a:buChar char="❖"/>
            </a:pPr>
            <a:r>
              <a:rPr lang="en-US" sz="2100" b="0" i="0" u="sng">
                <a:solidFill>
                  <a:srgbClr val="FFFFFF"/>
                </a:solidFill>
                <a:latin typeface="Arial"/>
                <a:ea typeface="Arial"/>
                <a:cs typeface="Arial"/>
                <a:sym typeface="Arial"/>
              </a:rPr>
              <a:t>ካህን</a:t>
            </a:r>
            <a:r>
              <a:rPr lang="en-US" sz="2100" b="0" i="0" u="none">
                <a:solidFill>
                  <a:srgbClr val="FFFFFF"/>
                </a:solidFill>
                <a:latin typeface="Arial"/>
                <a:ea typeface="Arial"/>
                <a:cs typeface="Arial"/>
                <a:sym typeface="Arial"/>
              </a:rPr>
              <a:t>፡</a:t>
            </a:r>
            <a:r>
              <a:rPr lang="en-US" sz="2100" b="0" i="0" u="none">
                <a:solidFill>
                  <a:srgbClr val="00FF00"/>
                </a:solidFill>
                <a:latin typeface="Arial"/>
                <a:ea typeface="Arial"/>
                <a:cs typeface="Arial"/>
                <a:sym typeface="Arial"/>
              </a:rPr>
              <a:t> </a:t>
            </a:r>
            <a:r>
              <a:rPr lang="en-US" sz="2100" b="0" i="0" u="none">
                <a:solidFill>
                  <a:srgbClr val="FFFF00"/>
                </a:solidFill>
                <a:latin typeface="Arial"/>
                <a:ea typeface="Arial"/>
                <a:cs typeface="Arial"/>
                <a:sym typeface="Arial"/>
              </a:rPr>
              <a:t>እግዚአብሔር ዘኵሎ ትእኅዝ ንስእለከ ወናስተበቍ</a:t>
            </a:r>
            <a:r>
              <a:rPr lang="en-US" sz="2100" b="0" i="0" u="none">
                <a:solidFill>
                  <a:srgbClr val="CE181E"/>
                </a:solidFill>
                <a:latin typeface="Arial"/>
                <a:ea typeface="Arial"/>
                <a:cs typeface="Arial"/>
                <a:sym typeface="Arial"/>
              </a:rPr>
              <a:t>ዐ</a:t>
            </a:r>
            <a:r>
              <a:rPr lang="en-US" sz="2100" b="0" i="0" u="none">
                <a:solidFill>
                  <a:srgbClr val="FFFF00"/>
                </a:solidFill>
                <a:latin typeface="Arial"/>
                <a:ea typeface="Arial"/>
                <a:cs typeface="Arial"/>
                <a:sym typeface="Arial"/>
              </a:rPr>
              <a:t>ከ እስመ ከፈልከነ ውስተ ዝንቱ ምሥጢር ንጹሕ ወቅዱስ </a:t>
            </a:r>
            <a:endParaRPr/>
          </a:p>
          <a:p>
            <a:pPr marL="463550" marR="0" lvl="0" indent="-381000" algn="l" rtl="0">
              <a:lnSpc>
                <a:spcPct val="100000"/>
              </a:lnSpc>
              <a:spcBef>
                <a:spcPts val="0"/>
              </a:spcBef>
              <a:spcAft>
                <a:spcPts val="0"/>
              </a:spcAft>
              <a:buClr>
                <a:srgbClr val="FFFFFF"/>
              </a:buClr>
              <a:buSzPts val="2100"/>
              <a:buFont typeface="Noto Sans Symbols"/>
              <a:buChar char="❖"/>
            </a:pPr>
            <a:r>
              <a:rPr lang="en-US" sz="2100" b="0" i="0" u="none">
                <a:solidFill>
                  <a:srgbClr val="FFFFFF"/>
                </a:solidFill>
                <a:latin typeface="Arial"/>
                <a:ea typeface="Arial"/>
                <a:cs typeface="Arial"/>
                <a:sym typeface="Arial"/>
              </a:rPr>
              <a:t>ኦ ንዅሉ እትኅዝ እግዚአብሔር ኣምላኽና ነዚ ቕዱስን ንጹሕን ምሥጢርካ ለከ ዝዓደልካና ንልምነካን ንማልደካን ኣሎና።</a:t>
            </a:r>
            <a:endParaRPr/>
          </a:p>
          <a:p>
            <a:pPr marL="463550" marR="0" lvl="0" indent="-381000" algn="l" rtl="0">
              <a:lnSpc>
                <a:spcPct val="100000"/>
              </a:lnSpc>
              <a:spcBef>
                <a:spcPts val="200"/>
              </a:spcBef>
              <a:spcAft>
                <a:spcPts val="0"/>
              </a:spcAft>
              <a:buClr>
                <a:schemeClr val="dk1"/>
              </a:buClr>
              <a:buSzPts val="2100"/>
              <a:buFont typeface="Arial"/>
              <a:buNone/>
            </a:pPr>
            <a:endParaRPr sz="2100" b="0" i="0" u="none">
              <a:solidFill>
                <a:srgbClr val="000000"/>
              </a:solidFill>
              <a:latin typeface="Arial"/>
              <a:ea typeface="Arial"/>
              <a:cs typeface="Arial"/>
              <a:sym typeface="Arial"/>
            </a:endParaRPr>
          </a:p>
          <a:p>
            <a:pPr marL="463550" marR="0" lvl="0" indent="-381000" algn="l" rtl="0">
              <a:lnSpc>
                <a:spcPct val="100000"/>
              </a:lnSpc>
              <a:spcBef>
                <a:spcPts val="600"/>
              </a:spcBef>
              <a:spcAft>
                <a:spcPts val="0"/>
              </a:spcAft>
              <a:buClr>
                <a:schemeClr val="dk1"/>
              </a:buClr>
              <a:buSzPts val="2100"/>
              <a:buFont typeface="Arial"/>
              <a:buNone/>
            </a:pPr>
            <a:endParaRPr sz="21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100" b="0" i="0" u="none">
              <a:solidFill>
                <a:srgbClr val="000000"/>
              </a:solidFill>
              <a:latin typeface="Arial"/>
              <a:ea typeface="Arial"/>
              <a:cs typeface="Arial"/>
              <a:sym typeface="Arial"/>
            </a:endParaRPr>
          </a:p>
        </p:txBody>
      </p:sp>
      <p:sp>
        <p:nvSpPr>
          <p:cNvPr id="890" name="Google Shape;890;p74"/>
          <p:cNvSpPr txBox="1"/>
          <p:nvPr/>
        </p:nvSpPr>
        <p:spPr>
          <a:xfrm>
            <a:off x="5059362" y="319087"/>
            <a:ext cx="4787900" cy="6605587"/>
          </a:xfrm>
          <a:prstGeom prst="rect">
            <a:avLst/>
          </a:prstGeom>
          <a:noFill/>
          <a:ln>
            <a:noFill/>
          </a:ln>
        </p:spPr>
        <p:txBody>
          <a:bodyPr spcFirstLastPara="1" wrap="square" lIns="90000" tIns="91425" rIns="90000" bIns="91425" anchor="t" anchorCtr="0">
            <a:noAutofit/>
          </a:bodyPr>
          <a:lstStyle/>
          <a:p>
            <a:pPr marL="463550" marR="0" lvl="0" indent="-400050" algn="l" rtl="0">
              <a:lnSpc>
                <a:spcPct val="100000"/>
              </a:lnSpc>
              <a:spcBef>
                <a:spcPts val="0"/>
              </a:spcBef>
              <a:spcAft>
                <a:spcPts val="0"/>
              </a:spcAft>
              <a:buClr>
                <a:srgbClr val="0000FF"/>
              </a:buClr>
              <a:buSzPts val="2400"/>
              <a:buFont typeface="Noto Sans Symbols"/>
              <a:buChar char="❖"/>
            </a:pPr>
            <a:r>
              <a:rPr lang="en-US" sz="2400" b="0" i="0" u="sng">
                <a:solidFill>
                  <a:srgbClr val="FFFFFF"/>
                </a:solidFill>
                <a:latin typeface="Arial"/>
                <a:ea typeface="Arial"/>
                <a:cs typeface="Arial"/>
                <a:sym typeface="Arial"/>
              </a:rPr>
              <a:t>Kahn</a:t>
            </a:r>
            <a:r>
              <a:rPr lang="en-US" sz="2400" b="0"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Igzīabhier ze-kulo ti’ihiz nisileke we-nastebquo’ake isme kefelkene wiste zintu misTīr ntsuh we-qidus</a:t>
            </a:r>
            <a:endParaRPr/>
          </a:p>
          <a:p>
            <a:pPr marL="463550" marR="0" lvl="0" indent="-400050" algn="l" rtl="0">
              <a:lnSpc>
                <a:spcPct val="100000"/>
              </a:lnSpc>
              <a:spcBef>
                <a:spcPts val="0"/>
              </a:spcBef>
              <a:spcAft>
                <a:spcPts val="0"/>
              </a:spcAft>
              <a:buClr>
                <a:srgbClr val="FF0000"/>
              </a:buClr>
              <a:buSzPts val="2400"/>
              <a:buFont typeface="Noto Sans Symbols"/>
              <a:buChar char="❖"/>
            </a:pPr>
            <a:r>
              <a:rPr lang="en-US" sz="2400" b="0" i="0" u="sng">
                <a:solidFill>
                  <a:srgbClr val="FFFF00"/>
                </a:solidFill>
                <a:latin typeface="Arial"/>
                <a:ea typeface="Arial"/>
                <a:cs typeface="Arial"/>
                <a:sym typeface="Arial"/>
              </a:rPr>
              <a:t>Priest</a:t>
            </a:r>
            <a:r>
              <a:rPr lang="en-US" sz="2400" b="0" i="0" u="none">
                <a:solidFill>
                  <a:srgbClr val="FFFF00"/>
                </a:solidFill>
                <a:latin typeface="Arial"/>
                <a:ea typeface="Arial"/>
                <a:cs typeface="Arial"/>
                <a:sym typeface="Arial"/>
              </a:rPr>
              <a:t>:</a:t>
            </a:r>
            <a:r>
              <a:rPr lang="en-US" sz="2400" b="0" i="0" u="none">
                <a:solidFill>
                  <a:srgbClr val="DDDDDD"/>
                </a:solidFill>
                <a:latin typeface="Arial"/>
                <a:ea typeface="Arial"/>
                <a:cs typeface="Arial"/>
                <a:sym typeface="Arial"/>
              </a:rPr>
              <a:t> </a:t>
            </a:r>
            <a:r>
              <a:rPr lang="en-US" sz="2400" b="0" i="0" u="none">
                <a:solidFill>
                  <a:srgbClr val="FFFFFF"/>
                </a:solidFill>
                <a:latin typeface="Arial"/>
                <a:ea typeface="Arial"/>
                <a:cs typeface="Arial"/>
                <a:sym typeface="Arial"/>
              </a:rPr>
              <a:t>O almighty God, we offer our prayer unto Thee and supplicate Thee, because Thou has made us worthy of this pure and holy mystery. </a:t>
            </a:r>
            <a:endParaRPr/>
          </a:p>
        </p:txBody>
      </p:sp>
      <p:pic>
        <p:nvPicPr>
          <p:cNvPr id="891" name="Google Shape;891;p74"/>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75"/>
          <p:cNvSpPr txBox="1"/>
          <p:nvPr/>
        </p:nvSpPr>
        <p:spPr>
          <a:xfrm>
            <a:off x="373062" y="409575"/>
            <a:ext cx="4867275" cy="6811962"/>
          </a:xfrm>
          <a:prstGeom prst="rect">
            <a:avLst/>
          </a:prstGeom>
          <a:noFill/>
          <a:ln>
            <a:noFill/>
          </a:ln>
        </p:spPr>
        <p:txBody>
          <a:bodyPr spcFirstLastPara="1" wrap="square" lIns="92150" tIns="46075" rIns="92150" bIns="46075" anchor="t" anchorCtr="0">
            <a:noAutofit/>
          </a:bodyPr>
          <a:lstStyle/>
          <a:p>
            <a:pPr marL="342900" marR="0" lvl="0" indent="-277812" algn="l" rtl="0">
              <a:lnSpc>
                <a:spcPct val="100000"/>
              </a:lnSpc>
              <a:spcBef>
                <a:spcPts val="0"/>
              </a:spcBef>
              <a:spcAft>
                <a:spcPts val="0"/>
              </a:spcAft>
              <a:buClr>
                <a:srgbClr val="00CC00"/>
              </a:buClr>
              <a:buSzPts val="2200"/>
              <a:buFont typeface="Noto Sans Symbols"/>
              <a:buChar char="❖"/>
            </a:pPr>
            <a:r>
              <a:rPr lang="en-US" sz="2200" b="0" i="0" u="sng">
                <a:solidFill>
                  <a:srgbClr val="FFFFFF"/>
                </a:solidFill>
                <a:latin typeface="Arial"/>
                <a:ea typeface="Arial"/>
                <a:cs typeface="Arial"/>
                <a:sym typeface="Arial"/>
              </a:rPr>
              <a:t>ካህን</a:t>
            </a:r>
            <a:r>
              <a:rPr lang="en-US" sz="2200" b="0" i="0" u="none">
                <a:solidFill>
                  <a:srgbClr val="FFFFFF"/>
                </a:solidFill>
                <a:latin typeface="Arial"/>
                <a:ea typeface="Arial"/>
                <a:cs typeface="Arial"/>
                <a:sym typeface="Arial"/>
              </a:rPr>
              <a:t>፦</a:t>
            </a:r>
            <a:r>
              <a:rPr lang="en-US" sz="2200" b="0" i="0" u="none">
                <a:solidFill>
                  <a:srgbClr val="DDDDDD"/>
                </a:solidFill>
                <a:latin typeface="Arial"/>
                <a:ea typeface="Arial"/>
                <a:cs typeface="Arial"/>
                <a:sym typeface="Arial"/>
              </a:rPr>
              <a:t> </a:t>
            </a:r>
            <a:r>
              <a:rPr lang="en-US" sz="2200" b="0" i="0" u="none">
                <a:solidFill>
                  <a:srgbClr val="FFFF00"/>
                </a:solidFill>
                <a:latin typeface="Arial"/>
                <a:ea typeface="Arial"/>
                <a:cs typeface="Arial"/>
                <a:sym typeface="Arial"/>
              </a:rPr>
              <a:t>ወህላዌከ በመለኮትከ ዲበ ዝንቱ ኅብስት ዘንትሜጦ ወለእለሂ ይትሜጠውዎ ይኩኖሙ ለፍሥሓ ወለኅሤት ለ</a:t>
            </a:r>
            <a:r>
              <a:rPr lang="en-US" sz="2200" b="0" i="0" u="none">
                <a:solidFill>
                  <a:srgbClr val="CE181E"/>
                </a:solidFill>
                <a:latin typeface="Arial"/>
                <a:ea typeface="Arial"/>
                <a:cs typeface="Arial"/>
                <a:sym typeface="Arial"/>
              </a:rPr>
              <a:t>ፈ</a:t>
            </a:r>
            <a:r>
              <a:rPr lang="en-US" sz="2200" b="0" i="0" u="none">
                <a:solidFill>
                  <a:srgbClr val="FFFF00"/>
                </a:solidFill>
                <a:latin typeface="Arial"/>
                <a:ea typeface="Arial"/>
                <a:cs typeface="Arial"/>
                <a:sym typeface="Arial"/>
              </a:rPr>
              <a:t>ውስ ወለረድኤት ወለሕይወት ዘለዓለም ወለሐድሶ ሥጋ ወለፈውሶ ነፍስ ወመንፈስ። ደምር ውስተ ርስትከ በመንግሥ</a:t>
            </a:r>
            <a:r>
              <a:rPr lang="en-US" sz="2200" b="0" i="0" u="none">
                <a:solidFill>
                  <a:srgbClr val="CE181E"/>
                </a:solidFill>
                <a:latin typeface="Arial"/>
                <a:ea typeface="Arial"/>
                <a:cs typeface="Arial"/>
                <a:sym typeface="Arial"/>
              </a:rPr>
              <a:t>ትከ</a:t>
            </a:r>
            <a:r>
              <a:rPr lang="en-US" sz="2200" b="0" i="0" u="none">
                <a:solidFill>
                  <a:srgbClr val="FFFF00"/>
                </a:solidFill>
                <a:latin typeface="Arial"/>
                <a:ea typeface="Arial"/>
                <a:cs typeface="Arial"/>
                <a:sym typeface="Arial"/>
              </a:rPr>
              <a:t> ዘበሰማያት። </a:t>
            </a:r>
            <a:endParaRPr/>
          </a:p>
          <a:p>
            <a:pPr marL="342900" marR="0" lvl="0" indent="-277812" algn="l" rtl="0">
              <a:lnSpc>
                <a:spcPct val="100000"/>
              </a:lnSpc>
              <a:spcBef>
                <a:spcPts val="600"/>
              </a:spcBef>
              <a:spcAft>
                <a:spcPts val="0"/>
              </a:spcAft>
              <a:buClr>
                <a:srgbClr val="FFFFFF"/>
              </a:buClr>
              <a:buSzPts val="2200"/>
              <a:buFont typeface="Noto Sans Symbols"/>
              <a:buChar char="❖"/>
            </a:pPr>
            <a:r>
              <a:rPr lang="en-US" sz="2200" b="0" i="0" u="none">
                <a:solidFill>
                  <a:srgbClr val="FFFFFF"/>
                </a:solidFill>
                <a:latin typeface="Arial"/>
                <a:ea typeface="Arial"/>
                <a:cs typeface="Arial"/>
                <a:sym typeface="Arial"/>
              </a:rPr>
              <a:t> ብመለኮትካ ኣብዚ እንቕበሎ ኅብስቲ እዚ ህልዊ ኢኻ። </a:t>
            </a:r>
            <a:r>
              <a:rPr lang="en-US" sz="2200" b="0" i="0" u="none">
                <a:solidFill>
                  <a:srgbClr val="CE181E"/>
                </a:solidFill>
                <a:latin typeface="Arial"/>
                <a:ea typeface="Arial"/>
                <a:cs typeface="Arial"/>
                <a:sym typeface="Arial"/>
              </a:rPr>
              <a:t>ነ</a:t>
            </a:r>
            <a:r>
              <a:rPr lang="en-US" sz="2200" b="0" i="0" u="none">
                <a:solidFill>
                  <a:srgbClr val="FFFFFF"/>
                </a:solidFill>
                <a:latin typeface="Arial"/>
                <a:ea typeface="Arial"/>
                <a:cs typeface="Arial"/>
                <a:sym typeface="Arial"/>
              </a:rPr>
              <a:t>ቶም ዚቕበልዎ ኸኣ ንሓጐስን ንደስታን ንምድኃንን ንረድኤት</a:t>
            </a:r>
            <a:r>
              <a:rPr lang="en-US" sz="2200" b="0" i="0" u="none">
                <a:solidFill>
                  <a:srgbClr val="CE181E"/>
                </a:solidFill>
                <a:latin typeface="Arial"/>
                <a:ea typeface="Arial"/>
                <a:cs typeface="Arial"/>
                <a:sym typeface="Arial"/>
              </a:rPr>
              <a:t>ን</a:t>
            </a:r>
            <a:r>
              <a:rPr lang="en-US" sz="2200" b="0" i="0" u="none">
                <a:solidFill>
                  <a:srgbClr val="FFFFFF"/>
                </a:solidFill>
                <a:latin typeface="Arial"/>
                <a:ea typeface="Arial"/>
                <a:cs typeface="Arial"/>
                <a:sym typeface="Arial"/>
              </a:rPr>
              <a:t> ንሕይወት ዘለዓለምን ንምሕዳስ ሥጋን ንምድኃን ነፍስን መንፈስን ኪኾኖም ኣብ ሰማያት ኣብ ዚሎ ርስቲ መንግሥትኻ ሓደ ግበር።</a:t>
            </a:r>
            <a:endParaRPr/>
          </a:p>
        </p:txBody>
      </p:sp>
      <p:sp>
        <p:nvSpPr>
          <p:cNvPr id="898" name="Google Shape;898;p75"/>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75</a:t>
            </a:fld>
            <a:endParaRPr/>
          </a:p>
        </p:txBody>
      </p:sp>
      <p:pic>
        <p:nvPicPr>
          <p:cNvPr id="899" name="Google Shape;899;p75"/>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900" name="Google Shape;900;p75"/>
          <p:cNvSpPr txBox="1"/>
          <p:nvPr/>
        </p:nvSpPr>
        <p:spPr>
          <a:xfrm>
            <a:off x="5040312" y="282575"/>
            <a:ext cx="4714875" cy="6902450"/>
          </a:xfrm>
          <a:prstGeom prst="rect">
            <a:avLst/>
          </a:prstGeom>
          <a:noFill/>
          <a:ln>
            <a:noFill/>
          </a:ln>
        </p:spPr>
        <p:txBody>
          <a:bodyPr spcFirstLastPara="1" wrap="square" lIns="90000" tIns="91425" rIns="90000" bIns="91425" anchor="t" anchorCtr="0">
            <a:noAutofit/>
          </a:bodyPr>
          <a:lstStyle/>
          <a:p>
            <a:pPr marL="342900" marR="0" lvl="0" indent="-265112" algn="l" rtl="0">
              <a:lnSpc>
                <a:spcPct val="100000"/>
              </a:lnSpc>
              <a:spcBef>
                <a:spcPts val="0"/>
              </a:spcBef>
              <a:spcAft>
                <a:spcPts val="0"/>
              </a:spcAft>
              <a:buClr>
                <a:srgbClr val="0000FF"/>
              </a:buClr>
              <a:buSzPts val="2000"/>
              <a:buFont typeface="Noto Sans Symbols"/>
              <a:buChar char="❖"/>
            </a:pPr>
            <a:r>
              <a:rPr lang="en-US" sz="2000" b="0" i="0" u="sng">
                <a:solidFill>
                  <a:srgbClr val="FFFFFF"/>
                </a:solidFill>
                <a:latin typeface="Arial"/>
                <a:ea typeface="Arial"/>
                <a:cs typeface="Arial"/>
                <a:sym typeface="Arial"/>
              </a:rPr>
              <a:t>Kahn</a:t>
            </a:r>
            <a:r>
              <a:rPr lang="en-US" sz="2000" b="0" i="0" u="none">
                <a:solidFill>
                  <a:srgbClr val="FFFFFF"/>
                </a:solidFill>
                <a:latin typeface="Arial"/>
                <a:ea typeface="Arial"/>
                <a:cs typeface="Arial"/>
                <a:sym typeface="Arial"/>
              </a:rPr>
              <a:t>: </a:t>
            </a:r>
            <a:r>
              <a:rPr lang="en-US" sz="2000" b="0" i="0" u="none">
                <a:solidFill>
                  <a:srgbClr val="FFFF00"/>
                </a:solidFill>
                <a:latin typeface="Arial"/>
                <a:ea typeface="Arial"/>
                <a:cs typeface="Arial"/>
                <a:sym typeface="Arial"/>
              </a:rPr>
              <a:t>We-hilawieke be-melkotike dībe zintu hibiste zintmieTa wele-alehī yit’ietewiwo yikunomu le-fesiha wele-hasiet le-fiewise wele-redaiet wele-hiywet zele-Alem wele-hidso siga wele-fewiso nefsi we-menfes:: demera wiste ristike be-mengiske zebe-semayat</a:t>
            </a:r>
            <a:endParaRPr/>
          </a:p>
          <a:p>
            <a:pPr marL="342900" marR="0" lvl="0" indent="-265112" algn="l" rtl="0">
              <a:lnSpc>
                <a:spcPct val="100000"/>
              </a:lnSpc>
              <a:spcBef>
                <a:spcPts val="600"/>
              </a:spcBef>
              <a:spcAft>
                <a:spcPts val="0"/>
              </a:spcAft>
              <a:buClr>
                <a:srgbClr val="FF0000"/>
              </a:buClr>
              <a:buSzPts val="2000"/>
              <a:buFont typeface="Noto Sans Symbols"/>
              <a:buChar char="❖"/>
            </a:pPr>
            <a:r>
              <a:rPr lang="en-US" sz="2000" b="0" i="0" u="sng">
                <a:solidFill>
                  <a:srgbClr val="FFFF00"/>
                </a:solidFill>
                <a:latin typeface="Arial"/>
                <a:ea typeface="Arial"/>
                <a:cs typeface="Arial"/>
                <a:sym typeface="Arial"/>
              </a:rPr>
              <a:t>Priest</a:t>
            </a:r>
            <a:r>
              <a:rPr lang="en-US" sz="2000" b="0" i="0" u="none">
                <a:solidFill>
                  <a:srgbClr val="FFFF00"/>
                </a:solidFill>
                <a:latin typeface="Arial"/>
                <a:ea typeface="Arial"/>
                <a:cs typeface="Arial"/>
                <a:sym typeface="Arial"/>
              </a:rPr>
              <a:t>:  </a:t>
            </a:r>
            <a:r>
              <a:rPr lang="en-US" sz="2000" b="0" i="0" u="none">
                <a:solidFill>
                  <a:srgbClr val="FFFFFF"/>
                </a:solidFill>
                <a:latin typeface="Arial"/>
                <a:ea typeface="Arial"/>
                <a:cs typeface="Arial"/>
                <a:sym typeface="Arial"/>
              </a:rPr>
              <a:t>Through Thy divinity Thou dwells in this bread which we receive, so let it be to those who receive of it for rejoicing and gladness, for healing and help and everlasting life, for the renewal of the body and cure of the spirit and soul. Add them to thine inheritance in Thy heavenly kingdom.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76"/>
          <p:cNvSpPr txBox="1"/>
          <p:nvPr/>
        </p:nvSpPr>
        <p:spPr>
          <a:xfrm>
            <a:off x="708025" y="468312"/>
            <a:ext cx="4467225" cy="6811962"/>
          </a:xfrm>
          <a:prstGeom prst="rect">
            <a:avLst/>
          </a:prstGeom>
          <a:noFill/>
          <a:ln>
            <a:noFill/>
          </a:ln>
        </p:spPr>
        <p:txBody>
          <a:bodyPr spcFirstLastPara="1" wrap="square" lIns="92150" tIns="46075" rIns="92150" bIns="46075" anchor="t" anchorCtr="0">
            <a:noAutofit/>
          </a:bodyPr>
          <a:lstStyle/>
          <a:p>
            <a:pPr marL="342900" marR="0" lvl="0" indent="-315912" algn="l" rtl="0">
              <a:lnSpc>
                <a:spcPct val="100000"/>
              </a:lnSpc>
              <a:spcBef>
                <a:spcPts val="0"/>
              </a:spcBef>
              <a:spcAft>
                <a:spcPts val="0"/>
              </a:spcAft>
              <a:buClr>
                <a:srgbClr val="00CC00"/>
              </a:buClr>
              <a:buSzPts val="2800"/>
              <a:buFont typeface="Noto Sans Symbols"/>
              <a:buChar char="❖"/>
            </a:pPr>
            <a:r>
              <a:rPr lang="en-US" sz="2800" b="0" i="0" u="none">
                <a:solidFill>
                  <a:srgbClr val="DDDDDD"/>
                </a:solidFill>
                <a:latin typeface="Arial"/>
                <a:ea typeface="Arial"/>
                <a:cs typeface="Arial"/>
                <a:sym typeface="Arial"/>
              </a:rPr>
              <a:t> </a:t>
            </a:r>
            <a:r>
              <a:rPr lang="en-US" sz="2800" b="0" i="0" u="sng">
                <a:solidFill>
                  <a:srgbClr val="FFFFFF"/>
                </a:solidFill>
                <a:latin typeface="Arial"/>
                <a:ea typeface="Arial"/>
                <a:cs typeface="Arial"/>
                <a:sym typeface="Arial"/>
              </a:rPr>
              <a:t>ካህን</a:t>
            </a:r>
            <a:r>
              <a:rPr lang="en-US" sz="2800" b="0" i="0" u="none">
                <a:solidFill>
                  <a:srgbClr val="FFFFFF"/>
                </a:solidFill>
                <a:latin typeface="Arial"/>
                <a:ea typeface="Arial"/>
                <a:cs typeface="Arial"/>
                <a:sym typeface="Arial"/>
              </a:rPr>
              <a:t>፦</a:t>
            </a:r>
            <a:r>
              <a:rPr lang="en-US" sz="2800" b="0" i="0" u="none">
                <a:solidFill>
                  <a:srgbClr val="DDDDDD"/>
                </a:solidFill>
                <a:latin typeface="Arial"/>
                <a:ea typeface="Arial"/>
                <a:cs typeface="Arial"/>
                <a:sym typeface="Arial"/>
              </a:rPr>
              <a:t> </a:t>
            </a:r>
            <a:r>
              <a:rPr lang="en-US" sz="2800" b="0" i="0" u="none">
                <a:solidFill>
                  <a:srgbClr val="FFFF00"/>
                </a:solidFill>
                <a:latin typeface="Arial"/>
                <a:ea typeface="Arial"/>
                <a:cs typeface="Arial"/>
                <a:sym typeface="Arial"/>
              </a:rPr>
              <a:t>በ፩ዱ ወልድከ ዘቦቱ ለከ ምስሌሁ ወምስለ ቅዱስ መንፈስ ስብሐት ወእኂዝ ይእዜኒ ወዘልፈኒ ወለዓለመ ዓለም አሜን። </a:t>
            </a:r>
            <a:endParaRPr/>
          </a:p>
          <a:p>
            <a:pPr marL="342900" marR="0" lvl="0" indent="-315912" algn="l" rtl="0">
              <a:lnSpc>
                <a:spcPct val="100000"/>
              </a:lnSpc>
              <a:spcBef>
                <a:spcPts val="600"/>
              </a:spcBef>
              <a:spcAft>
                <a:spcPts val="0"/>
              </a:spcAft>
              <a:buClr>
                <a:srgbClr val="FFFFFF"/>
              </a:buClr>
              <a:buSzPts val="2800"/>
              <a:buFont typeface="Noto Sans Symbols"/>
              <a:buChar char="❖"/>
            </a:pPr>
            <a:r>
              <a:rPr lang="en-US" sz="2800" b="0" i="0" u="none">
                <a:solidFill>
                  <a:srgbClr val="FFFFFF"/>
                </a:solidFill>
                <a:latin typeface="Arial"/>
                <a:ea typeface="Arial"/>
                <a:cs typeface="Arial"/>
                <a:sym typeface="Arial"/>
              </a:rPr>
              <a:t>ብሓደ ወድኻ ምስኡን ምስ መንፈስ ቅዱስን ምስጋናን ጽንዓትን ብእኡ ዘሎካ ሎምን ኵሉ ሳዕን ንዘለዓለም ዓለም አሜን።</a:t>
            </a:r>
            <a:endParaRPr/>
          </a:p>
          <a:p>
            <a:pPr marL="0" marR="0" lvl="0" indent="0" algn="l" rtl="0">
              <a:lnSpc>
                <a:spcPct val="93000"/>
              </a:lnSpc>
              <a:spcBef>
                <a:spcPts val="0"/>
              </a:spcBef>
              <a:spcAft>
                <a:spcPts val="0"/>
              </a:spcAft>
              <a:buNone/>
            </a:pPr>
            <a:endParaRPr sz="2800" b="0" i="0" u="none">
              <a:solidFill>
                <a:srgbClr val="FFFFFF"/>
              </a:solidFill>
              <a:latin typeface="Arial"/>
              <a:ea typeface="Arial"/>
              <a:cs typeface="Arial"/>
              <a:sym typeface="Arial"/>
            </a:endParaRPr>
          </a:p>
        </p:txBody>
      </p:sp>
      <p:sp>
        <p:nvSpPr>
          <p:cNvPr id="907" name="Google Shape;907;p76"/>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76</a:t>
            </a:fld>
            <a:endParaRPr/>
          </a:p>
        </p:txBody>
      </p:sp>
      <p:pic>
        <p:nvPicPr>
          <p:cNvPr id="908" name="Google Shape;908;p76"/>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909" name="Google Shape;909;p76"/>
          <p:cNvSpPr txBox="1"/>
          <p:nvPr/>
        </p:nvSpPr>
        <p:spPr>
          <a:xfrm>
            <a:off x="5002212" y="276225"/>
            <a:ext cx="4586287" cy="6780212"/>
          </a:xfrm>
          <a:prstGeom prst="rect">
            <a:avLst/>
          </a:prstGeom>
          <a:noFill/>
          <a:ln>
            <a:noFill/>
          </a:ln>
        </p:spPr>
        <p:txBody>
          <a:bodyPr spcFirstLastPara="1" wrap="square" lIns="90000" tIns="91425" rIns="90000" bIns="91425" anchor="t" anchorCtr="0">
            <a:noAutofit/>
          </a:bodyPr>
          <a:lstStyle/>
          <a:p>
            <a:pPr marL="342900" marR="0" lvl="0" indent="-290512" algn="l" rtl="0">
              <a:lnSpc>
                <a:spcPct val="100000"/>
              </a:lnSpc>
              <a:spcBef>
                <a:spcPts val="0"/>
              </a:spcBef>
              <a:spcAft>
                <a:spcPts val="0"/>
              </a:spcAft>
              <a:buClr>
                <a:srgbClr val="0000FF"/>
              </a:buClr>
              <a:buSzPts val="2400"/>
              <a:buFont typeface="Noto Sans Symbols"/>
              <a:buChar char="❖"/>
            </a:pPr>
            <a:r>
              <a:rPr lang="en-US" sz="2400" b="0" i="0" u="sng">
                <a:solidFill>
                  <a:srgbClr val="FFFFFF"/>
                </a:solidFill>
                <a:latin typeface="Arial"/>
                <a:ea typeface="Arial"/>
                <a:cs typeface="Arial"/>
                <a:sym typeface="Arial"/>
              </a:rPr>
              <a:t>Kahn</a:t>
            </a:r>
            <a:r>
              <a:rPr lang="en-US" sz="2400" b="0" i="0" u="none">
                <a:solidFill>
                  <a:srgbClr val="FFFFFF"/>
                </a:solidFill>
                <a:latin typeface="Arial"/>
                <a:ea typeface="Arial"/>
                <a:cs typeface="Arial"/>
                <a:sym typeface="Arial"/>
              </a:rPr>
              <a:t>: </a:t>
            </a:r>
            <a:r>
              <a:rPr lang="en-US" sz="2400" b="0" i="0" u="none">
                <a:solidFill>
                  <a:srgbClr val="FFFF00"/>
                </a:solidFill>
                <a:latin typeface="Arial"/>
                <a:ea typeface="Arial"/>
                <a:cs typeface="Arial"/>
                <a:sym typeface="Arial"/>
              </a:rPr>
              <a:t>be-ahadu weldike ze-botu leke misliehu we-misle Qidus Menfes sibhat we-ihīz yizienī we-zelfenī wele-Alem Alem amien::</a:t>
            </a:r>
            <a:endParaRPr/>
          </a:p>
          <a:p>
            <a:pPr marL="342900" marR="0" lvl="0" indent="-290512" algn="l" rtl="0">
              <a:lnSpc>
                <a:spcPct val="100000"/>
              </a:lnSpc>
              <a:spcBef>
                <a:spcPts val="600"/>
              </a:spcBef>
              <a:spcAft>
                <a:spcPts val="0"/>
              </a:spcAft>
              <a:buClr>
                <a:srgbClr val="FF0000"/>
              </a:buClr>
              <a:buSzPts val="2400"/>
              <a:buFont typeface="Noto Sans Symbols"/>
              <a:buChar char="❖"/>
            </a:pPr>
            <a:r>
              <a:rPr lang="en-US" sz="2400" b="0" i="0" u="sng">
                <a:solidFill>
                  <a:srgbClr val="FFFF00"/>
                </a:solidFill>
                <a:latin typeface="Arial"/>
                <a:ea typeface="Arial"/>
                <a:cs typeface="Arial"/>
                <a:sym typeface="Arial"/>
              </a:rPr>
              <a:t>People</a:t>
            </a:r>
            <a:r>
              <a:rPr lang="en-US" sz="2400" b="0" i="0" u="none">
                <a:solidFill>
                  <a:srgbClr val="FFFF00"/>
                </a:solidFill>
                <a:latin typeface="Arial"/>
                <a:ea typeface="Arial"/>
                <a:cs typeface="Arial"/>
                <a:sym typeface="Arial"/>
              </a:rPr>
              <a:t>: </a:t>
            </a:r>
            <a:r>
              <a:rPr lang="en-US" sz="2400" b="0" i="0" u="none">
                <a:solidFill>
                  <a:srgbClr val="FFFFFF"/>
                </a:solidFill>
                <a:latin typeface="Arial"/>
                <a:ea typeface="Arial"/>
                <a:cs typeface="Arial"/>
                <a:sym typeface="Arial"/>
              </a:rPr>
              <a:t>Through Thine only-begotten Son, through Whom to Thee with Him and wth the Holy Spirit be glory and dominion, both now and ever and unto the ages of ages. Amen.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77"/>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916" name="Google Shape;916;p77"/>
          <p:cNvSpPr txBox="1"/>
          <p:nvPr/>
        </p:nvSpPr>
        <p:spPr>
          <a:xfrm>
            <a:off x="866775" y="442912"/>
            <a:ext cx="4210050" cy="6823075"/>
          </a:xfrm>
          <a:prstGeom prst="rect">
            <a:avLst/>
          </a:prstGeom>
          <a:noFill/>
          <a:ln>
            <a:noFill/>
          </a:ln>
        </p:spPr>
        <p:txBody>
          <a:bodyPr spcFirstLastPara="1" wrap="square" lIns="92150" tIns="46075" rIns="92150" bIns="46075" anchor="t" anchorCtr="0">
            <a:noAutofit/>
          </a:bodyPr>
          <a:lstStyle/>
          <a:p>
            <a:pPr marL="463550" marR="0" lvl="0" indent="-457200" algn="l" rtl="0">
              <a:lnSpc>
                <a:spcPct val="100000"/>
              </a:lnSpc>
              <a:spcBef>
                <a:spcPts val="0"/>
              </a:spcBef>
              <a:spcAft>
                <a:spcPts val="0"/>
              </a:spcAft>
              <a:buClr>
                <a:srgbClr val="33CC33"/>
              </a:buClr>
              <a:buSzPts val="3300"/>
              <a:buFont typeface="Noto Sans Symbols"/>
              <a:buChar char="❖"/>
            </a:pPr>
            <a:r>
              <a:rPr lang="en-US" sz="3300" b="1" i="0" u="sng">
                <a:solidFill>
                  <a:srgbClr val="FFFFFF"/>
                </a:solidFill>
                <a:latin typeface="Arial"/>
                <a:ea typeface="Arial"/>
                <a:cs typeface="Arial"/>
                <a:sym typeface="Arial"/>
              </a:rPr>
              <a:t>ሕዝብ</a:t>
            </a:r>
            <a:r>
              <a:rPr lang="en-US" sz="3300" b="1" i="0" u="none">
                <a:solidFill>
                  <a:srgbClr val="FFFFFF"/>
                </a:solidFill>
                <a:latin typeface="Arial"/>
                <a:ea typeface="Arial"/>
                <a:cs typeface="Arial"/>
                <a:sym typeface="Arial"/>
              </a:rPr>
              <a:t>፡</a:t>
            </a:r>
            <a:r>
              <a:rPr lang="en-US" sz="3300" b="0" i="0" u="none">
                <a:solidFill>
                  <a:srgbClr val="FFFF00"/>
                </a:solidFill>
                <a:latin typeface="Arial"/>
                <a:ea typeface="Arial"/>
                <a:cs typeface="Arial"/>
                <a:sym typeface="Arial"/>
              </a:rPr>
              <a:t> በከመ ምህረትከ አምላክነ ወአኮ በከመ አበሳነ። </a:t>
            </a:r>
            <a:r>
              <a:rPr lang="en-US" sz="3300" b="0" i="1" u="none">
                <a:solidFill>
                  <a:srgbClr val="FFFFFF"/>
                </a:solidFill>
                <a:latin typeface="Arial"/>
                <a:ea typeface="Arial"/>
                <a:cs typeface="Arial"/>
                <a:sym typeface="Arial"/>
              </a:rPr>
              <a:t>(ሰለስተ ግዜ)</a:t>
            </a:r>
            <a:endParaRPr/>
          </a:p>
          <a:p>
            <a:pPr marL="463550" marR="0" lvl="0" indent="-457200" algn="l" rtl="0">
              <a:lnSpc>
                <a:spcPct val="100000"/>
              </a:lnSpc>
              <a:spcBef>
                <a:spcPts val="600"/>
              </a:spcBef>
              <a:spcAft>
                <a:spcPts val="0"/>
              </a:spcAft>
              <a:buClr>
                <a:srgbClr val="FFFFFF"/>
              </a:buClr>
              <a:buSzPts val="3300"/>
              <a:buFont typeface="Noto Sans Symbols"/>
              <a:buChar char="❖"/>
            </a:pPr>
            <a:r>
              <a:rPr lang="en-US" sz="3300" b="0" i="0" u="none">
                <a:solidFill>
                  <a:srgbClr val="FFFFFF"/>
                </a:solidFill>
                <a:latin typeface="Arial"/>
                <a:ea typeface="Arial"/>
                <a:cs typeface="Arial"/>
                <a:sym typeface="Arial"/>
              </a:rPr>
              <a:t>ኦ ኣምላኽና ከም ምሕረትካ እምበር ከም በደልናስ ኣይኹን። </a:t>
            </a:r>
            <a:r>
              <a:rPr lang="en-US" sz="3300" b="0" i="1" u="none">
                <a:solidFill>
                  <a:srgbClr val="FFFFFF"/>
                </a:solidFill>
                <a:latin typeface="Arial"/>
                <a:ea typeface="Arial"/>
                <a:cs typeface="Arial"/>
                <a:sym typeface="Arial"/>
              </a:rPr>
              <a:t>( 3 ግዜ)</a:t>
            </a:r>
            <a:endParaRPr/>
          </a:p>
          <a:p>
            <a:pPr marL="463550" marR="0" lvl="0" indent="-457200" algn="l" rtl="0">
              <a:lnSpc>
                <a:spcPct val="100000"/>
              </a:lnSpc>
              <a:spcBef>
                <a:spcPts val="6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300" b="0" i="0" u="none">
              <a:solidFill>
                <a:srgbClr val="000000"/>
              </a:solidFill>
              <a:latin typeface="Arial"/>
              <a:ea typeface="Arial"/>
              <a:cs typeface="Arial"/>
              <a:sym typeface="Arial"/>
            </a:endParaRPr>
          </a:p>
        </p:txBody>
      </p:sp>
      <p:sp>
        <p:nvSpPr>
          <p:cNvPr id="917" name="Google Shape;917;p77"/>
          <p:cNvSpPr txBox="1"/>
          <p:nvPr/>
        </p:nvSpPr>
        <p:spPr>
          <a:xfrm>
            <a:off x="4489450" y="276225"/>
            <a:ext cx="4838700" cy="6823075"/>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600"/>
              <a:buFont typeface="Noto Sans Symbols"/>
              <a:buChar char="❖"/>
            </a:pPr>
            <a:r>
              <a:rPr lang="en-US" sz="3600" b="1" i="0" u="sng">
                <a:solidFill>
                  <a:srgbClr val="FFFFFF"/>
                </a:solidFill>
                <a:latin typeface="Arial"/>
                <a:ea typeface="Arial"/>
                <a:cs typeface="Arial"/>
                <a:sym typeface="Arial"/>
              </a:rPr>
              <a:t>Hizb</a:t>
            </a:r>
            <a:r>
              <a:rPr lang="en-US" sz="3600" b="1" i="0" u="none">
                <a:solidFill>
                  <a:srgbClr val="FFFFFF"/>
                </a:solidFill>
                <a:latin typeface="Arial"/>
                <a:ea typeface="Arial"/>
                <a:cs typeface="Arial"/>
                <a:sym typeface="Arial"/>
              </a:rPr>
              <a:t>:</a:t>
            </a:r>
            <a:r>
              <a:rPr lang="en-US" sz="3600" b="0" i="0" u="none">
                <a:solidFill>
                  <a:srgbClr val="FFFFFF"/>
                </a:solidFill>
                <a:latin typeface="Arial"/>
                <a:ea typeface="Arial"/>
                <a:cs typeface="Arial"/>
                <a:sym typeface="Arial"/>
              </a:rPr>
              <a:t> </a:t>
            </a:r>
            <a:r>
              <a:rPr lang="en-US" sz="3600" b="0" i="0" u="none">
                <a:solidFill>
                  <a:srgbClr val="FFFF00"/>
                </a:solidFill>
                <a:latin typeface="Arial"/>
                <a:ea typeface="Arial"/>
                <a:cs typeface="Arial"/>
                <a:sym typeface="Arial"/>
              </a:rPr>
              <a:t>Be-keme mihretike Amlakine we-ako be-keme abesane</a:t>
            </a:r>
            <a:endParaRPr/>
          </a:p>
          <a:p>
            <a:pPr marL="463550" marR="0" lvl="0" indent="-463550" algn="l" rtl="0">
              <a:lnSpc>
                <a:spcPct val="100000"/>
              </a:lnSpc>
              <a:spcBef>
                <a:spcPts val="800"/>
              </a:spcBef>
              <a:spcAft>
                <a:spcPts val="0"/>
              </a:spcAft>
              <a:buClr>
                <a:srgbClr val="FF0000"/>
              </a:buClr>
              <a:buSzPts val="3600"/>
              <a:buFont typeface="Noto Sans Symbols"/>
              <a:buChar char="❖"/>
            </a:pPr>
            <a:r>
              <a:rPr lang="en-US" sz="3600" b="1" i="0" u="sng">
                <a:solidFill>
                  <a:srgbClr val="FFFF00"/>
                </a:solidFill>
                <a:latin typeface="Arial"/>
                <a:ea typeface="Arial"/>
                <a:cs typeface="Arial"/>
                <a:sym typeface="Arial"/>
              </a:rPr>
              <a:t>People</a:t>
            </a:r>
            <a:r>
              <a:rPr lang="en-US" sz="3600" b="1" i="0" u="none">
                <a:solidFill>
                  <a:srgbClr val="FFFF00"/>
                </a:solidFill>
                <a:latin typeface="Arial"/>
                <a:ea typeface="Arial"/>
                <a:cs typeface="Arial"/>
                <a:sym typeface="Arial"/>
              </a:rPr>
              <a:t>:</a:t>
            </a:r>
            <a:r>
              <a:rPr lang="en-US" sz="3600" b="0" i="0" u="none">
                <a:solidFill>
                  <a:srgbClr val="DDDDDD"/>
                </a:solidFill>
                <a:latin typeface="Arial"/>
                <a:ea typeface="Arial"/>
                <a:cs typeface="Arial"/>
                <a:sym typeface="Arial"/>
              </a:rPr>
              <a:t> </a:t>
            </a:r>
            <a:r>
              <a:rPr lang="en-US" sz="3600" b="0" i="0" u="none">
                <a:solidFill>
                  <a:srgbClr val="FFFFFF"/>
                </a:solidFill>
                <a:latin typeface="Arial"/>
                <a:ea typeface="Arial"/>
                <a:cs typeface="Arial"/>
                <a:sym typeface="Arial"/>
              </a:rPr>
              <a:t>According to Thy mercy, our God, and not according to our sins. (3 times)</a:t>
            </a:r>
            <a:endParaRPr/>
          </a:p>
          <a:p>
            <a:pPr marL="0" marR="0" lvl="0" indent="0" algn="l" rtl="0">
              <a:lnSpc>
                <a:spcPct val="93000"/>
              </a:lnSpc>
              <a:spcBef>
                <a:spcPts val="0"/>
              </a:spcBef>
              <a:spcAft>
                <a:spcPts val="0"/>
              </a:spcAft>
              <a:buNone/>
            </a:pPr>
            <a:endParaRPr sz="3600" b="0" i="0" u="none">
              <a:solidFill>
                <a:srgbClr val="FFFFFF"/>
              </a:solidFill>
              <a:latin typeface="Arial"/>
              <a:ea typeface="Arial"/>
              <a:cs typeface="Arial"/>
              <a:sym typeface="Arial"/>
            </a:endParaRPr>
          </a:p>
        </p:txBody>
      </p:sp>
      <p:pic>
        <p:nvPicPr>
          <p:cNvPr id="918" name="Google Shape;918;p77"/>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78"/>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925" name="Google Shape;925;p78"/>
          <p:cNvSpPr txBox="1"/>
          <p:nvPr/>
        </p:nvSpPr>
        <p:spPr>
          <a:xfrm>
            <a:off x="1106487" y="1314450"/>
            <a:ext cx="4283075" cy="5813425"/>
          </a:xfrm>
          <a:prstGeom prst="rect">
            <a:avLst/>
          </a:prstGeom>
          <a:noFill/>
          <a:ln>
            <a:noFill/>
          </a:ln>
        </p:spPr>
        <p:txBody>
          <a:bodyPr spcFirstLastPara="1" wrap="square" lIns="92150" tIns="46075" rIns="92150" bIns="46075" anchor="t" anchorCtr="0">
            <a:noAutofit/>
          </a:bodyPr>
          <a:lstStyle/>
          <a:p>
            <a:pPr marL="463550" marR="0" lvl="0" indent="-444500" algn="l" rtl="0">
              <a:lnSpc>
                <a:spcPct val="90000"/>
              </a:lnSpc>
              <a:spcBef>
                <a:spcPts val="0"/>
              </a:spcBef>
              <a:spcAft>
                <a:spcPts val="0"/>
              </a:spcAft>
              <a:buClr>
                <a:srgbClr val="33CC33"/>
              </a:buClr>
              <a:buSzPts val="3100"/>
              <a:buFont typeface="Noto Sans Symbols"/>
              <a:buChar char="❖"/>
            </a:pPr>
            <a:r>
              <a:rPr lang="en-US" sz="3100" b="0" i="0" u="none">
                <a:solidFill>
                  <a:srgbClr val="FFFF00"/>
                </a:solidFill>
                <a:latin typeface="Arial"/>
                <a:ea typeface="Arial"/>
                <a:cs typeface="Arial"/>
                <a:sym typeface="Arial"/>
              </a:rPr>
              <a:t>ሠራዊተ መላእክቲሁ ለመድኃኔ ዓለም ይቀውሙ ቅድሜሁ ለመድኃኔ ዓለም።</a:t>
            </a:r>
            <a:endParaRPr/>
          </a:p>
          <a:p>
            <a:pPr marL="463550" marR="0" lvl="0" indent="-444500" algn="l" rtl="0">
              <a:lnSpc>
                <a:spcPct val="90000"/>
              </a:lnSpc>
              <a:spcBef>
                <a:spcPts val="700"/>
              </a:spcBef>
              <a:spcAft>
                <a:spcPts val="0"/>
              </a:spcAft>
              <a:buClr>
                <a:srgbClr val="FFFFFF"/>
              </a:buClr>
              <a:buSzPts val="3100"/>
              <a:buFont typeface="Arial"/>
              <a:buNone/>
            </a:pPr>
            <a:r>
              <a:rPr lang="en-US" sz="3100" b="0" i="0" u="none">
                <a:solidFill>
                  <a:srgbClr val="FFFFFF"/>
                </a:solidFill>
                <a:latin typeface="Arial"/>
                <a:ea typeface="Arial"/>
                <a:cs typeface="Arial"/>
                <a:sym typeface="Arial"/>
              </a:rPr>
              <a:t>ንመድኃኔ ዓለም ሠራዊት መላእኽቱ ንመድኃኔ ዓለም ኣብ ቅድሚኡ ይቖሙ። </a:t>
            </a:r>
            <a:endParaRPr/>
          </a:p>
        </p:txBody>
      </p:sp>
      <p:sp>
        <p:nvSpPr>
          <p:cNvPr id="926" name="Google Shape;926;p78"/>
          <p:cNvSpPr txBox="1"/>
          <p:nvPr/>
        </p:nvSpPr>
        <p:spPr>
          <a:xfrm>
            <a:off x="855662" y="342900"/>
            <a:ext cx="9137650" cy="642937"/>
          </a:xfrm>
          <a:prstGeom prst="rect">
            <a:avLst/>
          </a:prstGeom>
          <a:noFill/>
          <a:ln>
            <a:noFill/>
          </a:ln>
        </p:spPr>
        <p:txBody>
          <a:bodyPr spcFirstLastPara="1" wrap="square" lIns="90000" tIns="91425" rIns="90000" bIns="91425" anchor="t" anchorCtr="0">
            <a:noAutofit/>
          </a:bodyPr>
          <a:lstStyle/>
          <a:p>
            <a:pPr marL="465137" marR="0" lvl="0" indent="-461962" algn="l" rtl="0">
              <a:lnSpc>
                <a:spcPct val="90000"/>
              </a:lnSpc>
              <a:spcBef>
                <a:spcPts val="0"/>
              </a:spcBef>
              <a:spcAft>
                <a:spcPts val="0"/>
              </a:spcAft>
              <a:buClr>
                <a:srgbClr val="FFFFFF"/>
              </a:buClr>
              <a:buSzPts val="2400"/>
              <a:buFont typeface="Arial"/>
              <a:buNone/>
            </a:pPr>
            <a:r>
              <a:rPr lang="en-US" sz="2400" b="0" i="0" u="sng">
                <a:solidFill>
                  <a:srgbClr val="FFFFFF"/>
                </a:solidFill>
                <a:latin typeface="Arial"/>
                <a:ea typeface="Arial"/>
                <a:cs typeface="Arial"/>
                <a:sym typeface="Arial"/>
              </a:rPr>
              <a:t>በብተራ ኵሎም ከምዚ ይበሉ</a:t>
            </a:r>
            <a:r>
              <a:rPr lang="en-US" sz="2400" b="0" i="0" u="none">
                <a:solidFill>
                  <a:srgbClr val="FFFFFF"/>
                </a:solidFill>
                <a:latin typeface="Arial"/>
                <a:ea typeface="Arial"/>
                <a:cs typeface="Arial"/>
                <a:sym typeface="Arial"/>
              </a:rPr>
              <a:t>, </a:t>
            </a:r>
            <a:r>
              <a:rPr lang="en-US" sz="2400" b="0" i="0" u="sng">
                <a:solidFill>
                  <a:srgbClr val="FFFFFF"/>
                </a:solidFill>
                <a:latin typeface="Arial"/>
                <a:ea typeface="Arial"/>
                <a:cs typeface="Arial"/>
                <a:sym typeface="Arial"/>
              </a:rPr>
              <a:t>B’betera kulom kemzi yiblu</a:t>
            </a:r>
            <a:endParaRPr/>
          </a:p>
          <a:p>
            <a:pPr marL="465137" marR="0" lvl="0" indent="-461962" algn="ctr" rtl="0">
              <a:lnSpc>
                <a:spcPct val="90000"/>
              </a:lnSpc>
              <a:spcBef>
                <a:spcPts val="700"/>
              </a:spcBef>
              <a:spcAft>
                <a:spcPts val="0"/>
              </a:spcAft>
              <a:buClr>
                <a:srgbClr val="FFFFFF"/>
              </a:buClr>
              <a:buSzPts val="2400"/>
              <a:buFont typeface="Arial"/>
              <a:buNone/>
            </a:pPr>
            <a:r>
              <a:rPr lang="en-US" sz="2400" b="0" i="0" u="sng">
                <a:solidFill>
                  <a:srgbClr val="FFFFFF"/>
                </a:solidFill>
                <a:latin typeface="Arial"/>
                <a:ea typeface="Arial"/>
                <a:cs typeface="Arial"/>
                <a:sym typeface="Arial"/>
              </a:rPr>
              <a:t>In succession, they shall all say</a:t>
            </a:r>
            <a:r>
              <a:rPr lang="en-US" sz="2400" b="0" i="0" u="none">
                <a:solidFill>
                  <a:srgbClr val="FFFFFF"/>
                </a:solidFill>
                <a:latin typeface="Arial"/>
                <a:ea typeface="Arial"/>
                <a:cs typeface="Arial"/>
                <a:sym typeface="Arial"/>
              </a:rPr>
              <a:t> </a:t>
            </a:r>
            <a:r>
              <a:rPr lang="en-US" sz="2400" b="0" i="1" u="none">
                <a:solidFill>
                  <a:srgbClr val="FFFFFF"/>
                </a:solidFill>
                <a:latin typeface="Arial"/>
                <a:ea typeface="Arial"/>
                <a:cs typeface="Arial"/>
                <a:sym typeface="Arial"/>
              </a:rPr>
              <a:t>3 times:</a:t>
            </a:r>
            <a:endParaRPr/>
          </a:p>
        </p:txBody>
      </p:sp>
      <p:sp>
        <p:nvSpPr>
          <p:cNvPr id="927" name="Google Shape;927;p78"/>
          <p:cNvSpPr txBox="1"/>
          <p:nvPr/>
        </p:nvSpPr>
        <p:spPr>
          <a:xfrm>
            <a:off x="4895850" y="1201737"/>
            <a:ext cx="4773612" cy="5795962"/>
          </a:xfrm>
          <a:prstGeom prst="rect">
            <a:avLst/>
          </a:prstGeom>
          <a:noFill/>
          <a:ln>
            <a:noFill/>
          </a:ln>
        </p:spPr>
        <p:txBody>
          <a:bodyPr spcFirstLastPara="1" wrap="square" lIns="90000" tIns="91425" rIns="90000" bIns="91425" anchor="t" anchorCtr="0">
            <a:noAutofit/>
          </a:bodyPr>
          <a:lstStyle/>
          <a:p>
            <a:pPr marL="463550" marR="0" lvl="0" indent="-425450" algn="l" rtl="0">
              <a:lnSpc>
                <a:spcPct val="90000"/>
              </a:lnSpc>
              <a:spcBef>
                <a:spcPts val="0"/>
              </a:spcBef>
              <a:spcAft>
                <a:spcPts val="0"/>
              </a:spcAft>
              <a:buClr>
                <a:srgbClr val="0000FF"/>
              </a:buClr>
              <a:buSzPts val="3000"/>
              <a:buFont typeface="Noto Sans Symbols"/>
              <a:buChar char="❖"/>
            </a:pPr>
            <a:r>
              <a:rPr lang="en-US" sz="3000" b="0" i="0" u="none">
                <a:solidFill>
                  <a:srgbClr val="FFFF00"/>
                </a:solidFill>
                <a:latin typeface="Arial"/>
                <a:ea typeface="Arial"/>
                <a:cs typeface="Arial"/>
                <a:sym typeface="Arial"/>
              </a:rPr>
              <a:t>Serawīte melaiktīhu leMedhanie alem yi’qewimu qidmiehu leMedhanie Alem</a:t>
            </a:r>
            <a:endParaRPr/>
          </a:p>
          <a:p>
            <a:pPr marL="463550" marR="0" lvl="0" indent="-425450" algn="l" rtl="0">
              <a:lnSpc>
                <a:spcPct val="90000"/>
              </a:lnSpc>
              <a:spcBef>
                <a:spcPts val="800"/>
              </a:spcBef>
              <a:spcAft>
                <a:spcPts val="0"/>
              </a:spcAft>
              <a:buClr>
                <a:srgbClr val="FF0000"/>
              </a:buClr>
              <a:buSzPts val="3000"/>
              <a:buFont typeface="Noto Sans Symbols"/>
              <a:buChar char="❖"/>
            </a:pPr>
            <a:r>
              <a:rPr lang="en-US" sz="3000" b="0" i="0" u="none">
                <a:solidFill>
                  <a:srgbClr val="FFFFFF"/>
                </a:solidFill>
                <a:latin typeface="Arial"/>
                <a:ea typeface="Arial"/>
                <a:cs typeface="Arial"/>
                <a:sym typeface="Arial"/>
              </a:rPr>
              <a:t>The hosts of the angels of the Savior of the World stand before the Savior of the world.</a:t>
            </a:r>
            <a:endParaRPr/>
          </a:p>
        </p:txBody>
      </p:sp>
      <p:pic>
        <p:nvPicPr>
          <p:cNvPr id="928" name="Google Shape;928;p78"/>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79"/>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935" name="Google Shape;935;p79"/>
          <p:cNvSpPr txBox="1"/>
          <p:nvPr/>
        </p:nvSpPr>
        <p:spPr>
          <a:xfrm>
            <a:off x="457200" y="336550"/>
            <a:ext cx="4556125" cy="65071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400"/>
              <a:buFont typeface="Noto Sans Symbols"/>
              <a:buChar char="❖"/>
            </a:pPr>
            <a:r>
              <a:rPr lang="en-US" sz="3400" b="0" i="0" u="none">
                <a:solidFill>
                  <a:srgbClr val="FFFF00"/>
                </a:solidFill>
                <a:latin typeface="Arial"/>
                <a:ea typeface="Arial"/>
                <a:cs typeface="Arial"/>
                <a:sym typeface="Arial"/>
              </a:rPr>
              <a:t>ወይኬልልዎ ለመድኃኔ ዓለም ሥጋሁ ወደሙ ለመድኃኔ ዓለም።</a:t>
            </a:r>
            <a:endParaRPr/>
          </a:p>
          <a:p>
            <a:pPr marL="463550" marR="0" lvl="0" indent="-463550" algn="l" rtl="0">
              <a:lnSpc>
                <a:spcPct val="100000"/>
              </a:lnSpc>
              <a:spcBef>
                <a:spcPts val="600"/>
              </a:spcBef>
              <a:spcAft>
                <a:spcPts val="0"/>
              </a:spcAft>
              <a:buClr>
                <a:srgbClr val="FFFFFF"/>
              </a:buClr>
              <a:buSzPts val="3200"/>
              <a:buFont typeface="Noto Sans Symbols"/>
              <a:buChar char="❖"/>
            </a:pPr>
            <a:r>
              <a:rPr lang="en-US" sz="3200" b="0" i="0" u="none">
                <a:solidFill>
                  <a:srgbClr val="FFFFFF"/>
                </a:solidFill>
                <a:latin typeface="Arial"/>
                <a:ea typeface="Arial"/>
                <a:cs typeface="Arial"/>
                <a:sym typeface="Arial"/>
              </a:rPr>
              <a:t>ንመድኃኔ ዓለም ከቢቦም የመስግንዎ፡ ንመድኃኔ ዓለም ሥጋኡን ደሙን እዚ እዩ። </a:t>
            </a:r>
            <a:endParaRPr/>
          </a:p>
          <a:p>
            <a:pPr marL="0" marR="0" lvl="0" indent="0" algn="l" rtl="0">
              <a:lnSpc>
                <a:spcPct val="93000"/>
              </a:lnSpc>
              <a:spcBef>
                <a:spcPts val="0"/>
              </a:spcBef>
              <a:spcAft>
                <a:spcPts val="0"/>
              </a:spcAft>
              <a:buNone/>
            </a:pPr>
            <a:endParaRPr sz="3200" b="0" i="0" u="none">
              <a:solidFill>
                <a:srgbClr val="FFFFFF"/>
              </a:solidFill>
              <a:latin typeface="Arial"/>
              <a:ea typeface="Arial"/>
              <a:cs typeface="Arial"/>
              <a:sym typeface="Arial"/>
            </a:endParaRPr>
          </a:p>
        </p:txBody>
      </p:sp>
      <p:sp>
        <p:nvSpPr>
          <p:cNvPr id="936" name="Google Shape;936;p79"/>
          <p:cNvSpPr txBox="1"/>
          <p:nvPr/>
        </p:nvSpPr>
        <p:spPr>
          <a:xfrm>
            <a:off x="4787900" y="206375"/>
            <a:ext cx="4908550" cy="6648450"/>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300"/>
              <a:buFont typeface="Noto Sans Symbols"/>
              <a:buChar char="❖"/>
            </a:pPr>
            <a:r>
              <a:rPr lang="en-US" sz="3300" b="0" i="0" u="none">
                <a:solidFill>
                  <a:srgbClr val="FFFF00"/>
                </a:solidFill>
                <a:latin typeface="Arial"/>
                <a:ea typeface="Arial"/>
                <a:cs typeface="Arial"/>
                <a:sym typeface="Arial"/>
              </a:rPr>
              <a:t>We-yi’kieliliwo leMedhanie Alem sigahu we-demu leMedhanie Alem</a:t>
            </a:r>
            <a:endParaRPr/>
          </a:p>
          <a:p>
            <a:pPr marL="463550" marR="0" lvl="0" indent="-463550" algn="l" rtl="0">
              <a:lnSpc>
                <a:spcPct val="100000"/>
              </a:lnSpc>
              <a:spcBef>
                <a:spcPts val="800"/>
              </a:spcBef>
              <a:spcAft>
                <a:spcPts val="0"/>
              </a:spcAft>
              <a:buClr>
                <a:srgbClr val="FF0000"/>
              </a:buClr>
              <a:buSzPts val="3300"/>
              <a:buFont typeface="Noto Sans Symbols"/>
              <a:buChar char="❖"/>
            </a:pPr>
            <a:r>
              <a:rPr lang="en-US" sz="3300" b="0" i="0" u="none">
                <a:solidFill>
                  <a:srgbClr val="FFFFFF"/>
                </a:solidFill>
                <a:latin typeface="Arial"/>
                <a:ea typeface="Arial"/>
                <a:cs typeface="Arial"/>
                <a:sym typeface="Arial"/>
              </a:rPr>
              <a:t>And praise the Savior of the world,  even the body and blood of the Savior of the world.</a:t>
            </a:r>
            <a:endParaRPr/>
          </a:p>
        </p:txBody>
      </p:sp>
      <p:pic>
        <p:nvPicPr>
          <p:cNvPr id="937" name="Google Shape;937;p79"/>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8"/>
          <p:cNvSpPr txBox="1"/>
          <p:nvPr/>
        </p:nvSpPr>
        <p:spPr>
          <a:xfrm>
            <a:off x="1128712" y="720725"/>
            <a:ext cx="4449762" cy="6811962"/>
          </a:xfrm>
          <a:prstGeom prst="rect">
            <a:avLst/>
          </a:prstGeom>
          <a:noFill/>
          <a:ln>
            <a:noFill/>
          </a:ln>
        </p:spPr>
        <p:txBody>
          <a:bodyPr spcFirstLastPara="1" wrap="square" lIns="92150" tIns="46075" rIns="92150" bIns="46075" anchor="t" anchorCtr="0">
            <a:noAutofit/>
          </a:bodyPr>
          <a:lstStyle/>
          <a:p>
            <a:pPr marL="342900" marR="0" lvl="0" indent="-328612" algn="l" rtl="0">
              <a:lnSpc>
                <a:spcPct val="100000"/>
              </a:lnSpc>
              <a:spcBef>
                <a:spcPts val="0"/>
              </a:spcBef>
              <a:spcAft>
                <a:spcPts val="0"/>
              </a:spcAft>
              <a:buClr>
                <a:srgbClr val="00CC00"/>
              </a:buClr>
              <a:buSzPts val="3000"/>
              <a:buFont typeface="Noto Sans Symbols"/>
              <a:buChar char="❖"/>
            </a:pPr>
            <a:r>
              <a:rPr lang="en-US" sz="3000" b="0" i="0" u="none">
                <a:solidFill>
                  <a:srgbClr val="FFFF00"/>
                </a:solidFill>
                <a:latin typeface="Arial"/>
                <a:ea typeface="Arial"/>
                <a:cs typeface="Arial"/>
                <a:sym typeface="Arial"/>
              </a:rPr>
              <a:t>ግሩም አንተ እምግሩማን ወኢይትነገር ዕበይከ ስቡሕ አንተ ወንሴብሐከ። </a:t>
            </a:r>
            <a:endParaRPr/>
          </a:p>
          <a:p>
            <a:pPr marL="342900" marR="0" lvl="0" indent="-328612" algn="l" rtl="0">
              <a:lnSpc>
                <a:spcPct val="100000"/>
              </a:lnSpc>
              <a:spcBef>
                <a:spcPts val="600"/>
              </a:spcBef>
              <a:spcAft>
                <a:spcPts val="0"/>
              </a:spcAft>
              <a:buClr>
                <a:srgbClr val="FFFF00"/>
              </a:buClr>
              <a:buSzPts val="3000"/>
              <a:buFont typeface="Noto Sans Symbols"/>
              <a:buChar char="❖"/>
            </a:pPr>
            <a:r>
              <a:rPr lang="en-US" sz="3000" b="0" i="0" u="none">
                <a:solidFill>
                  <a:srgbClr val="FFFF00"/>
                </a:solidFill>
                <a:latin typeface="Arial"/>
                <a:ea typeface="Arial"/>
                <a:cs typeface="Arial"/>
                <a:sym typeface="Arial"/>
              </a:rPr>
              <a:t> </a:t>
            </a:r>
            <a:r>
              <a:rPr lang="en-US" sz="3000" b="0" i="0" u="none">
                <a:solidFill>
                  <a:srgbClr val="FFFFFF"/>
                </a:solidFill>
                <a:latin typeface="Arial"/>
                <a:ea typeface="Arial"/>
                <a:cs typeface="Arial"/>
                <a:sym typeface="Arial"/>
              </a:rPr>
              <a:t>ንስኻ ኻብ ግሩማን ግሩም ኢኻ። ዕቤትካ ኣይምርመርን እዩ። ምስጉን ስለ ዝኾንካ ነመስግነካ ኣሎና።</a:t>
            </a:r>
            <a:r>
              <a:rPr lang="en-US" sz="3000" b="0" i="0" u="none">
                <a:solidFill>
                  <a:srgbClr val="00CC00"/>
                </a:solidFill>
                <a:latin typeface="Arial"/>
                <a:ea typeface="Arial"/>
                <a:cs typeface="Arial"/>
                <a:sym typeface="Arial"/>
              </a:rPr>
              <a:t> </a:t>
            </a:r>
            <a:r>
              <a:rPr lang="en-US" sz="3000" b="0" i="0" u="none">
                <a:solidFill>
                  <a:srgbClr val="FFFFFF"/>
                </a:solidFill>
                <a:latin typeface="Arial"/>
                <a:ea typeface="Arial"/>
                <a:cs typeface="Arial"/>
                <a:sym typeface="Arial"/>
              </a:rPr>
              <a:t>(ቅዳ.ጎር.ካልዕ- ፬)</a:t>
            </a:r>
            <a:endParaRPr/>
          </a:p>
        </p:txBody>
      </p:sp>
      <p:sp>
        <p:nvSpPr>
          <p:cNvPr id="291" name="Google Shape;291;p8"/>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8</a:t>
            </a:fld>
            <a:endParaRPr/>
          </a:p>
        </p:txBody>
      </p:sp>
      <p:sp>
        <p:nvSpPr>
          <p:cNvPr id="292" name="Google Shape;292;p8"/>
          <p:cNvSpPr txBox="1"/>
          <p:nvPr/>
        </p:nvSpPr>
        <p:spPr>
          <a:xfrm>
            <a:off x="5076825" y="720725"/>
            <a:ext cx="4044950" cy="6811962"/>
          </a:xfrm>
          <a:prstGeom prst="rect">
            <a:avLst/>
          </a:prstGeom>
          <a:noFill/>
          <a:ln>
            <a:noFill/>
          </a:ln>
        </p:spPr>
        <p:txBody>
          <a:bodyPr spcFirstLastPara="1" wrap="square" lIns="90000" tIns="91425" rIns="90000" bIns="91425" anchor="t" anchorCtr="0">
            <a:noAutofit/>
          </a:bodyPr>
          <a:lstStyle/>
          <a:p>
            <a:pPr marL="342900" marR="0" lvl="0" indent="-284162" algn="l" rtl="0">
              <a:lnSpc>
                <a:spcPct val="10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Kahn</a:t>
            </a:r>
            <a:r>
              <a:rPr lang="en-US" sz="2700" b="0" i="0" u="none">
                <a:solidFill>
                  <a:srgbClr val="FFFFFF"/>
                </a:solidFill>
                <a:latin typeface="Arial"/>
                <a:ea typeface="Arial"/>
                <a:cs typeface="Arial"/>
                <a:sym typeface="Arial"/>
              </a:rPr>
              <a:t>: </a:t>
            </a:r>
            <a:r>
              <a:rPr lang="en-US" sz="2700" b="0" i="0" u="none">
                <a:solidFill>
                  <a:srgbClr val="FFFF00"/>
                </a:solidFill>
                <a:latin typeface="Arial"/>
                <a:ea typeface="Arial"/>
                <a:cs typeface="Arial"/>
                <a:sym typeface="Arial"/>
              </a:rPr>
              <a:t>Girum ante imgiruman we-īytneger ibeyike sibuh ante we-nisiebihake::</a:t>
            </a:r>
            <a:endParaRPr/>
          </a:p>
          <a:p>
            <a:pPr marL="342900" marR="0" lvl="0" indent="-284162" algn="l" rtl="0">
              <a:lnSpc>
                <a:spcPct val="100000"/>
              </a:lnSpc>
              <a:spcBef>
                <a:spcPts val="7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Priest</a:t>
            </a:r>
            <a:r>
              <a:rPr lang="en-US" sz="2700" b="0" i="0" u="none">
                <a:solidFill>
                  <a:srgbClr val="FFFF00"/>
                </a:solidFill>
                <a:latin typeface="Arial"/>
                <a:ea typeface="Arial"/>
                <a:cs typeface="Arial"/>
                <a:sym typeface="Arial"/>
              </a:rPr>
              <a:t>: </a:t>
            </a:r>
            <a:r>
              <a:rPr lang="en-US" sz="2700" b="0" i="0" u="none">
                <a:solidFill>
                  <a:srgbClr val="FFFFFF"/>
                </a:solidFill>
                <a:latin typeface="Arial"/>
                <a:ea typeface="Arial"/>
                <a:cs typeface="Arial"/>
                <a:sym typeface="Arial"/>
              </a:rPr>
              <a:t>Thou art more terrible than the terrible, Thy greatness is unspeakable, Thou art glorious and we glorify Thee.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80"/>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944" name="Google Shape;944;p80"/>
          <p:cNvSpPr txBox="1"/>
          <p:nvPr/>
        </p:nvSpPr>
        <p:spPr>
          <a:xfrm>
            <a:off x="590550" y="522287"/>
            <a:ext cx="4821237" cy="6507162"/>
          </a:xfrm>
          <a:prstGeom prst="rect">
            <a:avLst/>
          </a:prstGeom>
          <a:noFill/>
          <a:ln>
            <a:noFill/>
          </a:ln>
        </p:spPr>
        <p:txBody>
          <a:bodyPr spcFirstLastPara="1" wrap="square" lIns="92150" tIns="46075" rIns="92150" bIns="46075" anchor="t" anchorCtr="0">
            <a:noAutofit/>
          </a:bodyPr>
          <a:lstStyle/>
          <a:p>
            <a:pPr marL="463550" marR="0" lvl="0" indent="-450850" algn="l" rtl="0">
              <a:lnSpc>
                <a:spcPct val="100000"/>
              </a:lnSpc>
              <a:spcBef>
                <a:spcPts val="0"/>
              </a:spcBef>
              <a:spcAft>
                <a:spcPts val="0"/>
              </a:spcAft>
              <a:buClr>
                <a:srgbClr val="33CC33"/>
              </a:buClr>
              <a:buSzPts val="3200"/>
              <a:buFont typeface="Noto Sans Symbols"/>
              <a:buChar char="❖"/>
            </a:pPr>
            <a:r>
              <a:rPr lang="en-US" sz="3200" b="0" i="0" u="none">
                <a:solidFill>
                  <a:srgbClr val="FFFF00"/>
                </a:solidFill>
                <a:latin typeface="Arial"/>
                <a:ea typeface="Arial"/>
                <a:cs typeface="Arial"/>
                <a:sym typeface="Arial"/>
              </a:rPr>
              <a:t>ወንብጻሕ ቅድመ ገጹ ለመድኃኔ ዓለም በአሚነ ዚአሁ ነአምን ልደቶ ለክርስቶስ</a:t>
            </a:r>
            <a:endParaRPr/>
          </a:p>
          <a:p>
            <a:pPr marL="463550" marR="0" lvl="0" indent="-450850" algn="l" rtl="0">
              <a:lnSpc>
                <a:spcPct val="100000"/>
              </a:lnSpc>
              <a:spcBef>
                <a:spcPts val="600"/>
              </a:spcBef>
              <a:spcAft>
                <a:spcPts val="0"/>
              </a:spcAft>
              <a:buClr>
                <a:srgbClr val="FFFFFF"/>
              </a:buClr>
              <a:buSzPts val="3200"/>
              <a:buFont typeface="Noto Sans Symbols"/>
              <a:buChar char="❖"/>
            </a:pPr>
            <a:r>
              <a:rPr lang="en-US" sz="3200" b="0" i="0" u="none">
                <a:solidFill>
                  <a:srgbClr val="FFFFFF"/>
                </a:solidFill>
                <a:latin typeface="Arial"/>
                <a:ea typeface="Arial"/>
                <a:cs typeface="Arial"/>
                <a:sym typeface="Arial"/>
              </a:rPr>
              <a:t>ናብ ቅድሚ ገጹ ንመድኃኔ ዓለም ክንቀርብ፤ ንእኡ ብምእማን ልደት ክርስቶስ ንኣምን” ይበሉ። </a:t>
            </a:r>
            <a:endParaRPr/>
          </a:p>
        </p:txBody>
      </p:sp>
      <p:sp>
        <p:nvSpPr>
          <p:cNvPr id="945" name="Google Shape;945;p80"/>
          <p:cNvSpPr txBox="1"/>
          <p:nvPr/>
        </p:nvSpPr>
        <p:spPr>
          <a:xfrm>
            <a:off x="5184775" y="255587"/>
            <a:ext cx="4667250" cy="6797675"/>
          </a:xfrm>
          <a:prstGeom prst="rect">
            <a:avLst/>
          </a:prstGeom>
          <a:noFill/>
          <a:ln>
            <a:noFill/>
          </a:ln>
        </p:spPr>
        <p:txBody>
          <a:bodyPr spcFirstLastPara="1" wrap="square" lIns="90000" tIns="91425" rIns="90000" bIns="91425" anchor="t" anchorCtr="0">
            <a:noAutofit/>
          </a:bodyPr>
          <a:lstStyle/>
          <a:p>
            <a:pPr marL="463550" marR="0" lvl="0" indent="-450850" algn="l" rtl="0">
              <a:lnSpc>
                <a:spcPct val="100000"/>
              </a:lnSpc>
              <a:spcBef>
                <a:spcPts val="0"/>
              </a:spcBef>
              <a:spcAft>
                <a:spcPts val="0"/>
              </a:spcAft>
              <a:buClr>
                <a:srgbClr val="0000FF"/>
              </a:buClr>
              <a:buSzPts val="3000"/>
              <a:buFont typeface="Noto Sans Symbols"/>
              <a:buChar char="❖"/>
            </a:pPr>
            <a:r>
              <a:rPr lang="en-US" sz="3000" b="0" i="0" u="none">
                <a:solidFill>
                  <a:srgbClr val="FFFF00"/>
                </a:solidFill>
                <a:latin typeface="Arial"/>
                <a:ea typeface="Arial"/>
                <a:cs typeface="Arial"/>
                <a:sym typeface="Arial"/>
              </a:rPr>
              <a:t>We-nibtsah qidme getsu leMedhanie Alem be-amīne zīahu neamin l’detu le-kirstos  </a:t>
            </a:r>
            <a:endParaRPr/>
          </a:p>
          <a:p>
            <a:pPr marL="463550" marR="0" lvl="0" indent="-450850" algn="l" rtl="0">
              <a:lnSpc>
                <a:spcPct val="100000"/>
              </a:lnSpc>
              <a:spcBef>
                <a:spcPts val="0"/>
              </a:spcBef>
              <a:spcAft>
                <a:spcPts val="0"/>
              </a:spcAft>
              <a:buClr>
                <a:srgbClr val="FF0000"/>
              </a:buClr>
              <a:buSzPts val="3000"/>
              <a:buFont typeface="Noto Sans Symbols"/>
              <a:buChar char="❖"/>
            </a:pPr>
            <a:r>
              <a:rPr lang="en-US" sz="3000" b="0" i="0" u="none">
                <a:solidFill>
                  <a:srgbClr val="FFFFFF"/>
                </a:solidFill>
                <a:latin typeface="Arial"/>
                <a:ea typeface="Arial"/>
                <a:cs typeface="Arial"/>
                <a:sym typeface="Arial"/>
              </a:rPr>
              <a:t>Let us draw near the face of the Savior of the world. In the faith</a:t>
            </a:r>
            <a:endParaRPr/>
          </a:p>
          <a:p>
            <a:pPr marL="463550" marR="0" lvl="0" indent="-450850" algn="l" rtl="0">
              <a:lnSpc>
                <a:spcPct val="100000"/>
              </a:lnSpc>
              <a:spcBef>
                <a:spcPts val="0"/>
              </a:spcBef>
              <a:spcAft>
                <a:spcPts val="0"/>
              </a:spcAft>
              <a:buClr>
                <a:srgbClr val="FFFFFF"/>
              </a:buClr>
              <a:buSzPts val="3000"/>
              <a:buFont typeface="Arial"/>
              <a:buNone/>
            </a:pPr>
            <a:r>
              <a:rPr lang="en-US" sz="3000" b="0" i="0" u="none">
                <a:solidFill>
                  <a:srgbClr val="FFFFFF"/>
                </a:solidFill>
                <a:latin typeface="Arial"/>
                <a:ea typeface="Arial"/>
                <a:cs typeface="Arial"/>
                <a:sym typeface="Arial"/>
              </a:rPr>
              <a:t>which is of Him we believe in the birth of Christ. </a:t>
            </a:r>
            <a:endParaRPr/>
          </a:p>
          <a:p>
            <a:pPr marL="0" marR="0" lvl="0" indent="0" algn="l" rtl="0">
              <a:lnSpc>
                <a:spcPct val="93000"/>
              </a:lnSpc>
              <a:spcBef>
                <a:spcPts val="0"/>
              </a:spcBef>
              <a:spcAft>
                <a:spcPts val="0"/>
              </a:spcAft>
              <a:buNone/>
            </a:pPr>
            <a:endParaRPr sz="3000" b="0" i="0" u="none">
              <a:solidFill>
                <a:srgbClr val="FFFFFF"/>
              </a:solidFill>
              <a:latin typeface="Arial"/>
              <a:ea typeface="Arial"/>
              <a:cs typeface="Arial"/>
              <a:sym typeface="Arial"/>
            </a:endParaRPr>
          </a:p>
        </p:txBody>
      </p:sp>
      <p:pic>
        <p:nvPicPr>
          <p:cNvPr id="946" name="Google Shape;946;p80"/>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8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953" name="Google Shape;953;p81"/>
          <p:cNvSpPr txBox="1"/>
          <p:nvPr/>
        </p:nvSpPr>
        <p:spPr>
          <a:xfrm>
            <a:off x="1874837" y="592137"/>
            <a:ext cx="3575050" cy="6446837"/>
          </a:xfrm>
          <a:prstGeom prst="rect">
            <a:avLst/>
          </a:prstGeom>
          <a:noFill/>
          <a:ln>
            <a:noFill/>
          </a:ln>
        </p:spPr>
        <p:txBody>
          <a:bodyPr spcFirstLastPara="1" wrap="square" lIns="92150" tIns="46075" rIns="92150" bIns="46075" anchor="t" anchorCtr="0">
            <a:noAutofit/>
          </a:bodyPr>
          <a:lstStyle/>
          <a:p>
            <a:pPr marL="463550" marR="0" lvl="0" indent="-463550" algn="l" rtl="0">
              <a:lnSpc>
                <a:spcPct val="90000"/>
              </a:lnSpc>
              <a:spcBef>
                <a:spcPts val="0"/>
              </a:spcBef>
              <a:spcAft>
                <a:spcPts val="0"/>
              </a:spcAft>
              <a:buClr>
                <a:srgbClr val="33CC33"/>
              </a:buClr>
              <a:buSzPts val="3600"/>
              <a:buFont typeface="Noto Sans Symbols"/>
              <a:buChar char="❖"/>
            </a:pPr>
            <a:r>
              <a:rPr lang="en-US" sz="3600" b="0" i="0" u="sng">
                <a:solidFill>
                  <a:srgbClr val="FFFFFF"/>
                </a:solidFill>
                <a:latin typeface="Arial"/>
                <a:ea typeface="Arial"/>
                <a:cs typeface="Arial"/>
                <a:sym typeface="Arial"/>
              </a:rPr>
              <a:t>ዲያቆን ንፍቅ</a:t>
            </a:r>
            <a:r>
              <a:rPr lang="en-US" sz="3600" b="0" i="0" u="none">
                <a:solidFill>
                  <a:srgbClr val="FFFFFF"/>
                </a:solidFill>
                <a:latin typeface="Arial"/>
                <a:ea typeface="Arial"/>
                <a:cs typeface="Arial"/>
                <a:sym typeface="Arial"/>
              </a:rPr>
              <a:t>፡</a:t>
            </a:r>
            <a:r>
              <a:rPr lang="en-US" sz="3600" b="0" i="0" u="none">
                <a:solidFill>
                  <a:srgbClr val="FFFF00"/>
                </a:solidFill>
                <a:latin typeface="Arial"/>
                <a:ea typeface="Arial"/>
                <a:cs typeface="Arial"/>
                <a:sym typeface="Arial"/>
              </a:rPr>
              <a:t> አርኅዉ ኆኃተ መኳንንት።</a:t>
            </a:r>
            <a:endParaRPr/>
          </a:p>
          <a:p>
            <a:pPr marL="463550" marR="0" lvl="0" indent="-463550" algn="l" rtl="0">
              <a:lnSpc>
                <a:spcPct val="90000"/>
              </a:lnSpc>
              <a:spcBef>
                <a:spcPts val="600"/>
              </a:spcBef>
              <a:spcAft>
                <a:spcPts val="0"/>
              </a:spcAft>
              <a:buClr>
                <a:srgbClr val="FFFFFF"/>
              </a:buClr>
              <a:buSzPts val="3600"/>
              <a:buFont typeface="Noto Sans Symbols"/>
              <a:buChar char="❖"/>
            </a:pPr>
            <a:r>
              <a:rPr lang="en-US" sz="3600" b="0" i="0" u="none">
                <a:solidFill>
                  <a:srgbClr val="FFFFFF"/>
                </a:solidFill>
                <a:latin typeface="Arial"/>
                <a:ea typeface="Arial"/>
                <a:cs typeface="Arial"/>
                <a:sym typeface="Arial"/>
              </a:rPr>
              <a:t>መኳንንቲ (ዓጸውተ ኆህት) ኣፍ ደጌታት </a:t>
            </a:r>
            <a:r>
              <a:rPr lang="en-US" sz="3600" b="0" i="0" u="none">
                <a:solidFill>
                  <a:srgbClr val="CE181E"/>
                </a:solidFill>
                <a:latin typeface="Arial"/>
                <a:ea typeface="Arial"/>
                <a:cs typeface="Arial"/>
                <a:sym typeface="Arial"/>
              </a:rPr>
              <a:t>አርሕዉ</a:t>
            </a:r>
            <a:r>
              <a:rPr lang="en-US" sz="3600" b="0" i="0" u="none">
                <a:solidFill>
                  <a:srgbClr val="FFFFFF"/>
                </a:solidFill>
                <a:latin typeface="Arial"/>
                <a:ea typeface="Arial"/>
                <a:cs typeface="Arial"/>
                <a:sym typeface="Arial"/>
              </a:rPr>
              <a:t>።</a:t>
            </a:r>
            <a:endParaRPr/>
          </a:p>
          <a:p>
            <a:pPr marL="463550" marR="0" lvl="0" indent="-463550" algn="l" rtl="0">
              <a:lnSpc>
                <a:spcPct val="90000"/>
              </a:lnSpc>
              <a:spcBef>
                <a:spcPts val="0"/>
              </a:spcBef>
              <a:spcAft>
                <a:spcPts val="0"/>
              </a:spcAft>
              <a:buClr>
                <a:srgbClr val="CE181E"/>
              </a:buClr>
              <a:buSzPts val="3600"/>
              <a:buFont typeface="Arial"/>
              <a:buNone/>
            </a:pPr>
            <a:r>
              <a:rPr lang="en-US" sz="3600" b="0" i="0" u="sng">
                <a:solidFill>
                  <a:srgbClr val="CE181E"/>
                </a:solidFill>
                <a:latin typeface="Arial"/>
                <a:ea typeface="Arial"/>
                <a:cs typeface="Arial"/>
                <a:sym typeface="Arial"/>
              </a:rPr>
              <a:t>ዲያቆን </a:t>
            </a:r>
            <a:r>
              <a:rPr lang="en-US" sz="3600" b="0" i="0" u="none">
                <a:solidFill>
                  <a:srgbClr val="CE181E"/>
                </a:solidFill>
                <a:latin typeface="Arial"/>
                <a:ea typeface="Arial"/>
                <a:cs typeface="Arial"/>
                <a:sym typeface="Arial"/>
              </a:rPr>
              <a:t>፡ እለ ትቀዉሙ አትሕቱ ርእሰክሙ።</a:t>
            </a:r>
            <a:endParaRPr/>
          </a:p>
          <a:p>
            <a:pPr marL="463550" marR="0" lvl="0" indent="-463550" algn="l" rtl="0">
              <a:lnSpc>
                <a:spcPct val="90000"/>
              </a:lnSpc>
              <a:spcBef>
                <a:spcPts val="800"/>
              </a:spcBef>
              <a:spcAft>
                <a:spcPts val="0"/>
              </a:spcAft>
              <a:buClr>
                <a:schemeClr val="dk1"/>
              </a:buClr>
              <a:buSzPts val="3600"/>
              <a:buFont typeface="Arial"/>
              <a:buNone/>
            </a:pPr>
            <a:endParaRPr sz="36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600" b="0" i="0" u="none">
              <a:solidFill>
                <a:srgbClr val="000000"/>
              </a:solidFill>
              <a:latin typeface="Arial"/>
              <a:ea typeface="Arial"/>
              <a:cs typeface="Arial"/>
              <a:sym typeface="Arial"/>
            </a:endParaRPr>
          </a:p>
        </p:txBody>
      </p:sp>
      <p:sp>
        <p:nvSpPr>
          <p:cNvPr id="954" name="Google Shape;954;p81"/>
          <p:cNvSpPr txBox="1"/>
          <p:nvPr/>
        </p:nvSpPr>
        <p:spPr>
          <a:xfrm>
            <a:off x="4903787" y="412750"/>
            <a:ext cx="3524250" cy="6640512"/>
          </a:xfrm>
          <a:prstGeom prst="rect">
            <a:avLst/>
          </a:prstGeom>
          <a:noFill/>
          <a:ln>
            <a:noFill/>
          </a:ln>
        </p:spPr>
        <p:txBody>
          <a:bodyPr spcFirstLastPara="1" wrap="square" lIns="90000" tIns="91425" rIns="90000" bIns="91425" anchor="t" anchorCtr="0">
            <a:noAutofit/>
          </a:bodyPr>
          <a:lstStyle/>
          <a:p>
            <a:pPr marL="463550" marR="0" lvl="0" indent="-463550" algn="l" rtl="0">
              <a:lnSpc>
                <a:spcPct val="90000"/>
              </a:lnSpc>
              <a:spcBef>
                <a:spcPts val="0"/>
              </a:spcBef>
              <a:spcAft>
                <a:spcPts val="0"/>
              </a:spcAft>
              <a:buClr>
                <a:srgbClr val="0000FF"/>
              </a:buClr>
              <a:buSzPts val="3600"/>
              <a:buFont typeface="Noto Sans Symbols"/>
              <a:buChar char="❖"/>
            </a:pPr>
            <a:r>
              <a:rPr lang="en-US" sz="3600" b="0" i="0" u="sng">
                <a:solidFill>
                  <a:srgbClr val="FFFFFF"/>
                </a:solidFill>
                <a:latin typeface="Arial"/>
                <a:ea typeface="Arial"/>
                <a:cs typeface="Arial"/>
                <a:sym typeface="Arial"/>
              </a:rPr>
              <a:t>Diyaqon Nfqe</a:t>
            </a:r>
            <a:r>
              <a:rPr lang="en-US" sz="3600" b="0" i="0" u="none">
                <a:solidFill>
                  <a:srgbClr val="FFFFFF"/>
                </a:solidFill>
                <a:latin typeface="Arial"/>
                <a:ea typeface="Arial"/>
                <a:cs typeface="Arial"/>
                <a:sym typeface="Arial"/>
              </a:rPr>
              <a:t>: </a:t>
            </a:r>
            <a:r>
              <a:rPr lang="en-US" sz="3600" b="0" i="0" u="none">
                <a:solidFill>
                  <a:srgbClr val="FFFF00"/>
                </a:solidFill>
                <a:latin typeface="Arial"/>
                <a:ea typeface="Arial"/>
                <a:cs typeface="Arial"/>
                <a:sym typeface="Arial"/>
              </a:rPr>
              <a:t>Arhiwu hohate mekuanint</a:t>
            </a:r>
            <a:endParaRPr/>
          </a:p>
          <a:p>
            <a:pPr marL="463550" marR="0" lvl="0" indent="-463550" algn="l" rtl="0">
              <a:lnSpc>
                <a:spcPct val="90000"/>
              </a:lnSpc>
              <a:spcBef>
                <a:spcPts val="800"/>
              </a:spcBef>
              <a:spcAft>
                <a:spcPts val="0"/>
              </a:spcAft>
              <a:buClr>
                <a:srgbClr val="FF0000"/>
              </a:buClr>
              <a:buSzPts val="3600"/>
              <a:buFont typeface="Noto Sans Symbols"/>
              <a:buChar char="❖"/>
            </a:pPr>
            <a:r>
              <a:rPr lang="en-US" sz="3600" b="0" i="0" u="sng">
                <a:solidFill>
                  <a:srgbClr val="FFFF00"/>
                </a:solidFill>
                <a:latin typeface="Arial"/>
                <a:ea typeface="Arial"/>
                <a:cs typeface="Arial"/>
                <a:sym typeface="Arial"/>
              </a:rPr>
              <a:t>Asst. Deacon</a:t>
            </a:r>
            <a:r>
              <a:rPr lang="en-US" sz="3600" b="0" i="0" u="none">
                <a:solidFill>
                  <a:srgbClr val="FFFF00"/>
                </a:solidFill>
                <a:latin typeface="Arial"/>
                <a:ea typeface="Arial"/>
                <a:cs typeface="Arial"/>
                <a:sym typeface="Arial"/>
              </a:rPr>
              <a:t>:</a:t>
            </a:r>
            <a:r>
              <a:rPr lang="en-US" sz="3600" b="0" i="0" u="none">
                <a:solidFill>
                  <a:srgbClr val="33CC33"/>
                </a:solidFill>
                <a:latin typeface="Arial"/>
                <a:ea typeface="Arial"/>
                <a:cs typeface="Arial"/>
                <a:sym typeface="Arial"/>
              </a:rPr>
              <a:t> </a:t>
            </a:r>
            <a:r>
              <a:rPr lang="en-US" sz="3600" b="0" i="0" u="none">
                <a:solidFill>
                  <a:srgbClr val="FFFFFF"/>
                </a:solidFill>
                <a:latin typeface="Arial"/>
                <a:ea typeface="Arial"/>
                <a:cs typeface="Arial"/>
                <a:sym typeface="Arial"/>
              </a:rPr>
              <a:t>Open the gates, ye princes.</a:t>
            </a:r>
            <a:endParaRPr/>
          </a:p>
        </p:txBody>
      </p:sp>
      <p:pic>
        <p:nvPicPr>
          <p:cNvPr id="955" name="Google Shape;955;p81"/>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82"/>
          <p:cNvSpPr txBox="1"/>
          <p:nvPr/>
        </p:nvSpPr>
        <p:spPr>
          <a:xfrm>
            <a:off x="336550" y="439737"/>
            <a:ext cx="4298950" cy="6811962"/>
          </a:xfrm>
          <a:prstGeom prst="rect">
            <a:avLst/>
          </a:prstGeom>
          <a:noFill/>
          <a:ln>
            <a:noFill/>
          </a:ln>
        </p:spPr>
        <p:txBody>
          <a:bodyPr spcFirstLastPara="1" wrap="square" lIns="92150" tIns="46075" rIns="92150" bIns="46075" anchor="t" anchorCtr="0">
            <a:noAutofit/>
          </a:bodyPr>
          <a:lstStyle/>
          <a:p>
            <a:pPr marL="342900" marR="0" lvl="0" indent="-265112" algn="l" rtl="0">
              <a:lnSpc>
                <a:spcPct val="100000"/>
              </a:lnSpc>
              <a:spcBef>
                <a:spcPts val="0"/>
              </a:spcBef>
              <a:spcAft>
                <a:spcPts val="0"/>
              </a:spcAft>
              <a:buClr>
                <a:srgbClr val="02CA02"/>
              </a:buClr>
              <a:buSzPts val="2400"/>
              <a:buFont typeface="Noto Sans Symbols"/>
              <a:buChar char="❖"/>
            </a:pPr>
            <a:r>
              <a:rPr lang="en-US" sz="2400" b="0" i="0" u="sng">
                <a:solidFill>
                  <a:srgbClr val="FFFFFF"/>
                </a:solidFill>
                <a:latin typeface="Arial"/>
                <a:ea typeface="Arial"/>
                <a:cs typeface="Arial"/>
                <a:sym typeface="Arial"/>
              </a:rPr>
              <a:t>ካህን</a:t>
            </a:r>
            <a:r>
              <a:rPr lang="en-US" sz="2400" b="0" i="0" u="none">
                <a:solidFill>
                  <a:srgbClr val="FFFFFF"/>
                </a:solidFill>
                <a:latin typeface="Arial"/>
                <a:ea typeface="Arial"/>
                <a:cs typeface="Arial"/>
                <a:sym typeface="Arial"/>
              </a:rPr>
              <a:t>፦</a:t>
            </a:r>
            <a:r>
              <a:rPr lang="en-US" sz="2400" b="0" i="0" u="none">
                <a:solidFill>
                  <a:srgbClr val="DDDDDD"/>
                </a:solidFill>
                <a:latin typeface="Arial"/>
                <a:ea typeface="Arial"/>
                <a:cs typeface="Arial"/>
                <a:sym typeface="Arial"/>
              </a:rPr>
              <a:t> </a:t>
            </a:r>
            <a:r>
              <a:rPr lang="en-US" sz="2400" b="0" i="0" u="none">
                <a:solidFill>
                  <a:srgbClr val="FFFF00"/>
                </a:solidFill>
                <a:latin typeface="Arial"/>
                <a:ea typeface="Arial"/>
                <a:cs typeface="Arial"/>
                <a:sym typeface="Arial"/>
              </a:rPr>
              <a:t>ኦ ገባሬ ብርሃናት ዐበይት ባሕቲቱ ውእቱ ኢየሱስ ክርስቶስ ዘፈለጠ ብርሃነ እምጽልመት። ዕቀቦሙ ለእለ አትሐቱ ለከ ርእሶሙ ሕዝብከ ወይጸንሑ ዘእምኅቤከ በረከተ ወተስፋ ሠናየ። </a:t>
            </a:r>
            <a:endParaRPr/>
          </a:p>
          <a:p>
            <a:pPr marL="342900" marR="0" lvl="0" indent="-265112" algn="l" rtl="0">
              <a:lnSpc>
                <a:spcPct val="100000"/>
              </a:lnSpc>
              <a:spcBef>
                <a:spcPts val="0"/>
              </a:spcBef>
              <a:spcAft>
                <a:spcPts val="0"/>
              </a:spcAft>
              <a:buClr>
                <a:srgbClr val="FFFFFF"/>
              </a:buClr>
              <a:buSzPts val="2400"/>
              <a:buFont typeface="Noto Sans Symbols"/>
              <a:buChar char="❖"/>
            </a:pPr>
            <a:r>
              <a:rPr lang="en-US" sz="2400" b="0" i="0" u="none">
                <a:solidFill>
                  <a:srgbClr val="FFFFFF"/>
                </a:solidFill>
                <a:latin typeface="Arial"/>
                <a:ea typeface="Arial"/>
                <a:cs typeface="Arial"/>
                <a:sym typeface="Arial"/>
              </a:rPr>
              <a:t>ኦ ንዓበይቲ ብርሃናት ዝፈጠርካ ንብርሃን ካብ ጸልማት ዝፈለኻዮ። በይንኻ ኢየሱስ ክርስቶስ ነዞም ርእሶም ናብኻ ዘድነኑ ሕዝብኻ ሓልዎ</a:t>
            </a:r>
            <a:r>
              <a:rPr lang="en-US" sz="2400" b="0" i="0" u="none">
                <a:solidFill>
                  <a:srgbClr val="CE181E"/>
                </a:solidFill>
                <a:latin typeface="Arial"/>
                <a:ea typeface="Arial"/>
                <a:cs typeface="Arial"/>
                <a:sym typeface="Arial"/>
              </a:rPr>
              <a:t>ም።</a:t>
            </a:r>
            <a:endParaRPr/>
          </a:p>
        </p:txBody>
      </p:sp>
      <p:sp>
        <p:nvSpPr>
          <p:cNvPr id="962" name="Google Shape;962;p82"/>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82</a:t>
            </a:fld>
            <a:endParaRPr/>
          </a:p>
        </p:txBody>
      </p:sp>
      <p:pic>
        <p:nvPicPr>
          <p:cNvPr id="963" name="Google Shape;963;p82"/>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964" name="Google Shape;964;p82"/>
          <p:cNvSpPr txBox="1"/>
          <p:nvPr/>
        </p:nvSpPr>
        <p:spPr>
          <a:xfrm>
            <a:off x="4722812" y="284162"/>
            <a:ext cx="5211762" cy="6757987"/>
          </a:xfrm>
          <a:prstGeom prst="rect">
            <a:avLst/>
          </a:prstGeom>
          <a:noFill/>
          <a:ln>
            <a:noFill/>
          </a:ln>
        </p:spPr>
        <p:txBody>
          <a:bodyPr spcFirstLastPara="1" wrap="square" lIns="90000" tIns="91425" rIns="90000" bIns="91425" anchor="t" anchorCtr="0">
            <a:noAutofit/>
          </a:bodyPr>
          <a:lstStyle/>
          <a:p>
            <a:pPr marL="342900" marR="0" lvl="0" indent="-284162" algn="l" rtl="0">
              <a:lnSpc>
                <a:spcPct val="10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Kahn</a:t>
            </a:r>
            <a:r>
              <a:rPr lang="en-US" sz="2700" b="0" i="0" u="none">
                <a:solidFill>
                  <a:srgbClr val="FFFFFF"/>
                </a:solidFill>
                <a:latin typeface="Arial"/>
                <a:ea typeface="Arial"/>
                <a:cs typeface="Arial"/>
                <a:sym typeface="Arial"/>
              </a:rPr>
              <a:t>:</a:t>
            </a:r>
            <a:r>
              <a:rPr lang="en-US" sz="2700" b="0" i="0" u="none">
                <a:solidFill>
                  <a:srgbClr val="00CC00"/>
                </a:solidFill>
                <a:latin typeface="Arial"/>
                <a:ea typeface="Arial"/>
                <a:cs typeface="Arial"/>
                <a:sym typeface="Arial"/>
              </a:rPr>
              <a:t> </a:t>
            </a:r>
            <a:r>
              <a:rPr lang="en-US" sz="2300" b="0" i="0" u="none">
                <a:solidFill>
                  <a:srgbClr val="FFFF00"/>
                </a:solidFill>
                <a:latin typeface="Arial"/>
                <a:ea typeface="Arial"/>
                <a:cs typeface="Arial"/>
                <a:sym typeface="Arial"/>
              </a:rPr>
              <a:t>O gebarie birhanat Abeyet bahtītu wi’itu Iyesus Krstos z’feleTe birhan im-tselmet:: iqebomu le-ile atihtu leke ri’somu hizbke we-yetsnehu zeim-habieke bereket we-tesfa senay::</a:t>
            </a:r>
            <a:endParaRPr/>
          </a:p>
          <a:p>
            <a:pPr marL="342900" marR="0" lvl="0" indent="-284162" algn="l" rtl="0">
              <a:lnSpc>
                <a:spcPct val="100000"/>
              </a:lnSpc>
              <a:spcBef>
                <a:spcPts val="7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Priest</a:t>
            </a:r>
            <a:r>
              <a:rPr lang="en-US" sz="2700" b="0" i="0" u="none">
                <a:solidFill>
                  <a:srgbClr val="FFFFFF"/>
                </a:solidFill>
                <a:latin typeface="Arial"/>
                <a:ea typeface="Arial"/>
                <a:cs typeface="Arial"/>
                <a:sym typeface="Arial"/>
              </a:rPr>
              <a:t>: O Creator of great lights, it is Jesus Christ alone Who divided the light from darkness. Keep Thy people who have bowed their head unto Thee and who wait for blessing and good hope from Thee….</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83"/>
          <p:cNvSpPr txBox="1"/>
          <p:nvPr/>
        </p:nvSpPr>
        <p:spPr>
          <a:xfrm>
            <a:off x="373062" y="468312"/>
            <a:ext cx="4581525" cy="6811962"/>
          </a:xfrm>
          <a:prstGeom prst="rect">
            <a:avLst/>
          </a:prstGeom>
          <a:noFill/>
          <a:ln>
            <a:noFill/>
          </a:ln>
        </p:spPr>
        <p:txBody>
          <a:bodyPr spcFirstLastPara="1" wrap="square" lIns="92150" tIns="46075" rIns="92150" bIns="46075" anchor="t" anchorCtr="0">
            <a:noAutofit/>
          </a:bodyPr>
          <a:lstStyle/>
          <a:p>
            <a:pPr marL="342900" marR="0" lvl="0" indent="-239712" algn="l" rtl="0">
              <a:lnSpc>
                <a:spcPct val="100000"/>
              </a:lnSpc>
              <a:spcBef>
                <a:spcPts val="0"/>
              </a:spcBef>
              <a:spcAft>
                <a:spcPts val="0"/>
              </a:spcAft>
              <a:buClr>
                <a:srgbClr val="02CA02"/>
              </a:buClr>
              <a:buSzPts val="2400"/>
              <a:buFont typeface="Noto Sans Symbols"/>
              <a:buChar char="❖"/>
            </a:pPr>
            <a:r>
              <a:rPr lang="en-US" sz="2400" b="0" i="0" u="none">
                <a:solidFill>
                  <a:srgbClr val="FFFF00"/>
                </a:solidFill>
                <a:latin typeface="Arial"/>
                <a:ea typeface="Arial"/>
                <a:cs typeface="Arial"/>
                <a:sym typeface="Arial"/>
              </a:rPr>
              <a:t>ከመ ትዕቀቦሙ ወትባርኮሙ ወታልሕ</a:t>
            </a:r>
            <a:r>
              <a:rPr lang="en-US" sz="2400" b="0" i="0" u="none">
                <a:solidFill>
                  <a:srgbClr val="CE181E"/>
                </a:solidFill>
                <a:latin typeface="Arial"/>
                <a:ea typeface="Arial"/>
                <a:cs typeface="Arial"/>
                <a:sym typeface="Arial"/>
              </a:rPr>
              <a:t>ቅ</a:t>
            </a:r>
            <a:r>
              <a:rPr lang="en-US" sz="2400" b="0" i="0" u="none">
                <a:solidFill>
                  <a:srgbClr val="FFFF00"/>
                </a:solidFill>
                <a:latin typeface="Arial"/>
                <a:ea typeface="Arial"/>
                <a:cs typeface="Arial"/>
                <a:sym typeface="Arial"/>
              </a:rPr>
              <a:t> ውሉዶሙ </a:t>
            </a:r>
            <a:r>
              <a:rPr lang="en-US" sz="2400" b="0" i="0" u="none">
                <a:solidFill>
                  <a:srgbClr val="CE181E"/>
                </a:solidFill>
                <a:latin typeface="Arial"/>
                <a:ea typeface="Arial"/>
                <a:cs typeface="Arial"/>
                <a:sym typeface="Arial"/>
              </a:rPr>
              <a:t>በዘይትሜጠዉ ቊርባነ ቅዱሰ ለበረከት ጸግዎሙ</a:t>
            </a:r>
            <a:r>
              <a:rPr lang="en-US" sz="2400" b="0" i="0" u="none">
                <a:solidFill>
                  <a:srgbClr val="FFFF00"/>
                </a:solidFill>
                <a:latin typeface="Arial"/>
                <a:ea typeface="Arial"/>
                <a:cs typeface="Arial"/>
                <a:sym typeface="Arial"/>
              </a:rPr>
              <a:t> በኢየሱስ ክርስቶስ እግዚእነ ዘቦቱ ለከ ምስሌሁ ወምስለ ቅዱስ መንፈስ ስብሐ</a:t>
            </a:r>
            <a:r>
              <a:rPr lang="en-US" sz="2400" b="0" i="0" u="none">
                <a:solidFill>
                  <a:srgbClr val="CE181E"/>
                </a:solidFill>
                <a:latin typeface="Arial"/>
                <a:ea typeface="Arial"/>
                <a:cs typeface="Arial"/>
                <a:sym typeface="Arial"/>
              </a:rPr>
              <a:t>ት</a:t>
            </a:r>
            <a:r>
              <a:rPr lang="en-US" sz="2400" b="0" i="0" u="none">
                <a:solidFill>
                  <a:srgbClr val="FFFF00"/>
                </a:solidFill>
                <a:latin typeface="Arial"/>
                <a:ea typeface="Arial"/>
                <a:cs typeface="Arial"/>
                <a:sym typeface="Arial"/>
              </a:rPr>
              <a:t> ወእኂዝ ይእዜኒ ወዘልፈኒ ወለዓለመ ዓለም አሜን።</a:t>
            </a:r>
            <a:endParaRPr/>
          </a:p>
          <a:p>
            <a:pPr marL="342900" marR="0" lvl="0" indent="-239712" algn="l" rtl="0">
              <a:lnSpc>
                <a:spcPct val="100000"/>
              </a:lnSpc>
              <a:spcBef>
                <a:spcPts val="0"/>
              </a:spcBef>
              <a:spcAft>
                <a:spcPts val="0"/>
              </a:spcAft>
              <a:buClr>
                <a:srgbClr val="FFFFFF"/>
              </a:buClr>
              <a:buSzPts val="2400"/>
              <a:buFont typeface="Noto Sans Symbols"/>
              <a:buChar char="❖"/>
            </a:pPr>
            <a:r>
              <a:rPr lang="en-US" sz="2400" b="0" i="0" u="none">
                <a:solidFill>
                  <a:srgbClr val="FFFFFF"/>
                </a:solidFill>
                <a:latin typeface="Arial"/>
                <a:ea typeface="Arial"/>
                <a:cs typeface="Arial"/>
                <a:sym typeface="Arial"/>
              </a:rPr>
              <a:t>ክትሕልዎምን ክትባርኾምን ደቆም ከተዕብን ንበረኸት ኪኾኖም ዚቕበልዎ ቅዱስ ቍርባን ሃቦም። ብጐይታና ኢየሱስ ክርስቶስ ምስኡን ምስ መንፈስ ቅዱሳን ምስጋናን ጽንዓትን ብእኡ ዘሎካ ሎምን ኵሉ ሳዕን ንዘለዕለም ዓ</a:t>
            </a:r>
            <a:r>
              <a:rPr lang="en-US" sz="2400" b="0" i="0" u="none">
                <a:solidFill>
                  <a:srgbClr val="CE181E"/>
                </a:solidFill>
                <a:latin typeface="Arial"/>
                <a:ea typeface="Arial"/>
                <a:cs typeface="Arial"/>
                <a:sym typeface="Arial"/>
              </a:rPr>
              <a:t>ለም</a:t>
            </a:r>
            <a:r>
              <a:rPr lang="en-US" sz="2400" b="0" i="0" u="none">
                <a:solidFill>
                  <a:srgbClr val="FFFFFF"/>
                </a:solidFill>
                <a:latin typeface="Arial"/>
                <a:ea typeface="Arial"/>
                <a:cs typeface="Arial"/>
                <a:sym typeface="Arial"/>
              </a:rPr>
              <a:t>ን አሜን። </a:t>
            </a:r>
            <a:endParaRPr/>
          </a:p>
        </p:txBody>
      </p:sp>
      <p:sp>
        <p:nvSpPr>
          <p:cNvPr id="971" name="Google Shape;971;p83"/>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83</a:t>
            </a:fld>
            <a:endParaRPr/>
          </a:p>
        </p:txBody>
      </p:sp>
      <p:pic>
        <p:nvPicPr>
          <p:cNvPr id="972" name="Google Shape;972;p83"/>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973" name="Google Shape;973;p83"/>
          <p:cNvSpPr txBox="1"/>
          <p:nvPr/>
        </p:nvSpPr>
        <p:spPr>
          <a:xfrm>
            <a:off x="4638675" y="298450"/>
            <a:ext cx="5508625" cy="6757987"/>
          </a:xfrm>
          <a:prstGeom prst="rect">
            <a:avLst/>
          </a:prstGeom>
          <a:noFill/>
          <a:ln>
            <a:noFill/>
          </a:ln>
        </p:spPr>
        <p:txBody>
          <a:bodyPr spcFirstLastPara="1" wrap="square" lIns="90000" tIns="91425" rIns="90000" bIns="91425" anchor="t" anchorCtr="0">
            <a:noAutofit/>
          </a:bodyPr>
          <a:lstStyle/>
          <a:p>
            <a:pPr marL="342900" marR="0" lvl="0" indent="-284162" algn="l" rtl="0">
              <a:lnSpc>
                <a:spcPct val="10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Kahn</a:t>
            </a:r>
            <a:r>
              <a:rPr lang="en-US" sz="2700" b="0" i="0" u="none">
                <a:solidFill>
                  <a:srgbClr val="FFFFFF"/>
                </a:solidFill>
                <a:latin typeface="Arial"/>
                <a:ea typeface="Arial"/>
                <a:cs typeface="Arial"/>
                <a:sym typeface="Arial"/>
              </a:rPr>
              <a:t>:</a:t>
            </a:r>
            <a:r>
              <a:rPr lang="en-US" sz="2700" b="0" i="0" u="none">
                <a:solidFill>
                  <a:srgbClr val="00CC00"/>
                </a:solidFill>
                <a:latin typeface="Arial"/>
                <a:ea typeface="Arial"/>
                <a:cs typeface="Arial"/>
                <a:sym typeface="Arial"/>
              </a:rPr>
              <a:t> </a:t>
            </a:r>
            <a:r>
              <a:rPr lang="en-US" sz="2700" b="0" i="0" u="none">
                <a:solidFill>
                  <a:srgbClr val="FFFF00"/>
                </a:solidFill>
                <a:latin typeface="Arial"/>
                <a:ea typeface="Arial"/>
                <a:cs typeface="Arial"/>
                <a:sym typeface="Arial"/>
              </a:rPr>
              <a:t>Keme ti’iqebomu we-tebarkomu we-talhiqe wiludomu beIyesus Kristos Igzī’ine ze-botu leke misiehu we-misle Qidus Menfes sibhate we-ihiz yi’izienī we-zelfenī wele-Aleme alem amien::</a:t>
            </a:r>
            <a:endParaRPr/>
          </a:p>
          <a:p>
            <a:pPr marL="342900" marR="0" lvl="0" indent="-284162" algn="l" rtl="0">
              <a:lnSpc>
                <a:spcPct val="100000"/>
              </a:lnSpc>
              <a:spcBef>
                <a:spcPts val="7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Priest</a:t>
            </a:r>
            <a:r>
              <a:rPr lang="en-US" sz="2700" b="0" i="0" u="none">
                <a:solidFill>
                  <a:srgbClr val="FFFF00"/>
                </a:solidFill>
                <a:latin typeface="Arial"/>
                <a:ea typeface="Arial"/>
                <a:cs typeface="Arial"/>
                <a:sym typeface="Arial"/>
              </a:rPr>
              <a:t>: </a:t>
            </a:r>
            <a:r>
              <a:rPr lang="en-US" sz="2400" b="0" i="0" u="none">
                <a:solidFill>
                  <a:srgbClr val="F3F3F3"/>
                </a:solidFill>
                <a:latin typeface="Arial"/>
                <a:ea typeface="Arial"/>
                <a:cs typeface="Arial"/>
                <a:sym typeface="Arial"/>
              </a:rPr>
              <a:t>So that Thou may keep and bless them cause their children to grow ; and as often as they receive the holy communion, grant it to be to them for blessing, through Jesus Christ our Lord...</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84"/>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980" name="Google Shape;980;p84"/>
          <p:cNvSpPr txBox="1"/>
          <p:nvPr/>
        </p:nvSpPr>
        <p:spPr>
          <a:xfrm>
            <a:off x="1379537" y="631825"/>
            <a:ext cx="4437062" cy="6797675"/>
          </a:xfrm>
          <a:prstGeom prst="rect">
            <a:avLst/>
          </a:prstGeom>
          <a:noFill/>
          <a:ln>
            <a:noFill/>
          </a:ln>
        </p:spPr>
        <p:txBody>
          <a:bodyPr spcFirstLastPara="1" wrap="square" lIns="92150" tIns="46075" rIns="92150" bIns="46075" anchor="t" anchorCtr="0">
            <a:noAutofit/>
          </a:bodyPr>
          <a:lstStyle/>
          <a:p>
            <a:pPr marL="463550" marR="0" lvl="0" indent="-431800" algn="l" rtl="0">
              <a:lnSpc>
                <a:spcPct val="90000"/>
              </a:lnSpc>
              <a:spcBef>
                <a:spcPts val="0"/>
              </a:spcBef>
              <a:spcAft>
                <a:spcPts val="0"/>
              </a:spcAft>
              <a:buClr>
                <a:srgbClr val="33CC33"/>
              </a:buClr>
              <a:buSzPts val="2900"/>
              <a:buFont typeface="Noto Sans Symbols"/>
              <a:buChar char="❖"/>
            </a:pPr>
            <a:r>
              <a:rPr lang="en-US" sz="2900" b="0" i="0" u="sng">
                <a:solidFill>
                  <a:srgbClr val="FFFFFF"/>
                </a:solidFill>
                <a:latin typeface="Arial"/>
                <a:ea typeface="Arial"/>
                <a:cs typeface="Arial"/>
                <a:sym typeface="Arial"/>
              </a:rPr>
              <a:t>ዲያቆን</a:t>
            </a:r>
            <a:r>
              <a:rPr lang="en-US" sz="2900" b="0" i="0" u="none">
                <a:solidFill>
                  <a:srgbClr val="FFFFFF"/>
                </a:solidFill>
                <a:latin typeface="Arial"/>
                <a:ea typeface="Arial"/>
                <a:cs typeface="Arial"/>
                <a:sym typeface="Arial"/>
              </a:rPr>
              <a:t>፡-</a:t>
            </a:r>
            <a:r>
              <a:rPr lang="en-US" sz="2900" b="0" i="0" u="none">
                <a:solidFill>
                  <a:srgbClr val="FFFF00"/>
                </a:solidFill>
                <a:latin typeface="Arial"/>
                <a:ea typeface="Arial"/>
                <a:cs typeface="Arial"/>
                <a:sym typeface="Arial"/>
              </a:rPr>
              <a:t> ስግዱ ለእግዚአብሔር በፍርሃት። </a:t>
            </a:r>
            <a:endParaRPr/>
          </a:p>
          <a:p>
            <a:pPr marL="463550" marR="0" lvl="0" indent="-431800" algn="l" rtl="0">
              <a:lnSpc>
                <a:spcPct val="90000"/>
              </a:lnSpc>
              <a:spcBef>
                <a:spcPts val="600"/>
              </a:spcBef>
              <a:spcAft>
                <a:spcPts val="0"/>
              </a:spcAft>
              <a:buClr>
                <a:srgbClr val="FFFFFF"/>
              </a:buClr>
              <a:buSzPts val="2900"/>
              <a:buFont typeface="Noto Sans Symbols"/>
              <a:buChar char="❖"/>
            </a:pPr>
            <a:r>
              <a:rPr lang="en-US" sz="2900" b="0" i="0" u="none">
                <a:solidFill>
                  <a:srgbClr val="FFFFFF"/>
                </a:solidFill>
                <a:latin typeface="Arial"/>
                <a:ea typeface="Arial"/>
                <a:cs typeface="Arial"/>
                <a:sym typeface="Arial"/>
              </a:rPr>
              <a:t>ንእግዚኣብሔር ብፍር</a:t>
            </a:r>
            <a:r>
              <a:rPr lang="en-US" sz="2900" b="0" i="0" u="none">
                <a:solidFill>
                  <a:srgbClr val="CE181E"/>
                </a:solidFill>
                <a:latin typeface="Arial"/>
                <a:ea typeface="Arial"/>
                <a:cs typeface="Arial"/>
                <a:sym typeface="Arial"/>
              </a:rPr>
              <a:t>ሃ</a:t>
            </a:r>
            <a:r>
              <a:rPr lang="en-US" sz="2900" b="0" i="0" u="none">
                <a:solidFill>
                  <a:srgbClr val="FFFFFF"/>
                </a:solidFill>
                <a:latin typeface="Arial"/>
                <a:ea typeface="Arial"/>
                <a:cs typeface="Arial"/>
                <a:sym typeface="Arial"/>
              </a:rPr>
              <a:t>ት ስገዱ።</a:t>
            </a:r>
            <a:endParaRPr/>
          </a:p>
          <a:p>
            <a:pPr marL="463550" marR="0" lvl="0" indent="-431800" algn="l" rtl="0">
              <a:lnSpc>
                <a:spcPct val="90000"/>
              </a:lnSpc>
              <a:spcBef>
                <a:spcPts val="600"/>
              </a:spcBef>
              <a:spcAft>
                <a:spcPts val="0"/>
              </a:spcAft>
              <a:buClr>
                <a:schemeClr val="dk1"/>
              </a:buClr>
              <a:buSzPts val="2900"/>
              <a:buFont typeface="Arial"/>
              <a:buNone/>
            </a:pPr>
            <a:endParaRPr sz="2900" b="0" i="0" u="none">
              <a:solidFill>
                <a:srgbClr val="000000"/>
              </a:solidFill>
              <a:latin typeface="Arial"/>
              <a:ea typeface="Arial"/>
              <a:cs typeface="Arial"/>
              <a:sym typeface="Arial"/>
            </a:endParaRPr>
          </a:p>
          <a:p>
            <a:pPr marL="463550" marR="0" lvl="0" indent="-431800" algn="l" rtl="0">
              <a:lnSpc>
                <a:spcPct val="90000"/>
              </a:lnSpc>
              <a:spcBef>
                <a:spcPts val="600"/>
              </a:spcBef>
              <a:spcAft>
                <a:spcPts val="0"/>
              </a:spcAft>
              <a:buClr>
                <a:srgbClr val="33CC33"/>
              </a:buClr>
              <a:buSzPts val="2900"/>
              <a:buFont typeface="Noto Sans Symbols"/>
              <a:buChar char="❖"/>
            </a:pPr>
            <a:r>
              <a:rPr lang="en-US" sz="2900" b="1" i="0" u="sng">
                <a:solidFill>
                  <a:srgbClr val="FFFFFF"/>
                </a:solidFill>
                <a:latin typeface="Arial"/>
                <a:ea typeface="Arial"/>
                <a:cs typeface="Arial"/>
                <a:sym typeface="Arial"/>
              </a:rPr>
              <a:t>ሕዝብ</a:t>
            </a:r>
            <a:r>
              <a:rPr lang="en-US" sz="2900" b="1" i="0" u="none">
                <a:solidFill>
                  <a:srgbClr val="FFFFFF"/>
                </a:solidFill>
                <a:latin typeface="Arial"/>
                <a:ea typeface="Arial"/>
                <a:cs typeface="Arial"/>
                <a:sym typeface="Arial"/>
              </a:rPr>
              <a:t>፡-</a:t>
            </a:r>
            <a:r>
              <a:rPr lang="en-US" sz="2900" b="0" i="0" u="none">
                <a:solidFill>
                  <a:srgbClr val="FFFF00"/>
                </a:solidFill>
                <a:latin typeface="Arial"/>
                <a:ea typeface="Arial"/>
                <a:cs typeface="Arial"/>
                <a:sym typeface="Arial"/>
              </a:rPr>
              <a:t> ቅድሜከ እግዚኦ ንሰግድ ወንሴብሐከ።</a:t>
            </a:r>
            <a:endParaRPr/>
          </a:p>
          <a:p>
            <a:pPr marL="463550" marR="0" lvl="0" indent="-431800" algn="l" rtl="0">
              <a:lnSpc>
                <a:spcPct val="90000"/>
              </a:lnSpc>
              <a:spcBef>
                <a:spcPts val="600"/>
              </a:spcBef>
              <a:spcAft>
                <a:spcPts val="0"/>
              </a:spcAft>
              <a:buClr>
                <a:srgbClr val="FFFFFF"/>
              </a:buClr>
              <a:buSzPts val="2900"/>
              <a:buFont typeface="Noto Sans Symbols"/>
              <a:buChar char="❖"/>
            </a:pPr>
            <a:r>
              <a:rPr lang="en-US" sz="2900" b="0" i="0" u="none">
                <a:solidFill>
                  <a:srgbClr val="FFFFFF"/>
                </a:solidFill>
                <a:latin typeface="Arial"/>
                <a:ea typeface="Arial"/>
                <a:cs typeface="Arial"/>
                <a:sym typeface="Arial"/>
              </a:rPr>
              <a:t>ኦ ጐይታ ኣብ ቅድሜኻ ንሰግድን ነመስግነካን ኣሎና። </a:t>
            </a:r>
            <a:endParaRPr/>
          </a:p>
          <a:p>
            <a:pPr marL="0" marR="0" lvl="0" indent="0" algn="l" rtl="0">
              <a:lnSpc>
                <a:spcPct val="93000"/>
              </a:lnSpc>
              <a:spcBef>
                <a:spcPts val="0"/>
              </a:spcBef>
              <a:spcAft>
                <a:spcPts val="0"/>
              </a:spcAft>
              <a:buNone/>
            </a:pPr>
            <a:endParaRPr sz="2900" b="0" i="0" u="none">
              <a:solidFill>
                <a:srgbClr val="FFFFFF"/>
              </a:solidFill>
              <a:latin typeface="Arial"/>
              <a:ea typeface="Arial"/>
              <a:cs typeface="Arial"/>
              <a:sym typeface="Arial"/>
            </a:endParaRPr>
          </a:p>
        </p:txBody>
      </p:sp>
      <p:sp>
        <p:nvSpPr>
          <p:cNvPr id="981" name="Google Shape;981;p84"/>
          <p:cNvSpPr txBox="1"/>
          <p:nvPr/>
        </p:nvSpPr>
        <p:spPr>
          <a:xfrm>
            <a:off x="5627687" y="517525"/>
            <a:ext cx="3694112" cy="6524625"/>
          </a:xfrm>
          <a:prstGeom prst="rect">
            <a:avLst/>
          </a:prstGeom>
          <a:noFill/>
          <a:ln>
            <a:noFill/>
          </a:ln>
        </p:spPr>
        <p:txBody>
          <a:bodyPr spcFirstLastPara="1" wrap="square" lIns="90000" tIns="91425" rIns="90000" bIns="91425" anchor="t" anchorCtr="0">
            <a:noAutofit/>
          </a:bodyPr>
          <a:lstStyle/>
          <a:p>
            <a:pPr marL="463550" marR="0" lvl="0" indent="-425450" algn="l" rtl="0">
              <a:lnSpc>
                <a:spcPct val="90000"/>
              </a:lnSpc>
              <a:spcBef>
                <a:spcPts val="0"/>
              </a:spcBef>
              <a:spcAft>
                <a:spcPts val="0"/>
              </a:spcAft>
              <a:buClr>
                <a:srgbClr val="0000FF"/>
              </a:buClr>
              <a:buSzPts val="2600"/>
              <a:buFont typeface="Noto Sans Symbols"/>
              <a:buChar char="❖"/>
            </a:pPr>
            <a:r>
              <a:rPr lang="en-US" sz="2600" b="0" i="0" u="sng">
                <a:solidFill>
                  <a:srgbClr val="FFFFFF"/>
                </a:solidFill>
                <a:latin typeface="Arial"/>
                <a:ea typeface="Arial"/>
                <a:cs typeface="Arial"/>
                <a:sym typeface="Arial"/>
              </a:rPr>
              <a:t>Diyakon</a:t>
            </a:r>
            <a:r>
              <a:rPr lang="en-US" sz="2600" b="0" i="0" u="none">
                <a:solidFill>
                  <a:srgbClr val="FFFFFF"/>
                </a:solidFill>
                <a:latin typeface="Arial"/>
                <a:ea typeface="Arial"/>
                <a:cs typeface="Arial"/>
                <a:sym typeface="Arial"/>
              </a:rPr>
              <a:t>:</a:t>
            </a:r>
            <a:r>
              <a:rPr lang="en-US" sz="2600" b="0" i="0" u="none">
                <a:solidFill>
                  <a:srgbClr val="00FF00"/>
                </a:solidFill>
                <a:latin typeface="Arial"/>
                <a:ea typeface="Arial"/>
                <a:cs typeface="Arial"/>
                <a:sym typeface="Arial"/>
              </a:rPr>
              <a:t> </a:t>
            </a:r>
            <a:r>
              <a:rPr lang="en-US" sz="2600" b="0" i="0" u="none">
                <a:solidFill>
                  <a:srgbClr val="FFFF00"/>
                </a:solidFill>
                <a:latin typeface="Arial"/>
                <a:ea typeface="Arial"/>
                <a:cs typeface="Arial"/>
                <a:sym typeface="Arial"/>
              </a:rPr>
              <a:t>Sigidu leIgzīabhier be-firhat</a:t>
            </a:r>
            <a:endParaRPr/>
          </a:p>
          <a:p>
            <a:pPr marL="463550" marR="0" lvl="0" indent="-425450" algn="l" rtl="0">
              <a:lnSpc>
                <a:spcPct val="90000"/>
              </a:lnSpc>
              <a:spcBef>
                <a:spcPts val="800"/>
              </a:spcBef>
              <a:spcAft>
                <a:spcPts val="0"/>
              </a:spcAft>
              <a:buClr>
                <a:srgbClr val="FF0000"/>
              </a:buClr>
              <a:buSzPts val="2600"/>
              <a:buFont typeface="Noto Sans Symbols"/>
              <a:buChar char="❖"/>
            </a:pPr>
            <a:r>
              <a:rPr lang="en-US" sz="2600" b="0" i="0" u="sng">
                <a:solidFill>
                  <a:srgbClr val="FFFF00"/>
                </a:solidFill>
                <a:latin typeface="Arial"/>
                <a:ea typeface="Arial"/>
                <a:cs typeface="Arial"/>
                <a:sym typeface="Arial"/>
              </a:rPr>
              <a:t>Deacon</a:t>
            </a:r>
            <a:r>
              <a:rPr lang="en-US" sz="2600" b="0" i="0" u="none">
                <a:solidFill>
                  <a:srgbClr val="FFFF00"/>
                </a:solidFill>
                <a:latin typeface="Arial"/>
                <a:ea typeface="Arial"/>
                <a:cs typeface="Arial"/>
                <a:sym typeface="Arial"/>
              </a:rPr>
              <a:t>:-</a:t>
            </a:r>
            <a:r>
              <a:rPr lang="en-US" sz="2600" b="1" i="0" u="none">
                <a:solidFill>
                  <a:srgbClr val="DDDDDD"/>
                </a:solidFill>
                <a:latin typeface="Arial"/>
                <a:ea typeface="Arial"/>
                <a:cs typeface="Arial"/>
                <a:sym typeface="Arial"/>
              </a:rPr>
              <a:t> </a:t>
            </a:r>
            <a:r>
              <a:rPr lang="en-US" sz="2600" b="0" i="0" u="none">
                <a:solidFill>
                  <a:srgbClr val="FFFFFF"/>
                </a:solidFill>
                <a:latin typeface="Arial"/>
                <a:ea typeface="Arial"/>
                <a:cs typeface="Arial"/>
                <a:sym typeface="Arial"/>
              </a:rPr>
              <a:t>Worship the Lord with fear. </a:t>
            </a:r>
            <a:endParaRPr/>
          </a:p>
          <a:p>
            <a:pPr marL="463550" marR="0" lvl="0" indent="-425450" algn="l" rtl="0">
              <a:lnSpc>
                <a:spcPct val="90000"/>
              </a:lnSpc>
              <a:spcBef>
                <a:spcPts val="600"/>
              </a:spcBef>
              <a:spcAft>
                <a:spcPts val="0"/>
              </a:spcAft>
              <a:buClr>
                <a:srgbClr val="0000FF"/>
              </a:buClr>
              <a:buSzPts val="2600"/>
              <a:buFont typeface="Noto Sans Symbols"/>
              <a:buChar char="❖"/>
            </a:pPr>
            <a:r>
              <a:rPr lang="en-US" sz="2600" b="1" i="0" u="sng">
                <a:solidFill>
                  <a:srgbClr val="FFFFFF"/>
                </a:solidFill>
                <a:latin typeface="Arial"/>
                <a:ea typeface="Arial"/>
                <a:cs typeface="Arial"/>
                <a:sym typeface="Arial"/>
              </a:rPr>
              <a:t>Hizb</a:t>
            </a:r>
            <a:r>
              <a:rPr lang="en-US" sz="2600" b="1" i="0" u="none">
                <a:solidFill>
                  <a:srgbClr val="FFFFFF"/>
                </a:solidFill>
                <a:latin typeface="Arial"/>
                <a:ea typeface="Arial"/>
                <a:cs typeface="Arial"/>
                <a:sym typeface="Arial"/>
              </a:rPr>
              <a:t>:</a:t>
            </a:r>
            <a:r>
              <a:rPr lang="en-US" sz="2600" b="0" i="0" u="none">
                <a:solidFill>
                  <a:srgbClr val="FFFFFF"/>
                </a:solidFill>
                <a:latin typeface="Arial"/>
                <a:ea typeface="Arial"/>
                <a:cs typeface="Arial"/>
                <a:sym typeface="Arial"/>
              </a:rPr>
              <a:t> </a:t>
            </a:r>
            <a:r>
              <a:rPr lang="en-US" sz="2600" b="0" i="0" u="none">
                <a:solidFill>
                  <a:srgbClr val="FFFF00"/>
                </a:solidFill>
                <a:latin typeface="Arial"/>
                <a:ea typeface="Arial"/>
                <a:cs typeface="Arial"/>
                <a:sym typeface="Arial"/>
              </a:rPr>
              <a:t>Qidmieke Igzīo nisegd we-nisiebihake</a:t>
            </a:r>
            <a:endParaRPr/>
          </a:p>
          <a:p>
            <a:pPr marL="463550" marR="0" lvl="0" indent="-425450" algn="l" rtl="0">
              <a:lnSpc>
                <a:spcPct val="90000"/>
              </a:lnSpc>
              <a:spcBef>
                <a:spcPts val="800"/>
              </a:spcBef>
              <a:spcAft>
                <a:spcPts val="0"/>
              </a:spcAft>
              <a:buClr>
                <a:srgbClr val="FF0000"/>
              </a:buClr>
              <a:buSzPts val="2600"/>
              <a:buFont typeface="Noto Sans Symbols"/>
              <a:buChar char="❖"/>
            </a:pPr>
            <a:r>
              <a:rPr lang="en-US" sz="2600" b="1" i="0" u="sng">
                <a:solidFill>
                  <a:srgbClr val="FFFF00"/>
                </a:solidFill>
                <a:latin typeface="Arial"/>
                <a:ea typeface="Arial"/>
                <a:cs typeface="Arial"/>
                <a:sym typeface="Arial"/>
              </a:rPr>
              <a:t>People</a:t>
            </a:r>
            <a:r>
              <a:rPr lang="en-US" sz="2600" b="1" i="0" u="none">
                <a:solidFill>
                  <a:srgbClr val="FFFF00"/>
                </a:solidFill>
                <a:latin typeface="Arial"/>
                <a:ea typeface="Arial"/>
                <a:cs typeface="Arial"/>
                <a:sym typeface="Arial"/>
              </a:rPr>
              <a:t>:</a:t>
            </a:r>
            <a:r>
              <a:rPr lang="en-US" sz="2600" b="1" i="0" u="none">
                <a:solidFill>
                  <a:srgbClr val="DDDDDD"/>
                </a:solidFill>
                <a:latin typeface="Arial"/>
                <a:ea typeface="Arial"/>
                <a:cs typeface="Arial"/>
                <a:sym typeface="Arial"/>
              </a:rPr>
              <a:t> </a:t>
            </a:r>
            <a:r>
              <a:rPr lang="en-US" sz="2600" b="0" i="0" u="none">
                <a:solidFill>
                  <a:srgbClr val="FFFFFF"/>
                </a:solidFill>
                <a:latin typeface="Arial"/>
                <a:ea typeface="Arial"/>
                <a:cs typeface="Arial"/>
                <a:sym typeface="Arial"/>
              </a:rPr>
              <a:t>Before Thee, Lord, we worship, and Thee do we glorify.</a:t>
            </a:r>
            <a:endParaRPr/>
          </a:p>
        </p:txBody>
      </p:sp>
      <p:pic>
        <p:nvPicPr>
          <p:cNvPr id="982" name="Google Shape;982;p84"/>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85"/>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989" name="Google Shape;989;p85"/>
          <p:cNvSpPr txBox="1"/>
          <p:nvPr/>
        </p:nvSpPr>
        <p:spPr>
          <a:xfrm>
            <a:off x="455612" y="1022350"/>
            <a:ext cx="3924300" cy="5938837"/>
          </a:xfrm>
          <a:prstGeom prst="rect">
            <a:avLst/>
          </a:prstGeom>
          <a:noFill/>
          <a:ln>
            <a:noFill/>
          </a:ln>
        </p:spPr>
        <p:txBody>
          <a:bodyPr spcFirstLastPara="1" wrap="square" lIns="92150" tIns="46075" rIns="92150" bIns="46075" anchor="t" anchorCtr="0">
            <a:noAutofit/>
          </a:bodyPr>
          <a:lstStyle/>
          <a:p>
            <a:pPr marL="463550" marR="0" lvl="0" indent="-431800" algn="l" rtl="0">
              <a:lnSpc>
                <a:spcPct val="100000"/>
              </a:lnSpc>
              <a:spcBef>
                <a:spcPts val="0"/>
              </a:spcBef>
              <a:spcAft>
                <a:spcPts val="0"/>
              </a:spcAft>
              <a:buClr>
                <a:srgbClr val="02CA02"/>
              </a:buClr>
              <a:buSzPts val="2900"/>
              <a:buFont typeface="Noto Sans Symbols"/>
              <a:buChar char="❖"/>
            </a:pPr>
            <a:r>
              <a:rPr lang="en-US" sz="2900" b="0" i="0" u="sng">
                <a:solidFill>
                  <a:srgbClr val="FFFFFF"/>
                </a:solidFill>
                <a:latin typeface="Arial"/>
                <a:ea typeface="Arial"/>
                <a:cs typeface="Arial"/>
                <a:sym typeface="Arial"/>
              </a:rPr>
              <a:t>ካህን</a:t>
            </a:r>
            <a:r>
              <a:rPr lang="en-US" sz="2900" b="0" i="0" u="none">
                <a:solidFill>
                  <a:srgbClr val="FFFFFF"/>
                </a:solidFill>
                <a:latin typeface="Arial"/>
                <a:ea typeface="Arial"/>
                <a:cs typeface="Arial"/>
                <a:sym typeface="Arial"/>
              </a:rPr>
              <a:t>፡ </a:t>
            </a:r>
            <a:r>
              <a:rPr lang="en-US" sz="2900" b="0" i="0" u="none">
                <a:solidFill>
                  <a:srgbClr val="FFFF00"/>
                </a:solidFill>
                <a:latin typeface="Arial"/>
                <a:ea typeface="Arial"/>
                <a:cs typeface="Arial"/>
                <a:sym typeface="Arial"/>
              </a:rPr>
              <a:t>ኦ ጐይታ ኵሉ ዓለም ዝኃዝካ እግዚኣብሔር ኣብ፡ ቁስሊ ነፍስናን መንፈስናን እትፍውስ ንስኻ ኢኻ። …</a:t>
            </a:r>
            <a:endParaRPr/>
          </a:p>
          <a:p>
            <a:pPr marL="0" marR="0" lvl="0" indent="0" algn="l" rtl="0">
              <a:lnSpc>
                <a:spcPct val="93000"/>
              </a:lnSpc>
              <a:spcBef>
                <a:spcPts val="0"/>
              </a:spcBef>
              <a:spcAft>
                <a:spcPts val="0"/>
              </a:spcAft>
              <a:buNone/>
            </a:pPr>
            <a:endParaRPr sz="2900" b="0" i="0" u="none">
              <a:solidFill>
                <a:srgbClr val="FFFF00"/>
              </a:solidFill>
              <a:latin typeface="Arial"/>
              <a:ea typeface="Arial"/>
              <a:cs typeface="Arial"/>
              <a:sym typeface="Arial"/>
            </a:endParaRPr>
          </a:p>
        </p:txBody>
      </p:sp>
      <p:sp>
        <p:nvSpPr>
          <p:cNvPr id="990" name="Google Shape;990;p85"/>
          <p:cNvSpPr txBox="1"/>
          <p:nvPr/>
        </p:nvSpPr>
        <p:spPr>
          <a:xfrm>
            <a:off x="287337" y="360362"/>
            <a:ext cx="9705975" cy="73025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Clr>
                <a:srgbClr val="FFFFFF"/>
              </a:buClr>
              <a:buSzPts val="2600"/>
              <a:buFont typeface="Arial"/>
              <a:buNone/>
            </a:pPr>
            <a:r>
              <a:rPr lang="en-US" sz="2600" b="0" i="1" u="sng">
                <a:solidFill>
                  <a:srgbClr val="FFFFFF"/>
                </a:solidFill>
                <a:latin typeface="Arial"/>
                <a:ea typeface="Arial"/>
                <a:cs typeface="Arial"/>
                <a:sym typeface="Arial"/>
              </a:rPr>
              <a:t>ናይ ንስሓ ጸሎት</a:t>
            </a:r>
            <a:r>
              <a:rPr lang="en-US" sz="2600" b="0" i="0" u="sng">
                <a:solidFill>
                  <a:srgbClr val="FFFFFF"/>
                </a:solidFill>
                <a:latin typeface="Arial"/>
                <a:ea typeface="Arial"/>
                <a:cs typeface="Arial"/>
                <a:sym typeface="Arial"/>
              </a:rPr>
              <a:t>;</a:t>
            </a:r>
            <a:r>
              <a:rPr lang="en-US" sz="2600" b="0" i="0" u="none">
                <a:solidFill>
                  <a:srgbClr val="FFFFFF"/>
                </a:solidFill>
                <a:latin typeface="Arial"/>
                <a:ea typeface="Arial"/>
                <a:cs typeface="Arial"/>
                <a:sym typeface="Arial"/>
              </a:rPr>
              <a:t>   </a:t>
            </a:r>
            <a:r>
              <a:rPr lang="en-US" sz="2600" b="0" i="1" u="sng">
                <a:solidFill>
                  <a:srgbClr val="FFFFFF"/>
                </a:solidFill>
                <a:latin typeface="Arial"/>
                <a:ea typeface="Arial"/>
                <a:cs typeface="Arial"/>
                <a:sym typeface="Arial"/>
              </a:rPr>
              <a:t>Nay Nisiha Tselot;</a:t>
            </a:r>
            <a:r>
              <a:rPr lang="en-US" sz="2600" b="0" i="1" u="none">
                <a:solidFill>
                  <a:srgbClr val="FFFFFF"/>
                </a:solidFill>
                <a:latin typeface="Arial"/>
                <a:ea typeface="Arial"/>
                <a:cs typeface="Arial"/>
                <a:sym typeface="Arial"/>
              </a:rPr>
              <a:t>   </a:t>
            </a:r>
            <a:r>
              <a:rPr lang="en-US" sz="2600" b="0" i="1" u="sng">
                <a:solidFill>
                  <a:srgbClr val="FFFFFF"/>
                </a:solidFill>
                <a:latin typeface="Arial"/>
                <a:ea typeface="Arial"/>
                <a:cs typeface="Arial"/>
                <a:sym typeface="Arial"/>
              </a:rPr>
              <a:t>Prayer of Penitence</a:t>
            </a:r>
            <a:endParaRPr/>
          </a:p>
        </p:txBody>
      </p:sp>
      <p:sp>
        <p:nvSpPr>
          <p:cNvPr id="991" name="Google Shape;991;p85"/>
          <p:cNvSpPr txBox="1"/>
          <p:nvPr/>
        </p:nvSpPr>
        <p:spPr>
          <a:xfrm>
            <a:off x="4381500" y="922337"/>
            <a:ext cx="5518150" cy="5970587"/>
          </a:xfrm>
          <a:prstGeom prst="rect">
            <a:avLst/>
          </a:prstGeom>
          <a:noFill/>
          <a:ln>
            <a:noFill/>
          </a:ln>
        </p:spPr>
        <p:txBody>
          <a:bodyPr spcFirstLastPara="1" wrap="square" lIns="90000" tIns="91425" rIns="90000" bIns="91425" anchor="t" anchorCtr="0">
            <a:noAutofit/>
          </a:bodyPr>
          <a:lstStyle/>
          <a:p>
            <a:pPr marL="463550" marR="0" lvl="0" indent="-419100" algn="l" rtl="0">
              <a:lnSpc>
                <a:spcPct val="10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Kahn</a:t>
            </a:r>
            <a:r>
              <a:rPr lang="en-US" sz="2700" b="0" i="0" u="none">
                <a:solidFill>
                  <a:srgbClr val="FFFFFF"/>
                </a:solidFill>
                <a:latin typeface="Arial"/>
                <a:ea typeface="Arial"/>
                <a:cs typeface="Arial"/>
                <a:sym typeface="Arial"/>
              </a:rPr>
              <a:t>: </a:t>
            </a:r>
            <a:r>
              <a:rPr lang="en-US" sz="2700" b="0" i="0" u="none">
                <a:solidFill>
                  <a:srgbClr val="FFFF00"/>
                </a:solidFill>
                <a:latin typeface="Arial"/>
                <a:ea typeface="Arial"/>
                <a:cs typeface="Arial"/>
                <a:sym typeface="Arial"/>
              </a:rPr>
              <a:t>O Goyta kulu alem ze’hazeka Igziabhier Ab, qusli nefsina’n menfesna’n Itfewis nefsina’n Menfesna’n Itfiwis nisika ika</a:t>
            </a:r>
            <a:endParaRPr/>
          </a:p>
          <a:p>
            <a:pPr marL="463550" marR="0" lvl="0" indent="-419100" algn="l" rtl="0">
              <a:lnSpc>
                <a:spcPct val="100000"/>
              </a:lnSpc>
              <a:spcBef>
                <a:spcPts val="8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Priest</a:t>
            </a:r>
            <a:r>
              <a:rPr lang="en-US" sz="2700" b="0" i="0" u="none">
                <a:solidFill>
                  <a:srgbClr val="FFFF00"/>
                </a:solidFill>
                <a:latin typeface="Arial"/>
                <a:ea typeface="Arial"/>
                <a:cs typeface="Arial"/>
                <a:sym typeface="Arial"/>
              </a:rPr>
              <a:t>:</a:t>
            </a:r>
            <a:r>
              <a:rPr lang="en-US" sz="2700" b="1" i="0" u="none">
                <a:solidFill>
                  <a:srgbClr val="DDDDDD"/>
                </a:solidFill>
                <a:latin typeface="Arial"/>
                <a:ea typeface="Arial"/>
                <a:cs typeface="Arial"/>
                <a:sym typeface="Arial"/>
              </a:rPr>
              <a:t> </a:t>
            </a:r>
            <a:r>
              <a:rPr lang="en-US" sz="2700" b="0" i="0" u="none">
                <a:solidFill>
                  <a:srgbClr val="FFFFFF"/>
                </a:solidFill>
                <a:latin typeface="Arial"/>
                <a:ea typeface="Arial"/>
                <a:cs typeface="Arial"/>
                <a:sym typeface="Arial"/>
              </a:rPr>
              <a:t>O Lord God, the Father almighty, it is Thou Who heals the wounds of our soul and our body and our spirit, because Thou hast said, with the mouth of Thy only-begotten son…</a:t>
            </a:r>
            <a:endParaRPr/>
          </a:p>
        </p:txBody>
      </p:sp>
      <p:pic>
        <p:nvPicPr>
          <p:cNvPr id="992" name="Google Shape;992;p85"/>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86"/>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999" name="Google Shape;999;p86"/>
          <p:cNvSpPr txBox="1"/>
          <p:nvPr/>
        </p:nvSpPr>
        <p:spPr>
          <a:xfrm>
            <a:off x="455612" y="350837"/>
            <a:ext cx="4494212" cy="5938837"/>
          </a:xfrm>
          <a:prstGeom prst="rect">
            <a:avLst/>
          </a:prstGeom>
          <a:noFill/>
          <a:ln>
            <a:noFill/>
          </a:ln>
        </p:spPr>
        <p:txBody>
          <a:bodyPr spcFirstLastPara="1" wrap="square" lIns="92150" tIns="46075" rIns="92150" bIns="46075" anchor="t" anchorCtr="0">
            <a:noAutofit/>
          </a:bodyPr>
          <a:lstStyle/>
          <a:p>
            <a:pPr marL="463550" marR="0" lvl="0" indent="-436562" algn="l" rtl="0">
              <a:lnSpc>
                <a:spcPct val="100000"/>
              </a:lnSpc>
              <a:spcBef>
                <a:spcPts val="0"/>
              </a:spcBef>
              <a:spcAft>
                <a:spcPts val="0"/>
              </a:spcAft>
              <a:buClr>
                <a:srgbClr val="02CA02"/>
              </a:buClr>
              <a:buSzPts val="3000"/>
              <a:buFont typeface="Noto Sans Symbols"/>
              <a:buChar char="❖"/>
            </a:pPr>
            <a:r>
              <a:rPr lang="en-US" sz="3000" b="0" i="0" u="sng">
                <a:solidFill>
                  <a:srgbClr val="FFFFFF"/>
                </a:solidFill>
                <a:latin typeface="Arial"/>
                <a:ea typeface="Arial"/>
                <a:cs typeface="Arial"/>
                <a:sym typeface="Arial"/>
              </a:rPr>
              <a:t>ካህን</a:t>
            </a:r>
            <a:r>
              <a:rPr lang="en-US" sz="3000" b="0"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ኦ እግዚኣብሔር ኣምላኽና ኣብ ንስሓ ንዘለዉ ሕዝብኻ ተመልከት፡ ከም መጠን ዕቤት ለውሃትካ ይቕረ በለሎም። ከም ብዝኂ ምሕረትካውን በደሎም ደምስሰሎም።</a:t>
            </a:r>
            <a:endParaRPr/>
          </a:p>
          <a:p>
            <a:pPr marL="463550" marR="0" lvl="0" indent="-436562" algn="l" rtl="0">
              <a:lnSpc>
                <a:spcPct val="100000"/>
              </a:lnSpc>
              <a:spcBef>
                <a:spcPts val="0"/>
              </a:spcBef>
              <a:spcAft>
                <a:spcPts val="0"/>
              </a:spcAft>
              <a:buClr>
                <a:srgbClr val="FFFFFF"/>
              </a:buClr>
              <a:buSzPts val="2900"/>
              <a:buFont typeface="Arial"/>
              <a:buNone/>
            </a:pPr>
            <a:r>
              <a:rPr lang="en-US" sz="2900" b="0" i="0" u="sng">
                <a:solidFill>
                  <a:srgbClr val="FFFFFF"/>
                </a:solidFill>
                <a:latin typeface="Arial"/>
                <a:ea typeface="Arial"/>
                <a:cs typeface="Arial"/>
                <a:sym typeface="Arial"/>
              </a:rPr>
              <a:t>ዲያቆን፡</a:t>
            </a:r>
            <a:r>
              <a:rPr lang="en-US" sz="3000" b="0" i="0" u="none">
                <a:solidFill>
                  <a:srgbClr val="CE181E"/>
                </a:solidFill>
                <a:latin typeface="Arial"/>
                <a:ea typeface="Arial"/>
                <a:cs typeface="Arial"/>
                <a:sym typeface="Arial"/>
              </a:rPr>
              <a:t>ነጽር</a:t>
            </a:r>
            <a:endParaRPr/>
          </a:p>
          <a:p>
            <a:pPr marL="463550" marR="0" lvl="0" indent="-436562" algn="l" rtl="0">
              <a:lnSpc>
                <a:spcPct val="100000"/>
              </a:lnSpc>
              <a:spcBef>
                <a:spcPts val="0"/>
              </a:spcBef>
              <a:spcAft>
                <a:spcPts val="0"/>
              </a:spcAft>
              <a:buClr>
                <a:srgbClr val="FFFFFF"/>
              </a:buClr>
              <a:buSzPts val="3000"/>
              <a:buFont typeface="Arial"/>
              <a:buNone/>
            </a:pPr>
            <a:r>
              <a:rPr lang="en-US" sz="3000" b="0" i="0" u="sng">
                <a:solidFill>
                  <a:srgbClr val="FFFFFF"/>
                </a:solidFill>
                <a:latin typeface="Arial"/>
                <a:ea typeface="Arial"/>
                <a:cs typeface="Arial"/>
                <a:sym typeface="Arial"/>
              </a:rPr>
              <a:t>ካህን</a:t>
            </a:r>
            <a:r>
              <a:rPr lang="en-US" sz="3000" b="0" i="0" u="none">
                <a:solidFill>
                  <a:srgbClr val="FFFFFF"/>
                </a:solidFill>
                <a:latin typeface="Arial"/>
                <a:ea typeface="Arial"/>
                <a:cs typeface="Arial"/>
                <a:sym typeface="Arial"/>
              </a:rPr>
              <a:t>፡</a:t>
            </a:r>
            <a:r>
              <a:rPr lang="en-US" sz="3000" b="0" i="0" u="none">
                <a:solidFill>
                  <a:srgbClr val="CE181E"/>
                </a:solidFill>
                <a:latin typeface="Arial"/>
                <a:ea typeface="Arial"/>
                <a:cs typeface="Arial"/>
                <a:sym typeface="Arial"/>
              </a:rPr>
              <a:t>ቅድሳት ለቅዱሳት</a:t>
            </a:r>
            <a:endParaRPr/>
          </a:p>
          <a:p>
            <a:pPr marL="0" marR="0" lvl="0" indent="0" algn="l" rtl="0">
              <a:lnSpc>
                <a:spcPct val="93000"/>
              </a:lnSpc>
              <a:spcBef>
                <a:spcPts val="0"/>
              </a:spcBef>
              <a:spcAft>
                <a:spcPts val="0"/>
              </a:spcAft>
              <a:buNone/>
            </a:pPr>
            <a:endParaRPr sz="3000" b="0" i="0" u="none">
              <a:solidFill>
                <a:srgbClr val="CE181E"/>
              </a:solidFill>
              <a:latin typeface="Arial"/>
              <a:ea typeface="Arial"/>
              <a:cs typeface="Arial"/>
              <a:sym typeface="Arial"/>
            </a:endParaRPr>
          </a:p>
        </p:txBody>
      </p:sp>
      <p:sp>
        <p:nvSpPr>
          <p:cNvPr id="1000" name="Google Shape;1000;p86"/>
          <p:cNvSpPr txBox="1"/>
          <p:nvPr/>
        </p:nvSpPr>
        <p:spPr>
          <a:xfrm>
            <a:off x="4413250" y="334962"/>
            <a:ext cx="5486400" cy="5970587"/>
          </a:xfrm>
          <a:prstGeom prst="rect">
            <a:avLst/>
          </a:prstGeom>
          <a:noFill/>
          <a:ln>
            <a:noFill/>
          </a:ln>
        </p:spPr>
        <p:txBody>
          <a:bodyPr spcFirstLastPara="1" wrap="square" lIns="90000" tIns="91425" rIns="90000" bIns="91425" anchor="t" anchorCtr="0">
            <a:noAutofit/>
          </a:bodyPr>
          <a:lstStyle/>
          <a:p>
            <a:pPr marL="463550" marR="0" lvl="0" indent="-419100" algn="l" rtl="0">
              <a:lnSpc>
                <a:spcPct val="10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Kahn</a:t>
            </a:r>
            <a:r>
              <a:rPr lang="en-US" sz="2700" b="0" i="0" u="none">
                <a:solidFill>
                  <a:srgbClr val="FFFFFF"/>
                </a:solidFill>
                <a:latin typeface="Arial"/>
                <a:ea typeface="Arial"/>
                <a:cs typeface="Arial"/>
                <a:sym typeface="Arial"/>
              </a:rPr>
              <a:t>: </a:t>
            </a:r>
            <a:r>
              <a:rPr lang="en-US" sz="2700" b="0" i="0" u="none">
                <a:solidFill>
                  <a:srgbClr val="FFFF00"/>
                </a:solidFill>
                <a:latin typeface="Arial"/>
                <a:ea typeface="Arial"/>
                <a:cs typeface="Arial"/>
                <a:sym typeface="Arial"/>
              </a:rPr>
              <a:t>O Igzīabhier amlak’na ab nisha ni’zelewu hizbka tmelket, kem meTen Ebiet lewhat’ka yiqre belelom. Kem bizhi mihretka win bedelom dems’selom.</a:t>
            </a:r>
            <a:endParaRPr/>
          </a:p>
          <a:p>
            <a:pPr marL="463550" marR="0" lvl="0" indent="-419100" algn="l" rtl="0">
              <a:lnSpc>
                <a:spcPct val="100000"/>
              </a:lnSpc>
              <a:spcBef>
                <a:spcPts val="8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Priest</a:t>
            </a:r>
            <a:r>
              <a:rPr lang="en-US" sz="2700" b="0" i="0" u="none">
                <a:solidFill>
                  <a:srgbClr val="FFFF00"/>
                </a:solidFill>
                <a:latin typeface="Arial"/>
                <a:ea typeface="Arial"/>
                <a:cs typeface="Arial"/>
                <a:sym typeface="Arial"/>
              </a:rPr>
              <a:t>:</a:t>
            </a:r>
            <a:r>
              <a:rPr lang="en-US" sz="2700" b="1" i="0" u="none">
                <a:solidFill>
                  <a:srgbClr val="DDDDDD"/>
                </a:solidFill>
                <a:latin typeface="Arial"/>
                <a:ea typeface="Arial"/>
                <a:cs typeface="Arial"/>
                <a:sym typeface="Arial"/>
              </a:rPr>
              <a:t> </a:t>
            </a:r>
            <a:r>
              <a:rPr lang="en-US" sz="2700" b="0" i="0" u="none">
                <a:solidFill>
                  <a:srgbClr val="FFFFFF"/>
                </a:solidFill>
                <a:latin typeface="Arial"/>
                <a:ea typeface="Arial"/>
                <a:cs typeface="Arial"/>
                <a:sym typeface="Arial"/>
              </a:rPr>
              <a:t>O Lord God, the Father almighty, it is Thou that heals the wounds of our soul and our body and our spirit, because Thou hast said, with the mouth of Thy only-begotten son…</a:t>
            </a:r>
            <a:endParaRPr/>
          </a:p>
        </p:txBody>
      </p:sp>
      <p:pic>
        <p:nvPicPr>
          <p:cNvPr id="1001" name="Google Shape;1001;p86"/>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87"/>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008" name="Google Shape;1008;p87"/>
          <p:cNvSpPr txBox="1"/>
          <p:nvPr/>
        </p:nvSpPr>
        <p:spPr>
          <a:xfrm>
            <a:off x="876300" y="468312"/>
            <a:ext cx="4519612"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500"/>
              <a:buFont typeface="Noto Sans Symbols"/>
              <a:buChar char="❖"/>
            </a:pPr>
            <a:r>
              <a:rPr lang="en-US" sz="3500" b="0" i="0" u="sng">
                <a:solidFill>
                  <a:srgbClr val="FFFFFF"/>
                </a:solidFill>
                <a:latin typeface="Arial"/>
                <a:ea typeface="Arial"/>
                <a:cs typeface="Arial"/>
                <a:sym typeface="Arial"/>
              </a:rPr>
              <a:t>ሕዝብ</a:t>
            </a:r>
            <a:r>
              <a:rPr lang="en-US" sz="3500" b="0" i="0" u="none">
                <a:solidFill>
                  <a:srgbClr val="FFFFFF"/>
                </a:solidFill>
                <a:latin typeface="Arial"/>
                <a:ea typeface="Arial"/>
                <a:cs typeface="Arial"/>
                <a:sym typeface="Arial"/>
              </a:rPr>
              <a:t>፡-</a:t>
            </a:r>
            <a:r>
              <a:rPr lang="en-US" sz="3500" b="0" i="0" u="none">
                <a:solidFill>
                  <a:srgbClr val="FFFF00"/>
                </a:solidFill>
                <a:latin typeface="Arial"/>
                <a:ea typeface="Arial"/>
                <a:cs typeface="Arial"/>
                <a:sym typeface="Arial"/>
              </a:rPr>
              <a:t> አሐዱ አብ ቅዱስ፣ አሐዱ ወልድ ቅዱስ፣ አሐዱ ውእቱ መንፈስ ቅዱስ።</a:t>
            </a:r>
            <a:endParaRPr/>
          </a:p>
          <a:p>
            <a:pPr marL="463550" marR="0" lvl="0" indent="-463550" algn="l" rtl="0">
              <a:lnSpc>
                <a:spcPct val="100000"/>
              </a:lnSpc>
              <a:spcBef>
                <a:spcPts val="600"/>
              </a:spcBef>
              <a:spcAft>
                <a:spcPts val="0"/>
              </a:spcAft>
              <a:buClr>
                <a:srgbClr val="FFFFFF"/>
              </a:buClr>
              <a:buSzPts val="3500"/>
              <a:buFont typeface="Noto Sans Symbols"/>
              <a:buChar char="❖"/>
            </a:pPr>
            <a:r>
              <a:rPr lang="en-US" sz="3500" b="0" i="0" u="none">
                <a:solidFill>
                  <a:srgbClr val="FFFFFF"/>
                </a:solidFill>
                <a:latin typeface="Arial"/>
                <a:ea typeface="Arial"/>
                <a:cs typeface="Arial"/>
                <a:sym typeface="Arial"/>
              </a:rPr>
              <a:t>ሓደ ኣብ ቅዱስ እዩ፡ ሓደ ወልድ ቅዱስ እዩ፡ ሓደ  መንፈስ ቅዱስ ቅዱስ እዩ። </a:t>
            </a:r>
            <a:endParaRPr/>
          </a:p>
          <a:p>
            <a:pPr marL="463550" marR="0" lvl="0" indent="-463550" algn="l" rtl="0">
              <a:lnSpc>
                <a:spcPct val="100000"/>
              </a:lnSpc>
              <a:spcBef>
                <a:spcPts val="8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463550" marR="0" lvl="0" indent="-463550" algn="l" rtl="0">
              <a:lnSpc>
                <a:spcPct val="100000"/>
              </a:lnSpc>
              <a:spcBef>
                <a:spcPts val="600"/>
              </a:spcBef>
              <a:spcAft>
                <a:spcPts val="0"/>
              </a:spcAft>
              <a:buClr>
                <a:schemeClr val="dk1"/>
              </a:buClr>
              <a:buSzPts val="3500"/>
              <a:buFont typeface="Arial"/>
              <a:buNone/>
            </a:pPr>
            <a:endParaRPr sz="35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500" b="0" i="0" u="none">
              <a:solidFill>
                <a:srgbClr val="000000"/>
              </a:solidFill>
              <a:latin typeface="Arial"/>
              <a:ea typeface="Arial"/>
              <a:cs typeface="Arial"/>
              <a:sym typeface="Arial"/>
            </a:endParaRPr>
          </a:p>
        </p:txBody>
      </p:sp>
      <p:sp>
        <p:nvSpPr>
          <p:cNvPr id="1009" name="Google Shape;1009;p87"/>
          <p:cNvSpPr txBox="1"/>
          <p:nvPr/>
        </p:nvSpPr>
        <p:spPr>
          <a:xfrm>
            <a:off x="4879975" y="276225"/>
            <a:ext cx="4613275" cy="6805612"/>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400"/>
              <a:buFont typeface="Noto Sans Symbols"/>
              <a:buChar char="❖"/>
            </a:pPr>
            <a:r>
              <a:rPr lang="en-US" sz="3400" b="1" i="0" u="sng">
                <a:solidFill>
                  <a:srgbClr val="FFFFFF"/>
                </a:solidFill>
                <a:latin typeface="Arial"/>
                <a:ea typeface="Arial"/>
                <a:cs typeface="Arial"/>
                <a:sym typeface="Arial"/>
              </a:rPr>
              <a:t>Hizb</a:t>
            </a:r>
            <a:r>
              <a:rPr lang="en-US" sz="3400" b="1" i="0" u="none">
                <a:solidFill>
                  <a:srgbClr val="FFFFFF"/>
                </a:solidFill>
                <a:latin typeface="Arial"/>
                <a:ea typeface="Arial"/>
                <a:cs typeface="Arial"/>
                <a:sym typeface="Arial"/>
              </a:rPr>
              <a:t>:</a:t>
            </a:r>
            <a:r>
              <a:rPr lang="en-US" sz="3400" b="0" i="0" u="none">
                <a:solidFill>
                  <a:srgbClr val="FFFFFF"/>
                </a:solidFill>
                <a:latin typeface="Arial"/>
                <a:ea typeface="Arial"/>
                <a:cs typeface="Arial"/>
                <a:sym typeface="Arial"/>
              </a:rPr>
              <a:t> </a:t>
            </a:r>
            <a:r>
              <a:rPr lang="en-US" sz="3400" b="0" i="0" u="none">
                <a:solidFill>
                  <a:srgbClr val="FFFF00"/>
                </a:solidFill>
                <a:latin typeface="Arial"/>
                <a:ea typeface="Arial"/>
                <a:cs typeface="Arial"/>
                <a:sym typeface="Arial"/>
              </a:rPr>
              <a:t>Ahadu Ab Qidus, Ahadu Weld Qidus, Ahadu wi’itu Menfes Qidus</a:t>
            </a:r>
            <a:endParaRPr/>
          </a:p>
          <a:p>
            <a:pPr marL="463550" marR="0" lvl="0" indent="-463550" algn="l" rtl="0">
              <a:lnSpc>
                <a:spcPct val="100000"/>
              </a:lnSpc>
              <a:spcBef>
                <a:spcPts val="800"/>
              </a:spcBef>
              <a:spcAft>
                <a:spcPts val="0"/>
              </a:spcAft>
              <a:buClr>
                <a:srgbClr val="FF0000"/>
              </a:buClr>
              <a:buSzPts val="3400"/>
              <a:buFont typeface="Noto Sans Symbols"/>
              <a:buChar char="❖"/>
            </a:pPr>
            <a:r>
              <a:rPr lang="en-US" sz="3400" b="1" i="0" u="sng">
                <a:solidFill>
                  <a:srgbClr val="FFFF00"/>
                </a:solidFill>
                <a:latin typeface="Arial"/>
                <a:ea typeface="Arial"/>
                <a:cs typeface="Arial"/>
                <a:sym typeface="Arial"/>
              </a:rPr>
              <a:t>People</a:t>
            </a:r>
            <a:r>
              <a:rPr lang="en-US" sz="3400" b="1" i="0" u="none">
                <a:solidFill>
                  <a:srgbClr val="FFFF00"/>
                </a:solidFill>
                <a:latin typeface="Arial"/>
                <a:ea typeface="Arial"/>
                <a:cs typeface="Arial"/>
                <a:sym typeface="Arial"/>
              </a:rPr>
              <a:t>:</a:t>
            </a:r>
            <a:r>
              <a:rPr lang="en-US" sz="3400" b="1" i="0" u="none">
                <a:solidFill>
                  <a:srgbClr val="DDDDDD"/>
                </a:solidFill>
                <a:latin typeface="Arial"/>
                <a:ea typeface="Arial"/>
                <a:cs typeface="Arial"/>
                <a:sym typeface="Arial"/>
              </a:rPr>
              <a:t> </a:t>
            </a:r>
            <a:r>
              <a:rPr lang="en-US" sz="3400" b="0" i="0" u="none">
                <a:solidFill>
                  <a:srgbClr val="FFFFFF"/>
                </a:solidFill>
                <a:latin typeface="Arial"/>
                <a:ea typeface="Arial"/>
                <a:cs typeface="Arial"/>
                <a:sym typeface="Arial"/>
              </a:rPr>
              <a:t>One is the Holy Father, one is the Holy Son, one is the Holy Spirit.</a:t>
            </a:r>
            <a:endParaRPr/>
          </a:p>
        </p:txBody>
      </p:sp>
      <p:pic>
        <p:nvPicPr>
          <p:cNvPr id="1010" name="Google Shape;1010;p87"/>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88"/>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017" name="Google Shape;1017;p88"/>
          <p:cNvSpPr txBox="1"/>
          <p:nvPr/>
        </p:nvSpPr>
        <p:spPr>
          <a:xfrm>
            <a:off x="1212850" y="468312"/>
            <a:ext cx="4267200" cy="6811962"/>
          </a:xfrm>
          <a:prstGeom prst="rect">
            <a:avLst/>
          </a:prstGeom>
          <a:noFill/>
          <a:ln>
            <a:noFill/>
          </a:ln>
        </p:spPr>
        <p:txBody>
          <a:bodyPr spcFirstLastPara="1" wrap="square" lIns="92150" tIns="46075" rIns="92150" bIns="46075" anchor="t" anchorCtr="0">
            <a:noAutofit/>
          </a:bodyPr>
          <a:lstStyle/>
          <a:p>
            <a:pPr marL="463550" marR="0" lvl="0" indent="-457200" algn="l" rtl="0">
              <a:lnSpc>
                <a:spcPct val="100000"/>
              </a:lnSpc>
              <a:spcBef>
                <a:spcPts val="0"/>
              </a:spcBef>
              <a:spcAft>
                <a:spcPts val="0"/>
              </a:spcAft>
              <a:buClr>
                <a:srgbClr val="33CC33"/>
              </a:buClr>
              <a:buSzPts val="3300"/>
              <a:buFont typeface="Noto Sans Symbols"/>
              <a:buChar char="❖"/>
            </a:pPr>
            <a:r>
              <a:rPr lang="en-US" sz="3300" b="0" i="0" u="sng">
                <a:solidFill>
                  <a:srgbClr val="FFFFFF"/>
                </a:solidFill>
                <a:latin typeface="Arial"/>
                <a:ea typeface="Arial"/>
                <a:cs typeface="Arial"/>
                <a:sym typeface="Arial"/>
              </a:rPr>
              <a:t>ካህን</a:t>
            </a:r>
            <a:r>
              <a:rPr lang="en-US" sz="3300" b="0" i="0" u="none">
                <a:solidFill>
                  <a:srgbClr val="FFFFFF"/>
                </a:solidFill>
                <a:latin typeface="Arial"/>
                <a:ea typeface="Arial"/>
                <a:cs typeface="Arial"/>
                <a:sym typeface="Arial"/>
              </a:rPr>
              <a:t>፡-</a:t>
            </a:r>
            <a:r>
              <a:rPr lang="en-US" sz="3300" b="0" i="0" u="none">
                <a:solidFill>
                  <a:srgbClr val="FFFF00"/>
                </a:solidFill>
                <a:latin typeface="Arial"/>
                <a:ea typeface="Arial"/>
                <a:cs typeface="Arial"/>
                <a:sym typeface="Arial"/>
              </a:rPr>
              <a:t>እግዚአብሔር ምስለ ኵልክሙ።</a:t>
            </a:r>
            <a:endParaRPr/>
          </a:p>
          <a:p>
            <a:pPr marL="463550" marR="0" lvl="0" indent="-457200" algn="l" rtl="0">
              <a:lnSpc>
                <a:spcPct val="100000"/>
              </a:lnSpc>
              <a:spcBef>
                <a:spcPts val="600"/>
              </a:spcBef>
              <a:spcAft>
                <a:spcPts val="0"/>
              </a:spcAft>
              <a:buClr>
                <a:srgbClr val="FFFFFF"/>
              </a:buClr>
              <a:buSzPts val="3300"/>
              <a:buFont typeface="Noto Sans Symbols"/>
              <a:buChar char="❖"/>
            </a:pPr>
            <a:r>
              <a:rPr lang="en-US" sz="3300" b="0" i="0" u="none">
                <a:solidFill>
                  <a:srgbClr val="FFFFFF"/>
                </a:solidFill>
                <a:latin typeface="Arial"/>
                <a:ea typeface="Arial"/>
                <a:cs typeface="Arial"/>
                <a:sym typeface="Arial"/>
              </a:rPr>
              <a:t>እግዚኣብሔር ምስ ኵልኹም ይኹን፡</a:t>
            </a:r>
            <a:endParaRPr/>
          </a:p>
          <a:p>
            <a:pPr marL="463550" marR="0" lvl="0" indent="-457200" algn="l" rtl="0">
              <a:lnSpc>
                <a:spcPct val="100000"/>
              </a:lnSpc>
              <a:spcBef>
                <a:spcPts val="6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463550" marR="0" lvl="0" indent="-457200" algn="l" rtl="0">
              <a:lnSpc>
                <a:spcPct val="100000"/>
              </a:lnSpc>
              <a:spcBef>
                <a:spcPts val="600"/>
              </a:spcBef>
              <a:spcAft>
                <a:spcPts val="0"/>
              </a:spcAft>
              <a:buClr>
                <a:srgbClr val="33CC33"/>
              </a:buClr>
              <a:buSzPts val="3300"/>
              <a:buFont typeface="Noto Sans Symbols"/>
              <a:buChar char="❖"/>
            </a:pPr>
            <a:r>
              <a:rPr lang="en-US" sz="3300" b="0" i="0" u="sng">
                <a:solidFill>
                  <a:srgbClr val="FFFFFF"/>
                </a:solidFill>
                <a:latin typeface="Arial"/>
                <a:ea typeface="Arial"/>
                <a:cs typeface="Arial"/>
                <a:sym typeface="Arial"/>
              </a:rPr>
              <a:t>ሕዝብ</a:t>
            </a:r>
            <a:r>
              <a:rPr lang="en-US" sz="3300" b="0" i="0" u="none">
                <a:solidFill>
                  <a:srgbClr val="FFFFFF"/>
                </a:solidFill>
                <a:latin typeface="Arial"/>
                <a:ea typeface="Arial"/>
                <a:cs typeface="Arial"/>
                <a:sym typeface="Arial"/>
              </a:rPr>
              <a:t>፡-</a:t>
            </a:r>
            <a:r>
              <a:rPr lang="en-US" sz="3300" b="0" i="0" u="none">
                <a:solidFill>
                  <a:srgbClr val="FFFF00"/>
                </a:solidFill>
                <a:latin typeface="Arial"/>
                <a:ea typeface="Arial"/>
                <a:cs typeface="Arial"/>
                <a:sym typeface="Arial"/>
              </a:rPr>
              <a:t> ምስለ መንፈስከ።</a:t>
            </a:r>
            <a:endParaRPr/>
          </a:p>
          <a:p>
            <a:pPr marL="463550" marR="0" lvl="0" indent="-457200" algn="l" rtl="0">
              <a:lnSpc>
                <a:spcPct val="100000"/>
              </a:lnSpc>
              <a:spcBef>
                <a:spcPts val="600"/>
              </a:spcBef>
              <a:spcAft>
                <a:spcPts val="0"/>
              </a:spcAft>
              <a:buClr>
                <a:srgbClr val="FFFFFF"/>
              </a:buClr>
              <a:buSzPts val="3300"/>
              <a:buFont typeface="Noto Sans Symbols"/>
              <a:buChar char="❖"/>
            </a:pPr>
            <a:r>
              <a:rPr lang="en-US" sz="3300" b="0" i="0" u="none">
                <a:solidFill>
                  <a:srgbClr val="FFFFFF"/>
                </a:solidFill>
                <a:latin typeface="Arial"/>
                <a:ea typeface="Arial"/>
                <a:cs typeface="Arial"/>
                <a:sym typeface="Arial"/>
              </a:rPr>
              <a:t>ምስ መንፈስካ። </a:t>
            </a:r>
            <a:endParaRPr/>
          </a:p>
          <a:p>
            <a:pPr marL="463550" marR="0" lvl="0" indent="-457200" algn="l" rtl="0">
              <a:lnSpc>
                <a:spcPct val="100000"/>
              </a:lnSpc>
              <a:spcBef>
                <a:spcPts val="8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300" b="0" i="0" u="none">
              <a:solidFill>
                <a:srgbClr val="000000"/>
              </a:solidFill>
              <a:latin typeface="Arial"/>
              <a:ea typeface="Arial"/>
              <a:cs typeface="Arial"/>
              <a:sym typeface="Arial"/>
            </a:endParaRPr>
          </a:p>
        </p:txBody>
      </p:sp>
      <p:sp>
        <p:nvSpPr>
          <p:cNvPr id="1018" name="Google Shape;1018;p88"/>
          <p:cNvSpPr txBox="1"/>
          <p:nvPr/>
        </p:nvSpPr>
        <p:spPr>
          <a:xfrm>
            <a:off x="5054600" y="339725"/>
            <a:ext cx="4267200" cy="6710362"/>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300"/>
              <a:buFont typeface="Noto Sans Symbols"/>
              <a:buChar char="❖"/>
            </a:pPr>
            <a:r>
              <a:rPr lang="en-US" sz="3300" b="0" i="0" u="sng">
                <a:solidFill>
                  <a:srgbClr val="FFFFFF"/>
                </a:solidFill>
                <a:latin typeface="Arial"/>
                <a:ea typeface="Arial"/>
                <a:cs typeface="Arial"/>
                <a:sym typeface="Arial"/>
              </a:rPr>
              <a:t>Kahn</a:t>
            </a:r>
            <a:r>
              <a:rPr lang="en-US" sz="3300" b="0" i="0" u="none">
                <a:solidFill>
                  <a:srgbClr val="FFFFFF"/>
                </a:solidFill>
                <a:latin typeface="Arial"/>
                <a:ea typeface="Arial"/>
                <a:cs typeface="Arial"/>
                <a:sym typeface="Arial"/>
              </a:rPr>
              <a:t>: </a:t>
            </a:r>
            <a:r>
              <a:rPr lang="en-US" sz="3300" b="0" i="0" u="none">
                <a:solidFill>
                  <a:srgbClr val="FFFF00"/>
                </a:solidFill>
                <a:latin typeface="Arial"/>
                <a:ea typeface="Arial"/>
                <a:cs typeface="Arial"/>
                <a:sym typeface="Arial"/>
              </a:rPr>
              <a:t>Igzīabhier misle kulikimu</a:t>
            </a:r>
            <a:endParaRPr/>
          </a:p>
          <a:p>
            <a:pPr marL="463550" marR="0" lvl="0" indent="-463550" algn="l" rtl="0">
              <a:lnSpc>
                <a:spcPct val="100000"/>
              </a:lnSpc>
              <a:spcBef>
                <a:spcPts val="800"/>
              </a:spcBef>
              <a:spcAft>
                <a:spcPts val="0"/>
              </a:spcAft>
              <a:buClr>
                <a:srgbClr val="FF0000"/>
              </a:buClr>
              <a:buSzPts val="3300"/>
              <a:buFont typeface="Noto Sans Symbols"/>
              <a:buChar char="❖"/>
            </a:pPr>
            <a:r>
              <a:rPr lang="en-US" sz="3300" b="0" i="0" u="sng">
                <a:solidFill>
                  <a:srgbClr val="FFFF00"/>
                </a:solidFill>
                <a:latin typeface="Arial"/>
                <a:ea typeface="Arial"/>
                <a:cs typeface="Arial"/>
                <a:sym typeface="Arial"/>
              </a:rPr>
              <a:t>Priest</a:t>
            </a:r>
            <a:r>
              <a:rPr lang="en-US" sz="3300" b="0" i="0" u="none">
                <a:solidFill>
                  <a:srgbClr val="FFFF00"/>
                </a:solidFill>
                <a:latin typeface="Arial"/>
                <a:ea typeface="Arial"/>
                <a:cs typeface="Arial"/>
                <a:sym typeface="Arial"/>
              </a:rPr>
              <a:t>:-</a:t>
            </a:r>
            <a:r>
              <a:rPr lang="en-US" sz="3300" b="0" i="0" u="none">
                <a:solidFill>
                  <a:srgbClr val="DDDDDD"/>
                </a:solidFill>
                <a:latin typeface="Arial"/>
                <a:ea typeface="Arial"/>
                <a:cs typeface="Arial"/>
                <a:sym typeface="Arial"/>
              </a:rPr>
              <a:t> </a:t>
            </a:r>
            <a:r>
              <a:rPr lang="en-US" sz="3300" b="0" i="0" u="none">
                <a:solidFill>
                  <a:srgbClr val="FFFFFF"/>
                </a:solidFill>
                <a:latin typeface="Arial"/>
                <a:ea typeface="Arial"/>
                <a:cs typeface="Arial"/>
                <a:sym typeface="Arial"/>
              </a:rPr>
              <a:t>The Lord be with you all.</a:t>
            </a:r>
            <a:endParaRPr/>
          </a:p>
          <a:p>
            <a:pPr marL="463550" marR="0" lvl="0" indent="-463550" algn="l" rtl="0">
              <a:lnSpc>
                <a:spcPct val="100000"/>
              </a:lnSpc>
              <a:spcBef>
                <a:spcPts val="800"/>
              </a:spcBef>
              <a:spcAft>
                <a:spcPts val="0"/>
              </a:spcAft>
              <a:buClr>
                <a:schemeClr val="dk1"/>
              </a:buClr>
              <a:buSzPts val="3300"/>
              <a:buFont typeface="Arial"/>
              <a:buNone/>
            </a:pPr>
            <a:endParaRPr sz="3300" b="0" i="0" u="none">
              <a:solidFill>
                <a:srgbClr val="000000"/>
              </a:solidFill>
              <a:latin typeface="Arial"/>
              <a:ea typeface="Arial"/>
              <a:cs typeface="Arial"/>
              <a:sym typeface="Arial"/>
            </a:endParaRPr>
          </a:p>
          <a:p>
            <a:pPr marL="463550" marR="0" lvl="0" indent="-463550" algn="l" rtl="0">
              <a:lnSpc>
                <a:spcPct val="100000"/>
              </a:lnSpc>
              <a:spcBef>
                <a:spcPts val="600"/>
              </a:spcBef>
              <a:spcAft>
                <a:spcPts val="0"/>
              </a:spcAft>
              <a:buClr>
                <a:srgbClr val="0000FF"/>
              </a:buClr>
              <a:buSzPts val="3300"/>
              <a:buFont typeface="Noto Sans Symbols"/>
              <a:buChar char="❖"/>
            </a:pPr>
            <a:r>
              <a:rPr lang="en-US" sz="3300" b="1" i="0" u="sng">
                <a:solidFill>
                  <a:srgbClr val="FFFFFF"/>
                </a:solidFill>
                <a:latin typeface="Arial"/>
                <a:ea typeface="Arial"/>
                <a:cs typeface="Arial"/>
                <a:sym typeface="Arial"/>
              </a:rPr>
              <a:t>Hizb</a:t>
            </a:r>
            <a:r>
              <a:rPr lang="en-US" sz="3300" b="1" i="0" u="none">
                <a:solidFill>
                  <a:srgbClr val="FFFFFF"/>
                </a:solidFill>
                <a:latin typeface="Arial"/>
                <a:ea typeface="Arial"/>
                <a:cs typeface="Arial"/>
                <a:sym typeface="Arial"/>
              </a:rPr>
              <a:t>:</a:t>
            </a:r>
            <a:r>
              <a:rPr lang="en-US" sz="3300" b="0" i="0" u="none">
                <a:solidFill>
                  <a:srgbClr val="FFFFFF"/>
                </a:solidFill>
                <a:latin typeface="Arial"/>
                <a:ea typeface="Arial"/>
                <a:cs typeface="Arial"/>
                <a:sym typeface="Arial"/>
              </a:rPr>
              <a:t> </a:t>
            </a:r>
            <a:r>
              <a:rPr lang="en-US" sz="3300" b="0" i="0" u="none">
                <a:solidFill>
                  <a:srgbClr val="FFFF00"/>
                </a:solidFill>
                <a:latin typeface="Arial"/>
                <a:ea typeface="Arial"/>
                <a:cs typeface="Arial"/>
                <a:sym typeface="Arial"/>
              </a:rPr>
              <a:t>Misle Menfeseke</a:t>
            </a:r>
            <a:endParaRPr/>
          </a:p>
          <a:p>
            <a:pPr marL="463550" marR="0" lvl="0" indent="-463550" algn="l" rtl="0">
              <a:lnSpc>
                <a:spcPct val="100000"/>
              </a:lnSpc>
              <a:spcBef>
                <a:spcPts val="800"/>
              </a:spcBef>
              <a:spcAft>
                <a:spcPts val="0"/>
              </a:spcAft>
              <a:buClr>
                <a:srgbClr val="FF0000"/>
              </a:buClr>
              <a:buSzPts val="3300"/>
              <a:buFont typeface="Noto Sans Symbols"/>
              <a:buChar char="❖"/>
            </a:pPr>
            <a:r>
              <a:rPr lang="en-US" sz="3300" b="1" i="0" u="sng">
                <a:solidFill>
                  <a:srgbClr val="FFFF00"/>
                </a:solidFill>
                <a:latin typeface="Arial"/>
                <a:ea typeface="Arial"/>
                <a:cs typeface="Arial"/>
                <a:sym typeface="Arial"/>
              </a:rPr>
              <a:t>People</a:t>
            </a:r>
            <a:r>
              <a:rPr lang="en-US" sz="3300" b="1" i="0" u="none">
                <a:solidFill>
                  <a:srgbClr val="FFFF00"/>
                </a:solidFill>
                <a:latin typeface="Arial"/>
                <a:ea typeface="Arial"/>
                <a:cs typeface="Arial"/>
                <a:sym typeface="Arial"/>
              </a:rPr>
              <a:t>:</a:t>
            </a:r>
            <a:r>
              <a:rPr lang="en-US" sz="3300" b="0" i="0" u="none">
                <a:solidFill>
                  <a:srgbClr val="00FF00"/>
                </a:solidFill>
                <a:latin typeface="Arial"/>
                <a:ea typeface="Arial"/>
                <a:cs typeface="Arial"/>
                <a:sym typeface="Arial"/>
              </a:rPr>
              <a:t> </a:t>
            </a:r>
            <a:r>
              <a:rPr lang="en-US" sz="3300" b="0" i="0" u="none">
                <a:solidFill>
                  <a:srgbClr val="FFFFFF"/>
                </a:solidFill>
                <a:latin typeface="Arial"/>
                <a:ea typeface="Arial"/>
                <a:cs typeface="Arial"/>
                <a:sym typeface="Arial"/>
              </a:rPr>
              <a:t>And with Thy spirit.</a:t>
            </a:r>
            <a:endParaRPr/>
          </a:p>
        </p:txBody>
      </p:sp>
      <p:pic>
        <p:nvPicPr>
          <p:cNvPr id="1019" name="Google Shape;1019;p88"/>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89"/>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026" name="Google Shape;1026;p89"/>
          <p:cNvSpPr txBox="1"/>
          <p:nvPr/>
        </p:nvSpPr>
        <p:spPr>
          <a:xfrm>
            <a:off x="750887" y="2960687"/>
            <a:ext cx="4392612" cy="3859212"/>
          </a:xfrm>
          <a:prstGeom prst="rect">
            <a:avLst/>
          </a:prstGeom>
          <a:noFill/>
          <a:ln>
            <a:noFill/>
          </a:ln>
        </p:spPr>
        <p:txBody>
          <a:bodyPr spcFirstLastPara="1" wrap="square" lIns="92150" tIns="46075" rIns="92150" bIns="46075" anchor="t" anchorCtr="0">
            <a:noAutofit/>
          </a:bodyPr>
          <a:lstStyle/>
          <a:p>
            <a:pPr marL="463550" marR="0" lvl="0" indent="-425450" algn="l" rtl="0">
              <a:lnSpc>
                <a:spcPct val="100000"/>
              </a:lnSpc>
              <a:spcBef>
                <a:spcPts val="0"/>
              </a:spcBef>
              <a:spcAft>
                <a:spcPts val="0"/>
              </a:spcAft>
              <a:buClr>
                <a:srgbClr val="00CC00"/>
              </a:buClr>
              <a:buSzPts val="3400"/>
              <a:buFont typeface="Noto Sans Symbols"/>
              <a:buChar char="❖"/>
            </a:pPr>
            <a:r>
              <a:rPr lang="en-US" sz="3400" b="0" i="0" u="sng">
                <a:solidFill>
                  <a:srgbClr val="FFFFFF"/>
                </a:solidFill>
                <a:latin typeface="Arial"/>
                <a:ea typeface="Arial"/>
                <a:cs typeface="Arial"/>
                <a:sym typeface="Arial"/>
              </a:rPr>
              <a:t>ካህን</a:t>
            </a:r>
            <a:r>
              <a:rPr lang="en-US" sz="3400" b="0" i="0" u="none">
                <a:solidFill>
                  <a:srgbClr val="FFFFFF"/>
                </a:solidFill>
                <a:latin typeface="Arial"/>
                <a:ea typeface="Arial"/>
                <a:cs typeface="Arial"/>
                <a:sym typeface="Arial"/>
              </a:rPr>
              <a:t>፡-</a:t>
            </a:r>
            <a:r>
              <a:rPr lang="en-US" sz="3400" b="0" i="0" u="none">
                <a:solidFill>
                  <a:srgbClr val="FFFF00"/>
                </a:solidFill>
                <a:latin typeface="Arial"/>
                <a:ea typeface="Arial"/>
                <a:cs typeface="Arial"/>
                <a:sym typeface="Arial"/>
              </a:rPr>
              <a:t> እግዚኦ መሐረነ ክርስቶስ። </a:t>
            </a:r>
            <a:r>
              <a:rPr lang="en-US" sz="3400" b="0" i="1" u="none">
                <a:solidFill>
                  <a:srgbClr val="FFFFFF"/>
                </a:solidFill>
                <a:latin typeface="Arial"/>
                <a:ea typeface="Arial"/>
                <a:cs typeface="Arial"/>
                <a:sym typeface="Arial"/>
              </a:rPr>
              <a:t>(41ግዜ)</a:t>
            </a:r>
            <a:endParaRPr/>
          </a:p>
          <a:p>
            <a:pPr marL="463550" marR="0" lvl="0" indent="-425450" algn="l" rtl="0">
              <a:lnSpc>
                <a:spcPct val="100000"/>
              </a:lnSpc>
              <a:spcBef>
                <a:spcPts val="700"/>
              </a:spcBef>
              <a:spcAft>
                <a:spcPts val="0"/>
              </a:spcAft>
              <a:buClr>
                <a:srgbClr val="FFFFFF"/>
              </a:buClr>
              <a:buSzPts val="3400"/>
              <a:buFont typeface="Noto Sans Symbols"/>
              <a:buChar char="❖"/>
            </a:pPr>
            <a:r>
              <a:rPr lang="en-US" sz="3400" b="0" i="0" u="none">
                <a:solidFill>
                  <a:srgbClr val="FFFFFF"/>
                </a:solidFill>
                <a:latin typeface="Arial"/>
                <a:ea typeface="Arial"/>
                <a:cs typeface="Arial"/>
                <a:sym typeface="Arial"/>
              </a:rPr>
              <a:t>ኦ ክርስቶስ ጐይታ መሓረና፡ </a:t>
            </a:r>
            <a:r>
              <a:rPr lang="en-US" sz="3400" b="0" i="1" u="none">
                <a:solidFill>
                  <a:srgbClr val="FFFFFF"/>
                </a:solidFill>
                <a:latin typeface="Arial"/>
                <a:ea typeface="Arial"/>
                <a:cs typeface="Arial"/>
                <a:sym typeface="Arial"/>
              </a:rPr>
              <a:t>(41 ጊዜ)</a:t>
            </a:r>
            <a:endParaRPr/>
          </a:p>
        </p:txBody>
      </p:sp>
      <p:sp>
        <p:nvSpPr>
          <p:cNvPr id="1027" name="Google Shape;1027;p89"/>
          <p:cNvSpPr txBox="1"/>
          <p:nvPr/>
        </p:nvSpPr>
        <p:spPr>
          <a:xfrm>
            <a:off x="347662" y="287337"/>
            <a:ext cx="9382125" cy="798512"/>
          </a:xfrm>
          <a:prstGeom prst="rect">
            <a:avLst/>
          </a:prstGeom>
          <a:noFill/>
          <a:ln>
            <a:noFill/>
          </a:ln>
        </p:spPr>
        <p:txBody>
          <a:bodyPr spcFirstLastPara="1" wrap="square" lIns="90000" tIns="91425" rIns="90000" bIns="91425" anchor="t" anchorCtr="0">
            <a:noAutofit/>
          </a:bodyPr>
          <a:lstStyle/>
          <a:p>
            <a:pPr marL="463550" marR="0" lvl="0" indent="-374650" algn="ctr" rtl="0">
              <a:lnSpc>
                <a:spcPct val="100000"/>
              </a:lnSpc>
              <a:spcBef>
                <a:spcPts val="0"/>
              </a:spcBef>
              <a:spcAft>
                <a:spcPts val="0"/>
              </a:spcAft>
              <a:buClr>
                <a:srgbClr val="FF0000"/>
              </a:buClr>
              <a:buSzPts val="2200"/>
              <a:buFont typeface="Noto Sans Symbols"/>
              <a:buChar char="❖"/>
            </a:pPr>
            <a:r>
              <a:rPr lang="en-US" sz="2200" b="0" i="0" u="none">
                <a:solidFill>
                  <a:srgbClr val="FFFFFF"/>
                </a:solidFill>
                <a:latin typeface="Arial"/>
                <a:ea typeface="Arial"/>
                <a:cs typeface="Arial"/>
                <a:sym typeface="Arial"/>
              </a:rPr>
              <a:t>ጎይታኹም በየነይቲ መዓልቲ ከም ዝመጽእ</a:t>
            </a:r>
            <a:r>
              <a:rPr lang="en-US" sz="2200" b="0" i="0" u="none">
                <a:solidFill>
                  <a:srgbClr val="DDDDDD"/>
                </a:solidFill>
                <a:latin typeface="Arial"/>
                <a:ea typeface="Arial"/>
                <a:cs typeface="Arial"/>
                <a:sym typeface="Arial"/>
              </a:rPr>
              <a:t> </a:t>
            </a:r>
            <a:r>
              <a:rPr lang="en-US" sz="2200" b="0" i="0" u="none">
                <a:solidFill>
                  <a:srgbClr val="FFFFFF"/>
                </a:solidFill>
                <a:latin typeface="Arial"/>
                <a:ea typeface="Arial"/>
                <a:cs typeface="Arial"/>
                <a:sym typeface="Arial"/>
              </a:rPr>
              <a:t>ኣይትፈልጡን ኢኹም እሞ ንቕሑ</a:t>
            </a:r>
            <a:r>
              <a:rPr lang="en-US" sz="2200" b="0" i="0" u="none">
                <a:solidFill>
                  <a:srgbClr val="DDDDDD"/>
                </a:solidFill>
                <a:latin typeface="Arial"/>
                <a:ea typeface="Arial"/>
                <a:cs typeface="Arial"/>
                <a:sym typeface="Arial"/>
              </a:rPr>
              <a:t> </a:t>
            </a:r>
            <a:r>
              <a:rPr lang="en-US" sz="2200" b="0" i="1" u="none">
                <a:solidFill>
                  <a:srgbClr val="28F82D"/>
                </a:solidFill>
                <a:latin typeface="Arial"/>
                <a:ea typeface="Arial"/>
                <a:cs typeface="Arial"/>
                <a:sym typeface="Arial"/>
              </a:rPr>
              <a:t>ማቴ 24፡42</a:t>
            </a:r>
            <a:endParaRPr/>
          </a:p>
          <a:p>
            <a:pPr marL="463550" marR="0" lvl="0" indent="-374650" algn="ctr" rtl="0">
              <a:lnSpc>
                <a:spcPct val="100000"/>
              </a:lnSpc>
              <a:spcBef>
                <a:spcPts val="800"/>
              </a:spcBef>
              <a:spcAft>
                <a:spcPts val="0"/>
              </a:spcAft>
              <a:buClr>
                <a:srgbClr val="FF0000"/>
              </a:buClr>
              <a:buSzPts val="2200"/>
              <a:buFont typeface="Noto Sans Symbols"/>
              <a:buChar char="❖"/>
            </a:pPr>
            <a:r>
              <a:rPr lang="en-US" sz="2200" b="0" i="0" u="none">
                <a:solidFill>
                  <a:srgbClr val="FFFFFF"/>
                </a:solidFill>
                <a:latin typeface="Arial"/>
                <a:ea typeface="Arial"/>
                <a:cs typeface="Arial"/>
                <a:sym typeface="Arial"/>
              </a:rPr>
              <a:t>Goytakum be’yeneyti meAlti kem zimetsi aytifeltun ikum imo niQhu</a:t>
            </a:r>
            <a:endParaRPr/>
          </a:p>
          <a:p>
            <a:pPr marL="463550" marR="0" lvl="0" indent="-374650" algn="ctr" rtl="0">
              <a:lnSpc>
                <a:spcPct val="100000"/>
              </a:lnSpc>
              <a:spcBef>
                <a:spcPts val="800"/>
              </a:spcBef>
              <a:spcAft>
                <a:spcPts val="0"/>
              </a:spcAft>
              <a:buClr>
                <a:srgbClr val="FF0000"/>
              </a:buClr>
              <a:buSzPts val="2200"/>
              <a:buFont typeface="Noto Sans Symbols"/>
              <a:buChar char="❖"/>
            </a:pPr>
            <a:r>
              <a:rPr lang="en-US" sz="2200" b="0" i="0" u="none">
                <a:solidFill>
                  <a:srgbClr val="FFFFFF"/>
                </a:solidFill>
                <a:latin typeface="Arial"/>
                <a:ea typeface="Arial"/>
                <a:cs typeface="Arial"/>
                <a:sym typeface="Arial"/>
              </a:rPr>
              <a:t>Watch and therefore, for you do not know what hour your Lord is coming. </a:t>
            </a:r>
            <a:r>
              <a:rPr lang="en-US" sz="2200" b="0" i="0" u="none">
                <a:solidFill>
                  <a:srgbClr val="00FF00"/>
                </a:solidFill>
                <a:latin typeface="Arial"/>
                <a:ea typeface="Arial"/>
                <a:cs typeface="Arial"/>
                <a:sym typeface="Arial"/>
              </a:rPr>
              <a:t>Matt. 24:42</a:t>
            </a:r>
            <a:endParaRPr/>
          </a:p>
        </p:txBody>
      </p:sp>
      <p:sp>
        <p:nvSpPr>
          <p:cNvPr id="1028" name="Google Shape;1028;p89"/>
          <p:cNvSpPr txBox="1"/>
          <p:nvPr/>
        </p:nvSpPr>
        <p:spPr>
          <a:xfrm>
            <a:off x="4897437" y="2849562"/>
            <a:ext cx="4664075" cy="4556125"/>
          </a:xfrm>
          <a:prstGeom prst="rect">
            <a:avLst/>
          </a:prstGeom>
          <a:noFill/>
          <a:ln>
            <a:noFill/>
          </a:ln>
        </p:spPr>
        <p:txBody>
          <a:bodyPr spcFirstLastPara="1" wrap="square" lIns="90000" tIns="91425" rIns="90000" bIns="91425" anchor="t" anchorCtr="0">
            <a:noAutofit/>
          </a:bodyPr>
          <a:lstStyle/>
          <a:p>
            <a:pPr marL="463550" marR="0" lvl="0" indent="-450850" algn="l" rtl="0">
              <a:lnSpc>
                <a:spcPct val="100000"/>
              </a:lnSpc>
              <a:spcBef>
                <a:spcPts val="0"/>
              </a:spcBef>
              <a:spcAft>
                <a:spcPts val="0"/>
              </a:spcAft>
              <a:buClr>
                <a:srgbClr val="0000FF"/>
              </a:buClr>
              <a:buSzPts val="3400"/>
              <a:buFont typeface="Noto Sans Symbols"/>
              <a:buChar char="❖"/>
            </a:pPr>
            <a:r>
              <a:rPr lang="en-US" sz="3400" b="0" i="0" u="sng">
                <a:solidFill>
                  <a:srgbClr val="FFFFFF"/>
                </a:solidFill>
                <a:latin typeface="Arial"/>
                <a:ea typeface="Arial"/>
                <a:cs typeface="Arial"/>
                <a:sym typeface="Arial"/>
              </a:rPr>
              <a:t>Kahn</a:t>
            </a:r>
            <a:r>
              <a:rPr lang="en-US" sz="3400" b="0" i="0" u="none">
                <a:solidFill>
                  <a:srgbClr val="FFFFFF"/>
                </a:solidFill>
                <a:latin typeface="Arial"/>
                <a:ea typeface="Arial"/>
                <a:cs typeface="Arial"/>
                <a:sym typeface="Arial"/>
              </a:rPr>
              <a:t>: </a:t>
            </a:r>
            <a:r>
              <a:rPr lang="en-US" sz="3400" b="0" i="0" u="none">
                <a:solidFill>
                  <a:srgbClr val="FFFF00"/>
                </a:solidFill>
                <a:latin typeface="Arial"/>
                <a:ea typeface="Arial"/>
                <a:cs typeface="Arial"/>
                <a:sym typeface="Arial"/>
              </a:rPr>
              <a:t>Igzīo meharene Kristos (41 gizie)</a:t>
            </a:r>
            <a:endParaRPr/>
          </a:p>
          <a:p>
            <a:pPr marL="463550" marR="0" lvl="0" indent="-450850" algn="l" rtl="0">
              <a:lnSpc>
                <a:spcPct val="100000"/>
              </a:lnSpc>
              <a:spcBef>
                <a:spcPts val="700"/>
              </a:spcBef>
              <a:spcAft>
                <a:spcPts val="0"/>
              </a:spcAft>
              <a:buClr>
                <a:srgbClr val="FF0000"/>
              </a:buClr>
              <a:buSzPts val="3400"/>
              <a:buFont typeface="Noto Sans Symbols"/>
              <a:buChar char="❖"/>
            </a:pPr>
            <a:r>
              <a:rPr lang="en-US" sz="3400" b="0" i="0" u="sng">
                <a:solidFill>
                  <a:srgbClr val="FFFF00"/>
                </a:solidFill>
                <a:latin typeface="Arial"/>
                <a:ea typeface="Arial"/>
                <a:cs typeface="Arial"/>
                <a:sym typeface="Arial"/>
              </a:rPr>
              <a:t>Priest</a:t>
            </a:r>
            <a:r>
              <a:rPr lang="en-US" sz="3400" b="0" i="0" u="none">
                <a:solidFill>
                  <a:srgbClr val="FFFF00"/>
                </a:solidFill>
                <a:latin typeface="Arial"/>
                <a:ea typeface="Arial"/>
                <a:cs typeface="Arial"/>
                <a:sym typeface="Arial"/>
              </a:rPr>
              <a:t>:</a:t>
            </a:r>
            <a:r>
              <a:rPr lang="en-US" sz="3400" b="0" i="0" u="none">
                <a:solidFill>
                  <a:srgbClr val="DDDDDD"/>
                </a:solidFill>
                <a:latin typeface="Arial"/>
                <a:ea typeface="Arial"/>
                <a:cs typeface="Arial"/>
                <a:sym typeface="Arial"/>
              </a:rPr>
              <a:t> </a:t>
            </a:r>
            <a:r>
              <a:rPr lang="en-US" sz="3400" b="0" i="0" u="none">
                <a:solidFill>
                  <a:srgbClr val="FFFFFF"/>
                </a:solidFill>
                <a:latin typeface="Arial"/>
                <a:ea typeface="Arial"/>
                <a:cs typeface="Arial"/>
                <a:sym typeface="Arial"/>
              </a:rPr>
              <a:t>Lord have mercy upon us O Christ! </a:t>
            </a:r>
            <a:r>
              <a:rPr lang="en-US" sz="3400" b="0" i="1" u="none">
                <a:solidFill>
                  <a:srgbClr val="FFFFFF"/>
                </a:solidFill>
                <a:latin typeface="Arial"/>
                <a:ea typeface="Arial"/>
                <a:cs typeface="Arial"/>
                <a:sym typeface="Arial"/>
              </a:rPr>
              <a:t>(41 times)</a:t>
            </a:r>
            <a:endParaRPr/>
          </a:p>
        </p:txBody>
      </p:sp>
      <p:pic>
        <p:nvPicPr>
          <p:cNvPr id="1029" name="Google Shape;1029;p89"/>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9"/>
          <p:cNvSpPr txBox="1"/>
          <p:nvPr/>
        </p:nvSpPr>
        <p:spPr>
          <a:xfrm>
            <a:off x="457200" y="468312"/>
            <a:ext cx="4700587" cy="6811962"/>
          </a:xfrm>
          <a:prstGeom prst="rect">
            <a:avLst/>
          </a:prstGeom>
          <a:noFill/>
          <a:ln>
            <a:noFill/>
          </a:ln>
        </p:spPr>
        <p:txBody>
          <a:bodyPr spcFirstLastPara="1" wrap="square" lIns="92150" tIns="46075" rIns="92150" bIns="46075" anchor="t" anchorCtr="0">
            <a:noAutofit/>
          </a:bodyPr>
          <a:lstStyle/>
          <a:p>
            <a:pPr marL="342900" marR="0" lvl="0" indent="-284162" algn="l" rtl="0">
              <a:lnSpc>
                <a:spcPct val="100000"/>
              </a:lnSpc>
              <a:spcBef>
                <a:spcPts val="0"/>
              </a:spcBef>
              <a:spcAft>
                <a:spcPts val="0"/>
              </a:spcAft>
              <a:buClr>
                <a:srgbClr val="02CA02"/>
              </a:buClr>
              <a:buSzPts val="2700"/>
              <a:buFont typeface="Noto Sans Symbols"/>
              <a:buChar char="❖"/>
            </a:pPr>
            <a:r>
              <a:rPr lang="en-US" sz="2700" b="0" i="0" u="none">
                <a:solidFill>
                  <a:srgbClr val="DDDDDD"/>
                </a:solidFill>
                <a:latin typeface="Arial"/>
                <a:ea typeface="Arial"/>
                <a:cs typeface="Arial"/>
                <a:sym typeface="Arial"/>
              </a:rPr>
              <a:t> </a:t>
            </a:r>
            <a:r>
              <a:rPr lang="en-US" sz="2700" b="0" i="0" u="sng">
                <a:solidFill>
                  <a:srgbClr val="FFFFFF"/>
                </a:solidFill>
                <a:latin typeface="Arial"/>
                <a:ea typeface="Arial"/>
                <a:cs typeface="Arial"/>
                <a:sym typeface="Arial"/>
              </a:rPr>
              <a:t>ካህን</a:t>
            </a:r>
            <a:r>
              <a:rPr lang="en-US" sz="2700" b="0" i="0" u="none">
                <a:solidFill>
                  <a:srgbClr val="FFFFFF"/>
                </a:solidFill>
                <a:latin typeface="Arial"/>
                <a:ea typeface="Arial"/>
                <a:cs typeface="Arial"/>
                <a:sym typeface="Arial"/>
              </a:rPr>
              <a:t>፦</a:t>
            </a:r>
            <a:r>
              <a:rPr lang="en-US" sz="2700" b="0" i="0" u="none">
                <a:solidFill>
                  <a:srgbClr val="DDDDDD"/>
                </a:solidFill>
                <a:latin typeface="Arial"/>
                <a:ea typeface="Arial"/>
                <a:cs typeface="Arial"/>
                <a:sym typeface="Arial"/>
              </a:rPr>
              <a:t> </a:t>
            </a:r>
            <a:r>
              <a:rPr lang="en-US" sz="2700" b="0" i="0" u="none">
                <a:solidFill>
                  <a:srgbClr val="FFFF00"/>
                </a:solidFill>
                <a:latin typeface="Arial"/>
                <a:ea typeface="Arial"/>
                <a:cs typeface="Arial"/>
                <a:sym typeface="Arial"/>
              </a:rPr>
              <a:t>ዘመልዕልተ ቅዱሳን ሀሎከ ወመንክር ስብሐቲከ ትእልፊተ አእላፋ</a:t>
            </a:r>
            <a:r>
              <a:rPr lang="en-US" sz="2700" b="0" i="0" u="none">
                <a:solidFill>
                  <a:srgbClr val="CE181E"/>
                </a:solidFill>
                <a:latin typeface="Arial"/>
                <a:ea typeface="Arial"/>
                <a:cs typeface="Arial"/>
                <a:sym typeface="Arial"/>
              </a:rPr>
              <a:t>ት</a:t>
            </a:r>
            <a:r>
              <a:rPr lang="en-US" sz="2700" b="0" i="0" u="none">
                <a:solidFill>
                  <a:srgbClr val="FFFF00"/>
                </a:solidFill>
                <a:latin typeface="Arial"/>
                <a:ea typeface="Arial"/>
                <a:cs typeface="Arial"/>
                <a:sym typeface="Arial"/>
              </a:rPr>
              <a:t> መላእክት ይቄድሱከ ወትጉሃን እለ ኢይነውሙ ይሴብሑከ። </a:t>
            </a:r>
            <a:endParaRPr/>
          </a:p>
          <a:p>
            <a:pPr marL="342900" marR="0" lvl="0" indent="-284162" algn="l" rtl="0">
              <a:lnSpc>
                <a:spcPct val="100000"/>
              </a:lnSpc>
              <a:spcBef>
                <a:spcPts val="700"/>
              </a:spcBef>
              <a:spcAft>
                <a:spcPts val="0"/>
              </a:spcAft>
              <a:buClr>
                <a:srgbClr val="0099CC"/>
              </a:buClr>
              <a:buSzPts val="2700"/>
              <a:buFont typeface="Noto Sans Symbols"/>
              <a:buChar char="❖"/>
            </a:pPr>
            <a:r>
              <a:rPr lang="en-US" sz="2700" b="0" i="0" u="none">
                <a:solidFill>
                  <a:srgbClr val="FFFFFF"/>
                </a:solidFill>
                <a:latin typeface="Arial"/>
                <a:ea typeface="Arial"/>
                <a:cs typeface="Arial"/>
                <a:sym typeface="Arial"/>
              </a:rPr>
              <a:t>ኣብ ልዕሊ ቕዱሳን እትነብር ኢኻ። ምስጋናኻ ድማ ዕፁብ እዩ። ትእልፊተ ኣእላፋት መላእኽቲ ይቕድሱኻ እቶም ዘይድቅሱ ትጉሃን ከኣ የመስግኑኻ። (ቅዳ.ጎር.ካልዕ- ፭)</a:t>
            </a:r>
            <a:endParaRPr/>
          </a:p>
        </p:txBody>
      </p:sp>
      <p:sp>
        <p:nvSpPr>
          <p:cNvPr id="299" name="Google Shape;299;p9"/>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9</a:t>
            </a:fld>
            <a:endParaRPr/>
          </a:p>
        </p:txBody>
      </p:sp>
      <p:pic>
        <p:nvPicPr>
          <p:cNvPr id="300" name="Google Shape;300;p9"/>
          <p:cNvPicPr preferRelativeResize="0"/>
          <p:nvPr/>
        </p:nvPicPr>
        <p:blipFill rotWithShape="1">
          <a:blip r:embed="rId3">
            <a:alphaModFix/>
          </a:blip>
          <a:srcRect/>
          <a:stretch/>
        </p:blipFill>
        <p:spPr>
          <a:xfrm>
            <a:off x="8994775" y="6550025"/>
            <a:ext cx="800100" cy="815975"/>
          </a:xfrm>
          <a:prstGeom prst="rect">
            <a:avLst/>
          </a:prstGeom>
          <a:noFill/>
          <a:ln>
            <a:noFill/>
          </a:ln>
        </p:spPr>
      </p:pic>
      <p:sp>
        <p:nvSpPr>
          <p:cNvPr id="301" name="Google Shape;301;p9"/>
          <p:cNvSpPr txBox="1"/>
          <p:nvPr/>
        </p:nvSpPr>
        <p:spPr>
          <a:xfrm>
            <a:off x="4973637" y="298450"/>
            <a:ext cx="4500562" cy="6757987"/>
          </a:xfrm>
          <a:prstGeom prst="rect">
            <a:avLst/>
          </a:prstGeom>
          <a:noFill/>
          <a:ln>
            <a:noFill/>
          </a:ln>
        </p:spPr>
        <p:txBody>
          <a:bodyPr spcFirstLastPara="1" wrap="square" lIns="90000" tIns="91425" rIns="90000" bIns="91425" anchor="t" anchorCtr="0">
            <a:noAutofit/>
          </a:bodyPr>
          <a:lstStyle/>
          <a:p>
            <a:pPr marL="342900" marR="0" lvl="0" indent="-284162" algn="l" rtl="0">
              <a:lnSpc>
                <a:spcPct val="100000"/>
              </a:lnSpc>
              <a:spcBef>
                <a:spcPts val="0"/>
              </a:spcBef>
              <a:spcAft>
                <a:spcPts val="0"/>
              </a:spcAft>
              <a:buClr>
                <a:srgbClr val="0000FF"/>
              </a:buClr>
              <a:buSzPts val="2700"/>
              <a:buFont typeface="Noto Sans Symbols"/>
              <a:buChar char="❖"/>
            </a:pPr>
            <a:r>
              <a:rPr lang="en-US" sz="2700" b="0" i="0" u="sng">
                <a:solidFill>
                  <a:srgbClr val="FFFFFF"/>
                </a:solidFill>
                <a:latin typeface="Arial"/>
                <a:ea typeface="Arial"/>
                <a:cs typeface="Arial"/>
                <a:sym typeface="Arial"/>
              </a:rPr>
              <a:t>Kahn</a:t>
            </a:r>
            <a:r>
              <a:rPr lang="en-US" sz="2700" b="0" i="0" u="none">
                <a:solidFill>
                  <a:srgbClr val="FFFFFF"/>
                </a:solidFill>
                <a:latin typeface="Arial"/>
                <a:ea typeface="Arial"/>
                <a:cs typeface="Arial"/>
                <a:sym typeface="Arial"/>
              </a:rPr>
              <a:t>: </a:t>
            </a:r>
            <a:r>
              <a:rPr lang="en-US" sz="2700" b="0" i="0" u="none">
                <a:solidFill>
                  <a:srgbClr val="FFFF00"/>
                </a:solidFill>
                <a:latin typeface="Arial"/>
                <a:ea typeface="Arial"/>
                <a:cs typeface="Arial"/>
                <a:sym typeface="Arial"/>
              </a:rPr>
              <a:t>Ze-mel’ilte qidusan haloke we-menkir sibhatīke t’ilfefīt aelafate melaikt y’qiedsuke we-tiguhan ile īynewmu y’siebhuke.</a:t>
            </a:r>
            <a:r>
              <a:rPr lang="en-US" sz="2700" b="0" i="0" u="none">
                <a:solidFill>
                  <a:srgbClr val="FFFFFF"/>
                </a:solidFill>
                <a:latin typeface="Arial"/>
                <a:ea typeface="Arial"/>
                <a:cs typeface="Arial"/>
                <a:sym typeface="Arial"/>
              </a:rPr>
              <a:t> </a:t>
            </a:r>
            <a:endParaRPr/>
          </a:p>
          <a:p>
            <a:pPr marL="342900" marR="0" lvl="0" indent="-284162" algn="l" rtl="0">
              <a:lnSpc>
                <a:spcPct val="100000"/>
              </a:lnSpc>
              <a:spcBef>
                <a:spcPts val="700"/>
              </a:spcBef>
              <a:spcAft>
                <a:spcPts val="0"/>
              </a:spcAft>
              <a:buClr>
                <a:srgbClr val="FF0000"/>
              </a:buClr>
              <a:buSzPts val="2700"/>
              <a:buFont typeface="Noto Sans Symbols"/>
              <a:buChar char="❖"/>
            </a:pPr>
            <a:r>
              <a:rPr lang="en-US" sz="2700" b="0" i="0" u="sng">
                <a:solidFill>
                  <a:srgbClr val="FFFF00"/>
                </a:solidFill>
                <a:latin typeface="Arial"/>
                <a:ea typeface="Arial"/>
                <a:cs typeface="Arial"/>
                <a:sym typeface="Arial"/>
              </a:rPr>
              <a:t>Priest</a:t>
            </a:r>
            <a:r>
              <a:rPr lang="en-US" sz="2700" b="0" i="0" u="none">
                <a:solidFill>
                  <a:srgbClr val="FFFF00"/>
                </a:solidFill>
                <a:latin typeface="Arial"/>
                <a:ea typeface="Arial"/>
                <a:cs typeface="Arial"/>
                <a:sym typeface="Arial"/>
              </a:rPr>
              <a:t>: </a:t>
            </a:r>
            <a:r>
              <a:rPr lang="en-US" sz="2700" b="0" i="0" u="none">
                <a:solidFill>
                  <a:srgbClr val="FFFFFF"/>
                </a:solidFill>
                <a:latin typeface="Arial"/>
                <a:ea typeface="Arial"/>
                <a:cs typeface="Arial"/>
                <a:sym typeface="Arial"/>
              </a:rPr>
              <a:t>Thou art above the saints, Thy glory is wonderful, thousand thousands of angels hallow Thee, the watchful who do not sleep glorify Thee.</a:t>
            </a:r>
            <a:endParaRPr/>
          </a:p>
          <a:p>
            <a:pPr marL="342900" marR="0" lvl="0" indent="-284162" algn="l" rtl="0">
              <a:lnSpc>
                <a:spcPct val="100000"/>
              </a:lnSpc>
              <a:spcBef>
                <a:spcPts val="700"/>
              </a:spcBef>
              <a:spcAft>
                <a:spcPts val="0"/>
              </a:spcAft>
              <a:buClr>
                <a:schemeClr val="dk1"/>
              </a:buClr>
              <a:buSzPts val="2700"/>
              <a:buFont typeface="Arial"/>
              <a:buNone/>
            </a:pPr>
            <a:endParaRPr sz="27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2700" b="0" i="0" u="none">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90"/>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036" name="Google Shape;1036;p90"/>
          <p:cNvSpPr txBox="1"/>
          <p:nvPr/>
        </p:nvSpPr>
        <p:spPr>
          <a:xfrm>
            <a:off x="277812" y="992187"/>
            <a:ext cx="2728912" cy="3257550"/>
          </a:xfrm>
          <a:prstGeom prst="rect">
            <a:avLst/>
          </a:prstGeom>
          <a:noFill/>
          <a:ln>
            <a:noFill/>
          </a:ln>
        </p:spPr>
        <p:txBody>
          <a:bodyPr spcFirstLastPara="1" wrap="square" lIns="92150" tIns="46075" rIns="92150" bIns="46075" anchor="t" anchorCtr="0">
            <a:noAutofit/>
          </a:bodyPr>
          <a:lstStyle/>
          <a:p>
            <a:pPr marL="457200" marR="0" lvl="0" indent="-417512" algn="ctr" rtl="0">
              <a:lnSpc>
                <a:spcPct val="100000"/>
              </a:lnSpc>
              <a:spcBef>
                <a:spcPts val="0"/>
              </a:spcBef>
              <a:spcAft>
                <a:spcPts val="0"/>
              </a:spcAft>
              <a:buClr>
                <a:srgbClr val="02CA02"/>
              </a:buClr>
              <a:buSzPts val="3000"/>
              <a:buFont typeface="Noto Sans Symbols"/>
              <a:buChar char="❖"/>
            </a:pPr>
            <a:r>
              <a:rPr lang="en-US" sz="3000" b="0" i="0" u="sng">
                <a:solidFill>
                  <a:srgbClr val="FFFFFF"/>
                </a:solidFill>
                <a:latin typeface="Arial"/>
                <a:ea typeface="Arial"/>
                <a:cs typeface="Arial"/>
                <a:sym typeface="Arial"/>
              </a:rPr>
              <a:t>ካህን</a:t>
            </a:r>
            <a:r>
              <a:rPr lang="en-US" sz="3000" b="0" i="0" u="none">
                <a:solidFill>
                  <a:srgbClr val="FFFFFF"/>
                </a:solidFill>
                <a:latin typeface="Arial"/>
                <a:ea typeface="Arial"/>
                <a:cs typeface="Arial"/>
                <a:sym typeface="Arial"/>
              </a:rPr>
              <a:t>፡-</a:t>
            </a:r>
            <a:r>
              <a:rPr lang="en-US" sz="3000" b="0" i="0" u="none">
                <a:solidFill>
                  <a:srgbClr val="FFFF00"/>
                </a:solidFill>
                <a:latin typeface="Arial"/>
                <a:ea typeface="Arial"/>
                <a:cs typeface="Arial"/>
                <a:sym typeface="Arial"/>
              </a:rPr>
              <a:t> </a:t>
            </a:r>
            <a:endParaRPr/>
          </a:p>
          <a:p>
            <a:pPr marL="457200" marR="0" lvl="0" indent="-417512" algn="ctr" rtl="0">
              <a:lnSpc>
                <a:spcPct val="100000"/>
              </a:lnSpc>
              <a:spcBef>
                <a:spcPts val="800"/>
              </a:spcBef>
              <a:spcAft>
                <a:spcPts val="0"/>
              </a:spcAft>
              <a:buClr>
                <a:srgbClr val="FFFF00"/>
              </a:buClr>
              <a:buSzPts val="3000"/>
              <a:buFont typeface="Arial"/>
              <a:buNone/>
            </a:pPr>
            <a:r>
              <a:rPr lang="en-US" sz="3000" b="0" i="0" u="none">
                <a:solidFill>
                  <a:srgbClr val="FFFF00"/>
                </a:solidFill>
                <a:latin typeface="Arial"/>
                <a:ea typeface="Arial"/>
                <a:cs typeface="Arial"/>
                <a:sym typeface="Arial"/>
              </a:rPr>
              <a:t>እግዚኦ መሐረነ ክርስቶስ። </a:t>
            </a:r>
            <a:r>
              <a:rPr lang="en-US" sz="3000" b="0" i="1" u="none">
                <a:solidFill>
                  <a:srgbClr val="FFFFFF"/>
                </a:solidFill>
                <a:latin typeface="Arial"/>
                <a:ea typeface="Arial"/>
                <a:cs typeface="Arial"/>
                <a:sym typeface="Arial"/>
              </a:rPr>
              <a:t>(41ግዜ)</a:t>
            </a:r>
            <a:endParaRPr/>
          </a:p>
          <a:p>
            <a:pPr marL="457200" marR="0" lvl="0" indent="-417512" algn="ctr" rtl="0">
              <a:lnSpc>
                <a:spcPct val="100000"/>
              </a:lnSpc>
              <a:spcBef>
                <a:spcPts val="8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457200" marR="0" lvl="0" indent="-417512" algn="ctr" rtl="0">
              <a:lnSpc>
                <a:spcPct val="100000"/>
              </a:lnSpc>
              <a:spcBef>
                <a:spcPts val="7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ኦ ክርስቶስ ጐይታ መሓረና፡ </a:t>
            </a:r>
            <a:endParaRPr/>
          </a:p>
          <a:p>
            <a:pPr marL="457200" marR="0" lvl="0" indent="-417512" algn="ctr" rtl="0">
              <a:lnSpc>
                <a:spcPct val="100000"/>
              </a:lnSpc>
              <a:spcBef>
                <a:spcPts val="700"/>
              </a:spcBef>
              <a:spcAft>
                <a:spcPts val="0"/>
              </a:spcAft>
              <a:buClr>
                <a:srgbClr val="FFFFFF"/>
              </a:buClr>
              <a:buSzPts val="3000"/>
              <a:buFont typeface="Arial"/>
              <a:buNone/>
            </a:pPr>
            <a:r>
              <a:rPr lang="en-US" sz="3000" b="0" i="1" u="none">
                <a:solidFill>
                  <a:srgbClr val="FFFFFF"/>
                </a:solidFill>
                <a:latin typeface="Arial"/>
                <a:ea typeface="Arial"/>
                <a:cs typeface="Arial"/>
                <a:sym typeface="Arial"/>
              </a:rPr>
              <a:t>(41 ጊዜ)</a:t>
            </a:r>
            <a:endParaRPr/>
          </a:p>
        </p:txBody>
      </p:sp>
      <p:sp>
        <p:nvSpPr>
          <p:cNvPr id="1037" name="Google Shape;1037;p90"/>
          <p:cNvSpPr txBox="1"/>
          <p:nvPr/>
        </p:nvSpPr>
        <p:spPr>
          <a:xfrm>
            <a:off x="6997700" y="996950"/>
            <a:ext cx="2882900" cy="5024437"/>
          </a:xfrm>
          <a:prstGeom prst="rect">
            <a:avLst/>
          </a:prstGeom>
          <a:noFill/>
          <a:ln>
            <a:noFill/>
          </a:ln>
        </p:spPr>
        <p:txBody>
          <a:bodyPr spcFirstLastPara="1" wrap="square" lIns="90000" tIns="91425" rIns="90000" bIns="91425" anchor="t" anchorCtr="0">
            <a:noAutofit/>
          </a:bodyPr>
          <a:lstStyle/>
          <a:p>
            <a:pPr marL="457200" marR="0" lvl="0" indent="-417512" algn="ctr" rtl="0">
              <a:lnSpc>
                <a:spcPct val="100000"/>
              </a:lnSpc>
              <a:spcBef>
                <a:spcPts val="0"/>
              </a:spcBef>
              <a:spcAft>
                <a:spcPts val="0"/>
              </a:spcAft>
              <a:buClr>
                <a:srgbClr val="0000FF"/>
              </a:buClr>
              <a:buSzPts val="3000"/>
              <a:buFont typeface="Arial"/>
              <a:buChar char="❖"/>
            </a:pPr>
            <a:r>
              <a:rPr lang="en-US" sz="3000" b="0" i="0" u="sng">
                <a:solidFill>
                  <a:srgbClr val="FFFFFF"/>
                </a:solidFill>
                <a:latin typeface="Arial"/>
                <a:ea typeface="Arial"/>
                <a:cs typeface="Arial"/>
                <a:sym typeface="Arial"/>
              </a:rPr>
              <a:t>Kahn</a:t>
            </a:r>
            <a:r>
              <a:rPr lang="en-US" sz="3000" b="0" i="0" u="none">
                <a:solidFill>
                  <a:srgbClr val="FFFFFF"/>
                </a:solidFill>
                <a:latin typeface="Arial"/>
                <a:ea typeface="Arial"/>
                <a:cs typeface="Arial"/>
                <a:sym typeface="Arial"/>
              </a:rPr>
              <a:t>: </a:t>
            </a:r>
            <a:endParaRPr/>
          </a:p>
          <a:p>
            <a:pPr marL="457200" marR="0" lvl="0" indent="-417512" algn="ctr" rtl="0">
              <a:lnSpc>
                <a:spcPct val="100000"/>
              </a:lnSpc>
              <a:spcBef>
                <a:spcPts val="700"/>
              </a:spcBef>
              <a:spcAft>
                <a:spcPts val="0"/>
              </a:spcAft>
              <a:buClr>
                <a:srgbClr val="FFFF00"/>
              </a:buClr>
              <a:buSzPts val="3000"/>
              <a:buFont typeface="Arial"/>
              <a:buNone/>
            </a:pPr>
            <a:r>
              <a:rPr lang="en-US" sz="3000" b="0" i="0" u="none">
                <a:solidFill>
                  <a:srgbClr val="FFFF00"/>
                </a:solidFill>
                <a:latin typeface="Arial"/>
                <a:ea typeface="Arial"/>
                <a:cs typeface="Arial"/>
                <a:sym typeface="Arial"/>
              </a:rPr>
              <a:t>Igzīo meharene Kristos </a:t>
            </a:r>
            <a:endParaRPr/>
          </a:p>
          <a:p>
            <a:pPr marL="457200" marR="0" lvl="0" indent="-417512" algn="ctr" rtl="0">
              <a:lnSpc>
                <a:spcPct val="100000"/>
              </a:lnSpc>
              <a:spcBef>
                <a:spcPts val="700"/>
              </a:spcBef>
              <a:spcAft>
                <a:spcPts val="0"/>
              </a:spcAft>
              <a:buClr>
                <a:srgbClr val="FFFF00"/>
              </a:buClr>
              <a:buSzPts val="3000"/>
              <a:buFont typeface="Arial"/>
              <a:buNone/>
            </a:pPr>
            <a:r>
              <a:rPr lang="en-US" sz="3000" b="0" i="0" u="none">
                <a:solidFill>
                  <a:srgbClr val="FFFF00"/>
                </a:solidFill>
                <a:latin typeface="Arial"/>
                <a:ea typeface="Arial"/>
                <a:cs typeface="Arial"/>
                <a:sym typeface="Arial"/>
              </a:rPr>
              <a:t>(41 gizie)</a:t>
            </a:r>
            <a:endParaRPr/>
          </a:p>
          <a:p>
            <a:pPr marL="457200" marR="0" lvl="0" indent="-417512" algn="l" rtl="0">
              <a:lnSpc>
                <a:spcPct val="100000"/>
              </a:lnSpc>
              <a:spcBef>
                <a:spcPts val="7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457200" marR="0" lvl="0" indent="-417512" algn="l" rtl="0">
              <a:lnSpc>
                <a:spcPct val="100000"/>
              </a:lnSpc>
              <a:spcBef>
                <a:spcPts val="7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457200" marR="0" lvl="0" indent="-417512" algn="ctr" rtl="0">
              <a:lnSpc>
                <a:spcPct val="100000"/>
              </a:lnSpc>
              <a:spcBef>
                <a:spcPts val="700"/>
              </a:spcBef>
              <a:spcAft>
                <a:spcPts val="0"/>
              </a:spcAft>
              <a:buClr>
                <a:srgbClr val="FF0000"/>
              </a:buClr>
              <a:buSzPts val="3000"/>
              <a:buFont typeface="Arial"/>
              <a:buChar char="❖"/>
            </a:pPr>
            <a:r>
              <a:rPr lang="en-US" sz="3000" b="0" i="0" u="none">
                <a:solidFill>
                  <a:srgbClr val="FFFFFF"/>
                </a:solidFill>
                <a:latin typeface="Arial"/>
                <a:ea typeface="Arial"/>
                <a:cs typeface="Arial"/>
                <a:sym typeface="Arial"/>
              </a:rPr>
              <a:t>Lord have mercy upon us O Christ! </a:t>
            </a:r>
            <a:endParaRPr/>
          </a:p>
          <a:p>
            <a:pPr marL="457200" marR="0" lvl="0" indent="-417512" algn="ctr" rtl="0">
              <a:lnSpc>
                <a:spcPct val="100000"/>
              </a:lnSpc>
              <a:spcBef>
                <a:spcPts val="700"/>
              </a:spcBef>
              <a:spcAft>
                <a:spcPts val="0"/>
              </a:spcAft>
              <a:buClr>
                <a:srgbClr val="FFFFFF"/>
              </a:buClr>
              <a:buSzPts val="3000"/>
              <a:buFont typeface="Arial"/>
              <a:buNone/>
            </a:pPr>
            <a:r>
              <a:rPr lang="en-US" sz="3000" b="0" i="1" u="none">
                <a:solidFill>
                  <a:srgbClr val="FFFFFF"/>
                </a:solidFill>
                <a:latin typeface="Arial"/>
                <a:ea typeface="Arial"/>
                <a:cs typeface="Arial"/>
                <a:sym typeface="Arial"/>
              </a:rPr>
              <a:t>(41 times)</a:t>
            </a:r>
            <a:endParaRPr/>
          </a:p>
        </p:txBody>
      </p:sp>
      <p:sp>
        <p:nvSpPr>
          <p:cNvPr id="1038" name="Google Shape;1038;p90"/>
          <p:cNvSpPr txBox="1"/>
          <p:nvPr/>
        </p:nvSpPr>
        <p:spPr>
          <a:xfrm>
            <a:off x="539750" y="223837"/>
            <a:ext cx="9085262" cy="1247775"/>
          </a:xfrm>
          <a:prstGeom prst="rect">
            <a:avLst/>
          </a:prstGeom>
          <a:noFill/>
          <a:ln>
            <a:noFill/>
          </a:ln>
        </p:spPr>
        <p:txBody>
          <a:bodyPr spcFirstLastPara="1" wrap="square" lIns="90000" tIns="91425" rIns="90000" bIns="91425" anchor="t" anchorCtr="0">
            <a:noAutofit/>
          </a:bodyPr>
          <a:lstStyle/>
          <a:p>
            <a:pPr marL="465137" marR="0" lvl="0" indent="-461962" algn="ctr" rtl="0">
              <a:lnSpc>
                <a:spcPct val="100000"/>
              </a:lnSpc>
              <a:spcBef>
                <a:spcPts val="0"/>
              </a:spcBef>
              <a:spcAft>
                <a:spcPts val="0"/>
              </a:spcAft>
              <a:buClr>
                <a:srgbClr val="FFFFFF"/>
              </a:buClr>
              <a:buSzPts val="2400"/>
              <a:buFont typeface="Arial"/>
              <a:buNone/>
            </a:pPr>
            <a:r>
              <a:rPr lang="en-US" sz="2400" b="0" i="1" u="sng">
                <a:solidFill>
                  <a:srgbClr val="FFFFFF"/>
                </a:solidFill>
                <a:latin typeface="Arial"/>
                <a:ea typeface="Arial"/>
                <a:cs typeface="Arial"/>
                <a:sym typeface="Arial"/>
              </a:rPr>
              <a:t>ህዝቢ ንካህን እናተኸተሉ; </a:t>
            </a:r>
            <a:endParaRPr/>
          </a:p>
          <a:p>
            <a:pPr marL="465137" marR="0" lvl="0" indent="-461962" algn="ctr" rtl="0">
              <a:lnSpc>
                <a:spcPct val="100000"/>
              </a:lnSpc>
              <a:spcBef>
                <a:spcPts val="0"/>
              </a:spcBef>
              <a:spcAft>
                <a:spcPts val="0"/>
              </a:spcAft>
              <a:buClr>
                <a:srgbClr val="FFFFFF"/>
              </a:buClr>
              <a:buSzPts val="2400"/>
              <a:buFont typeface="Arial"/>
              <a:buNone/>
            </a:pPr>
            <a:r>
              <a:rPr lang="en-US" sz="2400" b="0" i="1" u="sng">
                <a:solidFill>
                  <a:srgbClr val="FFFFFF"/>
                </a:solidFill>
                <a:latin typeface="Arial"/>
                <a:ea typeface="Arial"/>
                <a:cs typeface="Arial"/>
                <a:sym typeface="Arial"/>
              </a:rPr>
              <a:t>Hizbi n’Kahn InaTekatelu; </a:t>
            </a:r>
            <a:endParaRPr/>
          </a:p>
          <a:p>
            <a:pPr marL="465137" marR="0" lvl="0" indent="-461962" algn="ctr" rtl="0">
              <a:lnSpc>
                <a:spcPct val="100000"/>
              </a:lnSpc>
              <a:spcBef>
                <a:spcPts val="0"/>
              </a:spcBef>
              <a:spcAft>
                <a:spcPts val="0"/>
              </a:spcAft>
              <a:buClr>
                <a:srgbClr val="FFFFFF"/>
              </a:buClr>
              <a:buSzPts val="2400"/>
              <a:buFont typeface="Arial"/>
              <a:buNone/>
            </a:pPr>
            <a:r>
              <a:rPr lang="en-US" sz="2400" b="0" i="1" u="sng">
                <a:solidFill>
                  <a:srgbClr val="FFFFFF"/>
                </a:solidFill>
                <a:latin typeface="Arial"/>
                <a:ea typeface="Arial"/>
                <a:cs typeface="Arial"/>
                <a:sym typeface="Arial"/>
              </a:rPr>
              <a:t>The people repeat after the Priest</a:t>
            </a:r>
            <a:endParaRPr/>
          </a:p>
        </p:txBody>
      </p:sp>
      <p:pic>
        <p:nvPicPr>
          <p:cNvPr id="1039" name="Google Shape;1039;p90"/>
          <p:cNvPicPr preferRelativeResize="0"/>
          <p:nvPr/>
        </p:nvPicPr>
        <p:blipFill rotWithShape="1">
          <a:blip r:embed="rId3">
            <a:alphaModFix/>
          </a:blip>
          <a:srcRect/>
          <a:stretch/>
        </p:blipFill>
        <p:spPr>
          <a:xfrm>
            <a:off x="2982912" y="1617662"/>
            <a:ext cx="4070350" cy="5064125"/>
          </a:xfrm>
          <a:prstGeom prst="rect">
            <a:avLst/>
          </a:prstGeom>
          <a:noFill/>
          <a:ln>
            <a:noFill/>
          </a:ln>
        </p:spPr>
      </p:pic>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91"/>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046" name="Google Shape;1046;p91"/>
          <p:cNvSpPr txBox="1"/>
          <p:nvPr/>
        </p:nvSpPr>
        <p:spPr>
          <a:xfrm>
            <a:off x="933450" y="500062"/>
            <a:ext cx="4356100"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600"/>
              <a:buFont typeface="Noto Sans Symbols"/>
              <a:buChar char="❖"/>
            </a:pPr>
            <a:r>
              <a:rPr lang="en-US" sz="3600" b="0" i="0" u="sng">
                <a:solidFill>
                  <a:srgbClr val="FFFFFF"/>
                </a:solidFill>
                <a:latin typeface="Arial"/>
                <a:ea typeface="Arial"/>
                <a:cs typeface="Arial"/>
                <a:sym typeface="Arial"/>
              </a:rPr>
              <a:t>ዲያቆን</a:t>
            </a:r>
            <a:r>
              <a:rPr lang="en-US" sz="3600" b="0" i="0" u="none">
                <a:solidFill>
                  <a:srgbClr val="FFFFFF"/>
                </a:solidFill>
                <a:latin typeface="Arial"/>
                <a:ea typeface="Arial"/>
                <a:cs typeface="Arial"/>
                <a:sym typeface="Arial"/>
              </a:rPr>
              <a:t>፡-</a:t>
            </a:r>
            <a:r>
              <a:rPr lang="en-US" sz="3600" b="0" i="0" u="none">
                <a:solidFill>
                  <a:srgbClr val="FFFF00"/>
                </a:solidFill>
                <a:latin typeface="Arial"/>
                <a:ea typeface="Arial"/>
                <a:cs typeface="Arial"/>
                <a:sym typeface="Arial"/>
              </a:rPr>
              <a:t> እለ ውስተ ንስሐ ሀሎክሙ አትሕቱ ርእሰክሙ።</a:t>
            </a:r>
            <a:endParaRPr/>
          </a:p>
          <a:p>
            <a:pPr marL="463550" marR="0" lvl="0" indent="-463550" algn="l" rtl="0">
              <a:lnSpc>
                <a:spcPct val="100000"/>
              </a:lnSpc>
              <a:spcBef>
                <a:spcPts val="700"/>
              </a:spcBef>
              <a:spcAft>
                <a:spcPts val="0"/>
              </a:spcAft>
              <a:buClr>
                <a:srgbClr val="FFFFFF"/>
              </a:buClr>
              <a:buSzPts val="3600"/>
              <a:buFont typeface="Noto Sans Symbols"/>
              <a:buChar char="❖"/>
            </a:pPr>
            <a:r>
              <a:rPr lang="en-US" sz="3600" b="0" i="0" u="none">
                <a:solidFill>
                  <a:srgbClr val="FFFFFF"/>
                </a:solidFill>
                <a:latin typeface="Arial"/>
                <a:ea typeface="Arial"/>
                <a:cs typeface="Arial"/>
                <a:sym typeface="Arial"/>
              </a:rPr>
              <a:t>ኣብ ንስሓ ዘሎኹም ርእስኹም ኣድንኑ።</a:t>
            </a:r>
            <a:endParaRPr/>
          </a:p>
          <a:p>
            <a:pPr marL="463550" marR="0" lvl="0" indent="-463550" algn="l" rtl="0">
              <a:lnSpc>
                <a:spcPct val="120000"/>
              </a:lnSpc>
              <a:spcBef>
                <a:spcPts val="0"/>
              </a:spcBef>
              <a:spcAft>
                <a:spcPts val="0"/>
              </a:spcAft>
              <a:buClr>
                <a:schemeClr val="dk1"/>
              </a:buClr>
              <a:buSzPts val="3600"/>
              <a:buFont typeface="Arial"/>
              <a:buNone/>
            </a:pPr>
            <a:endParaRPr sz="36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600" b="0" i="0" u="none">
              <a:solidFill>
                <a:srgbClr val="000000"/>
              </a:solidFill>
              <a:latin typeface="Arial"/>
              <a:ea typeface="Arial"/>
              <a:cs typeface="Arial"/>
              <a:sym typeface="Arial"/>
            </a:endParaRPr>
          </a:p>
        </p:txBody>
      </p:sp>
      <p:sp>
        <p:nvSpPr>
          <p:cNvPr id="1047" name="Google Shape;1047;p91"/>
          <p:cNvSpPr txBox="1"/>
          <p:nvPr/>
        </p:nvSpPr>
        <p:spPr>
          <a:xfrm>
            <a:off x="4816475" y="350837"/>
            <a:ext cx="4237037" cy="6858000"/>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600"/>
              <a:buFont typeface="Noto Sans Symbols"/>
              <a:buChar char="❖"/>
            </a:pPr>
            <a:r>
              <a:rPr lang="en-US" sz="3600" b="0" i="0" u="sng">
                <a:solidFill>
                  <a:srgbClr val="FFFFFF"/>
                </a:solidFill>
                <a:latin typeface="Arial"/>
                <a:ea typeface="Arial"/>
                <a:cs typeface="Arial"/>
                <a:sym typeface="Arial"/>
              </a:rPr>
              <a:t>Diyakon</a:t>
            </a:r>
            <a:r>
              <a:rPr lang="en-US" sz="3600" b="0" i="0" u="none">
                <a:solidFill>
                  <a:srgbClr val="FFFFFF"/>
                </a:solidFill>
                <a:latin typeface="Arial"/>
                <a:ea typeface="Arial"/>
                <a:cs typeface="Arial"/>
                <a:sym typeface="Arial"/>
              </a:rPr>
              <a:t>: </a:t>
            </a:r>
            <a:r>
              <a:rPr lang="en-US" sz="3600" b="0" i="0" u="none">
                <a:solidFill>
                  <a:srgbClr val="FFFF00"/>
                </a:solidFill>
                <a:latin typeface="Arial"/>
                <a:ea typeface="Arial"/>
                <a:cs typeface="Arial"/>
                <a:sym typeface="Arial"/>
              </a:rPr>
              <a:t>Ile wiste nisiha halokemu at’hitu ri’sekemu</a:t>
            </a:r>
            <a:endParaRPr/>
          </a:p>
          <a:p>
            <a:pPr marL="463550" marR="0" lvl="0" indent="-463550" algn="l" rtl="0">
              <a:lnSpc>
                <a:spcPct val="120000"/>
              </a:lnSpc>
              <a:spcBef>
                <a:spcPts val="0"/>
              </a:spcBef>
              <a:spcAft>
                <a:spcPts val="0"/>
              </a:spcAft>
              <a:buClr>
                <a:srgbClr val="FF0000"/>
              </a:buClr>
              <a:buSzPts val="3600"/>
              <a:buFont typeface="Noto Sans Symbols"/>
              <a:buChar char="❖"/>
            </a:pPr>
            <a:r>
              <a:rPr lang="en-US" sz="3600" b="0" i="0" u="sng">
                <a:solidFill>
                  <a:srgbClr val="FFFF00"/>
                </a:solidFill>
                <a:latin typeface="Arial"/>
                <a:ea typeface="Arial"/>
                <a:cs typeface="Arial"/>
                <a:sym typeface="Arial"/>
              </a:rPr>
              <a:t>Deacon</a:t>
            </a:r>
            <a:r>
              <a:rPr lang="en-US" sz="3600" b="0" i="0" u="none">
                <a:solidFill>
                  <a:srgbClr val="FFFF00"/>
                </a:solidFill>
                <a:latin typeface="Arial"/>
                <a:ea typeface="Arial"/>
                <a:cs typeface="Arial"/>
                <a:sym typeface="Arial"/>
              </a:rPr>
              <a:t>:</a:t>
            </a:r>
            <a:r>
              <a:rPr lang="en-US" sz="3600" b="1" i="0" u="none">
                <a:solidFill>
                  <a:srgbClr val="DDDDDD"/>
                </a:solidFill>
                <a:latin typeface="Arial"/>
                <a:ea typeface="Arial"/>
                <a:cs typeface="Arial"/>
                <a:sym typeface="Arial"/>
              </a:rPr>
              <a:t> </a:t>
            </a:r>
            <a:r>
              <a:rPr lang="en-US" sz="3600" b="0" i="0" u="none">
                <a:solidFill>
                  <a:srgbClr val="FFFFFF"/>
                </a:solidFill>
                <a:latin typeface="Arial"/>
                <a:ea typeface="Arial"/>
                <a:cs typeface="Arial"/>
                <a:sym typeface="Arial"/>
              </a:rPr>
              <a:t>Ye that are penitent, bow your heads.</a:t>
            </a:r>
            <a:endParaRPr/>
          </a:p>
        </p:txBody>
      </p:sp>
      <p:pic>
        <p:nvPicPr>
          <p:cNvPr id="1048" name="Google Shape;1048;p91"/>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92"/>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055" name="Google Shape;1055;p92"/>
          <p:cNvSpPr txBox="1"/>
          <p:nvPr/>
        </p:nvSpPr>
        <p:spPr>
          <a:xfrm>
            <a:off x="476250" y="406400"/>
            <a:ext cx="4389437" cy="6815137"/>
          </a:xfrm>
          <a:prstGeom prst="rect">
            <a:avLst/>
          </a:prstGeom>
          <a:noFill/>
          <a:ln>
            <a:noFill/>
          </a:ln>
        </p:spPr>
        <p:txBody>
          <a:bodyPr spcFirstLastPara="1" wrap="square" lIns="92150" tIns="46075" rIns="92150" bIns="46075" anchor="t" anchorCtr="0">
            <a:noAutofit/>
          </a:bodyPr>
          <a:lstStyle/>
          <a:p>
            <a:pPr marL="463550" marR="0" lvl="0" indent="-450850" algn="l" rtl="0">
              <a:lnSpc>
                <a:spcPct val="100000"/>
              </a:lnSpc>
              <a:spcBef>
                <a:spcPts val="0"/>
              </a:spcBef>
              <a:spcAft>
                <a:spcPts val="0"/>
              </a:spcAft>
              <a:buClr>
                <a:srgbClr val="33CC33"/>
              </a:buClr>
              <a:buSzPts val="2400"/>
              <a:buFont typeface="Noto Sans Symbols"/>
              <a:buChar char="❖"/>
            </a:pPr>
            <a:r>
              <a:rPr lang="en-US" sz="2400" b="0" i="0" u="sng">
                <a:solidFill>
                  <a:srgbClr val="FFFFFF"/>
                </a:solidFill>
                <a:latin typeface="Arial"/>
                <a:ea typeface="Arial"/>
                <a:cs typeface="Arial"/>
                <a:sym typeface="Arial"/>
              </a:rPr>
              <a:t>ካህን</a:t>
            </a:r>
            <a:r>
              <a:rPr lang="en-US" sz="2400" b="0" i="0" u="none">
                <a:solidFill>
                  <a:srgbClr val="FFFFFF"/>
                </a:solidFill>
                <a:latin typeface="Arial"/>
                <a:ea typeface="Arial"/>
                <a:cs typeface="Arial"/>
                <a:sym typeface="Arial"/>
              </a:rPr>
              <a:t>:</a:t>
            </a:r>
            <a:r>
              <a:rPr lang="en-US" sz="2400" b="0" i="0" u="none">
                <a:solidFill>
                  <a:srgbClr val="00FF00"/>
                </a:solidFill>
                <a:latin typeface="Arial"/>
                <a:ea typeface="Arial"/>
                <a:cs typeface="Arial"/>
                <a:sym typeface="Arial"/>
              </a:rPr>
              <a:t> </a:t>
            </a:r>
            <a:r>
              <a:rPr lang="en-US" sz="2400" b="0" i="0" u="none">
                <a:solidFill>
                  <a:srgbClr val="FFFF00"/>
                </a:solidFill>
                <a:latin typeface="Arial"/>
                <a:ea typeface="Arial"/>
                <a:cs typeface="Arial"/>
                <a:sym typeface="Arial"/>
              </a:rPr>
              <a:t>እግዚአብሔር  አምላክነ ነጽር ዲበ  ሕዝብከ እለ ውስተ  ንስሐ ሀለዉ ወተሣሃሎሙ በከመ ብዝኀ ምሕረትከ ደምስስ አበሳሆሙ ክድኖሙ ወዕቀቦሙ እምኵሉ እኩይ ።</a:t>
            </a:r>
            <a:endParaRPr/>
          </a:p>
          <a:p>
            <a:pPr marL="463550" marR="0" lvl="0" indent="-450850" algn="l" rtl="0">
              <a:lnSpc>
                <a:spcPct val="100000"/>
              </a:lnSpc>
              <a:spcBef>
                <a:spcPts val="0"/>
              </a:spcBef>
              <a:spcAft>
                <a:spcPts val="0"/>
              </a:spcAft>
              <a:buClr>
                <a:srgbClr val="FFFFFF"/>
              </a:buClr>
              <a:buSzPts val="2400"/>
              <a:buFont typeface="Noto Sans Symbols"/>
              <a:buChar char="❖"/>
            </a:pPr>
            <a:r>
              <a:rPr lang="en-US" sz="2400" b="0" i="0" u="none">
                <a:solidFill>
                  <a:srgbClr val="FFFFFF"/>
                </a:solidFill>
                <a:latin typeface="Arial"/>
                <a:ea typeface="Arial"/>
                <a:cs typeface="Arial"/>
                <a:sym typeface="Arial"/>
              </a:rPr>
              <a:t>ኦ እግዚኣብሔር ኣምላኽና ኣብ ንስሓ ንዘለዉ ሕዝብኻ ተመልከት፡ ከም መጠን ዕቤት ለውሃትካ ይቕረ በለሎም። ከም ብዝኂ ምሕረትካውን በደሎም ደምስሰሎም።</a:t>
            </a:r>
            <a:endParaRPr/>
          </a:p>
          <a:p>
            <a:pPr marL="0" marR="0" lvl="0" indent="0" algn="l" rtl="0">
              <a:lnSpc>
                <a:spcPct val="93000"/>
              </a:lnSpc>
              <a:spcBef>
                <a:spcPts val="0"/>
              </a:spcBef>
              <a:spcAft>
                <a:spcPts val="0"/>
              </a:spcAft>
              <a:buNone/>
            </a:pPr>
            <a:endParaRPr sz="2400" b="0" i="0" u="none">
              <a:solidFill>
                <a:srgbClr val="FFFFFF"/>
              </a:solidFill>
              <a:latin typeface="Arial"/>
              <a:ea typeface="Arial"/>
              <a:cs typeface="Arial"/>
              <a:sym typeface="Arial"/>
            </a:endParaRPr>
          </a:p>
        </p:txBody>
      </p:sp>
      <p:sp>
        <p:nvSpPr>
          <p:cNvPr id="1056" name="Google Shape;1056;p92"/>
          <p:cNvSpPr txBox="1"/>
          <p:nvPr/>
        </p:nvSpPr>
        <p:spPr>
          <a:xfrm>
            <a:off x="4516437" y="290512"/>
            <a:ext cx="5310187" cy="6840537"/>
          </a:xfrm>
          <a:prstGeom prst="rect">
            <a:avLst/>
          </a:prstGeom>
          <a:noFill/>
          <a:ln>
            <a:noFill/>
          </a:ln>
        </p:spPr>
        <p:txBody>
          <a:bodyPr spcFirstLastPara="1" wrap="square" lIns="90000" tIns="91425" rIns="90000" bIns="91425" anchor="t" anchorCtr="0">
            <a:noAutofit/>
          </a:bodyPr>
          <a:lstStyle/>
          <a:p>
            <a:pPr marL="463550" marR="0" lvl="0" indent="-457200" algn="l" rtl="0">
              <a:lnSpc>
                <a:spcPct val="100000"/>
              </a:lnSpc>
              <a:spcBef>
                <a:spcPts val="0"/>
              </a:spcBef>
              <a:spcAft>
                <a:spcPts val="0"/>
              </a:spcAft>
              <a:buClr>
                <a:srgbClr val="0000FF"/>
              </a:buClr>
              <a:buSzPts val="2500"/>
              <a:buFont typeface="Noto Sans Symbols"/>
              <a:buChar char="❖"/>
            </a:pPr>
            <a:r>
              <a:rPr lang="en-US" sz="2500" b="0" i="0" u="sng">
                <a:solidFill>
                  <a:srgbClr val="FFFFFF"/>
                </a:solidFill>
                <a:latin typeface="Arial"/>
                <a:ea typeface="Arial"/>
                <a:cs typeface="Arial"/>
                <a:sym typeface="Arial"/>
              </a:rPr>
              <a:t>Kahn</a:t>
            </a:r>
            <a:r>
              <a:rPr lang="en-US" sz="2500" b="0" i="0" u="none">
                <a:solidFill>
                  <a:srgbClr val="FFFFFF"/>
                </a:solidFill>
                <a:latin typeface="Arial"/>
                <a:ea typeface="Arial"/>
                <a:cs typeface="Arial"/>
                <a:sym typeface="Arial"/>
              </a:rPr>
              <a:t>: </a:t>
            </a:r>
            <a:r>
              <a:rPr lang="en-US" sz="2500" b="0" i="0" u="none">
                <a:solidFill>
                  <a:srgbClr val="FFFF00"/>
                </a:solidFill>
                <a:latin typeface="Arial"/>
                <a:ea typeface="Arial"/>
                <a:cs typeface="Arial"/>
                <a:sym typeface="Arial"/>
              </a:rPr>
              <a:t>O Igzīabhier amlakna ab nisiha nizelew hizbika teMelakt, kem meten Ebiet lewhatka yiqre belelom. Kem bizhī mihretka’win bedelom dem’siselom kiden’om we-Iqebomu im-kulu ikuy</a:t>
            </a:r>
            <a:endParaRPr/>
          </a:p>
          <a:p>
            <a:pPr marL="463550" marR="0" lvl="0" indent="-457200" algn="l" rtl="0">
              <a:lnSpc>
                <a:spcPct val="100000"/>
              </a:lnSpc>
              <a:spcBef>
                <a:spcPts val="800"/>
              </a:spcBef>
              <a:spcAft>
                <a:spcPts val="0"/>
              </a:spcAft>
              <a:buClr>
                <a:srgbClr val="FF0000"/>
              </a:buClr>
              <a:buSzPts val="2500"/>
              <a:buFont typeface="Noto Sans Symbols"/>
              <a:buChar char="❖"/>
            </a:pPr>
            <a:r>
              <a:rPr lang="en-US" sz="2500" b="0" i="0" u="sng">
                <a:solidFill>
                  <a:srgbClr val="FFFF00"/>
                </a:solidFill>
                <a:latin typeface="Arial"/>
                <a:ea typeface="Arial"/>
                <a:cs typeface="Arial"/>
                <a:sym typeface="Arial"/>
              </a:rPr>
              <a:t>Priest</a:t>
            </a:r>
            <a:r>
              <a:rPr lang="en-US" sz="2500" b="0" i="0" u="none">
                <a:solidFill>
                  <a:srgbClr val="FFFF00"/>
                </a:solidFill>
                <a:latin typeface="Arial"/>
                <a:ea typeface="Arial"/>
                <a:cs typeface="Arial"/>
                <a:sym typeface="Arial"/>
              </a:rPr>
              <a:t>:</a:t>
            </a:r>
            <a:r>
              <a:rPr lang="en-US" sz="2500" b="0" i="0" u="none">
                <a:solidFill>
                  <a:srgbClr val="DDDDDD"/>
                </a:solidFill>
                <a:latin typeface="Arial"/>
                <a:ea typeface="Arial"/>
                <a:cs typeface="Arial"/>
                <a:sym typeface="Arial"/>
              </a:rPr>
              <a:t> </a:t>
            </a:r>
            <a:r>
              <a:rPr lang="en-US" sz="2500" b="0" i="0" u="none">
                <a:solidFill>
                  <a:srgbClr val="FFFFFF"/>
                </a:solidFill>
                <a:latin typeface="Arial"/>
                <a:ea typeface="Arial"/>
                <a:cs typeface="Arial"/>
                <a:sym typeface="Arial"/>
              </a:rPr>
              <a:t>Lord our God, look upon Thy people that are penitent, and according to Thy great mercy have mercy upon them, and according to the multitude of Thy compassion blot out their iniquity, cover them and keep them from all evil…</a:t>
            </a:r>
            <a:endParaRPr/>
          </a:p>
        </p:txBody>
      </p:sp>
      <p:pic>
        <p:nvPicPr>
          <p:cNvPr id="1057" name="Google Shape;1057;p92"/>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93"/>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064" name="Google Shape;1064;p93"/>
          <p:cNvSpPr txBox="1"/>
          <p:nvPr/>
        </p:nvSpPr>
        <p:spPr>
          <a:xfrm>
            <a:off x="1965325" y="2243137"/>
            <a:ext cx="6148387" cy="2643187"/>
          </a:xfrm>
          <a:prstGeom prst="rect">
            <a:avLst/>
          </a:prstGeom>
          <a:solidFill>
            <a:srgbClr val="FFFF00"/>
          </a:solidFill>
          <a:ln w="28425" cap="flat" cmpd="sng">
            <a:solidFill>
              <a:srgbClr val="00FF00"/>
            </a:solidFill>
            <a:prstDash val="solid"/>
            <a:miter lim="800000"/>
            <a:headEnd type="none" w="sm" len="sm"/>
            <a:tailEnd type="none" w="sm" len="sm"/>
          </a:ln>
        </p:spPr>
        <p:txBody>
          <a:bodyPr spcFirstLastPara="1" wrap="square" lIns="92150" tIns="46075" rIns="92150" bIns="46075" anchor="t" anchorCtr="0">
            <a:noAutofit/>
          </a:bodyPr>
          <a:lstStyle/>
          <a:p>
            <a:pPr marL="342900" marR="0" lvl="0" indent="-339725" algn="ctr" rtl="0">
              <a:lnSpc>
                <a:spcPct val="100000"/>
              </a:lnSpc>
              <a:spcBef>
                <a:spcPts val="0"/>
              </a:spcBef>
              <a:spcAft>
                <a:spcPts val="0"/>
              </a:spcAft>
              <a:buClr>
                <a:srgbClr val="FF0000"/>
              </a:buClr>
              <a:buSzPts val="5400"/>
              <a:buFont typeface="Arial"/>
              <a:buNone/>
            </a:pPr>
            <a:r>
              <a:rPr lang="en-US" sz="5400" b="0" i="1" u="none">
                <a:solidFill>
                  <a:srgbClr val="FF0000"/>
                </a:solidFill>
                <a:latin typeface="Arial"/>
                <a:ea typeface="Arial"/>
                <a:cs typeface="Arial"/>
                <a:sym typeface="Arial"/>
              </a:rPr>
              <a:t>መልክዓ ቁርባን</a:t>
            </a:r>
            <a:endParaRPr/>
          </a:p>
          <a:p>
            <a:pPr marL="342900" marR="0" lvl="0" indent="-339725" algn="ctr" rtl="0">
              <a:lnSpc>
                <a:spcPct val="100000"/>
              </a:lnSpc>
              <a:spcBef>
                <a:spcPts val="0"/>
              </a:spcBef>
              <a:spcAft>
                <a:spcPts val="0"/>
              </a:spcAft>
              <a:buClr>
                <a:srgbClr val="FF0000"/>
              </a:buClr>
              <a:buSzPts val="5400"/>
              <a:buFont typeface="Arial"/>
              <a:buNone/>
            </a:pPr>
            <a:r>
              <a:rPr lang="en-US" sz="5400" b="0" i="1" u="none">
                <a:solidFill>
                  <a:srgbClr val="FF0000"/>
                </a:solidFill>
                <a:latin typeface="Arial"/>
                <a:ea typeface="Arial"/>
                <a:cs typeface="Arial"/>
                <a:sym typeface="Arial"/>
              </a:rPr>
              <a:t>MelkA Qurban</a:t>
            </a:r>
            <a:endParaRPr/>
          </a:p>
          <a:p>
            <a:pPr marL="342900" marR="0" lvl="0" indent="-339725" algn="l" rtl="0">
              <a:lnSpc>
                <a:spcPct val="100000"/>
              </a:lnSpc>
              <a:spcBef>
                <a:spcPts val="0"/>
              </a:spcBef>
              <a:spcAft>
                <a:spcPts val="0"/>
              </a:spcAft>
              <a:buClr>
                <a:srgbClr val="FF0000"/>
              </a:buClr>
              <a:buSzPts val="4500"/>
              <a:buFont typeface="Arial"/>
              <a:buNone/>
            </a:pPr>
            <a:r>
              <a:rPr lang="en-US" sz="4500" b="0" i="1" u="none">
                <a:solidFill>
                  <a:srgbClr val="FF0000"/>
                </a:solidFill>
                <a:latin typeface="Arial"/>
                <a:ea typeface="Arial"/>
                <a:cs typeface="Arial"/>
                <a:sym typeface="Arial"/>
              </a:rPr>
              <a:t>The Rite of Eucharist</a:t>
            </a:r>
            <a:endParaRPr/>
          </a:p>
        </p:txBody>
      </p:sp>
      <p:pic>
        <p:nvPicPr>
          <p:cNvPr id="1065" name="Google Shape;1065;p93"/>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
                                        </p:tgtEl>
                                        <p:attrNameLst>
                                          <p:attrName>style.visibility</p:attrName>
                                        </p:attrNameLst>
                                      </p:cBhvr>
                                      <p:to>
                                        <p:strVal val="visible"/>
                                      </p:to>
                                    </p:set>
                                    <p:animEffect transition="in" filter="fade">
                                      <p:cBhvr>
                                        <p:cTn id="7" dur="500"/>
                                        <p:tgtEl>
                                          <p:spTgt spid="1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94"/>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072" name="Google Shape;1072;p94"/>
          <p:cNvSpPr txBox="1"/>
          <p:nvPr/>
        </p:nvSpPr>
        <p:spPr>
          <a:xfrm>
            <a:off x="527050" y="995362"/>
            <a:ext cx="5024437" cy="6161087"/>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33CC33"/>
              </a:buClr>
              <a:buSzPts val="3500"/>
              <a:buFont typeface="Noto Sans Symbols"/>
              <a:buChar char="❖"/>
            </a:pPr>
            <a:r>
              <a:rPr lang="en-US" sz="3500" b="0" i="0" u="sng">
                <a:solidFill>
                  <a:srgbClr val="FFFFFF"/>
                </a:solidFill>
                <a:latin typeface="Arial"/>
                <a:ea typeface="Arial"/>
                <a:cs typeface="Arial"/>
                <a:sym typeface="Arial"/>
              </a:rPr>
              <a:t>ካህን</a:t>
            </a:r>
            <a:r>
              <a:rPr lang="en-US" sz="3500" b="0" i="0" u="none">
                <a:solidFill>
                  <a:srgbClr val="FFFFFF"/>
                </a:solidFill>
                <a:latin typeface="Arial"/>
                <a:ea typeface="Arial"/>
                <a:cs typeface="Arial"/>
                <a:sym typeface="Arial"/>
              </a:rPr>
              <a:t>፡-</a:t>
            </a:r>
            <a:r>
              <a:rPr lang="en-US" sz="3500" b="0" i="0" u="none">
                <a:solidFill>
                  <a:srgbClr val="FFFF00"/>
                </a:solidFill>
                <a:latin typeface="Arial"/>
                <a:ea typeface="Arial"/>
                <a:cs typeface="Arial"/>
                <a:sym typeface="Arial"/>
              </a:rPr>
              <a:t> ሰላም ለኪ፥ እንዘ ንሰግድ ንብለኪ፥ ማርያም እምነ ናስተብቊዓኪ፥</a:t>
            </a:r>
            <a:r>
              <a:rPr lang="en-US" sz="3500" b="0" i="0" u="none">
                <a:solidFill>
                  <a:srgbClr val="FFFFFF"/>
                </a:solidFill>
                <a:latin typeface="Arial"/>
                <a:ea typeface="Arial"/>
                <a:cs typeface="Arial"/>
                <a:sym typeface="Arial"/>
              </a:rPr>
              <a:t> (መልክዓ ቁርባን)</a:t>
            </a:r>
            <a:endParaRPr/>
          </a:p>
          <a:p>
            <a:pPr marL="463550" marR="0" lvl="0" indent="-463550" algn="l" rtl="0">
              <a:lnSpc>
                <a:spcPct val="100000"/>
              </a:lnSpc>
              <a:spcBef>
                <a:spcPts val="600"/>
              </a:spcBef>
              <a:spcAft>
                <a:spcPts val="0"/>
              </a:spcAft>
              <a:buClr>
                <a:srgbClr val="FFFFFF"/>
              </a:buClr>
              <a:buSzPts val="3500"/>
              <a:buFont typeface="Noto Sans Symbols"/>
              <a:buChar char="❖"/>
            </a:pPr>
            <a:r>
              <a:rPr lang="en-US" sz="3500" b="0" i="0" u="none">
                <a:solidFill>
                  <a:srgbClr val="FFFFFF"/>
                </a:solidFill>
                <a:latin typeface="Arial"/>
                <a:ea typeface="Arial"/>
                <a:cs typeface="Arial"/>
                <a:sym typeface="Arial"/>
              </a:rPr>
              <a:t>ሰላም ንኣኺ ይኹን እናበልና ንሰግደልክን ንልምነክን ኣዴና ማርያም</a:t>
            </a:r>
            <a:endParaRPr/>
          </a:p>
          <a:p>
            <a:pPr marL="0" marR="0" lvl="0" indent="0" algn="l" rtl="0">
              <a:lnSpc>
                <a:spcPct val="93000"/>
              </a:lnSpc>
              <a:spcBef>
                <a:spcPts val="0"/>
              </a:spcBef>
              <a:spcAft>
                <a:spcPts val="0"/>
              </a:spcAft>
              <a:buNone/>
            </a:pPr>
            <a:endParaRPr sz="3500" b="0" i="0" u="none">
              <a:solidFill>
                <a:srgbClr val="FFFFFF"/>
              </a:solidFill>
              <a:latin typeface="Arial"/>
              <a:ea typeface="Arial"/>
              <a:cs typeface="Arial"/>
              <a:sym typeface="Arial"/>
            </a:endParaRPr>
          </a:p>
        </p:txBody>
      </p:sp>
      <p:sp>
        <p:nvSpPr>
          <p:cNvPr id="1073" name="Google Shape;1073;p94"/>
          <p:cNvSpPr txBox="1"/>
          <p:nvPr/>
        </p:nvSpPr>
        <p:spPr>
          <a:xfrm>
            <a:off x="501650" y="381000"/>
            <a:ext cx="9423400" cy="674687"/>
          </a:xfrm>
          <a:prstGeom prst="rect">
            <a:avLst/>
          </a:prstGeom>
          <a:noFill/>
          <a:ln>
            <a:noFill/>
          </a:ln>
        </p:spPr>
        <p:txBody>
          <a:bodyPr spcFirstLastPara="1" wrap="square" lIns="90000" tIns="91425" rIns="90000" bIns="91425" anchor="t" anchorCtr="0">
            <a:noAutofit/>
          </a:bodyPr>
          <a:lstStyle/>
          <a:p>
            <a:pPr marL="465137" marR="0" lvl="0" indent="-461962" algn="l" rtl="0">
              <a:lnSpc>
                <a:spcPct val="100000"/>
              </a:lnSpc>
              <a:spcBef>
                <a:spcPts val="0"/>
              </a:spcBef>
              <a:spcAft>
                <a:spcPts val="0"/>
              </a:spcAft>
              <a:buClr>
                <a:srgbClr val="FFFFFF"/>
              </a:buClr>
              <a:buSzPts val="2700"/>
              <a:buFont typeface="Arial"/>
              <a:buNone/>
            </a:pPr>
            <a:r>
              <a:rPr lang="en-US" sz="2700" b="0" i="1" u="sng">
                <a:solidFill>
                  <a:srgbClr val="FFFFFF"/>
                </a:solidFill>
                <a:latin typeface="Arial"/>
                <a:ea typeface="Arial"/>
                <a:cs typeface="Arial"/>
                <a:sym typeface="Arial"/>
              </a:rPr>
              <a:t>መልክዓ ቁርባን</a:t>
            </a:r>
            <a:r>
              <a:rPr lang="en-US" sz="2700" b="0" i="1" u="none">
                <a:solidFill>
                  <a:srgbClr val="FFFFFF"/>
                </a:solidFill>
                <a:latin typeface="Arial"/>
                <a:ea typeface="Arial"/>
                <a:cs typeface="Arial"/>
                <a:sym typeface="Arial"/>
              </a:rPr>
              <a:t>;	   </a:t>
            </a:r>
            <a:r>
              <a:rPr lang="en-US" sz="2700" b="0" i="1" u="sng">
                <a:solidFill>
                  <a:srgbClr val="FFFFFF"/>
                </a:solidFill>
                <a:latin typeface="Arial"/>
                <a:ea typeface="Arial"/>
                <a:cs typeface="Arial"/>
                <a:sym typeface="Arial"/>
              </a:rPr>
              <a:t>MelkA Qurban</a:t>
            </a:r>
            <a:r>
              <a:rPr lang="en-US" sz="2700" b="0" i="1" u="none">
                <a:solidFill>
                  <a:srgbClr val="FFFFFF"/>
                </a:solidFill>
                <a:latin typeface="Arial"/>
                <a:ea typeface="Arial"/>
                <a:cs typeface="Arial"/>
                <a:sym typeface="Arial"/>
              </a:rPr>
              <a:t>;  </a:t>
            </a:r>
            <a:r>
              <a:rPr lang="en-US" sz="2700" b="0" i="1" u="sng">
                <a:solidFill>
                  <a:srgbClr val="FFFFFF"/>
                </a:solidFill>
                <a:latin typeface="Arial"/>
                <a:ea typeface="Arial"/>
                <a:cs typeface="Arial"/>
                <a:sym typeface="Arial"/>
              </a:rPr>
              <a:t>The Rite of Eucharist</a:t>
            </a:r>
            <a:endParaRPr/>
          </a:p>
        </p:txBody>
      </p:sp>
      <p:sp>
        <p:nvSpPr>
          <p:cNvPr id="1074" name="Google Shape;1074;p94"/>
          <p:cNvSpPr txBox="1"/>
          <p:nvPr/>
        </p:nvSpPr>
        <p:spPr>
          <a:xfrm>
            <a:off x="5127625" y="911225"/>
            <a:ext cx="4770437" cy="6172200"/>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300"/>
              <a:buFont typeface="Noto Sans Symbols"/>
              <a:buChar char="❖"/>
            </a:pPr>
            <a:r>
              <a:rPr lang="en-US" sz="3300" b="0" i="0" u="sng">
                <a:solidFill>
                  <a:srgbClr val="FFFFFF"/>
                </a:solidFill>
                <a:latin typeface="Arial"/>
                <a:ea typeface="Arial"/>
                <a:cs typeface="Arial"/>
                <a:sym typeface="Arial"/>
              </a:rPr>
              <a:t>Kahn</a:t>
            </a:r>
            <a:r>
              <a:rPr lang="en-US" sz="3300" b="0" i="0" u="none">
                <a:solidFill>
                  <a:srgbClr val="FFFFFF"/>
                </a:solidFill>
                <a:latin typeface="Arial"/>
                <a:ea typeface="Arial"/>
                <a:cs typeface="Arial"/>
                <a:sym typeface="Arial"/>
              </a:rPr>
              <a:t>: </a:t>
            </a:r>
            <a:r>
              <a:rPr lang="en-US" sz="3300" b="0" i="0" u="none">
                <a:solidFill>
                  <a:srgbClr val="FFFF00"/>
                </a:solidFill>
                <a:latin typeface="Arial"/>
                <a:ea typeface="Arial"/>
                <a:cs typeface="Arial"/>
                <a:sym typeface="Arial"/>
              </a:rPr>
              <a:t>Selam lekī, inze nisegid niblekī, Maryam imine naste’bequoAkī</a:t>
            </a:r>
            <a:r>
              <a:rPr lang="en-US" sz="3300" b="0" i="0" u="none">
                <a:solidFill>
                  <a:srgbClr val="00FF00"/>
                </a:solidFill>
                <a:latin typeface="Arial"/>
                <a:ea typeface="Arial"/>
                <a:cs typeface="Arial"/>
                <a:sym typeface="Arial"/>
              </a:rPr>
              <a:t> </a:t>
            </a:r>
            <a:endParaRPr/>
          </a:p>
          <a:p>
            <a:pPr marL="463550" marR="0" lvl="0" indent="-463550" algn="l" rtl="0">
              <a:lnSpc>
                <a:spcPct val="110000"/>
              </a:lnSpc>
              <a:spcBef>
                <a:spcPts val="0"/>
              </a:spcBef>
              <a:spcAft>
                <a:spcPts val="0"/>
              </a:spcAft>
              <a:buClr>
                <a:srgbClr val="FF0000"/>
              </a:buClr>
              <a:buSzPts val="3300"/>
              <a:buFont typeface="Noto Sans Symbols"/>
              <a:buChar char="❖"/>
            </a:pPr>
            <a:r>
              <a:rPr lang="en-US" sz="3300" b="0" i="0" u="sng">
                <a:solidFill>
                  <a:srgbClr val="FFFF00"/>
                </a:solidFill>
                <a:latin typeface="Arial"/>
                <a:ea typeface="Arial"/>
                <a:cs typeface="Arial"/>
                <a:sym typeface="Arial"/>
              </a:rPr>
              <a:t>Priest</a:t>
            </a:r>
            <a:r>
              <a:rPr lang="en-US" sz="3300" b="0" i="0" u="none">
                <a:solidFill>
                  <a:srgbClr val="FFFF00"/>
                </a:solidFill>
                <a:latin typeface="Arial"/>
                <a:ea typeface="Arial"/>
                <a:cs typeface="Arial"/>
                <a:sym typeface="Arial"/>
              </a:rPr>
              <a:t>:</a:t>
            </a:r>
            <a:r>
              <a:rPr lang="en-US" sz="3300" b="1" i="0" u="none">
                <a:solidFill>
                  <a:srgbClr val="DDDDDD"/>
                </a:solidFill>
                <a:latin typeface="Arial"/>
                <a:ea typeface="Arial"/>
                <a:cs typeface="Arial"/>
                <a:sym typeface="Arial"/>
              </a:rPr>
              <a:t> </a:t>
            </a:r>
            <a:r>
              <a:rPr lang="en-US" sz="3300" b="0" i="0" u="none">
                <a:solidFill>
                  <a:srgbClr val="FFFFFF"/>
                </a:solidFill>
                <a:latin typeface="Arial"/>
                <a:ea typeface="Arial"/>
                <a:cs typeface="Arial"/>
                <a:sym typeface="Arial"/>
              </a:rPr>
              <a:t>Peace be unto you, while bowing unto you, Our mother Mary, we ask for your prayers.(MQ)</a:t>
            </a:r>
            <a:endParaRPr/>
          </a:p>
          <a:p>
            <a:pPr marL="0" marR="0" lvl="0" indent="0" algn="l" rtl="0">
              <a:lnSpc>
                <a:spcPct val="93000"/>
              </a:lnSpc>
              <a:spcBef>
                <a:spcPts val="0"/>
              </a:spcBef>
              <a:spcAft>
                <a:spcPts val="0"/>
              </a:spcAft>
              <a:buNone/>
            </a:pPr>
            <a:endParaRPr sz="3300" b="0" i="0" u="none">
              <a:solidFill>
                <a:srgbClr val="FFFFFF"/>
              </a:solidFill>
              <a:latin typeface="Arial"/>
              <a:ea typeface="Arial"/>
              <a:cs typeface="Arial"/>
              <a:sym typeface="Arial"/>
            </a:endParaRPr>
          </a:p>
        </p:txBody>
      </p:sp>
      <p:pic>
        <p:nvPicPr>
          <p:cNvPr id="1075" name="Google Shape;1075;p94"/>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95"/>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082" name="Google Shape;1082;p95"/>
          <p:cNvSpPr txBox="1"/>
          <p:nvPr/>
        </p:nvSpPr>
        <p:spPr>
          <a:xfrm>
            <a:off x="469900" y="493712"/>
            <a:ext cx="4479925" cy="6811962"/>
          </a:xfrm>
          <a:prstGeom prst="rect">
            <a:avLst/>
          </a:prstGeom>
          <a:noFill/>
          <a:ln>
            <a:noFill/>
          </a:ln>
        </p:spPr>
        <p:txBody>
          <a:bodyPr spcFirstLastPara="1" wrap="square" lIns="92150" tIns="46075" rIns="92150" bIns="46075" anchor="t" anchorCtr="0">
            <a:noAutofit/>
          </a:bodyPr>
          <a:lstStyle/>
          <a:p>
            <a:pPr marL="463550" marR="0" lvl="0" indent="-436562" algn="l" rtl="0">
              <a:lnSpc>
                <a:spcPct val="100000"/>
              </a:lnSpc>
              <a:spcBef>
                <a:spcPts val="0"/>
              </a:spcBef>
              <a:spcAft>
                <a:spcPts val="0"/>
              </a:spcAft>
              <a:buClr>
                <a:srgbClr val="33CC33"/>
              </a:buClr>
              <a:buSzPts val="3000"/>
              <a:buFont typeface="Noto Sans Symbols"/>
              <a:buChar char="❖"/>
            </a:pPr>
            <a:r>
              <a:rPr lang="en-US" sz="3000" b="1" i="0" u="sng">
                <a:solidFill>
                  <a:srgbClr val="FFFFFF"/>
                </a:solidFill>
                <a:latin typeface="Arial"/>
                <a:ea typeface="Arial"/>
                <a:cs typeface="Arial"/>
                <a:sym typeface="Arial"/>
              </a:rPr>
              <a:t>ሕዝብ</a:t>
            </a:r>
            <a:r>
              <a:rPr lang="en-US" sz="3000" b="1" i="0" u="none">
                <a:solidFill>
                  <a:srgbClr val="FFFFFF"/>
                </a:solidFill>
                <a:latin typeface="Arial"/>
                <a:ea typeface="Arial"/>
                <a:cs typeface="Arial"/>
                <a:sym typeface="Arial"/>
              </a:rPr>
              <a:t>፡-</a:t>
            </a:r>
            <a:r>
              <a:rPr lang="en-US" sz="3000" b="0" i="0" u="none">
                <a:solidFill>
                  <a:srgbClr val="FFFF00"/>
                </a:solidFill>
                <a:latin typeface="Arial"/>
                <a:ea typeface="Arial"/>
                <a:cs typeface="Arial"/>
                <a:sym typeface="Arial"/>
              </a:rPr>
              <a:t> እምአርዌ ነዓዊ ተማኅፀነ ብኪ፥ በእንተ ሐና እምኪ፥ ወኢያቄም አቡኪ፥ ማኅበረነ ዮም ድንግል ባርኪ</a:t>
            </a:r>
            <a:r>
              <a:rPr lang="en-US" sz="3000" b="0" i="0" u="none">
                <a:solidFill>
                  <a:srgbClr val="FFFF66"/>
                </a:solidFill>
                <a:latin typeface="Arial"/>
                <a:ea typeface="Arial"/>
                <a:cs typeface="Arial"/>
                <a:sym typeface="Arial"/>
              </a:rPr>
              <a:t>። </a:t>
            </a:r>
            <a:r>
              <a:rPr lang="en-US" sz="3000" b="0" i="0" u="none">
                <a:solidFill>
                  <a:srgbClr val="FFFFFF"/>
                </a:solidFill>
                <a:latin typeface="Arial"/>
                <a:ea typeface="Arial"/>
                <a:cs typeface="Arial"/>
                <a:sym typeface="Arial"/>
              </a:rPr>
              <a:t>(መቁ)</a:t>
            </a:r>
            <a:endParaRPr/>
          </a:p>
          <a:p>
            <a:pPr marL="463550" marR="0" lvl="0" indent="-436562" algn="l" rtl="0">
              <a:lnSpc>
                <a:spcPct val="100000"/>
              </a:lnSpc>
              <a:spcBef>
                <a:spcPts val="600"/>
              </a:spcBef>
              <a:spcAft>
                <a:spcPts val="0"/>
              </a:spcAft>
              <a:buClr>
                <a:srgbClr val="FFFFFF"/>
              </a:buClr>
              <a:buSzPts val="3000"/>
              <a:buFont typeface="Noto Sans Symbols"/>
              <a:buChar char="❖"/>
            </a:pPr>
            <a:r>
              <a:rPr lang="en-US" sz="3000" b="0" i="0" u="none">
                <a:solidFill>
                  <a:srgbClr val="FFFFFF"/>
                </a:solidFill>
                <a:latin typeface="Arial"/>
                <a:ea typeface="Arial"/>
                <a:cs typeface="Arial"/>
                <a:sym typeface="Arial"/>
              </a:rPr>
              <a:t>ካብ ሃዳናይ ኣራዊት ንምሕጸነኪ፡ ምእንቲ ሃና ኣዴኺን ኢያቄም ኣቦኽን፡ ማኅበርና ድንግል ባርኽልና። </a:t>
            </a:r>
            <a:endParaRPr/>
          </a:p>
          <a:p>
            <a:pPr marL="463550" marR="0" lvl="0" indent="-436562" algn="l" rtl="0">
              <a:lnSpc>
                <a:spcPct val="100000"/>
              </a:lnSpc>
              <a:spcBef>
                <a:spcPts val="800"/>
              </a:spcBef>
              <a:spcAft>
                <a:spcPts val="0"/>
              </a:spcAft>
              <a:buClr>
                <a:schemeClr val="dk1"/>
              </a:buClr>
              <a:buSzPts val="3000"/>
              <a:buFont typeface="Arial"/>
              <a:buNone/>
            </a:pPr>
            <a:endParaRPr sz="30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000" b="0" i="0" u="none">
              <a:solidFill>
                <a:srgbClr val="000000"/>
              </a:solidFill>
              <a:latin typeface="Arial"/>
              <a:ea typeface="Arial"/>
              <a:cs typeface="Arial"/>
              <a:sym typeface="Arial"/>
            </a:endParaRPr>
          </a:p>
        </p:txBody>
      </p:sp>
      <p:sp>
        <p:nvSpPr>
          <p:cNvPr id="1083" name="Google Shape;1083;p95"/>
          <p:cNvSpPr txBox="1"/>
          <p:nvPr/>
        </p:nvSpPr>
        <p:spPr>
          <a:xfrm>
            <a:off x="4697412" y="293687"/>
            <a:ext cx="5097462" cy="7024687"/>
          </a:xfrm>
          <a:prstGeom prst="rect">
            <a:avLst/>
          </a:prstGeom>
          <a:noFill/>
          <a:ln>
            <a:noFill/>
          </a:ln>
        </p:spPr>
        <p:txBody>
          <a:bodyPr spcFirstLastPara="1" wrap="square" lIns="90000" tIns="91425" rIns="90000" bIns="91425" anchor="t" anchorCtr="0">
            <a:noAutofit/>
          </a:bodyPr>
          <a:lstStyle/>
          <a:p>
            <a:pPr marL="463550" marR="0" lvl="0" indent="-450850" algn="l" rtl="0">
              <a:lnSpc>
                <a:spcPct val="100000"/>
              </a:lnSpc>
              <a:spcBef>
                <a:spcPts val="0"/>
              </a:spcBef>
              <a:spcAft>
                <a:spcPts val="0"/>
              </a:spcAft>
              <a:buClr>
                <a:srgbClr val="0000FF"/>
              </a:buClr>
              <a:buSzPts val="3000"/>
              <a:buFont typeface="Noto Sans Symbols"/>
              <a:buChar char="❖"/>
            </a:pPr>
            <a:r>
              <a:rPr lang="en-US" sz="3000" b="1" i="0" u="sng">
                <a:solidFill>
                  <a:srgbClr val="FFFFFF"/>
                </a:solidFill>
                <a:latin typeface="Arial"/>
                <a:ea typeface="Arial"/>
                <a:cs typeface="Arial"/>
                <a:sym typeface="Arial"/>
              </a:rPr>
              <a:t>Hizb</a:t>
            </a:r>
            <a:r>
              <a:rPr lang="en-US" sz="3000" b="1" i="0" u="none">
                <a:solidFill>
                  <a:srgbClr val="FFFFFF"/>
                </a:solidFill>
                <a:latin typeface="Arial"/>
                <a:ea typeface="Arial"/>
                <a:cs typeface="Arial"/>
                <a:sym typeface="Arial"/>
              </a:rPr>
              <a:t>:</a:t>
            </a:r>
            <a:r>
              <a:rPr lang="en-US" sz="3000" b="0"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ImArwie ne’Awī temahitsene bikī, be-inte Hanna imikī, we-īyaqem abukī, maheberne yom dingil barikī</a:t>
            </a:r>
            <a:endParaRPr/>
          </a:p>
          <a:p>
            <a:pPr marL="463550" marR="0" lvl="0" indent="-450850" algn="l" rtl="0">
              <a:lnSpc>
                <a:spcPct val="100000"/>
              </a:lnSpc>
              <a:spcBef>
                <a:spcPts val="800"/>
              </a:spcBef>
              <a:spcAft>
                <a:spcPts val="0"/>
              </a:spcAft>
              <a:buClr>
                <a:srgbClr val="FF0000"/>
              </a:buClr>
              <a:buSzPts val="3000"/>
              <a:buFont typeface="Noto Sans Symbols"/>
              <a:buChar char="❖"/>
            </a:pPr>
            <a:r>
              <a:rPr lang="en-US" sz="3000" b="1" i="0" u="sng">
                <a:solidFill>
                  <a:srgbClr val="FFFF00"/>
                </a:solidFill>
                <a:latin typeface="Arial"/>
                <a:ea typeface="Arial"/>
                <a:cs typeface="Arial"/>
                <a:sym typeface="Arial"/>
              </a:rPr>
              <a:t>People</a:t>
            </a:r>
            <a:r>
              <a:rPr lang="en-US" sz="3000" b="1" i="0" u="none">
                <a:solidFill>
                  <a:srgbClr val="FFFF00"/>
                </a:solidFill>
                <a:latin typeface="Arial"/>
                <a:ea typeface="Arial"/>
                <a:cs typeface="Arial"/>
                <a:sym typeface="Arial"/>
              </a:rPr>
              <a:t>:</a:t>
            </a:r>
            <a:r>
              <a:rPr lang="en-US" sz="3000" b="1" i="0" u="none">
                <a:solidFill>
                  <a:srgbClr val="DDDDDD"/>
                </a:solidFill>
                <a:latin typeface="Arial"/>
                <a:ea typeface="Arial"/>
                <a:cs typeface="Arial"/>
                <a:sym typeface="Arial"/>
              </a:rPr>
              <a:t> </a:t>
            </a:r>
            <a:r>
              <a:rPr lang="en-US" sz="3000" b="0" i="0" u="none">
                <a:solidFill>
                  <a:srgbClr val="FFFFFF"/>
                </a:solidFill>
                <a:latin typeface="Arial"/>
                <a:ea typeface="Arial"/>
                <a:cs typeface="Arial"/>
                <a:sym typeface="Arial"/>
              </a:rPr>
              <a:t>Protect us from evil animals. For  the sake of thy mother, Hanna, and thy father, Joachim, O Virgin bless our congregation this day. (MQ)</a:t>
            </a:r>
            <a:endParaRPr/>
          </a:p>
        </p:txBody>
      </p:sp>
      <p:pic>
        <p:nvPicPr>
          <p:cNvPr id="1084" name="Google Shape;1084;p95"/>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96"/>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091" name="Google Shape;1091;p96"/>
          <p:cNvSpPr txBox="1"/>
          <p:nvPr/>
        </p:nvSpPr>
        <p:spPr>
          <a:xfrm>
            <a:off x="541337" y="468312"/>
            <a:ext cx="4124325" cy="681196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00CC00"/>
              </a:buClr>
              <a:buSzPts val="3600"/>
              <a:buFont typeface="Noto Sans Symbols"/>
              <a:buChar char="❖"/>
            </a:pPr>
            <a:r>
              <a:rPr lang="en-US" sz="3600" b="0" i="0" u="sng">
                <a:solidFill>
                  <a:srgbClr val="FFFFFF"/>
                </a:solidFill>
                <a:latin typeface="Arial"/>
                <a:ea typeface="Arial"/>
                <a:cs typeface="Arial"/>
                <a:sym typeface="Arial"/>
              </a:rPr>
              <a:t>ካህን</a:t>
            </a:r>
            <a:r>
              <a:rPr lang="en-US" sz="3600" b="0" i="0" u="none">
                <a:solidFill>
                  <a:srgbClr val="FFFFFF"/>
                </a:solidFill>
                <a:latin typeface="Arial"/>
                <a:ea typeface="Arial"/>
                <a:cs typeface="Arial"/>
                <a:sym typeface="Arial"/>
              </a:rPr>
              <a:t>፡-</a:t>
            </a:r>
            <a:r>
              <a:rPr lang="en-US" sz="3600" b="0" i="0" u="none">
                <a:solidFill>
                  <a:srgbClr val="FFFF00"/>
                </a:solidFill>
                <a:latin typeface="Arial"/>
                <a:ea typeface="Arial"/>
                <a:cs typeface="Arial"/>
                <a:sym typeface="Arial"/>
              </a:rPr>
              <a:t> ሰላም ሰላም ለመልክዐ ሐና ወኢያቄም ። በርስዓኖሙ ጥሉል ዘወለድዋ ለማርያም። </a:t>
            </a:r>
            <a:r>
              <a:rPr lang="en-US" sz="3600" b="0" i="0" u="none">
                <a:solidFill>
                  <a:srgbClr val="FFFFFF"/>
                </a:solidFill>
                <a:latin typeface="Arial"/>
                <a:ea typeface="Arial"/>
                <a:cs typeface="Arial"/>
                <a:sym typeface="Arial"/>
              </a:rPr>
              <a:t>(መቁ)</a:t>
            </a:r>
            <a:endParaRPr/>
          </a:p>
        </p:txBody>
      </p:sp>
      <p:sp>
        <p:nvSpPr>
          <p:cNvPr id="1092" name="Google Shape;1092;p96"/>
          <p:cNvSpPr txBox="1"/>
          <p:nvPr/>
        </p:nvSpPr>
        <p:spPr>
          <a:xfrm>
            <a:off x="4478337" y="377825"/>
            <a:ext cx="5229225" cy="6935787"/>
          </a:xfrm>
          <a:prstGeom prst="rect">
            <a:avLst/>
          </a:prstGeom>
          <a:noFill/>
          <a:ln>
            <a:noFill/>
          </a:ln>
        </p:spPr>
        <p:txBody>
          <a:bodyPr spcFirstLastPara="1" wrap="square" lIns="90000" tIns="91425" rIns="90000" bIns="91425" anchor="t" anchorCtr="0">
            <a:noAutofit/>
          </a:bodyPr>
          <a:lstStyle/>
          <a:p>
            <a:pPr marL="463550" marR="0" lvl="0" indent="-444500" algn="l" rtl="0">
              <a:lnSpc>
                <a:spcPct val="100000"/>
              </a:lnSpc>
              <a:spcBef>
                <a:spcPts val="0"/>
              </a:spcBef>
              <a:spcAft>
                <a:spcPts val="0"/>
              </a:spcAft>
              <a:buClr>
                <a:srgbClr val="0000FF"/>
              </a:buClr>
              <a:buSzPts val="3100"/>
              <a:buFont typeface="Noto Sans Symbols"/>
              <a:buChar char="❖"/>
            </a:pPr>
            <a:r>
              <a:rPr lang="en-US" sz="3100" b="0" i="0" u="sng">
                <a:solidFill>
                  <a:srgbClr val="FFFFFF"/>
                </a:solidFill>
                <a:latin typeface="Arial"/>
                <a:ea typeface="Arial"/>
                <a:cs typeface="Arial"/>
                <a:sym typeface="Arial"/>
              </a:rPr>
              <a:t>Kahn</a:t>
            </a:r>
            <a:r>
              <a:rPr lang="en-US" sz="3100" b="0" i="0" u="none">
                <a:solidFill>
                  <a:srgbClr val="FFFFFF"/>
                </a:solidFill>
                <a:latin typeface="Arial"/>
                <a:ea typeface="Arial"/>
                <a:cs typeface="Arial"/>
                <a:sym typeface="Arial"/>
              </a:rPr>
              <a:t>: </a:t>
            </a:r>
            <a:r>
              <a:rPr lang="en-US" sz="3100" b="0" i="0" u="none">
                <a:solidFill>
                  <a:srgbClr val="FFFF00"/>
                </a:solidFill>
                <a:latin typeface="Arial"/>
                <a:ea typeface="Arial"/>
                <a:cs typeface="Arial"/>
                <a:sym typeface="Arial"/>
              </a:rPr>
              <a:t>Selam, selam le-melkia Hanna we-īyaqem, be-risAnomu Tilul ze-welediwa leMaryam</a:t>
            </a:r>
            <a:endParaRPr/>
          </a:p>
          <a:p>
            <a:pPr marL="463550" marR="0" lvl="0" indent="-444500" algn="l" rtl="0">
              <a:lnSpc>
                <a:spcPct val="100000"/>
              </a:lnSpc>
              <a:spcBef>
                <a:spcPts val="600"/>
              </a:spcBef>
              <a:spcAft>
                <a:spcPts val="0"/>
              </a:spcAft>
              <a:buClr>
                <a:srgbClr val="FF0000"/>
              </a:buClr>
              <a:buSzPts val="3100"/>
              <a:buFont typeface="Noto Sans Symbols"/>
              <a:buChar char="❖"/>
            </a:pPr>
            <a:r>
              <a:rPr lang="en-US" sz="3100" b="0" i="0" u="sng">
                <a:solidFill>
                  <a:srgbClr val="FFFF00"/>
                </a:solidFill>
                <a:latin typeface="Arial"/>
                <a:ea typeface="Arial"/>
                <a:cs typeface="Arial"/>
                <a:sym typeface="Arial"/>
              </a:rPr>
              <a:t>Priest</a:t>
            </a:r>
            <a:r>
              <a:rPr lang="en-US" sz="3100" b="0" i="0" u="none">
                <a:solidFill>
                  <a:srgbClr val="FFFF00"/>
                </a:solidFill>
                <a:latin typeface="Arial"/>
                <a:ea typeface="Arial"/>
                <a:cs typeface="Arial"/>
                <a:sym typeface="Arial"/>
              </a:rPr>
              <a:t>: </a:t>
            </a:r>
            <a:r>
              <a:rPr lang="en-US" sz="3100" b="0" i="0" u="none">
                <a:solidFill>
                  <a:srgbClr val="FFFFFF"/>
                </a:solidFill>
                <a:latin typeface="Arial"/>
                <a:ea typeface="Arial"/>
                <a:cs typeface="Arial"/>
                <a:sym typeface="Arial"/>
              </a:rPr>
              <a:t>Peace, peace for the likeness of Hanna and Joachim, who in their old age were fruitful such that they gave birth to Mary</a:t>
            </a:r>
            <a:endParaRPr/>
          </a:p>
        </p:txBody>
      </p:sp>
      <p:pic>
        <p:nvPicPr>
          <p:cNvPr id="1093" name="Google Shape;1093;p96"/>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97"/>
          <p:cNvSpPr txBox="1"/>
          <p:nvPr/>
        </p:nvSpPr>
        <p:spPr>
          <a:xfrm>
            <a:off x="457200" y="300037"/>
            <a:ext cx="4319587" cy="6811962"/>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CC00"/>
              </a:buClr>
              <a:buSzPts val="3600"/>
              <a:buFont typeface="Noto Sans Symbols"/>
              <a:buChar char="❖"/>
            </a:pPr>
            <a:r>
              <a:rPr lang="en-US" sz="3600" b="1" i="0" u="sng">
                <a:solidFill>
                  <a:srgbClr val="FFFFFF"/>
                </a:solidFill>
                <a:latin typeface="Arial"/>
                <a:ea typeface="Arial"/>
                <a:cs typeface="Arial"/>
                <a:sym typeface="Arial"/>
              </a:rPr>
              <a:t>ሕዝብ</a:t>
            </a:r>
            <a:r>
              <a:rPr lang="en-US" sz="3600" b="1" i="0" u="none">
                <a:solidFill>
                  <a:srgbClr val="FFFFFF"/>
                </a:solidFill>
                <a:latin typeface="Arial"/>
                <a:ea typeface="Arial"/>
                <a:cs typeface="Arial"/>
                <a:sym typeface="Arial"/>
              </a:rPr>
              <a:t>፡-</a:t>
            </a:r>
            <a:r>
              <a:rPr lang="en-US" sz="3600" b="0" i="0" u="none">
                <a:solidFill>
                  <a:srgbClr val="FFFF00"/>
                </a:solidFill>
                <a:latin typeface="Arial"/>
                <a:ea typeface="Arial"/>
                <a:cs typeface="Arial"/>
                <a:sym typeface="Arial"/>
              </a:rPr>
              <a:t> እትመኀፀን አንሰ በመልክዖሙ ፍጹም። ወእትዓተብ መልክዕየ በወርኀ ግሩም። ለዐለመ ዓለም ወዓዲ በሰላም።</a:t>
            </a:r>
            <a:endParaRPr/>
          </a:p>
          <a:p>
            <a:pPr marL="463550" marR="0" lvl="0" indent="-463550" algn="l" rtl="0">
              <a:lnSpc>
                <a:spcPct val="100000"/>
              </a:lnSpc>
              <a:spcBef>
                <a:spcPts val="600"/>
              </a:spcBef>
              <a:spcAft>
                <a:spcPts val="0"/>
              </a:spcAft>
              <a:buClr>
                <a:schemeClr val="dk1"/>
              </a:buClr>
              <a:buSzPts val="3600"/>
              <a:buFont typeface="Arial"/>
              <a:buNone/>
            </a:pPr>
            <a:endParaRPr sz="36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600" b="0" i="0" u="none">
              <a:solidFill>
                <a:srgbClr val="000000"/>
              </a:solidFill>
              <a:latin typeface="Arial"/>
              <a:ea typeface="Arial"/>
              <a:cs typeface="Arial"/>
              <a:sym typeface="Arial"/>
            </a:endParaRPr>
          </a:p>
        </p:txBody>
      </p:sp>
      <p:sp>
        <p:nvSpPr>
          <p:cNvPr id="1100" name="Google Shape;1100;p97"/>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97</a:t>
            </a:fld>
            <a:endParaRPr/>
          </a:p>
        </p:txBody>
      </p:sp>
      <p:sp>
        <p:nvSpPr>
          <p:cNvPr id="1101" name="Google Shape;1101;p97"/>
          <p:cNvSpPr txBox="1"/>
          <p:nvPr/>
        </p:nvSpPr>
        <p:spPr>
          <a:xfrm>
            <a:off x="4637087" y="273050"/>
            <a:ext cx="5003800" cy="6864350"/>
          </a:xfrm>
          <a:prstGeom prst="rect">
            <a:avLst/>
          </a:prstGeom>
          <a:noFill/>
          <a:ln>
            <a:noFill/>
          </a:ln>
        </p:spPr>
        <p:txBody>
          <a:bodyPr spcFirstLastPara="1" wrap="square" lIns="90000" tIns="91425" rIns="90000" bIns="91425" anchor="t" anchorCtr="0">
            <a:noAutofit/>
          </a:bodyPr>
          <a:lstStyle/>
          <a:p>
            <a:pPr marL="463550" marR="0" lvl="0" indent="-457200" algn="l" rtl="0">
              <a:lnSpc>
                <a:spcPct val="100000"/>
              </a:lnSpc>
              <a:spcBef>
                <a:spcPts val="0"/>
              </a:spcBef>
              <a:spcAft>
                <a:spcPts val="0"/>
              </a:spcAft>
              <a:buClr>
                <a:srgbClr val="0000FF"/>
              </a:buClr>
              <a:buSzPts val="3300"/>
              <a:buFont typeface="Noto Sans Symbols"/>
              <a:buChar char="❖"/>
            </a:pPr>
            <a:r>
              <a:rPr lang="en-US" sz="3300" b="1" i="0" u="sng">
                <a:solidFill>
                  <a:srgbClr val="FFFFFF"/>
                </a:solidFill>
                <a:latin typeface="Arial"/>
                <a:ea typeface="Arial"/>
                <a:cs typeface="Arial"/>
                <a:sym typeface="Arial"/>
              </a:rPr>
              <a:t>Hizb</a:t>
            </a:r>
            <a:r>
              <a:rPr lang="en-US" sz="3300" b="1" i="0" u="none">
                <a:solidFill>
                  <a:srgbClr val="FFFFFF"/>
                </a:solidFill>
                <a:latin typeface="Arial"/>
                <a:ea typeface="Arial"/>
                <a:cs typeface="Arial"/>
                <a:sym typeface="Arial"/>
              </a:rPr>
              <a:t>:</a:t>
            </a:r>
            <a:r>
              <a:rPr lang="en-US" sz="3300" b="0" i="0" u="none">
                <a:solidFill>
                  <a:srgbClr val="FFFFFF"/>
                </a:solidFill>
                <a:latin typeface="Arial"/>
                <a:ea typeface="Arial"/>
                <a:cs typeface="Arial"/>
                <a:sym typeface="Arial"/>
              </a:rPr>
              <a:t> </a:t>
            </a:r>
            <a:r>
              <a:rPr lang="en-US" sz="3300" b="0" i="0" u="none">
                <a:solidFill>
                  <a:srgbClr val="FFFF00"/>
                </a:solidFill>
                <a:latin typeface="Arial"/>
                <a:ea typeface="Arial"/>
                <a:cs typeface="Arial"/>
                <a:sym typeface="Arial"/>
              </a:rPr>
              <a:t>Itemehtsen anse be-melkiomu fitsum:: we-itiAteb melkiaye be-werh girum:: le-Alem Alem weAdi be-selam</a:t>
            </a:r>
            <a:endParaRPr/>
          </a:p>
          <a:p>
            <a:pPr marL="463550" marR="0" lvl="0" indent="-457200" algn="l" rtl="0">
              <a:lnSpc>
                <a:spcPct val="100000"/>
              </a:lnSpc>
              <a:spcBef>
                <a:spcPts val="600"/>
              </a:spcBef>
              <a:spcAft>
                <a:spcPts val="0"/>
              </a:spcAft>
              <a:buClr>
                <a:srgbClr val="FF0000"/>
              </a:buClr>
              <a:buSzPts val="3300"/>
              <a:buFont typeface="Noto Sans Symbols"/>
              <a:buChar char="❖"/>
            </a:pPr>
            <a:r>
              <a:rPr lang="en-US" sz="3300" b="0" i="0" u="none">
                <a:solidFill>
                  <a:srgbClr val="FF0000"/>
                </a:solidFill>
                <a:latin typeface="Arial"/>
                <a:ea typeface="Arial"/>
                <a:cs typeface="Arial"/>
                <a:sym typeface="Arial"/>
              </a:rPr>
              <a:t> </a:t>
            </a:r>
            <a:r>
              <a:rPr lang="en-US" sz="3000" b="0" i="0" u="none">
                <a:solidFill>
                  <a:srgbClr val="FFFFFF"/>
                </a:solidFill>
                <a:latin typeface="Arial"/>
                <a:ea typeface="Arial"/>
                <a:cs typeface="Arial"/>
                <a:sym typeface="Arial"/>
              </a:rPr>
              <a:t>I beseech their intercession with their holy righteousness forever and ever with the holy peace.   </a:t>
            </a:r>
            <a:endParaRPr/>
          </a:p>
          <a:p>
            <a:pPr marL="463550" marR="0" lvl="0" indent="-457200" algn="l" rtl="0">
              <a:lnSpc>
                <a:spcPct val="100000"/>
              </a:lnSpc>
              <a:spcBef>
                <a:spcPts val="600"/>
              </a:spcBef>
              <a:spcAft>
                <a:spcPts val="0"/>
              </a:spcAft>
              <a:buClr>
                <a:srgbClr val="000000"/>
              </a:buClr>
              <a:buSzPts val="3000"/>
              <a:buFont typeface="Arial"/>
              <a:buNone/>
            </a:pPr>
            <a:br>
              <a:rPr lang="en-US" sz="3000" b="0" i="0" u="none">
                <a:solidFill>
                  <a:srgbClr val="000000"/>
                </a:solidFill>
                <a:latin typeface="Arial"/>
                <a:ea typeface="Arial"/>
                <a:cs typeface="Arial"/>
                <a:sym typeface="Arial"/>
              </a:rPr>
            </a:br>
            <a:endParaRPr/>
          </a:p>
        </p:txBody>
      </p:sp>
      <p:pic>
        <p:nvPicPr>
          <p:cNvPr id="1102" name="Google Shape;1102;p97"/>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07"/>
        <p:cNvGrpSpPr/>
        <p:nvPr/>
      </p:nvGrpSpPr>
      <p:grpSpPr>
        <a:xfrm>
          <a:off x="0" y="0"/>
          <a:ext cx="0" cy="0"/>
          <a:chOff x="0" y="0"/>
          <a:chExt cx="0" cy="0"/>
        </a:xfrm>
      </p:grpSpPr>
      <p:sp>
        <p:nvSpPr>
          <p:cNvPr id="1108" name="Google Shape;1108;p98"/>
          <p:cNvSpPr txBox="1"/>
          <p:nvPr/>
        </p:nvSpPr>
        <p:spPr>
          <a:xfrm>
            <a:off x="7223125" y="6634162"/>
            <a:ext cx="2098675" cy="503237"/>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109" name="Google Shape;1109;p98"/>
          <p:cNvSpPr txBox="1"/>
          <p:nvPr/>
        </p:nvSpPr>
        <p:spPr>
          <a:xfrm>
            <a:off x="436562" y="407987"/>
            <a:ext cx="4013200" cy="6462712"/>
          </a:xfrm>
          <a:prstGeom prst="rect">
            <a:avLst/>
          </a:prstGeom>
          <a:noFill/>
          <a:ln>
            <a:noFill/>
          </a:ln>
        </p:spPr>
        <p:txBody>
          <a:bodyPr spcFirstLastPara="1" wrap="square" lIns="92150" tIns="46075" rIns="92150" bIns="46075" anchor="t" anchorCtr="0">
            <a:noAutofit/>
          </a:bodyPr>
          <a:lstStyle/>
          <a:p>
            <a:pPr marL="463550" marR="0" lvl="0" indent="-463550" algn="l" rtl="0">
              <a:lnSpc>
                <a:spcPct val="100000"/>
              </a:lnSpc>
              <a:spcBef>
                <a:spcPts val="0"/>
              </a:spcBef>
              <a:spcAft>
                <a:spcPts val="0"/>
              </a:spcAft>
              <a:buClr>
                <a:srgbClr val="00CC00"/>
              </a:buClr>
              <a:buSzPts val="3400"/>
              <a:buFont typeface="Noto Sans Symbols"/>
              <a:buChar char="❖"/>
            </a:pPr>
            <a:r>
              <a:rPr lang="en-US" sz="3400" b="0" i="0" u="sng">
                <a:solidFill>
                  <a:srgbClr val="FFFFFF"/>
                </a:solidFill>
                <a:latin typeface="Arial"/>
                <a:ea typeface="Arial"/>
                <a:cs typeface="Arial"/>
                <a:sym typeface="Arial"/>
              </a:rPr>
              <a:t>ካህን</a:t>
            </a:r>
            <a:r>
              <a:rPr lang="en-US" sz="3400" b="0" i="0" u="none">
                <a:solidFill>
                  <a:srgbClr val="FFFFFF"/>
                </a:solidFill>
                <a:latin typeface="Arial"/>
                <a:ea typeface="Arial"/>
                <a:cs typeface="Arial"/>
                <a:sym typeface="Arial"/>
              </a:rPr>
              <a:t>፡-</a:t>
            </a:r>
            <a:r>
              <a:rPr lang="en-US" sz="3400" b="0" i="0" u="none">
                <a:solidFill>
                  <a:srgbClr val="FFFF00"/>
                </a:solidFill>
                <a:latin typeface="Arial"/>
                <a:ea typeface="Arial"/>
                <a:cs typeface="Arial"/>
                <a:sym typeface="Arial"/>
              </a:rPr>
              <a:t> ተማኅፀነ ድንግል በሥጋኪ ንጹሕ በዘለብሶ። ወበኪዳንኪ ጽኑዕ ዘኢይትሔሶ ።</a:t>
            </a:r>
            <a:endParaRPr/>
          </a:p>
          <a:p>
            <a:pPr marL="463550" marR="0" lvl="0" indent="-463550" algn="l" rtl="0">
              <a:lnSpc>
                <a:spcPct val="100000"/>
              </a:lnSpc>
              <a:spcBef>
                <a:spcPts val="0"/>
              </a:spcBef>
              <a:spcAft>
                <a:spcPts val="0"/>
              </a:spcAft>
              <a:buClr>
                <a:schemeClr val="dk1"/>
              </a:buClr>
              <a:buSzPts val="3400"/>
              <a:buFont typeface="Arial"/>
              <a:buNone/>
            </a:pPr>
            <a:endParaRPr sz="34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400" b="0" i="0" u="none">
              <a:solidFill>
                <a:srgbClr val="000000"/>
              </a:solidFill>
              <a:latin typeface="Arial"/>
              <a:ea typeface="Arial"/>
              <a:cs typeface="Arial"/>
              <a:sym typeface="Arial"/>
            </a:endParaRPr>
          </a:p>
        </p:txBody>
      </p:sp>
      <p:sp>
        <p:nvSpPr>
          <p:cNvPr id="1110" name="Google Shape;1110;p98"/>
          <p:cNvSpPr txBox="1"/>
          <p:nvPr/>
        </p:nvSpPr>
        <p:spPr>
          <a:xfrm>
            <a:off x="4699000" y="381000"/>
            <a:ext cx="4949825" cy="6850062"/>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00FF"/>
              </a:buClr>
              <a:buSzPts val="3200"/>
              <a:buFont typeface="Noto Sans Symbols"/>
              <a:buChar char="❖"/>
            </a:pPr>
            <a:r>
              <a:rPr lang="en-US" sz="3200" b="0" i="0" u="sng">
                <a:solidFill>
                  <a:srgbClr val="FFFFFF"/>
                </a:solidFill>
                <a:latin typeface="Arial"/>
                <a:ea typeface="Arial"/>
                <a:cs typeface="Arial"/>
                <a:sym typeface="Arial"/>
              </a:rPr>
              <a:t>Kahn</a:t>
            </a:r>
            <a:r>
              <a:rPr lang="en-US" sz="3200" b="0" i="0" u="none">
                <a:solidFill>
                  <a:srgbClr val="FFFFFF"/>
                </a:solidFill>
                <a:latin typeface="Arial"/>
                <a:ea typeface="Arial"/>
                <a:cs typeface="Arial"/>
                <a:sym typeface="Arial"/>
              </a:rPr>
              <a:t>:</a:t>
            </a:r>
            <a:r>
              <a:rPr lang="en-US" sz="3200" b="0" i="0" u="none">
                <a:solidFill>
                  <a:srgbClr val="434343"/>
                </a:solidFill>
                <a:latin typeface="Arial"/>
                <a:ea typeface="Arial"/>
                <a:cs typeface="Arial"/>
                <a:sym typeface="Arial"/>
              </a:rPr>
              <a:t> </a:t>
            </a:r>
            <a:r>
              <a:rPr lang="en-US" sz="3200" b="0" i="0" u="none">
                <a:solidFill>
                  <a:srgbClr val="FFFF00"/>
                </a:solidFill>
                <a:latin typeface="Arial"/>
                <a:ea typeface="Arial"/>
                <a:cs typeface="Arial"/>
                <a:sym typeface="Arial"/>
              </a:rPr>
              <a:t>Temahtsen dingl be-sigakī nitsuh beze-lebso, webe-kīdanikī tsnu ze-īyithieso</a:t>
            </a:r>
            <a:endParaRPr/>
          </a:p>
          <a:p>
            <a:pPr marL="463550" marR="0" lvl="0" indent="-463550" algn="l" rtl="0">
              <a:lnSpc>
                <a:spcPct val="100000"/>
              </a:lnSpc>
              <a:spcBef>
                <a:spcPts val="0"/>
              </a:spcBef>
              <a:spcAft>
                <a:spcPts val="0"/>
              </a:spcAft>
              <a:buClr>
                <a:srgbClr val="0000FF"/>
              </a:buClr>
              <a:buSzPts val="3600"/>
              <a:buFont typeface="Noto Sans Symbols"/>
              <a:buChar char="❖"/>
            </a:pPr>
            <a:r>
              <a:rPr lang="en-US" sz="3600" b="0" i="0" u="none">
                <a:solidFill>
                  <a:srgbClr val="FF0000"/>
                </a:solidFill>
                <a:latin typeface="Arial"/>
                <a:ea typeface="Arial"/>
                <a:cs typeface="Arial"/>
                <a:sym typeface="Arial"/>
              </a:rPr>
              <a:t> </a:t>
            </a:r>
            <a:r>
              <a:rPr lang="en-US" sz="3200" b="0" i="0" u="none">
                <a:solidFill>
                  <a:srgbClr val="FFFFFF"/>
                </a:solidFill>
                <a:latin typeface="Arial"/>
                <a:ea typeface="Arial"/>
                <a:cs typeface="Arial"/>
                <a:sym typeface="Arial"/>
              </a:rPr>
              <a:t>We beseech you Virgin with your pure flesh that He has taken from you and unfailing covenant He gave to you</a:t>
            </a:r>
            <a:br>
              <a:rPr lang="en-US" sz="1800" b="0" i="0" u="none">
                <a:solidFill>
                  <a:srgbClr val="000000"/>
                </a:solidFill>
                <a:latin typeface="Arial"/>
                <a:ea typeface="Arial"/>
                <a:cs typeface="Arial"/>
                <a:sym typeface="Arial"/>
              </a:rPr>
            </a:br>
            <a:r>
              <a:rPr lang="en-US" sz="3200" b="0" i="0" u="none">
                <a:solidFill>
                  <a:srgbClr val="FFFFFF"/>
                </a:solidFill>
                <a:latin typeface="Arial"/>
                <a:ea typeface="Arial"/>
                <a:cs typeface="Arial"/>
                <a:sym typeface="Arial"/>
              </a:rPr>
              <a:t> </a:t>
            </a:r>
            <a:endParaRPr/>
          </a:p>
          <a:p>
            <a:pPr marL="0" marR="0" lvl="0" indent="0" algn="l" rtl="0">
              <a:lnSpc>
                <a:spcPct val="93000"/>
              </a:lnSpc>
              <a:spcBef>
                <a:spcPts val="0"/>
              </a:spcBef>
              <a:spcAft>
                <a:spcPts val="0"/>
              </a:spcAft>
              <a:buNone/>
            </a:pPr>
            <a:endParaRPr sz="3200" b="0" i="0" u="none">
              <a:solidFill>
                <a:srgbClr val="FFFFFF"/>
              </a:solidFill>
              <a:latin typeface="Arial"/>
              <a:ea typeface="Arial"/>
              <a:cs typeface="Arial"/>
              <a:sym typeface="Arial"/>
            </a:endParaRPr>
          </a:p>
        </p:txBody>
      </p:sp>
      <p:pic>
        <p:nvPicPr>
          <p:cNvPr id="1111" name="Google Shape;1111;p98"/>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16"/>
        <p:cNvGrpSpPr/>
        <p:nvPr/>
      </p:nvGrpSpPr>
      <p:grpSpPr>
        <a:xfrm>
          <a:off x="0" y="0"/>
          <a:ext cx="0" cy="0"/>
          <a:chOff x="0" y="0"/>
          <a:chExt cx="0" cy="0"/>
        </a:xfrm>
      </p:grpSpPr>
      <p:sp>
        <p:nvSpPr>
          <p:cNvPr id="1117" name="Google Shape;1117;p99"/>
          <p:cNvSpPr txBox="1"/>
          <p:nvPr/>
        </p:nvSpPr>
        <p:spPr>
          <a:xfrm>
            <a:off x="500062" y="373062"/>
            <a:ext cx="4538662" cy="6811962"/>
          </a:xfrm>
          <a:prstGeom prst="rect">
            <a:avLst/>
          </a:prstGeom>
          <a:noFill/>
          <a:ln>
            <a:noFill/>
          </a:ln>
        </p:spPr>
        <p:txBody>
          <a:bodyPr spcFirstLastPara="1" wrap="square" lIns="90000" tIns="91425" rIns="90000" bIns="91425" anchor="t" anchorCtr="0">
            <a:noAutofit/>
          </a:bodyPr>
          <a:lstStyle/>
          <a:p>
            <a:pPr marL="463550" marR="0" lvl="0" indent="-463550" algn="l" rtl="0">
              <a:lnSpc>
                <a:spcPct val="100000"/>
              </a:lnSpc>
              <a:spcBef>
                <a:spcPts val="0"/>
              </a:spcBef>
              <a:spcAft>
                <a:spcPts val="0"/>
              </a:spcAft>
              <a:buClr>
                <a:srgbClr val="00CC00"/>
              </a:buClr>
              <a:buSzPts val="3400"/>
              <a:buFont typeface="Noto Sans Symbols"/>
              <a:buChar char="❖"/>
            </a:pPr>
            <a:r>
              <a:rPr lang="en-US" sz="3400" b="1" i="0" u="sng">
                <a:solidFill>
                  <a:srgbClr val="FFFFFF"/>
                </a:solidFill>
                <a:latin typeface="Arial"/>
                <a:ea typeface="Arial"/>
                <a:cs typeface="Arial"/>
                <a:sym typeface="Arial"/>
              </a:rPr>
              <a:t>ሕዝብ</a:t>
            </a:r>
            <a:r>
              <a:rPr lang="en-US" sz="3400" b="1" i="0" u="none">
                <a:solidFill>
                  <a:srgbClr val="FFFFFF"/>
                </a:solidFill>
                <a:latin typeface="Arial"/>
                <a:ea typeface="Arial"/>
                <a:cs typeface="Arial"/>
                <a:sym typeface="Arial"/>
              </a:rPr>
              <a:t>፡-</a:t>
            </a:r>
            <a:r>
              <a:rPr lang="en-US" sz="3400" b="0" i="0" u="none">
                <a:solidFill>
                  <a:srgbClr val="FFFF00"/>
                </a:solidFill>
                <a:latin typeface="Arial"/>
                <a:ea typeface="Arial"/>
                <a:cs typeface="Arial"/>
                <a:sym typeface="Arial"/>
              </a:rPr>
              <a:t> መፍቀሬ አምላክ ገብርኪ ዘአወፈየኪ ንግሦ። ታግርሪ ፀሮ ታሕተ አትሮንሶ። ወሀበኪ ምዕቅብና ሥጋሁ ወነፍሶ።</a:t>
            </a:r>
            <a:r>
              <a:rPr lang="en-US" sz="3400" b="0" i="0" u="none">
                <a:solidFill>
                  <a:srgbClr val="00CC00"/>
                </a:solidFill>
                <a:latin typeface="Arial"/>
                <a:ea typeface="Arial"/>
                <a:cs typeface="Arial"/>
                <a:sym typeface="Arial"/>
              </a:rPr>
              <a:t> </a:t>
            </a:r>
            <a:endParaRPr/>
          </a:p>
          <a:p>
            <a:pPr marL="463550" marR="0" lvl="0" indent="-463550" algn="l" rtl="0">
              <a:lnSpc>
                <a:spcPct val="100000"/>
              </a:lnSpc>
              <a:spcBef>
                <a:spcPts val="600"/>
              </a:spcBef>
              <a:spcAft>
                <a:spcPts val="0"/>
              </a:spcAft>
              <a:buClr>
                <a:schemeClr val="dk1"/>
              </a:buClr>
              <a:buSzPts val="3400"/>
              <a:buFont typeface="Arial"/>
              <a:buNone/>
            </a:pPr>
            <a:endParaRPr sz="34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None/>
            </a:pPr>
            <a:endParaRPr sz="3400" b="0" i="0" u="none">
              <a:solidFill>
                <a:srgbClr val="000000"/>
              </a:solidFill>
              <a:latin typeface="Arial"/>
              <a:ea typeface="Arial"/>
              <a:cs typeface="Arial"/>
              <a:sym typeface="Arial"/>
            </a:endParaRPr>
          </a:p>
        </p:txBody>
      </p:sp>
      <p:sp>
        <p:nvSpPr>
          <p:cNvPr id="1118" name="Google Shape;1118;p99"/>
          <p:cNvSpPr txBox="1"/>
          <p:nvPr/>
        </p:nvSpPr>
        <p:spPr>
          <a:xfrm>
            <a:off x="7223125" y="6634162"/>
            <a:ext cx="2098675" cy="503237"/>
          </a:xfrm>
          <a:prstGeom prst="rect">
            <a:avLst/>
          </a:prstGeom>
          <a:noFill/>
          <a:ln>
            <a:noFill/>
          </a:ln>
        </p:spPr>
        <p:txBody>
          <a:bodyPr spcFirstLastPara="1" wrap="square" lIns="92150" tIns="46075" rIns="92150" bIns="4607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en-US" sz="1400" b="0" i="0" u="none">
                <a:solidFill>
                  <a:srgbClr val="DDDDDD"/>
                </a:solidFill>
                <a:latin typeface="Arial"/>
                <a:ea typeface="Arial"/>
                <a:cs typeface="Arial"/>
                <a:sym typeface="Arial"/>
              </a:rPr>
              <a:t>99</a:t>
            </a:fld>
            <a:endParaRPr/>
          </a:p>
        </p:txBody>
      </p:sp>
      <p:sp>
        <p:nvSpPr>
          <p:cNvPr id="1119" name="Google Shape;1119;p99"/>
          <p:cNvSpPr txBox="1"/>
          <p:nvPr/>
        </p:nvSpPr>
        <p:spPr>
          <a:xfrm>
            <a:off x="4557712" y="458787"/>
            <a:ext cx="4883150" cy="6892925"/>
          </a:xfrm>
          <a:prstGeom prst="rect">
            <a:avLst/>
          </a:prstGeom>
          <a:noFill/>
          <a:ln>
            <a:noFill/>
          </a:ln>
        </p:spPr>
        <p:txBody>
          <a:bodyPr spcFirstLastPara="1" wrap="square" lIns="90000" tIns="91425" rIns="90000" bIns="91425" anchor="t" anchorCtr="0">
            <a:noAutofit/>
          </a:bodyPr>
          <a:lstStyle/>
          <a:p>
            <a:pPr marL="463550" marR="0" lvl="0" indent="-436562" algn="l" rtl="0">
              <a:lnSpc>
                <a:spcPct val="100000"/>
              </a:lnSpc>
              <a:spcBef>
                <a:spcPts val="0"/>
              </a:spcBef>
              <a:spcAft>
                <a:spcPts val="0"/>
              </a:spcAft>
              <a:buClr>
                <a:srgbClr val="0000FF"/>
              </a:buClr>
              <a:buSzPts val="3000"/>
              <a:buFont typeface="Noto Sans Symbols"/>
              <a:buChar char="❖"/>
            </a:pPr>
            <a:r>
              <a:rPr lang="en-US" sz="3000" b="1" i="0" u="sng">
                <a:solidFill>
                  <a:srgbClr val="FFFFFF"/>
                </a:solidFill>
                <a:latin typeface="Arial"/>
                <a:ea typeface="Arial"/>
                <a:cs typeface="Arial"/>
                <a:sym typeface="Arial"/>
              </a:rPr>
              <a:t>Hizb</a:t>
            </a:r>
            <a:r>
              <a:rPr lang="en-US" sz="3000" b="1" i="0" u="none">
                <a:solidFill>
                  <a:srgbClr val="FFFFFF"/>
                </a:solidFill>
                <a:latin typeface="Arial"/>
                <a:ea typeface="Arial"/>
                <a:cs typeface="Arial"/>
                <a:sym typeface="Arial"/>
              </a:rPr>
              <a:t>:</a:t>
            </a:r>
            <a:r>
              <a:rPr lang="en-US" sz="3000" b="0" i="0" u="none">
                <a:solidFill>
                  <a:srgbClr val="FFFFFF"/>
                </a:solidFill>
                <a:latin typeface="Arial"/>
                <a:ea typeface="Arial"/>
                <a:cs typeface="Arial"/>
                <a:sym typeface="Arial"/>
              </a:rPr>
              <a:t> </a:t>
            </a:r>
            <a:r>
              <a:rPr lang="en-US" sz="3000" b="0" i="0" u="none">
                <a:solidFill>
                  <a:srgbClr val="FFFF00"/>
                </a:solidFill>
                <a:latin typeface="Arial"/>
                <a:ea typeface="Arial"/>
                <a:cs typeface="Arial"/>
                <a:sym typeface="Arial"/>
              </a:rPr>
              <a:t>Mefqerie amlak Gebreki ze-awefeyekī nigus, tagirirī tsero tahite atroniso, we-habekī miaqibina sigahu we-nefso</a:t>
            </a:r>
            <a:endParaRPr/>
          </a:p>
          <a:p>
            <a:pPr marL="463550" marR="0" lvl="0" indent="-436562" algn="l" rtl="0">
              <a:lnSpc>
                <a:spcPct val="100000"/>
              </a:lnSpc>
              <a:spcBef>
                <a:spcPts val="600"/>
              </a:spcBef>
              <a:spcAft>
                <a:spcPts val="0"/>
              </a:spcAft>
              <a:buClr>
                <a:srgbClr val="FF0000"/>
              </a:buClr>
              <a:buSzPts val="3000"/>
              <a:buFont typeface="Noto Sans Symbols"/>
              <a:buChar char="❖"/>
            </a:pPr>
            <a:r>
              <a:rPr lang="en-US" sz="3000" b="0" i="0" u="sng">
                <a:solidFill>
                  <a:srgbClr val="FFFF00"/>
                </a:solidFill>
                <a:latin typeface="Arial"/>
                <a:ea typeface="Arial"/>
                <a:cs typeface="Arial"/>
                <a:sym typeface="Arial"/>
              </a:rPr>
              <a:t>People</a:t>
            </a:r>
            <a:r>
              <a:rPr lang="en-US" sz="3000" b="0" i="0" u="none">
                <a:solidFill>
                  <a:srgbClr val="FFFF00"/>
                </a:solidFill>
                <a:latin typeface="Arial"/>
                <a:ea typeface="Arial"/>
                <a:cs typeface="Arial"/>
                <a:sym typeface="Arial"/>
              </a:rPr>
              <a:t>: </a:t>
            </a:r>
            <a:r>
              <a:rPr lang="en-US" sz="3000" b="0" i="0" u="none">
                <a:solidFill>
                  <a:srgbClr val="FFFFFF"/>
                </a:solidFill>
                <a:latin typeface="Arial"/>
                <a:ea typeface="Arial"/>
                <a:cs typeface="Arial"/>
                <a:sym typeface="Arial"/>
              </a:rPr>
              <a:t>Protect and preserve your servant’s country [kingdom] and give him power over all evil.</a:t>
            </a:r>
            <a:br>
              <a:rPr lang="en-US" sz="1800" b="0" i="0" u="none">
                <a:solidFill>
                  <a:srgbClr val="000000"/>
                </a:solidFill>
                <a:latin typeface="Arial"/>
                <a:ea typeface="Arial"/>
                <a:cs typeface="Arial"/>
                <a:sym typeface="Arial"/>
              </a:rPr>
            </a:br>
            <a:r>
              <a:rPr lang="en-US" sz="3000" b="0" i="0" u="none">
                <a:solidFill>
                  <a:srgbClr val="FFFFFF"/>
                </a:solidFill>
                <a:latin typeface="Arial"/>
                <a:ea typeface="Arial"/>
                <a:cs typeface="Arial"/>
                <a:sym typeface="Arial"/>
              </a:rPr>
              <a:t> </a:t>
            </a:r>
            <a:endParaRPr/>
          </a:p>
        </p:txBody>
      </p:sp>
      <p:pic>
        <p:nvPicPr>
          <p:cNvPr id="1120" name="Google Shape;1120;p99"/>
          <p:cNvPicPr preferRelativeResize="0"/>
          <p:nvPr/>
        </p:nvPicPr>
        <p:blipFill rotWithShape="1">
          <a:blip r:embed="rId3">
            <a:alphaModFix/>
          </a:blip>
          <a:srcRect/>
          <a:stretch/>
        </p:blipFill>
        <p:spPr>
          <a:xfrm>
            <a:off x="8994775" y="6550025"/>
            <a:ext cx="800100" cy="8159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11312</Words>
  <Application>Microsoft Macintosh PowerPoint</Application>
  <PresentationFormat>Custom</PresentationFormat>
  <Paragraphs>882</Paragraphs>
  <Slides>145</Slides>
  <Notes>145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145</vt:i4>
      </vt:variant>
    </vt:vector>
  </HeadingPairs>
  <TitlesOfParts>
    <vt:vector size="151" baseType="lpstr">
      <vt:lpstr>Arial</vt:lpstr>
      <vt:lpstr>Noto Sans Symbols</vt:lpstr>
      <vt:lpstr>Times New Roman</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Negusse, Hanna Mussie</cp:lastModifiedBy>
  <cp:revision>3</cp:revision>
  <dcterms:created xsi:type="dcterms:W3CDTF">2020-01-06T03:48:01Z</dcterms:created>
  <dcterms:modified xsi:type="dcterms:W3CDTF">2020-01-09T22:21:30Z</dcterms:modified>
</cp:coreProperties>
</file>