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Lst>
  <p:sldSz cy="6858000" cx="9144000"/>
  <p:notesSz cx="6858000" cy="9144000"/>
  <p:embeddedFontLst>
    <p:embeddedFont>
      <p:font typeface="Roboto"/>
      <p:regular r:id="rId98"/>
      <p:bold r:id="rId99"/>
      <p:italic r:id="rId100"/>
      <p:boldItalic r:id="rId101"/>
    </p:embeddedFont>
    <p:embeddedFont>
      <p:font typeface="EB Garamond"/>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5" Type="http://schemas.openxmlformats.org/officeDocument/2006/relationships/font" Target="fonts/EBGaramond-boldItalic.fntdata"/><Relationship Id="rId104" Type="http://schemas.openxmlformats.org/officeDocument/2006/relationships/font" Target="fonts/EBGaramon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EBGaramond-bold.fntdata"/><Relationship Id="rId102" Type="http://schemas.openxmlformats.org/officeDocument/2006/relationships/font" Target="fonts/EBGaramond-regular.fntdata"/><Relationship Id="rId101" Type="http://schemas.openxmlformats.org/officeDocument/2006/relationships/font" Target="fonts/Roboto-boldItalic.fntdata"/><Relationship Id="rId100"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font" Target="fonts/Roboto-bold.fntdata"/><Relationship Id="rId10" Type="http://schemas.openxmlformats.org/officeDocument/2006/relationships/slide" Target="slides/slide5.xml"/><Relationship Id="rId98" Type="http://schemas.openxmlformats.org/officeDocument/2006/relationships/font" Target="fonts/Roboto-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364f9b95f_1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364f9b95f_1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48b903e7f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d48b903e7f_0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48b903e7f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d48b903e7f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55c323c0a_3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55c323c0a_3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364f9b95f_1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364f9b95f_1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Ps 116:12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124a3c378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124a3c378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Ps 116:12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364f9b95f_1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364f9b95f_1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124a3c378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124a3c378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55c323c0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55c323c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55c323c0a_3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55c323c0a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55c323c0a_3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55c323c0a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393f1897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7393f18975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364f9b95f_1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364f9b95f_1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364f9b95f_1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364f9b95f_1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364f9b95f_1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364f9b95f_1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364f9b95f_1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364f9b95f_1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364f9b95f_1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364f9b95f_1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364f9b95f_1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364f9b95f_1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364f9b95f_1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364f9b95f_1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11a33d672_9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d11a33d672_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124a3c378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d124a3c378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124a3c37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d124a3c378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393f1897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7393f18975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124a3c37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d124a3c378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5d892928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d5d892928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124a3c378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d124a3c37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124a3c37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124a3c37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124a3c378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d124a3c37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d5d892928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d5d89292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8364f9b95f_8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8364f9b95f_8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364f9b95f_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8364f9b95f_8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393f1897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7393f18975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364f9b95f_8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8364f9b95f_8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364f9b95f_8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8364f9b95f_8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8364f9b95f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8364f9b95f_8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364f9b95f_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8364f9b95f_8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364f9b95f_8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8364f9b95f_8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8364f9b95f_8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8364f9b95f_8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364f9b95f_8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8364f9b95f_8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364f9b95f_8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8364f9b95f_8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364f9b95f_8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8364f9b95f_8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8364f9b95f_8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8364f9b95f_8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393f1897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7393f18975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8364f9b95f_8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8364f9b95f_8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8364f9b95f_8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8364f9b95f_8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8364f9b95f_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8364f9b95f_8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8364f9b95f_8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8364f9b95f_8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8364f9b95f_8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8364f9b95f_8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8364f9b95f_8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8364f9b95f_8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8364f9b95f_8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8364f9b95f_8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8364f9b95f_8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8364f9b95f_8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8364f9b95f_8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8364f9b95f_8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8364f9b95f_1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8364f9b95f_1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48b903e7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d48b903e7f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8364f9b95f_1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8364f9b95f_1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8364f9b95f_1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8364f9b95f_1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55c323c0a_3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d55c323c0a_3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d124a3c37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d124a3c378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d124a3c378_0_2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d124a3c378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d124a3c378_0_2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d124a3c378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d124a3c378_0_3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d124a3c378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d124a3c37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d124a3c378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d124a3c378_0_3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d124a3c378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48b903e7f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d48b903e7f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124a3c378_0_7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d124a3c378_0_7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d124a3c378_0_7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d124a3c378_0_7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d124a3c378_0_7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d124a3c378_0_7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d124a3c378_0_7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d124a3c378_0_7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d124a3c378_0_8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d124a3c378_0_8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d124a3c378_0_8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d124a3c378_0_8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d124a3c37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d124a3c378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d124a3c37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d124a3c378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d124a3c37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d124a3c378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d124a3c37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d124a3c378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078d8e38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d078d8e380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d124a3c37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d124a3c378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d124a3c37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d124a3c378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d124a3c378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d124a3c378_0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d124a3c37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d124a3c378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d5d892928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d5d8929285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124a3c378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d124a3c378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d124a3c37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d124a3c378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d124a3c378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d124a3c378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d124a3c37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d124a3c378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d5d892928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d5d8929285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078d8e38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d078d8e38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124a3c378_0_8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d124a3c378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d124a3c378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d124a3c378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d124a3c378_0_8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d124a3c378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600"/>
              </a:spcBef>
              <a:spcAft>
                <a:spcPts val="0"/>
              </a:spcAft>
              <a:buClr>
                <a:schemeClr val="dk1"/>
              </a:buClr>
              <a:buSzPts val="2400"/>
              <a:buChar char="○"/>
              <a:defRPr sz="2400"/>
            </a:lvl2pPr>
            <a:lvl3pPr indent="-355600" lvl="2" marL="1371600" rtl="0" algn="l">
              <a:spcBef>
                <a:spcPts val="1600"/>
              </a:spcBef>
              <a:spcAft>
                <a:spcPts val="0"/>
              </a:spcAft>
              <a:buClr>
                <a:schemeClr val="dk1"/>
              </a:buClr>
              <a:buSzPts val="2000"/>
              <a:buChar char="■"/>
              <a:defRPr sz="2000"/>
            </a:lvl3pPr>
            <a:lvl4pPr indent="-342900" lvl="3" marL="1828800" rtl="0" algn="l">
              <a:spcBef>
                <a:spcPts val="1600"/>
              </a:spcBef>
              <a:spcAft>
                <a:spcPts val="0"/>
              </a:spcAft>
              <a:buClr>
                <a:schemeClr val="dk1"/>
              </a:buClr>
              <a:buSzPts val="1800"/>
              <a:buChar char="●"/>
              <a:defRPr sz="1800"/>
            </a:lvl4pPr>
            <a:lvl5pPr indent="-342900" lvl="4" marL="2286000" rtl="0" algn="l">
              <a:spcBef>
                <a:spcPts val="1600"/>
              </a:spcBef>
              <a:spcAft>
                <a:spcPts val="0"/>
              </a:spcAft>
              <a:buClr>
                <a:schemeClr val="dk1"/>
              </a:buClr>
              <a:buSzPts val="1800"/>
              <a:buChar char="○"/>
              <a:defRPr sz="1800"/>
            </a:lvl5pPr>
            <a:lvl6pPr indent="-342900" lvl="5" marL="2743200" rtl="0" algn="l">
              <a:spcBef>
                <a:spcPts val="1600"/>
              </a:spcBef>
              <a:spcAft>
                <a:spcPts val="0"/>
              </a:spcAft>
              <a:buClr>
                <a:schemeClr val="dk1"/>
              </a:buClr>
              <a:buSzPts val="1800"/>
              <a:buChar char="■"/>
              <a:defRPr sz="1800"/>
            </a:lvl6pPr>
            <a:lvl7pPr indent="-342900" lvl="6" marL="3200400" rtl="0" algn="l">
              <a:spcBef>
                <a:spcPts val="1600"/>
              </a:spcBef>
              <a:spcAft>
                <a:spcPts val="0"/>
              </a:spcAft>
              <a:buClr>
                <a:schemeClr val="dk1"/>
              </a:buClr>
              <a:buSzPts val="1800"/>
              <a:buChar char="●"/>
              <a:defRPr sz="1800"/>
            </a:lvl7pPr>
            <a:lvl8pPr indent="-342900" lvl="7" marL="3657600" rtl="0" algn="l">
              <a:spcBef>
                <a:spcPts val="1600"/>
              </a:spcBef>
              <a:spcAft>
                <a:spcPts val="0"/>
              </a:spcAft>
              <a:buClr>
                <a:schemeClr val="dk1"/>
              </a:buClr>
              <a:buSzPts val="1800"/>
              <a:buChar char="○"/>
              <a:defRPr sz="1800"/>
            </a:lvl8pPr>
            <a:lvl9pPr indent="-342900" lvl="8" marL="4114800" rtl="0" algn="l">
              <a:spcBef>
                <a:spcPts val="1600"/>
              </a:spcBef>
              <a:spcAft>
                <a:spcPts val="1600"/>
              </a:spcAft>
              <a:buClr>
                <a:schemeClr val="dk1"/>
              </a:buClr>
              <a:buSzPts val="1800"/>
              <a:buChar char="■"/>
              <a:defRPr sz="1800"/>
            </a:lvl9pPr>
          </a:lstStyle>
          <a:p/>
        </p:txBody>
      </p:sp>
      <p:sp>
        <p:nvSpPr>
          <p:cNvPr id="59" name="Google Shape;59;p14"/>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600"/>
              </a:spcBef>
              <a:spcAft>
                <a:spcPts val="0"/>
              </a:spcAft>
              <a:buClr>
                <a:schemeClr val="dk1"/>
              </a:buClr>
              <a:buSzPts val="2400"/>
              <a:buChar char="○"/>
              <a:defRPr sz="2400"/>
            </a:lvl2pPr>
            <a:lvl3pPr indent="-355600" lvl="2" marL="1371600" rtl="0" algn="l">
              <a:spcBef>
                <a:spcPts val="1600"/>
              </a:spcBef>
              <a:spcAft>
                <a:spcPts val="0"/>
              </a:spcAft>
              <a:buClr>
                <a:schemeClr val="dk1"/>
              </a:buClr>
              <a:buSzPts val="2000"/>
              <a:buChar char="■"/>
              <a:defRPr sz="2000"/>
            </a:lvl3pPr>
            <a:lvl4pPr indent="-342900" lvl="3" marL="1828800" rtl="0" algn="l">
              <a:spcBef>
                <a:spcPts val="1600"/>
              </a:spcBef>
              <a:spcAft>
                <a:spcPts val="0"/>
              </a:spcAft>
              <a:buClr>
                <a:schemeClr val="dk1"/>
              </a:buClr>
              <a:buSzPts val="1800"/>
              <a:buChar char="●"/>
              <a:defRPr sz="1800"/>
            </a:lvl4pPr>
            <a:lvl5pPr indent="-342900" lvl="4" marL="2286000" rtl="0" algn="l">
              <a:spcBef>
                <a:spcPts val="1600"/>
              </a:spcBef>
              <a:spcAft>
                <a:spcPts val="0"/>
              </a:spcAft>
              <a:buClr>
                <a:schemeClr val="dk1"/>
              </a:buClr>
              <a:buSzPts val="1800"/>
              <a:buChar char="○"/>
              <a:defRPr sz="1800"/>
            </a:lvl5pPr>
            <a:lvl6pPr indent="-342900" lvl="5" marL="2743200" rtl="0" algn="l">
              <a:spcBef>
                <a:spcPts val="1600"/>
              </a:spcBef>
              <a:spcAft>
                <a:spcPts val="0"/>
              </a:spcAft>
              <a:buClr>
                <a:schemeClr val="dk1"/>
              </a:buClr>
              <a:buSzPts val="1800"/>
              <a:buChar char="■"/>
              <a:defRPr sz="1800"/>
            </a:lvl6pPr>
            <a:lvl7pPr indent="-342900" lvl="6" marL="3200400" rtl="0" algn="l">
              <a:spcBef>
                <a:spcPts val="1600"/>
              </a:spcBef>
              <a:spcAft>
                <a:spcPts val="0"/>
              </a:spcAft>
              <a:buClr>
                <a:schemeClr val="dk1"/>
              </a:buClr>
              <a:buSzPts val="1800"/>
              <a:buChar char="●"/>
              <a:defRPr sz="1800"/>
            </a:lvl7pPr>
            <a:lvl8pPr indent="-342900" lvl="7" marL="3657600" rtl="0" algn="l">
              <a:spcBef>
                <a:spcPts val="1600"/>
              </a:spcBef>
              <a:spcAft>
                <a:spcPts val="0"/>
              </a:spcAft>
              <a:buClr>
                <a:schemeClr val="dk1"/>
              </a:buClr>
              <a:buSzPts val="1800"/>
              <a:buChar char="○"/>
              <a:defRPr sz="1800"/>
            </a:lvl8pPr>
            <a:lvl9pPr indent="-342900" lvl="8" marL="4114800" rtl="0" algn="l">
              <a:spcBef>
                <a:spcPts val="1600"/>
              </a:spcBef>
              <a:spcAft>
                <a:spcPts val="1600"/>
              </a:spcAft>
              <a:buClr>
                <a:schemeClr val="dk1"/>
              </a:buClr>
              <a:buSzPts val="1800"/>
              <a:buChar char="■"/>
              <a:defRPr sz="1800"/>
            </a:lvl9pPr>
          </a:lstStyle>
          <a:p/>
        </p:txBody>
      </p:sp>
      <p:sp>
        <p:nvSpPr>
          <p:cNvPr id="60" name="Google Shape;60;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98400" y="6215975"/>
            <a:ext cx="9045600" cy="6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u="sng">
                <a:solidFill>
                  <a:srgbClr val="FF0000"/>
                </a:solidFill>
              </a:rPr>
              <a:t>ሰሙነ ሕማማት | Semune Himamat Passion Week</a:t>
            </a:r>
            <a:r>
              <a:rPr lang="en-US" sz="100"/>
              <a:t> </a:t>
            </a:r>
            <a:endParaRPr sz="100"/>
          </a:p>
          <a:p>
            <a:pPr indent="0" lvl="0" marL="0" rtl="0" algn="ctr">
              <a:spcBef>
                <a:spcPts val="0"/>
              </a:spcBef>
              <a:spcAft>
                <a:spcPts val="0"/>
              </a:spcAft>
              <a:buNone/>
            </a:pPr>
            <a:r>
              <a:t/>
            </a:r>
            <a:endParaRPr sz="100"/>
          </a:p>
        </p:txBody>
      </p:sp>
      <p:pic>
        <p:nvPicPr>
          <p:cNvPr id="68" name="Google Shape;68;p15"/>
          <p:cNvPicPr preferRelativeResize="0"/>
          <p:nvPr/>
        </p:nvPicPr>
        <p:blipFill>
          <a:blip r:embed="rId3">
            <a:alphaModFix/>
          </a:blip>
          <a:stretch>
            <a:fillRect/>
          </a:stretch>
        </p:blipFill>
        <p:spPr>
          <a:xfrm>
            <a:off x="2937802" y="1334838"/>
            <a:ext cx="3366801" cy="4188326"/>
          </a:xfrm>
          <a:prstGeom prst="rect">
            <a:avLst/>
          </a:prstGeom>
          <a:noFill/>
          <a:ln>
            <a:noFill/>
          </a:ln>
        </p:spPr>
      </p:pic>
      <p:sp>
        <p:nvSpPr>
          <p:cNvPr id="69" name="Google Shape;69;p15"/>
          <p:cNvSpPr txBox="1"/>
          <p:nvPr/>
        </p:nvSpPr>
        <p:spPr>
          <a:xfrm>
            <a:off x="408338" y="42375"/>
            <a:ext cx="8229600" cy="100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3000">
                <a:solidFill>
                  <a:schemeClr val="dk1"/>
                </a:solidFill>
              </a:rPr>
              <a:t>ናይ ኤርትራ ኦርቶዶክስ ተዋሕዶ ቤተ ክርስቲያን</a:t>
            </a:r>
            <a:endParaRPr b="1" sz="3000">
              <a:solidFill>
                <a:schemeClr val="dk1"/>
              </a:solidFill>
            </a:endParaRPr>
          </a:p>
          <a:p>
            <a:pPr indent="0" lvl="0" marL="0" rtl="0" algn="ctr">
              <a:spcBef>
                <a:spcPts val="0"/>
              </a:spcBef>
              <a:spcAft>
                <a:spcPts val="0"/>
              </a:spcAft>
              <a:buNone/>
            </a:pPr>
            <a:r>
              <a:rPr b="1" lang="en-US" sz="2400">
                <a:solidFill>
                  <a:schemeClr val="dk1"/>
                </a:solidFill>
              </a:rPr>
              <a:t>Nay Eritrea Orthodox Tewahdo Biete Kristiyan</a:t>
            </a:r>
            <a:endParaRPr b="1" sz="2400">
              <a:solidFill>
                <a:schemeClr val="dk1"/>
              </a:solidFill>
            </a:endParaRPr>
          </a:p>
          <a:p>
            <a:pPr indent="0" lvl="0" marL="0" rtl="0" algn="ctr">
              <a:spcBef>
                <a:spcPts val="0"/>
              </a:spcBef>
              <a:spcAft>
                <a:spcPts val="0"/>
              </a:spcAft>
              <a:buNone/>
            </a:pPr>
            <a:r>
              <a:rPr b="1" lang="en-US" sz="2400">
                <a:solidFill>
                  <a:schemeClr val="dk1"/>
                </a:solidFill>
              </a:rPr>
              <a:t>Eritrean Orthodox Tewahdo Church </a:t>
            </a:r>
            <a:br>
              <a:rPr b="1" lang="en-US" sz="2400">
                <a:solidFill>
                  <a:schemeClr val="dk1"/>
                </a:solidFill>
              </a:rPr>
            </a:br>
            <a:endParaRPr sz="2400">
              <a:solidFill>
                <a:schemeClr val="dk1"/>
              </a:solidFill>
            </a:endParaRPr>
          </a:p>
        </p:txBody>
      </p:sp>
      <p:pic>
        <p:nvPicPr>
          <p:cNvPr id="70" name="Google Shape;70;p15"/>
          <p:cNvPicPr preferRelativeResize="0"/>
          <p:nvPr/>
        </p:nvPicPr>
        <p:blipFill>
          <a:blip r:embed="rId4">
            <a:alphaModFix/>
          </a:blip>
          <a:stretch>
            <a:fillRect/>
          </a:stretch>
        </p:blipFill>
        <p:spPr>
          <a:xfrm>
            <a:off x="7955327" y="5073073"/>
            <a:ext cx="1027351" cy="1374025"/>
          </a:xfrm>
          <a:prstGeom prst="rect">
            <a:avLst/>
          </a:prstGeom>
          <a:noFill/>
          <a:ln>
            <a:noFill/>
          </a:ln>
        </p:spPr>
      </p:pic>
      <p:pic>
        <p:nvPicPr>
          <p:cNvPr id="71" name="Google Shape;71;p15"/>
          <p:cNvPicPr preferRelativeResize="0"/>
          <p:nvPr/>
        </p:nvPicPr>
        <p:blipFill>
          <a:blip r:embed="rId5">
            <a:alphaModFix/>
          </a:blip>
          <a:stretch>
            <a:fillRect/>
          </a:stretch>
        </p:blipFill>
        <p:spPr>
          <a:xfrm>
            <a:off x="0" y="5271787"/>
            <a:ext cx="1582224" cy="1129000"/>
          </a:xfrm>
          <a:prstGeom prst="rect">
            <a:avLst/>
          </a:prstGeom>
          <a:noFill/>
          <a:ln>
            <a:noFill/>
          </a:ln>
        </p:spPr>
      </p:pic>
      <p:sp>
        <p:nvSpPr>
          <p:cNvPr id="72" name="Google Shape;72;p15"/>
          <p:cNvSpPr txBox="1"/>
          <p:nvPr/>
        </p:nvSpPr>
        <p:spPr>
          <a:xfrm>
            <a:off x="283500" y="5733247"/>
            <a:ext cx="84246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US" sz="3800" u="sng">
                <a:latin typeface="Calibri"/>
                <a:ea typeface="Calibri"/>
                <a:cs typeface="Calibri"/>
                <a:sym typeface="Calibri"/>
              </a:rPr>
              <a:t>ሐሙስ/ Thursday</a:t>
            </a:r>
            <a:endParaRPr i="1" sz="3800" u="sng">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107975" y="78650"/>
            <a:ext cx="4311600" cy="3513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ለአምላክ ይደሉ ክብር ወስብሐት ወእዘዝ እስከ ለዓለመ ለዓለም</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22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 </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ለሥሉስ ይደሉ </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ለማሕየዊ ይደሉ</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ለእዘዙ ይደሉ</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35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ለመንግስቱ ይደሉ</a:t>
            </a:r>
            <a:endParaRPr sz="29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20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t/>
            </a:r>
            <a:endParaRPr sz="1700">
              <a:solidFill>
                <a:schemeClr val="dk1"/>
              </a:solidFill>
            </a:endParaRPr>
          </a:p>
          <a:p>
            <a:pPr indent="0" lvl="0" marL="0" marR="0" rtl="0" algn="l">
              <a:lnSpc>
                <a:spcPct val="100000"/>
              </a:lnSpc>
              <a:spcBef>
                <a:spcPts val="0"/>
              </a:spcBef>
              <a:spcAft>
                <a:spcPts val="0"/>
              </a:spcAft>
              <a:buClr>
                <a:schemeClr val="dk1"/>
              </a:buClr>
              <a:buSzPts val="4800"/>
              <a:buFont typeface="Calibri"/>
              <a:buNone/>
            </a:pPr>
            <a:r>
              <a:rPr lang="en-US" sz="2900">
                <a:solidFill>
                  <a:schemeClr val="dk1"/>
                </a:solidFill>
              </a:rPr>
              <a:t>ለሥልጣኑ ይደሉ</a:t>
            </a:r>
            <a:endParaRPr sz="2900">
              <a:solidFill>
                <a:schemeClr val="dk1"/>
              </a:solidFill>
            </a:endParaRPr>
          </a:p>
        </p:txBody>
      </p:sp>
      <p:sp>
        <p:nvSpPr>
          <p:cNvPr id="137" name="Google Shape;137;p24"/>
          <p:cNvSpPr txBox="1"/>
          <p:nvPr>
            <p:ph idx="1" type="body"/>
          </p:nvPr>
        </p:nvSpPr>
        <p:spPr>
          <a:xfrm>
            <a:off x="3985175" y="78650"/>
            <a:ext cx="5234700" cy="3513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l</a:t>
            </a:r>
            <a:r>
              <a:rPr lang="en-US" sz="2000">
                <a:solidFill>
                  <a:schemeClr val="dk1"/>
                </a:solidFill>
              </a:rPr>
              <a:t>eAmlak yidelu </a:t>
            </a:r>
            <a:r>
              <a:rPr i="1" lang="en-US" sz="2000" u="sng">
                <a:solidFill>
                  <a:schemeClr val="dk1"/>
                </a:solidFill>
              </a:rPr>
              <a:t>kibri we-sibhat we-izez iske le-Alem le-Alem</a:t>
            </a:r>
            <a:endParaRPr i="1" sz="2000" u="sng">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the one and true God </a:t>
            </a:r>
            <a:r>
              <a:rPr i="1" lang="en-US" sz="2000" u="sng">
                <a:solidFill>
                  <a:schemeClr val="dk1"/>
                </a:solidFill>
              </a:rPr>
              <a:t>to give praise and worship to You forever and ever</a:t>
            </a:r>
            <a:endParaRPr i="1" sz="2000" u="sng">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b="1" lang="en-US" sz="2000">
                <a:solidFill>
                  <a:schemeClr val="dk1"/>
                </a:solidFill>
              </a:rPr>
              <a:t>leSilus yidelu</a:t>
            </a:r>
            <a:r>
              <a:rPr lang="en-US" sz="2000">
                <a:solidFill>
                  <a:schemeClr val="dk1"/>
                </a:solidFill>
              </a:rPr>
              <a:t> </a:t>
            </a:r>
            <a:r>
              <a:rPr i="1" lang="en-US" sz="2000">
                <a:solidFill>
                  <a:schemeClr val="dk1"/>
                </a:solidFill>
              </a:rPr>
              <a:t>kibri we-sibhat we-izez iske le-Alem le-Alem</a:t>
            </a:r>
            <a:endParaRPr i="1"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the Trinity </a:t>
            </a:r>
            <a:r>
              <a:rPr i="1" lang="en-US" sz="2000">
                <a:solidFill>
                  <a:schemeClr val="dk1"/>
                </a:solidFill>
              </a:rPr>
              <a:t>to give praise and worship to You forever and ever</a:t>
            </a:r>
            <a:endParaRPr i="1"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b="1" lang="en-US" sz="2000">
                <a:solidFill>
                  <a:schemeClr val="dk1"/>
                </a:solidFill>
              </a:rPr>
              <a:t>le-mahiyewī yidelu</a:t>
            </a:r>
            <a:r>
              <a:rPr lang="en-US" sz="2000">
                <a:solidFill>
                  <a:schemeClr val="dk1"/>
                </a:solidFill>
              </a:rPr>
              <a:t>….</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the Life Giver…</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b="1" lang="en-US" sz="2000">
                <a:solidFill>
                  <a:schemeClr val="dk1"/>
                </a:solidFill>
              </a:rPr>
              <a:t>le-izezu yidelu…..</a:t>
            </a:r>
            <a:endParaRPr b="1"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His Commandments</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b="1" lang="en-US" sz="2000">
                <a:solidFill>
                  <a:schemeClr val="dk1"/>
                </a:solidFill>
              </a:rPr>
              <a:t>le-mengistu yidelu…..</a:t>
            </a:r>
            <a:endParaRPr b="1"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His Kingdom…</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b="1" lang="en-US" sz="2000">
                <a:solidFill>
                  <a:schemeClr val="dk1"/>
                </a:solidFill>
              </a:rPr>
              <a:t>le-silTanu yidelu…..</a:t>
            </a:r>
            <a:endParaRPr b="1" sz="20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rPr lang="en-US" sz="2000">
                <a:solidFill>
                  <a:schemeClr val="dk1"/>
                </a:solidFill>
              </a:rPr>
              <a:t>It is due unto His Authority…</a:t>
            </a:r>
            <a:endParaRPr sz="2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1" type="body"/>
          </p:nvPr>
        </p:nvSpPr>
        <p:spPr>
          <a:xfrm>
            <a:off x="228600" y="294725"/>
            <a:ext cx="4038600" cy="61815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400">
                <a:solidFill>
                  <a:schemeClr val="dk1"/>
                </a:solidFill>
              </a:rPr>
              <a:t>ለምኵናኑ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US" sz="3400">
                <a:solidFill>
                  <a:schemeClr val="dk1"/>
                </a:solidFill>
              </a:rPr>
              <a:t>ለኢየሱስ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US" sz="3400">
                <a:solidFill>
                  <a:schemeClr val="dk1"/>
                </a:solidFill>
              </a:rPr>
              <a:t>ለክርስቶስ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US" sz="3400">
                <a:solidFill>
                  <a:schemeClr val="dk1"/>
                </a:solidFill>
              </a:rPr>
              <a:t>ለሕማሙ ይደሉ</a:t>
            </a:r>
            <a:endParaRPr sz="3400">
              <a:solidFill>
                <a:schemeClr val="dk1"/>
              </a:solidFill>
            </a:endParaRPr>
          </a:p>
          <a:p>
            <a:pPr indent="0" lvl="0" marL="0" marR="0" rtl="0" algn="l">
              <a:lnSpc>
                <a:spcPct val="100000"/>
              </a:lnSpc>
              <a:spcBef>
                <a:spcPts val="0"/>
              </a:spcBef>
              <a:spcAft>
                <a:spcPts val="0"/>
              </a:spcAft>
              <a:buNone/>
            </a:pPr>
            <a:r>
              <a:t/>
            </a:r>
            <a:endParaRPr sz="3400">
              <a:solidFill>
                <a:srgbClr val="000000"/>
              </a:solidFill>
            </a:endParaRPr>
          </a:p>
        </p:txBody>
      </p:sp>
      <p:sp>
        <p:nvSpPr>
          <p:cNvPr id="143" name="Google Shape;143;p25"/>
          <p:cNvSpPr txBox="1"/>
          <p:nvPr>
            <p:ph idx="1" type="body"/>
          </p:nvPr>
        </p:nvSpPr>
        <p:spPr>
          <a:xfrm>
            <a:off x="3783850" y="6075"/>
            <a:ext cx="5360100" cy="2707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000000"/>
                </a:solidFill>
              </a:rPr>
              <a:t>l</a:t>
            </a:r>
            <a:r>
              <a:rPr b="1" lang="en-US" sz="2400">
                <a:solidFill>
                  <a:schemeClr val="dk1"/>
                </a:solidFill>
              </a:rPr>
              <a:t>e-mikwinanu yidelu</a:t>
            </a:r>
            <a:r>
              <a:rPr lang="en-US" sz="2400">
                <a:solidFill>
                  <a:schemeClr val="dk1"/>
                </a:solidFill>
              </a:rPr>
              <a:t> </a:t>
            </a:r>
            <a:r>
              <a:rPr i="1" lang="en-US" sz="2500">
                <a:solidFill>
                  <a:schemeClr val="dk1"/>
                </a:solidFill>
              </a:rPr>
              <a:t>kibri we-sibhat we-izez iske le-Alem le-Alem</a:t>
            </a:r>
            <a:endParaRPr sz="25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It is due unto </a:t>
            </a:r>
            <a:r>
              <a:rPr lang="en-US" sz="2400">
                <a:solidFill>
                  <a:schemeClr val="dk1"/>
                </a:solidFill>
              </a:rPr>
              <a:t>Your</a:t>
            </a:r>
            <a:r>
              <a:rPr lang="en-US" sz="2400">
                <a:solidFill>
                  <a:schemeClr val="dk1"/>
                </a:solidFill>
              </a:rPr>
              <a:t> authority </a:t>
            </a:r>
            <a:r>
              <a:rPr i="1" lang="en-US" sz="2400" u="sng">
                <a:solidFill>
                  <a:schemeClr val="dk1"/>
                </a:solidFill>
              </a:rPr>
              <a:t>to give praise and worship to You forever and ever</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b="1" lang="en-US" sz="2400">
                <a:solidFill>
                  <a:schemeClr val="dk1"/>
                </a:solidFill>
              </a:rPr>
              <a:t>leīyesus yidelu</a:t>
            </a:r>
            <a:r>
              <a:rPr lang="en-US" sz="2400">
                <a:solidFill>
                  <a:schemeClr val="dk1"/>
                </a:solidFill>
              </a:rPr>
              <a:t>...</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It is due unto Jesus…</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b="1" lang="en-US" sz="2400">
                <a:solidFill>
                  <a:schemeClr val="dk1"/>
                </a:solidFill>
              </a:rPr>
              <a:t>leKristos yidelu</a:t>
            </a:r>
            <a:endParaRPr b="1"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It is due unto Christ…</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b="1" lang="en-US" sz="2400">
                <a:solidFill>
                  <a:schemeClr val="dk1"/>
                </a:solidFill>
              </a:rPr>
              <a:t>le-himamu yidelu</a:t>
            </a:r>
            <a:endParaRPr b="1"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It is due unto His passion…</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101775"/>
            <a:ext cx="8520600" cy="676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US" sz="2100" u="sng">
                <a:solidFill>
                  <a:srgbClr val="00B050"/>
                </a:solidFill>
              </a:rPr>
              <a:t>Early Morning</a:t>
            </a:r>
            <a:endParaRPr b="1" i="1" sz="2100" u="sng">
              <a:solidFill>
                <a:srgbClr val="00B050"/>
              </a:solidFill>
            </a:endParaRPr>
          </a:p>
          <a:p>
            <a:pPr indent="0" lvl="0" marL="0" rtl="0" algn="ctr">
              <a:lnSpc>
                <a:spcPct val="115000"/>
              </a:lnSpc>
              <a:spcBef>
                <a:spcPts val="0"/>
              </a:spcBef>
              <a:spcAft>
                <a:spcPts val="0"/>
              </a:spcAft>
              <a:buClr>
                <a:schemeClr val="dk1"/>
              </a:buClr>
              <a:buSzPts val="1100"/>
              <a:buFont typeface="Arial"/>
              <a:buNone/>
            </a:pPr>
            <a:r>
              <a:rPr lang="en-US" sz="2200"/>
              <a:t>ሕዝቅኤል 42:1-43, 43:11 Ezekiel 42:1-43, 43:11</a:t>
            </a:r>
            <a:endParaRPr sz="2200"/>
          </a:p>
          <a:p>
            <a:pPr indent="0" lvl="0" marL="0" rtl="0" algn="ctr">
              <a:lnSpc>
                <a:spcPct val="115000"/>
              </a:lnSpc>
              <a:spcBef>
                <a:spcPts val="0"/>
              </a:spcBef>
              <a:spcAft>
                <a:spcPts val="0"/>
              </a:spcAft>
              <a:buClr>
                <a:schemeClr val="dk1"/>
              </a:buClr>
              <a:buSzPts val="1100"/>
              <a:buFont typeface="Arial"/>
              <a:buNone/>
            </a:pPr>
            <a:r>
              <a:rPr lang="en-US" sz="2200"/>
              <a:t>አሞጽ 4:3-13 Amos 4:3-13</a:t>
            </a:r>
            <a:endParaRPr sz="2200"/>
          </a:p>
          <a:p>
            <a:pPr indent="0" lvl="0" marL="0" rtl="0" algn="ctr">
              <a:lnSpc>
                <a:spcPct val="115000"/>
              </a:lnSpc>
              <a:spcBef>
                <a:spcPts val="0"/>
              </a:spcBef>
              <a:spcAft>
                <a:spcPts val="0"/>
              </a:spcAft>
              <a:buClr>
                <a:schemeClr val="dk1"/>
              </a:buClr>
              <a:buSzPts val="1100"/>
              <a:buFont typeface="Arial"/>
              <a:buNone/>
            </a:pPr>
            <a:r>
              <a:rPr lang="en-US" sz="2200"/>
              <a:t>አሞጽ 3:1-11 Amos 3:1-11</a:t>
            </a:r>
            <a:endParaRPr sz="2200"/>
          </a:p>
          <a:p>
            <a:pPr indent="0" lvl="0" marL="0" rtl="0" algn="ctr">
              <a:lnSpc>
                <a:spcPct val="115000"/>
              </a:lnSpc>
              <a:spcBef>
                <a:spcPts val="0"/>
              </a:spcBef>
              <a:spcAft>
                <a:spcPts val="0"/>
              </a:spcAft>
              <a:buClr>
                <a:schemeClr val="dk1"/>
              </a:buClr>
              <a:buSzPts val="1100"/>
              <a:buFont typeface="Arial"/>
              <a:buNone/>
            </a:pPr>
            <a:r>
              <a:rPr lang="en-US" sz="2200"/>
              <a:t>ሕዝቅኤል 20:27-33 Ezekiel 20:27-33</a:t>
            </a:r>
            <a:endParaRPr sz="2200"/>
          </a:p>
          <a:p>
            <a:pPr indent="0" lvl="0" marL="0" rtl="0" algn="ctr">
              <a:lnSpc>
                <a:spcPct val="115000"/>
              </a:lnSpc>
              <a:spcBef>
                <a:spcPts val="0"/>
              </a:spcBef>
              <a:spcAft>
                <a:spcPts val="0"/>
              </a:spcAft>
              <a:buClr>
                <a:schemeClr val="dk1"/>
              </a:buClr>
              <a:buSzPts val="1100"/>
              <a:buFont typeface="Arial"/>
              <a:buNone/>
            </a:pPr>
            <a:r>
              <a:rPr lang="en-US" sz="2200"/>
              <a:t>ኤርምያስ 8:4-9 Jeremiah 8:4-9</a:t>
            </a:r>
            <a:endParaRPr sz="2200"/>
          </a:p>
          <a:p>
            <a:pPr indent="0" lvl="0" marL="0" rtl="0" algn="ctr">
              <a:spcBef>
                <a:spcPts val="0"/>
              </a:spcBef>
              <a:spcAft>
                <a:spcPts val="0"/>
              </a:spcAft>
              <a:buClr>
                <a:schemeClr val="dk1"/>
              </a:buClr>
              <a:buSzPts val="1100"/>
              <a:buFont typeface="Arial"/>
              <a:buNone/>
            </a:pPr>
            <a:r>
              <a:rPr lang="en-US" sz="2200" u="sng">
                <a:solidFill>
                  <a:srgbClr val="00B050"/>
                </a:solidFill>
              </a:rPr>
              <a:t>ሰዓት ሓደ, </a:t>
            </a:r>
            <a:r>
              <a:rPr b="1" lang="en-US" sz="2200" u="sng">
                <a:solidFill>
                  <a:srgbClr val="00B050"/>
                </a:solidFill>
              </a:rPr>
              <a:t>7AM</a:t>
            </a:r>
            <a:endParaRPr sz="2200"/>
          </a:p>
          <a:p>
            <a:pPr indent="0" lvl="0" marL="0" rtl="0" algn="ctr">
              <a:lnSpc>
                <a:spcPct val="115000"/>
              </a:lnSpc>
              <a:spcBef>
                <a:spcPts val="0"/>
              </a:spcBef>
              <a:spcAft>
                <a:spcPts val="0"/>
              </a:spcAft>
              <a:buClr>
                <a:schemeClr val="dk1"/>
              </a:buClr>
              <a:buSzPts val="1100"/>
              <a:buFont typeface="Arial"/>
              <a:buNone/>
            </a:pPr>
            <a:r>
              <a:rPr lang="en-US" sz="2200"/>
              <a:t>ዘጸአት 17:8-15 Exodus 17:8-15</a:t>
            </a:r>
            <a:endParaRPr sz="2200"/>
          </a:p>
          <a:p>
            <a:pPr indent="0" lvl="0" marL="0" rtl="0" algn="ctr">
              <a:lnSpc>
                <a:spcPct val="115000"/>
              </a:lnSpc>
              <a:spcBef>
                <a:spcPts val="0"/>
              </a:spcBef>
              <a:spcAft>
                <a:spcPts val="0"/>
              </a:spcAft>
              <a:buClr>
                <a:schemeClr val="dk1"/>
              </a:buClr>
              <a:buSzPts val="1100"/>
              <a:buFont typeface="Arial"/>
              <a:buNone/>
            </a:pPr>
            <a:r>
              <a:rPr lang="en-US" sz="2200"/>
              <a:t>ግብረ ሓዋርያት 1:15-20 Acts 1:15-20</a:t>
            </a:r>
            <a:endParaRPr sz="2200"/>
          </a:p>
          <a:p>
            <a:pPr indent="0" lvl="0" marL="0" rtl="0" algn="ctr">
              <a:spcBef>
                <a:spcPts val="0"/>
              </a:spcBef>
              <a:spcAft>
                <a:spcPts val="0"/>
              </a:spcAft>
              <a:buClr>
                <a:schemeClr val="dk1"/>
              </a:buClr>
              <a:buSzPts val="1100"/>
              <a:buFont typeface="Arial"/>
              <a:buNone/>
            </a:pPr>
            <a:r>
              <a:rPr lang="en-US" sz="2200" u="sng">
                <a:solidFill>
                  <a:srgbClr val="00B050"/>
                </a:solidFill>
              </a:rPr>
              <a:t>ሰዓት ሰለስተ, </a:t>
            </a:r>
            <a:r>
              <a:rPr b="1" lang="en-US" sz="2200" u="sng">
                <a:solidFill>
                  <a:srgbClr val="00B050"/>
                </a:solidFill>
              </a:rPr>
              <a:t>9AM</a:t>
            </a:r>
            <a:endParaRPr b="1" sz="2200" u="sng">
              <a:solidFill>
                <a:srgbClr val="00B050"/>
              </a:solidFill>
            </a:endParaRPr>
          </a:p>
          <a:p>
            <a:pPr indent="0" lvl="0" marL="0" rtl="0" algn="ctr">
              <a:lnSpc>
                <a:spcPct val="115000"/>
              </a:lnSpc>
              <a:spcBef>
                <a:spcPts val="0"/>
              </a:spcBef>
              <a:spcAft>
                <a:spcPts val="0"/>
              </a:spcAft>
              <a:buClr>
                <a:schemeClr val="dk1"/>
              </a:buClr>
              <a:buSzPts val="1100"/>
              <a:buFont typeface="Arial"/>
              <a:buNone/>
            </a:pPr>
            <a:r>
              <a:rPr lang="en-US" sz="2200"/>
              <a:t>ዘጸአት 32:30-ፍጻሜ፣ 33:3 Exodus 32:30-End, 3:3</a:t>
            </a:r>
            <a:endParaRPr sz="2200"/>
          </a:p>
          <a:p>
            <a:pPr indent="0" lvl="0" marL="0" rtl="0" algn="ctr">
              <a:lnSpc>
                <a:spcPct val="115000"/>
              </a:lnSpc>
              <a:spcBef>
                <a:spcPts val="0"/>
              </a:spcBef>
              <a:spcAft>
                <a:spcPts val="0"/>
              </a:spcAft>
              <a:buClr>
                <a:schemeClr val="dk1"/>
              </a:buClr>
              <a:buSzPts val="1100"/>
              <a:buFont typeface="Arial"/>
              <a:buNone/>
            </a:pPr>
            <a:r>
              <a:rPr lang="en-US" sz="2200"/>
              <a:t>ሚክያስ 2:3-13 Micah 2:3-13</a:t>
            </a:r>
            <a:endParaRPr sz="2200"/>
          </a:p>
          <a:p>
            <a:pPr indent="0" lvl="0" marL="0" rtl="0" algn="ctr">
              <a:lnSpc>
                <a:spcPct val="115000"/>
              </a:lnSpc>
              <a:spcBef>
                <a:spcPts val="0"/>
              </a:spcBef>
              <a:spcAft>
                <a:spcPts val="0"/>
              </a:spcAft>
              <a:buClr>
                <a:schemeClr val="dk1"/>
              </a:buClr>
              <a:buSzPts val="1100"/>
              <a:buFont typeface="Arial"/>
              <a:buNone/>
            </a:pPr>
            <a:r>
              <a:rPr lang="en-US" sz="2200"/>
              <a:t>ጥበብ ሲራክ 24:1-11 Sirach 24:1-11</a:t>
            </a:r>
            <a:endParaRPr sz="2200"/>
          </a:p>
          <a:p>
            <a:pPr indent="0" lvl="0" marL="0" rtl="0" algn="ctr">
              <a:spcBef>
                <a:spcPts val="0"/>
              </a:spcBef>
              <a:spcAft>
                <a:spcPts val="0"/>
              </a:spcAft>
              <a:buClr>
                <a:schemeClr val="dk1"/>
              </a:buClr>
              <a:buSzPts val="1100"/>
              <a:buFont typeface="Arial"/>
              <a:buNone/>
            </a:pPr>
            <a:r>
              <a:rPr lang="en-US" sz="2200" u="sng">
                <a:solidFill>
                  <a:srgbClr val="00B050"/>
                </a:solidFill>
              </a:rPr>
              <a:t>ሰዓት ሽዱሽተ, </a:t>
            </a:r>
            <a:r>
              <a:rPr b="1" lang="en-US" sz="2200" u="sng">
                <a:solidFill>
                  <a:srgbClr val="00B050"/>
                </a:solidFill>
              </a:rPr>
              <a:t>12PM</a:t>
            </a:r>
            <a:r>
              <a:rPr lang="en-US" sz="2200">
                <a:solidFill>
                  <a:srgbClr val="00B050"/>
                </a:solidFill>
              </a:rPr>
              <a:t> </a:t>
            </a:r>
            <a:endParaRPr sz="2200">
              <a:solidFill>
                <a:srgbClr val="00B050"/>
              </a:solidFill>
            </a:endParaRPr>
          </a:p>
          <a:p>
            <a:pPr indent="0" lvl="0" marL="0" rtl="0" algn="ctr">
              <a:lnSpc>
                <a:spcPct val="115000"/>
              </a:lnSpc>
              <a:spcBef>
                <a:spcPts val="0"/>
              </a:spcBef>
              <a:spcAft>
                <a:spcPts val="0"/>
              </a:spcAft>
              <a:buClr>
                <a:schemeClr val="dk1"/>
              </a:buClr>
              <a:buSzPts val="1100"/>
              <a:buFont typeface="Arial"/>
              <a:buNone/>
            </a:pPr>
            <a:r>
              <a:rPr lang="en-US" sz="2200"/>
              <a:t>ኤርምያስ 7:2-15 Jeremiah 7:2-15</a:t>
            </a:r>
            <a:endParaRPr sz="2200"/>
          </a:p>
          <a:p>
            <a:pPr indent="0" lvl="0" marL="0" rtl="0" algn="ctr">
              <a:lnSpc>
                <a:spcPct val="115000"/>
              </a:lnSpc>
              <a:spcBef>
                <a:spcPts val="0"/>
              </a:spcBef>
              <a:spcAft>
                <a:spcPts val="0"/>
              </a:spcAft>
              <a:buClr>
                <a:schemeClr val="dk1"/>
              </a:buClr>
              <a:buSzPts val="1100"/>
              <a:buFont typeface="Arial"/>
              <a:buNone/>
            </a:pPr>
            <a:r>
              <a:rPr lang="en-US" sz="2200"/>
              <a:t>ሚክያስ 2:7-ፍጻሜ፣ 3:8 Micah 2:7-End, 3:8</a:t>
            </a:r>
            <a:endParaRPr sz="2200"/>
          </a:p>
          <a:p>
            <a:pPr indent="0" lvl="0" marL="0" rtl="0" algn="ctr">
              <a:lnSpc>
                <a:spcPct val="115000"/>
              </a:lnSpc>
              <a:spcBef>
                <a:spcPts val="0"/>
              </a:spcBef>
              <a:spcAft>
                <a:spcPts val="0"/>
              </a:spcAft>
              <a:buClr>
                <a:schemeClr val="dk1"/>
              </a:buClr>
              <a:buSzPts val="1100"/>
              <a:buFont typeface="Arial"/>
              <a:buNone/>
            </a:pPr>
            <a:r>
              <a:rPr lang="en-US" sz="2200"/>
              <a:t>ሶፎንያስ 1:7-2፣ 2:3 Zephaniah 1:7-2, 2:3</a:t>
            </a:r>
            <a:endParaRPr sz="2200"/>
          </a:p>
          <a:p>
            <a:pPr indent="0" lvl="0" marL="0" rtl="0" algn="ctr">
              <a:lnSpc>
                <a:spcPct val="115000"/>
              </a:lnSpc>
              <a:spcBef>
                <a:spcPts val="0"/>
              </a:spcBef>
              <a:spcAft>
                <a:spcPts val="0"/>
              </a:spcAft>
              <a:buClr>
                <a:schemeClr val="dk1"/>
              </a:buClr>
              <a:buSzPts val="1100"/>
              <a:buFont typeface="Arial"/>
              <a:buNone/>
            </a:pPr>
            <a:r>
              <a:rPr lang="en-US" sz="2200"/>
              <a:t>ጥበብ ሲራክ 12:13-ፍጻሜ፣ 13:1 Sirach 12:13-End, 13:1</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0" y="318300"/>
            <a:ext cx="4680900" cy="311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1500" u="sng"/>
          </a:p>
          <a:p>
            <a:pPr indent="0" lvl="0" marL="0" rtl="0" algn="ctr">
              <a:lnSpc>
                <a:spcPct val="90000"/>
              </a:lnSpc>
              <a:spcBef>
                <a:spcPts val="500"/>
              </a:spcBef>
              <a:spcAft>
                <a:spcPts val="0"/>
              </a:spcAft>
              <a:buNone/>
            </a:pPr>
            <a:r>
              <a:rPr lang="en-US" sz="3100" u="sng">
                <a:solidFill>
                  <a:srgbClr val="FF0000"/>
                </a:solidFill>
              </a:rPr>
              <a:t>መቅድመ ተአምረ ማርያም</a:t>
            </a:r>
            <a:endParaRPr sz="310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3100">
                <a:solidFill>
                  <a:srgbClr val="000000"/>
                </a:solidFill>
                <a:latin typeface="Calibri"/>
                <a:ea typeface="Calibri"/>
                <a:cs typeface="Calibri"/>
                <a:sym typeface="Calibri"/>
              </a:rPr>
              <a:t>ምንተኑ አዐሥየኪ ዕሴተ በእንተ ኩሉ ዘገበርኪ ሊተ ማርያም ሠናይት  ዘታፈቅሪ ምሕረተ ሶበሰ ትትዓቀቢ ዘዚአየ ኃጢአተ እምኢሐዮኩ አሐተ ሰዓተ።</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p:txBody>
      </p:sp>
      <p:sp>
        <p:nvSpPr>
          <p:cNvPr id="154" name="Google Shape;154;p27"/>
          <p:cNvSpPr txBox="1"/>
          <p:nvPr>
            <p:ph type="title"/>
          </p:nvPr>
        </p:nvSpPr>
        <p:spPr>
          <a:xfrm>
            <a:off x="4502700" y="298350"/>
            <a:ext cx="4728600" cy="311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1400" u="sng"/>
          </a:p>
          <a:p>
            <a:pPr indent="0" lvl="0" marL="0" rtl="0" algn="ctr">
              <a:lnSpc>
                <a:spcPct val="90000"/>
              </a:lnSpc>
              <a:spcBef>
                <a:spcPts val="500"/>
              </a:spcBef>
              <a:spcAft>
                <a:spcPts val="0"/>
              </a:spcAft>
              <a:buNone/>
            </a:pPr>
            <a:r>
              <a:rPr lang="en-US" sz="3000" u="sng">
                <a:solidFill>
                  <a:srgbClr val="FF0000"/>
                </a:solidFill>
              </a:rPr>
              <a:t>meq’dim te’amire Mariyam</a:t>
            </a:r>
            <a:endParaRPr sz="300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3000">
                <a:solidFill>
                  <a:srgbClr val="000000"/>
                </a:solidFill>
                <a:latin typeface="Calibri"/>
                <a:ea typeface="Calibri"/>
                <a:cs typeface="Calibri"/>
                <a:sym typeface="Calibri"/>
              </a:rPr>
              <a:t>mintinu a’asiyekī isiete be-inte kulu ze-geberkī līte Mariyam senayt ze-tafeqirī mihrete sobese titAqebī ze-zī’aye haTīate im-īhayoku ahate seAte</a:t>
            </a:r>
            <a:endParaRPr sz="1400">
              <a:solidFill>
                <a:srgbClr val="000000"/>
              </a:solidFill>
              <a:latin typeface="Calibri"/>
              <a:ea typeface="Calibri"/>
              <a:cs typeface="Calibri"/>
              <a:sym typeface="Calibri"/>
            </a:endParaRPr>
          </a:p>
        </p:txBody>
      </p:sp>
      <p:sp>
        <p:nvSpPr>
          <p:cNvPr id="155" name="Google Shape;155;p27"/>
          <p:cNvSpPr txBox="1"/>
          <p:nvPr/>
        </p:nvSpPr>
        <p:spPr>
          <a:xfrm>
            <a:off x="4339325" y="3871800"/>
            <a:ext cx="4728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t>What shall I render you for all things you have done for me? Mary the good lover of Mercy, If you did </a:t>
            </a:r>
            <a:r>
              <a:rPr b="1" lang="en-US" sz="2700"/>
              <a:t>not </a:t>
            </a:r>
            <a:r>
              <a:rPr b="1" lang="en-US" sz="2700"/>
              <a:t>keep</a:t>
            </a:r>
            <a:r>
              <a:rPr b="1" lang="en-US" sz="2700"/>
              <a:t> my sins, I would not be around for one hour</a:t>
            </a:r>
            <a:endParaRPr b="1" sz="2700"/>
          </a:p>
        </p:txBody>
      </p:sp>
      <p:sp>
        <p:nvSpPr>
          <p:cNvPr id="156" name="Google Shape;156;p27"/>
          <p:cNvSpPr txBox="1"/>
          <p:nvPr/>
        </p:nvSpPr>
        <p:spPr>
          <a:xfrm>
            <a:off x="76200" y="3871800"/>
            <a:ext cx="4294200" cy="2986200"/>
          </a:xfrm>
          <a:prstGeom prst="rect">
            <a:avLst/>
          </a:prstGeom>
          <a:noFill/>
          <a:ln>
            <a:noFill/>
          </a:ln>
        </p:spPr>
        <p:txBody>
          <a:bodyPr anchorCtr="0" anchor="t" bIns="91425" lIns="91425" spcFirstLastPara="1" rIns="91425" wrap="square" tIns="91425">
            <a:spAutoFit/>
          </a:bodyPr>
          <a:lstStyle/>
          <a:p>
            <a:pPr indent="0" lvl="0" marL="0" rtl="0" algn="ctr">
              <a:spcBef>
                <a:spcPts val="940"/>
              </a:spcBef>
              <a:spcAft>
                <a:spcPts val="0"/>
              </a:spcAft>
              <a:buClr>
                <a:srgbClr val="00B050"/>
              </a:buClr>
              <a:buSzPts val="4700"/>
              <a:buFont typeface="Arial"/>
              <a:buNone/>
            </a:pPr>
            <a:r>
              <a:rPr lang="en-US" sz="2600">
                <a:solidFill>
                  <a:schemeClr val="dk1"/>
                </a:solidFill>
                <a:latin typeface="Calibri"/>
                <a:ea typeface="Calibri"/>
                <a:cs typeface="Calibri"/>
                <a:sym typeface="Calibri"/>
              </a:rPr>
              <a:t>ኦ ምሕረት እትፈትዊ ማርያም ውቅብቲ፡ ንስኺ ሓጢኣተይ እንተትሕዝለይ ሓንቲ ሰዓት’ውን ተኾነት ክጸንሕ ኣይምኸኣልኩን’ሞ፡ ስለዚ ኩሉ ትገብርለይ’ሲ እንታይ ዋጋ ኢየ ክኸፍለኪ።</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0" y="1842300"/>
            <a:ext cx="4445100" cy="311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1300" u="sng"/>
          </a:p>
          <a:p>
            <a:pPr indent="0" lvl="0" marL="0" rtl="0" algn="ctr">
              <a:lnSpc>
                <a:spcPct val="90000"/>
              </a:lnSpc>
              <a:spcBef>
                <a:spcPts val="500"/>
              </a:spcBef>
              <a:spcAft>
                <a:spcPts val="0"/>
              </a:spcAft>
              <a:buNone/>
            </a:pPr>
            <a:r>
              <a:rPr lang="en-US" sz="2900" u="sng">
                <a:solidFill>
                  <a:srgbClr val="FF0000"/>
                </a:solidFill>
              </a:rPr>
              <a:t>መቅድመ ተአምረ ማርያም</a:t>
            </a:r>
            <a:endParaRPr sz="29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rPr lang="en-US" sz="2500">
                <a:solidFill>
                  <a:srgbClr val="000000"/>
                </a:solidFill>
                <a:latin typeface="Calibri"/>
                <a:ea typeface="Calibri"/>
                <a:cs typeface="Calibri"/>
                <a:sym typeface="Calibri"/>
              </a:rPr>
              <a:t>በሰላመ ገብርኤል መልአክ ኦ እግዚእትየ ማርያም፡ ሰላም እለኪ ፡ድንግል በሕሊናኪ ወድንግል በስጋኪ፡ እመ እግዚኣብሔር ጸባዖት ሰላም ለኪ፡ ቡርክት አንቲ እም አንስት ወብሩክ ፍሬ ከርስኪ ተፈሥሒ ፍሥሕት ኦ ምልዕተ ጸጋ እግዚአብሔር ምስሌኪ።</a:t>
            </a:r>
            <a:endParaRPr sz="25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t/>
            </a:r>
            <a:endParaRPr sz="2500">
              <a:solidFill>
                <a:srgbClr val="000000"/>
              </a:solidFill>
              <a:latin typeface="Calibri"/>
              <a:ea typeface="Calibri"/>
              <a:cs typeface="Calibri"/>
              <a:sym typeface="Calibri"/>
            </a:endParaRPr>
          </a:p>
          <a:p>
            <a:pPr indent="0" lvl="0" marL="0" rtl="0" algn="l">
              <a:lnSpc>
                <a:spcPct val="80000"/>
              </a:lnSpc>
              <a:spcBef>
                <a:spcPts val="880"/>
              </a:spcBef>
              <a:spcAft>
                <a:spcPts val="0"/>
              </a:spcAft>
              <a:buNone/>
            </a:pPr>
            <a:r>
              <a:rPr lang="en-US" sz="2500">
                <a:solidFill>
                  <a:srgbClr val="000000"/>
                </a:solidFill>
                <a:latin typeface="Calibri"/>
                <a:ea typeface="Calibri"/>
                <a:cs typeface="Calibri"/>
                <a:sym typeface="Calibri"/>
              </a:rPr>
              <a:t>ኣቲ ንግስተይ ማርያም ብናይ ቅዱስ ገብርኤል መልኣኽ ሰላምታ ሰላም እብለኪ ኣለኹ፡ ብሕልና ድንግል ብስጋ ድንግል ኢኺ፡ ኣደ እግዚአብሔር ጸባዖት ሰላምታ ንዓኺ፡ ንስኺ ካብ ኣንስቲ ዝተባረኽኪ ናይ ከርስኺ ፍረ ውን ዝተባረኸ እዩ፡ እግዚአብሔር ምሳኺ ዝኾነ ጸጋ ዝተመላእኪ ተሓጎሲ ደስ ይበልኪ።</a:t>
            </a:r>
            <a:endParaRPr sz="2900">
              <a:solidFill>
                <a:srgbClr val="000000"/>
              </a:solidFill>
              <a:latin typeface="Calibri"/>
              <a:ea typeface="Calibri"/>
              <a:cs typeface="Calibri"/>
              <a:sym typeface="Calibri"/>
            </a:endParaRPr>
          </a:p>
        </p:txBody>
      </p:sp>
      <p:sp>
        <p:nvSpPr>
          <p:cNvPr id="162" name="Google Shape;162;p28"/>
          <p:cNvSpPr txBox="1"/>
          <p:nvPr>
            <p:ph type="title"/>
          </p:nvPr>
        </p:nvSpPr>
        <p:spPr>
          <a:xfrm>
            <a:off x="4185750" y="145950"/>
            <a:ext cx="5045400" cy="311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1100" u="sng"/>
          </a:p>
          <a:p>
            <a:pPr indent="0" lvl="0" marL="0" rtl="0" algn="ctr">
              <a:lnSpc>
                <a:spcPct val="90000"/>
              </a:lnSpc>
              <a:spcBef>
                <a:spcPts val="500"/>
              </a:spcBef>
              <a:spcAft>
                <a:spcPts val="0"/>
              </a:spcAft>
              <a:buNone/>
            </a:pPr>
            <a:r>
              <a:rPr lang="en-US" sz="2700" u="sng">
                <a:solidFill>
                  <a:srgbClr val="FF0000"/>
                </a:solidFill>
              </a:rPr>
              <a:t>meq’dim te’amire Mariyam</a:t>
            </a:r>
            <a:endParaRPr sz="270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700">
                <a:solidFill>
                  <a:srgbClr val="000000"/>
                </a:solidFill>
                <a:latin typeface="Calibri"/>
                <a:ea typeface="Calibri"/>
                <a:cs typeface="Calibri"/>
                <a:sym typeface="Calibri"/>
              </a:rPr>
              <a:t>be-selame Gebriel melak o Igzī’tiye Mariyam; selam ilekī dingil be-hilīnakī we-dingil be-sigakī; ime Igzīabhier tseba’ot selam lekī; burikt antī im-anist we-biruk firie kersikī tefesihī </a:t>
            </a:r>
            <a:r>
              <a:rPr lang="en-US" sz="2700">
                <a:solidFill>
                  <a:srgbClr val="000000"/>
                </a:solidFill>
                <a:latin typeface="Calibri"/>
                <a:ea typeface="Calibri"/>
                <a:cs typeface="Calibri"/>
                <a:sym typeface="Calibri"/>
              </a:rPr>
              <a:t>fish</a:t>
            </a:r>
            <a:r>
              <a:rPr lang="en-US" sz="2700">
                <a:solidFill>
                  <a:srgbClr val="000000"/>
                </a:solidFill>
                <a:latin typeface="Calibri"/>
                <a:ea typeface="Calibri"/>
                <a:cs typeface="Calibri"/>
                <a:sym typeface="Calibri"/>
              </a:rPr>
              <a:t>’t o milite tsega Igzīabhier misliekī</a:t>
            </a:r>
            <a:endParaRPr sz="1100">
              <a:solidFill>
                <a:srgbClr val="000000"/>
              </a:solidFill>
              <a:latin typeface="Calibri"/>
              <a:ea typeface="Calibri"/>
              <a:cs typeface="Calibri"/>
              <a:sym typeface="Calibri"/>
            </a:endParaRPr>
          </a:p>
        </p:txBody>
      </p:sp>
      <p:sp>
        <p:nvSpPr>
          <p:cNvPr id="163" name="Google Shape;163;p28"/>
          <p:cNvSpPr txBox="1"/>
          <p:nvPr/>
        </p:nvSpPr>
        <p:spPr>
          <a:xfrm>
            <a:off x="4339325" y="3871800"/>
            <a:ext cx="4728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700"/>
          </a:p>
        </p:txBody>
      </p:sp>
      <p:sp>
        <p:nvSpPr>
          <p:cNvPr id="164" name="Google Shape;164;p28"/>
          <p:cNvSpPr txBox="1"/>
          <p:nvPr>
            <p:ph type="title"/>
          </p:nvPr>
        </p:nvSpPr>
        <p:spPr>
          <a:xfrm>
            <a:off x="4098725" y="3435850"/>
            <a:ext cx="5045400" cy="311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800" u="sng"/>
          </a:p>
          <a:p>
            <a:pPr indent="0" lvl="0" marL="0" rtl="0" algn="ctr">
              <a:lnSpc>
                <a:spcPct val="90000"/>
              </a:lnSpc>
              <a:spcBef>
                <a:spcPts val="500"/>
              </a:spcBef>
              <a:spcAft>
                <a:spcPts val="0"/>
              </a:spcAft>
              <a:buNone/>
            </a:pPr>
            <a:r>
              <a:rPr lang="en-US" sz="2400" u="sng">
                <a:solidFill>
                  <a:srgbClr val="FF0000"/>
                </a:solidFill>
              </a:rPr>
              <a:t>Before the Miracles of Mary</a:t>
            </a:r>
            <a:endParaRPr sz="240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400">
                <a:solidFill>
                  <a:srgbClr val="000000"/>
                </a:solidFill>
                <a:latin typeface="Calibri"/>
                <a:ea typeface="Calibri"/>
                <a:cs typeface="Calibri"/>
                <a:sym typeface="Calibri"/>
              </a:rPr>
              <a:t>In the greeting of Gabriel the angel, Oh my lady Mary, peace be [salutation] unto you virgin in thought and virgin in body, mother of God, Lord of Hosts, peace be unto you; blessed are you among women and blessed is the fruit of your womb, rejoice Oh joyful one full of grace, God is with you</a:t>
            </a:r>
            <a:endParaRPr sz="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1421350" y="6275"/>
            <a:ext cx="645153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7625" y="2841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ድሕረ ንበተ ተአምረ ማርያም</a:t>
            </a:r>
            <a:endParaRPr sz="500"/>
          </a:p>
        </p:txBody>
      </p:sp>
      <p:sp>
        <p:nvSpPr>
          <p:cNvPr id="175" name="Google Shape;175;p30"/>
          <p:cNvSpPr txBox="1"/>
          <p:nvPr>
            <p:ph idx="1" type="body"/>
          </p:nvPr>
        </p:nvSpPr>
        <p:spPr>
          <a:xfrm>
            <a:off x="37625" y="850825"/>
            <a:ext cx="4013400" cy="26220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US" sz="2200">
                <a:solidFill>
                  <a:schemeClr val="dk1"/>
                </a:solidFill>
                <a:latin typeface="Calibri"/>
                <a:ea typeface="Calibri"/>
                <a:cs typeface="Calibri"/>
                <a:sym typeface="Calibri"/>
              </a:rPr>
              <a:t>ናዛዚትነ እምኃዘን። ወኃይለ ውርዝትነ እምርስአን። በማኅፀንኪ ተፀውረ ብሉየ መዋዕል ሕፃን። ኦ ማርያም ተስፋ ለቅቡፃን። በጊዜ ጸሎት ወዕጣነ ወበጊዜ ቅዱስ ቁርባን። ለናዝዞትነ ንዒ ኅበዝ መካን።</a:t>
            </a:r>
            <a:endParaRPr sz="1700">
              <a:solidFill>
                <a:schemeClr val="dk1"/>
              </a:solidFill>
            </a:endParaRPr>
          </a:p>
        </p:txBody>
      </p:sp>
      <p:sp>
        <p:nvSpPr>
          <p:cNvPr id="176" name="Google Shape;176;p30"/>
          <p:cNvSpPr txBox="1"/>
          <p:nvPr>
            <p:ph idx="1" type="body"/>
          </p:nvPr>
        </p:nvSpPr>
        <p:spPr>
          <a:xfrm>
            <a:off x="4385675" y="774625"/>
            <a:ext cx="4611300" cy="26220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US" sz="2100">
                <a:solidFill>
                  <a:schemeClr val="dk1"/>
                </a:solidFill>
              </a:rPr>
              <a:t>nazazītine im-hazen; we-hayle wirzitine im-risan; be-mah’tsenikī tetsewire biluye mewa’il hitsan; O Mariyam tesfa le-qibutsan; be-gīzie tselot we-iTan webe-gīzie qidus qurban; le-nazizotine ni’ī habe zi mekan</a:t>
            </a:r>
            <a:endParaRPr sz="2100">
              <a:solidFill>
                <a:schemeClr val="dk1"/>
              </a:solidFill>
            </a:endParaRPr>
          </a:p>
        </p:txBody>
      </p:sp>
      <p:sp>
        <p:nvSpPr>
          <p:cNvPr id="177" name="Google Shape;177;p30"/>
          <p:cNvSpPr txBox="1"/>
          <p:nvPr>
            <p:ph idx="1" type="body"/>
          </p:nvPr>
        </p:nvSpPr>
        <p:spPr>
          <a:xfrm>
            <a:off x="4724400" y="4009400"/>
            <a:ext cx="44250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2400">
                <a:solidFill>
                  <a:schemeClr val="dk1"/>
                </a:solidFill>
              </a:rPr>
              <a:t>You are our counselor in times of mourning, our strength when we are weak [and weary], for you were able to bare the alpha and Omega in your womb.</a:t>
            </a:r>
            <a:endParaRPr b="1"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dk1"/>
              </a:solidFill>
            </a:endParaRPr>
          </a:p>
          <a:p>
            <a:pPr indent="0" lvl="0" marL="457200" rtl="0" algn="l">
              <a:spcBef>
                <a:spcPts val="0"/>
              </a:spcBef>
              <a:spcAft>
                <a:spcPts val="1600"/>
              </a:spcAft>
              <a:buNone/>
            </a:pPr>
            <a:r>
              <a:t/>
            </a:r>
            <a:endParaRPr sz="1600">
              <a:solidFill>
                <a:schemeClr val="dk1"/>
              </a:solidFill>
            </a:endParaRPr>
          </a:p>
        </p:txBody>
      </p:sp>
      <p:sp>
        <p:nvSpPr>
          <p:cNvPr id="178" name="Google Shape;178;p30"/>
          <p:cNvSpPr txBox="1"/>
          <p:nvPr>
            <p:ph type="title"/>
          </p:nvPr>
        </p:nvSpPr>
        <p:spPr>
          <a:xfrm>
            <a:off x="4648200" y="2841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dihre nibete te’amire Mariyam</a:t>
            </a:r>
            <a:endParaRPr sz="500"/>
          </a:p>
        </p:txBody>
      </p:sp>
      <p:sp>
        <p:nvSpPr>
          <p:cNvPr id="179" name="Google Shape;179;p30"/>
          <p:cNvSpPr txBox="1"/>
          <p:nvPr>
            <p:ph type="title"/>
          </p:nvPr>
        </p:nvSpPr>
        <p:spPr>
          <a:xfrm>
            <a:off x="4538825" y="3529200"/>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100" u="sng">
                <a:solidFill>
                  <a:srgbClr val="FF0000"/>
                </a:solidFill>
              </a:rPr>
              <a:t>After Reading the Miracles of Mary</a:t>
            </a:r>
            <a:endParaRPr sz="100"/>
          </a:p>
        </p:txBody>
      </p:sp>
      <p:sp>
        <p:nvSpPr>
          <p:cNvPr id="180" name="Google Shape;180;p30"/>
          <p:cNvSpPr txBox="1"/>
          <p:nvPr>
            <p:ph idx="1" type="body"/>
          </p:nvPr>
        </p:nvSpPr>
        <p:spPr>
          <a:xfrm>
            <a:off x="190025" y="3857000"/>
            <a:ext cx="44250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740"/>
              </a:spcBef>
              <a:spcAft>
                <a:spcPts val="0"/>
              </a:spcAft>
              <a:buNone/>
            </a:pPr>
            <a:r>
              <a:rPr lang="en-US" sz="2300">
                <a:solidFill>
                  <a:schemeClr val="dk1"/>
                </a:solidFill>
                <a:latin typeface="Calibri"/>
                <a:ea typeface="Calibri"/>
                <a:cs typeface="Calibri"/>
                <a:sym typeface="Calibri"/>
              </a:rPr>
              <a:t>ናዛዚትና ካብ ሓዘን፡ ሓይሊ ጎብዝናና ካብ ርስዓን፡ ኣብ ማኅፀንኪ ተፀውረ ዘለዓለማዊ ሕጻን፡ ኦ ማርያም ተስፋ ናይ ቅቡጻን፡ ብጊዜ ጸሎት ወዕጣን ኣብ ጊዜ ንጹሕ ቁርባንን ከተጸናንዕና ንዒ ናባዛ ዘሎናያ መካን (ቦታ)።</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7625" y="2841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ድሕረ ንበተ</a:t>
            </a:r>
            <a:r>
              <a:rPr lang="en-US" sz="2500" u="sng">
                <a:solidFill>
                  <a:srgbClr val="FF0000"/>
                </a:solidFill>
              </a:rPr>
              <a:t> ተአምረ ማርያም</a:t>
            </a:r>
            <a:endParaRPr sz="500"/>
          </a:p>
        </p:txBody>
      </p:sp>
      <p:sp>
        <p:nvSpPr>
          <p:cNvPr id="186" name="Google Shape;186;p31"/>
          <p:cNvSpPr txBox="1"/>
          <p:nvPr>
            <p:ph idx="1" type="body"/>
          </p:nvPr>
        </p:nvSpPr>
        <p:spPr>
          <a:xfrm>
            <a:off x="396525" y="999163"/>
            <a:ext cx="38616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3400">
                <a:solidFill>
                  <a:schemeClr val="dk1"/>
                </a:solidFill>
                <a:latin typeface="Calibri"/>
                <a:ea typeface="Calibri"/>
                <a:cs typeface="Calibri"/>
                <a:sym typeface="Calibri"/>
              </a:rPr>
              <a:t>ሃሌ ሉያ በብዝኀ ኂሩትኪ ማርያም አድኅንነ በተአምርኪ።</a:t>
            </a:r>
            <a:endParaRPr sz="34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FFFF00"/>
              </a:buClr>
              <a:buSzPts val="3700"/>
              <a:buFont typeface="Arial"/>
              <a:buNone/>
            </a:pPr>
            <a:r>
              <a:t/>
            </a:r>
            <a:endParaRPr sz="3400">
              <a:solidFill>
                <a:schemeClr val="dk1"/>
              </a:solidFill>
              <a:latin typeface="Calibri"/>
              <a:ea typeface="Calibri"/>
              <a:cs typeface="Calibri"/>
              <a:sym typeface="Calibri"/>
            </a:endParaRPr>
          </a:p>
          <a:p>
            <a:pPr indent="0" lvl="0" marL="0" rtl="0" algn="l">
              <a:lnSpc>
                <a:spcPct val="100000"/>
              </a:lnSpc>
              <a:spcBef>
                <a:spcPts val="740"/>
              </a:spcBef>
              <a:spcAft>
                <a:spcPts val="0"/>
              </a:spcAft>
              <a:buClr>
                <a:srgbClr val="00B050"/>
              </a:buClr>
              <a:buSzPts val="3700"/>
              <a:buFont typeface="Arial"/>
              <a:buNone/>
            </a:pPr>
            <a:r>
              <a:rPr lang="en-US" sz="3400">
                <a:solidFill>
                  <a:schemeClr val="dk1"/>
                </a:solidFill>
                <a:latin typeface="Calibri"/>
                <a:ea typeface="Calibri"/>
                <a:cs typeface="Calibri"/>
                <a:sym typeface="Calibri"/>
              </a:rPr>
              <a:t>ሃሌ ሉያ ብብዝሒ ርህራሄኺ ማርያም በተአምርኪ ኣድሕንና።</a:t>
            </a:r>
            <a:endParaRPr sz="2000">
              <a:solidFill>
                <a:schemeClr val="dk1"/>
              </a:solidFill>
            </a:endParaRPr>
          </a:p>
        </p:txBody>
      </p:sp>
      <p:sp>
        <p:nvSpPr>
          <p:cNvPr id="187" name="Google Shape;187;p31"/>
          <p:cNvSpPr txBox="1"/>
          <p:nvPr>
            <p:ph idx="1" type="body"/>
          </p:nvPr>
        </p:nvSpPr>
        <p:spPr>
          <a:xfrm>
            <a:off x="4580081" y="1075363"/>
            <a:ext cx="4436700" cy="15969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US" sz="2800">
                <a:solidFill>
                  <a:schemeClr val="dk1"/>
                </a:solidFill>
              </a:rPr>
              <a:t>halie luya be-bizha hīrutikī Mariyam adhinine be-te’amirikī</a:t>
            </a:r>
            <a:endParaRPr sz="2800">
              <a:solidFill>
                <a:schemeClr val="dk1"/>
              </a:solidFill>
            </a:endParaRPr>
          </a:p>
        </p:txBody>
      </p:sp>
      <p:sp>
        <p:nvSpPr>
          <p:cNvPr id="188" name="Google Shape;188;p31"/>
          <p:cNvSpPr txBox="1"/>
          <p:nvPr>
            <p:ph idx="1" type="body"/>
          </p:nvPr>
        </p:nvSpPr>
        <p:spPr>
          <a:xfrm>
            <a:off x="4557910" y="3820038"/>
            <a:ext cx="4306800" cy="21912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b="1" lang="en-US" sz="3100">
                <a:solidFill>
                  <a:schemeClr val="dk1"/>
                </a:solidFill>
              </a:rPr>
              <a:t>Hallelujah with the abundance of your Compassion Mary save us with your miracles</a:t>
            </a:r>
            <a:endParaRPr sz="2300">
              <a:solidFill>
                <a:schemeClr val="dk1"/>
              </a:solidFill>
            </a:endParaRPr>
          </a:p>
        </p:txBody>
      </p:sp>
      <p:sp>
        <p:nvSpPr>
          <p:cNvPr id="189" name="Google Shape;189;p31"/>
          <p:cNvSpPr txBox="1"/>
          <p:nvPr>
            <p:ph type="title"/>
          </p:nvPr>
        </p:nvSpPr>
        <p:spPr>
          <a:xfrm>
            <a:off x="4648200" y="2841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dihre nibete te’amire Mariyam</a:t>
            </a:r>
            <a:endParaRPr sz="500"/>
          </a:p>
        </p:txBody>
      </p:sp>
      <p:sp>
        <p:nvSpPr>
          <p:cNvPr id="190" name="Google Shape;190;p31"/>
          <p:cNvSpPr txBox="1"/>
          <p:nvPr>
            <p:ph type="title"/>
          </p:nvPr>
        </p:nvSpPr>
        <p:spPr>
          <a:xfrm>
            <a:off x="4575037" y="3144138"/>
            <a:ext cx="42576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400" u="sng">
                <a:solidFill>
                  <a:srgbClr val="FF0000"/>
                </a:solidFill>
              </a:rPr>
              <a:t>After Reading the Miracles of Mary</a:t>
            </a:r>
            <a:endParaRPr sz="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113825" y="1317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ድሕረ ንበተ ተአምረ ማርያም</a:t>
            </a:r>
            <a:endParaRPr sz="500"/>
          </a:p>
        </p:txBody>
      </p:sp>
      <p:sp>
        <p:nvSpPr>
          <p:cNvPr id="196" name="Google Shape;196;p32"/>
          <p:cNvSpPr txBox="1"/>
          <p:nvPr>
            <p:ph idx="1" type="body"/>
          </p:nvPr>
        </p:nvSpPr>
        <p:spPr>
          <a:xfrm>
            <a:off x="-69300" y="698425"/>
            <a:ext cx="4809600" cy="2622000"/>
          </a:xfrm>
          <a:prstGeom prst="rect">
            <a:avLst/>
          </a:prstGeom>
        </p:spPr>
        <p:txBody>
          <a:bodyPr anchorCtr="0" anchor="t" bIns="91425" lIns="91425" spcFirstLastPara="1" rIns="91425" wrap="square" tIns="91425">
            <a:noAutofit/>
          </a:bodyPr>
          <a:lstStyle/>
          <a:p>
            <a:pPr indent="0" lvl="0" marL="465137" rtl="0" algn="l">
              <a:lnSpc>
                <a:spcPct val="100000"/>
              </a:lnSpc>
              <a:spcBef>
                <a:spcPts val="0"/>
              </a:spcBef>
              <a:spcAft>
                <a:spcPts val="0"/>
              </a:spcAft>
              <a:buClr>
                <a:schemeClr val="dk1"/>
              </a:buClr>
              <a:buSzPts val="1100"/>
              <a:buFont typeface="Arial"/>
              <a:buNone/>
            </a:pPr>
            <a:r>
              <a:rPr lang="en-US" sz="2300">
                <a:solidFill>
                  <a:schemeClr val="dk1"/>
                </a:solidFill>
              </a:rPr>
              <a:t>ወላዲተ አምላክ ማርያም እንበለ ሰብሳብ ወሩካቤ። በይነ ዘአቅረብኩ ለኪ ንስቲተ ቃለ ይባቤ። ፈትቲ እሙ በረከተ አፉኪ መዓዛ ከርቤ። ለነዳይ ብእሲ ወለዘረከቦ ምንዳቤ። ኅብስተከ ፈትት ኢሳይያስ ይቤ።፡</a:t>
            </a:r>
            <a:endParaRPr sz="2300">
              <a:solidFill>
                <a:schemeClr val="dk1"/>
              </a:solidFill>
            </a:endParaRPr>
          </a:p>
          <a:p>
            <a:pPr indent="0" lvl="0" marL="457200" rtl="0" algn="l">
              <a:spcBef>
                <a:spcPts val="0"/>
              </a:spcBef>
              <a:spcAft>
                <a:spcPts val="1600"/>
              </a:spcAft>
              <a:buNone/>
            </a:pPr>
            <a:r>
              <a:t/>
            </a:r>
            <a:endParaRPr sz="2300">
              <a:solidFill>
                <a:schemeClr val="dk1"/>
              </a:solidFill>
            </a:endParaRPr>
          </a:p>
        </p:txBody>
      </p:sp>
      <p:sp>
        <p:nvSpPr>
          <p:cNvPr id="197" name="Google Shape;197;p32"/>
          <p:cNvSpPr txBox="1"/>
          <p:nvPr>
            <p:ph idx="1" type="body"/>
          </p:nvPr>
        </p:nvSpPr>
        <p:spPr>
          <a:xfrm>
            <a:off x="4160200" y="3695900"/>
            <a:ext cx="4973400" cy="2047500"/>
          </a:xfrm>
          <a:prstGeom prst="rect">
            <a:avLst/>
          </a:prstGeom>
        </p:spPr>
        <p:txBody>
          <a:bodyPr anchorCtr="0" anchor="t" bIns="91425" lIns="91425" spcFirstLastPara="1" rIns="91425" wrap="square" tIns="91425">
            <a:noAutofit/>
          </a:bodyPr>
          <a:lstStyle/>
          <a:p>
            <a:pPr indent="0" lvl="0" marL="465137" rtl="0" algn="l">
              <a:lnSpc>
                <a:spcPct val="100000"/>
              </a:lnSpc>
              <a:spcBef>
                <a:spcPts val="680"/>
              </a:spcBef>
              <a:spcAft>
                <a:spcPts val="0"/>
              </a:spcAft>
              <a:buNone/>
            </a:pPr>
            <a:r>
              <a:rPr lang="en-US" sz="2500">
                <a:solidFill>
                  <a:schemeClr val="dk1"/>
                </a:solidFill>
              </a:rPr>
              <a:t>O Mary, who became the Mother of God without a man’s seed or intercourse, accept my few offerings of praise [that flow from my heart with a good theme Ps.45:1, Anaphora of St.Mary].</a:t>
            </a:r>
            <a:endParaRPr sz="1900">
              <a:solidFill>
                <a:schemeClr val="dk1"/>
              </a:solidFill>
            </a:endParaRPr>
          </a:p>
        </p:txBody>
      </p:sp>
      <p:sp>
        <p:nvSpPr>
          <p:cNvPr id="198" name="Google Shape;198;p32"/>
          <p:cNvSpPr txBox="1"/>
          <p:nvPr>
            <p:ph type="title"/>
          </p:nvPr>
        </p:nvSpPr>
        <p:spPr>
          <a:xfrm>
            <a:off x="4572000" y="1317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dihre nibete te’amire Mariyam</a:t>
            </a:r>
            <a:endParaRPr sz="500"/>
          </a:p>
        </p:txBody>
      </p:sp>
      <p:sp>
        <p:nvSpPr>
          <p:cNvPr id="199" name="Google Shape;199;p32"/>
          <p:cNvSpPr txBox="1"/>
          <p:nvPr>
            <p:ph type="title"/>
          </p:nvPr>
        </p:nvSpPr>
        <p:spPr>
          <a:xfrm>
            <a:off x="4538825" y="3300600"/>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100" u="sng">
                <a:solidFill>
                  <a:srgbClr val="FF0000"/>
                </a:solidFill>
              </a:rPr>
              <a:t>After Reading the Miracles of Mary</a:t>
            </a:r>
            <a:endParaRPr sz="100"/>
          </a:p>
        </p:txBody>
      </p:sp>
      <p:sp>
        <p:nvSpPr>
          <p:cNvPr id="200" name="Google Shape;200;p32"/>
          <p:cNvSpPr txBox="1"/>
          <p:nvPr>
            <p:ph idx="1" type="body"/>
          </p:nvPr>
        </p:nvSpPr>
        <p:spPr>
          <a:xfrm>
            <a:off x="4300075" y="622225"/>
            <a:ext cx="4809600" cy="26220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US" sz="2200">
                <a:solidFill>
                  <a:schemeClr val="dk1"/>
                </a:solidFill>
              </a:rPr>
              <a:t>weladīte Amlak Mariyam inbele sebsab we-rukabie; beyne ze-aqrebku lekī nistīte qale yibabie; fetitī imu berekete afukī meAze kerbie; le-neday bi’isī weleze-rekebo mindabie; hibisteke fetit īsayiyas yibie</a:t>
            </a:r>
            <a:endParaRPr sz="2200">
              <a:solidFill>
                <a:schemeClr val="dk1"/>
              </a:solidFill>
            </a:endParaRPr>
          </a:p>
        </p:txBody>
      </p:sp>
      <p:sp>
        <p:nvSpPr>
          <p:cNvPr id="201" name="Google Shape;201;p32"/>
          <p:cNvSpPr txBox="1"/>
          <p:nvPr>
            <p:ph idx="1" type="body"/>
          </p:nvPr>
        </p:nvSpPr>
        <p:spPr>
          <a:xfrm>
            <a:off x="159300" y="3479625"/>
            <a:ext cx="4460400" cy="2622000"/>
          </a:xfrm>
          <a:prstGeom prst="rect">
            <a:avLst/>
          </a:prstGeom>
        </p:spPr>
        <p:txBody>
          <a:bodyPr anchorCtr="0" anchor="t" bIns="91425" lIns="91425" spcFirstLastPara="1" rIns="91425" wrap="square" tIns="91425">
            <a:noAutofit/>
          </a:bodyPr>
          <a:lstStyle/>
          <a:p>
            <a:pPr indent="0" lvl="0" marL="0" rtl="0" algn="l">
              <a:lnSpc>
                <a:spcPct val="80000"/>
              </a:lnSpc>
              <a:spcBef>
                <a:spcPts val="877"/>
              </a:spcBef>
              <a:spcAft>
                <a:spcPts val="0"/>
              </a:spcAft>
              <a:buClr>
                <a:srgbClr val="00B050"/>
              </a:buClr>
              <a:buSzPts val="4388"/>
              <a:buFont typeface="Arial"/>
              <a:buNone/>
            </a:pPr>
            <a:r>
              <a:rPr lang="en-US" sz="2600">
                <a:solidFill>
                  <a:schemeClr val="dk1"/>
                </a:solidFill>
                <a:latin typeface="Calibri"/>
                <a:ea typeface="Calibri"/>
                <a:cs typeface="Calibri"/>
                <a:sym typeface="Calibri"/>
              </a:rPr>
              <a:t>ብዘይ መርዓን ተራኽቦትን ኣደ ኣምላኽ ዝኾንኪ ማርያም፡ ስለዛ ዘቕርበልኪ ንእሽተይ ቃል ምስጋና፡</a:t>
            </a:r>
            <a:endParaRPr sz="2600">
              <a:solidFill>
                <a:schemeClr val="dk1"/>
              </a:solidFill>
              <a:latin typeface="Calibri"/>
              <a:ea typeface="Calibri"/>
              <a:cs typeface="Calibri"/>
              <a:sym typeface="Calibri"/>
            </a:endParaRPr>
          </a:p>
          <a:p>
            <a:pPr indent="0" lvl="0" marL="0" rtl="0" algn="l">
              <a:lnSpc>
                <a:spcPct val="80000"/>
              </a:lnSpc>
              <a:spcBef>
                <a:spcPts val="877"/>
              </a:spcBef>
              <a:spcAft>
                <a:spcPts val="0"/>
              </a:spcAft>
              <a:buNone/>
            </a:pPr>
            <a:r>
              <a:rPr lang="en-US" sz="2600">
                <a:solidFill>
                  <a:schemeClr val="dk1"/>
                </a:solidFill>
                <a:latin typeface="Calibri"/>
                <a:ea typeface="Calibri"/>
                <a:cs typeface="Calibri"/>
                <a:sym typeface="Calibri"/>
              </a:rPr>
              <a:t>ከምቲ ንነዳይን ዝተሽገረን ሰብ ፥ኢሳይያስ ሕብስትኻ ቁረስ ዝበሎ፡ ኦ ኣደ ኣምላኽ ንዓይ’ውን እቲ ምኡዝ ዕጣን ናይ ኣፍኪ በረኸት ቁረስለይ።</a:t>
            </a:r>
            <a:endParaRPr sz="2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113825" y="13172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ድሕረ ንበተ ተአምረ ማርያም</a:t>
            </a:r>
            <a:endParaRPr sz="500"/>
          </a:p>
        </p:txBody>
      </p:sp>
      <p:sp>
        <p:nvSpPr>
          <p:cNvPr id="207" name="Google Shape;207;p33"/>
          <p:cNvSpPr txBox="1"/>
          <p:nvPr>
            <p:ph idx="1" type="body"/>
          </p:nvPr>
        </p:nvSpPr>
        <p:spPr>
          <a:xfrm>
            <a:off x="235500" y="698425"/>
            <a:ext cx="44250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300">
                <a:solidFill>
                  <a:schemeClr val="dk1"/>
                </a:solidFill>
              </a:rPr>
              <a:t>ስብሐት ለኪ ማርያም በኁል</a:t>
            </a:r>
            <a:r>
              <a:rPr lang="en-US" sz="2300">
                <a:solidFill>
                  <a:schemeClr val="dk1"/>
                </a:solidFill>
              </a:rPr>
              <a:t>ቆ</a:t>
            </a:r>
            <a:r>
              <a:rPr lang="en-US" sz="2300">
                <a:solidFill>
                  <a:schemeClr val="dk1"/>
                </a:solidFill>
              </a:rPr>
              <a:t> ኩሉ ኩሉ ሥዕርትየ፡ ስብሐት ለኪ ማርያም በኁልቆ ኩሉ አዕጽምትየ። ስብሐት ለኪ ማርያም በኁልቆ ኩሉ ዘተርእየ። ስብሐት ለኪ </a:t>
            </a:r>
            <a:r>
              <a:rPr lang="en-US" sz="2300">
                <a:solidFill>
                  <a:schemeClr val="dk1"/>
                </a:solidFill>
              </a:rPr>
              <a:t>ንግስትየ</a:t>
            </a:r>
            <a:r>
              <a:rPr lang="en-US" sz="2300">
                <a:solidFill>
                  <a:schemeClr val="dk1"/>
                </a:solidFill>
              </a:rPr>
              <a:t> በኁልቆ ኩሉ ዘኢያስተርአየ። ስብሐተ ድንግልናኪ ዘልፈ ይነግር ኣፋየ።</a:t>
            </a:r>
            <a:endParaRPr sz="2300">
              <a:solidFill>
                <a:schemeClr val="dk1"/>
              </a:solidFill>
            </a:endParaRPr>
          </a:p>
          <a:p>
            <a:pPr indent="0" lvl="0" marL="465137" rtl="0" algn="l">
              <a:lnSpc>
                <a:spcPct val="100000"/>
              </a:lnSpc>
              <a:spcBef>
                <a:spcPts val="0"/>
              </a:spcBef>
              <a:spcAft>
                <a:spcPts val="0"/>
              </a:spcAft>
              <a:buNone/>
            </a:pPr>
            <a:r>
              <a:t/>
            </a:r>
            <a:endParaRPr sz="2300">
              <a:solidFill>
                <a:schemeClr val="dk1"/>
              </a:solidFill>
            </a:endParaRPr>
          </a:p>
          <a:p>
            <a:pPr indent="0" lvl="0" marL="457200" rtl="0" algn="l">
              <a:spcBef>
                <a:spcPts val="0"/>
              </a:spcBef>
              <a:spcAft>
                <a:spcPts val="1600"/>
              </a:spcAft>
              <a:buNone/>
            </a:pPr>
            <a:r>
              <a:t/>
            </a:r>
            <a:endParaRPr sz="2300">
              <a:solidFill>
                <a:schemeClr val="dk1"/>
              </a:solidFill>
            </a:endParaRPr>
          </a:p>
        </p:txBody>
      </p:sp>
      <p:sp>
        <p:nvSpPr>
          <p:cNvPr id="208" name="Google Shape;208;p33"/>
          <p:cNvSpPr txBox="1"/>
          <p:nvPr>
            <p:ph idx="1" type="body"/>
          </p:nvPr>
        </p:nvSpPr>
        <p:spPr>
          <a:xfrm>
            <a:off x="4181825" y="3997250"/>
            <a:ext cx="5075400" cy="2789700"/>
          </a:xfrm>
          <a:prstGeom prst="rect">
            <a:avLst/>
          </a:prstGeom>
        </p:spPr>
        <p:txBody>
          <a:bodyPr anchorCtr="0" anchor="t" bIns="91425" lIns="91425" spcFirstLastPara="1" rIns="91425" wrap="square" tIns="91425">
            <a:noAutofit/>
          </a:bodyPr>
          <a:lstStyle/>
          <a:p>
            <a:pPr indent="0" lvl="0" marL="465137" rtl="0" algn="l">
              <a:lnSpc>
                <a:spcPct val="100000"/>
              </a:lnSpc>
              <a:spcBef>
                <a:spcPts val="0"/>
              </a:spcBef>
              <a:spcAft>
                <a:spcPts val="0"/>
              </a:spcAft>
              <a:buNone/>
            </a:pPr>
            <a:r>
              <a:rPr lang="en-US" sz="2200">
                <a:solidFill>
                  <a:schemeClr val="dk1"/>
                </a:solidFill>
              </a:rPr>
              <a:t>Glory to you O Mary with all numbers of my hair; Glory to you O Mary with all numbers of my bones; Glory to you O Mary with all counting seen things, Glory to you o Queen with all counting hidden things; Glory to your Virginity that my mouth speaks everyday</a:t>
            </a:r>
            <a:endParaRPr sz="2200">
              <a:solidFill>
                <a:schemeClr val="dk1"/>
              </a:solidFill>
            </a:endParaRPr>
          </a:p>
        </p:txBody>
      </p:sp>
      <p:sp>
        <p:nvSpPr>
          <p:cNvPr id="209" name="Google Shape;209;p33"/>
          <p:cNvSpPr txBox="1"/>
          <p:nvPr>
            <p:ph idx="1" type="body"/>
          </p:nvPr>
        </p:nvSpPr>
        <p:spPr>
          <a:xfrm>
            <a:off x="4719650" y="605250"/>
            <a:ext cx="44250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300">
                <a:solidFill>
                  <a:schemeClr val="dk1"/>
                </a:solidFill>
              </a:rPr>
              <a:t>sib’hat lekī Mariyam be-hulqo kulu kulu si’irtiye; sib’hat lekī Mariyam be-hulqo kulu a’itsimtiye; sibhat lekī Mariyam be-hulqo kulu ze-teriye; sib’hat lekī nigistīye be-hulqo kulu ze-īyasteraye; sib’hate dingilinakī zelfe yinegir afuye;</a:t>
            </a:r>
            <a:endParaRPr sz="2300">
              <a:solidFill>
                <a:schemeClr val="dk1"/>
              </a:solidFill>
            </a:endParaRPr>
          </a:p>
          <a:p>
            <a:pPr indent="0" lvl="0" marL="465137" rtl="0" algn="l">
              <a:lnSpc>
                <a:spcPct val="100000"/>
              </a:lnSpc>
              <a:spcBef>
                <a:spcPts val="0"/>
              </a:spcBef>
              <a:spcAft>
                <a:spcPts val="0"/>
              </a:spcAft>
              <a:buNone/>
            </a:pPr>
            <a:r>
              <a:t/>
            </a:r>
            <a:endParaRPr sz="2300">
              <a:solidFill>
                <a:schemeClr val="dk1"/>
              </a:solidFill>
            </a:endParaRPr>
          </a:p>
          <a:p>
            <a:pPr indent="0" lvl="0" marL="457200" rtl="0" algn="l">
              <a:spcBef>
                <a:spcPts val="0"/>
              </a:spcBef>
              <a:spcAft>
                <a:spcPts val="1600"/>
              </a:spcAft>
              <a:buNone/>
            </a:pPr>
            <a:r>
              <a:t/>
            </a:r>
            <a:endParaRPr sz="2300">
              <a:solidFill>
                <a:schemeClr val="dk1"/>
              </a:solidFill>
            </a:endParaRPr>
          </a:p>
        </p:txBody>
      </p:sp>
      <p:sp>
        <p:nvSpPr>
          <p:cNvPr id="210" name="Google Shape;210;p33"/>
          <p:cNvSpPr txBox="1"/>
          <p:nvPr>
            <p:ph type="title"/>
          </p:nvPr>
        </p:nvSpPr>
        <p:spPr>
          <a:xfrm>
            <a:off x="4508100" y="154575"/>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ድሕረ ንበተ ተአምረ ማርያም</a:t>
            </a:r>
            <a:endParaRPr sz="500"/>
          </a:p>
        </p:txBody>
      </p:sp>
      <p:sp>
        <p:nvSpPr>
          <p:cNvPr id="211" name="Google Shape;211;p33"/>
          <p:cNvSpPr txBox="1"/>
          <p:nvPr>
            <p:ph type="title"/>
          </p:nvPr>
        </p:nvSpPr>
        <p:spPr>
          <a:xfrm>
            <a:off x="4538825" y="3605400"/>
            <a:ext cx="4425000" cy="763500"/>
          </a:xfrm>
          <a:prstGeom prst="rect">
            <a:avLst/>
          </a:prstGeom>
        </p:spPr>
        <p:txBody>
          <a:bodyPr anchorCtr="0" anchor="t"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100" u="sng">
                <a:solidFill>
                  <a:srgbClr val="FF0000"/>
                </a:solidFill>
              </a:rPr>
              <a:t>After Reading the Miracles of Mary</a:t>
            </a:r>
            <a:endParaRPr sz="100"/>
          </a:p>
        </p:txBody>
      </p:sp>
      <p:sp>
        <p:nvSpPr>
          <p:cNvPr id="212" name="Google Shape;212;p33"/>
          <p:cNvSpPr txBox="1"/>
          <p:nvPr>
            <p:ph idx="1" type="body"/>
          </p:nvPr>
        </p:nvSpPr>
        <p:spPr>
          <a:xfrm>
            <a:off x="159300" y="3686925"/>
            <a:ext cx="4536300" cy="2622000"/>
          </a:xfrm>
          <a:prstGeom prst="rect">
            <a:avLst/>
          </a:prstGeom>
        </p:spPr>
        <p:txBody>
          <a:bodyPr anchorCtr="0" anchor="t" bIns="91425" lIns="91425" spcFirstLastPara="1" rIns="91425" wrap="square" tIns="91425">
            <a:noAutofit/>
          </a:bodyPr>
          <a:lstStyle/>
          <a:p>
            <a:pPr indent="0" lvl="0" marL="0" rtl="0" algn="l">
              <a:lnSpc>
                <a:spcPct val="100000"/>
              </a:lnSpc>
              <a:spcBef>
                <a:spcPts val="840"/>
              </a:spcBef>
              <a:spcAft>
                <a:spcPts val="0"/>
              </a:spcAft>
              <a:buNone/>
            </a:pPr>
            <a:r>
              <a:rPr lang="en-US" sz="2300">
                <a:solidFill>
                  <a:schemeClr val="dk1"/>
                </a:solidFill>
              </a:rPr>
              <a:t>ኦ ማርያም ከም ብዝሒ ቁጽሪ ጸጉሪ ርእሰይ የመስግነኪ። ኦ ማርያም ከም ብዝሒ ቁጽሪ ኣዕጽምተይ የመስግነኪ። ኦ ማርያም ብኹሉ ዝቁጸር ዝተሪእየ የመስግነኪ።  ኦ ንግስቲ ብኹሉ። ዝቁጸር ዘይተራእየ የመስግነኪ። ንድንግልናኺ ኩሉ ግዜ ኣፈይ ምስጋናኺ ይዛረብ።። </a:t>
            </a:r>
            <a:endParaRPr sz="2300">
              <a:solidFill>
                <a:schemeClr val="dk1"/>
              </a:solidFill>
            </a:endParaRPr>
          </a:p>
          <a:p>
            <a:pPr indent="0" lvl="0" marL="0" rtl="0" algn="l">
              <a:lnSpc>
                <a:spcPct val="100000"/>
              </a:lnSpc>
              <a:spcBef>
                <a:spcPts val="840"/>
              </a:spcBef>
              <a:spcAft>
                <a:spcPts val="0"/>
              </a:spcAft>
              <a:buNone/>
            </a:pPr>
            <a:r>
              <a:t/>
            </a:r>
            <a:endParaRPr sz="2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0" y="150"/>
            <a:ext cx="4755000" cy="3945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500" u="sng">
                <a:solidFill>
                  <a:srgbClr val="FF0000"/>
                </a:solidFill>
                <a:latin typeface="Nyala"/>
                <a:ea typeface="Nyala"/>
                <a:cs typeface="Nyala"/>
                <a:sym typeface="Nyala"/>
              </a:rPr>
              <a:t>ዘማቴዎስ</a:t>
            </a:r>
            <a:endParaRPr b="1" sz="35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700">
                <a:solidFill>
                  <a:srgbClr val="000000"/>
                </a:solidFill>
                <a:latin typeface="Nyala"/>
                <a:ea typeface="Nyala"/>
                <a:cs typeface="Nyala"/>
                <a:sym typeface="Nyala"/>
              </a:rPr>
              <a:t>ሃሌ ሉያ ሃሌ ሉያ ሃሌ ሉያ ኀቤከ ስምዕዎኬ</a:t>
            </a:r>
            <a:endParaRPr b="1" sz="17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700">
                <a:solidFill>
                  <a:srgbClr val="000000"/>
                </a:solidFill>
                <a:latin typeface="Nyala"/>
                <a:ea typeface="Nyala"/>
                <a:cs typeface="Nyala"/>
                <a:sym typeface="Nyala"/>
              </a:rPr>
              <a:t>ለእግዚእነ ኲልክሙ አብያተ ክርስቲያናት</a:t>
            </a:r>
            <a:endParaRPr b="1" sz="17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700">
                <a:solidFill>
                  <a:srgbClr val="000000"/>
                </a:solidFill>
                <a:latin typeface="Nyala"/>
                <a:ea typeface="Nyala"/>
                <a:cs typeface="Nyala"/>
                <a:sym typeface="Nyala"/>
              </a:rPr>
              <a:t>ከመ ዘአክበሮሙ ለኦሪት ወለነቢያት በወንጌለ</a:t>
            </a:r>
            <a:endParaRPr b="1" sz="17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700">
                <a:solidFill>
                  <a:srgbClr val="000000"/>
                </a:solidFill>
                <a:latin typeface="Nyala"/>
                <a:ea typeface="Nyala"/>
                <a:cs typeface="Nyala"/>
                <a:sym typeface="Nyala"/>
              </a:rPr>
              <a:t>መንግሥት እንዘ ይብል ክርስቶስ ወልደ ዳዊት</a:t>
            </a:r>
            <a:endParaRPr b="1" sz="17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700">
                <a:solidFill>
                  <a:srgbClr val="000000"/>
                </a:solidFill>
                <a:latin typeface="Nyala"/>
                <a:ea typeface="Nyala"/>
                <a:cs typeface="Nyala"/>
                <a:sym typeface="Nyala"/>
              </a:rPr>
              <a:t>አሜን አሜን እብለክሙ እስከ አመ የኀልፍ ሰማይ ወምድር የውጣ </a:t>
            </a:r>
            <a:r>
              <a:rPr b="1" lang="en-US" sz="1700">
                <a:solidFill>
                  <a:srgbClr val="000000"/>
                </a:solidFill>
                <a:latin typeface="Nyala"/>
                <a:ea typeface="Nyala"/>
                <a:cs typeface="Nyala"/>
                <a:sym typeface="Nyala"/>
              </a:rPr>
              <a:t>እንተ አሐቲ </a:t>
            </a:r>
            <a:r>
              <a:rPr b="1" lang="en-US" sz="1700">
                <a:latin typeface="Nyala"/>
                <a:ea typeface="Nyala"/>
                <a:cs typeface="Nyala"/>
                <a:sym typeface="Nyala"/>
              </a:rPr>
              <a:t>ኅርመታ </a:t>
            </a:r>
            <a:r>
              <a:rPr b="1" lang="en-US" sz="1700">
                <a:solidFill>
                  <a:srgbClr val="000000"/>
                </a:solidFill>
                <a:latin typeface="Nyala"/>
                <a:ea typeface="Nyala"/>
                <a:cs typeface="Nyala"/>
                <a:sym typeface="Nyala"/>
              </a:rPr>
              <a:t>ወአሐቲ ቅርጸታ </a:t>
            </a:r>
            <a:r>
              <a:rPr b="1" lang="en-US" sz="1700">
                <a:solidFill>
                  <a:srgbClr val="000000"/>
                </a:solidFill>
                <a:latin typeface="Nyala"/>
                <a:ea typeface="Nyala"/>
                <a:cs typeface="Nyala"/>
                <a:sym typeface="Nyala"/>
              </a:rPr>
              <a:t>ኢተኀልፍ እምኦሪት ወእምነቢያት እስከ ሶበ ኲሉ ይትገበር ወይከውን ይቤ እግዚእ ዘበዕብራይስጢ ልሳን በወንጌለ ማቴዎስ ብርሃን ዘእምብርሃን።</a:t>
            </a:r>
            <a:endParaRPr b="1" sz="1700">
              <a:solidFill>
                <a:srgbClr val="000000"/>
              </a:solidFill>
              <a:latin typeface="Nyala"/>
              <a:ea typeface="Nyala"/>
              <a:cs typeface="Nyala"/>
              <a:sym typeface="Nyala"/>
            </a:endParaRPr>
          </a:p>
        </p:txBody>
      </p:sp>
      <p:sp>
        <p:nvSpPr>
          <p:cNvPr id="78" name="Google Shape;78;p16"/>
          <p:cNvSpPr txBox="1"/>
          <p:nvPr>
            <p:ph type="title"/>
          </p:nvPr>
        </p:nvSpPr>
        <p:spPr>
          <a:xfrm>
            <a:off x="4527450" y="-76050"/>
            <a:ext cx="4647300" cy="3945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400" u="sng">
                <a:solidFill>
                  <a:srgbClr val="FF0000"/>
                </a:solidFill>
                <a:latin typeface="Nyala"/>
                <a:ea typeface="Nyala"/>
                <a:cs typeface="Nyala"/>
                <a:sym typeface="Nyala"/>
              </a:rPr>
              <a:t>ze-Matiewos</a:t>
            </a:r>
            <a:endParaRPr b="1" sz="34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600">
                <a:solidFill>
                  <a:srgbClr val="000000"/>
                </a:solidFill>
                <a:latin typeface="Nyala"/>
                <a:ea typeface="Nyala"/>
                <a:cs typeface="Nyala"/>
                <a:sym typeface="Nyala"/>
              </a:rPr>
              <a:t>halie luya halie luya halie luya habieke simi’iwokie leĪgzī’ine kwilikimu abyate Krisīyanat keme ze-akberomu le-orīt wele-nebīyat be-wengiele mengist inze yibil Kristos welde Dawīt amien amien iblekimu iske ame yehalif semay we-midri yewTa inte ahatī hirmeta we-ahat</a:t>
            </a:r>
            <a:r>
              <a:rPr b="1" lang="en-US" sz="1600">
                <a:latin typeface="Nyala"/>
                <a:ea typeface="Nyala"/>
                <a:cs typeface="Nyala"/>
                <a:sym typeface="Nyala"/>
              </a:rPr>
              <a:t>ī qir’tseta </a:t>
            </a:r>
            <a:r>
              <a:rPr b="1" lang="en-US" sz="1600">
                <a:solidFill>
                  <a:srgbClr val="000000"/>
                </a:solidFill>
                <a:latin typeface="Nyala"/>
                <a:ea typeface="Nyala"/>
                <a:cs typeface="Nyala"/>
                <a:sym typeface="Nyala"/>
              </a:rPr>
              <a:t>ītehalif im-orīt weim-nebīyat iske sobe kwilu yitgeber we-yikewin yibie Igzī’i zebe-irbraysTī lisan be-wengiel Matiewos birhan ze’im-birhan</a:t>
            </a:r>
            <a:endParaRPr b="1" sz="1600">
              <a:solidFill>
                <a:srgbClr val="000000"/>
              </a:solidFill>
              <a:latin typeface="Nyala"/>
              <a:ea typeface="Nyala"/>
              <a:cs typeface="Nyala"/>
              <a:sym typeface="Nyala"/>
            </a:endParaRPr>
          </a:p>
        </p:txBody>
      </p:sp>
      <p:sp>
        <p:nvSpPr>
          <p:cNvPr id="79" name="Google Shape;79;p16"/>
          <p:cNvSpPr txBox="1"/>
          <p:nvPr>
            <p:ph type="title"/>
          </p:nvPr>
        </p:nvSpPr>
        <p:spPr>
          <a:xfrm>
            <a:off x="4359975" y="3777475"/>
            <a:ext cx="4755000" cy="28350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400" u="sng">
                <a:solidFill>
                  <a:srgbClr val="FF0000"/>
                </a:solidFill>
                <a:latin typeface="Nyala"/>
                <a:ea typeface="Nyala"/>
                <a:cs typeface="Nyala"/>
                <a:sym typeface="Nyala"/>
              </a:rPr>
              <a:t>of Matthew</a:t>
            </a:r>
            <a:endParaRPr b="1" sz="34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600">
                <a:solidFill>
                  <a:srgbClr val="000000"/>
                </a:solidFill>
                <a:latin typeface="Nyala"/>
                <a:ea typeface="Nyala"/>
                <a:cs typeface="Nyala"/>
                <a:sym typeface="Nyala"/>
              </a:rPr>
              <a:t>Hallelujah, </a:t>
            </a:r>
            <a:r>
              <a:rPr b="1" lang="en-US" sz="1600">
                <a:latin typeface="Nyala"/>
                <a:ea typeface="Nyala"/>
                <a:cs typeface="Nyala"/>
                <a:sym typeface="Nyala"/>
              </a:rPr>
              <a:t>Hallelujah, Hallelujah, listen to Him all you churches, He that honor the book of law and the prophets through the gospel of the Kingdom. Christ son of David says “Truly, truly, I say to you, until the heavens and the earth pass away, not one jot or one tittle shall pass from the books of the law and prophets </a:t>
            </a:r>
            <a:r>
              <a:rPr b="1" lang="en-US" sz="1600">
                <a:latin typeface="Nyala"/>
                <a:ea typeface="Nyala"/>
                <a:cs typeface="Nyala"/>
                <a:sym typeface="Nyala"/>
              </a:rPr>
              <a:t>until all is fulfilled” He said this in the Hebrew language, in the gospel of Matthew, the light of lights.</a:t>
            </a:r>
            <a:endParaRPr b="1" sz="1600">
              <a:latin typeface="Nyala"/>
              <a:ea typeface="Nyala"/>
              <a:cs typeface="Nyala"/>
              <a:sym typeface="Nyala"/>
            </a:endParaRPr>
          </a:p>
        </p:txBody>
      </p:sp>
      <p:sp>
        <p:nvSpPr>
          <p:cNvPr id="80" name="Google Shape;80;p16"/>
          <p:cNvSpPr txBox="1"/>
          <p:nvPr>
            <p:ph type="title"/>
          </p:nvPr>
        </p:nvSpPr>
        <p:spPr>
          <a:xfrm>
            <a:off x="62700" y="4021950"/>
            <a:ext cx="4464900" cy="28350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ሃሌ ሉያ፡ ሃሌ ሉያ፡ ሃሌ ሉያ፡ ኦ ኣብያተ</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ክርስትያናት ኩሉኹም፡እስከ ነቲ ንኦሪትን</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ነብያትን ዘኽበረ ጐይታና ስምዕዎ። ኣብቲ</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ወንጌል ናይ መንግስቱ፡ ወዲ ዳዊት ክርስቶስ</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ብቛንቋ እብራይስጢ ከምዚ ይብል “ሰማይን</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ምድርን ክሳዕ ዝሓልፍ፡ኩሉ ሕጊ’ውን ክሳብ</a:t>
            </a:r>
            <a:endParaRPr b="1" sz="1700">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b="1" lang="en-US" sz="1700">
                <a:latin typeface="Nyala"/>
                <a:ea typeface="Nyala"/>
                <a:cs typeface="Nyala"/>
                <a:sym typeface="Nyala"/>
              </a:rPr>
              <a:t>ዝፍጸም፡ካብ ሕጊ የውጣ ወይ ሓንቲ ሕንጻጽ ከም ዘይትሓልፍ፡ብሓቂ እብለኩም ኣለኹ።”</a:t>
            </a:r>
            <a:r>
              <a:rPr b="1" lang="en-US" sz="1700">
                <a:latin typeface="Calibri"/>
                <a:ea typeface="Calibri"/>
                <a:cs typeface="Calibri"/>
                <a:sym typeface="Calibri"/>
              </a:rPr>
              <a:t>”ኣብ ብርሃን ናይ ብርሃናት ወንጌለ ማቴዎስ ምዕራፍ 5 ቁጽሪ 18፡</a:t>
            </a:r>
            <a:endParaRPr b="1" sz="170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1700">
              <a:latin typeface="Nyala"/>
              <a:ea typeface="Nyala"/>
              <a:cs typeface="Nyala"/>
              <a:sym typeface="Nyal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53350" y="90375"/>
            <a:ext cx="4447200" cy="3364200"/>
          </a:xfrm>
          <a:prstGeom prst="rect">
            <a:avLst/>
          </a:prstGeom>
        </p:spPr>
        <p:txBody>
          <a:bodyPr anchorCtr="0" anchor="b"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500" u="sng">
                <a:solidFill>
                  <a:srgbClr val="FF0000"/>
                </a:solidFill>
              </a:rPr>
              <a:t>መቅድመ ተአምር ኢየሱስ</a:t>
            </a:r>
            <a:endParaRPr sz="2500" u="sng">
              <a:solidFill>
                <a:srgbClr val="FF0000"/>
              </a:solidFill>
            </a:endParaRPr>
          </a:p>
          <a:p>
            <a:pPr indent="0" lvl="0" marL="0" rtl="0" algn="ctr">
              <a:lnSpc>
                <a:spcPct val="100000"/>
              </a:lnSpc>
              <a:spcBef>
                <a:spcPts val="500"/>
              </a:spcBef>
              <a:spcAft>
                <a:spcPts val="0"/>
              </a:spcAft>
              <a:buClr>
                <a:schemeClr val="dk1"/>
              </a:buClr>
              <a:buSzPts val="1100"/>
              <a:buFont typeface="Arial"/>
              <a:buNone/>
            </a:pPr>
            <a:r>
              <a:rPr lang="en-US" sz="2500">
                <a:solidFill>
                  <a:srgbClr val="000000"/>
                </a:solidFill>
              </a:rPr>
              <a:t>ኢየሱስ ክርስቶስ፡ ጥዑመ ስም ለዘይጼውዖ ኢየሱስ ክርስቶስ ኅብስተ ሕይወት ለዘይበልዖ፡ ኢየሱስ ክርስቶስ ጽዋዕ መድኃኒት ለዘይጸምኦ፡ ከመ ይባርኩነ ይፈኑ አርዳኦ፡ ለጸባኢነ ይጽብኦ ወልታሁ ነሢኦ።</a:t>
            </a:r>
            <a:endParaRPr sz="1500">
              <a:solidFill>
                <a:srgbClr val="000000"/>
              </a:solidFill>
              <a:latin typeface="Calibri"/>
              <a:ea typeface="Calibri"/>
              <a:cs typeface="Calibri"/>
              <a:sym typeface="Calibri"/>
            </a:endParaRPr>
          </a:p>
        </p:txBody>
      </p:sp>
      <p:sp>
        <p:nvSpPr>
          <p:cNvPr id="218" name="Google Shape;218;p34"/>
          <p:cNvSpPr txBox="1"/>
          <p:nvPr>
            <p:ph type="title"/>
          </p:nvPr>
        </p:nvSpPr>
        <p:spPr>
          <a:xfrm>
            <a:off x="4145450" y="-135800"/>
            <a:ext cx="4967400" cy="3641100"/>
          </a:xfrm>
          <a:prstGeom prst="rect">
            <a:avLst/>
          </a:prstGeom>
        </p:spPr>
        <p:txBody>
          <a:bodyPr anchorCtr="0" anchor="b"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700" u="sng">
                <a:solidFill>
                  <a:srgbClr val="FF0000"/>
                </a:solidFill>
              </a:rPr>
              <a:t>መቅድመ ተአምር ኢየሱስ</a:t>
            </a:r>
            <a:endParaRPr sz="2700" u="sng">
              <a:solidFill>
                <a:srgbClr val="FF0000"/>
              </a:solidFill>
            </a:endParaRPr>
          </a:p>
          <a:p>
            <a:pPr indent="0" lvl="0" marL="0" rtl="0" algn="ctr">
              <a:lnSpc>
                <a:spcPct val="100000"/>
              </a:lnSpc>
              <a:spcBef>
                <a:spcPts val="500"/>
              </a:spcBef>
              <a:spcAft>
                <a:spcPts val="0"/>
              </a:spcAft>
              <a:buClr>
                <a:schemeClr val="dk1"/>
              </a:buClr>
              <a:buSzPts val="1100"/>
              <a:buFont typeface="Arial"/>
              <a:buNone/>
            </a:pPr>
            <a:r>
              <a:rPr lang="en-US" sz="2700">
                <a:solidFill>
                  <a:srgbClr val="000000"/>
                </a:solidFill>
              </a:rPr>
              <a:t>Īyesus Kristos; Ti’ume sim leze-yitsiewi’o Īyesus Kristos hibiste hywet leze-yiblio Īyesus Kristos tsiwa Medhanīt leze-yitsemo; keme yibarikune yifenu arda’o; le-tseba’īne yitsibi’o weltahu nesī’o</a:t>
            </a:r>
            <a:endParaRPr sz="1700">
              <a:solidFill>
                <a:srgbClr val="000000"/>
              </a:solidFill>
              <a:latin typeface="Calibri"/>
              <a:ea typeface="Calibri"/>
              <a:cs typeface="Calibri"/>
              <a:sym typeface="Calibri"/>
            </a:endParaRPr>
          </a:p>
        </p:txBody>
      </p:sp>
      <p:sp>
        <p:nvSpPr>
          <p:cNvPr id="219" name="Google Shape;219;p34"/>
          <p:cNvSpPr txBox="1"/>
          <p:nvPr>
            <p:ph type="title"/>
          </p:nvPr>
        </p:nvSpPr>
        <p:spPr>
          <a:xfrm>
            <a:off x="4500175" y="3252375"/>
            <a:ext cx="4612500" cy="3641100"/>
          </a:xfrm>
          <a:prstGeom prst="rect">
            <a:avLst/>
          </a:prstGeom>
        </p:spPr>
        <p:txBody>
          <a:bodyPr anchorCtr="0" anchor="b"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400" u="sng">
                <a:solidFill>
                  <a:srgbClr val="FF0000"/>
                </a:solidFill>
              </a:rPr>
              <a:t>Before the Miracles of Jesus</a:t>
            </a:r>
            <a:endParaRPr sz="2400" u="sng">
              <a:solidFill>
                <a:srgbClr val="FF0000"/>
              </a:solidFill>
            </a:endParaRPr>
          </a:p>
          <a:p>
            <a:pPr indent="0" lvl="0" marL="0" rtl="0" algn="ctr">
              <a:lnSpc>
                <a:spcPct val="100000"/>
              </a:lnSpc>
              <a:spcBef>
                <a:spcPts val="500"/>
              </a:spcBef>
              <a:spcAft>
                <a:spcPts val="0"/>
              </a:spcAft>
              <a:buClr>
                <a:schemeClr val="dk1"/>
              </a:buClr>
              <a:buSzPts val="1100"/>
              <a:buFont typeface="Arial"/>
              <a:buNone/>
            </a:pPr>
            <a:r>
              <a:rPr lang="en-US" sz="2400">
                <a:solidFill>
                  <a:srgbClr val="000000"/>
                </a:solidFill>
              </a:rPr>
              <a:t>Jesus Christ</a:t>
            </a:r>
            <a:r>
              <a:rPr lang="en-US" sz="2400">
                <a:solidFill>
                  <a:srgbClr val="000000"/>
                </a:solidFill>
              </a:rPr>
              <a:t>; A pleasing name to call. Jesus Christ Who is the bread of life to those Who partake of His flesh. Jesus Christ the drink of salvation for those in thirst. He sends His disciples to bless us; Raises His shield to fight our enemy</a:t>
            </a:r>
            <a:endParaRPr sz="1400">
              <a:solidFill>
                <a:srgbClr val="000000"/>
              </a:solidFill>
              <a:latin typeface="Calibri"/>
              <a:ea typeface="Calibri"/>
              <a:cs typeface="Calibri"/>
              <a:sym typeface="Calibri"/>
            </a:endParaRPr>
          </a:p>
        </p:txBody>
      </p:sp>
      <p:sp>
        <p:nvSpPr>
          <p:cNvPr id="220" name="Google Shape;220;p34"/>
          <p:cNvSpPr txBox="1"/>
          <p:nvPr>
            <p:ph type="title"/>
          </p:nvPr>
        </p:nvSpPr>
        <p:spPr>
          <a:xfrm>
            <a:off x="-121750" y="3420575"/>
            <a:ext cx="4693800" cy="3320400"/>
          </a:xfrm>
          <a:prstGeom prst="rect">
            <a:avLst/>
          </a:prstGeom>
        </p:spPr>
        <p:txBody>
          <a:bodyPr anchorCtr="0" anchor="b"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800">
                <a:latin typeface="Calibri"/>
                <a:ea typeface="Calibri"/>
                <a:cs typeface="Calibri"/>
                <a:sym typeface="Calibri"/>
              </a:rPr>
              <a:t>ኢየሱስ ክርስቶስ ጥዑም ስምዩ ንዝጽውዖ፣ ኢየሱስ ክርስቶስ ሕብስተ ሕይወት’ዩ ንዝበልዖ፣ ኢየሱስ ክርስቶስ መስተ መድኃኒት’ዩ ንዝጸምኦ፣ ንኽባርኹና ይፈንወልና ኣርዳኦ(ሓዋርያቱ)</a:t>
            </a:r>
            <a:r>
              <a:rPr lang="en-US" sz="2800"/>
              <a:t>፣ </a:t>
            </a:r>
            <a:r>
              <a:rPr lang="en-US" sz="2800">
                <a:latin typeface="Calibri"/>
                <a:ea typeface="Calibri"/>
                <a:cs typeface="Calibri"/>
                <a:sym typeface="Calibri"/>
              </a:rPr>
              <a:t>ዋልታኡ ኣልዒሉ ንዝጻብኣና ይጻብኦ።</a:t>
            </a: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69300" y="247925"/>
            <a:ext cx="4757100" cy="3186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800" u="sng">
                <a:solidFill>
                  <a:srgbClr val="FF0000"/>
                </a:solidFill>
              </a:rPr>
              <a:t>መቅድመ ተአምር ኢየሱስ</a:t>
            </a:r>
            <a:endParaRPr sz="2800">
              <a:solidFill>
                <a:srgbClr val="000000"/>
              </a:solidFill>
            </a:endParaRPr>
          </a:p>
          <a:p>
            <a:pPr indent="0" lvl="0" marL="0" rtl="0" algn="ctr">
              <a:lnSpc>
                <a:spcPct val="90000"/>
              </a:lnSpc>
              <a:spcBef>
                <a:spcPts val="0"/>
              </a:spcBef>
              <a:spcAft>
                <a:spcPts val="0"/>
              </a:spcAft>
              <a:buNone/>
            </a:pPr>
            <a:r>
              <a:rPr lang="en-US" sz="2800">
                <a:solidFill>
                  <a:srgbClr val="000000"/>
                </a:solidFill>
              </a:rPr>
              <a:t>ኢየሱስ ክርስቶስ ዘአጽእልቲሁ ምስሌሁ፡ መስቀለ ሞቱ ቅድሜሁ፡ ዐዘቅተ ወይን ገቦሁ፡ ቊርባነ አምልኮ ሥጋሁ፡ ያብአነ ቤተ መርዓሁ ውስተ ደብተራሁ፡ አመ ይትጋብኡ ለምሳሕ ሥርግዋን ሐራሁ።</a:t>
            </a:r>
            <a:endParaRPr sz="1200">
              <a:solidFill>
                <a:srgbClr val="000000"/>
              </a:solidFill>
              <a:latin typeface="Calibri"/>
              <a:ea typeface="Calibri"/>
              <a:cs typeface="Calibri"/>
              <a:sym typeface="Calibri"/>
            </a:endParaRPr>
          </a:p>
        </p:txBody>
      </p:sp>
      <p:sp>
        <p:nvSpPr>
          <p:cNvPr id="226" name="Google Shape;226;p35"/>
          <p:cNvSpPr txBox="1"/>
          <p:nvPr>
            <p:ph type="title"/>
          </p:nvPr>
        </p:nvSpPr>
        <p:spPr>
          <a:xfrm>
            <a:off x="4258025" y="-46025"/>
            <a:ext cx="4962300" cy="39930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800" u="sng">
                <a:solidFill>
                  <a:srgbClr val="FF0000"/>
                </a:solidFill>
              </a:rPr>
              <a:t>meq’dim te’amir Īyesus</a:t>
            </a:r>
            <a:endParaRPr sz="2800">
              <a:solidFill>
                <a:srgbClr val="000000"/>
              </a:solidFill>
            </a:endParaRPr>
          </a:p>
          <a:p>
            <a:pPr indent="0" lvl="0" marL="0" rtl="0" algn="ctr">
              <a:lnSpc>
                <a:spcPct val="90000"/>
              </a:lnSpc>
              <a:spcBef>
                <a:spcPts val="0"/>
              </a:spcBef>
              <a:spcAft>
                <a:spcPts val="0"/>
              </a:spcAft>
              <a:buNone/>
            </a:pPr>
            <a:r>
              <a:rPr lang="en-US" sz="2800">
                <a:solidFill>
                  <a:srgbClr val="000000"/>
                </a:solidFill>
              </a:rPr>
              <a:t>Īyesus Kristos ze-atsiltīhu misliehu; mesqele motu qidmiehu; azeq’te weyn gebohu; qurbane Amlako sigahu; yabi’ane biete merAhu wiste debterahu ame yit’gabi’u le-misah sirgiwan harahu</a:t>
            </a:r>
            <a:endParaRPr sz="1200">
              <a:solidFill>
                <a:srgbClr val="000000"/>
              </a:solidFill>
              <a:latin typeface="Calibri"/>
              <a:ea typeface="Calibri"/>
              <a:cs typeface="Calibri"/>
              <a:sym typeface="Calibri"/>
            </a:endParaRPr>
          </a:p>
        </p:txBody>
      </p:sp>
      <p:sp>
        <p:nvSpPr>
          <p:cNvPr id="227" name="Google Shape;227;p35"/>
          <p:cNvSpPr txBox="1"/>
          <p:nvPr>
            <p:ph type="title"/>
          </p:nvPr>
        </p:nvSpPr>
        <p:spPr>
          <a:xfrm>
            <a:off x="4318250" y="3538850"/>
            <a:ext cx="4879500" cy="33495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400" u="sng">
                <a:solidFill>
                  <a:srgbClr val="FF0000"/>
                </a:solidFill>
              </a:rPr>
              <a:t>Before the Miracles of Jesus</a:t>
            </a:r>
            <a:endParaRPr sz="2400">
              <a:solidFill>
                <a:srgbClr val="000000"/>
              </a:solidFill>
            </a:endParaRPr>
          </a:p>
          <a:p>
            <a:pPr indent="0" lvl="0" marL="0" rtl="0" algn="ctr">
              <a:lnSpc>
                <a:spcPct val="90000"/>
              </a:lnSpc>
              <a:spcBef>
                <a:spcPts val="0"/>
              </a:spcBef>
              <a:spcAft>
                <a:spcPts val="0"/>
              </a:spcAft>
              <a:buNone/>
            </a:pPr>
            <a:r>
              <a:rPr lang="en-US" sz="2400">
                <a:solidFill>
                  <a:srgbClr val="000000"/>
                </a:solidFill>
              </a:rPr>
              <a:t>Jesus Christ with His piercings on Him; the death of the cross before Him, the well of grapes is His side; the communion of worship is His Flesh; May He bring us to the hall of His wedding, when His anointed servants have gathered for supper</a:t>
            </a:r>
            <a:endParaRPr sz="800">
              <a:solidFill>
                <a:srgbClr val="000000"/>
              </a:solidFill>
              <a:latin typeface="Calibri"/>
              <a:ea typeface="Calibri"/>
              <a:cs typeface="Calibri"/>
              <a:sym typeface="Calibri"/>
            </a:endParaRPr>
          </a:p>
        </p:txBody>
      </p:sp>
      <p:sp>
        <p:nvSpPr>
          <p:cNvPr id="228" name="Google Shape;228;p35"/>
          <p:cNvSpPr txBox="1"/>
          <p:nvPr>
            <p:ph type="title"/>
          </p:nvPr>
        </p:nvSpPr>
        <p:spPr>
          <a:xfrm>
            <a:off x="34500" y="3505200"/>
            <a:ext cx="4432800" cy="33495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800">
                <a:latin typeface="Calibri"/>
                <a:ea typeface="Calibri"/>
                <a:cs typeface="Calibri"/>
                <a:sym typeface="Calibri"/>
              </a:rPr>
              <a:t>ኢየሱስ ክርስቶስ ስምብራቱ ኩሉ ምስኡ፣ መስቀል ሞቱ ቅድሚኡ</a:t>
            </a:r>
            <a:r>
              <a:rPr lang="en-US" sz="2800"/>
              <a:t>፣ </a:t>
            </a:r>
            <a:r>
              <a:rPr lang="en-US" sz="2800">
                <a:latin typeface="Calibri"/>
                <a:ea typeface="Calibri"/>
                <a:cs typeface="Calibri"/>
                <a:sym typeface="Calibri"/>
              </a:rPr>
              <a:t>ዒላ ወይኒ ኢዩ ገቦኡ፣ ቊርባን ኣምልኾ ሥጋኡ፣ የእትወና ናብ ኣዳራሽ መርዓኡ</a:t>
            </a:r>
            <a:r>
              <a:rPr lang="en-US" sz="2800"/>
              <a:t>፣ </a:t>
            </a:r>
            <a:r>
              <a:rPr lang="en-US" sz="2800">
                <a:latin typeface="Calibri"/>
                <a:ea typeface="Calibri"/>
                <a:cs typeface="Calibri"/>
                <a:sym typeface="Calibri"/>
              </a:rPr>
              <a:t>ስሉማት ኣገልገልቱ ንምሳሕ ምስ ተጋብኡ።</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0" y="19325"/>
            <a:ext cx="4473000" cy="37140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800" u="sng">
                <a:solidFill>
                  <a:srgbClr val="FF0000"/>
                </a:solidFill>
              </a:rPr>
              <a:t>መቅድመ ተአምር ኢየሱስ</a:t>
            </a:r>
            <a:endParaRPr sz="2800">
              <a:solidFill>
                <a:srgbClr val="000000"/>
              </a:solidFill>
            </a:endParaRPr>
          </a:p>
          <a:p>
            <a:pPr indent="0" lvl="0" marL="0" rtl="0" algn="ctr">
              <a:lnSpc>
                <a:spcPct val="90000"/>
              </a:lnSpc>
              <a:spcBef>
                <a:spcPts val="0"/>
              </a:spcBef>
              <a:spcAft>
                <a:spcPts val="0"/>
              </a:spcAft>
              <a:buNone/>
            </a:pPr>
            <a:r>
              <a:rPr lang="en-US" sz="2600">
                <a:solidFill>
                  <a:srgbClr val="000000"/>
                </a:solidFill>
              </a:rPr>
              <a:t>ለጥብሐ ሥጋከ ንሴስዮ፡ ወለነቅዐ ደምከ ንረውዮ፡ ኢየሱስ ክርስቶስ በግዕ ዘቀራንዮ፡ ለላህይከ ንትሜነይ ከመ ንርአዮ፡ ውስተ ስያሐ ሱራፈ ለስእለትነ ደዮ፡ ወበሕማመ ሞትከ አምላካዊ ለቍስልነ አጥዕዮ</a:t>
            </a:r>
            <a:r>
              <a:rPr lang="en-US" sz="2600">
                <a:solidFill>
                  <a:srgbClr val="000000"/>
                </a:solidFill>
              </a:rPr>
              <a:t>።</a:t>
            </a:r>
            <a:endParaRPr sz="1200">
              <a:solidFill>
                <a:srgbClr val="000000"/>
              </a:solidFill>
              <a:latin typeface="Calibri"/>
              <a:ea typeface="Calibri"/>
              <a:cs typeface="Calibri"/>
              <a:sym typeface="Calibri"/>
            </a:endParaRPr>
          </a:p>
        </p:txBody>
      </p:sp>
      <p:sp>
        <p:nvSpPr>
          <p:cNvPr id="234" name="Google Shape;234;p36"/>
          <p:cNvSpPr txBox="1"/>
          <p:nvPr>
            <p:ph type="title"/>
          </p:nvPr>
        </p:nvSpPr>
        <p:spPr>
          <a:xfrm>
            <a:off x="4248925" y="103850"/>
            <a:ext cx="4988100" cy="3172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800" u="sng">
                <a:solidFill>
                  <a:srgbClr val="FF0000"/>
                </a:solidFill>
              </a:rPr>
              <a:t>meq’dim te’amir Īyesus</a:t>
            </a:r>
            <a:endParaRPr sz="2800">
              <a:solidFill>
                <a:srgbClr val="000000"/>
              </a:solidFill>
            </a:endParaRPr>
          </a:p>
          <a:p>
            <a:pPr indent="0" lvl="0" marL="0" rtl="0" algn="ctr">
              <a:lnSpc>
                <a:spcPct val="90000"/>
              </a:lnSpc>
              <a:spcBef>
                <a:spcPts val="0"/>
              </a:spcBef>
              <a:spcAft>
                <a:spcPts val="0"/>
              </a:spcAft>
              <a:buNone/>
            </a:pPr>
            <a:r>
              <a:rPr lang="en-US" sz="2600">
                <a:solidFill>
                  <a:srgbClr val="000000"/>
                </a:solidFill>
              </a:rPr>
              <a:t>le-Tib’ha sigake nisiesiyo; wele-neqa demike nirewiyo Īyesus Kristos begi ze-qeraniyo le-lahyike nitmieniy keme nirayo wiste siyah surafī le-si’iletine deyo; webe-himame motike Amlakawī le-qusline aTiyo</a:t>
            </a:r>
            <a:endParaRPr sz="1200">
              <a:solidFill>
                <a:srgbClr val="000000"/>
              </a:solidFill>
              <a:latin typeface="Calibri"/>
              <a:ea typeface="Calibri"/>
              <a:cs typeface="Calibri"/>
              <a:sym typeface="Calibri"/>
            </a:endParaRPr>
          </a:p>
        </p:txBody>
      </p:sp>
      <p:sp>
        <p:nvSpPr>
          <p:cNvPr id="235" name="Google Shape;235;p36"/>
          <p:cNvSpPr txBox="1"/>
          <p:nvPr>
            <p:ph type="title"/>
          </p:nvPr>
        </p:nvSpPr>
        <p:spPr>
          <a:xfrm>
            <a:off x="4172725" y="3380750"/>
            <a:ext cx="5047500" cy="3172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900" u="sng">
                <a:solidFill>
                  <a:srgbClr val="FF0000"/>
                </a:solidFill>
              </a:rPr>
              <a:t>Before the Miracles of Jesus</a:t>
            </a:r>
            <a:endParaRPr sz="2900">
              <a:solidFill>
                <a:srgbClr val="000000"/>
              </a:solidFill>
            </a:endParaRPr>
          </a:p>
          <a:p>
            <a:pPr indent="0" lvl="0" marL="0" rtl="0" algn="ctr">
              <a:lnSpc>
                <a:spcPct val="90000"/>
              </a:lnSpc>
              <a:spcBef>
                <a:spcPts val="0"/>
              </a:spcBef>
              <a:spcAft>
                <a:spcPts val="0"/>
              </a:spcAft>
              <a:buNone/>
            </a:pPr>
            <a:r>
              <a:rPr lang="en-US" sz="2400">
                <a:solidFill>
                  <a:srgbClr val="000000"/>
                </a:solidFill>
                <a:latin typeface="Calibri"/>
                <a:ea typeface="Calibri"/>
                <a:cs typeface="Calibri"/>
                <a:sym typeface="Calibri"/>
              </a:rPr>
              <a:t>We are nourished by the wounds of Your</a:t>
            </a:r>
            <a:r>
              <a:rPr lang="en-US" sz="2400">
                <a:solidFill>
                  <a:srgbClr val="000000"/>
                </a:solidFill>
                <a:latin typeface="Calibri"/>
                <a:ea typeface="Calibri"/>
                <a:cs typeface="Calibri"/>
                <a:sym typeface="Calibri"/>
              </a:rPr>
              <a:t> </a:t>
            </a:r>
            <a:r>
              <a:rPr lang="en-US" sz="2400">
                <a:solidFill>
                  <a:srgbClr val="000000"/>
                </a:solidFill>
                <a:latin typeface="Calibri"/>
                <a:ea typeface="Calibri"/>
                <a:cs typeface="Calibri"/>
                <a:sym typeface="Calibri"/>
              </a:rPr>
              <a:t>flesh and we are quenched by the pouring of Your blood. Jesus Christ the lamb of Calvary. We long to see Your (grace) beauty. Place our supplications to be mixed with praise of the Seraph. And with the divine sufferings of Your death, heal our wounds.</a:t>
            </a:r>
            <a:endParaRPr sz="2400">
              <a:solidFill>
                <a:srgbClr val="000000"/>
              </a:solidFill>
              <a:latin typeface="Calibri"/>
              <a:ea typeface="Calibri"/>
              <a:cs typeface="Calibri"/>
              <a:sym typeface="Calibri"/>
            </a:endParaRPr>
          </a:p>
        </p:txBody>
      </p:sp>
      <p:sp>
        <p:nvSpPr>
          <p:cNvPr id="236" name="Google Shape;236;p36"/>
          <p:cNvSpPr txBox="1"/>
          <p:nvPr>
            <p:ph type="title"/>
          </p:nvPr>
        </p:nvSpPr>
        <p:spPr>
          <a:xfrm>
            <a:off x="74100" y="3725375"/>
            <a:ext cx="4307700" cy="3172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600">
                <a:latin typeface="Calibri"/>
                <a:ea typeface="Calibri"/>
                <a:cs typeface="Calibri"/>
                <a:sym typeface="Calibri"/>
              </a:rPr>
              <a:t>ንጥብሓት ሥጋኻ ንሰስዮ</a:t>
            </a:r>
            <a:r>
              <a:rPr lang="en-US" sz="2600"/>
              <a:t>፣ </a:t>
            </a:r>
            <a:r>
              <a:rPr lang="en-US" sz="2600">
                <a:latin typeface="Calibri"/>
                <a:ea typeface="Calibri"/>
                <a:cs typeface="Calibri"/>
                <a:sym typeface="Calibri"/>
              </a:rPr>
              <a:t>ንዝውሕዝ ደምካ ንሰትዮ፣ ኢየሱስ ክርስቶስ በጊዕ ናይ ቀራንዮ፣ ንውቃብ ገጽካ ንምነ ንኽንርእዮ፣ ንልማኖና ናብ ምስጋና ሱራፈ ወደዮ፣ ብሕማም ሞትካ ኣምላኻዊ ንቊስልና ኣጥዕዮ።</a:t>
            </a:r>
            <a:endParaRPr sz="2600">
              <a:latin typeface="Calibri"/>
              <a:ea typeface="Calibri"/>
              <a:cs typeface="Calibri"/>
              <a:sym typeface="Calibri"/>
            </a:endParaRPr>
          </a:p>
          <a:p>
            <a:pPr indent="0" lvl="0" marL="0" rtl="0" algn="ctr">
              <a:lnSpc>
                <a:spcPct val="90000"/>
              </a:lnSpc>
              <a:spcBef>
                <a:spcPts val="0"/>
              </a:spcBef>
              <a:spcAft>
                <a:spcPts val="0"/>
              </a:spcAft>
              <a:buNone/>
            </a:pPr>
            <a:r>
              <a:t/>
            </a:r>
            <a:endParaRPr sz="2000" u="sng"/>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76200" y="247925"/>
            <a:ext cx="4782000" cy="30771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900" u="sng">
                <a:solidFill>
                  <a:srgbClr val="FF0000"/>
                </a:solidFill>
              </a:rPr>
              <a:t>መቅድመ ተአምር ኢየሱስ</a:t>
            </a:r>
            <a:endParaRPr sz="2900">
              <a:solidFill>
                <a:srgbClr val="000000"/>
              </a:solidFill>
            </a:endParaRPr>
          </a:p>
          <a:p>
            <a:pPr indent="0" lvl="0" marL="0" rtl="0" algn="ctr">
              <a:lnSpc>
                <a:spcPct val="90000"/>
              </a:lnSpc>
              <a:spcBef>
                <a:spcPts val="0"/>
              </a:spcBef>
              <a:spcAft>
                <a:spcPts val="0"/>
              </a:spcAft>
              <a:buNone/>
            </a:pPr>
            <a:r>
              <a:rPr lang="en-US" sz="2700">
                <a:solidFill>
                  <a:srgbClr val="000000"/>
                </a:solidFill>
              </a:rPr>
              <a:t>ለጥብሐ ሥጋከ ንጸግቦ፡ ወለነቅዐ ደምከ ንሰርቦ፡ ኢየሱስ ክርስቶስ በግዕ ርጉዝ ገቦ፡ አይሁዳዊ ከሐዲ አሚነ ሥላሴ ዘአልቦ፡ ኢተወልደ እማርያም ዘይቤለከ እመቦ፡ እህጉራተ ዓለም ለይዑድ ከመ ከልብ ርኂቦ።</a:t>
            </a:r>
            <a:endParaRPr sz="1300">
              <a:solidFill>
                <a:srgbClr val="000000"/>
              </a:solidFill>
              <a:latin typeface="Calibri"/>
              <a:ea typeface="Calibri"/>
              <a:cs typeface="Calibri"/>
              <a:sym typeface="Calibri"/>
            </a:endParaRPr>
          </a:p>
        </p:txBody>
      </p:sp>
      <p:sp>
        <p:nvSpPr>
          <p:cNvPr id="242" name="Google Shape;242;p37"/>
          <p:cNvSpPr txBox="1"/>
          <p:nvPr>
            <p:ph type="title"/>
          </p:nvPr>
        </p:nvSpPr>
        <p:spPr>
          <a:xfrm>
            <a:off x="4436525" y="171725"/>
            <a:ext cx="4782000" cy="30771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900" u="sng">
                <a:solidFill>
                  <a:srgbClr val="FF0000"/>
                </a:solidFill>
              </a:rPr>
              <a:t>meqdim te’amir Īyesus </a:t>
            </a:r>
            <a:endParaRPr sz="2900">
              <a:solidFill>
                <a:srgbClr val="000000"/>
              </a:solidFill>
            </a:endParaRPr>
          </a:p>
          <a:p>
            <a:pPr indent="0" lvl="0" marL="0" rtl="0" algn="ctr">
              <a:lnSpc>
                <a:spcPct val="90000"/>
              </a:lnSpc>
              <a:spcBef>
                <a:spcPts val="0"/>
              </a:spcBef>
              <a:spcAft>
                <a:spcPts val="0"/>
              </a:spcAft>
              <a:buNone/>
            </a:pPr>
            <a:r>
              <a:rPr lang="en-US" sz="2700">
                <a:solidFill>
                  <a:srgbClr val="000000"/>
                </a:solidFill>
              </a:rPr>
              <a:t>le-Tib’ha sigake nitsegibo wele-neqa demike niserbo Īyesus Kristos begi riguz gebo; ayhudawī kehadī amīne Silasie ze-albo; ītewelde iMaryam ze-yibeleke imebo; ih’gurate Alem le-yi’ud keme kelbi rihībo;</a:t>
            </a:r>
            <a:endParaRPr sz="1300">
              <a:solidFill>
                <a:srgbClr val="000000"/>
              </a:solidFill>
              <a:latin typeface="Calibri"/>
              <a:ea typeface="Calibri"/>
              <a:cs typeface="Calibri"/>
              <a:sym typeface="Calibri"/>
            </a:endParaRPr>
          </a:p>
        </p:txBody>
      </p:sp>
      <p:sp>
        <p:nvSpPr>
          <p:cNvPr id="243" name="Google Shape;243;p37"/>
          <p:cNvSpPr txBox="1"/>
          <p:nvPr>
            <p:ph type="title"/>
          </p:nvPr>
        </p:nvSpPr>
        <p:spPr>
          <a:xfrm>
            <a:off x="4436525" y="3505325"/>
            <a:ext cx="4692300" cy="30771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800" u="sng">
                <a:solidFill>
                  <a:srgbClr val="FF0000"/>
                </a:solidFill>
              </a:rPr>
              <a:t>Before the Miracles of Jesus</a:t>
            </a:r>
            <a:r>
              <a:rPr lang="en-US" sz="2800" u="sng">
                <a:solidFill>
                  <a:srgbClr val="FF0000"/>
                </a:solidFill>
              </a:rPr>
              <a:t> </a:t>
            </a:r>
            <a:endParaRPr sz="2800">
              <a:solidFill>
                <a:srgbClr val="000000"/>
              </a:solidFill>
            </a:endParaRPr>
          </a:p>
          <a:p>
            <a:pPr indent="0" lvl="0" marL="0" rtl="0" algn="ctr">
              <a:lnSpc>
                <a:spcPct val="90000"/>
              </a:lnSpc>
              <a:spcBef>
                <a:spcPts val="0"/>
              </a:spcBef>
              <a:spcAft>
                <a:spcPts val="0"/>
              </a:spcAft>
              <a:buNone/>
            </a:pPr>
            <a:r>
              <a:rPr lang="en-US" sz="2500">
                <a:solidFill>
                  <a:srgbClr val="000000"/>
                </a:solidFill>
                <a:latin typeface="Calibri"/>
                <a:ea typeface="Calibri"/>
                <a:cs typeface="Calibri"/>
                <a:sym typeface="Calibri"/>
              </a:rPr>
              <a:t>With the cutting of Your Flesh we are content, the source of Your blood we drink, Jesus Christ the lamb pierced in His side. Jewish who lack the faith of the Trinity; that say You are not born from Mary; Let Him go around countries of the world as a hungered dog.</a:t>
            </a:r>
            <a:endParaRPr sz="2500">
              <a:solidFill>
                <a:srgbClr val="000000"/>
              </a:solidFill>
              <a:latin typeface="Calibri"/>
              <a:ea typeface="Calibri"/>
              <a:cs typeface="Calibri"/>
              <a:sym typeface="Calibri"/>
            </a:endParaRPr>
          </a:p>
        </p:txBody>
      </p:sp>
      <p:sp>
        <p:nvSpPr>
          <p:cNvPr id="244" name="Google Shape;244;p37"/>
          <p:cNvSpPr txBox="1"/>
          <p:nvPr>
            <p:ph type="title"/>
          </p:nvPr>
        </p:nvSpPr>
        <p:spPr>
          <a:xfrm>
            <a:off x="-8550" y="3572425"/>
            <a:ext cx="4580700" cy="30771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800">
                <a:latin typeface="Calibri"/>
                <a:ea typeface="Calibri"/>
                <a:cs typeface="Calibri"/>
                <a:sym typeface="Calibri"/>
              </a:rPr>
              <a:t>ንጥብሓት ሥጋኻ ንሰግቦ፣ ንምንጪ ደምካ ንሠርቦ (ንሰትዮ)</a:t>
            </a:r>
            <a:r>
              <a:rPr lang="en-US" sz="2800"/>
              <a:t>፣ </a:t>
            </a:r>
            <a:r>
              <a:rPr lang="en-US" sz="2800">
                <a:latin typeface="Calibri"/>
                <a:ea typeface="Calibri"/>
                <a:cs typeface="Calibri"/>
                <a:sym typeface="Calibri"/>
              </a:rPr>
              <a:t>ኢየሱስ ክርስቶስ በጊዕ ርጉዝ ገቦ፣ ኣይሁዳዊ ከሓዲ እምነተ-ሥላሴ ዘኣልቦ፣ ካብ ማርያም ኣይተወልደን ዝ</a:t>
            </a:r>
            <a:r>
              <a:rPr lang="en-US" sz="2800"/>
              <a:t>ብ</a:t>
            </a:r>
            <a:r>
              <a:rPr lang="en-US" sz="2800">
                <a:latin typeface="Calibri"/>
                <a:ea typeface="Calibri"/>
                <a:cs typeface="Calibri"/>
                <a:sym typeface="Calibri"/>
              </a:rPr>
              <a:t>ለ</a:t>
            </a:r>
            <a:r>
              <a:rPr lang="en-US" sz="2800"/>
              <a:t>ካ </a:t>
            </a:r>
            <a:r>
              <a:rPr lang="en-US" sz="2800">
                <a:latin typeface="Calibri"/>
                <a:ea typeface="Calibri"/>
                <a:cs typeface="Calibri"/>
                <a:sym typeface="Calibri"/>
              </a:rPr>
              <a:t>እንተሎ ኣህጉራት </a:t>
            </a:r>
            <a:endParaRPr sz="2400" u="sng"/>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8"/>
          <p:cNvPicPr preferRelativeResize="0"/>
          <p:nvPr/>
        </p:nvPicPr>
        <p:blipFill>
          <a:blip r:embed="rId3">
            <a:alphaModFix/>
          </a:blip>
          <a:stretch>
            <a:fillRect/>
          </a:stretch>
        </p:blipFill>
        <p:spPr>
          <a:xfrm>
            <a:off x="2773100" y="52000"/>
            <a:ext cx="3977853" cy="68060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132975" y="247925"/>
            <a:ext cx="4742400" cy="3004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000" u="sng">
                <a:solidFill>
                  <a:srgbClr val="FF0000"/>
                </a:solidFill>
              </a:rPr>
              <a:t>ድኅረ ተአምር ኢየሱስ</a:t>
            </a:r>
            <a:endParaRPr sz="2100">
              <a:solidFill>
                <a:srgbClr val="000000"/>
              </a:solidFill>
            </a:endParaRPr>
          </a:p>
          <a:p>
            <a:pPr indent="0" lvl="0" marL="0" rtl="0" algn="ctr">
              <a:lnSpc>
                <a:spcPct val="90000"/>
              </a:lnSpc>
              <a:spcBef>
                <a:spcPts val="0"/>
              </a:spcBef>
              <a:spcAft>
                <a:spcPts val="0"/>
              </a:spcAft>
              <a:buNone/>
            </a:pPr>
            <a:r>
              <a:rPr lang="en-US" sz="2700">
                <a:solidFill>
                  <a:srgbClr val="000000"/>
                </a:solidFill>
              </a:rPr>
              <a:t>አመ ትመጽእ ለኮንኖ ምስለ ደመ ገቦ ወአእጋር፣ አማኅጸንኩ ነፍስየ ውስተ እዴከ ክቡር ኢየሱስ፣ ክርስቶስ እግዚአ ሰማያት ወምድር። ይትዋቀሡ፣ በእንቲአየ ተኰርዖትከ በበትር ወተሰይጦትከ ከመ ገብር ለኅዳጥ ብሩር። </a:t>
            </a:r>
            <a:endParaRPr sz="1300">
              <a:solidFill>
                <a:srgbClr val="000000"/>
              </a:solidFill>
              <a:latin typeface="Calibri"/>
              <a:ea typeface="Calibri"/>
              <a:cs typeface="Calibri"/>
              <a:sym typeface="Calibri"/>
            </a:endParaRPr>
          </a:p>
        </p:txBody>
      </p:sp>
      <p:sp>
        <p:nvSpPr>
          <p:cNvPr id="255" name="Google Shape;255;p39"/>
          <p:cNvSpPr txBox="1"/>
          <p:nvPr>
            <p:ph type="title"/>
          </p:nvPr>
        </p:nvSpPr>
        <p:spPr>
          <a:xfrm>
            <a:off x="4252375" y="247925"/>
            <a:ext cx="5079300" cy="3004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1900" u="sng">
                <a:solidFill>
                  <a:srgbClr val="FF0000"/>
                </a:solidFill>
              </a:rPr>
              <a:t>dihrī te’amir Īyesus </a:t>
            </a:r>
            <a:endParaRPr sz="2000">
              <a:solidFill>
                <a:srgbClr val="000000"/>
              </a:solidFill>
            </a:endParaRPr>
          </a:p>
          <a:p>
            <a:pPr indent="0" lvl="0" marL="0" rtl="0" algn="ctr">
              <a:lnSpc>
                <a:spcPct val="90000"/>
              </a:lnSpc>
              <a:spcBef>
                <a:spcPts val="0"/>
              </a:spcBef>
              <a:spcAft>
                <a:spcPts val="0"/>
              </a:spcAft>
              <a:buNone/>
            </a:pPr>
            <a:r>
              <a:rPr lang="en-US" sz="2600">
                <a:solidFill>
                  <a:srgbClr val="000000"/>
                </a:solidFill>
              </a:rPr>
              <a:t>ame timetsi le-konino misle deme gebo we-a’igar; amah’tsenku nefsiye wiste idieke kibur Īyesus Kristos Igzīo semayat we-midr; yitwaqesu be-intī’aye tekorotike be-betri we-teseyTot’ke keme gebri le-hidaT birur;</a:t>
            </a:r>
            <a:r>
              <a:rPr lang="en-US" sz="2600">
                <a:solidFill>
                  <a:srgbClr val="000000"/>
                </a:solidFill>
              </a:rPr>
              <a:t> </a:t>
            </a:r>
            <a:endParaRPr sz="1200">
              <a:solidFill>
                <a:srgbClr val="000000"/>
              </a:solidFill>
              <a:latin typeface="Calibri"/>
              <a:ea typeface="Calibri"/>
              <a:cs typeface="Calibri"/>
              <a:sym typeface="Calibri"/>
            </a:endParaRPr>
          </a:p>
        </p:txBody>
      </p:sp>
      <p:sp>
        <p:nvSpPr>
          <p:cNvPr id="256" name="Google Shape;256;p39"/>
          <p:cNvSpPr txBox="1"/>
          <p:nvPr>
            <p:ph type="title"/>
          </p:nvPr>
        </p:nvSpPr>
        <p:spPr>
          <a:xfrm>
            <a:off x="4580825" y="3485925"/>
            <a:ext cx="4369500" cy="3004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400" u="sng">
                <a:solidFill>
                  <a:srgbClr val="FF0000"/>
                </a:solidFill>
              </a:rPr>
              <a:t>After the Miracles of Jesus</a:t>
            </a:r>
            <a:endParaRPr sz="2400">
              <a:solidFill>
                <a:srgbClr val="000000"/>
              </a:solidFill>
            </a:endParaRPr>
          </a:p>
          <a:p>
            <a:pPr indent="0" lvl="0" marL="0" rtl="0" algn="ctr">
              <a:lnSpc>
                <a:spcPct val="90000"/>
              </a:lnSpc>
              <a:spcBef>
                <a:spcPts val="0"/>
              </a:spcBef>
              <a:spcAft>
                <a:spcPts val="0"/>
              </a:spcAft>
              <a:buNone/>
            </a:pPr>
            <a:r>
              <a:rPr lang="en-US" sz="2400">
                <a:solidFill>
                  <a:srgbClr val="000000"/>
                </a:solidFill>
                <a:latin typeface="Calibri"/>
                <a:ea typeface="Calibri"/>
                <a:cs typeface="Calibri"/>
                <a:sym typeface="Calibri"/>
              </a:rPr>
              <a:t>When you come down for judgement with the blood on your sides and feet. I have placed my soul in your glorified hands. Jesus Christ Lord of the Heavens and Earth; For my sake they fought to scourge you with a whip; and Your being sold as a slave for a few coins of silver.</a:t>
            </a:r>
            <a:endParaRPr sz="2400">
              <a:solidFill>
                <a:srgbClr val="000000"/>
              </a:solidFill>
              <a:latin typeface="Calibri"/>
              <a:ea typeface="Calibri"/>
              <a:cs typeface="Calibri"/>
              <a:sym typeface="Calibri"/>
            </a:endParaRPr>
          </a:p>
        </p:txBody>
      </p:sp>
      <p:sp>
        <p:nvSpPr>
          <p:cNvPr id="257" name="Google Shape;257;p39"/>
          <p:cNvSpPr txBox="1"/>
          <p:nvPr>
            <p:ph type="title"/>
          </p:nvPr>
        </p:nvSpPr>
        <p:spPr>
          <a:xfrm>
            <a:off x="-6975" y="3548575"/>
            <a:ext cx="4742400" cy="30042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2800">
                <a:latin typeface="Calibri"/>
                <a:ea typeface="Calibri"/>
                <a:cs typeface="Calibri"/>
                <a:sym typeface="Calibri"/>
              </a:rPr>
              <a:t>ንፍርዲ ክትመጽእ ከሎኻ ምስ ደም ገቦ ወኣእጋር፣ ነፍሰይ ኣማሕጺነ ኣሎኹ ናብ ኢድ</a:t>
            </a:r>
            <a:r>
              <a:rPr lang="en-US" sz="2800"/>
              <a:t>ካ </a:t>
            </a:r>
            <a:r>
              <a:rPr lang="en-US" sz="2800">
                <a:latin typeface="Calibri"/>
                <a:ea typeface="Calibri"/>
                <a:cs typeface="Calibri"/>
                <a:sym typeface="Calibri"/>
              </a:rPr>
              <a:t>ክቡር፣ ኢየሱስ ክርስቶስ ጐይታ ሰማያት ወምድር፣ ምእንታይ ይባኣሱ ምቕጥቃጥካ </a:t>
            </a:r>
            <a:r>
              <a:rPr lang="en-US" sz="2800"/>
              <a:t>ብ</a:t>
            </a:r>
            <a:r>
              <a:rPr lang="en-US" sz="2800">
                <a:latin typeface="Calibri"/>
                <a:ea typeface="Calibri"/>
                <a:cs typeface="Calibri"/>
                <a:sym typeface="Calibri"/>
              </a:rPr>
              <a:t>በትር፣ ምሻጥካውን ከም ባርያ ንቊሩብ ብሩር።</a:t>
            </a:r>
            <a:endParaRPr sz="7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64700" y="171725"/>
            <a:ext cx="4502700" cy="10017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1800" u="sng">
                <a:solidFill>
                  <a:srgbClr val="FF0000"/>
                </a:solidFill>
              </a:rPr>
              <a:t>ድኅረ ተአምር ኢየሱስ</a:t>
            </a:r>
            <a:endParaRPr sz="1900">
              <a:solidFill>
                <a:srgbClr val="000000"/>
              </a:solidFill>
            </a:endParaRPr>
          </a:p>
          <a:p>
            <a:pPr indent="0" lvl="0" marL="0" rtl="0" algn="ctr">
              <a:lnSpc>
                <a:spcPct val="90000"/>
              </a:lnSpc>
              <a:spcBef>
                <a:spcPts val="0"/>
              </a:spcBef>
              <a:spcAft>
                <a:spcPts val="0"/>
              </a:spcAft>
              <a:buNone/>
            </a:pPr>
            <a:r>
              <a:rPr lang="en-US" sz="2500">
                <a:solidFill>
                  <a:srgbClr val="000000"/>
                </a:solidFill>
              </a:rPr>
              <a:t> </a:t>
            </a:r>
            <a:endParaRPr sz="1100">
              <a:solidFill>
                <a:srgbClr val="000000"/>
              </a:solidFill>
              <a:latin typeface="Calibri"/>
              <a:ea typeface="Calibri"/>
              <a:cs typeface="Calibri"/>
              <a:sym typeface="Calibri"/>
            </a:endParaRPr>
          </a:p>
        </p:txBody>
      </p:sp>
      <p:sp>
        <p:nvSpPr>
          <p:cNvPr id="263" name="Google Shape;263;p40"/>
          <p:cNvSpPr txBox="1"/>
          <p:nvPr>
            <p:ph type="title"/>
          </p:nvPr>
        </p:nvSpPr>
        <p:spPr>
          <a:xfrm>
            <a:off x="4245500" y="344850"/>
            <a:ext cx="4898400" cy="2958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1100"/>
              <a:buFont typeface="Arial"/>
              <a:buNone/>
            </a:pPr>
            <a:r>
              <a:rPr lang="en-US" sz="2200" u="sng">
                <a:solidFill>
                  <a:srgbClr val="FF0000"/>
                </a:solidFill>
              </a:rPr>
              <a:t>dihrī te’amir Īyesus</a:t>
            </a:r>
            <a:endParaRPr sz="2000">
              <a:solidFill>
                <a:srgbClr val="000000"/>
              </a:solidFill>
            </a:endParaRPr>
          </a:p>
          <a:p>
            <a:pPr indent="0" lvl="0" marL="0" rtl="0" algn="ctr">
              <a:lnSpc>
                <a:spcPct val="90000"/>
              </a:lnSpc>
              <a:spcBef>
                <a:spcPts val="0"/>
              </a:spcBef>
              <a:spcAft>
                <a:spcPts val="0"/>
              </a:spcAft>
              <a:buNone/>
            </a:pPr>
            <a:r>
              <a:rPr lang="en-US" sz="2600">
                <a:solidFill>
                  <a:srgbClr val="000000"/>
                </a:solidFill>
              </a:rPr>
              <a:t>sib’hat leke Amlakīye be-hulqie sebi we-mela’ikt; se; le; Am be-hulqie tsidulan kewakibt; se; le; aM; be-hulqie kwilon Alemat sib’hat leke nigusiye be-hulqie iletat we-azmanat; sib’hat yidelu le-mesqelike hywet; isme mesqelike dihine kwilu fiTret;</a:t>
            </a:r>
            <a:endParaRPr sz="2600">
              <a:solidFill>
                <a:srgbClr val="000000"/>
              </a:solidFill>
            </a:endParaRPr>
          </a:p>
        </p:txBody>
      </p:sp>
      <p:sp>
        <p:nvSpPr>
          <p:cNvPr id="264" name="Google Shape;264;p40"/>
          <p:cNvSpPr txBox="1"/>
          <p:nvPr>
            <p:ph type="title"/>
          </p:nvPr>
        </p:nvSpPr>
        <p:spPr>
          <a:xfrm>
            <a:off x="4377050" y="3286950"/>
            <a:ext cx="4719300" cy="3351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None/>
            </a:pPr>
            <a:r>
              <a:rPr lang="en-US" sz="1900" u="sng">
                <a:solidFill>
                  <a:srgbClr val="FF0000"/>
                </a:solidFill>
              </a:rPr>
              <a:t>After Miracles of Jesus</a:t>
            </a:r>
            <a:endParaRPr sz="1700">
              <a:solidFill>
                <a:srgbClr val="000000"/>
              </a:solidFill>
            </a:endParaRPr>
          </a:p>
          <a:p>
            <a:pPr indent="0" lvl="0" marL="0" rtl="0" algn="ctr">
              <a:lnSpc>
                <a:spcPct val="90000"/>
              </a:lnSpc>
              <a:spcBef>
                <a:spcPts val="0"/>
              </a:spcBef>
              <a:spcAft>
                <a:spcPts val="0"/>
              </a:spcAft>
              <a:buNone/>
            </a:pPr>
            <a:r>
              <a:rPr lang="en-US" sz="2300">
                <a:solidFill>
                  <a:srgbClr val="000000"/>
                </a:solidFill>
              </a:rPr>
              <a:t>Glory be to you my God by all people and angels. </a:t>
            </a:r>
            <a:r>
              <a:rPr lang="en-US" sz="2300"/>
              <a:t>Glory be to you my God by all the bright stars; Glory be to you my God by all the worlds; Glory be to you my king by all the days and seasons; Glory is due unto Your cross of life; as your cross saves all of creation</a:t>
            </a:r>
            <a:endParaRPr sz="2300">
              <a:solidFill>
                <a:srgbClr val="000000"/>
              </a:solidFill>
            </a:endParaRPr>
          </a:p>
        </p:txBody>
      </p:sp>
      <p:sp>
        <p:nvSpPr>
          <p:cNvPr id="265" name="Google Shape;265;p40"/>
          <p:cNvSpPr txBox="1"/>
          <p:nvPr>
            <p:ph type="title"/>
          </p:nvPr>
        </p:nvSpPr>
        <p:spPr>
          <a:xfrm>
            <a:off x="85825" y="545400"/>
            <a:ext cx="4584000" cy="5767200"/>
          </a:xfrm>
          <a:prstGeom prst="rect">
            <a:avLst/>
          </a:prstGeom>
        </p:spPr>
        <p:txBody>
          <a:bodyPr anchorCtr="0" anchor="ctr" bIns="91425" lIns="91425" spcFirstLastPara="1" rIns="91425" wrap="square" tIns="91425">
            <a:noAutofit/>
          </a:bodyPr>
          <a:lstStyle/>
          <a:p>
            <a:pPr indent="0" lvl="0" marL="0" rtl="0" algn="l">
              <a:lnSpc>
                <a:spcPct val="100000"/>
              </a:lnSpc>
              <a:spcBef>
                <a:spcPts val="1000"/>
              </a:spcBef>
              <a:spcAft>
                <a:spcPts val="0"/>
              </a:spcAft>
              <a:buNone/>
            </a:pPr>
            <a:r>
              <a:rPr lang="en-US" sz="2100">
                <a:latin typeface="Calibri"/>
                <a:ea typeface="Calibri"/>
                <a:cs typeface="Calibri"/>
                <a:sym typeface="Calibri"/>
              </a:rPr>
              <a:t>ስብሐት ለከ አምላኪየ በኊልቈ ሰብእ ወመላእክት፥ስ.ለ.አ በኊልቈ ፅዱላን ከዋክብት፥፥ስ.ለ.አ በኊልቈ ኲሎን ዓለማት ስብሐት ለከ ንጉሥየ በኊልቈ ዕለታት ወአዝማናት፥፥ስብሐት ይደሉ ለመሰቀልከ ሕይወት፥እስመ በመስቀልከ ድኅነ ኲሉ ፍጥረት።</a:t>
            </a:r>
            <a:endParaRPr sz="2100">
              <a:latin typeface="Calibri"/>
              <a:ea typeface="Calibri"/>
              <a:cs typeface="Calibri"/>
              <a:sym typeface="Calibri"/>
            </a:endParaRPr>
          </a:p>
          <a:p>
            <a:pPr indent="0" lvl="0" marL="0" rtl="0" algn="l">
              <a:lnSpc>
                <a:spcPct val="100000"/>
              </a:lnSpc>
              <a:spcBef>
                <a:spcPts val="1000"/>
              </a:spcBef>
              <a:spcAft>
                <a:spcPts val="0"/>
              </a:spcAft>
              <a:buNone/>
            </a:pPr>
            <a:r>
              <a:rPr lang="en-US" sz="2100">
                <a:latin typeface="Calibri"/>
                <a:ea typeface="Calibri"/>
                <a:cs typeface="Calibri"/>
                <a:sym typeface="Calibri"/>
              </a:rPr>
              <a:t>ኦ ኣምላኸይ ምስጋና ንዓኻ ከም ብዝሒ ቁጽሪ ሰብን መላእኽትን። ኦ ኣምላኸይ ምስጋና ንዓኻ ከም ብዝሒ ቁጽሪ እቶም ብሩሃት ከዋኽብቲ።ኦ ኣምላኸይ ምስጋና ንዓኻ ከም ብዝሒ ቁጽሪ ዓለማት። ኦ ጎይታይ ምስጋና ንዓኻ ከም ብዝሒ ዕለታትን ዘመናትን። ነቲ መስቀልካ ሕይወት ዝኾነ ምስጋና ይግብኦ ኢዩ፡ በቲ መስቀልካ ኩሉ ፍጥረት ስለ ዝድሓነ።</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0" y="0"/>
            <a:ext cx="4336500" cy="32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900" u="sng">
                <a:solidFill>
                  <a:srgbClr val="FF0000"/>
                </a:solidFill>
              </a:rPr>
              <a:t>ዲያቆን፡ </a:t>
            </a:r>
            <a:r>
              <a:rPr lang="en-US" sz="2900"/>
              <a:t>ቁሙ ወአጽምዑ ከመ ንኩን ድልዋነ ለሰሚዓ ወንጌል ቅዱስ፡ ኦ እግዚእነ ወኣምላክነ፡ መሓረነ ወተሣሃለነ ወረስየነ ድልዋነ ለሰሚዓ ወንጌል ቅዱስ።</a:t>
            </a:r>
            <a:endParaRPr sz="2900"/>
          </a:p>
          <a:p>
            <a:pPr indent="0" lvl="0" marL="0" rtl="0" algn="l">
              <a:spcBef>
                <a:spcPts val="0"/>
              </a:spcBef>
              <a:spcAft>
                <a:spcPts val="0"/>
              </a:spcAft>
              <a:buNone/>
            </a:pPr>
            <a:r>
              <a:t/>
            </a:r>
            <a:endParaRPr sz="2100"/>
          </a:p>
        </p:txBody>
      </p:sp>
      <p:sp>
        <p:nvSpPr>
          <p:cNvPr id="271" name="Google Shape;271;p41"/>
          <p:cNvSpPr txBox="1"/>
          <p:nvPr>
            <p:ph type="title"/>
          </p:nvPr>
        </p:nvSpPr>
        <p:spPr>
          <a:xfrm>
            <a:off x="4218250" y="-23850"/>
            <a:ext cx="5001900" cy="68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900" u="sng">
                <a:solidFill>
                  <a:srgbClr val="FF0000"/>
                </a:solidFill>
              </a:rPr>
              <a:t>Diyaqon፡</a:t>
            </a:r>
            <a:r>
              <a:rPr b="1" lang="en-US" sz="2900">
                <a:solidFill>
                  <a:srgbClr val="FF0000"/>
                </a:solidFill>
              </a:rPr>
              <a:t> </a:t>
            </a:r>
            <a:r>
              <a:rPr lang="en-US" sz="2900"/>
              <a:t>qumu we-atsmi’u keme nikun diliwane le-semīA wengiel qidus; O Igzī’ine weAmlakine meharene we-tesahalene we-resiyene diliwane le-semīA wengiel qidus</a:t>
            </a:r>
            <a:endParaRPr sz="2900"/>
          </a:p>
          <a:p>
            <a:pPr indent="0" lvl="0" marL="0" rtl="0" algn="l">
              <a:spcBef>
                <a:spcPts val="0"/>
              </a:spcBef>
              <a:spcAft>
                <a:spcPts val="0"/>
              </a:spcAft>
              <a:buClr>
                <a:schemeClr val="dk1"/>
              </a:buClr>
              <a:buSzPts val="1100"/>
              <a:buFont typeface="Arial"/>
              <a:buNone/>
            </a:pPr>
            <a:r>
              <a:t/>
            </a:r>
            <a:endParaRPr sz="2900"/>
          </a:p>
          <a:p>
            <a:pPr indent="0" lvl="0" marL="0" rtl="0" algn="l">
              <a:spcBef>
                <a:spcPts val="0"/>
              </a:spcBef>
              <a:spcAft>
                <a:spcPts val="0"/>
              </a:spcAft>
              <a:buClr>
                <a:schemeClr val="dk1"/>
              </a:buClr>
              <a:buSzPts val="1100"/>
              <a:buFont typeface="Arial"/>
              <a:buNone/>
            </a:pPr>
            <a:r>
              <a:rPr b="1" lang="en-US" sz="2900" u="sng">
                <a:solidFill>
                  <a:srgbClr val="FF0000"/>
                </a:solidFill>
              </a:rPr>
              <a:t>Deacon</a:t>
            </a:r>
            <a:r>
              <a:rPr b="1" lang="en-US" sz="2900">
                <a:solidFill>
                  <a:srgbClr val="FF0000"/>
                </a:solidFill>
              </a:rPr>
              <a:t>:</a:t>
            </a:r>
            <a:r>
              <a:rPr lang="en-US" sz="2900"/>
              <a:t> Stand and listen that we may be ready to hear the Holy Gospel, Oh God our Lord, have mercy on us, pity us and make us meet to hearken the Holy Gospel</a:t>
            </a:r>
            <a:endParaRPr sz="2900"/>
          </a:p>
          <a:p>
            <a:pPr indent="0" lvl="0" marL="0" rtl="0" algn="l">
              <a:spcBef>
                <a:spcPts val="0"/>
              </a:spcBef>
              <a:spcAft>
                <a:spcPts val="0"/>
              </a:spcAft>
              <a:buNone/>
            </a:pPr>
            <a:r>
              <a:t/>
            </a:r>
            <a:endParaRPr sz="2100"/>
          </a:p>
        </p:txBody>
      </p:sp>
      <p:sp>
        <p:nvSpPr>
          <p:cNvPr id="272" name="Google Shape;272;p41"/>
          <p:cNvSpPr txBox="1"/>
          <p:nvPr>
            <p:ph type="title"/>
          </p:nvPr>
        </p:nvSpPr>
        <p:spPr>
          <a:xfrm>
            <a:off x="0" y="3429000"/>
            <a:ext cx="4177500" cy="3060000"/>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Clr>
                <a:srgbClr val="00B050"/>
              </a:buClr>
              <a:buSzPts val="5000"/>
              <a:buFont typeface="Arial"/>
              <a:buNone/>
            </a:pPr>
            <a:r>
              <a:rPr lang="en-US" sz="2700">
                <a:latin typeface="Calibri"/>
                <a:ea typeface="Calibri"/>
                <a:cs typeface="Calibri"/>
                <a:sym typeface="Calibri"/>
              </a:rPr>
              <a:t>ቅዱስ ወንጌል ንምስማዕ ድሉዋት ምእንቲ ክንከውን፡ ቆይምኩም ኣዳምጹ። ኦ ጐይታናን ኣምላኽናን፡ መሓረናን ራህርሃልናን፡ ቅዱስ ወንጌል ንክንሰምዕ’ውን ዱሉዋት ግበረና።</a:t>
            </a:r>
            <a:endParaRPr sz="2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152400" y="86025"/>
            <a:ext cx="8991600" cy="6601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100" u="sng">
                <a:solidFill>
                  <a:srgbClr val="00B050"/>
                </a:solidFill>
              </a:rPr>
              <a:t>ሰዓት ሓደ 7AM</a:t>
            </a:r>
            <a:endParaRPr sz="3100" u="sng">
              <a:solidFill>
                <a:srgbClr val="00B050"/>
              </a:solidFill>
            </a:endParaRPr>
          </a:p>
          <a:p>
            <a:pPr indent="0" lvl="0" marL="0" rtl="0" algn="ctr">
              <a:spcBef>
                <a:spcPts val="0"/>
              </a:spcBef>
              <a:spcAft>
                <a:spcPts val="0"/>
              </a:spcAft>
              <a:buClr>
                <a:schemeClr val="dk1"/>
              </a:buClr>
              <a:buSzPts val="1100"/>
              <a:buFont typeface="Arial"/>
              <a:buNone/>
            </a:pPr>
            <a:r>
              <a:rPr b="1" lang="en-US" sz="3100">
                <a:solidFill>
                  <a:srgbClr val="00B050"/>
                </a:solidFill>
              </a:rPr>
              <a:t>መዝሙር 54(55:11-12/ Psalm 55:13-14</a:t>
            </a:r>
            <a:endParaRPr b="1" sz="3100">
              <a:solidFill>
                <a:srgbClr val="00B050"/>
              </a:solidFill>
            </a:endParaRPr>
          </a:p>
          <a:p>
            <a:pPr indent="0" lvl="0" marL="0" rtl="0" algn="l">
              <a:spcBef>
                <a:spcPts val="0"/>
              </a:spcBef>
              <a:spcAft>
                <a:spcPts val="0"/>
              </a:spcAft>
              <a:buClr>
                <a:schemeClr val="dk1"/>
              </a:buClr>
              <a:buSzPts val="1100"/>
              <a:buFont typeface="Arial"/>
              <a:buNone/>
            </a:pPr>
            <a:r>
              <a:t/>
            </a:r>
            <a:endParaRPr i="1" sz="3100"/>
          </a:p>
          <a:p>
            <a:pPr indent="0" lvl="0" marL="0" rtl="0" algn="ctr">
              <a:spcBef>
                <a:spcPts val="0"/>
              </a:spcBef>
              <a:spcAft>
                <a:spcPts val="0"/>
              </a:spcAft>
              <a:buClr>
                <a:schemeClr val="dk1"/>
              </a:buClr>
              <a:buSzPts val="1100"/>
              <a:buFont typeface="Arial"/>
              <a:buNone/>
            </a:pPr>
            <a:r>
              <a:rPr lang="en-US" sz="3100"/>
              <a:t>ሶበሰ ጸላኢ ጸአለኒ እምተዓገሥኩ።</a:t>
            </a:r>
            <a:endParaRPr sz="3100"/>
          </a:p>
          <a:p>
            <a:pPr indent="0" lvl="0" marL="0" rtl="0" algn="ctr">
              <a:spcBef>
                <a:spcPts val="0"/>
              </a:spcBef>
              <a:spcAft>
                <a:spcPts val="0"/>
              </a:spcAft>
              <a:buClr>
                <a:schemeClr val="dk1"/>
              </a:buClr>
              <a:buSzPts val="1100"/>
              <a:buFont typeface="Arial"/>
              <a:buNone/>
            </a:pPr>
            <a:r>
              <a:rPr lang="en-US" sz="3100"/>
              <a:t>ወሶበሂ ጸላኢ አዕበየ አፉሁ ላዕሌየ እምተኀባእክዎ።</a:t>
            </a:r>
            <a:endParaRPr sz="3100"/>
          </a:p>
          <a:p>
            <a:pPr indent="0" lvl="0" marL="0" rtl="0" algn="ctr">
              <a:spcBef>
                <a:spcPts val="0"/>
              </a:spcBef>
              <a:spcAft>
                <a:spcPts val="0"/>
              </a:spcAft>
              <a:buClr>
                <a:schemeClr val="dk1"/>
              </a:buClr>
              <a:buSzPts val="1100"/>
              <a:buFont typeface="Arial"/>
              <a:buNone/>
            </a:pPr>
            <a:r>
              <a:rPr lang="en-US" sz="3100"/>
              <a:t>ወአንተሰ ብእሲ ዘከመ ነፍስየ።</a:t>
            </a:r>
            <a:endParaRPr sz="3100"/>
          </a:p>
          <a:p>
            <a:pPr indent="0" lvl="0" marL="0" rtl="0" algn="ctr">
              <a:spcBef>
                <a:spcPts val="0"/>
              </a:spcBef>
              <a:spcAft>
                <a:spcPts val="0"/>
              </a:spcAft>
              <a:buClr>
                <a:schemeClr val="dk1"/>
              </a:buClr>
              <a:buSzPts val="1100"/>
              <a:buFont typeface="Arial"/>
              <a:buNone/>
            </a:pPr>
            <a:r>
              <a:rPr i="1" lang="en-US"/>
              <a:t>sobese tsela’ī tse’alenī im-teAgesku;</a:t>
            </a:r>
            <a:endParaRPr i="1"/>
          </a:p>
          <a:p>
            <a:pPr indent="0" lvl="0" marL="0" rtl="0" algn="ctr">
              <a:spcBef>
                <a:spcPts val="0"/>
              </a:spcBef>
              <a:spcAft>
                <a:spcPts val="0"/>
              </a:spcAft>
              <a:buClr>
                <a:schemeClr val="dk1"/>
              </a:buClr>
              <a:buSzPts val="1100"/>
              <a:buFont typeface="Arial"/>
              <a:buNone/>
            </a:pPr>
            <a:r>
              <a:rPr i="1" lang="en-US"/>
              <a:t>we-sobehī tsela’ī a’ibeye afuhu la’ilieye im-tehaba’ikiwo</a:t>
            </a:r>
            <a:endParaRPr i="1"/>
          </a:p>
          <a:p>
            <a:pPr indent="0" lvl="0" marL="0" rtl="0" algn="ctr">
              <a:spcBef>
                <a:spcPts val="0"/>
              </a:spcBef>
              <a:spcAft>
                <a:spcPts val="0"/>
              </a:spcAft>
              <a:buClr>
                <a:schemeClr val="dk1"/>
              </a:buClr>
              <a:buSzPts val="1100"/>
              <a:buFont typeface="Arial"/>
              <a:buNone/>
            </a:pPr>
            <a:r>
              <a:rPr i="1" lang="en-US"/>
              <a:t>we-antese bi’isī ze-keme nefsiye</a:t>
            </a:r>
            <a:endParaRPr i="1"/>
          </a:p>
          <a:p>
            <a:pPr indent="0" lvl="0" marL="0" rtl="0" algn="ctr">
              <a:spcBef>
                <a:spcPts val="0"/>
              </a:spcBef>
              <a:spcAft>
                <a:spcPts val="0"/>
              </a:spcAft>
              <a:buClr>
                <a:schemeClr val="dk1"/>
              </a:buClr>
              <a:buSzPts val="1100"/>
              <a:buFont typeface="Arial"/>
              <a:buNone/>
            </a:pPr>
            <a:r>
              <a:rPr b="1" lang="en-US"/>
              <a:t>For if an enemy reviled me, I would have endured it; And if one hating me boasted against me, I would have hidden from him. </a:t>
            </a:r>
            <a:endParaRPr b="1"/>
          </a:p>
          <a:p>
            <a:pPr indent="0" lvl="0" marL="0" rtl="0" algn="ctr">
              <a:spcBef>
                <a:spcPts val="0"/>
              </a:spcBef>
              <a:spcAft>
                <a:spcPts val="0"/>
              </a:spcAft>
              <a:buClr>
                <a:schemeClr val="dk1"/>
              </a:buClr>
              <a:buSzPts val="1100"/>
              <a:buFont typeface="Arial"/>
              <a:buNone/>
            </a:pPr>
            <a:r>
              <a:rPr b="1" lang="en-US"/>
              <a:t>But it was you, a man my equal</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152400" y="162225"/>
            <a:ext cx="8991600" cy="6601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u="sng">
                <a:solidFill>
                  <a:srgbClr val="00B050"/>
                </a:solidFill>
              </a:rPr>
              <a:t>ሰዓት ሰለስተ, 9AM</a:t>
            </a:r>
            <a:endParaRPr u="sng">
              <a:solidFill>
                <a:srgbClr val="00B050"/>
              </a:solidFill>
            </a:endParaRPr>
          </a:p>
          <a:p>
            <a:pPr indent="0" lvl="0" marL="0" rtl="0" algn="ctr">
              <a:spcBef>
                <a:spcPts val="0"/>
              </a:spcBef>
              <a:spcAft>
                <a:spcPts val="0"/>
              </a:spcAft>
              <a:buClr>
                <a:schemeClr val="dk1"/>
              </a:buClr>
              <a:buSzPts val="1100"/>
              <a:buFont typeface="Arial"/>
              <a:buNone/>
            </a:pPr>
            <a:r>
              <a:rPr b="1" lang="en-US">
                <a:solidFill>
                  <a:srgbClr val="00B050"/>
                </a:solidFill>
              </a:rPr>
              <a:t>መዝሙር 93(94):21/ Psalm 94:21</a:t>
            </a:r>
            <a:endParaRPr b="1">
              <a:solidFill>
                <a:srgbClr val="00B050"/>
              </a:solidFill>
            </a:endParaRPr>
          </a:p>
          <a:p>
            <a:pPr indent="0" lvl="0" marL="0" rtl="0" algn="ctr">
              <a:lnSpc>
                <a:spcPct val="100000"/>
              </a:lnSpc>
              <a:spcBef>
                <a:spcPts val="0"/>
              </a:spcBef>
              <a:spcAft>
                <a:spcPts val="0"/>
              </a:spcAft>
              <a:buClr>
                <a:schemeClr val="dk1"/>
              </a:buClr>
              <a:buSzPts val="1100"/>
              <a:buFont typeface="Arial"/>
              <a:buNone/>
            </a:pPr>
            <a:r>
              <a:rPr lang="en-US"/>
              <a:t>ወይንዕውዋ  ለነፍሰ  ጻድቅ።</a:t>
            </a:r>
            <a:endParaRPr/>
          </a:p>
          <a:p>
            <a:pPr indent="0" lvl="0" marL="0" rtl="0" algn="ctr">
              <a:lnSpc>
                <a:spcPct val="100000"/>
              </a:lnSpc>
              <a:spcBef>
                <a:spcPts val="0"/>
              </a:spcBef>
              <a:spcAft>
                <a:spcPts val="0"/>
              </a:spcAft>
              <a:buClr>
                <a:schemeClr val="dk1"/>
              </a:buClr>
              <a:buSzPts val="1100"/>
              <a:buFont typeface="Arial"/>
              <a:buNone/>
            </a:pPr>
            <a:r>
              <a:rPr lang="en-US"/>
              <a:t>ወይኴንኑ  ደመ  ንጹሕ ።</a:t>
            </a:r>
            <a:endParaRPr/>
          </a:p>
          <a:p>
            <a:pPr indent="0" lvl="0" marL="0" rtl="0" algn="ctr">
              <a:lnSpc>
                <a:spcPct val="100000"/>
              </a:lnSpc>
              <a:spcBef>
                <a:spcPts val="0"/>
              </a:spcBef>
              <a:spcAft>
                <a:spcPts val="0"/>
              </a:spcAft>
              <a:buClr>
                <a:schemeClr val="dk1"/>
              </a:buClr>
              <a:buSzPts val="1100"/>
              <a:buFont typeface="Arial"/>
              <a:buNone/>
            </a:pPr>
            <a:r>
              <a:rPr lang="en-US"/>
              <a:t>ወኮነኒ  እግዚአብሔር  ጸወንየ።</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rPr i="1" lang="en-US"/>
              <a:t>we-yiniwiwa le-nefse tsadiq;</a:t>
            </a:r>
            <a:endParaRPr i="1"/>
          </a:p>
          <a:p>
            <a:pPr indent="0" lvl="0" marL="0" rtl="0" algn="ctr">
              <a:lnSpc>
                <a:spcPct val="100000"/>
              </a:lnSpc>
              <a:spcBef>
                <a:spcPts val="0"/>
              </a:spcBef>
              <a:spcAft>
                <a:spcPts val="0"/>
              </a:spcAft>
              <a:buClr>
                <a:schemeClr val="dk1"/>
              </a:buClr>
              <a:buSzPts val="1100"/>
              <a:buFont typeface="Arial"/>
              <a:buNone/>
            </a:pPr>
            <a:r>
              <a:rPr i="1" lang="en-US"/>
              <a:t>we-yikieninu deme nitsuh::</a:t>
            </a:r>
            <a:endParaRPr i="1"/>
          </a:p>
          <a:p>
            <a:pPr indent="0" lvl="0" marL="0" rtl="0" algn="ctr">
              <a:lnSpc>
                <a:spcPct val="100000"/>
              </a:lnSpc>
              <a:spcBef>
                <a:spcPts val="0"/>
              </a:spcBef>
              <a:spcAft>
                <a:spcPts val="0"/>
              </a:spcAft>
              <a:buClr>
                <a:schemeClr val="dk1"/>
              </a:buClr>
              <a:buSzPts val="1100"/>
              <a:buFont typeface="Arial"/>
              <a:buNone/>
            </a:pPr>
            <a:r>
              <a:rPr i="1" lang="en-US"/>
              <a:t>we-konenī Igzīabhier tseweniye::</a:t>
            </a:r>
            <a:endParaRPr i="1"/>
          </a:p>
          <a:p>
            <a:pPr indent="0" lvl="0" marL="0" rtl="0" algn="ctr">
              <a:spcBef>
                <a:spcPts val="0"/>
              </a:spcBef>
              <a:spcAft>
                <a:spcPts val="0"/>
              </a:spcAft>
              <a:buClr>
                <a:schemeClr val="dk1"/>
              </a:buClr>
              <a:buSzPts val="1100"/>
              <a:buFont typeface="Arial"/>
              <a:buNone/>
            </a:pPr>
            <a:r>
              <a:t/>
            </a:r>
            <a:endParaRPr b="1">
              <a:solidFill>
                <a:srgbClr val="00B050"/>
              </a:solidFill>
            </a:endParaRPr>
          </a:p>
          <a:p>
            <a:pPr indent="457200" lvl="0" marL="0" rtl="0" algn="ctr">
              <a:lnSpc>
                <a:spcPct val="115000"/>
              </a:lnSpc>
              <a:spcBef>
                <a:spcPts val="0"/>
              </a:spcBef>
              <a:spcAft>
                <a:spcPts val="0"/>
              </a:spcAft>
              <a:buClr>
                <a:schemeClr val="dk1"/>
              </a:buClr>
              <a:buSzPts val="1100"/>
              <a:buFont typeface="Arial"/>
              <a:buNone/>
            </a:pPr>
            <a:r>
              <a:rPr b="1" lang="en-US"/>
              <a:t> They shall hunt for the soul of a righteous man And shall condemn innocent blood. </a:t>
            </a:r>
            <a:endParaRPr b="1"/>
          </a:p>
          <a:p>
            <a:pPr indent="457200" lvl="0" marL="0" rtl="0" algn="ctr">
              <a:lnSpc>
                <a:spcPct val="115000"/>
              </a:lnSpc>
              <a:spcBef>
                <a:spcPts val="0"/>
              </a:spcBef>
              <a:spcAft>
                <a:spcPts val="0"/>
              </a:spcAft>
              <a:buClr>
                <a:schemeClr val="dk1"/>
              </a:buClr>
              <a:buSzPts val="1100"/>
              <a:buFont typeface="Arial"/>
              <a:buNone/>
            </a:pPr>
            <a:r>
              <a:rPr b="1" lang="en-US" sz="2700"/>
              <a:t>And the Lord has become a place of refuge for me</a:t>
            </a:r>
            <a:endParaRPr b="1"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76200" y="-28175"/>
            <a:ext cx="4836600" cy="3888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200" u="sng">
                <a:solidFill>
                  <a:srgbClr val="FF0000"/>
                </a:solidFill>
                <a:latin typeface="Nyala"/>
                <a:ea typeface="Nyala"/>
                <a:cs typeface="Nyala"/>
                <a:sym typeface="Nyala"/>
              </a:rPr>
              <a:t>ዘማርቆስ</a:t>
            </a:r>
            <a:endParaRPr b="1" sz="32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lang="en-US" sz="2000">
                <a:solidFill>
                  <a:srgbClr val="000000"/>
                </a:solidFill>
                <a:latin typeface="Nyala"/>
                <a:ea typeface="Nyala"/>
                <a:cs typeface="Nyala"/>
                <a:sym typeface="Nyala"/>
              </a:rPr>
              <a:t>ሃሌ ሉያ ሃሌ ሉያ ሃሌ ሉያ ኀቤከ ስምዕዎኬ ለእግዚእነ ኲልክሙ አብያተ ክርስቲያናት ከመ ዘአክበሮሙ ለኦሪት ወለነቢያት በወንጌለ መንግሥት እንዘ ይብል ክርስቶስ ወልደ ዳዊት ኢይምስልክሙ ዘመጻእኩ እሰዓሮሙ ለኦሪት ወለነቢያት ወኢከመ እንስቶሙ አላ ዳዕሙ ዘእንበለ ከመ እፈጽሞሙ ይቤ እግዚእ በወንጌለ ሰላሙ አማኑኤል ስሙ ማርያም እሙ።</a:t>
            </a:r>
            <a:endParaRPr sz="2000">
              <a:solidFill>
                <a:srgbClr val="000000"/>
              </a:solidFill>
              <a:latin typeface="Nyala"/>
              <a:ea typeface="Nyala"/>
              <a:cs typeface="Nyala"/>
              <a:sym typeface="Nyala"/>
            </a:endParaRPr>
          </a:p>
        </p:txBody>
      </p:sp>
      <p:sp>
        <p:nvSpPr>
          <p:cNvPr id="86" name="Google Shape;86;p17"/>
          <p:cNvSpPr txBox="1"/>
          <p:nvPr>
            <p:ph type="title"/>
          </p:nvPr>
        </p:nvSpPr>
        <p:spPr>
          <a:xfrm>
            <a:off x="4415100" y="-104375"/>
            <a:ext cx="4836600" cy="38202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100" u="sng">
                <a:solidFill>
                  <a:srgbClr val="FF0000"/>
                </a:solidFill>
                <a:latin typeface="Nyala"/>
                <a:ea typeface="Nyala"/>
                <a:cs typeface="Nyala"/>
                <a:sym typeface="Nyala"/>
              </a:rPr>
              <a:t>ze-Mariqos</a:t>
            </a:r>
            <a:endParaRPr b="1" sz="31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lang="en-US" sz="1900">
                <a:solidFill>
                  <a:srgbClr val="000000"/>
                </a:solidFill>
                <a:latin typeface="Nyala"/>
                <a:ea typeface="Nyala"/>
                <a:cs typeface="Nyala"/>
                <a:sym typeface="Nyala"/>
              </a:rPr>
              <a:t>halie luya halie luya halie luya habieke simi’iwokie leIgzī’ine kwilikimu abyate kristīyanat keme ze-akberomu le-orīt wele-nebīyat be-wengiele mengist inze yibil Kristos welde Dawīt īyimsilkimu ze-metsa’iku iseAromu le-orīt wele-nebīyat we-ī keme anistomu ala da’imu ze-inbele keme ifetsimomu yibie Igzī’i be-wengiele selamu Amanuiel simu Mariyam imu;</a:t>
            </a:r>
            <a:endParaRPr sz="1900">
              <a:solidFill>
                <a:srgbClr val="000000"/>
              </a:solidFill>
              <a:latin typeface="Nyala"/>
              <a:ea typeface="Nyala"/>
              <a:cs typeface="Nyala"/>
              <a:sym typeface="Nyala"/>
            </a:endParaRPr>
          </a:p>
        </p:txBody>
      </p:sp>
      <p:sp>
        <p:nvSpPr>
          <p:cNvPr id="87" name="Google Shape;87;p17"/>
          <p:cNvSpPr txBox="1"/>
          <p:nvPr>
            <p:ph type="title"/>
          </p:nvPr>
        </p:nvSpPr>
        <p:spPr>
          <a:xfrm>
            <a:off x="4232025" y="4020625"/>
            <a:ext cx="4949700" cy="29139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000" u="sng">
                <a:solidFill>
                  <a:srgbClr val="FF0000"/>
                </a:solidFill>
                <a:latin typeface="Nyala"/>
                <a:ea typeface="Nyala"/>
                <a:cs typeface="Nyala"/>
                <a:sym typeface="Nyala"/>
              </a:rPr>
              <a:t>of Mark</a:t>
            </a:r>
            <a:endParaRPr b="1" sz="30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1800">
                <a:solidFill>
                  <a:srgbClr val="3C4043"/>
                </a:solidFill>
                <a:highlight>
                  <a:srgbClr val="FFFFFF"/>
                </a:highlight>
                <a:latin typeface="Roboto"/>
                <a:ea typeface="Roboto"/>
                <a:cs typeface="Roboto"/>
                <a:sym typeface="Roboto"/>
              </a:rPr>
              <a:t>Hallelujah, Hallelujah, Hallelujah, listen to Him all you churches, He Who honored the book of the law and the prophets, through the gospel of the Kingdom, Christ the son of David says, “Do not think that I came to break the book of laws and prophets but rather to fulfill them.” Our Lord said this in the gospel of peace, Amanuel is His name and His mother is Mary</a:t>
            </a:r>
            <a:endParaRPr b="1" sz="1800">
              <a:solidFill>
                <a:srgbClr val="3C4043"/>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4800"/>
              <a:buFont typeface="Calibri"/>
              <a:buNone/>
            </a:pPr>
            <a:r>
              <a:t/>
            </a:r>
            <a:endParaRPr b="1" sz="18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t/>
            </a:r>
            <a:endParaRPr b="1" sz="1800">
              <a:solidFill>
                <a:srgbClr val="000000"/>
              </a:solidFill>
              <a:latin typeface="Nyala"/>
              <a:ea typeface="Nyala"/>
              <a:cs typeface="Nyala"/>
              <a:sym typeface="Nyala"/>
            </a:endParaRPr>
          </a:p>
        </p:txBody>
      </p:sp>
      <p:sp>
        <p:nvSpPr>
          <p:cNvPr id="88" name="Google Shape;88;p17"/>
          <p:cNvSpPr txBox="1"/>
          <p:nvPr>
            <p:ph type="title"/>
          </p:nvPr>
        </p:nvSpPr>
        <p:spPr>
          <a:xfrm>
            <a:off x="0" y="3867900"/>
            <a:ext cx="4572000" cy="29139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t/>
            </a:r>
            <a:endParaRPr sz="1800" u="sng">
              <a:latin typeface="Nyala"/>
              <a:ea typeface="Nyala"/>
              <a:cs typeface="Nyala"/>
              <a:sym typeface="Nyala"/>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ሃሌ ሉያ፡ ሃሌ ሉያ፡ ሃሌ ሉያ፡ ኦ ኣብያተ</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ክርስትያናት ኩሉኹም፡እስከ ነቲ ንኦሪትን</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ነብያትን ዘኽበረ ጐይታና ስምዕዎ። ኣብቲ</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ናይ መንግስቱን ሰላሙን ዝኾነ ወንጌል፡</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ኣማኑኤል ዝስሙ ማርያም ዝኣዲኡ</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ጐይታና ወዲ ዳዊት ክርስቶስ ከምዚ</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ይብል “ንሕጊ ኦሪትን ነብያትን</a:t>
            </a:r>
            <a:endParaRPr sz="180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US" sz="1800">
                <a:highlight>
                  <a:srgbClr val="FFFFFF"/>
                </a:highlight>
                <a:latin typeface="Roboto"/>
                <a:ea typeface="Roboto"/>
                <a:cs typeface="Roboto"/>
                <a:sym typeface="Roboto"/>
              </a:rPr>
              <a:t>ክፍጽሞም ደኣ’ምበር፡ ክስዕሮም</a:t>
            </a:r>
            <a:r>
              <a:rPr lang="en-US" sz="1800">
                <a:latin typeface="Calibri"/>
                <a:ea typeface="Calibri"/>
                <a:cs typeface="Calibri"/>
                <a:sym typeface="Calibri"/>
              </a:rPr>
              <a:t>ዝመጻእኩ ኣይምሰልኩም” ማቴ.5:17</a:t>
            </a:r>
            <a:endParaRPr sz="1800">
              <a:latin typeface="Nyala"/>
              <a:ea typeface="Nyala"/>
              <a:cs typeface="Nyala"/>
              <a:sym typeface="Nyal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152400" y="81825"/>
            <a:ext cx="8991600" cy="677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200" u="sng">
                <a:solidFill>
                  <a:srgbClr val="00B050"/>
                </a:solidFill>
              </a:rPr>
              <a:t>ሰዓት ሽዱሽተ,</a:t>
            </a:r>
            <a:r>
              <a:rPr b="1" lang="en-US" sz="3200" u="sng">
                <a:solidFill>
                  <a:srgbClr val="00B050"/>
                </a:solidFill>
              </a:rPr>
              <a:t>12 PM</a:t>
            </a:r>
            <a:endParaRPr b="1" sz="3200" u="sng">
              <a:solidFill>
                <a:srgbClr val="00B050"/>
              </a:solidFill>
            </a:endParaRPr>
          </a:p>
          <a:p>
            <a:pPr indent="0" lvl="0" marL="0" rtl="0" algn="ctr">
              <a:spcBef>
                <a:spcPts val="0"/>
              </a:spcBef>
              <a:spcAft>
                <a:spcPts val="0"/>
              </a:spcAft>
              <a:buClr>
                <a:schemeClr val="dk1"/>
              </a:buClr>
              <a:buSzPts val="1100"/>
              <a:buFont typeface="Arial"/>
              <a:buNone/>
            </a:pPr>
            <a:r>
              <a:rPr b="1" lang="en-US" sz="3200">
                <a:solidFill>
                  <a:srgbClr val="00B050"/>
                </a:solidFill>
              </a:rPr>
              <a:t>መዝሙር 30 (31):12-14 | Psalm 31:13-14</a:t>
            </a:r>
            <a:endParaRPr b="1" sz="3200">
              <a:solidFill>
                <a:srgbClr val="00B050"/>
              </a:solidFill>
            </a:endParaRPr>
          </a:p>
          <a:p>
            <a:pPr indent="0" lvl="0" marL="0" rtl="0" algn="ctr">
              <a:lnSpc>
                <a:spcPct val="100000"/>
              </a:lnSpc>
              <a:spcBef>
                <a:spcPts val="0"/>
              </a:spcBef>
              <a:spcAft>
                <a:spcPts val="0"/>
              </a:spcAft>
              <a:buClr>
                <a:schemeClr val="dk1"/>
              </a:buClr>
              <a:buSzPts val="1100"/>
              <a:buFont typeface="Arial"/>
              <a:buNone/>
            </a:pPr>
            <a:r>
              <a:rPr lang="en-US" sz="3100"/>
              <a:t>እስመ ኀልቀ በሕማም ሕይወትየ ።</a:t>
            </a:r>
            <a:endParaRPr sz="3100"/>
          </a:p>
          <a:p>
            <a:pPr indent="0" lvl="0" marL="0" rtl="0" algn="ctr">
              <a:lnSpc>
                <a:spcPct val="100000"/>
              </a:lnSpc>
              <a:spcBef>
                <a:spcPts val="0"/>
              </a:spcBef>
              <a:spcAft>
                <a:spcPts val="0"/>
              </a:spcAft>
              <a:buClr>
                <a:schemeClr val="dk1"/>
              </a:buClr>
              <a:buSzPts val="1100"/>
              <a:buFont typeface="Arial"/>
              <a:buNone/>
            </a:pPr>
            <a:r>
              <a:rPr lang="en-US" sz="3100"/>
              <a:t>ወዐመትየኒ በገዐር ።</a:t>
            </a:r>
            <a:endParaRPr sz="3100"/>
          </a:p>
          <a:p>
            <a:pPr indent="0" lvl="0" marL="0" rtl="0" algn="ctr">
              <a:lnSpc>
                <a:spcPct val="100000"/>
              </a:lnSpc>
              <a:spcBef>
                <a:spcPts val="0"/>
              </a:spcBef>
              <a:spcAft>
                <a:spcPts val="0"/>
              </a:spcAft>
              <a:buClr>
                <a:schemeClr val="dk1"/>
              </a:buClr>
              <a:buSzPts val="1100"/>
              <a:buFont typeface="Arial"/>
              <a:buNone/>
            </a:pPr>
            <a:r>
              <a:rPr lang="en-US" sz="3100"/>
              <a:t>ደክመ በተጽናስ ኀይልየ።</a:t>
            </a:r>
            <a:endParaRPr sz="3100"/>
          </a:p>
          <a:p>
            <a:pPr indent="0" lvl="0" marL="0" rtl="0" algn="ctr">
              <a:lnSpc>
                <a:spcPct val="100000"/>
              </a:lnSpc>
              <a:spcBef>
                <a:spcPts val="0"/>
              </a:spcBef>
              <a:spcAft>
                <a:spcPts val="0"/>
              </a:spcAft>
              <a:buClr>
                <a:schemeClr val="dk1"/>
              </a:buClr>
              <a:buSzPts val="1100"/>
              <a:buFont typeface="Arial"/>
              <a:buNone/>
            </a:pPr>
            <a:r>
              <a:rPr i="1" lang="en-US" sz="3100"/>
              <a:t>isme halqe be-himam hiywetiye:</a:t>
            </a:r>
            <a:endParaRPr i="1" sz="3100"/>
          </a:p>
          <a:p>
            <a:pPr indent="0" lvl="0" marL="0" rtl="0" algn="ctr">
              <a:lnSpc>
                <a:spcPct val="100000"/>
              </a:lnSpc>
              <a:spcBef>
                <a:spcPts val="0"/>
              </a:spcBef>
              <a:spcAft>
                <a:spcPts val="0"/>
              </a:spcAft>
              <a:buClr>
                <a:schemeClr val="dk1"/>
              </a:buClr>
              <a:buSzPts val="1100"/>
              <a:buFont typeface="Arial"/>
              <a:buNone/>
            </a:pPr>
            <a:r>
              <a:rPr i="1" lang="en-US" sz="3100"/>
              <a:t>we-ametiyenī be-ge’ar;</a:t>
            </a:r>
            <a:endParaRPr i="1" sz="3100"/>
          </a:p>
          <a:p>
            <a:pPr indent="0" lvl="0" marL="0" rtl="0" algn="ctr">
              <a:lnSpc>
                <a:spcPct val="100000"/>
              </a:lnSpc>
              <a:spcBef>
                <a:spcPts val="0"/>
              </a:spcBef>
              <a:spcAft>
                <a:spcPts val="0"/>
              </a:spcAft>
              <a:buClr>
                <a:schemeClr val="dk1"/>
              </a:buClr>
              <a:buSzPts val="1100"/>
              <a:buFont typeface="Arial"/>
              <a:buNone/>
            </a:pPr>
            <a:r>
              <a:rPr i="1" lang="en-US" sz="3100"/>
              <a:t>dek’me be-tets’nas hayliye::</a:t>
            </a:r>
            <a:endParaRPr i="1" sz="3100"/>
          </a:p>
          <a:p>
            <a:pPr indent="0" lvl="0" marL="0" rtl="0" algn="ctr">
              <a:lnSpc>
                <a:spcPct val="100000"/>
              </a:lnSpc>
              <a:spcBef>
                <a:spcPts val="0"/>
              </a:spcBef>
              <a:spcAft>
                <a:spcPts val="0"/>
              </a:spcAft>
              <a:buClr>
                <a:schemeClr val="dk1"/>
              </a:buClr>
              <a:buSzPts val="1100"/>
              <a:buFont typeface="Arial"/>
              <a:buNone/>
            </a:pPr>
            <a:r>
              <a:rPr b="1" lang="en-US" sz="3100"/>
              <a:t>For my life is wasted with grief </a:t>
            </a:r>
            <a:endParaRPr b="1" sz="3100"/>
          </a:p>
          <a:p>
            <a:pPr indent="0" lvl="0" marL="0" rtl="0" algn="ctr">
              <a:lnSpc>
                <a:spcPct val="100000"/>
              </a:lnSpc>
              <a:spcBef>
                <a:spcPts val="0"/>
              </a:spcBef>
              <a:spcAft>
                <a:spcPts val="0"/>
              </a:spcAft>
              <a:buClr>
                <a:schemeClr val="dk1"/>
              </a:buClr>
              <a:buSzPts val="1100"/>
              <a:buFont typeface="Arial"/>
              <a:buNone/>
            </a:pPr>
            <a:r>
              <a:rPr b="1" lang="en-US" sz="3100"/>
              <a:t>And my years with sighing; </a:t>
            </a:r>
            <a:endParaRPr b="1" sz="3100"/>
          </a:p>
          <a:p>
            <a:pPr indent="0" lvl="0" marL="0" rtl="0" algn="ctr">
              <a:lnSpc>
                <a:spcPct val="100000"/>
              </a:lnSpc>
              <a:spcBef>
                <a:spcPts val="0"/>
              </a:spcBef>
              <a:spcAft>
                <a:spcPts val="0"/>
              </a:spcAft>
              <a:buClr>
                <a:schemeClr val="dk1"/>
              </a:buClr>
              <a:buSzPts val="1100"/>
              <a:buFont typeface="Arial"/>
              <a:buNone/>
            </a:pPr>
            <a:r>
              <a:rPr b="1" lang="en-US" sz="3100"/>
              <a:t>My strength is weakened with poverty</a:t>
            </a:r>
            <a:endParaRPr b="1" sz="3100"/>
          </a:p>
          <a:p>
            <a:pPr indent="0" lvl="0" marL="0" rtl="0" algn="ctr">
              <a:lnSpc>
                <a:spcPct val="100000"/>
              </a:lnSpc>
              <a:spcBef>
                <a:spcPts val="0"/>
              </a:spcBef>
              <a:spcAft>
                <a:spcPts val="0"/>
              </a:spcAft>
              <a:buClr>
                <a:schemeClr val="dk1"/>
              </a:buClr>
              <a:buSzPts val="1100"/>
              <a:buFont typeface="Arial"/>
              <a:buNone/>
            </a:pPr>
            <a:r>
              <a:t/>
            </a:r>
            <a:endParaRPr b="1" sz="3200">
              <a:solidFill>
                <a:srgbClr val="00B05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152400" y="81825"/>
            <a:ext cx="8991600" cy="677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200" u="sng">
                <a:solidFill>
                  <a:srgbClr val="00B050"/>
                </a:solidFill>
              </a:rPr>
              <a:t>ሰዓት ትሽዓተ,</a:t>
            </a:r>
            <a:r>
              <a:rPr b="1" lang="en-US" sz="3200" u="sng">
                <a:solidFill>
                  <a:srgbClr val="00B050"/>
                </a:solidFill>
              </a:rPr>
              <a:t>3</a:t>
            </a:r>
            <a:r>
              <a:rPr b="1" lang="en-US" sz="3200" u="sng">
                <a:solidFill>
                  <a:srgbClr val="00B050"/>
                </a:solidFill>
              </a:rPr>
              <a:t> PM</a:t>
            </a:r>
            <a:endParaRPr b="1" sz="3200" u="sng">
              <a:solidFill>
                <a:srgbClr val="00B050"/>
              </a:solidFill>
            </a:endParaRPr>
          </a:p>
          <a:p>
            <a:pPr indent="0" lvl="0" marL="0" rtl="0" algn="ctr">
              <a:spcBef>
                <a:spcPts val="0"/>
              </a:spcBef>
              <a:spcAft>
                <a:spcPts val="0"/>
              </a:spcAft>
              <a:buClr>
                <a:schemeClr val="dk1"/>
              </a:buClr>
              <a:buSzPts val="1100"/>
              <a:buFont typeface="Arial"/>
              <a:buNone/>
            </a:pPr>
            <a:r>
              <a:rPr b="1" lang="en-US" sz="3200">
                <a:solidFill>
                  <a:srgbClr val="00B050"/>
                </a:solidFill>
              </a:rPr>
              <a:t>መዝሙር 22(23):1-2 | Psalm 23:1-2</a:t>
            </a:r>
            <a:endParaRPr b="1" sz="3200">
              <a:solidFill>
                <a:srgbClr val="00B050"/>
              </a:solidFill>
            </a:endParaRPr>
          </a:p>
          <a:p>
            <a:pPr indent="0" lvl="0" marL="0" rtl="0" algn="ctr">
              <a:lnSpc>
                <a:spcPct val="100000"/>
              </a:lnSpc>
              <a:spcBef>
                <a:spcPts val="0"/>
              </a:spcBef>
              <a:spcAft>
                <a:spcPts val="0"/>
              </a:spcAft>
              <a:buClr>
                <a:schemeClr val="dk1"/>
              </a:buClr>
              <a:buSzPts val="1100"/>
              <a:buFont typeface="Arial"/>
              <a:buNone/>
            </a:pPr>
            <a:r>
              <a:rPr lang="en-US" sz="3000"/>
              <a:t>እግዚአብሔር  ይሬዕየኒ  ወአልቦ ዘየኀጥአኒ ።</a:t>
            </a:r>
            <a:endParaRPr sz="3000"/>
          </a:p>
          <a:p>
            <a:pPr indent="0" lvl="0" marL="0" rtl="0" algn="ctr">
              <a:lnSpc>
                <a:spcPct val="100000"/>
              </a:lnSpc>
              <a:spcBef>
                <a:spcPts val="0"/>
              </a:spcBef>
              <a:spcAft>
                <a:spcPts val="0"/>
              </a:spcAft>
              <a:buClr>
                <a:schemeClr val="dk1"/>
              </a:buClr>
              <a:buSzPts val="1100"/>
              <a:buFont typeface="Arial"/>
              <a:buNone/>
            </a:pPr>
            <a:r>
              <a:rPr lang="en-US" sz="3000"/>
              <a:t>ውስተ  ብሔር  ሥዑር  ህየ  ያኀድረኒ።</a:t>
            </a:r>
            <a:endParaRPr sz="3000"/>
          </a:p>
          <a:p>
            <a:pPr indent="0" lvl="0" marL="0" rtl="0" algn="ctr">
              <a:lnSpc>
                <a:spcPct val="100000"/>
              </a:lnSpc>
              <a:spcBef>
                <a:spcPts val="0"/>
              </a:spcBef>
              <a:spcAft>
                <a:spcPts val="0"/>
              </a:spcAft>
              <a:buClr>
                <a:schemeClr val="dk1"/>
              </a:buClr>
              <a:buSzPts val="1100"/>
              <a:buFont typeface="Arial"/>
              <a:buNone/>
            </a:pPr>
            <a:r>
              <a:rPr lang="en-US" sz="3000"/>
              <a:t>ወኀበ  ማየ  ዕረፍት  ሐፀነኒ።</a:t>
            </a:r>
            <a:endParaRPr sz="3000"/>
          </a:p>
          <a:p>
            <a:pPr indent="0" lvl="0" marL="0" rtl="0" algn="ctr">
              <a:lnSpc>
                <a:spcPct val="100000"/>
              </a:lnSpc>
              <a:spcBef>
                <a:spcPts val="0"/>
              </a:spcBef>
              <a:spcAft>
                <a:spcPts val="0"/>
              </a:spcAft>
              <a:buClr>
                <a:schemeClr val="dk1"/>
              </a:buClr>
              <a:buSzPts val="1100"/>
              <a:buFont typeface="Arial"/>
              <a:buNone/>
            </a:pPr>
            <a:r>
              <a:t/>
            </a:r>
            <a:endParaRPr sz="3000"/>
          </a:p>
          <a:p>
            <a:pPr indent="0" lvl="0" marL="0" rtl="0" algn="ctr">
              <a:lnSpc>
                <a:spcPct val="100000"/>
              </a:lnSpc>
              <a:spcBef>
                <a:spcPts val="0"/>
              </a:spcBef>
              <a:spcAft>
                <a:spcPts val="0"/>
              </a:spcAft>
              <a:buClr>
                <a:schemeClr val="dk1"/>
              </a:buClr>
              <a:buSzPts val="1100"/>
              <a:buFont typeface="Arial"/>
              <a:buNone/>
            </a:pPr>
            <a:r>
              <a:rPr lang="en-US" sz="3000"/>
              <a:t>Igzīabhier yirie’iyenī we-albo ze-yehaTi’anī;</a:t>
            </a:r>
            <a:endParaRPr sz="3000"/>
          </a:p>
          <a:p>
            <a:pPr indent="0" lvl="0" marL="0" rtl="0" algn="ctr">
              <a:lnSpc>
                <a:spcPct val="100000"/>
              </a:lnSpc>
              <a:spcBef>
                <a:spcPts val="0"/>
              </a:spcBef>
              <a:spcAft>
                <a:spcPts val="0"/>
              </a:spcAft>
              <a:buClr>
                <a:schemeClr val="dk1"/>
              </a:buClr>
              <a:buSzPts val="1100"/>
              <a:buFont typeface="Arial"/>
              <a:buNone/>
            </a:pPr>
            <a:r>
              <a:rPr lang="en-US" sz="3000"/>
              <a:t>wiste bihier si;ur hiye yah’direnī;</a:t>
            </a:r>
            <a:endParaRPr sz="3000"/>
          </a:p>
          <a:p>
            <a:pPr indent="0" lvl="0" marL="0" rtl="0" algn="ctr">
              <a:lnSpc>
                <a:spcPct val="100000"/>
              </a:lnSpc>
              <a:spcBef>
                <a:spcPts val="0"/>
              </a:spcBef>
              <a:spcAft>
                <a:spcPts val="0"/>
              </a:spcAft>
              <a:buClr>
                <a:schemeClr val="dk1"/>
              </a:buClr>
              <a:buSzPts val="1100"/>
              <a:buFont typeface="Arial"/>
              <a:buNone/>
            </a:pPr>
            <a:r>
              <a:rPr lang="en-US" sz="3000"/>
              <a:t>we-habe maye irefti hatsenenī</a:t>
            </a:r>
            <a:endParaRPr sz="3000"/>
          </a:p>
          <a:p>
            <a:pPr indent="0" lvl="0" marL="0" rtl="0" algn="ctr">
              <a:lnSpc>
                <a:spcPct val="100000"/>
              </a:lnSpc>
              <a:spcBef>
                <a:spcPts val="0"/>
              </a:spcBef>
              <a:spcAft>
                <a:spcPts val="0"/>
              </a:spcAft>
              <a:buClr>
                <a:schemeClr val="dk1"/>
              </a:buClr>
              <a:buSzPts val="1100"/>
              <a:buFont typeface="Arial"/>
              <a:buNone/>
            </a:pPr>
            <a:r>
              <a:t/>
            </a:r>
            <a:endParaRPr sz="3000"/>
          </a:p>
          <a:p>
            <a:pPr indent="0" lvl="0" marL="0" rtl="0" algn="ctr">
              <a:lnSpc>
                <a:spcPct val="100000"/>
              </a:lnSpc>
              <a:spcBef>
                <a:spcPts val="0"/>
              </a:spcBef>
              <a:spcAft>
                <a:spcPts val="0"/>
              </a:spcAft>
              <a:buClr>
                <a:schemeClr val="dk1"/>
              </a:buClr>
              <a:buSzPts val="1100"/>
              <a:buFont typeface="Arial"/>
              <a:buNone/>
            </a:pPr>
            <a:r>
              <a:rPr b="1" lang="en-US" sz="3100"/>
              <a:t>The Lord is my shepherd; I shall not want. </a:t>
            </a:r>
            <a:endParaRPr b="1" sz="3100"/>
          </a:p>
          <a:p>
            <a:pPr indent="0" lvl="0" marL="0" rtl="0" algn="ctr">
              <a:lnSpc>
                <a:spcPct val="100000"/>
              </a:lnSpc>
              <a:spcBef>
                <a:spcPts val="0"/>
              </a:spcBef>
              <a:spcAft>
                <a:spcPts val="0"/>
              </a:spcAft>
              <a:buClr>
                <a:schemeClr val="dk1"/>
              </a:buClr>
              <a:buSzPts val="1100"/>
              <a:buFont typeface="Arial"/>
              <a:buNone/>
            </a:pPr>
            <a:r>
              <a:rPr b="1" lang="en-US" sz="3100"/>
              <a:t>He makes me to lie down in green pastures; He leads me beside the still waters.</a:t>
            </a:r>
            <a:endParaRPr b="1" sz="3100"/>
          </a:p>
          <a:p>
            <a:pPr indent="0" lvl="0" marL="0" rtl="0" algn="ctr">
              <a:spcBef>
                <a:spcPts val="0"/>
              </a:spcBef>
              <a:spcAft>
                <a:spcPts val="0"/>
              </a:spcAft>
              <a:buClr>
                <a:schemeClr val="dk1"/>
              </a:buClr>
              <a:buSzPts val="1100"/>
              <a:buFont typeface="Arial"/>
              <a:buNone/>
            </a:pPr>
            <a:r>
              <a:t/>
            </a:r>
            <a:endParaRPr b="1" sz="3200">
              <a:solidFill>
                <a:srgbClr val="00B05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0" y="-1963"/>
            <a:ext cx="4372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FF0000"/>
                </a:solidFill>
              </a:rPr>
              <a:t>ካህን፡</a:t>
            </a:r>
            <a:r>
              <a:rPr lang="en-US"/>
              <a:t> ወንጌል ቅዱስ ዘዜነዉ ማቴዎስ ወማርቆስ ሉቃስ ወዮሓንስ ቃለ ወልደ</a:t>
            </a:r>
            <a:endParaRPr/>
          </a:p>
          <a:p>
            <a:pPr indent="0" lvl="0" marL="0" rtl="0" algn="l">
              <a:spcBef>
                <a:spcPts val="0"/>
              </a:spcBef>
              <a:spcAft>
                <a:spcPts val="0"/>
              </a:spcAft>
              <a:buClr>
                <a:schemeClr val="dk1"/>
              </a:buClr>
              <a:buSzPts val="1100"/>
              <a:buFont typeface="Arial"/>
              <a:buNone/>
            </a:pPr>
            <a:r>
              <a:rPr lang="en-US"/>
              <a:t>እግዚኣብሔር፡</a:t>
            </a:r>
            <a:endParaRPr/>
          </a:p>
          <a:p>
            <a:pPr indent="0" lvl="0" marL="0" rtl="0" algn="l">
              <a:spcBef>
                <a:spcPts val="940"/>
              </a:spcBef>
              <a:spcAft>
                <a:spcPts val="0"/>
              </a:spcAft>
              <a:buClr>
                <a:srgbClr val="00B050"/>
              </a:buClr>
              <a:buSzPts val="4700"/>
              <a:buFont typeface="Arial"/>
              <a:buNone/>
            </a:pPr>
            <a:r>
              <a:rPr lang="en-US"/>
              <a:t>ቃል ወዲ እግዚኣብሔር ቅዱስ ወንጌል እዚ እዩ።</a:t>
            </a: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solidFill>
                  <a:srgbClr val="FF0000"/>
                </a:solidFill>
              </a:rPr>
              <a:t>ሕዝብ፡ </a:t>
            </a:r>
            <a:r>
              <a:rPr lang="en-US"/>
              <a:t>ስብሓት ለከ ክርስቶስ እግዚእየ ወኣምላኪየ ኵሎ ጊዜ፡</a:t>
            </a:r>
            <a:endParaRPr/>
          </a:p>
          <a:p>
            <a:pPr indent="0" lvl="0" marL="0" rtl="0" algn="l">
              <a:spcBef>
                <a:spcPts val="960"/>
              </a:spcBef>
              <a:spcAft>
                <a:spcPts val="0"/>
              </a:spcAft>
              <a:buClr>
                <a:srgbClr val="00B050"/>
              </a:buClr>
              <a:buSzPts val="4800"/>
              <a:buFont typeface="Arial"/>
              <a:buNone/>
            </a:pPr>
            <a:r>
              <a:rPr lang="en-US"/>
              <a:t>ኦ ጐይታይን ኣምላኸይን ክርስቶስ ንኣኻ ኵሉ ጊዜ ምስጋና ይዅን።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98" name="Google Shape;298;p46"/>
          <p:cNvSpPr txBox="1"/>
          <p:nvPr>
            <p:ph type="title"/>
          </p:nvPr>
        </p:nvSpPr>
        <p:spPr>
          <a:xfrm>
            <a:off x="4161450" y="-23850"/>
            <a:ext cx="5134800" cy="60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u="sng">
                <a:solidFill>
                  <a:srgbClr val="FF0000"/>
                </a:solidFill>
              </a:rPr>
              <a:t>Kahin</a:t>
            </a:r>
            <a:r>
              <a:rPr b="1" lang="en-US" sz="2700">
                <a:solidFill>
                  <a:srgbClr val="FF0000"/>
                </a:solidFill>
              </a:rPr>
              <a:t>:</a:t>
            </a:r>
            <a:r>
              <a:rPr lang="en-US" sz="2700"/>
              <a:t> wengiel qidus ze-zienewu Matiewos we-Mariqos, Luqas we-Yohanis qale weld Igzīabhier</a:t>
            </a:r>
            <a:endParaRPr sz="27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Priest</a:t>
            </a:r>
            <a:r>
              <a:rPr b="1" lang="en-US" sz="2700">
                <a:solidFill>
                  <a:srgbClr val="FF0000"/>
                </a:solidFill>
              </a:rPr>
              <a:t>: </a:t>
            </a:r>
            <a:r>
              <a:rPr lang="en-US" sz="2700"/>
              <a:t>The holy gospel of the evangelists Matthew, Mark, Luke, and John, the word of the Son of God</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Hizb</a:t>
            </a:r>
            <a:r>
              <a:rPr b="1" lang="en-US" sz="2700">
                <a:solidFill>
                  <a:srgbClr val="FF0000"/>
                </a:solidFill>
              </a:rPr>
              <a:t>: </a:t>
            </a:r>
            <a:r>
              <a:rPr lang="en-US" sz="2700"/>
              <a:t>sibhat leke Kristos Igzī’iye weAmlakīye kwilo gīzie</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Clr>
                <a:schemeClr val="dk1"/>
              </a:buClr>
              <a:buSzPts val="1100"/>
              <a:buFont typeface="Arial"/>
              <a:buNone/>
            </a:pPr>
            <a:r>
              <a:rPr b="1" lang="en-US" sz="2700" u="sng">
                <a:solidFill>
                  <a:srgbClr val="FF0000"/>
                </a:solidFill>
              </a:rPr>
              <a:t>People</a:t>
            </a:r>
            <a:r>
              <a:rPr b="1" lang="en-US" sz="2700">
                <a:solidFill>
                  <a:srgbClr val="FF0000"/>
                </a:solidFill>
              </a:rPr>
              <a:t>: </a:t>
            </a:r>
            <a:r>
              <a:rPr lang="en-US" sz="2700"/>
              <a:t>glory to You Christ our God and Lord, at all times</a:t>
            </a:r>
            <a:endParaRPr sz="2700"/>
          </a:p>
          <a:p>
            <a:pPr indent="0" lvl="0" marL="0" rtl="0" algn="l">
              <a:spcBef>
                <a:spcPts val="0"/>
              </a:spcBef>
              <a:spcAft>
                <a:spcPts val="0"/>
              </a:spcAft>
              <a:buNone/>
            </a:pPr>
            <a:r>
              <a:t/>
            </a:r>
            <a:endParaRPr sz="1900"/>
          </a:p>
        </p:txBody>
      </p:sp>
      <p:sp>
        <p:nvSpPr>
          <p:cNvPr id="299" name="Google Shape;299;p46"/>
          <p:cNvSpPr txBox="1"/>
          <p:nvPr>
            <p:ph type="title"/>
          </p:nvPr>
        </p:nvSpPr>
        <p:spPr>
          <a:xfrm>
            <a:off x="235500" y="5821125"/>
            <a:ext cx="8520600" cy="10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500" u="sng">
                <a:solidFill>
                  <a:srgbClr val="00B050"/>
                </a:solidFill>
              </a:rPr>
              <a:t>ሰ</a:t>
            </a:r>
            <a:r>
              <a:rPr lang="en-US" sz="2500" u="sng">
                <a:solidFill>
                  <a:srgbClr val="00B050"/>
                </a:solidFill>
              </a:rPr>
              <a:t>ዓት ሓደ ናይ ንግሆ, 7AM</a:t>
            </a:r>
            <a:endParaRPr sz="2500" u="sng">
              <a:solidFill>
                <a:srgbClr val="00B050"/>
              </a:solidFill>
            </a:endParaRPr>
          </a:p>
          <a:p>
            <a:pPr indent="0" lvl="0" marL="0" rtl="0" algn="ctr">
              <a:lnSpc>
                <a:spcPct val="115000"/>
              </a:lnSpc>
              <a:spcBef>
                <a:spcPts val="0"/>
              </a:spcBef>
              <a:spcAft>
                <a:spcPts val="0"/>
              </a:spcAft>
              <a:buNone/>
            </a:pPr>
            <a:r>
              <a:rPr lang="en-US"/>
              <a:t>ሉቃስ 22:1-14 Luke 22:1-14</a:t>
            </a:r>
            <a:endParaRPr sz="3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0" y="-1963"/>
            <a:ext cx="4372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FF0000"/>
                </a:solidFill>
              </a:rPr>
              <a:t>ካህን፡</a:t>
            </a:r>
            <a:r>
              <a:rPr lang="en-US"/>
              <a:t> ወንጌል ቅዱስ ዘዜነዉ ማቴዎስ ወማርቆስ ሉቃስ ወዮሓንስ ቃለ ወልደ</a:t>
            </a:r>
            <a:endParaRPr/>
          </a:p>
          <a:p>
            <a:pPr indent="0" lvl="0" marL="0" rtl="0" algn="l">
              <a:spcBef>
                <a:spcPts val="0"/>
              </a:spcBef>
              <a:spcAft>
                <a:spcPts val="0"/>
              </a:spcAft>
              <a:buClr>
                <a:schemeClr val="dk1"/>
              </a:buClr>
              <a:buSzPts val="1100"/>
              <a:buFont typeface="Arial"/>
              <a:buNone/>
            </a:pPr>
            <a:r>
              <a:rPr lang="en-US"/>
              <a:t>እግዚኣብሔር፡</a:t>
            </a:r>
            <a:endParaRPr/>
          </a:p>
          <a:p>
            <a:pPr indent="0" lvl="0" marL="0" rtl="0" algn="l">
              <a:spcBef>
                <a:spcPts val="940"/>
              </a:spcBef>
              <a:spcAft>
                <a:spcPts val="0"/>
              </a:spcAft>
              <a:buClr>
                <a:srgbClr val="00B050"/>
              </a:buClr>
              <a:buSzPts val="4700"/>
              <a:buFont typeface="Arial"/>
              <a:buNone/>
            </a:pPr>
            <a:r>
              <a:rPr lang="en-US"/>
              <a:t>ቃል ወዲ እግዚኣብሔር ቅዱስ ወንጌል እዚ እዩ።</a:t>
            </a: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solidFill>
                  <a:srgbClr val="FF0000"/>
                </a:solidFill>
              </a:rPr>
              <a:t>ሕዝብ፡ </a:t>
            </a:r>
            <a:r>
              <a:rPr lang="en-US"/>
              <a:t>ስብሓት ለከ ክርስቶስ እግዚእየ ወኣምላኪየ ኵሎ ጊዜ፡</a:t>
            </a:r>
            <a:endParaRPr/>
          </a:p>
          <a:p>
            <a:pPr indent="0" lvl="0" marL="0" rtl="0" algn="l">
              <a:spcBef>
                <a:spcPts val="960"/>
              </a:spcBef>
              <a:spcAft>
                <a:spcPts val="0"/>
              </a:spcAft>
              <a:buClr>
                <a:srgbClr val="00B050"/>
              </a:buClr>
              <a:buSzPts val="4800"/>
              <a:buFont typeface="Arial"/>
              <a:buNone/>
            </a:pPr>
            <a:r>
              <a:rPr lang="en-US"/>
              <a:t>ኦ ጐይታይን ኣምላኸይን ክርስቶስ ንኣኻ ኵሉ ጊዜ ምስጋና ይዅን።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05" name="Google Shape;305;p47"/>
          <p:cNvSpPr txBox="1"/>
          <p:nvPr>
            <p:ph type="title"/>
          </p:nvPr>
        </p:nvSpPr>
        <p:spPr>
          <a:xfrm>
            <a:off x="4161450" y="-23850"/>
            <a:ext cx="5134800" cy="60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u="sng">
                <a:solidFill>
                  <a:srgbClr val="FF0000"/>
                </a:solidFill>
              </a:rPr>
              <a:t>Kahin</a:t>
            </a:r>
            <a:r>
              <a:rPr b="1" lang="en-US" sz="2700">
                <a:solidFill>
                  <a:srgbClr val="FF0000"/>
                </a:solidFill>
              </a:rPr>
              <a:t>:</a:t>
            </a:r>
            <a:r>
              <a:rPr lang="en-US" sz="2700"/>
              <a:t> wengiel qidus ze-zienewu Matiewos we-Mariqos, Luqas we-Yohanis qale weld Igzīabhier</a:t>
            </a:r>
            <a:endParaRPr sz="27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Priest</a:t>
            </a:r>
            <a:r>
              <a:rPr b="1" lang="en-US" sz="2700">
                <a:solidFill>
                  <a:srgbClr val="FF0000"/>
                </a:solidFill>
              </a:rPr>
              <a:t>: </a:t>
            </a:r>
            <a:r>
              <a:rPr lang="en-US" sz="2700"/>
              <a:t>The holy gospel of the evangelists Matthew, Mark, Luke, and John, the word of the Son of God</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Hizb</a:t>
            </a:r>
            <a:r>
              <a:rPr b="1" lang="en-US" sz="2700">
                <a:solidFill>
                  <a:srgbClr val="FF0000"/>
                </a:solidFill>
              </a:rPr>
              <a:t>: </a:t>
            </a:r>
            <a:r>
              <a:rPr lang="en-US" sz="2700"/>
              <a:t>sibhat leke Kristos Igzī’iye weAmlakīye kwilo gīzie</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Clr>
                <a:schemeClr val="dk1"/>
              </a:buClr>
              <a:buSzPts val="1100"/>
              <a:buFont typeface="Arial"/>
              <a:buNone/>
            </a:pPr>
            <a:r>
              <a:rPr b="1" lang="en-US" sz="2700" u="sng">
                <a:solidFill>
                  <a:srgbClr val="FF0000"/>
                </a:solidFill>
              </a:rPr>
              <a:t>People</a:t>
            </a:r>
            <a:r>
              <a:rPr b="1" lang="en-US" sz="2700">
                <a:solidFill>
                  <a:srgbClr val="FF0000"/>
                </a:solidFill>
              </a:rPr>
              <a:t>: </a:t>
            </a:r>
            <a:r>
              <a:rPr lang="en-US" sz="2700"/>
              <a:t>glory to You Christ our God and Lord, at all times</a:t>
            </a:r>
            <a:endParaRPr sz="2700"/>
          </a:p>
          <a:p>
            <a:pPr indent="0" lvl="0" marL="0" rtl="0" algn="l">
              <a:spcBef>
                <a:spcPts val="0"/>
              </a:spcBef>
              <a:spcAft>
                <a:spcPts val="0"/>
              </a:spcAft>
              <a:buNone/>
            </a:pPr>
            <a:r>
              <a:t/>
            </a:r>
            <a:endParaRPr sz="1900"/>
          </a:p>
        </p:txBody>
      </p:sp>
      <p:sp>
        <p:nvSpPr>
          <p:cNvPr id="306" name="Google Shape;306;p47"/>
          <p:cNvSpPr txBox="1"/>
          <p:nvPr>
            <p:ph type="title"/>
          </p:nvPr>
        </p:nvSpPr>
        <p:spPr>
          <a:xfrm>
            <a:off x="76200" y="5568400"/>
            <a:ext cx="8991600" cy="1271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300" u="sng">
                <a:solidFill>
                  <a:srgbClr val="00B050"/>
                </a:solidFill>
              </a:rPr>
              <a:t>ሰዓት ሰለስተ, 9AM</a:t>
            </a:r>
            <a:endParaRPr b="1" sz="2900"/>
          </a:p>
          <a:p>
            <a:pPr indent="457200" lvl="0" marL="0" rtl="0" algn="ctr">
              <a:lnSpc>
                <a:spcPct val="115000"/>
              </a:lnSpc>
              <a:spcBef>
                <a:spcPts val="0"/>
              </a:spcBef>
              <a:spcAft>
                <a:spcPts val="0"/>
              </a:spcAft>
              <a:buClr>
                <a:schemeClr val="dk1"/>
              </a:buClr>
              <a:buSzPts val="1100"/>
              <a:buFont typeface="Arial"/>
              <a:buNone/>
            </a:pPr>
            <a:r>
              <a:rPr lang="en-US" sz="2500"/>
              <a:t>ማቴዎስ 26:17-19 Matthew 26:17-19</a:t>
            </a:r>
            <a:endParaRPr sz="43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0" y="-1963"/>
            <a:ext cx="4372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FF0000"/>
                </a:solidFill>
              </a:rPr>
              <a:t>ካህን፡</a:t>
            </a:r>
            <a:r>
              <a:rPr lang="en-US"/>
              <a:t> ወንጌል ቅዱስ ዘዜነዉ ማቴዎስ ወማርቆስ ሉቃስ ወዮሓንስ ቃለ ወልደ</a:t>
            </a:r>
            <a:endParaRPr/>
          </a:p>
          <a:p>
            <a:pPr indent="0" lvl="0" marL="0" rtl="0" algn="l">
              <a:spcBef>
                <a:spcPts val="0"/>
              </a:spcBef>
              <a:spcAft>
                <a:spcPts val="0"/>
              </a:spcAft>
              <a:buClr>
                <a:schemeClr val="dk1"/>
              </a:buClr>
              <a:buSzPts val="1100"/>
              <a:buFont typeface="Arial"/>
              <a:buNone/>
            </a:pPr>
            <a:r>
              <a:rPr lang="en-US"/>
              <a:t>እግዚኣብሔር፡</a:t>
            </a:r>
            <a:endParaRPr/>
          </a:p>
          <a:p>
            <a:pPr indent="0" lvl="0" marL="0" rtl="0" algn="l">
              <a:spcBef>
                <a:spcPts val="940"/>
              </a:spcBef>
              <a:spcAft>
                <a:spcPts val="0"/>
              </a:spcAft>
              <a:buClr>
                <a:srgbClr val="00B050"/>
              </a:buClr>
              <a:buSzPts val="4700"/>
              <a:buFont typeface="Arial"/>
              <a:buNone/>
            </a:pPr>
            <a:r>
              <a:rPr lang="en-US"/>
              <a:t>ቃል ወዲ እግዚኣብሔር ቅዱስ ወንጌል እዚ እዩ።</a:t>
            </a: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solidFill>
                  <a:srgbClr val="FF0000"/>
                </a:solidFill>
              </a:rPr>
              <a:t>ሕዝብ፡ </a:t>
            </a:r>
            <a:r>
              <a:rPr lang="en-US"/>
              <a:t>ስብሓት ለከ ክርስቶስ እግዚእየ ወኣምላኪየ ኵሎ ጊዜ፡</a:t>
            </a:r>
            <a:endParaRPr/>
          </a:p>
          <a:p>
            <a:pPr indent="0" lvl="0" marL="0" rtl="0" algn="l">
              <a:spcBef>
                <a:spcPts val="960"/>
              </a:spcBef>
              <a:spcAft>
                <a:spcPts val="0"/>
              </a:spcAft>
              <a:buClr>
                <a:srgbClr val="00B050"/>
              </a:buClr>
              <a:buSzPts val="4800"/>
              <a:buFont typeface="Arial"/>
              <a:buNone/>
            </a:pPr>
            <a:r>
              <a:rPr lang="en-US"/>
              <a:t>ኦ ጐይታይን ኣምላኸይን ክርስቶስ ንኣኻ ኵሉ ጊዜ ምስጋና ይዅን።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12" name="Google Shape;312;p48"/>
          <p:cNvSpPr txBox="1"/>
          <p:nvPr>
            <p:ph type="title"/>
          </p:nvPr>
        </p:nvSpPr>
        <p:spPr>
          <a:xfrm>
            <a:off x="4161450" y="-23850"/>
            <a:ext cx="5134800" cy="60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u="sng">
                <a:solidFill>
                  <a:srgbClr val="FF0000"/>
                </a:solidFill>
              </a:rPr>
              <a:t>Kahin</a:t>
            </a:r>
            <a:r>
              <a:rPr b="1" lang="en-US" sz="2700">
                <a:solidFill>
                  <a:srgbClr val="FF0000"/>
                </a:solidFill>
              </a:rPr>
              <a:t>:</a:t>
            </a:r>
            <a:r>
              <a:rPr lang="en-US" sz="2700"/>
              <a:t> wengiel qidus ze-zienewu Matiewos we-Mariqos, Luqas we-Yohanis qale weld Igzīabhier</a:t>
            </a:r>
            <a:endParaRPr sz="27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Priest</a:t>
            </a:r>
            <a:r>
              <a:rPr b="1" lang="en-US" sz="2700">
                <a:solidFill>
                  <a:srgbClr val="FF0000"/>
                </a:solidFill>
              </a:rPr>
              <a:t>: </a:t>
            </a:r>
            <a:r>
              <a:rPr lang="en-US" sz="2700"/>
              <a:t>The holy gospel of the evangelists Matthew, Mark, Luke, and John, the word of the Son of God</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Hizb</a:t>
            </a:r>
            <a:r>
              <a:rPr b="1" lang="en-US" sz="2700">
                <a:solidFill>
                  <a:srgbClr val="FF0000"/>
                </a:solidFill>
              </a:rPr>
              <a:t>: </a:t>
            </a:r>
            <a:r>
              <a:rPr lang="en-US" sz="2700"/>
              <a:t>sibhat leke Kristos Igzī’iye weAmlakīye kwilo gīzie</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Clr>
                <a:schemeClr val="dk1"/>
              </a:buClr>
              <a:buSzPts val="1100"/>
              <a:buFont typeface="Arial"/>
              <a:buNone/>
            </a:pPr>
            <a:r>
              <a:rPr b="1" lang="en-US" sz="2700" u="sng">
                <a:solidFill>
                  <a:srgbClr val="FF0000"/>
                </a:solidFill>
              </a:rPr>
              <a:t>People</a:t>
            </a:r>
            <a:r>
              <a:rPr b="1" lang="en-US" sz="2700">
                <a:solidFill>
                  <a:srgbClr val="FF0000"/>
                </a:solidFill>
              </a:rPr>
              <a:t>: </a:t>
            </a:r>
            <a:r>
              <a:rPr lang="en-US" sz="2700"/>
              <a:t>glory to You Christ our God and Lord, at all times</a:t>
            </a:r>
            <a:endParaRPr sz="2700"/>
          </a:p>
          <a:p>
            <a:pPr indent="0" lvl="0" marL="0" rtl="0" algn="l">
              <a:spcBef>
                <a:spcPts val="0"/>
              </a:spcBef>
              <a:spcAft>
                <a:spcPts val="0"/>
              </a:spcAft>
              <a:buNone/>
            </a:pPr>
            <a:r>
              <a:t/>
            </a:r>
            <a:endParaRPr sz="1900"/>
          </a:p>
        </p:txBody>
      </p:sp>
      <p:sp>
        <p:nvSpPr>
          <p:cNvPr id="313" name="Google Shape;313;p48"/>
          <p:cNvSpPr txBox="1"/>
          <p:nvPr>
            <p:ph type="title"/>
          </p:nvPr>
        </p:nvSpPr>
        <p:spPr>
          <a:xfrm>
            <a:off x="0" y="5734250"/>
            <a:ext cx="8991600" cy="1123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u="sng">
                <a:solidFill>
                  <a:srgbClr val="00B050"/>
                </a:solidFill>
              </a:rPr>
              <a:t>ሰዓት ሽዱሽተ,12 PM</a:t>
            </a:r>
            <a:endParaRPr sz="3000"/>
          </a:p>
          <a:p>
            <a:pPr indent="457200" lvl="0" marL="0" rtl="0" algn="ctr">
              <a:lnSpc>
                <a:spcPct val="115000"/>
              </a:lnSpc>
              <a:spcBef>
                <a:spcPts val="0"/>
              </a:spcBef>
              <a:spcAft>
                <a:spcPts val="0"/>
              </a:spcAft>
              <a:buClr>
                <a:schemeClr val="dk1"/>
              </a:buClr>
              <a:buSzPts val="1100"/>
              <a:buFont typeface="Arial"/>
              <a:buNone/>
            </a:pPr>
            <a:r>
              <a:rPr lang="en-US" sz="3000"/>
              <a:t>ማርቆስ 14:12-16 Mark 14:12-16</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0" y="-1963"/>
            <a:ext cx="4372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FF0000"/>
                </a:solidFill>
              </a:rPr>
              <a:t>ካህን፡</a:t>
            </a:r>
            <a:r>
              <a:rPr lang="en-US"/>
              <a:t> ወንጌል ቅዱስ ዘዜነዉ ማቴዎስ ወማርቆስ ሉቃስ ወዮሓንስ ቃለ ወልደ</a:t>
            </a:r>
            <a:endParaRPr/>
          </a:p>
          <a:p>
            <a:pPr indent="0" lvl="0" marL="0" rtl="0" algn="l">
              <a:spcBef>
                <a:spcPts val="0"/>
              </a:spcBef>
              <a:spcAft>
                <a:spcPts val="0"/>
              </a:spcAft>
              <a:buClr>
                <a:schemeClr val="dk1"/>
              </a:buClr>
              <a:buSzPts val="1100"/>
              <a:buFont typeface="Arial"/>
              <a:buNone/>
            </a:pPr>
            <a:r>
              <a:rPr lang="en-US"/>
              <a:t>እግዚኣብሔር፡</a:t>
            </a:r>
            <a:endParaRPr/>
          </a:p>
          <a:p>
            <a:pPr indent="0" lvl="0" marL="0" rtl="0" algn="l">
              <a:spcBef>
                <a:spcPts val="940"/>
              </a:spcBef>
              <a:spcAft>
                <a:spcPts val="0"/>
              </a:spcAft>
              <a:buClr>
                <a:srgbClr val="00B050"/>
              </a:buClr>
              <a:buSzPts val="4700"/>
              <a:buFont typeface="Arial"/>
              <a:buNone/>
            </a:pPr>
            <a:r>
              <a:rPr lang="en-US"/>
              <a:t>ቃል ወዲ እግዚኣብሔር ቅዱስ ወንጌል እዚ እዩ።</a:t>
            </a: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solidFill>
                  <a:srgbClr val="FF0000"/>
                </a:solidFill>
              </a:rPr>
              <a:t>ሕዝብ፡ </a:t>
            </a:r>
            <a:r>
              <a:rPr lang="en-US"/>
              <a:t>ስብሓት ለከ ክርስቶስ እግዚእየ ወኣምላኪየ ኵሎ ጊዜ፡</a:t>
            </a:r>
            <a:endParaRPr/>
          </a:p>
          <a:p>
            <a:pPr indent="0" lvl="0" marL="0" rtl="0" algn="l">
              <a:spcBef>
                <a:spcPts val="960"/>
              </a:spcBef>
              <a:spcAft>
                <a:spcPts val="0"/>
              </a:spcAft>
              <a:buClr>
                <a:srgbClr val="00B050"/>
              </a:buClr>
              <a:buSzPts val="4800"/>
              <a:buFont typeface="Arial"/>
              <a:buNone/>
            </a:pPr>
            <a:r>
              <a:rPr lang="en-US"/>
              <a:t>ኦ ጐይታይን ኣምላኸይን ክርስቶስ ንኣኻ ኵሉ ጊዜ ምስጋና ይዅን።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19" name="Google Shape;319;p49"/>
          <p:cNvSpPr txBox="1"/>
          <p:nvPr>
            <p:ph type="title"/>
          </p:nvPr>
        </p:nvSpPr>
        <p:spPr>
          <a:xfrm>
            <a:off x="4161450" y="-23850"/>
            <a:ext cx="5134800" cy="60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u="sng">
                <a:solidFill>
                  <a:srgbClr val="FF0000"/>
                </a:solidFill>
              </a:rPr>
              <a:t>Kahin</a:t>
            </a:r>
            <a:r>
              <a:rPr b="1" lang="en-US" sz="2700">
                <a:solidFill>
                  <a:srgbClr val="FF0000"/>
                </a:solidFill>
              </a:rPr>
              <a:t>:</a:t>
            </a:r>
            <a:r>
              <a:rPr lang="en-US" sz="2700"/>
              <a:t> wengiel qidus ze-zienewu Matiewos we-Mariqos, Luqas we-Yohanis qale weld Igzīabhier</a:t>
            </a:r>
            <a:endParaRPr sz="27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Priest</a:t>
            </a:r>
            <a:r>
              <a:rPr b="1" lang="en-US" sz="2700">
                <a:solidFill>
                  <a:srgbClr val="FF0000"/>
                </a:solidFill>
              </a:rPr>
              <a:t>: </a:t>
            </a:r>
            <a:r>
              <a:rPr lang="en-US" sz="2700"/>
              <a:t>The holy gospel of the evangelists Matthew, Mark, Luke, and John, the word of the Son of God</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Hizb</a:t>
            </a:r>
            <a:r>
              <a:rPr b="1" lang="en-US" sz="2700">
                <a:solidFill>
                  <a:srgbClr val="FF0000"/>
                </a:solidFill>
              </a:rPr>
              <a:t>: </a:t>
            </a:r>
            <a:r>
              <a:rPr lang="en-US" sz="2700"/>
              <a:t>sibhat leke Kristos Igzī’iye weAmlakīye kwilo gīzie</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Clr>
                <a:schemeClr val="dk1"/>
              </a:buClr>
              <a:buSzPts val="1100"/>
              <a:buFont typeface="Arial"/>
              <a:buNone/>
            </a:pPr>
            <a:r>
              <a:rPr b="1" lang="en-US" sz="2700" u="sng">
                <a:solidFill>
                  <a:srgbClr val="FF0000"/>
                </a:solidFill>
              </a:rPr>
              <a:t>People</a:t>
            </a:r>
            <a:r>
              <a:rPr b="1" lang="en-US" sz="2700">
                <a:solidFill>
                  <a:srgbClr val="FF0000"/>
                </a:solidFill>
              </a:rPr>
              <a:t>: </a:t>
            </a:r>
            <a:r>
              <a:rPr lang="en-US" sz="2700"/>
              <a:t>glory to You Christ our God and Lord, at all times</a:t>
            </a:r>
            <a:endParaRPr sz="2700"/>
          </a:p>
          <a:p>
            <a:pPr indent="0" lvl="0" marL="0" rtl="0" algn="l">
              <a:spcBef>
                <a:spcPts val="0"/>
              </a:spcBef>
              <a:spcAft>
                <a:spcPts val="0"/>
              </a:spcAft>
              <a:buNone/>
            </a:pPr>
            <a:r>
              <a:t/>
            </a:r>
            <a:endParaRPr sz="1900"/>
          </a:p>
        </p:txBody>
      </p:sp>
      <p:sp>
        <p:nvSpPr>
          <p:cNvPr id="320" name="Google Shape;320;p49"/>
          <p:cNvSpPr txBox="1"/>
          <p:nvPr>
            <p:ph type="title"/>
          </p:nvPr>
        </p:nvSpPr>
        <p:spPr>
          <a:xfrm>
            <a:off x="0" y="5734250"/>
            <a:ext cx="8991600" cy="1123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u="sng">
                <a:solidFill>
                  <a:srgbClr val="00B050"/>
                </a:solidFill>
              </a:rPr>
              <a:t>ሰዓት ትሽዓተ,3 PM</a:t>
            </a:r>
            <a:endParaRPr sz="3000"/>
          </a:p>
          <a:p>
            <a:pPr indent="457200" lvl="0" marL="0" rtl="0" algn="ctr">
              <a:lnSpc>
                <a:spcPct val="115000"/>
              </a:lnSpc>
              <a:spcBef>
                <a:spcPts val="0"/>
              </a:spcBef>
              <a:spcAft>
                <a:spcPts val="0"/>
              </a:spcAft>
              <a:buClr>
                <a:schemeClr val="dk1"/>
              </a:buClr>
              <a:buSzPts val="1100"/>
              <a:buFont typeface="Arial"/>
              <a:buNone/>
            </a:pPr>
            <a:r>
              <a:rPr lang="en-US" sz="3000"/>
              <a:t>ሉቃስ 22:13-20 Luke 22:13-20</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457200" y="274638"/>
            <a:ext cx="8229600" cy="62023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7200"/>
              <a:buFont typeface="Calibri"/>
              <a:buNone/>
            </a:pPr>
            <a:r>
              <a:rPr lang="en-US" sz="7200"/>
              <a:t>እግዚኦ ተሣሃለነ</a:t>
            </a:r>
            <a:endParaRPr sz="7200"/>
          </a:p>
          <a:p>
            <a:pPr indent="0" lvl="0" marL="0" rtl="0" algn="ctr">
              <a:spcBef>
                <a:spcPts val="0"/>
              </a:spcBef>
              <a:spcAft>
                <a:spcPts val="0"/>
              </a:spcAft>
              <a:buClr>
                <a:schemeClr val="dk1"/>
              </a:buClr>
              <a:buSzPts val="7200"/>
              <a:buFont typeface="Calibri"/>
              <a:buNone/>
            </a:pPr>
            <a:r>
              <a:rPr lang="en-US" sz="7200"/>
              <a:t>Igzīo tesahalene</a:t>
            </a:r>
            <a:endParaRPr sz="7200"/>
          </a:p>
          <a:p>
            <a:pPr indent="0" lvl="0" marL="0" rtl="0" algn="ctr">
              <a:spcBef>
                <a:spcPts val="0"/>
              </a:spcBef>
              <a:spcAft>
                <a:spcPts val="0"/>
              </a:spcAft>
              <a:buClr>
                <a:schemeClr val="dk1"/>
              </a:buClr>
              <a:buSzPts val="7200"/>
              <a:buFont typeface="Calibri"/>
              <a:buNone/>
            </a:pPr>
            <a:r>
              <a:rPr lang="en-US" sz="6000"/>
              <a:t>Lord</a:t>
            </a:r>
            <a:r>
              <a:rPr lang="en-US" sz="6000"/>
              <a:t> have mercy on us</a:t>
            </a:r>
            <a:endParaRPr sz="6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4358225" y="632550"/>
            <a:ext cx="4862100" cy="6202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500">
                <a:solidFill>
                  <a:srgbClr val="3B3B3B"/>
                </a:solidFill>
                <a:highlight>
                  <a:srgbClr val="FFFFFF"/>
                </a:highlight>
                <a:latin typeface="EB Garamond"/>
                <a:ea typeface="EB Garamond"/>
                <a:cs typeface="EB Garamond"/>
                <a:sym typeface="EB Garamond"/>
              </a:rPr>
              <a:t>For the sake of the faithful at this Church for the sake of all in the name of Churches that were named after the holy fathers, for the sake of the desert the elders that dwell therein, for the for the safety of the world altogether           </a:t>
            </a:r>
            <a:endParaRPr sz="25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500">
                <a:solidFill>
                  <a:srgbClr val="3B3B3B"/>
                </a:solidFill>
                <a:highlight>
                  <a:srgbClr val="FFFFFF"/>
                </a:highlight>
                <a:latin typeface="EB Garamond"/>
                <a:ea typeface="EB Garamond"/>
                <a:cs typeface="EB Garamond"/>
                <a:sym typeface="EB Garamond"/>
              </a:rPr>
              <a:t>                                                                                                                                                                                                                        May God protect them and keep them from every evil and pray that He also forgives us all our sins.</a:t>
            </a:r>
            <a:endParaRPr sz="25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5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endParaRPr b="1" sz="25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People</a:t>
            </a:r>
            <a:r>
              <a:rPr lang="en-US" sz="2500">
                <a:solidFill>
                  <a:srgbClr val="FF0000"/>
                </a:solidFill>
                <a:latin typeface="EB Garamond"/>
                <a:ea typeface="EB Garamond"/>
                <a:cs typeface="EB Garamond"/>
                <a:sym typeface="EB Garamond"/>
              </a:rPr>
              <a:t>: Lord have mercy on us</a:t>
            </a:r>
            <a:endParaRPr sz="3700"/>
          </a:p>
        </p:txBody>
      </p:sp>
      <p:sp>
        <p:nvSpPr>
          <p:cNvPr id="331" name="Google Shape;331;p51"/>
          <p:cNvSpPr txBox="1"/>
          <p:nvPr>
            <p:ph type="title"/>
          </p:nvPr>
        </p:nvSpPr>
        <p:spPr>
          <a:xfrm>
            <a:off x="154100" y="675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700" u="sng">
                <a:latin typeface="Calibri"/>
                <a:ea typeface="Calibri"/>
                <a:cs typeface="Calibri"/>
                <a:sym typeface="Calibri"/>
              </a:rPr>
              <a:t>ሕዝቢ፡ </a:t>
            </a:r>
            <a:r>
              <a:rPr lang="en-US" sz="3700">
                <a:latin typeface="Calibri"/>
                <a:ea typeface="Calibri"/>
                <a:cs typeface="Calibri"/>
                <a:sym typeface="Calibri"/>
              </a:rPr>
              <a:t>እንዳሰገዱ ከምዚ ይብሉ </a:t>
            </a:r>
            <a:endParaRPr sz="3700">
              <a:latin typeface="Calibri"/>
              <a:ea typeface="Calibri"/>
              <a:cs typeface="Calibri"/>
              <a:sym typeface="Calibri"/>
            </a:endParaRPr>
          </a:p>
          <a:p>
            <a:pPr indent="0" lvl="0" marL="0" rtl="0" algn="l">
              <a:lnSpc>
                <a:spcPct val="100000"/>
              </a:lnSpc>
              <a:spcBef>
                <a:spcPts val="1313"/>
              </a:spcBef>
              <a:spcAft>
                <a:spcPts val="0"/>
              </a:spcAft>
              <a:buClr>
                <a:schemeClr val="lt1"/>
              </a:buClr>
              <a:buSzPts val="6105"/>
              <a:buFont typeface="Arial"/>
              <a:buNone/>
            </a:pPr>
            <a:r>
              <a:rPr b="1" lang="en-US" sz="3700" u="sng">
                <a:solidFill>
                  <a:srgbClr val="FF0000"/>
                </a:solidFill>
                <a:latin typeface="Calibri"/>
                <a:ea typeface="Calibri"/>
                <a:cs typeface="Calibri"/>
                <a:sym typeface="Calibri"/>
              </a:rPr>
              <a:t>እግዚኦ ተሣ</a:t>
            </a:r>
            <a:r>
              <a:rPr b="1" lang="en-US" sz="3700" u="sng">
                <a:solidFill>
                  <a:srgbClr val="FF0000"/>
                </a:solidFill>
              </a:rPr>
              <a:t>ሃ</a:t>
            </a:r>
            <a:r>
              <a:rPr b="1" lang="en-US" sz="3700" u="sng">
                <a:solidFill>
                  <a:srgbClr val="FF0000"/>
                </a:solidFill>
                <a:latin typeface="Calibri"/>
                <a:ea typeface="Calibri"/>
                <a:cs typeface="Calibri"/>
                <a:sym typeface="Calibri"/>
              </a:rPr>
              <a:t>ለነ</a:t>
            </a:r>
            <a:r>
              <a:rPr b="1" lang="en-US" sz="3700" u="sng">
                <a:latin typeface="Calibri"/>
                <a:ea typeface="Calibri"/>
                <a:cs typeface="Calibri"/>
                <a:sym typeface="Calibri"/>
              </a:rPr>
              <a:t> </a:t>
            </a:r>
            <a:endParaRPr sz="3700">
              <a:latin typeface="Calibri"/>
              <a:ea typeface="Calibri"/>
              <a:cs typeface="Calibri"/>
              <a:sym typeface="Calibri"/>
            </a:endParaRPr>
          </a:p>
          <a:p>
            <a:pPr indent="0" lvl="0" marL="0" rtl="0" algn="ctr">
              <a:lnSpc>
                <a:spcPct val="100000"/>
              </a:lnSpc>
              <a:spcBef>
                <a:spcPts val="1313"/>
              </a:spcBef>
              <a:spcAft>
                <a:spcPts val="0"/>
              </a:spcAft>
              <a:buClr>
                <a:srgbClr val="00B050"/>
              </a:buClr>
              <a:buSzPts val="6568"/>
              <a:buFont typeface="Arial"/>
              <a:buNone/>
            </a:pPr>
            <a:r>
              <a:rPr lang="en-US" sz="3700">
                <a:latin typeface="Calibri"/>
                <a:ea typeface="Calibri"/>
                <a:cs typeface="Calibri"/>
                <a:sym typeface="Calibri"/>
              </a:rPr>
              <a:t>(</a:t>
            </a:r>
            <a:r>
              <a:rPr lang="en-US" sz="3700"/>
              <a:t>ኦ ጐይታ ይቕረ በለልና</a:t>
            </a:r>
            <a:r>
              <a:rPr lang="en-US" sz="3700">
                <a:latin typeface="Calibri"/>
                <a:ea typeface="Calibri"/>
                <a:cs typeface="Calibri"/>
                <a:sym typeface="Calibri"/>
              </a:rPr>
              <a:t>)</a:t>
            </a:r>
            <a:endParaRPr sz="3700">
              <a:highlight>
                <a:srgbClr val="FFFFFF"/>
              </a:highlight>
              <a:latin typeface="EB Garamond"/>
              <a:ea typeface="EB Garamond"/>
              <a:cs typeface="EB Garamond"/>
              <a:sym typeface="EB Garamond"/>
            </a:endParaRPr>
          </a:p>
        </p:txBody>
      </p:sp>
      <p:sp>
        <p:nvSpPr>
          <p:cNvPr id="332" name="Google Shape;332;p51"/>
          <p:cNvSpPr txBox="1"/>
          <p:nvPr/>
        </p:nvSpPr>
        <p:spPr>
          <a:xfrm>
            <a:off x="490275" y="67400"/>
            <a:ext cx="83868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t>Be-inte tsina zatī mekan | For the Sake of the Church</a:t>
            </a:r>
            <a:endParaRPr b="1" sz="2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4169750" y="503250"/>
            <a:ext cx="50529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3B3B3B"/>
                </a:solidFill>
                <a:highlight>
                  <a:srgbClr val="FFFFFF"/>
                </a:highlight>
                <a:latin typeface="EB Garamond"/>
                <a:ea typeface="EB Garamond"/>
                <a:cs typeface="EB Garamond"/>
                <a:sym typeface="EB Garamond"/>
              </a:rPr>
              <a:t>For the sake of those in this here place from/with sickness in the flesh and soul those of our fathers and brothers who are sick. For the sake of those</a:t>
            </a:r>
            <a:r>
              <a:rPr lang="en-US">
                <a:solidFill>
                  <a:srgbClr val="333333"/>
                </a:solidFill>
                <a:highlight>
                  <a:srgbClr val="FFFFFF"/>
                </a:highlight>
              </a:rPr>
              <a:t> in this place or in any place</a:t>
            </a:r>
            <a:r>
              <a:rPr lang="en-US">
                <a:solidFill>
                  <a:srgbClr val="3B3B3B"/>
                </a:solidFill>
                <a:highlight>
                  <a:srgbClr val="FFFFFF"/>
                </a:highlight>
                <a:latin typeface="EB Garamond"/>
                <a:ea typeface="EB Garamond"/>
                <a:cs typeface="EB Garamond"/>
                <a:sym typeface="EB Garamond"/>
              </a:rPr>
              <a:t> that God may grant us with them, to do good for them with life and health to protect us and pray that He also forgives us our sins.</a:t>
            </a:r>
            <a:endParaRPr>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Hizb</a:t>
            </a:r>
            <a:r>
              <a:rPr b="1" lang="en-US" sz="2300">
                <a:solidFill>
                  <a:srgbClr val="FF0000"/>
                </a:solidFill>
                <a:latin typeface="EB Garamond"/>
                <a:ea typeface="EB Garamond"/>
                <a:cs typeface="EB Garamond"/>
                <a:sym typeface="EB Garamond"/>
              </a:rPr>
              <a:t>: Igzio tesahalene </a:t>
            </a:r>
            <a:r>
              <a:rPr lang="en-US" sz="1900">
                <a:solidFill>
                  <a:srgbClr val="FF0000"/>
                </a:solidFill>
                <a:latin typeface="EB Garamond"/>
                <a:ea typeface="EB Garamond"/>
                <a:cs typeface="EB Garamond"/>
                <a:sym typeface="EB Garamond"/>
              </a:rPr>
              <a:t>(while prostrating</a:t>
            </a:r>
            <a:r>
              <a:rPr lang="en-US" sz="1700">
                <a:solidFill>
                  <a:srgbClr val="FF0000"/>
                </a:solidFill>
                <a:latin typeface="EB Garamond"/>
                <a:ea typeface="EB Garamond"/>
                <a:cs typeface="EB Garamond"/>
                <a:sym typeface="EB Garamond"/>
              </a:rPr>
              <a:t>)</a:t>
            </a:r>
            <a:endParaRPr sz="17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a:solidFill>
                  <a:srgbClr val="FF0000"/>
                </a:solidFill>
                <a:latin typeface="EB Garamond"/>
                <a:ea typeface="EB Garamond"/>
                <a:cs typeface="EB Garamond"/>
                <a:sym typeface="EB Garamond"/>
              </a:rPr>
              <a:t>People</a:t>
            </a:r>
            <a:r>
              <a:rPr lang="en-US">
                <a:solidFill>
                  <a:srgbClr val="FF0000"/>
                </a:solidFill>
                <a:latin typeface="EB Garamond"/>
                <a:ea typeface="EB Garamond"/>
                <a:cs typeface="EB Garamond"/>
                <a:sym typeface="EB Garamond"/>
              </a:rPr>
              <a:t>: O Lord have mercy upon us</a:t>
            </a:r>
            <a:endParaRPr sz="2000"/>
          </a:p>
        </p:txBody>
      </p:sp>
      <p:sp>
        <p:nvSpPr>
          <p:cNvPr id="338" name="Google Shape;338;p52"/>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4033150" y="274650"/>
            <a:ext cx="51111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4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400">
                <a:solidFill>
                  <a:srgbClr val="3B3B3B"/>
                </a:solidFill>
                <a:highlight>
                  <a:srgbClr val="FFFFFF"/>
                </a:highlight>
                <a:latin typeface="EB Garamond"/>
                <a:ea typeface="EB Garamond"/>
                <a:cs typeface="EB Garamond"/>
                <a:sym typeface="EB Garamond"/>
              </a:rPr>
              <a:t>For the sake of those who are traveling, or those who intend to travel anywhere all of our fathers and our brethren , that God may straighten all their ways, whether by sea, rivers, lakes, roads, (air) or those who are traveling by any other means, that God may lead them in happiness and joy in the true path to return them to their homes in peace, and pray that He forgive us our sins.</a:t>
            </a:r>
            <a:endParaRPr sz="24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4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Hizb</a:t>
            </a:r>
            <a:r>
              <a:rPr b="1" lang="en-US" sz="2300">
                <a:solidFill>
                  <a:srgbClr val="FF0000"/>
                </a:solidFill>
                <a:latin typeface="EB Garamond"/>
                <a:ea typeface="EB Garamond"/>
                <a:cs typeface="EB Garamond"/>
                <a:sym typeface="EB Garamond"/>
              </a:rPr>
              <a:t>: Igzio tesahalene </a:t>
            </a:r>
            <a:r>
              <a:rPr lang="en-US" sz="1900">
                <a:solidFill>
                  <a:srgbClr val="FF0000"/>
                </a:solidFill>
                <a:latin typeface="EB Garamond"/>
                <a:ea typeface="EB Garamond"/>
                <a:cs typeface="EB Garamond"/>
                <a:sym typeface="EB Garamond"/>
              </a:rPr>
              <a:t>(while prostrating</a:t>
            </a:r>
            <a:r>
              <a:rPr lang="en-US" sz="1700">
                <a:solidFill>
                  <a:srgbClr val="FF0000"/>
                </a:solidFill>
                <a:latin typeface="EB Garamond"/>
                <a:ea typeface="EB Garamond"/>
                <a:cs typeface="EB Garamond"/>
                <a:sym typeface="EB Garamond"/>
              </a:rPr>
              <a:t>)</a:t>
            </a:r>
            <a:endParaRPr sz="17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400">
                <a:solidFill>
                  <a:srgbClr val="FF0000"/>
                </a:solidFill>
                <a:latin typeface="EB Garamond"/>
                <a:ea typeface="EB Garamond"/>
                <a:cs typeface="EB Garamond"/>
                <a:sym typeface="EB Garamond"/>
              </a:rPr>
              <a:t>People</a:t>
            </a:r>
            <a:r>
              <a:rPr lang="en-US" sz="2400">
                <a:solidFill>
                  <a:srgbClr val="FF0000"/>
                </a:solidFill>
                <a:latin typeface="EB Garamond"/>
                <a:ea typeface="EB Garamond"/>
                <a:cs typeface="EB Garamond"/>
                <a:sym typeface="EB Garamond"/>
              </a:rPr>
              <a:t>: O Lord have mercy upon us</a:t>
            </a:r>
            <a:endParaRPr sz="1900"/>
          </a:p>
        </p:txBody>
      </p:sp>
      <p:sp>
        <p:nvSpPr>
          <p:cNvPr id="344" name="Google Shape;344;p53"/>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152400" y="-106350"/>
            <a:ext cx="4567500" cy="4085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800" u="sng">
                <a:solidFill>
                  <a:srgbClr val="FF0000"/>
                </a:solidFill>
                <a:latin typeface="Nyala"/>
                <a:ea typeface="Nyala"/>
                <a:cs typeface="Nyala"/>
                <a:sym typeface="Nyala"/>
              </a:rPr>
              <a:t>ዘሉቃስ</a:t>
            </a:r>
            <a:endParaRPr b="1" sz="38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ሃሌ ሉያ ይቤ እግዚእነ ኢየሱስ ክርስቶስ እንዘ</a:t>
            </a:r>
            <a:endParaRPr b="1" sz="25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ይሜህረነ በወንጌለ ሉቃስ ወባሕቱ ይቀልል ሰማይ</a:t>
            </a:r>
            <a:endParaRPr b="1" sz="25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ወምድር ይኅልፍ እምትደቅ አሐቲ ቃል እምኦሪት ወእምነቢያት። </a:t>
            </a:r>
            <a:endParaRPr b="1" sz="2500">
              <a:solidFill>
                <a:srgbClr val="000000"/>
              </a:solidFill>
              <a:latin typeface="Nyala"/>
              <a:ea typeface="Nyala"/>
              <a:cs typeface="Nyala"/>
              <a:sym typeface="Nyala"/>
            </a:endParaRPr>
          </a:p>
        </p:txBody>
      </p:sp>
      <p:sp>
        <p:nvSpPr>
          <p:cNvPr id="94" name="Google Shape;94;p18"/>
          <p:cNvSpPr txBox="1"/>
          <p:nvPr>
            <p:ph type="title"/>
          </p:nvPr>
        </p:nvSpPr>
        <p:spPr>
          <a:xfrm>
            <a:off x="4267000" y="-304225"/>
            <a:ext cx="4990200" cy="4085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900" u="sng">
                <a:solidFill>
                  <a:srgbClr val="FF0000"/>
                </a:solidFill>
                <a:latin typeface="Nyala"/>
                <a:ea typeface="Nyala"/>
                <a:cs typeface="Nyala"/>
                <a:sym typeface="Nyala"/>
              </a:rPr>
              <a:t>ze-Luqas</a:t>
            </a:r>
            <a:endParaRPr b="1" sz="39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600">
                <a:solidFill>
                  <a:srgbClr val="000000"/>
                </a:solidFill>
                <a:latin typeface="Nyala"/>
                <a:ea typeface="Nyala"/>
                <a:cs typeface="Nyala"/>
                <a:sym typeface="Nyala"/>
              </a:rPr>
              <a:t>halie luya yibie Igzī’ine Īyesus Kristos inze yimiehirene be-wengiel luqas we-bahtu yiqelil semay we-midir yihalif im-tideq ahatī qal im-orit we’im-nebīyat</a:t>
            </a:r>
            <a:r>
              <a:rPr b="1" lang="en-US" sz="2600">
                <a:solidFill>
                  <a:srgbClr val="000000"/>
                </a:solidFill>
                <a:latin typeface="Nyala"/>
                <a:ea typeface="Nyala"/>
                <a:cs typeface="Nyala"/>
                <a:sym typeface="Nyala"/>
              </a:rPr>
              <a:t> </a:t>
            </a:r>
            <a:endParaRPr b="1" sz="2600">
              <a:solidFill>
                <a:srgbClr val="000000"/>
              </a:solidFill>
              <a:latin typeface="Nyala"/>
              <a:ea typeface="Nyala"/>
              <a:cs typeface="Nyala"/>
              <a:sym typeface="Nyala"/>
            </a:endParaRPr>
          </a:p>
        </p:txBody>
      </p:sp>
      <p:sp>
        <p:nvSpPr>
          <p:cNvPr id="95" name="Google Shape;95;p18"/>
          <p:cNvSpPr txBox="1"/>
          <p:nvPr>
            <p:ph type="title"/>
          </p:nvPr>
        </p:nvSpPr>
        <p:spPr>
          <a:xfrm>
            <a:off x="4309075" y="3520650"/>
            <a:ext cx="4908600" cy="31788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800" u="sng">
                <a:solidFill>
                  <a:srgbClr val="FF0000"/>
                </a:solidFill>
                <a:latin typeface="Nyala"/>
                <a:ea typeface="Nyala"/>
                <a:cs typeface="Nyala"/>
                <a:sym typeface="Nyala"/>
              </a:rPr>
              <a:t>Of Luke</a:t>
            </a:r>
            <a:endParaRPr b="1" sz="38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Hallelujah, as our God Jesus Christ taught us in the Gospel of Luke saying “It is easier for the heavens and the Earth to pass away than for </a:t>
            </a:r>
            <a:r>
              <a:rPr b="1" lang="en-US" sz="2500">
                <a:latin typeface="Nyala"/>
                <a:ea typeface="Nyala"/>
                <a:cs typeface="Nyala"/>
                <a:sym typeface="Nyala"/>
              </a:rPr>
              <a:t>one word from the law or the prophets”</a:t>
            </a:r>
            <a:endParaRPr b="1" sz="2500">
              <a:solidFill>
                <a:srgbClr val="000000"/>
              </a:solidFill>
              <a:latin typeface="Nyala"/>
              <a:ea typeface="Nyala"/>
              <a:cs typeface="Nyala"/>
              <a:sym typeface="Nyala"/>
            </a:endParaRPr>
          </a:p>
        </p:txBody>
      </p:sp>
      <p:sp>
        <p:nvSpPr>
          <p:cNvPr id="96" name="Google Shape;96;p18"/>
          <p:cNvSpPr txBox="1"/>
          <p:nvPr>
            <p:ph type="title"/>
          </p:nvPr>
        </p:nvSpPr>
        <p:spPr>
          <a:xfrm>
            <a:off x="-76200" y="3944100"/>
            <a:ext cx="4385400" cy="29139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500">
                <a:latin typeface="Nyala"/>
                <a:ea typeface="Nyala"/>
                <a:cs typeface="Nyala"/>
                <a:sym typeface="Nyala"/>
              </a:rPr>
              <a:t>ሃሌ ሉያ፡ ጐይታና ኢየሱስ ክርስቶስ ኣብ ወንጌለ ሉቃስ ክምህረና ከሎ ከምዚ ይብል “ሓንቲ ቃል ካብ ኦሪትን ነብያትን ካብ </a:t>
            </a:r>
            <a:r>
              <a:rPr lang="en-US" sz="2500">
                <a:latin typeface="Calibri"/>
                <a:ea typeface="Calibri"/>
                <a:cs typeface="Calibri"/>
                <a:sym typeface="Calibri"/>
              </a:rPr>
              <a:t>ትወድቕ ፡ሰማይን ምድርን ክሓልፉ ይቐልል”</a:t>
            </a:r>
            <a:endParaRPr sz="2500">
              <a:latin typeface="Nyala"/>
              <a:ea typeface="Nyala"/>
              <a:cs typeface="Nyala"/>
              <a:sym typeface="Nyal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ph type="title"/>
          </p:nvPr>
        </p:nvSpPr>
        <p:spPr>
          <a:xfrm>
            <a:off x="4152500" y="274650"/>
            <a:ext cx="49917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900">
                <a:solidFill>
                  <a:srgbClr val="3B3B3B"/>
                </a:solidFill>
                <a:highlight>
                  <a:srgbClr val="FFFFFF"/>
                </a:highlight>
                <a:latin typeface="EB Garamond"/>
                <a:ea typeface="EB Garamond"/>
                <a:cs typeface="EB Garamond"/>
                <a:sym typeface="EB Garamond"/>
              </a:rPr>
              <a:t>For the sake of those the air of the heaven, the fruits of the earth, the trees, the vines, and for every fruit-bearing tree in all the world, that Christ our God may bless them, bring them to perfection in peace without harm, and forgive us our sins.</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900" u="sng">
                <a:solidFill>
                  <a:srgbClr val="FF0000"/>
                </a:solidFill>
                <a:latin typeface="EB Garamond"/>
                <a:ea typeface="EB Garamond"/>
                <a:cs typeface="EB Garamond"/>
                <a:sym typeface="EB Garamond"/>
              </a:rPr>
              <a:t>People</a:t>
            </a:r>
            <a:r>
              <a:rPr lang="en-US" sz="2900">
                <a:solidFill>
                  <a:srgbClr val="FF0000"/>
                </a:solidFill>
                <a:latin typeface="EB Garamond"/>
                <a:ea typeface="EB Garamond"/>
                <a:cs typeface="EB Garamond"/>
                <a:sym typeface="EB Garamond"/>
              </a:rPr>
              <a:t>: O Lord have mercy upon us</a:t>
            </a:r>
            <a:endParaRPr sz="2900"/>
          </a:p>
          <a:p>
            <a:pPr indent="0" lvl="0" marL="0" rtl="0" algn="l">
              <a:lnSpc>
                <a:spcPct val="115000"/>
              </a:lnSpc>
              <a:spcBef>
                <a:spcPts val="0"/>
              </a:spcBef>
              <a:spcAft>
                <a:spcPts val="0"/>
              </a:spcAft>
              <a:buClr>
                <a:schemeClr val="dk1"/>
              </a:buClr>
              <a:buSzPts val="1100"/>
              <a:buFont typeface="Arial"/>
              <a:buNone/>
            </a:pPr>
            <a:r>
              <a:t/>
            </a:r>
            <a:endParaRPr sz="400"/>
          </a:p>
          <a:p>
            <a:pPr indent="0" lvl="0" marL="0" rtl="0" algn="l">
              <a:lnSpc>
                <a:spcPct val="115000"/>
              </a:lnSpc>
              <a:spcBef>
                <a:spcPts val="0"/>
              </a:spcBef>
              <a:spcAft>
                <a:spcPts val="0"/>
              </a:spcAft>
              <a:buClr>
                <a:schemeClr val="dk1"/>
              </a:buClr>
              <a:buSzPts val="1100"/>
              <a:buFont typeface="Arial"/>
              <a:buNone/>
            </a:pPr>
            <a:r>
              <a:t/>
            </a:r>
            <a:endParaRPr sz="400"/>
          </a:p>
          <a:p>
            <a:pPr indent="0" lvl="0" marL="0" rtl="0" algn="ctr">
              <a:spcBef>
                <a:spcPts val="0"/>
              </a:spcBef>
              <a:spcAft>
                <a:spcPts val="0"/>
              </a:spcAft>
              <a:buClr>
                <a:schemeClr val="dk1"/>
              </a:buClr>
              <a:buSzPts val="4400"/>
              <a:buFont typeface="Calibri"/>
              <a:buNone/>
            </a:pPr>
            <a:r>
              <a:t/>
            </a:r>
            <a:endParaRPr sz="2600">
              <a:solidFill>
                <a:srgbClr val="3B3B3B"/>
              </a:solidFill>
              <a:highlight>
                <a:srgbClr val="FFFFFF"/>
              </a:highlight>
              <a:latin typeface="EB Garamond"/>
              <a:ea typeface="EB Garamond"/>
              <a:cs typeface="EB Garamond"/>
              <a:sym typeface="EB Garamond"/>
            </a:endParaRPr>
          </a:p>
        </p:txBody>
      </p:sp>
      <p:sp>
        <p:nvSpPr>
          <p:cNvPr id="350" name="Google Shape;350;p54"/>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5"/>
          <p:cNvSpPr txBox="1"/>
          <p:nvPr>
            <p:ph type="title"/>
          </p:nvPr>
        </p:nvSpPr>
        <p:spPr>
          <a:xfrm>
            <a:off x="4044200" y="350850"/>
            <a:ext cx="5023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900">
                <a:solidFill>
                  <a:srgbClr val="3B3B3B"/>
                </a:solidFill>
                <a:highlight>
                  <a:srgbClr val="FFFFFF"/>
                </a:highlight>
                <a:latin typeface="EB Garamond"/>
                <a:ea typeface="EB Garamond"/>
                <a:cs typeface="EB Garamond"/>
                <a:sym typeface="EB Garamond"/>
              </a:rPr>
              <a:t>For the sake of the Lover of God, the leader of our country and those in power, her workers, her sovereigns, her hosts, May God keep them in peace so that think that which is good at all times for the Church  and also pray that He  forgives us our sins.</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900" u="sng">
                <a:solidFill>
                  <a:srgbClr val="FF0000"/>
                </a:solidFill>
                <a:latin typeface="EB Garamond"/>
                <a:ea typeface="EB Garamond"/>
                <a:cs typeface="EB Garamond"/>
                <a:sym typeface="EB Garamond"/>
              </a:rPr>
              <a:t>People</a:t>
            </a:r>
            <a:r>
              <a:rPr lang="en-US" sz="2900">
                <a:solidFill>
                  <a:srgbClr val="FF0000"/>
                </a:solidFill>
                <a:latin typeface="EB Garamond"/>
                <a:ea typeface="EB Garamond"/>
                <a:cs typeface="EB Garamond"/>
                <a:sym typeface="EB Garamond"/>
              </a:rPr>
              <a:t>: O Lord have mercy upon us</a:t>
            </a:r>
            <a:endParaRPr sz="290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ts val="4400"/>
              <a:buFont typeface="Calibri"/>
              <a:buNone/>
            </a:pPr>
            <a:r>
              <a:t/>
            </a:r>
            <a:endParaRPr sz="2600">
              <a:solidFill>
                <a:srgbClr val="3B3B3B"/>
              </a:solidFill>
              <a:highlight>
                <a:srgbClr val="FFFFFF"/>
              </a:highlight>
              <a:latin typeface="EB Garamond"/>
              <a:ea typeface="EB Garamond"/>
              <a:cs typeface="EB Garamond"/>
              <a:sym typeface="EB Garamond"/>
            </a:endParaRPr>
          </a:p>
        </p:txBody>
      </p:sp>
      <p:sp>
        <p:nvSpPr>
          <p:cNvPr id="356" name="Google Shape;356;p55"/>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type="title"/>
          </p:nvPr>
        </p:nvSpPr>
        <p:spPr>
          <a:xfrm>
            <a:off x="4210050" y="655650"/>
            <a:ext cx="49335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solidFill>
                  <a:srgbClr val="3B3B3B"/>
                </a:solidFill>
                <a:highlight>
                  <a:srgbClr val="FFFFFF"/>
                </a:highlight>
                <a:latin typeface="EB Garamond"/>
                <a:ea typeface="EB Garamond"/>
                <a:cs typeface="EB Garamond"/>
                <a:sym typeface="EB Garamond"/>
              </a:rPr>
              <a:t>For the sake of those true in faith who have rested, our father, mothers, brothers, and sisters and the holy forefathers the Bishops, our fathers the Archbishops, our fathers the Orthodox bishops, our father priests, our brother deacons, our laymen fathers from the gathering of Christians, all that have rested. May God grant rest their souls and have mercy on them and also pray that He  forgives us our sins.</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People</a:t>
            </a:r>
            <a:r>
              <a:rPr lang="en-US" sz="23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ts val="4400"/>
              <a:buFont typeface="Calibri"/>
              <a:buNone/>
            </a:pPr>
            <a:r>
              <a:t/>
            </a:r>
            <a:endParaRPr sz="2600">
              <a:solidFill>
                <a:srgbClr val="3B3B3B"/>
              </a:solidFill>
              <a:highlight>
                <a:srgbClr val="FFFFFF"/>
              </a:highlight>
              <a:latin typeface="EB Garamond"/>
              <a:ea typeface="EB Garamond"/>
              <a:cs typeface="EB Garamond"/>
              <a:sym typeface="EB Garamond"/>
            </a:endParaRPr>
          </a:p>
        </p:txBody>
      </p:sp>
      <p:sp>
        <p:nvSpPr>
          <p:cNvPr id="362" name="Google Shape;362;p56"/>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7"/>
          <p:cNvSpPr txBox="1"/>
          <p:nvPr>
            <p:ph type="title"/>
          </p:nvPr>
        </p:nvSpPr>
        <p:spPr>
          <a:xfrm>
            <a:off x="4508600" y="350850"/>
            <a:ext cx="46353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300">
                <a:solidFill>
                  <a:srgbClr val="3B3B3B"/>
                </a:solidFill>
                <a:highlight>
                  <a:srgbClr val="FFFFFF"/>
                </a:highlight>
                <a:latin typeface="EB Garamond"/>
                <a:ea typeface="EB Garamond"/>
                <a:cs typeface="EB Garamond"/>
                <a:sym typeface="EB Garamond"/>
              </a:rPr>
              <a:t>For the sake of the people who are those new to the faith, May God bless them until their last breath and keep them in the true faith and also pray that He  forgives us our sins.</a:t>
            </a:r>
            <a:endParaRPr sz="3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3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300" u="sng">
                <a:solidFill>
                  <a:srgbClr val="FF0000"/>
                </a:solidFill>
                <a:latin typeface="EB Garamond"/>
                <a:ea typeface="EB Garamond"/>
                <a:cs typeface="EB Garamond"/>
                <a:sym typeface="EB Garamond"/>
              </a:rPr>
              <a:t>People</a:t>
            </a:r>
            <a:r>
              <a:rPr lang="en-US" sz="3300">
                <a:solidFill>
                  <a:srgbClr val="FF0000"/>
                </a:solidFill>
                <a:latin typeface="EB Garamond"/>
                <a:ea typeface="EB Garamond"/>
                <a:cs typeface="EB Garamond"/>
                <a:sym typeface="EB Garamond"/>
              </a:rPr>
              <a:t>: O Lord have mercy upon us</a:t>
            </a:r>
            <a:endParaRPr sz="3200">
              <a:solidFill>
                <a:srgbClr val="3B3B3B"/>
              </a:solidFill>
              <a:highlight>
                <a:srgbClr val="FFFFFF"/>
              </a:highlight>
              <a:latin typeface="EB Garamond"/>
              <a:ea typeface="EB Garamond"/>
              <a:cs typeface="EB Garamond"/>
              <a:sym typeface="EB Garamond"/>
            </a:endParaRPr>
          </a:p>
        </p:txBody>
      </p:sp>
      <p:sp>
        <p:nvSpPr>
          <p:cNvPr id="368" name="Google Shape;368;p57"/>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8"/>
          <p:cNvSpPr txBox="1"/>
          <p:nvPr>
            <p:ph type="title"/>
          </p:nvPr>
        </p:nvSpPr>
        <p:spPr>
          <a:xfrm>
            <a:off x="4674450" y="76350"/>
            <a:ext cx="4393500" cy="6858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38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3100">
                <a:solidFill>
                  <a:srgbClr val="3B3B3B"/>
                </a:solidFill>
                <a:highlight>
                  <a:srgbClr val="FFFFFF"/>
                </a:highlight>
                <a:latin typeface="EB Garamond"/>
                <a:ea typeface="EB Garamond"/>
                <a:cs typeface="EB Garamond"/>
                <a:sym typeface="EB Garamond"/>
              </a:rPr>
              <a:t>For the peace of the one, only, holy, universal, and apostolic Orthodox Church, for God´s salvation among the people, for stability in all places, and also pray that He</a:t>
            </a:r>
            <a:r>
              <a:rPr b="1" lang="en-US" sz="3100">
                <a:solidFill>
                  <a:srgbClr val="3B3B3B"/>
                </a:solidFill>
                <a:highlight>
                  <a:srgbClr val="FFFFFF"/>
                </a:highlight>
                <a:latin typeface="EB Garamond"/>
                <a:ea typeface="EB Garamond"/>
                <a:cs typeface="EB Garamond"/>
                <a:sym typeface="EB Garamond"/>
              </a:rPr>
              <a:t> </a:t>
            </a:r>
            <a:r>
              <a:rPr lang="en-US" sz="3100">
                <a:solidFill>
                  <a:srgbClr val="3B3B3B"/>
                </a:solidFill>
                <a:highlight>
                  <a:srgbClr val="FFFFFF"/>
                </a:highlight>
                <a:latin typeface="EB Garamond"/>
                <a:ea typeface="EB Garamond"/>
                <a:cs typeface="EB Garamond"/>
                <a:sym typeface="EB Garamond"/>
              </a:rPr>
              <a:t>forgives us our sins.</a:t>
            </a:r>
            <a:endParaRPr sz="31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31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100" u="sng">
                <a:solidFill>
                  <a:srgbClr val="FF0000"/>
                </a:solidFill>
                <a:latin typeface="EB Garamond"/>
                <a:ea typeface="EB Garamond"/>
                <a:cs typeface="EB Garamond"/>
                <a:sym typeface="EB Garamond"/>
              </a:rPr>
              <a:t>People</a:t>
            </a:r>
            <a:r>
              <a:rPr lang="en-US" sz="3100">
                <a:solidFill>
                  <a:srgbClr val="FF0000"/>
                </a:solidFill>
                <a:latin typeface="EB Garamond"/>
                <a:ea typeface="EB Garamond"/>
                <a:cs typeface="EB Garamond"/>
                <a:sym typeface="EB Garamond"/>
              </a:rPr>
              <a:t>: O Lord have mercy upon us</a:t>
            </a:r>
            <a:endParaRPr sz="25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310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ts val="4400"/>
              <a:buFont typeface="Calibri"/>
              <a:buNone/>
            </a:pPr>
            <a:r>
              <a:t/>
            </a:r>
            <a:endParaRPr>
              <a:solidFill>
                <a:srgbClr val="3B3B3B"/>
              </a:solidFill>
              <a:highlight>
                <a:srgbClr val="FFFFFF"/>
              </a:highlight>
              <a:latin typeface="EB Garamond"/>
              <a:ea typeface="EB Garamond"/>
              <a:cs typeface="EB Garamond"/>
              <a:sym typeface="EB Garamond"/>
            </a:endParaRPr>
          </a:p>
        </p:txBody>
      </p:sp>
      <p:sp>
        <p:nvSpPr>
          <p:cNvPr id="374" name="Google Shape;374;p58"/>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txBox="1"/>
          <p:nvPr>
            <p:ph type="title"/>
          </p:nvPr>
        </p:nvSpPr>
        <p:spPr>
          <a:xfrm>
            <a:off x="4572000" y="427050"/>
            <a:ext cx="4495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200">
                <a:solidFill>
                  <a:srgbClr val="3B3B3B"/>
                </a:solidFill>
                <a:highlight>
                  <a:srgbClr val="FFFFFF"/>
                </a:highlight>
                <a:latin typeface="EB Garamond"/>
                <a:ea typeface="EB Garamond"/>
                <a:cs typeface="EB Garamond"/>
                <a:sym typeface="EB Garamond"/>
              </a:rPr>
              <a:t>For the peace of the one, only, holy, universal, and apostolic Orthodox Church, for God´s salvation among the people, for stability in all places, and also pray that He  forgives us our sins.</a:t>
            </a:r>
            <a:endParaRPr sz="32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32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200" u="sng">
                <a:solidFill>
                  <a:srgbClr val="FF0000"/>
                </a:solidFill>
                <a:latin typeface="EB Garamond"/>
                <a:ea typeface="EB Garamond"/>
                <a:cs typeface="EB Garamond"/>
                <a:sym typeface="EB Garamond"/>
              </a:rPr>
              <a:t>People</a:t>
            </a:r>
            <a:r>
              <a:rPr lang="en-US" sz="32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380" name="Google Shape;380;p59"/>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0"/>
          <p:cNvSpPr txBox="1"/>
          <p:nvPr>
            <p:ph type="title"/>
          </p:nvPr>
        </p:nvSpPr>
        <p:spPr>
          <a:xfrm>
            <a:off x="4751850" y="274650"/>
            <a:ext cx="44412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100">
                <a:solidFill>
                  <a:srgbClr val="3B3B3B"/>
                </a:solidFill>
                <a:highlight>
                  <a:srgbClr val="FFFFFF"/>
                </a:highlight>
                <a:latin typeface="EB Garamond"/>
                <a:ea typeface="EB Garamond"/>
                <a:cs typeface="EB Garamond"/>
                <a:sym typeface="EB Garamond"/>
              </a:rPr>
              <a:t>For this assembly of ours, and for every assembly of the orthodox, that Christ our God may bless them and perfect them in peace, and also pray that He  forgives us our sins.</a:t>
            </a:r>
            <a:endParaRPr sz="31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100" u="sng">
                <a:solidFill>
                  <a:srgbClr val="FF0000"/>
                </a:solidFill>
                <a:latin typeface="EB Garamond"/>
                <a:ea typeface="EB Garamond"/>
                <a:cs typeface="EB Garamond"/>
                <a:sym typeface="EB Garamond"/>
              </a:rPr>
              <a:t>People</a:t>
            </a:r>
            <a:r>
              <a:rPr lang="en-US" sz="3100">
                <a:solidFill>
                  <a:srgbClr val="FF0000"/>
                </a:solidFill>
                <a:latin typeface="EB Garamond"/>
                <a:ea typeface="EB Garamond"/>
                <a:cs typeface="EB Garamond"/>
                <a:sym typeface="EB Garamond"/>
              </a:rPr>
              <a:t>: O Lord have mercy upon us</a:t>
            </a:r>
            <a:endParaRPr>
              <a:solidFill>
                <a:srgbClr val="3B3B3B"/>
              </a:solidFill>
              <a:highlight>
                <a:srgbClr val="FFFFFF"/>
              </a:highlight>
              <a:latin typeface="EB Garamond"/>
              <a:ea typeface="EB Garamond"/>
              <a:cs typeface="EB Garamond"/>
              <a:sym typeface="EB Garamond"/>
            </a:endParaRPr>
          </a:p>
        </p:txBody>
      </p:sp>
      <p:sp>
        <p:nvSpPr>
          <p:cNvPr id="386" name="Google Shape;386;p60"/>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1"/>
          <p:cNvSpPr txBox="1"/>
          <p:nvPr>
            <p:ph type="title"/>
          </p:nvPr>
        </p:nvSpPr>
        <p:spPr>
          <a:xfrm>
            <a:off x="3878350" y="119225"/>
            <a:ext cx="5265600" cy="6738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rgbClr val="3B3B3B"/>
                </a:solidFill>
                <a:highlight>
                  <a:srgbClr val="FFFFFF"/>
                </a:highlight>
                <a:latin typeface="EB Garamond"/>
                <a:ea typeface="EB Garamond"/>
                <a:cs typeface="EB Garamond"/>
                <a:sym typeface="EB Garamond"/>
              </a:rPr>
              <a:t>For those who come to this Holy Church, for those that give offering from/of humans and animals?? (offering of themselves and of animal offerings)  that He may bless them, comfort them, help them, and pray that He also forgives us our sins.</a:t>
            </a:r>
            <a:endParaRPr sz="30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000" u="sng">
                <a:solidFill>
                  <a:srgbClr val="FF0000"/>
                </a:solidFill>
                <a:latin typeface="EB Garamond"/>
                <a:ea typeface="EB Garamond"/>
                <a:cs typeface="EB Garamond"/>
                <a:sym typeface="EB Garamond"/>
              </a:rPr>
              <a:t>People</a:t>
            </a:r>
            <a:r>
              <a:rPr lang="en-US" sz="3000">
                <a:solidFill>
                  <a:srgbClr val="FF0000"/>
                </a:solidFill>
                <a:latin typeface="EB Garamond"/>
                <a:ea typeface="EB Garamond"/>
                <a:cs typeface="EB Garamond"/>
                <a:sym typeface="EB Garamond"/>
              </a:rPr>
              <a:t>: O Lord have mercy upon us</a:t>
            </a:r>
            <a:endParaRPr sz="2700">
              <a:solidFill>
                <a:srgbClr val="3B3B3B"/>
              </a:solidFill>
              <a:highlight>
                <a:srgbClr val="FFFFFF"/>
              </a:highlight>
              <a:latin typeface="EB Garamond"/>
              <a:ea typeface="EB Garamond"/>
              <a:cs typeface="EB Garamond"/>
              <a:sym typeface="EB Garamond"/>
            </a:endParaRPr>
          </a:p>
        </p:txBody>
      </p:sp>
      <p:sp>
        <p:nvSpPr>
          <p:cNvPr id="392" name="Google Shape;392;p61"/>
          <p:cNvSpPr txBox="1"/>
          <p:nvPr>
            <p:ph type="title"/>
          </p:nvPr>
        </p:nvSpPr>
        <p:spPr>
          <a:xfrm>
            <a:off x="779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2"/>
          <p:cNvSpPr txBox="1"/>
          <p:nvPr>
            <p:ph type="title"/>
          </p:nvPr>
        </p:nvSpPr>
        <p:spPr>
          <a:xfrm>
            <a:off x="4331675" y="350850"/>
            <a:ext cx="45840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solidFill>
                  <a:srgbClr val="3B3B3B"/>
                </a:solidFill>
                <a:highlight>
                  <a:srgbClr val="FFFFFF"/>
                </a:highlight>
                <a:latin typeface="EB Garamond"/>
                <a:ea typeface="EB Garamond"/>
                <a:cs typeface="EB Garamond"/>
                <a:sym typeface="EB Garamond"/>
              </a:rPr>
              <a:t>For the sake of  all of those who have good thoughts for the Church, for those who strive for and who are of the right faith. May God bless them and pay them their reward, and be merciful unto them, and also pray that He  forgives us our sins.</a:t>
            </a:r>
            <a:endParaRPr sz="27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27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700" u="sng">
                <a:solidFill>
                  <a:srgbClr val="FF0000"/>
                </a:solidFill>
                <a:latin typeface="EB Garamond"/>
                <a:ea typeface="EB Garamond"/>
                <a:cs typeface="EB Garamond"/>
                <a:sym typeface="EB Garamond"/>
              </a:rPr>
              <a:t>People</a:t>
            </a:r>
            <a:r>
              <a:rPr lang="en-US" sz="27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398" name="Google Shape;398;p62"/>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3"/>
          <p:cNvSpPr txBox="1"/>
          <p:nvPr>
            <p:ph type="title"/>
          </p:nvPr>
        </p:nvSpPr>
        <p:spPr>
          <a:xfrm>
            <a:off x="4044200" y="274650"/>
            <a:ext cx="5100000" cy="6263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solidFill>
                  <a:srgbClr val="3B3B3B"/>
                </a:solidFill>
                <a:highlight>
                  <a:srgbClr val="FFFFFF"/>
                </a:highlight>
                <a:latin typeface="EB Garamond"/>
                <a:ea typeface="EB Garamond"/>
                <a:cs typeface="EB Garamond"/>
                <a:sym typeface="EB Garamond"/>
              </a:rPr>
              <a:t>For the sake of those who tend to the sacrifices, offerings, first-fruits, oil, incense, coverings, reading books, and altar vessels, that Christ our God may reward them in the heavenly Jerusalem, and also pray that He  forgives us our sins.</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u="sng">
                <a:solidFill>
                  <a:srgbClr val="FF0000"/>
                </a:solidFill>
                <a:latin typeface="EB Garamond"/>
                <a:ea typeface="EB Garamond"/>
                <a:cs typeface="EB Garamond"/>
                <a:sym typeface="EB Garamond"/>
              </a:rPr>
              <a:t>Hizb</a:t>
            </a:r>
            <a:r>
              <a:rPr b="1" lang="en-US">
                <a:solidFill>
                  <a:srgbClr val="FF0000"/>
                </a:solidFill>
                <a:latin typeface="EB Garamond"/>
                <a:ea typeface="EB Garamond"/>
                <a:cs typeface="EB Garamond"/>
                <a:sym typeface="EB Garamond"/>
              </a:rPr>
              <a:t>: Igzio tesahalene </a:t>
            </a:r>
            <a:r>
              <a:rPr lang="en-US" sz="2400">
                <a:solidFill>
                  <a:srgbClr val="FF0000"/>
                </a:solidFill>
                <a:latin typeface="EB Garamond"/>
                <a:ea typeface="EB Garamond"/>
                <a:cs typeface="EB Garamond"/>
                <a:sym typeface="EB Garamond"/>
              </a:rPr>
              <a:t>(while prostrating</a:t>
            </a:r>
            <a:r>
              <a:rPr lang="en-US" sz="2200">
                <a:solidFill>
                  <a:srgbClr val="FF0000"/>
                </a:solidFill>
                <a:latin typeface="EB Garamond"/>
                <a:ea typeface="EB Garamond"/>
                <a:cs typeface="EB Garamond"/>
                <a:sym typeface="EB Garamond"/>
              </a:rPr>
              <a:t>)</a:t>
            </a:r>
            <a:endParaRPr sz="22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People</a:t>
            </a:r>
            <a:r>
              <a:rPr lang="en-US" sz="26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04" name="Google Shape;404;p63"/>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80500" y="-76200"/>
            <a:ext cx="4652400" cy="39783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700" u="sng">
                <a:solidFill>
                  <a:srgbClr val="FF0000"/>
                </a:solidFill>
                <a:latin typeface="Nyala"/>
                <a:ea typeface="Nyala"/>
                <a:cs typeface="Nyala"/>
                <a:sym typeface="Nyala"/>
              </a:rPr>
              <a:t>ዘዮሐንስ</a:t>
            </a:r>
            <a:endParaRPr b="1" sz="37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ስብሐት ለአብ ወወልድ ወመንፈስ ቅዱስ በወንጌል ለዘመሀረነ በኦሪት ወበነቢያት ለዘናዘዘነ በከመ መሀረነ እግዚእነ ስብሐት ለእግዚአብሔር ከመ ናምልኮ ለዘፈጠረነ።</a:t>
            </a:r>
            <a:endParaRPr b="1" sz="2500">
              <a:solidFill>
                <a:srgbClr val="000000"/>
              </a:solidFill>
              <a:latin typeface="Nyala"/>
              <a:ea typeface="Nyala"/>
              <a:cs typeface="Nyala"/>
              <a:sym typeface="Nyala"/>
            </a:endParaRPr>
          </a:p>
        </p:txBody>
      </p:sp>
      <p:sp>
        <p:nvSpPr>
          <p:cNvPr id="102" name="Google Shape;102;p19"/>
          <p:cNvSpPr txBox="1"/>
          <p:nvPr>
            <p:ph type="title"/>
          </p:nvPr>
        </p:nvSpPr>
        <p:spPr>
          <a:xfrm>
            <a:off x="4303375" y="-215500"/>
            <a:ext cx="4809600" cy="39783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700" u="sng">
                <a:solidFill>
                  <a:srgbClr val="FF0000"/>
                </a:solidFill>
                <a:latin typeface="Nyala"/>
                <a:ea typeface="Nyala"/>
                <a:cs typeface="Nyala"/>
                <a:sym typeface="Nyala"/>
              </a:rPr>
              <a:t>ze-Yohanis</a:t>
            </a:r>
            <a:endParaRPr b="1" sz="37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500">
                <a:solidFill>
                  <a:srgbClr val="000000"/>
                </a:solidFill>
                <a:latin typeface="Nyala"/>
                <a:ea typeface="Nyala"/>
                <a:cs typeface="Nyala"/>
                <a:sym typeface="Nyala"/>
              </a:rPr>
              <a:t>sibhat leAb weWeld weMenfes Qidus be-wengiel leze-meharene be-orīt webe-nebīyat leze-nazezene be-keme meharene Igzī’ine sibhat leIgzīabhier keme namliko leze-feTerene</a:t>
            </a:r>
            <a:endParaRPr b="1" sz="2500">
              <a:solidFill>
                <a:srgbClr val="000000"/>
              </a:solidFill>
              <a:latin typeface="Nyala"/>
              <a:ea typeface="Nyala"/>
              <a:cs typeface="Nyala"/>
              <a:sym typeface="Nyala"/>
            </a:endParaRPr>
          </a:p>
        </p:txBody>
      </p:sp>
      <p:sp>
        <p:nvSpPr>
          <p:cNvPr id="103" name="Google Shape;103;p19"/>
          <p:cNvSpPr txBox="1"/>
          <p:nvPr>
            <p:ph type="title"/>
          </p:nvPr>
        </p:nvSpPr>
        <p:spPr>
          <a:xfrm>
            <a:off x="4094400" y="3836800"/>
            <a:ext cx="4942500" cy="2930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800"/>
              <a:buFont typeface="Calibri"/>
              <a:buNone/>
            </a:pPr>
            <a:r>
              <a:rPr b="1" lang="en-US" sz="3300" u="sng">
                <a:solidFill>
                  <a:srgbClr val="FF0000"/>
                </a:solidFill>
                <a:latin typeface="Nyala"/>
                <a:ea typeface="Nyala"/>
                <a:cs typeface="Nyala"/>
                <a:sym typeface="Nyala"/>
              </a:rPr>
              <a:t>of John</a:t>
            </a:r>
            <a:endParaRPr b="1" sz="33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800"/>
              <a:buFont typeface="Calibri"/>
              <a:buNone/>
            </a:pPr>
            <a:r>
              <a:rPr b="1" lang="en-US" sz="2100">
                <a:solidFill>
                  <a:srgbClr val="000000"/>
                </a:solidFill>
                <a:latin typeface="Nyala"/>
                <a:ea typeface="Nyala"/>
                <a:cs typeface="Nyala"/>
                <a:sym typeface="Nyala"/>
              </a:rPr>
              <a:t>Glory to the Father and Son and Holy Spirit that taught us through the gospel and comforted us through  books of the law and the prophets. He taught us our Lord, Glory to God whom we worship for creating us.</a:t>
            </a:r>
            <a:endParaRPr b="1" sz="2100">
              <a:solidFill>
                <a:srgbClr val="000000"/>
              </a:solidFill>
              <a:latin typeface="Nyala"/>
              <a:ea typeface="Nyala"/>
              <a:cs typeface="Nyala"/>
              <a:sym typeface="Nyala"/>
            </a:endParaRPr>
          </a:p>
        </p:txBody>
      </p:sp>
      <p:sp>
        <p:nvSpPr>
          <p:cNvPr id="104" name="Google Shape;104;p19"/>
          <p:cNvSpPr txBox="1"/>
          <p:nvPr>
            <p:ph type="title"/>
          </p:nvPr>
        </p:nvSpPr>
        <p:spPr>
          <a:xfrm>
            <a:off x="50450" y="3760600"/>
            <a:ext cx="3922200" cy="2930100"/>
          </a:xfrm>
          <a:prstGeom prst="rect">
            <a:avLst/>
          </a:prstGeom>
          <a:noFill/>
          <a:ln>
            <a:noFill/>
          </a:ln>
        </p:spPr>
        <p:txBody>
          <a:bodyPr anchorCtr="0" anchor="ctr" bIns="45700" lIns="91425" spcFirstLastPara="1" rIns="91425" wrap="square" tIns="45700">
            <a:noAutofit/>
          </a:bodyPr>
          <a:lstStyle/>
          <a:p>
            <a:pPr indent="0" lvl="0" marL="0" rtl="0" algn="ctr">
              <a:spcBef>
                <a:spcPts val="920"/>
              </a:spcBef>
              <a:spcAft>
                <a:spcPts val="0"/>
              </a:spcAft>
              <a:buClr>
                <a:srgbClr val="00B050"/>
              </a:buClr>
              <a:buSzPts val="4600"/>
              <a:buFont typeface="Arial"/>
              <a:buNone/>
            </a:pPr>
            <a:r>
              <a:rPr lang="en-US" sz="2600">
                <a:latin typeface="Calibri"/>
                <a:ea typeface="Calibri"/>
                <a:cs typeface="Calibri"/>
                <a:sym typeface="Calibri"/>
              </a:rPr>
              <a:t>ሃሌ ሉያ፡ ምስጋና ንአብን ወልድን መንፈስ ቅዱስን። ምስጋና ነቲ ብኦሪት ዝመሀረና ብነብያት ዘጸናንዓና ጐይታና። ምስጋና ንኸነምልኾ ዝፈጠረና እግዚአብሔር።</a:t>
            </a:r>
            <a:endParaRPr b="1" sz="2600">
              <a:latin typeface="Nyala"/>
              <a:ea typeface="Nyala"/>
              <a:cs typeface="Nyala"/>
              <a:sym typeface="Nyal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4"/>
          <p:cNvSpPr txBox="1"/>
          <p:nvPr>
            <p:ph type="title"/>
          </p:nvPr>
        </p:nvSpPr>
        <p:spPr>
          <a:xfrm>
            <a:off x="4143725" y="240450"/>
            <a:ext cx="5000100" cy="6213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solidFill>
                  <a:srgbClr val="3B3B3B"/>
                </a:solidFill>
                <a:highlight>
                  <a:srgbClr val="FFFFFF"/>
                </a:highlight>
                <a:latin typeface="EB Garamond"/>
                <a:ea typeface="EB Garamond"/>
                <a:cs typeface="EB Garamond"/>
                <a:sym typeface="EB Garamond"/>
              </a:rPr>
              <a:t>For the sake of the </a:t>
            </a:r>
            <a:r>
              <a:rPr lang="en-US" sz="2600">
                <a:solidFill>
                  <a:srgbClr val="333333"/>
                </a:solidFill>
                <a:highlight>
                  <a:srgbClr val="FFFFFF"/>
                </a:highlight>
                <a:latin typeface="EB Garamond"/>
                <a:ea typeface="EB Garamond"/>
                <a:cs typeface="EB Garamond"/>
                <a:sym typeface="EB Garamond"/>
              </a:rPr>
              <a:t>poor, the innocent, the widow, the orphan, the anxious, the farmers that have planted their seeds, the buyers and sellers living everywhere, the anxious people. May God have mercy on them </a:t>
            </a:r>
            <a:r>
              <a:rPr lang="en-US" sz="2600">
                <a:solidFill>
                  <a:srgbClr val="3B3B3B"/>
                </a:solidFill>
                <a:highlight>
                  <a:srgbClr val="FFFFFF"/>
                </a:highlight>
                <a:latin typeface="EB Garamond"/>
                <a:ea typeface="EB Garamond"/>
                <a:cs typeface="EB Garamond"/>
                <a:sym typeface="EB Garamond"/>
              </a:rPr>
              <a:t>and also pray that He  forgives us our sins.</a:t>
            </a:r>
            <a:endParaRPr sz="26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26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Hizb</a:t>
            </a:r>
            <a:r>
              <a:rPr b="1" lang="en-US" sz="2600">
                <a:solidFill>
                  <a:srgbClr val="FF0000"/>
                </a:solidFill>
                <a:latin typeface="EB Garamond"/>
                <a:ea typeface="EB Garamond"/>
                <a:cs typeface="EB Garamond"/>
                <a:sym typeface="EB Garamond"/>
              </a:rPr>
              <a:t>: Igzio tesahalene </a:t>
            </a:r>
            <a:r>
              <a:rPr lang="en-US" sz="2600">
                <a:solidFill>
                  <a:srgbClr val="FF0000"/>
                </a:solidFill>
                <a:latin typeface="EB Garamond"/>
                <a:ea typeface="EB Garamond"/>
                <a:cs typeface="EB Garamond"/>
                <a:sym typeface="EB Garamond"/>
              </a:rPr>
              <a:t>(while prostrating)</a:t>
            </a:r>
            <a:endParaRPr sz="26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People</a:t>
            </a:r>
            <a:r>
              <a:rPr lang="en-US" sz="2600">
                <a:solidFill>
                  <a:srgbClr val="FF0000"/>
                </a:solidFill>
                <a:latin typeface="EB Garamond"/>
                <a:ea typeface="EB Garamond"/>
                <a:cs typeface="EB Garamond"/>
                <a:sym typeface="EB Garamond"/>
              </a:rPr>
              <a:t>: O Lord have mercy upon us</a:t>
            </a:r>
            <a:endParaRPr sz="2600">
              <a:solidFill>
                <a:srgbClr val="3B3B3B"/>
              </a:solidFill>
              <a:highlight>
                <a:srgbClr val="FFFFFF"/>
              </a:highlight>
              <a:latin typeface="EB Garamond"/>
              <a:ea typeface="EB Garamond"/>
              <a:cs typeface="EB Garamond"/>
              <a:sym typeface="EB Garamond"/>
            </a:endParaRPr>
          </a:p>
        </p:txBody>
      </p:sp>
      <p:sp>
        <p:nvSpPr>
          <p:cNvPr id="410" name="Google Shape;410;p64"/>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5"/>
          <p:cNvSpPr txBox="1"/>
          <p:nvPr>
            <p:ph type="title"/>
          </p:nvPr>
        </p:nvSpPr>
        <p:spPr>
          <a:xfrm>
            <a:off x="4572000" y="382375"/>
            <a:ext cx="4419600" cy="624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solidFill>
                  <a:srgbClr val="3B3B3B"/>
                </a:solidFill>
                <a:highlight>
                  <a:srgbClr val="FFFFFF"/>
                </a:highlight>
                <a:latin typeface="EB Garamond"/>
                <a:ea typeface="EB Garamond"/>
                <a:cs typeface="EB Garamond"/>
                <a:sym typeface="EB Garamond"/>
              </a:rPr>
              <a:t>For the sake of those in prison full of anxiety, </a:t>
            </a:r>
            <a:r>
              <a:rPr lang="en-US" sz="2600">
                <a:solidFill>
                  <a:srgbClr val="333333"/>
                </a:solidFill>
                <a:highlight>
                  <a:srgbClr val="FFFFFF"/>
                </a:highlight>
                <a:latin typeface="EB Garamond"/>
                <a:ea typeface="EB Garamond"/>
                <a:cs typeface="EB Garamond"/>
                <a:sym typeface="EB Garamond"/>
              </a:rPr>
              <a:t>those who fled their country and are in exile or captivity, and those who are held in bitter bondage of demons, O Lord, set them all free and have mercy upon them, </a:t>
            </a:r>
            <a:r>
              <a:rPr lang="en-US" sz="2600">
                <a:solidFill>
                  <a:srgbClr val="3B3B3B"/>
                </a:solidFill>
                <a:highlight>
                  <a:srgbClr val="FFFFFF"/>
                </a:highlight>
                <a:latin typeface="EB Garamond"/>
                <a:ea typeface="EB Garamond"/>
                <a:cs typeface="EB Garamond"/>
                <a:sym typeface="EB Garamond"/>
              </a:rPr>
              <a:t>and also pray that He  forgives us our sins.</a:t>
            </a:r>
            <a:endParaRPr sz="26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26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Hizb</a:t>
            </a:r>
            <a:r>
              <a:rPr b="1" lang="en-US" sz="2600">
                <a:solidFill>
                  <a:srgbClr val="FF0000"/>
                </a:solidFill>
                <a:latin typeface="EB Garamond"/>
                <a:ea typeface="EB Garamond"/>
                <a:cs typeface="EB Garamond"/>
                <a:sym typeface="EB Garamond"/>
              </a:rPr>
              <a:t>: Igzio tesahalene </a:t>
            </a:r>
            <a:r>
              <a:rPr lang="en-US" sz="2200">
                <a:solidFill>
                  <a:srgbClr val="FF0000"/>
                </a:solidFill>
                <a:latin typeface="EB Garamond"/>
                <a:ea typeface="EB Garamond"/>
                <a:cs typeface="EB Garamond"/>
                <a:sym typeface="EB Garamond"/>
              </a:rPr>
              <a:t>(while prostrating</a:t>
            </a:r>
            <a:r>
              <a:rPr lang="en-US" sz="2000">
                <a:solidFill>
                  <a:srgbClr val="FF0000"/>
                </a:solidFill>
                <a:latin typeface="EB Garamond"/>
                <a:ea typeface="EB Garamond"/>
                <a:cs typeface="EB Garamond"/>
                <a:sym typeface="EB Garamond"/>
              </a:rPr>
              <a:t>)</a:t>
            </a:r>
            <a:endParaRPr sz="20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People</a:t>
            </a:r>
            <a:r>
              <a:rPr lang="en-US" sz="26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16" name="Google Shape;416;p65"/>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6"/>
          <p:cNvSpPr txBox="1"/>
          <p:nvPr>
            <p:ph type="title"/>
          </p:nvPr>
        </p:nvSpPr>
        <p:spPr>
          <a:xfrm>
            <a:off x="4572000" y="274650"/>
            <a:ext cx="4495800" cy="6538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3B3B3B"/>
                </a:solidFill>
                <a:highlight>
                  <a:srgbClr val="FFFFFF"/>
                </a:highlight>
                <a:latin typeface="EB Garamond"/>
                <a:ea typeface="EB Garamond"/>
                <a:cs typeface="EB Garamond"/>
                <a:sym typeface="EB Garamond"/>
              </a:rPr>
              <a:t>For the sake of those in prison full of anxiety, </a:t>
            </a:r>
            <a:r>
              <a:rPr lang="en-US">
                <a:solidFill>
                  <a:srgbClr val="333333"/>
                </a:solidFill>
                <a:highlight>
                  <a:srgbClr val="FFFFFF"/>
                </a:highlight>
                <a:latin typeface="EB Garamond"/>
                <a:ea typeface="EB Garamond"/>
                <a:cs typeface="EB Garamond"/>
                <a:sym typeface="EB Garamond"/>
              </a:rPr>
              <a:t>those who fled their country and are in exile or captivity, and those who are held in bitter bondage of demons, O Lord, set them all free and have mercy upon them, </a:t>
            </a:r>
            <a:r>
              <a:rPr lang="en-US">
                <a:solidFill>
                  <a:srgbClr val="3B3B3B"/>
                </a:solidFill>
                <a:highlight>
                  <a:srgbClr val="FFFFFF"/>
                </a:highlight>
                <a:latin typeface="EB Garamond"/>
                <a:ea typeface="EB Garamond"/>
                <a:cs typeface="EB Garamond"/>
                <a:sym typeface="EB Garamond"/>
              </a:rPr>
              <a:t>and also pray that He  forgives us our sins.</a:t>
            </a:r>
            <a:endParaRPr>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26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Hizb</a:t>
            </a:r>
            <a:r>
              <a:rPr b="1" lang="en-US" sz="2600">
                <a:solidFill>
                  <a:srgbClr val="FF0000"/>
                </a:solidFill>
                <a:latin typeface="EB Garamond"/>
                <a:ea typeface="EB Garamond"/>
                <a:cs typeface="EB Garamond"/>
                <a:sym typeface="EB Garamond"/>
              </a:rPr>
              <a:t>: Igzio tesahalene </a:t>
            </a:r>
            <a:r>
              <a:rPr lang="en-US" sz="2200">
                <a:solidFill>
                  <a:srgbClr val="FF0000"/>
                </a:solidFill>
                <a:latin typeface="EB Garamond"/>
                <a:ea typeface="EB Garamond"/>
                <a:cs typeface="EB Garamond"/>
                <a:sym typeface="EB Garamond"/>
              </a:rPr>
              <a:t>(while prostrating</a:t>
            </a:r>
            <a:r>
              <a:rPr lang="en-US" sz="2000">
                <a:solidFill>
                  <a:srgbClr val="FF0000"/>
                </a:solidFill>
                <a:latin typeface="EB Garamond"/>
                <a:ea typeface="EB Garamond"/>
                <a:cs typeface="EB Garamond"/>
                <a:sym typeface="EB Garamond"/>
              </a:rPr>
              <a:t>)</a:t>
            </a:r>
            <a:endParaRPr sz="20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u="sng">
                <a:solidFill>
                  <a:srgbClr val="FF0000"/>
                </a:solidFill>
                <a:latin typeface="EB Garamond"/>
                <a:ea typeface="EB Garamond"/>
                <a:cs typeface="EB Garamond"/>
                <a:sym typeface="EB Garamond"/>
              </a:rPr>
              <a:t>People</a:t>
            </a:r>
            <a:r>
              <a:rPr lang="en-US">
                <a:solidFill>
                  <a:srgbClr val="FF0000"/>
                </a:solidFill>
                <a:latin typeface="EB Garamond"/>
                <a:ea typeface="EB Garamond"/>
                <a:cs typeface="EB Garamond"/>
                <a:sym typeface="EB Garamond"/>
              </a:rPr>
              <a:t>: O Lord have mercy upon us</a:t>
            </a:r>
            <a:endParaRPr sz="2500">
              <a:solidFill>
                <a:srgbClr val="3B3B3B"/>
              </a:solidFill>
              <a:highlight>
                <a:srgbClr val="FFFFFF"/>
              </a:highlight>
              <a:latin typeface="EB Garamond"/>
              <a:ea typeface="EB Garamond"/>
              <a:cs typeface="EB Garamond"/>
              <a:sym typeface="EB Garamond"/>
            </a:endParaRPr>
          </a:p>
        </p:txBody>
      </p:sp>
      <p:sp>
        <p:nvSpPr>
          <p:cNvPr id="422" name="Google Shape;422;p66"/>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7"/>
          <p:cNvSpPr txBox="1"/>
          <p:nvPr>
            <p:ph type="title"/>
          </p:nvPr>
        </p:nvSpPr>
        <p:spPr>
          <a:xfrm>
            <a:off x="3856250" y="274650"/>
            <a:ext cx="51351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rgbClr val="333333"/>
                </a:solidFill>
                <a:highlight>
                  <a:srgbClr val="FFFFFF"/>
                </a:highlight>
                <a:latin typeface="EB Garamond"/>
                <a:ea typeface="EB Garamond"/>
                <a:cs typeface="EB Garamond"/>
                <a:sym typeface="EB Garamond"/>
              </a:rPr>
              <a:t>For the sake of those people that are present in the church asking for the mercy of their souls, to get rapid forgiveness  and mercy from God </a:t>
            </a:r>
            <a:r>
              <a:rPr lang="en-US" sz="3000">
                <a:solidFill>
                  <a:srgbClr val="3B3B3B"/>
                </a:solidFill>
                <a:highlight>
                  <a:srgbClr val="FFFFFF"/>
                </a:highlight>
                <a:latin typeface="EB Garamond"/>
                <a:ea typeface="EB Garamond"/>
                <a:cs typeface="EB Garamond"/>
                <a:sym typeface="EB Garamond"/>
              </a:rPr>
              <a:t>and also pray that He  forgives us our sins.</a:t>
            </a:r>
            <a:endParaRPr sz="30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000" u="sng">
                <a:solidFill>
                  <a:srgbClr val="FF0000"/>
                </a:solidFill>
                <a:latin typeface="EB Garamond"/>
                <a:ea typeface="EB Garamond"/>
                <a:cs typeface="EB Garamond"/>
                <a:sym typeface="EB Garamond"/>
              </a:rPr>
              <a:t>People</a:t>
            </a:r>
            <a:r>
              <a:rPr lang="en-US" sz="3000">
                <a:solidFill>
                  <a:srgbClr val="FF0000"/>
                </a:solidFill>
                <a:latin typeface="EB Garamond"/>
                <a:ea typeface="EB Garamond"/>
                <a:cs typeface="EB Garamond"/>
                <a:sym typeface="EB Garamond"/>
              </a:rPr>
              <a:t>: O Lord have mercy upon us</a:t>
            </a:r>
            <a:endParaRPr sz="1900">
              <a:solidFill>
                <a:srgbClr val="3B3B3B"/>
              </a:solidFill>
              <a:highlight>
                <a:srgbClr val="FFFFFF"/>
              </a:highlight>
              <a:latin typeface="EB Garamond"/>
              <a:ea typeface="EB Garamond"/>
              <a:cs typeface="EB Garamond"/>
              <a:sym typeface="EB Garamond"/>
            </a:endParaRPr>
          </a:p>
        </p:txBody>
      </p:sp>
      <p:sp>
        <p:nvSpPr>
          <p:cNvPr id="428" name="Google Shape;428;p67"/>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8"/>
          <p:cNvSpPr txBox="1"/>
          <p:nvPr>
            <p:ph type="title"/>
          </p:nvPr>
        </p:nvSpPr>
        <p:spPr>
          <a:xfrm>
            <a:off x="4199000" y="350850"/>
            <a:ext cx="48966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solidFill>
                  <a:srgbClr val="333333"/>
                </a:solidFill>
                <a:highlight>
                  <a:srgbClr val="FFFFFF"/>
                </a:highlight>
                <a:latin typeface="EB Garamond"/>
                <a:ea typeface="EB Garamond"/>
                <a:cs typeface="EB Garamond"/>
                <a:sym typeface="EB Garamond"/>
              </a:rPr>
              <a:t>For the sake of those who have bidden us to remember them in our supplications and prayers, each one according to his name, that Christ our God may remember them in goodness at all times, and forgive us our sins.</a:t>
            </a:r>
            <a:endParaRPr sz="27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27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700" u="sng">
                <a:solidFill>
                  <a:srgbClr val="FF0000"/>
                </a:solidFill>
                <a:latin typeface="EB Garamond"/>
                <a:ea typeface="EB Garamond"/>
                <a:cs typeface="EB Garamond"/>
                <a:sym typeface="EB Garamond"/>
              </a:rPr>
              <a:t>Hizb</a:t>
            </a:r>
            <a:r>
              <a:rPr b="1" lang="en-US" sz="2700">
                <a:solidFill>
                  <a:srgbClr val="FF0000"/>
                </a:solidFill>
                <a:latin typeface="EB Garamond"/>
                <a:ea typeface="EB Garamond"/>
                <a:cs typeface="EB Garamond"/>
                <a:sym typeface="EB Garamond"/>
              </a:rPr>
              <a:t>: Igzio tesahalene </a:t>
            </a:r>
            <a:r>
              <a:rPr lang="en-US" sz="2300">
                <a:solidFill>
                  <a:srgbClr val="FF0000"/>
                </a:solidFill>
                <a:latin typeface="EB Garamond"/>
                <a:ea typeface="EB Garamond"/>
                <a:cs typeface="EB Garamond"/>
                <a:sym typeface="EB Garamond"/>
              </a:rPr>
              <a:t>(while prostrating</a:t>
            </a:r>
            <a:r>
              <a:rPr lang="en-US" sz="2100">
                <a:solidFill>
                  <a:srgbClr val="FF0000"/>
                </a:solidFill>
                <a:latin typeface="EB Garamond"/>
                <a:ea typeface="EB Garamond"/>
                <a:cs typeface="EB Garamond"/>
                <a:sym typeface="EB Garamond"/>
              </a:rPr>
              <a:t>)</a:t>
            </a:r>
            <a:endParaRPr sz="21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700" u="sng">
                <a:solidFill>
                  <a:srgbClr val="FF0000"/>
                </a:solidFill>
                <a:latin typeface="EB Garamond"/>
                <a:ea typeface="EB Garamond"/>
                <a:cs typeface="EB Garamond"/>
                <a:sym typeface="EB Garamond"/>
              </a:rPr>
              <a:t>People</a:t>
            </a:r>
            <a:r>
              <a:rPr lang="en-US" sz="27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434" name="Google Shape;434;p68"/>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9"/>
          <p:cNvSpPr txBox="1"/>
          <p:nvPr>
            <p:ph type="title"/>
          </p:nvPr>
        </p:nvSpPr>
        <p:spPr>
          <a:xfrm>
            <a:off x="4409075" y="350850"/>
            <a:ext cx="47352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solidFill>
                  <a:srgbClr val="333333"/>
                </a:solidFill>
                <a:highlight>
                  <a:srgbClr val="FFFFFF"/>
                </a:highlight>
                <a:latin typeface="EB Garamond"/>
                <a:ea typeface="EB Garamond"/>
                <a:cs typeface="EB Garamond"/>
                <a:sym typeface="EB Garamond"/>
              </a:rPr>
              <a:t>For the sake of  those  pray for the rising of the waters of the rivers this year, that Christ our God may truly bless them and raise them according to their measure, that He may give joy to the face of the earth, sustain us, the have compassion on His creation which His hands have made, </a:t>
            </a:r>
            <a:r>
              <a:rPr lang="en-US" sz="2600">
                <a:solidFill>
                  <a:srgbClr val="3B3B3B"/>
                </a:solidFill>
                <a:highlight>
                  <a:srgbClr val="FFFFFF"/>
                </a:highlight>
                <a:latin typeface="EB Garamond"/>
                <a:ea typeface="EB Garamond"/>
                <a:cs typeface="EB Garamond"/>
                <a:sym typeface="EB Garamond"/>
              </a:rPr>
              <a:t>and also pray that He  forgives us our sins.</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600" u="sng">
                <a:solidFill>
                  <a:srgbClr val="FF0000"/>
                </a:solidFill>
                <a:latin typeface="EB Garamond"/>
                <a:ea typeface="EB Garamond"/>
                <a:cs typeface="EB Garamond"/>
                <a:sym typeface="EB Garamond"/>
              </a:rPr>
              <a:t>People</a:t>
            </a:r>
            <a:r>
              <a:rPr lang="en-US" sz="26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40" name="Google Shape;440;p69"/>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0"/>
          <p:cNvSpPr txBox="1"/>
          <p:nvPr>
            <p:ph type="title"/>
          </p:nvPr>
        </p:nvSpPr>
        <p:spPr>
          <a:xfrm>
            <a:off x="4044200" y="274650"/>
            <a:ext cx="5099700" cy="6348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200">
                <a:latin typeface="EB Garamond"/>
                <a:ea typeface="EB Garamond"/>
                <a:cs typeface="EB Garamond"/>
                <a:sym typeface="EB Garamond"/>
              </a:rPr>
              <a:t>For the sake of this week, Lord, with peace that we may finish it, temptations of the enemy may be far from us, for our souls to be saved, that He may give us mercy, For our sins to be blotted out, let us pray.</a:t>
            </a:r>
            <a:endParaRPr sz="3200">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Hizb</a:t>
            </a:r>
            <a:r>
              <a:rPr b="1" lang="en-US" sz="2300">
                <a:solidFill>
                  <a:srgbClr val="FF0000"/>
                </a:solidFill>
                <a:latin typeface="EB Garamond"/>
                <a:ea typeface="EB Garamond"/>
                <a:cs typeface="EB Garamond"/>
                <a:sym typeface="EB Garamond"/>
              </a:rPr>
              <a:t>: Igzio tesahalene </a:t>
            </a:r>
            <a:r>
              <a:rPr lang="en-US" sz="1900">
                <a:solidFill>
                  <a:srgbClr val="FF0000"/>
                </a:solidFill>
                <a:latin typeface="EB Garamond"/>
                <a:ea typeface="EB Garamond"/>
                <a:cs typeface="EB Garamond"/>
                <a:sym typeface="EB Garamond"/>
              </a:rPr>
              <a:t>(while prostrating</a:t>
            </a:r>
            <a:r>
              <a:rPr lang="en-US" sz="1700">
                <a:solidFill>
                  <a:srgbClr val="FF0000"/>
                </a:solidFill>
                <a:latin typeface="EB Garamond"/>
                <a:ea typeface="EB Garamond"/>
                <a:cs typeface="EB Garamond"/>
                <a:sym typeface="EB Garamond"/>
              </a:rPr>
              <a:t>)</a:t>
            </a:r>
            <a:endParaRPr sz="17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200" u="sng">
                <a:solidFill>
                  <a:srgbClr val="FF0000"/>
                </a:solidFill>
                <a:latin typeface="EB Garamond"/>
                <a:ea typeface="EB Garamond"/>
                <a:cs typeface="EB Garamond"/>
                <a:sym typeface="EB Garamond"/>
              </a:rPr>
              <a:t>People</a:t>
            </a:r>
            <a:r>
              <a:rPr lang="en-US" sz="3200">
                <a:solidFill>
                  <a:srgbClr val="FF0000"/>
                </a:solidFill>
                <a:latin typeface="EB Garamond"/>
                <a:ea typeface="EB Garamond"/>
                <a:cs typeface="EB Garamond"/>
                <a:sym typeface="EB Garamond"/>
              </a:rPr>
              <a:t>: O Lord have mercy upon us</a:t>
            </a:r>
            <a:endParaRPr sz="2900">
              <a:solidFill>
                <a:srgbClr val="3B3B3B"/>
              </a:solidFill>
              <a:highlight>
                <a:srgbClr val="FFFFFF"/>
              </a:highlight>
              <a:latin typeface="EB Garamond"/>
              <a:ea typeface="EB Garamond"/>
              <a:cs typeface="EB Garamond"/>
              <a:sym typeface="EB Garamond"/>
            </a:endParaRPr>
          </a:p>
        </p:txBody>
      </p:sp>
      <p:sp>
        <p:nvSpPr>
          <p:cNvPr id="446" name="Google Shape;446;p70"/>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1"/>
          <p:cNvSpPr txBox="1"/>
          <p:nvPr>
            <p:ph type="title"/>
          </p:nvPr>
        </p:nvSpPr>
        <p:spPr>
          <a:xfrm>
            <a:off x="4818175" y="274650"/>
            <a:ext cx="4249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100">
                <a:latin typeface="EB Garamond"/>
                <a:ea typeface="EB Garamond"/>
                <a:cs typeface="EB Garamond"/>
                <a:sym typeface="EB Garamond"/>
              </a:rPr>
              <a:t>For this week, God, in peace that we may finish it, the temptations of the enemy to be far from us, for our souls to be redeemed, that we may be given mercy, and to blot out our sins, let us pray</a:t>
            </a:r>
            <a:endParaRPr b="1" sz="31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3100" u="sng">
                <a:solidFill>
                  <a:srgbClr val="FF0000"/>
                </a:solidFill>
                <a:latin typeface="EB Garamond"/>
                <a:ea typeface="EB Garamond"/>
                <a:cs typeface="EB Garamond"/>
                <a:sym typeface="EB Garamond"/>
              </a:rPr>
              <a:t>People</a:t>
            </a:r>
            <a:r>
              <a:rPr lang="en-US" sz="31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452" name="Google Shape;452;p71"/>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2"/>
          <p:cNvSpPr txBox="1"/>
          <p:nvPr>
            <p:ph type="title"/>
          </p:nvPr>
        </p:nvSpPr>
        <p:spPr>
          <a:xfrm>
            <a:off x="4572000" y="274650"/>
            <a:ext cx="4495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5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a:t>
            </a:r>
            <a:endParaRPr sz="2500"/>
          </a:p>
          <a:p>
            <a:pPr indent="0" lvl="0" marL="0" rtl="0" algn="l">
              <a:lnSpc>
                <a:spcPct val="115000"/>
              </a:lnSpc>
              <a:spcBef>
                <a:spcPts val="0"/>
              </a:spcBef>
              <a:spcAft>
                <a:spcPts val="0"/>
              </a:spcAft>
              <a:buClr>
                <a:schemeClr val="dk1"/>
              </a:buClr>
              <a:buSzPts val="1100"/>
              <a:buFont typeface="Arial"/>
              <a:buNone/>
            </a:pPr>
            <a:r>
              <a:t/>
            </a:r>
            <a:endParaRPr b="1" sz="25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500">
                <a:solidFill>
                  <a:srgbClr val="FF0000"/>
                </a:solidFill>
                <a:latin typeface="EB Garamond"/>
                <a:ea typeface="EB Garamond"/>
                <a:cs typeface="EB Garamond"/>
                <a:sym typeface="EB Garamond"/>
              </a:rPr>
              <a:t>(while prostrating)</a:t>
            </a:r>
            <a:endParaRPr sz="25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People</a:t>
            </a:r>
            <a:r>
              <a:rPr lang="en-US" sz="2500">
                <a:solidFill>
                  <a:srgbClr val="FF0000"/>
                </a:solidFill>
                <a:latin typeface="EB Garamond"/>
                <a:ea typeface="EB Garamond"/>
                <a:cs typeface="EB Garamond"/>
                <a:sym typeface="EB Garamond"/>
              </a:rPr>
              <a:t>: O Lord have mercy upon us</a:t>
            </a:r>
            <a:endParaRPr sz="2500">
              <a:solidFill>
                <a:srgbClr val="3B3B3B"/>
              </a:solidFill>
              <a:highlight>
                <a:srgbClr val="FFFFFF"/>
              </a:highlight>
              <a:latin typeface="EB Garamond"/>
              <a:ea typeface="EB Garamond"/>
              <a:cs typeface="EB Garamond"/>
              <a:sym typeface="EB Garamond"/>
            </a:endParaRPr>
          </a:p>
        </p:txBody>
      </p:sp>
      <p:sp>
        <p:nvSpPr>
          <p:cNvPr id="458" name="Google Shape;458;p72"/>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3"/>
          <p:cNvSpPr txBox="1"/>
          <p:nvPr>
            <p:ph type="title"/>
          </p:nvPr>
        </p:nvSpPr>
        <p:spPr>
          <a:xfrm>
            <a:off x="4718675" y="274650"/>
            <a:ext cx="43491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3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a:t>
            </a:r>
            <a:endParaRPr sz="2300"/>
          </a:p>
          <a:p>
            <a:pPr indent="0" lvl="0" marL="0" rtl="0" algn="l">
              <a:lnSpc>
                <a:spcPct val="115000"/>
              </a:lnSpc>
              <a:spcBef>
                <a:spcPts val="0"/>
              </a:spcBef>
              <a:spcAft>
                <a:spcPts val="0"/>
              </a:spcAft>
              <a:buClr>
                <a:schemeClr val="dk1"/>
              </a:buClr>
              <a:buSzPts val="1100"/>
              <a:buFont typeface="Arial"/>
              <a:buNone/>
            </a:pPr>
            <a:r>
              <a:t/>
            </a:r>
            <a:endParaRPr sz="2300"/>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Hizb</a:t>
            </a:r>
            <a:r>
              <a:rPr b="1" lang="en-US" sz="2300">
                <a:solidFill>
                  <a:srgbClr val="FF0000"/>
                </a:solidFill>
                <a:latin typeface="EB Garamond"/>
                <a:ea typeface="EB Garamond"/>
                <a:cs typeface="EB Garamond"/>
                <a:sym typeface="EB Garamond"/>
              </a:rPr>
              <a:t>: Igzio tesahalene </a:t>
            </a:r>
            <a:r>
              <a:rPr lang="en-US" sz="2300">
                <a:solidFill>
                  <a:srgbClr val="FF0000"/>
                </a:solidFill>
                <a:latin typeface="EB Garamond"/>
                <a:ea typeface="EB Garamond"/>
                <a:cs typeface="EB Garamond"/>
                <a:sym typeface="EB Garamond"/>
              </a:rPr>
              <a:t>(while prostrating)</a:t>
            </a:r>
            <a:endParaRPr sz="23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u="sng">
                <a:solidFill>
                  <a:srgbClr val="FF0000"/>
                </a:solidFill>
                <a:latin typeface="EB Garamond"/>
                <a:ea typeface="EB Garamond"/>
                <a:cs typeface="EB Garamond"/>
                <a:sym typeface="EB Garamond"/>
              </a:rPr>
              <a:t>People</a:t>
            </a:r>
            <a:r>
              <a:rPr lang="en-US" sz="23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64" name="Google Shape;464;p73"/>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152400" y="228600"/>
            <a:ext cx="4629600" cy="295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800"/>
              <a:t>ለከ ኃይል ክብር ወስብሐት ወእዘዝ እስከ ለዓለመ ለዓለም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Clr>
                <a:srgbClr val="FFFF00"/>
              </a:buClr>
              <a:buSzPts val="4200"/>
              <a:buFont typeface="Calibri"/>
              <a:buNone/>
            </a:pPr>
            <a:r>
              <a:rPr lang="en-US" sz="2800">
                <a:solidFill>
                  <a:srgbClr val="00B050"/>
                </a:solidFill>
                <a:latin typeface="Calibri"/>
                <a:ea typeface="Calibri"/>
                <a:cs typeface="Calibri"/>
                <a:sym typeface="Calibri"/>
              </a:rPr>
              <a:t>ንዓኻ ሓይልን ክብርን ምስጋናን ስልጣንን ክሳብ ዘለአለም።</a:t>
            </a:r>
            <a:endParaRPr sz="2800"/>
          </a:p>
          <a:p>
            <a:pPr indent="0" lvl="0" marL="0" rtl="0" algn="l">
              <a:lnSpc>
                <a:spcPct val="100000"/>
              </a:lnSpc>
              <a:spcBef>
                <a:spcPts val="0"/>
              </a:spcBef>
              <a:spcAft>
                <a:spcPts val="0"/>
              </a:spcAft>
              <a:buNone/>
            </a:pPr>
            <a:r>
              <a:t/>
            </a:r>
            <a:endParaRPr sz="2800">
              <a:solidFill>
                <a:srgbClr val="FF0000"/>
              </a:solidFill>
            </a:endParaRPr>
          </a:p>
          <a:p>
            <a:pPr indent="0" lvl="0" marL="0" rtl="0" algn="l">
              <a:lnSpc>
                <a:spcPct val="100000"/>
              </a:lnSpc>
              <a:spcBef>
                <a:spcPts val="0"/>
              </a:spcBef>
              <a:spcAft>
                <a:spcPts val="0"/>
              </a:spcAft>
              <a:buNone/>
            </a:pPr>
            <a:r>
              <a:rPr lang="en-US" sz="2800">
                <a:solidFill>
                  <a:srgbClr val="0000FF"/>
                </a:solidFill>
              </a:rPr>
              <a:t>አማኑኤል አምላኪየ </a:t>
            </a:r>
            <a:r>
              <a:rPr lang="en-US" sz="2800">
                <a:solidFill>
                  <a:schemeClr val="dk1"/>
                </a:solidFill>
              </a:rPr>
              <a:t>ለከ ኃይል ክብር ወስብሐት ወእዘዝ እስከ ለዓለመ ለዓለም</a:t>
            </a:r>
            <a:endParaRPr sz="2800">
              <a:solidFill>
                <a:schemeClr val="dk1"/>
              </a:solidFill>
            </a:endParaRPr>
          </a:p>
          <a:p>
            <a:pPr indent="0" lvl="0" marL="0" rtl="0" algn="l">
              <a:lnSpc>
                <a:spcPct val="100000"/>
              </a:lnSpc>
              <a:spcBef>
                <a:spcPts val="0"/>
              </a:spcBef>
              <a:spcAft>
                <a:spcPts val="0"/>
              </a:spcAft>
              <a:buNone/>
            </a:pPr>
            <a:r>
              <a:t/>
            </a:r>
            <a:endParaRPr sz="2800">
              <a:solidFill>
                <a:schemeClr val="dk1"/>
              </a:solidFill>
            </a:endParaRPr>
          </a:p>
          <a:p>
            <a:pPr indent="0" lvl="0" marL="0" rtl="0" algn="l">
              <a:lnSpc>
                <a:spcPct val="100000"/>
              </a:lnSpc>
              <a:spcBef>
                <a:spcPts val="0"/>
              </a:spcBef>
              <a:spcAft>
                <a:spcPts val="0"/>
              </a:spcAft>
              <a:buNone/>
            </a:pPr>
            <a:r>
              <a:rPr lang="en-US" sz="2800">
                <a:solidFill>
                  <a:srgbClr val="00B050"/>
                </a:solidFill>
                <a:latin typeface="Calibri"/>
                <a:ea typeface="Calibri"/>
                <a:cs typeface="Calibri"/>
                <a:sym typeface="Calibri"/>
              </a:rPr>
              <a:t>ኣማኑኤል ኣምላኸይ፡ ንዓኻ ሓይልን ክብርን ምስጋናን ስልጣንን ክሳብ ዘለአለም።</a:t>
            </a:r>
            <a:endParaRPr sz="2800">
              <a:solidFill>
                <a:schemeClr val="dk1"/>
              </a:solidFill>
            </a:endParaRPr>
          </a:p>
        </p:txBody>
      </p:sp>
      <p:sp>
        <p:nvSpPr>
          <p:cNvPr id="110" name="Google Shape;110;p20"/>
          <p:cNvSpPr txBox="1"/>
          <p:nvPr/>
        </p:nvSpPr>
        <p:spPr>
          <a:xfrm>
            <a:off x="4063550" y="3580200"/>
            <a:ext cx="4995000" cy="263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500">
              <a:solidFill>
                <a:schemeClr val="dk1"/>
              </a:solidFill>
            </a:endParaRPr>
          </a:p>
        </p:txBody>
      </p:sp>
      <p:sp>
        <p:nvSpPr>
          <p:cNvPr id="111" name="Google Shape;111;p20"/>
          <p:cNvSpPr txBox="1"/>
          <p:nvPr/>
        </p:nvSpPr>
        <p:spPr>
          <a:xfrm>
            <a:off x="4724400" y="76200"/>
            <a:ext cx="4391700" cy="295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600"/>
              <a:t>leke hayli kibri we-sib’hat we-izez iske le-Aleme le-Alem</a:t>
            </a:r>
            <a:endParaRPr sz="2600"/>
          </a:p>
          <a:p>
            <a:pPr indent="0" lvl="0" marL="0" rtl="0" algn="l">
              <a:lnSpc>
                <a:spcPct val="100000"/>
              </a:lnSpc>
              <a:spcBef>
                <a:spcPts val="0"/>
              </a:spcBef>
              <a:spcAft>
                <a:spcPts val="0"/>
              </a:spcAft>
              <a:buNone/>
            </a:pPr>
            <a:r>
              <a:t/>
            </a:r>
            <a:endParaRPr sz="2600"/>
          </a:p>
          <a:p>
            <a:pPr indent="0" lvl="0" marL="0" rtl="0" algn="l">
              <a:lnSpc>
                <a:spcPct val="100000"/>
              </a:lnSpc>
              <a:spcBef>
                <a:spcPts val="0"/>
              </a:spcBef>
              <a:spcAft>
                <a:spcPts val="0"/>
              </a:spcAft>
              <a:buNone/>
            </a:pPr>
            <a:r>
              <a:rPr lang="en-US" sz="2600">
                <a:solidFill>
                  <a:schemeClr val="dk1"/>
                </a:solidFill>
              </a:rPr>
              <a:t>Thine is the Power, Glory, the Blessing and the Honor, Forever</a:t>
            </a:r>
            <a:endParaRPr sz="2600"/>
          </a:p>
          <a:p>
            <a:pPr indent="0" lvl="0" marL="0" rtl="0" algn="l">
              <a:lnSpc>
                <a:spcPct val="100000"/>
              </a:lnSpc>
              <a:spcBef>
                <a:spcPts val="0"/>
              </a:spcBef>
              <a:spcAft>
                <a:spcPts val="0"/>
              </a:spcAft>
              <a:buNone/>
            </a:pPr>
            <a:r>
              <a:t/>
            </a:r>
            <a:endParaRPr sz="2600">
              <a:solidFill>
                <a:srgbClr val="FF0000"/>
              </a:solidFill>
            </a:endParaRPr>
          </a:p>
          <a:p>
            <a:pPr indent="0" lvl="0" marL="0" rtl="0" algn="l">
              <a:lnSpc>
                <a:spcPct val="100000"/>
              </a:lnSpc>
              <a:spcBef>
                <a:spcPts val="0"/>
              </a:spcBef>
              <a:spcAft>
                <a:spcPts val="0"/>
              </a:spcAft>
              <a:buNone/>
            </a:pPr>
            <a:r>
              <a:rPr lang="en-US" sz="2600">
                <a:solidFill>
                  <a:srgbClr val="0000FF"/>
                </a:solidFill>
              </a:rPr>
              <a:t>Amanuiel Amlakīye </a:t>
            </a:r>
            <a:r>
              <a:rPr lang="en-US" sz="2600">
                <a:solidFill>
                  <a:schemeClr val="dk1"/>
                </a:solidFill>
              </a:rPr>
              <a:t>leke hayli kibri we-sibhat we-izez iske le-Aleme le-Alem</a:t>
            </a:r>
            <a:endParaRPr sz="2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dk1"/>
              </a:solidFill>
            </a:endParaRPr>
          </a:p>
          <a:p>
            <a:pPr indent="0" lvl="0" marL="0" rtl="0" algn="l">
              <a:lnSpc>
                <a:spcPct val="100000"/>
              </a:lnSpc>
              <a:spcBef>
                <a:spcPts val="0"/>
              </a:spcBef>
              <a:spcAft>
                <a:spcPts val="0"/>
              </a:spcAft>
              <a:buNone/>
            </a:pPr>
            <a:r>
              <a:rPr lang="en-US" sz="2600">
                <a:solidFill>
                  <a:srgbClr val="FF0000"/>
                </a:solidFill>
              </a:rPr>
              <a:t>Emmanuel our God</a:t>
            </a:r>
            <a:r>
              <a:rPr lang="en-US" sz="2600">
                <a:solidFill>
                  <a:schemeClr val="dk1"/>
                </a:solidFill>
              </a:rPr>
              <a:t>, thine is the Power, the Glory, the Blessing, and the Honor, forever</a:t>
            </a:r>
            <a:endParaRPr sz="26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4"/>
          <p:cNvSpPr txBox="1"/>
          <p:nvPr>
            <p:ph type="title"/>
          </p:nvPr>
        </p:nvSpPr>
        <p:spPr>
          <a:xfrm>
            <a:off x="4386975" y="350850"/>
            <a:ext cx="47571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4100"/>
          </a:p>
          <a:p>
            <a:pPr indent="0" lvl="0" marL="0" rtl="0" algn="l">
              <a:lnSpc>
                <a:spcPct val="115000"/>
              </a:lnSpc>
              <a:spcBef>
                <a:spcPts val="0"/>
              </a:spcBef>
              <a:spcAft>
                <a:spcPts val="0"/>
              </a:spcAft>
              <a:buClr>
                <a:schemeClr val="dk1"/>
              </a:buClr>
              <a:buSzPts val="1100"/>
              <a:buFont typeface="Arial"/>
              <a:buNone/>
            </a:pPr>
            <a:r>
              <a:t/>
            </a:r>
            <a:endParaRPr sz="2900">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3300">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9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9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3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 (three times).</a:t>
            </a:r>
            <a:endParaRPr sz="2300"/>
          </a:p>
          <a:p>
            <a:pPr indent="0" lvl="0" marL="0" rtl="0" algn="l">
              <a:lnSpc>
                <a:spcPct val="115000"/>
              </a:lnSpc>
              <a:spcBef>
                <a:spcPts val="0"/>
              </a:spcBef>
              <a:spcAft>
                <a:spcPts val="0"/>
              </a:spcAft>
              <a:buClr>
                <a:schemeClr val="dk1"/>
              </a:buClr>
              <a:buSzPts val="1100"/>
              <a:buFont typeface="Arial"/>
              <a:buNone/>
            </a:pPr>
            <a:r>
              <a:rPr b="1" lang="en-US" sz="2500" u="sng">
                <a:solidFill>
                  <a:srgbClr val="FF0000"/>
                </a:solidFill>
                <a:latin typeface="EB Garamond"/>
                <a:ea typeface="EB Garamond"/>
                <a:cs typeface="EB Garamond"/>
                <a:sym typeface="EB Garamond"/>
              </a:rPr>
              <a:t>Hizb</a:t>
            </a:r>
            <a:r>
              <a:rPr b="1" lang="en-US" sz="2500">
                <a:solidFill>
                  <a:srgbClr val="FF0000"/>
                </a:solidFill>
                <a:latin typeface="EB Garamond"/>
                <a:ea typeface="EB Garamond"/>
                <a:cs typeface="EB Garamond"/>
                <a:sym typeface="EB Garamond"/>
              </a:rPr>
              <a:t>: Igzio tesahalene </a:t>
            </a:r>
            <a:r>
              <a:rPr lang="en-US" sz="2100">
                <a:solidFill>
                  <a:srgbClr val="FF0000"/>
                </a:solidFill>
                <a:latin typeface="EB Garamond"/>
                <a:ea typeface="EB Garamond"/>
                <a:cs typeface="EB Garamond"/>
                <a:sym typeface="EB Garamond"/>
              </a:rPr>
              <a:t>(while prostrating</a:t>
            </a:r>
            <a:r>
              <a:rPr lang="en-US" sz="1900">
                <a:solidFill>
                  <a:srgbClr val="FF0000"/>
                </a:solidFill>
                <a:latin typeface="EB Garamond"/>
                <a:ea typeface="EB Garamond"/>
                <a:cs typeface="EB Garamond"/>
                <a:sym typeface="EB Garamond"/>
              </a:rPr>
              <a:t>)</a:t>
            </a:r>
            <a:endParaRPr sz="2300"/>
          </a:p>
          <a:p>
            <a:pPr indent="0" lvl="0" marL="0" rtl="0" algn="l">
              <a:lnSpc>
                <a:spcPct val="115000"/>
              </a:lnSpc>
              <a:spcBef>
                <a:spcPts val="0"/>
              </a:spcBef>
              <a:spcAft>
                <a:spcPts val="0"/>
              </a:spcAft>
              <a:buClr>
                <a:schemeClr val="dk1"/>
              </a:buClr>
              <a:buSzPts val="1100"/>
              <a:buFont typeface="Arial"/>
              <a:buNone/>
            </a:pPr>
            <a:r>
              <a:rPr b="1" lang="en-US" sz="3300" u="sng">
                <a:solidFill>
                  <a:srgbClr val="FF0000"/>
                </a:solidFill>
                <a:latin typeface="EB Garamond"/>
                <a:ea typeface="EB Garamond"/>
                <a:cs typeface="EB Garamond"/>
                <a:sym typeface="EB Garamond"/>
              </a:rPr>
              <a:t>People</a:t>
            </a:r>
            <a:r>
              <a:rPr lang="en-US" sz="3300">
                <a:solidFill>
                  <a:srgbClr val="FF0000"/>
                </a:solidFill>
                <a:latin typeface="EB Garamond"/>
                <a:ea typeface="EB Garamond"/>
                <a:cs typeface="EB Garamond"/>
                <a:sym typeface="EB Garamond"/>
              </a:rPr>
              <a:t>: O Lord have mercy upon us (while prostrating)</a:t>
            </a:r>
            <a:endParaRPr sz="2300"/>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400"/>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400"/>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ts val="4400"/>
              <a:buFont typeface="Calibri"/>
              <a:buNone/>
            </a:pPr>
            <a:r>
              <a:t/>
            </a:r>
            <a:endParaRPr sz="2600">
              <a:solidFill>
                <a:srgbClr val="3B3B3B"/>
              </a:solidFill>
              <a:highlight>
                <a:srgbClr val="FFFFFF"/>
              </a:highlight>
              <a:latin typeface="EB Garamond"/>
              <a:ea typeface="EB Garamond"/>
              <a:cs typeface="EB Garamond"/>
              <a:sym typeface="EB Garamond"/>
            </a:endParaRPr>
          </a:p>
        </p:txBody>
      </p:sp>
      <p:sp>
        <p:nvSpPr>
          <p:cNvPr id="470" name="Google Shape;470;p74"/>
          <p:cNvSpPr txBox="1"/>
          <p:nvPr>
            <p:ph type="title"/>
          </p:nvPr>
        </p:nvSpPr>
        <p:spPr>
          <a:xfrm>
            <a:off x="154100" y="294100"/>
            <a:ext cx="3998400" cy="557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313"/>
              </a:spcBef>
              <a:spcAft>
                <a:spcPts val="0"/>
              </a:spcAft>
              <a:buClr>
                <a:schemeClr val="lt1"/>
              </a:buClr>
              <a:buSzPts val="6105"/>
              <a:buFont typeface="Arial"/>
              <a:buNone/>
            </a:pPr>
            <a:r>
              <a:rPr b="1" lang="en-US" sz="3100" u="sng">
                <a:latin typeface="Calibri"/>
                <a:ea typeface="Calibri"/>
                <a:cs typeface="Calibri"/>
                <a:sym typeface="Calibri"/>
              </a:rPr>
              <a:t>ሕዝቢ፡ </a:t>
            </a:r>
            <a:r>
              <a:rPr lang="en-US"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US" u="sng">
                <a:solidFill>
                  <a:srgbClr val="FF0000"/>
                </a:solidFill>
                <a:latin typeface="Calibri"/>
                <a:ea typeface="Calibri"/>
                <a:cs typeface="Calibri"/>
                <a:sym typeface="Calibri"/>
              </a:rPr>
              <a:t>እግዚኦ ተሣ</a:t>
            </a:r>
            <a:r>
              <a:rPr b="1" lang="en-US" u="sng">
                <a:solidFill>
                  <a:srgbClr val="FF0000"/>
                </a:solidFill>
              </a:rPr>
              <a:t>ሃ</a:t>
            </a:r>
            <a:r>
              <a:rPr b="1" lang="en-US"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US" sz="3100">
                <a:latin typeface="Calibri"/>
                <a:ea typeface="Calibri"/>
                <a:cs typeface="Calibri"/>
                <a:sym typeface="Calibri"/>
              </a:rPr>
              <a:t>(</a:t>
            </a:r>
            <a:r>
              <a:rPr lang="en-US" sz="3100"/>
              <a:t>ኦ ጐይታ ይቕረ በለልና</a:t>
            </a:r>
            <a:r>
              <a:rPr lang="en-US"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5"/>
          <p:cNvSpPr txBox="1"/>
          <p:nvPr>
            <p:ph type="title"/>
          </p:nvPr>
        </p:nvSpPr>
        <p:spPr>
          <a:xfrm>
            <a:off x="76200" y="-241225"/>
            <a:ext cx="4170900" cy="5389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600">
                <a:solidFill>
                  <a:srgbClr val="000000"/>
                </a:solidFill>
                <a:latin typeface="Nyala"/>
                <a:ea typeface="Nyala"/>
                <a:cs typeface="Nyala"/>
                <a:sym typeface="Nyala"/>
              </a:rPr>
              <a:t>ክርስቶስ አምላክነ ዘመጽአ ወሐመ በእንቲአነ፣ </a:t>
            </a:r>
            <a:r>
              <a:rPr lang="en-US" sz="2600">
                <a:solidFill>
                  <a:srgbClr val="000000"/>
                </a:solidFill>
                <a:latin typeface="Nyala"/>
                <a:ea typeface="Nyala"/>
                <a:cs typeface="Nyala"/>
                <a:sym typeface="Nyala"/>
              </a:rPr>
              <a:t>ወበሕማማቲሁ</a:t>
            </a:r>
            <a:r>
              <a:rPr lang="en-US" sz="2600">
                <a:solidFill>
                  <a:srgbClr val="000000"/>
                </a:solidFill>
                <a:latin typeface="Nyala"/>
                <a:ea typeface="Nyala"/>
                <a:cs typeface="Nyala"/>
                <a:sym typeface="Nyala"/>
              </a:rPr>
              <a:t> ይቤዝወነ፣</a:t>
            </a:r>
            <a:endParaRPr sz="2600">
              <a:solidFill>
                <a:srgbClr val="000000"/>
              </a:solidFill>
              <a:latin typeface="Nyala"/>
              <a:ea typeface="Nyala"/>
              <a:cs typeface="Nyala"/>
              <a:sym typeface="Nyala"/>
            </a:endParaRPr>
          </a:p>
          <a:p>
            <a:pPr indent="0" lvl="0" marL="0" rtl="0" algn="l">
              <a:spcBef>
                <a:spcPts val="0"/>
              </a:spcBef>
              <a:spcAft>
                <a:spcPts val="0"/>
              </a:spcAft>
              <a:buNone/>
            </a:pPr>
            <a:r>
              <a:t/>
            </a:r>
            <a:endParaRPr sz="2600">
              <a:solidFill>
                <a:srgbClr val="000000"/>
              </a:solidFill>
              <a:latin typeface="Nyala"/>
              <a:ea typeface="Nyala"/>
              <a:cs typeface="Nyala"/>
              <a:sym typeface="Nyala"/>
            </a:endParaRPr>
          </a:p>
          <a:p>
            <a:pPr indent="0" lvl="0" marL="0" rtl="0" algn="l">
              <a:spcBef>
                <a:spcPts val="0"/>
              </a:spcBef>
              <a:spcAft>
                <a:spcPts val="0"/>
              </a:spcAft>
              <a:buNone/>
            </a:pPr>
            <a:r>
              <a:t/>
            </a:r>
            <a:endParaRPr sz="2600">
              <a:solidFill>
                <a:srgbClr val="000000"/>
              </a:solidFill>
              <a:latin typeface="Nyala"/>
              <a:ea typeface="Nyala"/>
              <a:cs typeface="Nyala"/>
              <a:sym typeface="Nyala"/>
            </a:endParaRPr>
          </a:p>
          <a:p>
            <a:pPr indent="0" lvl="0" marL="0" rtl="0" algn="l">
              <a:spcBef>
                <a:spcPts val="0"/>
              </a:spcBef>
              <a:spcAft>
                <a:spcPts val="0"/>
              </a:spcAft>
              <a:buNone/>
            </a:pPr>
            <a:r>
              <a:t/>
            </a:r>
            <a:endParaRPr sz="2600">
              <a:solidFill>
                <a:srgbClr val="000000"/>
              </a:solidFill>
              <a:latin typeface="Nyala"/>
              <a:ea typeface="Nyala"/>
              <a:cs typeface="Nyala"/>
              <a:sym typeface="Nyala"/>
            </a:endParaRPr>
          </a:p>
          <a:p>
            <a:pPr indent="0" lvl="0" marL="0" rtl="0" algn="l">
              <a:spcBef>
                <a:spcPts val="0"/>
              </a:spcBef>
              <a:spcAft>
                <a:spcPts val="0"/>
              </a:spcAft>
              <a:buNone/>
            </a:pPr>
            <a:r>
              <a:t/>
            </a:r>
            <a:endParaRPr sz="2600">
              <a:solidFill>
                <a:srgbClr val="000000"/>
              </a:solidFill>
              <a:latin typeface="Nyala"/>
              <a:ea typeface="Nyala"/>
              <a:cs typeface="Nyala"/>
              <a:sym typeface="Nyala"/>
            </a:endParaRPr>
          </a:p>
          <a:p>
            <a:pPr indent="0" lvl="0" marL="0" rtl="0" algn="l">
              <a:spcBef>
                <a:spcPts val="0"/>
              </a:spcBef>
              <a:spcAft>
                <a:spcPts val="0"/>
              </a:spcAft>
              <a:buNone/>
            </a:pPr>
            <a:r>
              <a:t/>
            </a:r>
            <a:endParaRPr sz="2600">
              <a:solidFill>
                <a:srgbClr val="000000"/>
              </a:solidFill>
              <a:latin typeface="Nyala"/>
              <a:ea typeface="Nyala"/>
              <a:cs typeface="Nyala"/>
              <a:sym typeface="Nyala"/>
            </a:endParaRPr>
          </a:p>
          <a:p>
            <a:pPr indent="0" lvl="0" marL="0" rtl="0" algn="l">
              <a:spcBef>
                <a:spcPts val="0"/>
              </a:spcBef>
              <a:spcAft>
                <a:spcPts val="0"/>
              </a:spcAft>
              <a:buNone/>
            </a:pPr>
            <a:r>
              <a:rPr lang="en-US" sz="2600">
                <a:solidFill>
                  <a:srgbClr val="000000"/>
                </a:solidFill>
                <a:latin typeface="Nyala"/>
                <a:ea typeface="Nyala"/>
                <a:cs typeface="Nyala"/>
                <a:sym typeface="Nyala"/>
              </a:rPr>
              <a:t>ንሰብሖ ወናልዕል ስሞ ኅቡረ እስመ ውእቱ ገብረ መድኃኒተ </a:t>
            </a:r>
            <a:r>
              <a:rPr lang="en-US" sz="2600">
                <a:solidFill>
                  <a:srgbClr val="000000"/>
                </a:solidFill>
                <a:latin typeface="Nyala"/>
                <a:ea typeface="Nyala"/>
                <a:cs typeface="Nyala"/>
                <a:sym typeface="Nyala"/>
              </a:rPr>
              <a:t>በብዝኃ </a:t>
            </a:r>
            <a:r>
              <a:rPr lang="en-US" sz="2600">
                <a:solidFill>
                  <a:srgbClr val="000000"/>
                </a:solidFill>
                <a:latin typeface="Nyala"/>
                <a:ea typeface="Nyala"/>
                <a:cs typeface="Nyala"/>
                <a:sym typeface="Nyala"/>
              </a:rPr>
              <a:t>(በዕበየ) ሣህሉ።</a:t>
            </a:r>
            <a:endParaRPr/>
          </a:p>
        </p:txBody>
      </p:sp>
      <p:sp>
        <p:nvSpPr>
          <p:cNvPr id="476" name="Google Shape;476;p75"/>
          <p:cNvSpPr txBox="1"/>
          <p:nvPr>
            <p:ph type="title"/>
          </p:nvPr>
        </p:nvSpPr>
        <p:spPr>
          <a:xfrm>
            <a:off x="4164375" y="61350"/>
            <a:ext cx="5039100" cy="685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sz="2600">
                <a:solidFill>
                  <a:srgbClr val="000000"/>
                </a:solidFill>
                <a:latin typeface="Nyala"/>
                <a:ea typeface="Nyala"/>
                <a:cs typeface="Nyala"/>
                <a:sym typeface="Nyala"/>
              </a:rPr>
              <a:t>Kristos Amlakine ze-metsa we-hame be-intīane; webe-himamatīhu yibieziwene</a:t>
            </a:r>
            <a:endParaRPr i="1" sz="2600">
              <a:solidFill>
                <a:srgbClr val="000000"/>
              </a:solidFill>
              <a:latin typeface="Nyala"/>
              <a:ea typeface="Nyala"/>
              <a:cs typeface="Nyala"/>
              <a:sym typeface="Nyala"/>
            </a:endParaRPr>
          </a:p>
          <a:p>
            <a:pPr indent="0" lvl="0" marL="0" rtl="0" algn="l">
              <a:spcBef>
                <a:spcPts val="0"/>
              </a:spcBef>
              <a:spcAft>
                <a:spcPts val="0"/>
              </a:spcAft>
              <a:buNone/>
            </a:pPr>
            <a:r>
              <a:t/>
            </a:r>
            <a:endParaRPr i="1" sz="2600">
              <a:solidFill>
                <a:srgbClr val="000000"/>
              </a:solidFill>
              <a:latin typeface="Nyala"/>
              <a:ea typeface="Nyala"/>
              <a:cs typeface="Nyala"/>
              <a:sym typeface="Nyala"/>
            </a:endParaRPr>
          </a:p>
          <a:p>
            <a:pPr indent="0" lvl="0" marL="0" rtl="0" algn="l">
              <a:spcBef>
                <a:spcPts val="0"/>
              </a:spcBef>
              <a:spcAft>
                <a:spcPts val="0"/>
              </a:spcAft>
              <a:buNone/>
            </a:pPr>
            <a:r>
              <a:rPr b="1" lang="en-US" sz="2400">
                <a:latin typeface="Nyala"/>
                <a:ea typeface="Nyala"/>
                <a:cs typeface="Nyala"/>
                <a:sym typeface="Nyala"/>
              </a:rPr>
              <a:t>Christ Our God came and suffered for us; may He have compassion on us by His suffering</a:t>
            </a:r>
            <a:endParaRPr i="1" sz="2600">
              <a:solidFill>
                <a:srgbClr val="000000"/>
              </a:solidFill>
              <a:latin typeface="Nyala"/>
              <a:ea typeface="Nyala"/>
              <a:cs typeface="Nyala"/>
              <a:sym typeface="Nyala"/>
            </a:endParaRPr>
          </a:p>
          <a:p>
            <a:pPr indent="0" lvl="0" marL="0" rtl="0" algn="l">
              <a:spcBef>
                <a:spcPts val="0"/>
              </a:spcBef>
              <a:spcAft>
                <a:spcPts val="0"/>
              </a:spcAft>
              <a:buNone/>
            </a:pPr>
            <a:r>
              <a:t/>
            </a:r>
            <a:endParaRPr i="1" sz="800">
              <a:solidFill>
                <a:srgbClr val="000000"/>
              </a:solidFill>
              <a:latin typeface="Nyala"/>
              <a:ea typeface="Nyala"/>
              <a:cs typeface="Nyala"/>
              <a:sym typeface="Nyala"/>
            </a:endParaRPr>
          </a:p>
          <a:p>
            <a:pPr indent="0" lvl="0" marL="0" rtl="0" algn="l">
              <a:spcBef>
                <a:spcPts val="0"/>
              </a:spcBef>
              <a:spcAft>
                <a:spcPts val="0"/>
              </a:spcAft>
              <a:buNone/>
            </a:pPr>
            <a:r>
              <a:t/>
            </a:r>
            <a:endParaRPr i="1" sz="2600">
              <a:solidFill>
                <a:srgbClr val="000000"/>
              </a:solidFill>
              <a:latin typeface="Nyala"/>
              <a:ea typeface="Nyala"/>
              <a:cs typeface="Nyala"/>
              <a:sym typeface="Nyala"/>
            </a:endParaRPr>
          </a:p>
          <a:p>
            <a:pPr indent="0" lvl="0" marL="0" rtl="0" algn="l">
              <a:spcBef>
                <a:spcPts val="0"/>
              </a:spcBef>
              <a:spcAft>
                <a:spcPts val="0"/>
              </a:spcAft>
              <a:buNone/>
            </a:pPr>
            <a:r>
              <a:rPr i="1" lang="en-US" sz="2600">
                <a:solidFill>
                  <a:srgbClr val="000000"/>
                </a:solidFill>
                <a:latin typeface="Nyala"/>
                <a:ea typeface="Nyala"/>
                <a:cs typeface="Nyala"/>
                <a:sym typeface="Nyala"/>
              </a:rPr>
              <a:t>nisebiho we-nalil simo hibure isme wi’itu gebre Medhanīte be-ibeye sahilu</a:t>
            </a:r>
            <a:endParaRPr i="1" sz="2600">
              <a:solidFill>
                <a:srgbClr val="000000"/>
              </a:solidFill>
              <a:latin typeface="Nyala"/>
              <a:ea typeface="Nyala"/>
              <a:cs typeface="Nyala"/>
              <a:sym typeface="Nyala"/>
            </a:endParaRPr>
          </a:p>
          <a:p>
            <a:pPr indent="0" lvl="0" marL="0" rtl="0" algn="l">
              <a:spcBef>
                <a:spcPts val="0"/>
              </a:spcBef>
              <a:spcAft>
                <a:spcPts val="0"/>
              </a:spcAft>
              <a:buNone/>
            </a:pPr>
            <a:r>
              <a:t/>
            </a:r>
            <a:endParaRPr i="1" sz="2600">
              <a:solidFill>
                <a:srgbClr val="000000"/>
              </a:solidFill>
              <a:latin typeface="Nyala"/>
              <a:ea typeface="Nyala"/>
              <a:cs typeface="Nyala"/>
              <a:sym typeface="Nyala"/>
            </a:endParaRPr>
          </a:p>
          <a:p>
            <a:pPr indent="0" lvl="0" marL="0" rtl="0" algn="l">
              <a:spcBef>
                <a:spcPts val="0"/>
              </a:spcBef>
              <a:spcAft>
                <a:spcPts val="0"/>
              </a:spcAft>
              <a:buClr>
                <a:schemeClr val="dk1"/>
              </a:buClr>
              <a:buSzPts val="1100"/>
              <a:buFont typeface="Arial"/>
              <a:buNone/>
            </a:pPr>
            <a:r>
              <a:rPr b="1" lang="en-US" sz="2400">
                <a:latin typeface="Nyala"/>
                <a:ea typeface="Nyala"/>
                <a:cs typeface="Nyala"/>
                <a:sym typeface="Nyala"/>
              </a:rPr>
              <a:t>We praise and Exalt His name together for He saved us out of His great compassion and mercy</a:t>
            </a:r>
            <a:endParaRPr b="1" sz="2400">
              <a:latin typeface="Nyala"/>
              <a:ea typeface="Nyala"/>
              <a:cs typeface="Nyala"/>
              <a:sym typeface="Nyala"/>
            </a:endParaRPr>
          </a:p>
          <a:p>
            <a:pPr indent="0" lvl="0" marL="0" rtl="0" algn="l">
              <a:spcBef>
                <a:spcPts val="0"/>
              </a:spcBef>
              <a:spcAft>
                <a:spcPts val="0"/>
              </a:spcAft>
              <a:buNone/>
            </a:pPr>
            <a:r>
              <a:t/>
            </a:r>
            <a:endParaRPr i="1" sz="2600">
              <a:solidFill>
                <a:srgbClr val="000000"/>
              </a:solidFill>
              <a:latin typeface="Nyala"/>
              <a:ea typeface="Nyala"/>
              <a:cs typeface="Nyala"/>
              <a:sym typeface="Nyala"/>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6"/>
          <p:cNvSpPr txBox="1"/>
          <p:nvPr/>
        </p:nvSpPr>
        <p:spPr>
          <a:xfrm>
            <a:off x="118250" y="105725"/>
            <a:ext cx="4618500" cy="3483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1900" u="sng" cap="none" strike="noStrike">
                <a:solidFill>
                  <a:schemeClr val="dk1"/>
                </a:solidFill>
                <a:latin typeface="Calibri"/>
                <a:ea typeface="Calibri"/>
                <a:cs typeface="Calibri"/>
                <a:sym typeface="Calibri"/>
              </a:rPr>
              <a:t>ኪርያ ላይሶን</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ኪርያ ላይሶን</a:t>
            </a:r>
            <a:r>
              <a:rPr b="0" i="0" lang="en-US" sz="1900" u="none" cap="none" strike="noStrike">
                <a:solidFill>
                  <a:srgbClr val="FF0000"/>
                </a:solidFill>
                <a:latin typeface="Calibri"/>
                <a:ea typeface="Calibri"/>
                <a:cs typeface="Calibri"/>
                <a:sym typeface="Calibri"/>
              </a:rPr>
              <a:t> </a:t>
            </a:r>
            <a:r>
              <a:rPr b="0" i="0" lang="en-US" sz="1900" u="none" cap="none" strike="noStrike">
                <a:solidFill>
                  <a:schemeClr val="dk1"/>
                </a:solidFill>
                <a:latin typeface="Calibri"/>
                <a:ea typeface="Calibri"/>
                <a:cs typeface="Calibri"/>
                <a:sym typeface="Calibri"/>
              </a:rPr>
              <a:t>ኪርያ ላይሶን</a:t>
            </a:r>
            <a:endParaRPr sz="1900"/>
          </a:p>
          <a:p>
            <a:pPr indent="0" lvl="0" marL="0" marR="0" rtl="0" algn="l">
              <a:lnSpc>
                <a:spcPct val="150000"/>
              </a:lnSpc>
              <a:spcBef>
                <a:spcPts val="0"/>
              </a:spcBef>
              <a:spcAft>
                <a:spcPts val="0"/>
              </a:spcAft>
              <a:buNone/>
            </a:pPr>
            <a:r>
              <a:rPr b="0" i="0" lang="en-US" sz="1900" u="sng" cap="none" strike="noStrike">
                <a:solidFill>
                  <a:schemeClr val="dk1"/>
                </a:solidFill>
                <a:latin typeface="Calibri"/>
                <a:ea typeface="Calibri"/>
                <a:cs typeface="Calibri"/>
                <a:sym typeface="Calibri"/>
              </a:rPr>
              <a:t>ኪርያ ላይሶን</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ዕብኖዲ</a:t>
            </a:r>
            <a:r>
              <a:rPr b="0" i="0" lang="en-US" sz="1900" u="none" cap="none" strike="noStrike">
                <a:solidFill>
                  <a:schemeClr val="dk1"/>
                </a:solidFill>
                <a:latin typeface="Calibri"/>
                <a:ea typeface="Calibri"/>
                <a:cs typeface="Calibri"/>
                <a:sym typeface="Calibri"/>
              </a:rPr>
              <a:t> ናይን ኪርያ ላይሶን</a:t>
            </a:r>
            <a:endParaRPr sz="1900"/>
          </a:p>
          <a:p>
            <a:pPr indent="0" lvl="0" marL="0" marR="0" rtl="0" algn="l">
              <a:lnSpc>
                <a:spcPct val="150000"/>
              </a:lnSpc>
              <a:spcBef>
                <a:spcPts val="0"/>
              </a:spcBef>
              <a:spcAft>
                <a:spcPts val="0"/>
              </a:spcAft>
              <a:buNone/>
            </a:pPr>
            <a:r>
              <a:rPr lang="en-US" sz="1900" u="sng">
                <a:solidFill>
                  <a:schemeClr val="dk1"/>
                </a:solidFill>
                <a:latin typeface="Calibri"/>
                <a:ea typeface="Calibri"/>
                <a:cs typeface="Calibri"/>
                <a:sym typeface="Calibri"/>
              </a:rPr>
              <a:t>ኪርያ ላይሶን</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ታኦስ</a:t>
            </a:r>
            <a:r>
              <a:rPr b="0" i="0" lang="en-US" sz="1900" u="none" cap="none" strike="noStrike">
                <a:solidFill>
                  <a:schemeClr val="dk1"/>
                </a:solidFill>
                <a:latin typeface="Calibri"/>
                <a:ea typeface="Calibri"/>
                <a:cs typeface="Calibri"/>
                <a:sym typeface="Calibri"/>
              </a:rPr>
              <a:t> ናይን ኪርያ ላይሶን</a:t>
            </a:r>
            <a:endParaRPr sz="1900"/>
          </a:p>
          <a:p>
            <a:pPr indent="0" lvl="0" marL="0" marR="0" rtl="0" algn="l">
              <a:lnSpc>
                <a:spcPct val="150000"/>
              </a:lnSpc>
              <a:spcBef>
                <a:spcPts val="0"/>
              </a:spcBef>
              <a:spcAft>
                <a:spcPts val="0"/>
              </a:spcAft>
              <a:buNone/>
            </a:pPr>
            <a:r>
              <a:rPr lang="en-US" sz="1900" u="sng">
                <a:solidFill>
                  <a:schemeClr val="dk1"/>
                </a:solidFill>
                <a:latin typeface="Calibri"/>
                <a:ea typeface="Calibri"/>
                <a:cs typeface="Calibri"/>
                <a:sym typeface="Calibri"/>
              </a:rPr>
              <a:t>ኪርያ ላይሶን</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ማስያስ</a:t>
            </a:r>
            <a:r>
              <a:rPr b="0" i="0" lang="en-US" sz="1900" u="none" cap="none" strike="noStrike">
                <a:solidFill>
                  <a:schemeClr val="dk1"/>
                </a:solidFill>
                <a:latin typeface="Calibri"/>
                <a:ea typeface="Calibri"/>
                <a:cs typeface="Calibri"/>
                <a:sym typeface="Calibri"/>
              </a:rPr>
              <a:t> ናይን ኪርያ ላይሶን</a:t>
            </a:r>
            <a:endParaRPr b="0" i="0" sz="1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1900" u="sng">
                <a:solidFill>
                  <a:schemeClr val="dk1"/>
                </a:solidFill>
                <a:latin typeface="Calibri"/>
                <a:ea typeface="Calibri"/>
                <a:cs typeface="Calibri"/>
                <a:sym typeface="Calibri"/>
              </a:rPr>
              <a:t>ኪርያ ላይሶን</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ኢየሱስ</a:t>
            </a:r>
            <a:r>
              <a:rPr b="0" i="0" lang="en-US" sz="1900" u="none" cap="none" strike="noStrike">
                <a:solidFill>
                  <a:schemeClr val="dk1"/>
                </a:solidFill>
                <a:latin typeface="Calibri"/>
                <a:ea typeface="Calibri"/>
                <a:cs typeface="Calibri"/>
                <a:sym typeface="Calibri"/>
              </a:rPr>
              <a:t> ናይን ኪርያ ላይሶን </a:t>
            </a:r>
            <a:endParaRPr b="0" i="0" sz="1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1900" u="sng">
                <a:solidFill>
                  <a:schemeClr val="dk1"/>
                </a:solidFill>
                <a:latin typeface="Calibri"/>
                <a:ea typeface="Calibri"/>
                <a:cs typeface="Calibri"/>
                <a:sym typeface="Calibri"/>
              </a:rPr>
              <a:t>ኪርያ ላይሶን</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ክርስቶስ</a:t>
            </a:r>
            <a:r>
              <a:rPr b="0" i="0" lang="en-US" sz="1900" u="none" cap="none" strike="noStrike">
                <a:solidFill>
                  <a:schemeClr val="dk1"/>
                </a:solidFill>
                <a:latin typeface="Calibri"/>
                <a:ea typeface="Calibri"/>
                <a:cs typeface="Calibri"/>
                <a:sym typeface="Calibri"/>
              </a:rPr>
              <a:t> ናይን ኪርያ ላይሶን </a:t>
            </a:r>
            <a:endParaRPr b="0" i="0" sz="1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1900" u="sng">
                <a:solidFill>
                  <a:schemeClr val="dk1"/>
                </a:solidFill>
                <a:latin typeface="Calibri"/>
                <a:ea typeface="Calibri"/>
                <a:cs typeface="Calibri"/>
                <a:sym typeface="Calibri"/>
              </a:rPr>
              <a:t>ኪርያ ላይሶን</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i="0" lang="en-US" sz="1900" u="none" cap="none" strike="noStrike">
                <a:solidFill>
                  <a:srgbClr val="FF0000"/>
                </a:solidFill>
                <a:latin typeface="Calibri"/>
                <a:ea typeface="Calibri"/>
                <a:cs typeface="Calibri"/>
                <a:sym typeface="Calibri"/>
              </a:rPr>
              <a:t>ኣማኑኤል</a:t>
            </a:r>
            <a:r>
              <a:rPr b="0" i="0" lang="en-US" sz="1900" u="none" cap="none" strike="noStrike">
                <a:solidFill>
                  <a:schemeClr val="dk1"/>
                </a:solidFill>
                <a:latin typeface="Calibri"/>
                <a:ea typeface="Calibri"/>
                <a:cs typeface="Calibri"/>
                <a:sym typeface="Calibri"/>
              </a:rPr>
              <a:t> ናይን ኪርያ ላይሶን</a:t>
            </a:r>
            <a:endParaRPr sz="1900"/>
          </a:p>
          <a:p>
            <a:pPr indent="0" lvl="0" marL="0" marR="0" rtl="0" algn="l">
              <a:lnSpc>
                <a:spcPct val="150000"/>
              </a:lnSpc>
              <a:spcBef>
                <a:spcPts val="0"/>
              </a:spcBef>
              <a:spcAft>
                <a:spcPts val="0"/>
              </a:spcAft>
              <a:buNone/>
            </a:pPr>
            <a:r>
              <a:rPr b="0" i="0" lang="en-US" sz="1900" u="sng" cap="none" strike="noStrike">
                <a:solidFill>
                  <a:schemeClr val="dk1"/>
                </a:solidFill>
                <a:latin typeface="Calibri"/>
                <a:ea typeface="Calibri"/>
                <a:cs typeface="Calibri"/>
                <a:sym typeface="Calibri"/>
              </a:rPr>
              <a:t>ኪርያ ላይሶን</a:t>
            </a:r>
            <a:r>
              <a:rPr b="0" i="0" lang="en-US" sz="1900" u="none" cap="none" strike="noStrike">
                <a:solidFill>
                  <a:schemeClr val="dk1"/>
                </a:solidFill>
                <a:latin typeface="Calibri"/>
                <a:ea typeface="Calibri"/>
                <a:cs typeface="Calibri"/>
                <a:sym typeface="Calibri"/>
              </a:rPr>
              <a:t> 2x </a:t>
            </a:r>
            <a:r>
              <a:rPr b="1" i="0" lang="en-US" sz="1900" u="none" cap="none" strike="noStrike">
                <a:solidFill>
                  <a:srgbClr val="FF0000"/>
                </a:solidFill>
                <a:latin typeface="Calibri"/>
                <a:ea typeface="Calibri"/>
                <a:cs typeface="Calibri"/>
                <a:sym typeface="Calibri"/>
              </a:rPr>
              <a:t>ትስቡጣ</a:t>
            </a:r>
            <a:r>
              <a:rPr b="0" i="0" lang="en-US" sz="1900" u="none" cap="none" strike="noStrike">
                <a:solidFill>
                  <a:schemeClr val="dk1"/>
                </a:solidFill>
                <a:latin typeface="Calibri"/>
                <a:ea typeface="Calibri"/>
                <a:cs typeface="Calibri"/>
                <a:sym typeface="Calibri"/>
              </a:rPr>
              <a:t> ናይን ኪርያ ላይሶን</a:t>
            </a:r>
            <a:endParaRPr sz="500">
              <a:solidFill>
                <a:schemeClr val="dk1"/>
              </a:solidFill>
              <a:latin typeface="Calibri"/>
              <a:ea typeface="Calibri"/>
              <a:cs typeface="Calibri"/>
              <a:sym typeface="Calibri"/>
            </a:endParaRPr>
          </a:p>
        </p:txBody>
      </p:sp>
      <p:sp>
        <p:nvSpPr>
          <p:cNvPr id="482" name="Google Shape;482;p76"/>
          <p:cNvSpPr txBox="1"/>
          <p:nvPr/>
        </p:nvSpPr>
        <p:spPr>
          <a:xfrm>
            <a:off x="4558175" y="29525"/>
            <a:ext cx="4750500" cy="3483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600" u="sng">
                <a:solidFill>
                  <a:schemeClr val="dk1"/>
                </a:solidFill>
                <a:latin typeface="Calibri"/>
                <a:ea typeface="Calibri"/>
                <a:cs typeface="Calibri"/>
                <a:sym typeface="Calibri"/>
              </a:rPr>
              <a:t>Kīrya layson</a:t>
            </a:r>
            <a:r>
              <a:rPr b="1" i="0" lang="en-US" sz="1600" u="none" cap="none" strike="noStrike">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2x</a:t>
            </a:r>
            <a:r>
              <a:rPr b="1" i="0" lang="en-US" sz="1600" u="none" cap="none" strike="noStrike">
                <a:solidFill>
                  <a:schemeClr val="dk1"/>
                </a:solidFill>
                <a:latin typeface="Calibri"/>
                <a:ea typeface="Calibri"/>
                <a:cs typeface="Calibri"/>
                <a:sym typeface="Calibri"/>
              </a:rPr>
              <a:t> </a:t>
            </a:r>
            <a:r>
              <a:rPr b="1" lang="en-US" sz="1800">
                <a:solidFill>
                  <a:srgbClr val="FF0000"/>
                </a:solidFill>
                <a:latin typeface="Calibri"/>
                <a:ea typeface="Calibri"/>
                <a:cs typeface="Calibri"/>
                <a:sym typeface="Calibri"/>
              </a:rPr>
              <a:t>Kī</a:t>
            </a:r>
            <a:r>
              <a:rPr b="1" i="0" lang="en-US" sz="1800" u="none" cap="none" strike="noStrike">
                <a:solidFill>
                  <a:srgbClr val="FF0000"/>
                </a:solidFill>
                <a:latin typeface="Calibri"/>
                <a:ea typeface="Calibri"/>
                <a:cs typeface="Calibri"/>
                <a:sym typeface="Calibri"/>
              </a:rPr>
              <a:t>r</a:t>
            </a:r>
            <a:r>
              <a:rPr b="1" lang="en-US" sz="1800">
                <a:solidFill>
                  <a:srgbClr val="FF0000"/>
                </a:solidFill>
                <a:latin typeface="Calibri"/>
                <a:ea typeface="Calibri"/>
                <a:cs typeface="Calibri"/>
                <a:sym typeface="Calibri"/>
              </a:rPr>
              <a:t>ya layson</a:t>
            </a:r>
            <a:r>
              <a:rPr b="1" i="0" lang="en-US" sz="1600" u="none" cap="none" strike="noStrike">
                <a:solidFill>
                  <a:srgbClr val="FF0000"/>
                </a:solidFill>
                <a:latin typeface="Calibri"/>
                <a:ea typeface="Calibri"/>
                <a:cs typeface="Calibri"/>
                <a:sym typeface="Calibri"/>
              </a:rPr>
              <a:t> </a:t>
            </a:r>
            <a:r>
              <a:rPr b="1" lang="en-US" sz="1600">
                <a:solidFill>
                  <a:schemeClr val="dk1"/>
                </a:solidFill>
                <a:latin typeface="Calibri"/>
                <a:ea typeface="Calibri"/>
                <a:cs typeface="Calibri"/>
                <a:sym typeface="Calibri"/>
              </a:rPr>
              <a:t>Kīrya layson</a:t>
            </a:r>
            <a:r>
              <a:rPr b="1" lang="en-US" sz="900">
                <a:solidFill>
                  <a:schemeClr val="dk1"/>
                </a:solidFill>
                <a:latin typeface="Calibri"/>
                <a:ea typeface="Calibri"/>
                <a:cs typeface="Calibri"/>
                <a:sym typeface="Calibri"/>
              </a:rPr>
              <a:t>(Greek)</a:t>
            </a:r>
            <a:endParaRPr b="1" sz="900"/>
          </a:p>
          <a:p>
            <a:pPr indent="0" lvl="0" marL="0" marR="0" rtl="0" algn="l">
              <a:lnSpc>
                <a:spcPct val="150000"/>
              </a:lnSpc>
              <a:spcBef>
                <a:spcPts val="0"/>
              </a:spcBef>
              <a:spcAft>
                <a:spcPts val="0"/>
              </a:spcAft>
              <a:buNone/>
            </a:pPr>
            <a:r>
              <a:rPr b="1" lang="en-US" sz="1700" u="sng">
                <a:solidFill>
                  <a:schemeClr val="dk1"/>
                </a:solidFill>
                <a:latin typeface="Calibri"/>
                <a:ea typeface="Calibri"/>
                <a:cs typeface="Calibri"/>
                <a:sym typeface="Calibri"/>
              </a:rPr>
              <a:t>Kīrya layson</a:t>
            </a:r>
            <a:r>
              <a:rPr b="1" i="0" lang="en-US" sz="1700" u="none" cap="none" strike="noStrike">
                <a:solidFill>
                  <a:schemeClr val="dk1"/>
                </a:solidFill>
                <a:latin typeface="Calibri"/>
                <a:ea typeface="Calibri"/>
                <a:cs typeface="Calibri"/>
                <a:sym typeface="Calibri"/>
              </a:rPr>
              <a:t> </a:t>
            </a:r>
            <a:r>
              <a:rPr b="1" lang="en-US" sz="1700">
                <a:solidFill>
                  <a:schemeClr val="dk1"/>
                </a:solidFill>
                <a:latin typeface="Calibri"/>
                <a:ea typeface="Calibri"/>
                <a:cs typeface="Calibri"/>
                <a:sym typeface="Calibri"/>
              </a:rPr>
              <a:t>2x</a:t>
            </a:r>
            <a:r>
              <a:rPr b="1" i="0" lang="en-US" sz="1700" u="none" cap="none" strike="noStrike">
                <a:solidFill>
                  <a:schemeClr val="dk1"/>
                </a:solidFill>
                <a:latin typeface="Calibri"/>
                <a:ea typeface="Calibri"/>
                <a:cs typeface="Calibri"/>
                <a:sym typeface="Calibri"/>
              </a:rPr>
              <a:t> </a:t>
            </a:r>
            <a:r>
              <a:rPr b="1" lang="en-US" sz="2000">
                <a:solidFill>
                  <a:srgbClr val="FF0000"/>
                </a:solidFill>
                <a:latin typeface="Calibri"/>
                <a:ea typeface="Calibri"/>
                <a:cs typeface="Calibri"/>
                <a:sym typeface="Calibri"/>
              </a:rPr>
              <a:t>ib’nodī</a:t>
            </a:r>
            <a:r>
              <a:rPr b="1" lang="en-US" sz="900">
                <a:solidFill>
                  <a:srgbClr val="FF0000"/>
                </a:solidFill>
                <a:latin typeface="Calibri"/>
                <a:ea typeface="Calibri"/>
                <a:cs typeface="Calibri"/>
                <a:sym typeface="Calibri"/>
              </a:rPr>
              <a:t>(Coptic)</a:t>
            </a:r>
            <a:r>
              <a:rPr b="1" i="0" lang="en-US" sz="800" u="none" cap="none" strike="noStrike">
                <a:solidFill>
                  <a:schemeClr val="dk1"/>
                </a:solidFill>
                <a:latin typeface="Calibri"/>
                <a:ea typeface="Calibri"/>
                <a:cs typeface="Calibri"/>
                <a:sym typeface="Calibri"/>
              </a:rPr>
              <a:t>  </a:t>
            </a:r>
            <a:r>
              <a:rPr b="1" lang="en-US" sz="1700">
                <a:solidFill>
                  <a:schemeClr val="dk1"/>
                </a:solidFill>
                <a:latin typeface="Calibri"/>
                <a:ea typeface="Calibri"/>
                <a:cs typeface="Calibri"/>
                <a:sym typeface="Calibri"/>
              </a:rPr>
              <a:t>nayin</a:t>
            </a:r>
            <a:r>
              <a:rPr b="1" lang="en-US" sz="1100">
                <a:solidFill>
                  <a:schemeClr val="dk1"/>
                </a:solidFill>
                <a:latin typeface="Calibri"/>
                <a:ea typeface="Calibri"/>
                <a:cs typeface="Calibri"/>
                <a:sym typeface="Calibri"/>
              </a:rPr>
              <a:t>(C)</a:t>
            </a:r>
            <a:r>
              <a:rPr b="1" lang="en-US" sz="1700">
                <a:solidFill>
                  <a:schemeClr val="dk1"/>
                </a:solidFill>
                <a:latin typeface="Calibri"/>
                <a:ea typeface="Calibri"/>
                <a:cs typeface="Calibri"/>
                <a:sym typeface="Calibri"/>
              </a:rPr>
              <a:t> Kīrya layson</a:t>
            </a:r>
            <a:endParaRPr b="1" sz="1700"/>
          </a:p>
          <a:p>
            <a:pPr indent="0" lvl="0" marL="0" marR="0" rtl="0" algn="l">
              <a:lnSpc>
                <a:spcPct val="150000"/>
              </a:lnSpc>
              <a:spcBef>
                <a:spcPts val="0"/>
              </a:spcBef>
              <a:spcAft>
                <a:spcPts val="0"/>
              </a:spcAft>
              <a:buNone/>
            </a:pPr>
            <a:r>
              <a:rPr b="1" lang="en-US" sz="1900" u="sng">
                <a:solidFill>
                  <a:schemeClr val="dk1"/>
                </a:solidFill>
                <a:latin typeface="Calibri"/>
                <a:ea typeface="Calibri"/>
                <a:cs typeface="Calibri"/>
                <a:sym typeface="Calibri"/>
              </a:rPr>
              <a:t>Kīrya layson</a:t>
            </a:r>
            <a:r>
              <a:rPr b="1" lang="en-US" sz="1900">
                <a:solidFill>
                  <a:schemeClr val="dk1"/>
                </a:solidFill>
                <a:latin typeface="Calibri"/>
                <a:ea typeface="Calibri"/>
                <a:cs typeface="Calibri"/>
                <a:sym typeface="Calibri"/>
              </a:rPr>
              <a:t> 2x</a:t>
            </a:r>
            <a:r>
              <a:rPr b="1" i="0" lang="en-US" sz="1900" u="none" cap="none" strike="noStrike">
                <a:solidFill>
                  <a:schemeClr val="dk1"/>
                </a:solidFill>
                <a:latin typeface="Calibri"/>
                <a:ea typeface="Calibri"/>
                <a:cs typeface="Calibri"/>
                <a:sym typeface="Calibri"/>
              </a:rPr>
              <a:t> </a:t>
            </a:r>
            <a:r>
              <a:rPr b="1" lang="en-US" sz="2100">
                <a:solidFill>
                  <a:srgbClr val="FF0000"/>
                </a:solidFill>
                <a:latin typeface="Calibri"/>
                <a:ea typeface="Calibri"/>
                <a:cs typeface="Calibri"/>
                <a:sym typeface="Calibri"/>
              </a:rPr>
              <a:t>ta’os</a:t>
            </a:r>
            <a:r>
              <a:rPr b="1" lang="en-US" sz="1000">
                <a:solidFill>
                  <a:srgbClr val="FF0000"/>
                </a:solidFill>
                <a:latin typeface="Calibri"/>
                <a:ea typeface="Calibri"/>
                <a:cs typeface="Calibri"/>
                <a:sym typeface="Calibri"/>
              </a:rPr>
              <a:t>(G)</a:t>
            </a:r>
            <a:r>
              <a:rPr b="1" i="0" lang="en-US" sz="1900" u="none" cap="none" strike="noStrike">
                <a:solidFill>
                  <a:schemeClr val="dk1"/>
                </a:solidFill>
                <a:latin typeface="Calibri"/>
                <a:ea typeface="Calibri"/>
                <a:cs typeface="Calibri"/>
                <a:sym typeface="Calibri"/>
              </a:rPr>
              <a:t> </a:t>
            </a:r>
            <a:r>
              <a:rPr b="1" lang="en-US" sz="1900">
                <a:solidFill>
                  <a:schemeClr val="dk1"/>
                </a:solidFill>
                <a:latin typeface="Calibri"/>
                <a:ea typeface="Calibri"/>
                <a:cs typeface="Calibri"/>
                <a:sym typeface="Calibri"/>
              </a:rPr>
              <a:t>nayin Kīrya layson</a:t>
            </a:r>
            <a:endParaRPr b="1" sz="1900"/>
          </a:p>
          <a:p>
            <a:pPr indent="0" lvl="0" marL="0" marR="0" rtl="0" algn="l">
              <a:lnSpc>
                <a:spcPct val="150000"/>
              </a:lnSpc>
              <a:spcBef>
                <a:spcPts val="0"/>
              </a:spcBef>
              <a:spcAft>
                <a:spcPts val="0"/>
              </a:spcAft>
              <a:buNone/>
            </a:pPr>
            <a:r>
              <a:rPr b="1" lang="en-US" sz="1800" u="sng">
                <a:solidFill>
                  <a:schemeClr val="dk1"/>
                </a:solidFill>
                <a:latin typeface="Calibri"/>
                <a:ea typeface="Calibri"/>
                <a:cs typeface="Calibri"/>
                <a:sym typeface="Calibri"/>
              </a:rPr>
              <a:t>Kīrya layson</a:t>
            </a:r>
            <a:r>
              <a:rPr b="1" lang="en-US" sz="1800">
                <a:solidFill>
                  <a:schemeClr val="dk1"/>
                </a:solidFill>
                <a:latin typeface="Calibri"/>
                <a:ea typeface="Calibri"/>
                <a:cs typeface="Calibri"/>
                <a:sym typeface="Calibri"/>
              </a:rPr>
              <a:t> 2x</a:t>
            </a:r>
            <a:r>
              <a:rPr b="1" i="0" lang="en-US" sz="1800" u="none" cap="none" strike="noStrike">
                <a:solidFill>
                  <a:schemeClr val="dk1"/>
                </a:solidFill>
                <a:latin typeface="Calibri"/>
                <a:ea typeface="Calibri"/>
                <a:cs typeface="Calibri"/>
                <a:sym typeface="Calibri"/>
              </a:rPr>
              <a:t> </a:t>
            </a:r>
            <a:r>
              <a:rPr b="1" lang="en-US" sz="2000">
                <a:solidFill>
                  <a:srgbClr val="FF0000"/>
                </a:solidFill>
                <a:latin typeface="Calibri"/>
                <a:ea typeface="Calibri"/>
                <a:cs typeface="Calibri"/>
                <a:sym typeface="Calibri"/>
              </a:rPr>
              <a:t>Masiyas</a:t>
            </a:r>
            <a:r>
              <a:rPr b="1" lang="en-US" sz="800">
                <a:solidFill>
                  <a:srgbClr val="FF0000"/>
                </a:solidFill>
                <a:latin typeface="Calibri"/>
                <a:ea typeface="Calibri"/>
                <a:cs typeface="Calibri"/>
                <a:sym typeface="Calibri"/>
              </a:rPr>
              <a:t>(Hebrew)</a:t>
            </a:r>
            <a:r>
              <a:rPr b="1" i="0" lang="en-US" sz="1800" u="none" cap="none" strike="noStrike">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nayin Kīrya layson</a:t>
            </a:r>
            <a:endParaRPr b="1"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1900" u="sng">
                <a:solidFill>
                  <a:schemeClr val="dk1"/>
                </a:solidFill>
                <a:latin typeface="Calibri"/>
                <a:ea typeface="Calibri"/>
                <a:cs typeface="Calibri"/>
                <a:sym typeface="Calibri"/>
              </a:rPr>
              <a:t>Kīrya layson</a:t>
            </a:r>
            <a:r>
              <a:rPr b="1" lang="en-US" sz="1900">
                <a:solidFill>
                  <a:schemeClr val="dk1"/>
                </a:solidFill>
                <a:latin typeface="Calibri"/>
                <a:ea typeface="Calibri"/>
                <a:cs typeface="Calibri"/>
                <a:sym typeface="Calibri"/>
              </a:rPr>
              <a:t> 2x</a:t>
            </a:r>
            <a:r>
              <a:rPr b="1" i="0" lang="en-US" sz="1900" u="none" cap="none" strike="noStrike">
                <a:solidFill>
                  <a:schemeClr val="dk1"/>
                </a:solidFill>
                <a:latin typeface="Calibri"/>
                <a:ea typeface="Calibri"/>
                <a:cs typeface="Calibri"/>
                <a:sym typeface="Calibri"/>
              </a:rPr>
              <a:t> </a:t>
            </a:r>
            <a:r>
              <a:rPr b="1" lang="en-US" sz="2000">
                <a:solidFill>
                  <a:srgbClr val="FF0000"/>
                </a:solidFill>
                <a:latin typeface="Calibri"/>
                <a:ea typeface="Calibri"/>
                <a:cs typeface="Calibri"/>
                <a:sym typeface="Calibri"/>
              </a:rPr>
              <a:t>Īyesus</a:t>
            </a:r>
            <a:r>
              <a:rPr b="1" i="0" lang="en-US" sz="1900" u="none" cap="none" strike="noStrike">
                <a:solidFill>
                  <a:schemeClr val="dk1"/>
                </a:solidFill>
                <a:latin typeface="Calibri"/>
                <a:ea typeface="Calibri"/>
                <a:cs typeface="Calibri"/>
                <a:sym typeface="Calibri"/>
              </a:rPr>
              <a:t> </a:t>
            </a:r>
            <a:r>
              <a:rPr b="1" lang="en-US" sz="1900">
                <a:solidFill>
                  <a:schemeClr val="dk1"/>
                </a:solidFill>
                <a:latin typeface="Calibri"/>
                <a:ea typeface="Calibri"/>
                <a:cs typeface="Calibri"/>
                <a:sym typeface="Calibri"/>
              </a:rPr>
              <a:t>nayin Kīrya layson</a:t>
            </a:r>
            <a:r>
              <a:rPr b="1" i="0" lang="en-US" sz="1900" u="none" cap="none" strike="noStrike">
                <a:solidFill>
                  <a:schemeClr val="dk1"/>
                </a:solidFill>
                <a:latin typeface="Calibri"/>
                <a:ea typeface="Calibri"/>
                <a:cs typeface="Calibri"/>
                <a:sym typeface="Calibri"/>
              </a:rPr>
              <a:t> </a:t>
            </a:r>
            <a:endParaRPr b="1" i="0" sz="1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1900" u="sng">
                <a:solidFill>
                  <a:schemeClr val="dk1"/>
                </a:solidFill>
                <a:latin typeface="Calibri"/>
                <a:ea typeface="Calibri"/>
                <a:cs typeface="Calibri"/>
                <a:sym typeface="Calibri"/>
              </a:rPr>
              <a:t>Kīrya layson</a:t>
            </a:r>
            <a:r>
              <a:rPr b="1" lang="en-US" sz="1900">
                <a:solidFill>
                  <a:schemeClr val="dk1"/>
                </a:solidFill>
                <a:latin typeface="Calibri"/>
                <a:ea typeface="Calibri"/>
                <a:cs typeface="Calibri"/>
                <a:sym typeface="Calibri"/>
              </a:rPr>
              <a:t> 2x</a:t>
            </a:r>
            <a:r>
              <a:rPr b="1" i="0" lang="en-US" sz="1900" u="none" cap="none" strike="noStrike">
                <a:solidFill>
                  <a:schemeClr val="dk1"/>
                </a:solidFill>
                <a:latin typeface="Calibri"/>
                <a:ea typeface="Calibri"/>
                <a:cs typeface="Calibri"/>
                <a:sym typeface="Calibri"/>
              </a:rPr>
              <a:t> </a:t>
            </a:r>
            <a:r>
              <a:rPr b="1" lang="en-US" sz="2100">
                <a:solidFill>
                  <a:srgbClr val="FF0000"/>
                </a:solidFill>
                <a:latin typeface="Calibri"/>
                <a:ea typeface="Calibri"/>
                <a:cs typeface="Calibri"/>
                <a:sym typeface="Calibri"/>
              </a:rPr>
              <a:t>Kristos</a:t>
            </a:r>
            <a:r>
              <a:rPr b="1" i="0" lang="en-US" sz="1900" u="none" cap="none" strike="noStrike">
                <a:solidFill>
                  <a:schemeClr val="dk1"/>
                </a:solidFill>
                <a:latin typeface="Calibri"/>
                <a:ea typeface="Calibri"/>
                <a:cs typeface="Calibri"/>
                <a:sym typeface="Calibri"/>
              </a:rPr>
              <a:t> </a:t>
            </a:r>
            <a:r>
              <a:rPr b="1" lang="en-US" sz="1900">
                <a:solidFill>
                  <a:schemeClr val="dk1"/>
                </a:solidFill>
                <a:latin typeface="Calibri"/>
                <a:ea typeface="Calibri"/>
                <a:cs typeface="Calibri"/>
                <a:sym typeface="Calibri"/>
              </a:rPr>
              <a:t>nayin Kīrya layson</a:t>
            </a:r>
            <a:r>
              <a:rPr b="1" i="0" lang="en-US" sz="1900" u="none" cap="none" strike="noStrike">
                <a:solidFill>
                  <a:schemeClr val="dk1"/>
                </a:solidFill>
                <a:latin typeface="Calibri"/>
                <a:ea typeface="Calibri"/>
                <a:cs typeface="Calibri"/>
                <a:sym typeface="Calibri"/>
              </a:rPr>
              <a:t> </a:t>
            </a:r>
            <a:endParaRPr b="1" i="0" sz="1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1900" u="sng">
                <a:solidFill>
                  <a:schemeClr val="dk1"/>
                </a:solidFill>
                <a:latin typeface="Calibri"/>
                <a:ea typeface="Calibri"/>
                <a:cs typeface="Calibri"/>
                <a:sym typeface="Calibri"/>
              </a:rPr>
              <a:t>Kīrya layson</a:t>
            </a:r>
            <a:r>
              <a:rPr b="1" lang="en-US" sz="1900">
                <a:solidFill>
                  <a:schemeClr val="dk1"/>
                </a:solidFill>
                <a:latin typeface="Calibri"/>
                <a:ea typeface="Calibri"/>
                <a:cs typeface="Calibri"/>
                <a:sym typeface="Calibri"/>
              </a:rPr>
              <a:t> 2x</a:t>
            </a:r>
            <a:r>
              <a:rPr b="1" i="0" lang="en-US" sz="1900" u="none" cap="none" strike="noStrike">
                <a:solidFill>
                  <a:schemeClr val="dk1"/>
                </a:solidFill>
                <a:latin typeface="Calibri"/>
                <a:ea typeface="Calibri"/>
                <a:cs typeface="Calibri"/>
                <a:sym typeface="Calibri"/>
              </a:rPr>
              <a:t> </a:t>
            </a:r>
            <a:r>
              <a:rPr b="1" lang="en-US" sz="2000">
                <a:solidFill>
                  <a:srgbClr val="FF0000"/>
                </a:solidFill>
                <a:latin typeface="Calibri"/>
                <a:ea typeface="Calibri"/>
                <a:cs typeface="Calibri"/>
                <a:sym typeface="Calibri"/>
              </a:rPr>
              <a:t>Amanu’iel</a:t>
            </a:r>
            <a:r>
              <a:rPr b="1" i="0" lang="en-US" sz="1900" u="none" cap="none" strike="noStrike">
                <a:solidFill>
                  <a:schemeClr val="dk1"/>
                </a:solidFill>
                <a:latin typeface="Calibri"/>
                <a:ea typeface="Calibri"/>
                <a:cs typeface="Calibri"/>
                <a:sym typeface="Calibri"/>
              </a:rPr>
              <a:t> </a:t>
            </a:r>
            <a:r>
              <a:rPr b="1" lang="en-US" sz="1900">
                <a:solidFill>
                  <a:schemeClr val="dk1"/>
                </a:solidFill>
                <a:latin typeface="Calibri"/>
                <a:ea typeface="Calibri"/>
                <a:cs typeface="Calibri"/>
                <a:sym typeface="Calibri"/>
              </a:rPr>
              <a:t>nayin Kīrya layson</a:t>
            </a:r>
            <a:endParaRPr b="1" sz="1900"/>
          </a:p>
          <a:p>
            <a:pPr indent="0" lvl="0" marL="0" marR="0" rtl="0" algn="l">
              <a:lnSpc>
                <a:spcPct val="150000"/>
              </a:lnSpc>
              <a:spcBef>
                <a:spcPts val="0"/>
              </a:spcBef>
              <a:spcAft>
                <a:spcPts val="0"/>
              </a:spcAft>
              <a:buNone/>
            </a:pPr>
            <a:r>
              <a:rPr b="1" lang="en-US" sz="1900" u="sng">
                <a:solidFill>
                  <a:schemeClr val="dk1"/>
                </a:solidFill>
                <a:latin typeface="Calibri"/>
                <a:ea typeface="Calibri"/>
                <a:cs typeface="Calibri"/>
                <a:sym typeface="Calibri"/>
              </a:rPr>
              <a:t>Kīrya layson</a:t>
            </a:r>
            <a:r>
              <a:rPr b="1" i="0" lang="en-US" sz="1900" u="none" cap="none" strike="noStrike">
                <a:solidFill>
                  <a:schemeClr val="dk1"/>
                </a:solidFill>
                <a:latin typeface="Calibri"/>
                <a:ea typeface="Calibri"/>
                <a:cs typeface="Calibri"/>
                <a:sym typeface="Calibri"/>
              </a:rPr>
              <a:t> 2x </a:t>
            </a:r>
            <a:r>
              <a:rPr b="1" lang="en-US" sz="2100">
                <a:solidFill>
                  <a:srgbClr val="FF0000"/>
                </a:solidFill>
                <a:latin typeface="Calibri"/>
                <a:ea typeface="Calibri"/>
                <a:cs typeface="Calibri"/>
                <a:sym typeface="Calibri"/>
              </a:rPr>
              <a:t>tisbuTa</a:t>
            </a:r>
            <a:r>
              <a:rPr b="1" lang="en-US" sz="800">
                <a:solidFill>
                  <a:srgbClr val="FF0000"/>
                </a:solidFill>
                <a:latin typeface="Calibri"/>
                <a:ea typeface="Calibri"/>
                <a:cs typeface="Calibri"/>
                <a:sym typeface="Calibri"/>
              </a:rPr>
              <a:t>(G)</a:t>
            </a:r>
            <a:r>
              <a:rPr b="1" i="0" lang="en-US" sz="1900" u="none" cap="none" strike="noStrike">
                <a:solidFill>
                  <a:schemeClr val="dk1"/>
                </a:solidFill>
                <a:latin typeface="Calibri"/>
                <a:ea typeface="Calibri"/>
                <a:cs typeface="Calibri"/>
                <a:sym typeface="Calibri"/>
              </a:rPr>
              <a:t> </a:t>
            </a:r>
            <a:r>
              <a:rPr b="1" lang="en-US" sz="1900">
                <a:solidFill>
                  <a:schemeClr val="dk1"/>
                </a:solidFill>
                <a:latin typeface="Calibri"/>
                <a:ea typeface="Calibri"/>
                <a:cs typeface="Calibri"/>
                <a:sym typeface="Calibri"/>
              </a:rPr>
              <a:t>nayin Kīrya layson</a:t>
            </a:r>
            <a:endParaRPr b="1" sz="500">
              <a:solidFill>
                <a:schemeClr val="dk1"/>
              </a:solidFill>
              <a:latin typeface="Calibri"/>
              <a:ea typeface="Calibri"/>
              <a:cs typeface="Calibri"/>
              <a:sym typeface="Calibri"/>
            </a:endParaRPr>
          </a:p>
        </p:txBody>
      </p:sp>
      <p:sp>
        <p:nvSpPr>
          <p:cNvPr id="483" name="Google Shape;483;p76"/>
          <p:cNvSpPr txBox="1"/>
          <p:nvPr/>
        </p:nvSpPr>
        <p:spPr>
          <a:xfrm>
            <a:off x="715475" y="3803200"/>
            <a:ext cx="8247900" cy="300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 5x</a:t>
            </a:r>
            <a:endParaRPr sz="1900"/>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Oh God</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 Lord have mercy </a:t>
            </a:r>
            <a:endParaRPr sz="1900"/>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Lord, God</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endParaRPr sz="1900"/>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Messiah</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Jesus</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r>
              <a:rPr b="0" i="0" lang="en-US"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Christ</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r>
              <a:rPr b="0" i="0" lang="en-US"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lang="en-US" sz="1900">
                <a:solidFill>
                  <a:schemeClr val="dk1"/>
                </a:solidFill>
                <a:latin typeface="Calibri"/>
                <a:ea typeface="Calibri"/>
                <a:cs typeface="Calibri"/>
                <a:sym typeface="Calibri"/>
              </a:rPr>
              <a:t> 2x</a:t>
            </a:r>
            <a:r>
              <a:rPr b="0" i="0" lang="en-US" sz="1900" u="none" cap="none" strike="noStrike">
                <a:solidFill>
                  <a:schemeClr val="dk1"/>
                </a:solidFill>
                <a:latin typeface="Calibri"/>
                <a:ea typeface="Calibri"/>
                <a:cs typeface="Calibri"/>
                <a:sym typeface="Calibri"/>
              </a:rPr>
              <a:t> </a:t>
            </a:r>
            <a:r>
              <a:rPr b="1" lang="en-US" sz="1900">
                <a:solidFill>
                  <a:srgbClr val="FF0000"/>
                </a:solidFill>
                <a:latin typeface="Calibri"/>
                <a:ea typeface="Calibri"/>
                <a:cs typeface="Calibri"/>
                <a:sym typeface="Calibri"/>
              </a:rPr>
              <a:t>Emmanuel</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endParaRPr sz="1900"/>
          </a:p>
          <a:p>
            <a:pPr indent="0" lvl="0" marL="0" marR="0" rtl="0" algn="l">
              <a:lnSpc>
                <a:spcPct val="115000"/>
              </a:lnSpc>
              <a:spcBef>
                <a:spcPts val="0"/>
              </a:spcBef>
              <a:spcAft>
                <a:spcPts val="0"/>
              </a:spcAft>
              <a:buNone/>
            </a:pPr>
            <a:r>
              <a:rPr lang="en-US" sz="1900" u="sng">
                <a:solidFill>
                  <a:schemeClr val="dk1"/>
                </a:solidFill>
                <a:latin typeface="Calibri"/>
                <a:ea typeface="Calibri"/>
                <a:cs typeface="Calibri"/>
                <a:sym typeface="Calibri"/>
              </a:rPr>
              <a:t>Lord have mercy</a:t>
            </a:r>
            <a:r>
              <a:rPr b="0" i="0" lang="en-US" sz="1900" u="none" cap="none" strike="noStrike">
                <a:solidFill>
                  <a:schemeClr val="dk1"/>
                </a:solidFill>
                <a:latin typeface="Calibri"/>
                <a:ea typeface="Calibri"/>
                <a:cs typeface="Calibri"/>
                <a:sym typeface="Calibri"/>
              </a:rPr>
              <a:t> 2x </a:t>
            </a:r>
            <a:r>
              <a:rPr b="1" lang="en-US" sz="1900">
                <a:solidFill>
                  <a:srgbClr val="FF0000"/>
                </a:solidFill>
                <a:latin typeface="Calibri"/>
                <a:ea typeface="Calibri"/>
                <a:cs typeface="Calibri"/>
                <a:sym typeface="Calibri"/>
              </a:rPr>
              <a:t>Oh Sovereign One</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have compassion</a:t>
            </a:r>
            <a:r>
              <a:rPr b="0" i="0" lang="en-US" sz="1900" u="none" cap="none" strike="noStrike">
                <a:solidFill>
                  <a:schemeClr val="dk1"/>
                </a:solidFill>
                <a:latin typeface="Calibri"/>
                <a:ea typeface="Calibri"/>
                <a:cs typeface="Calibri"/>
                <a:sym typeface="Calibri"/>
              </a:rPr>
              <a:t> </a:t>
            </a:r>
            <a:r>
              <a:rPr lang="en-US" sz="1900">
                <a:solidFill>
                  <a:schemeClr val="dk1"/>
                </a:solidFill>
                <a:latin typeface="Calibri"/>
                <a:ea typeface="Calibri"/>
                <a:cs typeface="Calibri"/>
                <a:sym typeface="Calibri"/>
              </a:rPr>
              <a:t>Lord have mercy</a:t>
            </a:r>
            <a:endParaRPr sz="5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7"/>
          <p:cNvSpPr txBox="1"/>
          <p:nvPr/>
        </p:nvSpPr>
        <p:spPr>
          <a:xfrm>
            <a:off x="266700" y="226800"/>
            <a:ext cx="8610600" cy="533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lang="en-US" sz="4100">
                <a:solidFill>
                  <a:schemeClr val="dk1"/>
                </a:solidFill>
                <a:latin typeface="Calibri"/>
                <a:ea typeface="Calibri"/>
                <a:cs typeface="Calibri"/>
                <a:sym typeface="Calibri"/>
              </a:rPr>
              <a:t>ኪሪያላይሶን</a:t>
            </a:r>
            <a:r>
              <a:rPr lang="en-US" sz="4100">
                <a:solidFill>
                  <a:schemeClr val="dk1"/>
                </a:solidFill>
                <a:latin typeface="Calibri"/>
                <a:ea typeface="Calibri"/>
                <a:cs typeface="Calibri"/>
                <a:sym typeface="Calibri"/>
              </a:rPr>
              <a:t> ፵፩ ጊዜ በል</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lang="en-US" sz="4100">
                <a:solidFill>
                  <a:schemeClr val="dk1"/>
                </a:solidFill>
                <a:latin typeface="Calibri"/>
                <a:ea typeface="Calibri"/>
                <a:cs typeface="Calibri"/>
                <a:sym typeface="Calibri"/>
              </a:rPr>
              <a:t>12 ኣቡነ ዘበሰማይ</a:t>
            </a:r>
            <a:r>
              <a:rPr lang="en-US" sz="4100">
                <a:solidFill>
                  <a:schemeClr val="dk1"/>
                </a:solidFill>
                <a:latin typeface="Calibri"/>
                <a:ea typeface="Calibri"/>
                <a:cs typeface="Calibri"/>
                <a:sym typeface="Calibri"/>
              </a:rPr>
              <a:t>ት</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lang="en-US" sz="4100">
                <a:solidFill>
                  <a:schemeClr val="dk1"/>
                </a:solidFill>
                <a:latin typeface="Calibri"/>
                <a:ea typeface="Calibri"/>
                <a:cs typeface="Calibri"/>
                <a:sym typeface="Calibri"/>
              </a:rPr>
              <a:t>Kīrya layson 41 gīzie bel</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lang="en-US" sz="4100">
                <a:solidFill>
                  <a:schemeClr val="dk1"/>
                </a:solidFill>
                <a:latin typeface="Calibri"/>
                <a:ea typeface="Calibri"/>
                <a:cs typeface="Calibri"/>
                <a:sym typeface="Calibri"/>
              </a:rPr>
              <a:t>12 Abune zebe-semayat</a:t>
            </a:r>
            <a:endParaRPr sz="4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100">
              <a:solidFill>
                <a:schemeClr val="dk1"/>
              </a:solidFill>
              <a:latin typeface="Calibri"/>
              <a:ea typeface="Calibri"/>
              <a:cs typeface="Calibri"/>
              <a:sym typeface="Calibri"/>
            </a:endParaRPr>
          </a:p>
          <a:p>
            <a:pPr indent="457200" lvl="0" marL="2286000" rtl="0" algn="l">
              <a:spcBef>
                <a:spcPts val="0"/>
              </a:spcBef>
              <a:spcAft>
                <a:spcPts val="0"/>
              </a:spcAft>
              <a:buClr>
                <a:schemeClr val="dk1"/>
              </a:buClr>
              <a:buFont typeface="Arial"/>
              <a:buNone/>
            </a:pPr>
            <a:r>
              <a:rPr i="1" lang="en-US" sz="4100">
                <a:solidFill>
                  <a:schemeClr val="dk1"/>
                </a:solidFill>
                <a:latin typeface="Calibri"/>
                <a:ea typeface="Calibri"/>
                <a:cs typeface="Calibri"/>
                <a:sym typeface="Calibri"/>
              </a:rPr>
              <a:t>41x Prostration</a:t>
            </a:r>
            <a:endParaRPr i="1" sz="41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4100">
                <a:solidFill>
                  <a:schemeClr val="dk1"/>
                </a:solidFill>
                <a:latin typeface="Calibri"/>
                <a:ea typeface="Calibri"/>
                <a:cs typeface="Calibri"/>
                <a:sym typeface="Calibri"/>
              </a:rPr>
              <a:t>12x Our Father Who Art in Heaven</a:t>
            </a:r>
            <a:endParaRPr i="1" sz="41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8"/>
          <p:cNvSpPr txBox="1"/>
          <p:nvPr/>
        </p:nvSpPr>
        <p:spPr>
          <a:xfrm>
            <a:off x="302850" y="501650"/>
            <a:ext cx="4597200" cy="6180000"/>
          </a:xfrm>
          <a:prstGeom prst="rect">
            <a:avLst/>
          </a:prstGeom>
          <a:noFill/>
          <a:ln>
            <a:noFill/>
          </a:ln>
        </p:spPr>
        <p:txBody>
          <a:bodyPr anchorCtr="0" anchor="t" bIns="46025" lIns="92075" spcFirstLastPara="1" rIns="92075" wrap="square" tIns="46025">
            <a:noAutofit/>
          </a:bodyPr>
          <a:lstStyle/>
          <a:p>
            <a:pPr indent="-458787" lvl="0" marL="465137" rtl="0" algn="l">
              <a:spcBef>
                <a:spcPts val="0"/>
              </a:spcBef>
              <a:spcAft>
                <a:spcPts val="0"/>
              </a:spcAft>
              <a:buClr>
                <a:srgbClr val="33CC33"/>
              </a:buClr>
              <a:buSzPts val="3300"/>
              <a:buFont typeface="Noto Sans Symbols"/>
              <a:buChar char="❖"/>
            </a:pPr>
            <a:r>
              <a:rPr b="1" lang="en-US" sz="3300" u="sng">
                <a:solidFill>
                  <a:schemeClr val="dk1"/>
                </a:solidFill>
              </a:rPr>
              <a:t>ሕዝብ</a:t>
            </a:r>
            <a:r>
              <a:rPr b="1" lang="en-US" sz="3300">
                <a:solidFill>
                  <a:schemeClr val="dk1"/>
                </a:solidFill>
              </a:rPr>
              <a:t>፡-</a:t>
            </a:r>
            <a:r>
              <a:rPr lang="en-US" sz="3300">
                <a:solidFill>
                  <a:schemeClr val="dk1"/>
                </a:solidFill>
              </a:rPr>
              <a:t> ኦ ሥሉስ ቅዱስ መሐረነ፤ ኦ ሥሉስ ቅዱስ  መሐከነ፤ ኦ ሥሉስ  ቅዱስ ተሣሃለነ።</a:t>
            </a:r>
            <a:endParaRPr sz="3300">
              <a:solidFill>
                <a:schemeClr val="dk1"/>
              </a:solidFill>
            </a:endParaRPr>
          </a:p>
          <a:p>
            <a:pPr indent="-471487" lvl="0" marL="465137" rtl="0" algn="l">
              <a:spcBef>
                <a:spcPts val="640"/>
              </a:spcBef>
              <a:spcAft>
                <a:spcPts val="0"/>
              </a:spcAft>
              <a:buClr>
                <a:schemeClr val="dk1"/>
              </a:buClr>
              <a:buSzPts val="3300"/>
              <a:buFont typeface="Noto Sans Symbols"/>
              <a:buChar char="❖"/>
            </a:pPr>
            <a:r>
              <a:rPr lang="en-US" sz="3300">
                <a:solidFill>
                  <a:schemeClr val="dk1"/>
                </a:solidFill>
              </a:rPr>
              <a:t>ኦ ሥሉስ ቅዱስ ምሓረና፡ ኦ ሥሉስ ቅዱስ ራሕርሓልና፡ ኦ ሥሉስ ቅዱስ ይቕረ በለልና።</a:t>
            </a:r>
            <a:endParaRPr sz="3300">
              <a:solidFill>
                <a:schemeClr val="dk1"/>
              </a:solidFill>
            </a:endParaRPr>
          </a:p>
          <a:p>
            <a:pPr indent="0" lvl="0" marL="0" rtl="0" algn="l">
              <a:spcBef>
                <a:spcPts val="800"/>
              </a:spcBef>
              <a:spcAft>
                <a:spcPts val="0"/>
              </a:spcAft>
              <a:buNone/>
            </a:pPr>
            <a:r>
              <a:t/>
            </a:r>
            <a:endParaRPr sz="3300">
              <a:solidFill>
                <a:srgbClr val="DDDDDD"/>
              </a:solidFill>
            </a:endParaRPr>
          </a:p>
          <a:p>
            <a:pPr indent="-88900" lvl="0" marL="342900" rtl="0" algn="l">
              <a:spcBef>
                <a:spcPts val="800"/>
              </a:spcBef>
              <a:spcAft>
                <a:spcPts val="0"/>
              </a:spcAft>
              <a:buNone/>
            </a:pPr>
            <a:r>
              <a:t/>
            </a:r>
            <a:endParaRPr sz="3300">
              <a:solidFill>
                <a:srgbClr val="FFFFFF"/>
              </a:solidFill>
            </a:endParaRPr>
          </a:p>
        </p:txBody>
      </p:sp>
      <p:sp>
        <p:nvSpPr>
          <p:cNvPr id="494" name="Google Shape;494;p78"/>
          <p:cNvSpPr txBox="1"/>
          <p:nvPr/>
        </p:nvSpPr>
        <p:spPr>
          <a:xfrm>
            <a:off x="4530593" y="370350"/>
            <a:ext cx="4405800" cy="6269700"/>
          </a:xfrm>
          <a:prstGeom prst="rect">
            <a:avLst/>
          </a:prstGeom>
          <a:noFill/>
          <a:ln>
            <a:noFill/>
          </a:ln>
        </p:spPr>
        <p:txBody>
          <a:bodyPr anchorCtr="0" anchor="t" bIns="91425" lIns="91425" spcFirstLastPara="1" rIns="91425" wrap="square" tIns="91425">
            <a:noAutofit/>
          </a:bodyPr>
          <a:lstStyle/>
          <a:p>
            <a:pPr indent="-458787" lvl="0" marL="465137" rtl="0" algn="l">
              <a:spcBef>
                <a:spcPts val="640"/>
              </a:spcBef>
              <a:spcAft>
                <a:spcPts val="0"/>
              </a:spcAft>
              <a:buClr>
                <a:srgbClr val="0000FF"/>
              </a:buClr>
              <a:buSzPts val="3100"/>
              <a:buFont typeface="Noto Sans Symbols"/>
              <a:buChar char="❖"/>
            </a:pPr>
            <a:r>
              <a:rPr b="1" lang="en-US" sz="3100" u="sng">
                <a:solidFill>
                  <a:schemeClr val="dk1"/>
                </a:solidFill>
              </a:rPr>
              <a:t>Hizb</a:t>
            </a:r>
            <a:r>
              <a:rPr b="1" lang="en-US" sz="3100">
                <a:solidFill>
                  <a:schemeClr val="dk1"/>
                </a:solidFill>
              </a:rPr>
              <a:t>:</a:t>
            </a:r>
            <a:r>
              <a:rPr lang="en-US" sz="3100">
                <a:solidFill>
                  <a:schemeClr val="dk1"/>
                </a:solidFill>
              </a:rPr>
              <a:t> O Silus Qidus meharene, O silus Qidus mehakene, O silus Qidus tesahalene</a:t>
            </a:r>
            <a:endParaRPr sz="3100">
              <a:solidFill>
                <a:schemeClr val="dk1"/>
              </a:solidFill>
            </a:endParaRPr>
          </a:p>
          <a:p>
            <a:pPr indent="-407987" lvl="0" marL="465137" rtl="0" algn="l">
              <a:spcBef>
                <a:spcPts val="800"/>
              </a:spcBef>
              <a:spcAft>
                <a:spcPts val="0"/>
              </a:spcAft>
              <a:buClr>
                <a:srgbClr val="FF0000"/>
              </a:buClr>
              <a:buSzPts val="3100"/>
              <a:buFont typeface="Noto Sans Symbols"/>
              <a:buChar char="❖"/>
            </a:pPr>
            <a:r>
              <a:rPr b="1" lang="en-US" sz="3100" u="sng">
                <a:solidFill>
                  <a:srgbClr val="FF0000"/>
                </a:solidFill>
              </a:rPr>
              <a:t>People</a:t>
            </a:r>
            <a:r>
              <a:rPr b="1" lang="en-US" sz="3100">
                <a:solidFill>
                  <a:srgbClr val="FF0000"/>
                </a:solidFill>
              </a:rPr>
              <a:t>:</a:t>
            </a:r>
            <a:r>
              <a:rPr lang="en-US" sz="3100">
                <a:solidFill>
                  <a:srgbClr val="FFFFFF"/>
                </a:solidFill>
              </a:rPr>
              <a:t> </a:t>
            </a:r>
            <a:r>
              <a:rPr lang="en-US" sz="3100">
                <a:solidFill>
                  <a:schemeClr val="dk1"/>
                </a:solidFill>
              </a:rPr>
              <a:t>O Holy Trinity, pity us, O Holy Trinity, spare us, O Holy Trinity, have mercy upon us</a:t>
            </a:r>
            <a:r>
              <a:rPr lang="en-US" sz="3100">
                <a:solidFill>
                  <a:srgbClr val="FFFFFF"/>
                </a:solidFill>
              </a:rPr>
              <a:t>.</a:t>
            </a:r>
            <a:endParaRPr sz="31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9"/>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00" name="Google Shape;500;p79"/>
          <p:cNvSpPr txBox="1"/>
          <p:nvPr>
            <p:ph idx="1" type="body"/>
          </p:nvPr>
        </p:nvSpPr>
        <p:spPr>
          <a:xfrm>
            <a:off x="509275" y="567600"/>
            <a:ext cx="3837600" cy="6180000"/>
          </a:xfrm>
          <a:prstGeom prst="rect">
            <a:avLst/>
          </a:prstGeom>
          <a:noFill/>
          <a:ln>
            <a:noFill/>
          </a:ln>
        </p:spPr>
        <p:txBody>
          <a:bodyPr anchorCtr="0" anchor="t" bIns="46025" lIns="92075" spcFirstLastPara="1" rIns="92075" wrap="square" tIns="46025">
            <a:noAutofit/>
          </a:bodyPr>
          <a:lstStyle/>
          <a:p>
            <a:pPr indent="-414337" lvl="0" marL="465137" marR="0" rtl="0" algn="l">
              <a:lnSpc>
                <a:spcPct val="100000"/>
              </a:lnSpc>
              <a:spcBef>
                <a:spcPts val="0"/>
              </a:spcBef>
              <a:spcAft>
                <a:spcPts val="0"/>
              </a:spcAft>
              <a:buClr>
                <a:srgbClr val="33CC33"/>
              </a:buClr>
              <a:buSzPts val="3600"/>
              <a:buChar char="❖"/>
            </a:pPr>
            <a:r>
              <a:rPr b="0" i="0" lang="en-US" sz="3600" u="sng">
                <a:solidFill>
                  <a:schemeClr val="dk1"/>
                </a:solidFill>
                <a:latin typeface="Arial"/>
                <a:ea typeface="Arial"/>
                <a:cs typeface="Arial"/>
                <a:sym typeface="Arial"/>
              </a:rPr>
              <a:t>ዲያቆን</a:t>
            </a:r>
            <a:r>
              <a:rPr b="0" i="0" lang="en-US" sz="3600" u="none">
                <a:solidFill>
                  <a:schemeClr val="dk1"/>
                </a:solidFill>
                <a:latin typeface="Arial"/>
                <a:ea typeface="Arial"/>
                <a:cs typeface="Arial"/>
                <a:sym typeface="Arial"/>
              </a:rPr>
              <a:t>፡-</a:t>
            </a:r>
            <a:r>
              <a:rPr b="0" i="0" lang="en-US" sz="3600" u="none">
                <a:solidFill>
                  <a:srgbClr val="FFFF00"/>
                </a:solidFill>
                <a:latin typeface="Arial"/>
                <a:ea typeface="Arial"/>
                <a:cs typeface="Arial"/>
                <a:sym typeface="Arial"/>
              </a:rPr>
              <a:t> </a:t>
            </a:r>
            <a:r>
              <a:rPr b="0" i="0" lang="en-US" sz="3600" u="none">
                <a:solidFill>
                  <a:schemeClr val="dk1"/>
                </a:solidFill>
                <a:latin typeface="Arial"/>
                <a:ea typeface="Arial"/>
                <a:cs typeface="Arial"/>
                <a:sym typeface="Arial"/>
              </a:rPr>
              <a:t>ተንሥኡ ለጸሎት</a:t>
            </a:r>
            <a:r>
              <a:rPr b="0" i="0" lang="en-US" sz="3600" u="none">
                <a:solidFill>
                  <a:srgbClr val="FFFF00"/>
                </a:solidFill>
                <a:latin typeface="Arial"/>
                <a:ea typeface="Arial"/>
                <a:cs typeface="Arial"/>
                <a:sym typeface="Arial"/>
              </a:rPr>
              <a:t> </a:t>
            </a:r>
            <a:endParaRPr b="0" i="0" sz="3600" u="none">
              <a:solidFill>
                <a:schemeClr val="lt2"/>
              </a:solidFill>
              <a:latin typeface="Arial"/>
              <a:ea typeface="Arial"/>
              <a:cs typeface="Arial"/>
              <a:sym typeface="Arial"/>
            </a:endParaRPr>
          </a:p>
          <a:p>
            <a:pPr indent="-477837" lvl="0" marL="465137" marR="0" rtl="0" algn="l">
              <a:lnSpc>
                <a:spcPct val="100000"/>
              </a:lnSpc>
              <a:spcBef>
                <a:spcPts val="680"/>
              </a:spcBef>
              <a:spcAft>
                <a:spcPts val="0"/>
              </a:spcAft>
              <a:buClr>
                <a:schemeClr val="dk1"/>
              </a:buClr>
              <a:buSzPts val="3600"/>
              <a:buChar char="❖"/>
            </a:pPr>
            <a:r>
              <a:rPr b="0" i="0" lang="en-US" sz="3600" u="none">
                <a:solidFill>
                  <a:schemeClr val="dk1"/>
                </a:solidFill>
                <a:latin typeface="Arial"/>
                <a:ea typeface="Arial"/>
                <a:cs typeface="Arial"/>
                <a:sym typeface="Arial"/>
              </a:rPr>
              <a:t>ን</a:t>
            </a:r>
            <a:r>
              <a:rPr b="0" i="0" lang="en-US" sz="3600" u="none">
                <a:solidFill>
                  <a:schemeClr val="dk1"/>
                </a:solidFill>
                <a:latin typeface="Arial"/>
                <a:ea typeface="Arial"/>
                <a:cs typeface="Arial"/>
                <a:sym typeface="Arial"/>
              </a:rPr>
              <a:t>ጸሎት ተንሥኡ</a:t>
            </a:r>
            <a:r>
              <a:rPr b="0" i="0" lang="en-US" sz="3600" u="none">
                <a:solidFill>
                  <a:schemeClr val="dk1"/>
                </a:solidFill>
                <a:latin typeface="Arial"/>
                <a:ea typeface="Arial"/>
                <a:cs typeface="Arial"/>
                <a:sym typeface="Arial"/>
              </a:rPr>
              <a:t>።</a:t>
            </a:r>
            <a:endParaRPr sz="3600">
              <a:solidFill>
                <a:schemeClr val="dk1"/>
              </a:solidFill>
            </a:endParaRPr>
          </a:p>
          <a:p>
            <a:pPr indent="0" lvl="0" marL="0" marR="0" rtl="0" algn="l">
              <a:lnSpc>
                <a:spcPct val="100000"/>
              </a:lnSpc>
              <a:spcBef>
                <a:spcPts val="240"/>
              </a:spcBef>
              <a:spcAft>
                <a:spcPts val="0"/>
              </a:spcAft>
              <a:buClr>
                <a:srgbClr val="FF6600"/>
              </a:buClr>
              <a:buSzPts val="1200"/>
              <a:buFont typeface="Noto Sans Symbols"/>
              <a:buNone/>
            </a:pPr>
            <a:r>
              <a:t/>
            </a:r>
            <a:endParaRPr sz="3600">
              <a:solidFill>
                <a:schemeClr val="lt2"/>
              </a:solidFill>
            </a:endParaRPr>
          </a:p>
          <a:p>
            <a:pPr indent="-388937" lvl="0" marL="465137" marR="0" rtl="0" algn="l">
              <a:lnSpc>
                <a:spcPct val="100000"/>
              </a:lnSpc>
              <a:spcBef>
                <a:spcPts val="960"/>
              </a:spcBef>
              <a:spcAft>
                <a:spcPts val="0"/>
              </a:spcAft>
              <a:buClr>
                <a:srgbClr val="33CC33"/>
              </a:buClr>
              <a:buSzPts val="3600"/>
              <a:buChar char="❖"/>
            </a:pPr>
            <a:r>
              <a:rPr b="1" i="0" lang="en-US" sz="3600" u="sng">
                <a:solidFill>
                  <a:schemeClr val="dk1"/>
                </a:solidFill>
              </a:rPr>
              <a:t>ሕዝብ</a:t>
            </a:r>
            <a:r>
              <a:rPr b="1" i="0" lang="en-US" sz="3600" u="none">
                <a:solidFill>
                  <a:schemeClr val="dk1"/>
                </a:solidFill>
              </a:rPr>
              <a:t>፡-</a:t>
            </a:r>
            <a:r>
              <a:rPr lang="en-US" sz="3600">
                <a:solidFill>
                  <a:schemeClr val="dk1"/>
                </a:solidFill>
              </a:rPr>
              <a:t>አቡነ ዘበሰማያት</a:t>
            </a:r>
            <a:r>
              <a:rPr i="0" lang="en-US" sz="3600" u="none">
                <a:solidFill>
                  <a:schemeClr val="dk1"/>
                </a:solidFill>
              </a:rPr>
              <a:t>።</a:t>
            </a:r>
            <a:endParaRPr i="0" sz="3600" u="none">
              <a:solidFill>
                <a:schemeClr val="dk1"/>
              </a:solidFill>
            </a:endParaRPr>
          </a:p>
          <a:p>
            <a:pPr indent="-490537" lvl="0" marL="465137" marR="0" rtl="0" algn="l">
              <a:lnSpc>
                <a:spcPct val="100000"/>
              </a:lnSpc>
              <a:spcBef>
                <a:spcPts val="640"/>
              </a:spcBef>
              <a:spcAft>
                <a:spcPts val="0"/>
              </a:spcAft>
              <a:buClr>
                <a:schemeClr val="dk1"/>
              </a:buClr>
              <a:buSzPts val="3600"/>
              <a:buChar char="❖"/>
            </a:pPr>
            <a:r>
              <a:rPr lang="en-US" sz="3600">
                <a:solidFill>
                  <a:schemeClr val="dk1"/>
                </a:solidFill>
              </a:rPr>
              <a:t>ኣብ ሰማይ ትነብር ኣቦና።</a:t>
            </a:r>
            <a:r>
              <a:rPr b="0" i="0" lang="en-US" sz="3600" u="none">
                <a:solidFill>
                  <a:schemeClr val="dk1"/>
                </a:solidFill>
                <a:latin typeface="Arial"/>
                <a:ea typeface="Arial"/>
                <a:cs typeface="Arial"/>
                <a:sym typeface="Arial"/>
              </a:rPr>
              <a:t> </a:t>
            </a:r>
            <a:endParaRPr b="0" i="0" sz="3600" u="none">
              <a:solidFill>
                <a:schemeClr val="dk1"/>
              </a:solidFill>
              <a:latin typeface="Arial"/>
              <a:ea typeface="Arial"/>
              <a:cs typeface="Arial"/>
              <a:sym typeface="Arial"/>
            </a:endParaRPr>
          </a:p>
          <a:p>
            <a:pPr indent="0" lvl="0" marL="0" marR="0" rtl="0" algn="l">
              <a:lnSpc>
                <a:spcPct val="100000"/>
              </a:lnSpc>
              <a:spcBef>
                <a:spcPts val="800"/>
              </a:spcBef>
              <a:spcAft>
                <a:spcPts val="0"/>
              </a:spcAft>
              <a:buNone/>
            </a:pPr>
            <a:r>
              <a:t/>
            </a:r>
            <a:endParaRPr sz="3600">
              <a:solidFill>
                <a:schemeClr val="dk1"/>
              </a:solidFill>
            </a:endParaRPr>
          </a:p>
        </p:txBody>
      </p:sp>
      <p:sp>
        <p:nvSpPr>
          <p:cNvPr id="501" name="Google Shape;501;p79"/>
          <p:cNvSpPr txBox="1"/>
          <p:nvPr/>
        </p:nvSpPr>
        <p:spPr>
          <a:xfrm>
            <a:off x="4070400" y="439350"/>
            <a:ext cx="4480200" cy="6156000"/>
          </a:xfrm>
          <a:prstGeom prst="rect">
            <a:avLst/>
          </a:prstGeom>
          <a:noFill/>
          <a:ln>
            <a:noFill/>
          </a:ln>
        </p:spPr>
        <p:txBody>
          <a:bodyPr anchorCtr="0" anchor="t" bIns="91425" lIns="91425" spcFirstLastPara="1" rIns="91425" wrap="square" tIns="91425">
            <a:noAutofit/>
          </a:bodyPr>
          <a:lstStyle/>
          <a:p>
            <a:pPr indent="-477837" lvl="0" marL="465137" rtl="0" algn="l">
              <a:spcBef>
                <a:spcPts val="680"/>
              </a:spcBef>
              <a:spcAft>
                <a:spcPts val="0"/>
              </a:spcAft>
              <a:buClr>
                <a:srgbClr val="0000FF"/>
              </a:buClr>
              <a:buSzPts val="3600"/>
              <a:buFont typeface="Noto Sans Symbols"/>
              <a:buChar char="❖"/>
            </a:pPr>
            <a:r>
              <a:rPr lang="en-US" sz="3600" u="sng">
                <a:solidFill>
                  <a:schemeClr val="dk1"/>
                </a:solidFill>
              </a:rPr>
              <a:t>Diyaqon</a:t>
            </a:r>
            <a:r>
              <a:rPr lang="en-US" sz="3600">
                <a:solidFill>
                  <a:schemeClr val="dk1"/>
                </a:solidFill>
              </a:rPr>
              <a:t>:</a:t>
            </a:r>
            <a:r>
              <a:rPr lang="en-US" sz="3600">
                <a:solidFill>
                  <a:srgbClr val="FFFF66"/>
                </a:solidFill>
              </a:rPr>
              <a:t> </a:t>
            </a:r>
            <a:r>
              <a:rPr lang="en-US" sz="3600">
                <a:solidFill>
                  <a:schemeClr val="dk1"/>
                </a:solidFill>
              </a:rPr>
              <a:t>tensi’u le-tselot</a:t>
            </a:r>
            <a:r>
              <a:rPr lang="en-US" sz="3600">
                <a:solidFill>
                  <a:srgbClr val="FFFF00"/>
                </a:solidFill>
              </a:rPr>
              <a:t> </a:t>
            </a:r>
            <a:endParaRPr sz="3600">
              <a:solidFill>
                <a:srgbClr val="FFFF00"/>
              </a:solidFill>
            </a:endParaRPr>
          </a:p>
          <a:p>
            <a:pPr indent="-439737" lvl="0" marL="465137" rtl="0" algn="l">
              <a:spcBef>
                <a:spcPts val="800"/>
              </a:spcBef>
              <a:spcAft>
                <a:spcPts val="0"/>
              </a:spcAft>
              <a:buClr>
                <a:srgbClr val="FF0000"/>
              </a:buClr>
              <a:buSzPts val="3600"/>
              <a:buFont typeface="Noto Sans Symbols"/>
              <a:buChar char="❖"/>
            </a:pPr>
            <a:r>
              <a:rPr lang="en-US" sz="3600" u="sng">
                <a:solidFill>
                  <a:schemeClr val="dk1"/>
                </a:solidFill>
              </a:rPr>
              <a:t>Deacon</a:t>
            </a:r>
            <a:r>
              <a:rPr lang="en-US" sz="3600">
                <a:solidFill>
                  <a:schemeClr val="dk1"/>
                </a:solidFill>
              </a:rPr>
              <a:t>:</a:t>
            </a:r>
            <a:r>
              <a:rPr lang="en-US" sz="3600">
                <a:solidFill>
                  <a:schemeClr val="lt2"/>
                </a:solidFill>
              </a:rPr>
              <a:t> </a:t>
            </a:r>
            <a:r>
              <a:rPr lang="en-US" sz="3600">
                <a:solidFill>
                  <a:schemeClr val="dk1"/>
                </a:solidFill>
              </a:rPr>
              <a:t>Stand up for prayer.</a:t>
            </a:r>
            <a:endParaRPr sz="3600">
              <a:solidFill>
                <a:schemeClr val="dk1"/>
              </a:solidFill>
            </a:endParaRPr>
          </a:p>
          <a:p>
            <a:pPr indent="0" lvl="0" marL="0" rtl="0" algn="l">
              <a:spcBef>
                <a:spcPts val="800"/>
              </a:spcBef>
              <a:spcAft>
                <a:spcPts val="0"/>
              </a:spcAft>
              <a:buNone/>
            </a:pPr>
            <a:r>
              <a:t/>
            </a:r>
            <a:endParaRPr sz="3600">
              <a:solidFill>
                <a:schemeClr val="lt2"/>
              </a:solidFill>
            </a:endParaRPr>
          </a:p>
          <a:p>
            <a:pPr indent="-477837" lvl="0" marL="465137" rtl="0" algn="l">
              <a:spcBef>
                <a:spcPts val="680"/>
              </a:spcBef>
              <a:spcAft>
                <a:spcPts val="0"/>
              </a:spcAft>
              <a:buClr>
                <a:srgbClr val="0000FF"/>
              </a:buClr>
              <a:buSzPts val="3600"/>
              <a:buFont typeface="Noto Sans Symbols"/>
              <a:buChar char="❖"/>
            </a:pPr>
            <a:r>
              <a:rPr b="1" lang="en-US" sz="3600" u="sng">
                <a:solidFill>
                  <a:schemeClr val="dk1"/>
                </a:solidFill>
              </a:rPr>
              <a:t>Hizb</a:t>
            </a:r>
            <a:r>
              <a:rPr b="1" lang="en-US" sz="3600">
                <a:solidFill>
                  <a:schemeClr val="dk1"/>
                </a:solidFill>
              </a:rPr>
              <a:t>:</a:t>
            </a:r>
            <a:r>
              <a:rPr lang="en-US" sz="3600">
                <a:solidFill>
                  <a:schemeClr val="dk1"/>
                </a:solidFill>
              </a:rPr>
              <a:t> Abune zebe-semayat</a:t>
            </a:r>
            <a:r>
              <a:rPr lang="en-US" sz="3600">
                <a:solidFill>
                  <a:srgbClr val="FFFF00"/>
                </a:solidFill>
              </a:rPr>
              <a:t> </a:t>
            </a:r>
            <a:endParaRPr sz="3600">
              <a:solidFill>
                <a:srgbClr val="FFFF00"/>
              </a:solidFill>
            </a:endParaRPr>
          </a:p>
          <a:p>
            <a:pPr indent="-439737" lvl="0" marL="465137" rtl="0" algn="l">
              <a:spcBef>
                <a:spcPts val="800"/>
              </a:spcBef>
              <a:spcAft>
                <a:spcPts val="0"/>
              </a:spcAft>
              <a:buClr>
                <a:srgbClr val="FF0000"/>
              </a:buClr>
              <a:buSzPts val="3600"/>
              <a:buFont typeface="Noto Sans Symbols"/>
              <a:buChar char="❖"/>
            </a:pPr>
            <a:r>
              <a:rPr b="1" lang="en-US" sz="3600" u="sng">
                <a:solidFill>
                  <a:schemeClr val="dk1"/>
                </a:solidFill>
              </a:rPr>
              <a:t>People</a:t>
            </a:r>
            <a:r>
              <a:rPr b="1" lang="en-US" sz="3600">
                <a:solidFill>
                  <a:schemeClr val="dk1"/>
                </a:solidFill>
              </a:rPr>
              <a:t>:</a:t>
            </a:r>
            <a:r>
              <a:rPr lang="en-US" sz="3600">
                <a:solidFill>
                  <a:schemeClr val="dk1"/>
                </a:solidFill>
              </a:rPr>
              <a:t> Our Father Who art in heaven</a:t>
            </a:r>
            <a:r>
              <a:rPr lang="en-US" sz="3600">
                <a:solidFill>
                  <a:schemeClr val="lt1"/>
                </a:solidFill>
              </a:rPr>
              <a:t>.</a:t>
            </a:r>
            <a:endParaRPr sz="3600">
              <a:solidFill>
                <a:schemeClr val="lt2"/>
              </a:solidFill>
            </a:endParaRPr>
          </a:p>
        </p:txBody>
      </p:sp>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0"/>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07" name="Google Shape;507;p80"/>
          <p:cNvSpPr txBox="1"/>
          <p:nvPr>
            <p:ph idx="1" type="body"/>
          </p:nvPr>
        </p:nvSpPr>
        <p:spPr>
          <a:xfrm>
            <a:off x="270825" y="391050"/>
            <a:ext cx="4290900" cy="62916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00B050"/>
              </a:buClr>
              <a:buSzPts val="3600"/>
              <a:buChar char="❖"/>
            </a:pPr>
            <a:r>
              <a:rPr i="0" lang="en-US" sz="3600" u="sng">
                <a:solidFill>
                  <a:schemeClr val="dk1"/>
                </a:solidFill>
              </a:rPr>
              <a:t>ካህን</a:t>
            </a:r>
            <a:r>
              <a:rPr i="0" lang="en-US" sz="3600" u="none">
                <a:solidFill>
                  <a:schemeClr val="dk1"/>
                </a:solidFill>
              </a:rPr>
              <a:t>፡-</a:t>
            </a:r>
            <a:r>
              <a:rPr b="0" i="0" lang="en-US" sz="3600" u="none">
                <a:solidFill>
                  <a:schemeClr val="dk1"/>
                </a:solidFill>
                <a:latin typeface="Arial"/>
                <a:ea typeface="Arial"/>
                <a:cs typeface="Arial"/>
                <a:sym typeface="Arial"/>
              </a:rPr>
              <a:t> ሰላም ለኵልክሙ። </a:t>
            </a:r>
            <a:endParaRPr b="0" i="0" sz="3600" u="none">
              <a:solidFill>
                <a:schemeClr val="dk1"/>
              </a:solidFill>
              <a:latin typeface="Arial"/>
              <a:ea typeface="Arial"/>
              <a:cs typeface="Arial"/>
              <a:sym typeface="Arial"/>
            </a:endParaRPr>
          </a:p>
          <a:p>
            <a:pPr indent="-490537" lvl="0" marL="465137" marR="0" rtl="0" algn="l">
              <a:lnSpc>
                <a:spcPct val="100000"/>
              </a:lnSpc>
              <a:spcBef>
                <a:spcPts val="640"/>
              </a:spcBef>
              <a:spcAft>
                <a:spcPts val="0"/>
              </a:spcAft>
              <a:buClr>
                <a:schemeClr val="dk1"/>
              </a:buClr>
              <a:buSzPts val="3600"/>
              <a:buChar char="❖"/>
            </a:pPr>
            <a:r>
              <a:rPr b="0" i="0" lang="en-US" sz="3600" u="none">
                <a:solidFill>
                  <a:schemeClr val="dk1"/>
                </a:solidFill>
                <a:latin typeface="Arial"/>
                <a:ea typeface="Arial"/>
                <a:cs typeface="Arial"/>
                <a:sym typeface="Arial"/>
              </a:rPr>
              <a:t>ሰላም ንዅልኹም ይኹን። </a:t>
            </a:r>
            <a:endParaRPr b="0" i="0" sz="3600" u="none">
              <a:solidFill>
                <a:schemeClr val="dk1"/>
              </a:solidFill>
              <a:latin typeface="Arial"/>
              <a:ea typeface="Arial"/>
              <a:cs typeface="Arial"/>
              <a:sym typeface="Arial"/>
            </a:endParaRPr>
          </a:p>
          <a:p>
            <a:pPr indent="0" lvl="0" marL="0" marR="0" rtl="0" algn="l">
              <a:lnSpc>
                <a:spcPct val="100000"/>
              </a:lnSpc>
              <a:spcBef>
                <a:spcPts val="680"/>
              </a:spcBef>
              <a:spcAft>
                <a:spcPts val="0"/>
              </a:spcAft>
              <a:buClr>
                <a:schemeClr val="accent1"/>
              </a:buClr>
              <a:buSzPts val="3400"/>
              <a:buFont typeface="Noto Sans Symbols"/>
              <a:buNone/>
            </a:pPr>
            <a:r>
              <a:t/>
            </a:r>
            <a:endParaRPr sz="3600" u="sng">
              <a:solidFill>
                <a:schemeClr val="dk1"/>
              </a:solidFill>
            </a:endParaRPr>
          </a:p>
          <a:p>
            <a:pPr indent="-388937" lvl="0" marL="465137" marR="0" rtl="0" algn="l">
              <a:lnSpc>
                <a:spcPct val="100000"/>
              </a:lnSpc>
              <a:spcBef>
                <a:spcPts val="960"/>
              </a:spcBef>
              <a:spcAft>
                <a:spcPts val="0"/>
              </a:spcAft>
              <a:buClr>
                <a:srgbClr val="00B050"/>
              </a:buClr>
              <a:buSzPts val="3600"/>
              <a:buChar char="❖"/>
            </a:pPr>
            <a:r>
              <a:rPr b="1" i="0" lang="en-US" sz="3600" u="sng">
                <a:solidFill>
                  <a:schemeClr val="dk1"/>
                </a:solidFill>
              </a:rPr>
              <a:t>ሕዝብ</a:t>
            </a:r>
            <a:r>
              <a:rPr b="1" i="0" lang="en-US" sz="3600" u="none">
                <a:solidFill>
                  <a:schemeClr val="dk1"/>
                </a:solidFill>
              </a:rPr>
              <a:t>፡-</a:t>
            </a:r>
            <a:r>
              <a:rPr b="0" i="0" lang="en-US" sz="3600" u="none">
                <a:solidFill>
                  <a:schemeClr val="dk1"/>
                </a:solidFill>
                <a:latin typeface="Arial"/>
                <a:ea typeface="Arial"/>
                <a:cs typeface="Arial"/>
                <a:sym typeface="Arial"/>
              </a:rPr>
              <a:t> </a:t>
            </a:r>
            <a:r>
              <a:rPr lang="en-US" sz="3600">
                <a:solidFill>
                  <a:schemeClr val="dk1"/>
                </a:solidFill>
              </a:rPr>
              <a:t>ኢታብአነ እግዚኦ ውስተ መንሱት</a:t>
            </a:r>
            <a:r>
              <a:rPr lang="en-US" sz="3600">
                <a:solidFill>
                  <a:schemeClr val="dk1"/>
                </a:solidFill>
              </a:rPr>
              <a:t>።</a:t>
            </a:r>
            <a:endParaRPr b="0" i="0" sz="3600" u="none">
              <a:solidFill>
                <a:schemeClr val="dk1"/>
              </a:solidFill>
              <a:latin typeface="Arial"/>
              <a:ea typeface="Arial"/>
              <a:cs typeface="Arial"/>
              <a:sym typeface="Arial"/>
            </a:endParaRPr>
          </a:p>
          <a:p>
            <a:pPr indent="-490537" lvl="0" marL="465137" marR="0" rtl="0" algn="l">
              <a:lnSpc>
                <a:spcPct val="100000"/>
              </a:lnSpc>
              <a:spcBef>
                <a:spcPts val="640"/>
              </a:spcBef>
              <a:spcAft>
                <a:spcPts val="0"/>
              </a:spcAft>
              <a:buClr>
                <a:schemeClr val="dk1"/>
              </a:buClr>
              <a:buSzPts val="3600"/>
              <a:buChar char="❖"/>
            </a:pPr>
            <a:r>
              <a:rPr lang="en-US" sz="3600">
                <a:solidFill>
                  <a:schemeClr val="dk1"/>
                </a:solidFill>
              </a:rPr>
              <a:t>ኦ ጎይታ ኣብ ፈተና ኣይትእትወና</a:t>
            </a:r>
            <a:r>
              <a:rPr b="0" i="0" lang="en-US" sz="3600" u="none">
                <a:solidFill>
                  <a:schemeClr val="dk1"/>
                </a:solidFill>
                <a:latin typeface="Arial"/>
                <a:ea typeface="Arial"/>
                <a:cs typeface="Arial"/>
                <a:sym typeface="Arial"/>
              </a:rPr>
              <a:t>።</a:t>
            </a:r>
            <a:endParaRPr b="0" i="0" sz="3600" u="none">
              <a:solidFill>
                <a:schemeClr val="dk1"/>
              </a:solidFill>
              <a:latin typeface="Arial"/>
              <a:ea typeface="Arial"/>
              <a:cs typeface="Arial"/>
              <a:sym typeface="Arial"/>
            </a:endParaRPr>
          </a:p>
          <a:p>
            <a:pPr indent="0" lvl="0" marL="0" marR="0" rtl="0" algn="l">
              <a:lnSpc>
                <a:spcPct val="100000"/>
              </a:lnSpc>
              <a:spcBef>
                <a:spcPts val="880"/>
              </a:spcBef>
              <a:spcAft>
                <a:spcPts val="0"/>
              </a:spcAft>
              <a:buNone/>
            </a:pPr>
            <a:r>
              <a:t/>
            </a:r>
            <a:endParaRPr sz="3600">
              <a:solidFill>
                <a:schemeClr val="dk1"/>
              </a:solidFill>
            </a:endParaRPr>
          </a:p>
        </p:txBody>
      </p:sp>
      <p:sp>
        <p:nvSpPr>
          <p:cNvPr id="508" name="Google Shape;508;p80"/>
          <p:cNvSpPr txBox="1"/>
          <p:nvPr/>
        </p:nvSpPr>
        <p:spPr>
          <a:xfrm>
            <a:off x="4346575" y="364000"/>
            <a:ext cx="4681500" cy="6109800"/>
          </a:xfrm>
          <a:prstGeom prst="rect">
            <a:avLst/>
          </a:prstGeom>
          <a:noFill/>
          <a:ln>
            <a:noFill/>
          </a:ln>
        </p:spPr>
        <p:txBody>
          <a:bodyPr anchorCtr="0" anchor="t" bIns="91425" lIns="91425" spcFirstLastPara="1" rIns="91425" wrap="square" tIns="91425">
            <a:noAutofit/>
          </a:bodyPr>
          <a:lstStyle/>
          <a:p>
            <a:pPr indent="-490537" lvl="0" marL="465137" rtl="0" algn="l">
              <a:spcBef>
                <a:spcPts val="640"/>
              </a:spcBef>
              <a:spcAft>
                <a:spcPts val="0"/>
              </a:spcAft>
              <a:buClr>
                <a:srgbClr val="0000FF"/>
              </a:buClr>
              <a:buSzPts val="3600"/>
              <a:buFont typeface="Arial"/>
              <a:buChar char="❖"/>
            </a:pPr>
            <a:r>
              <a:rPr lang="en-US" sz="3600" u="sng">
                <a:solidFill>
                  <a:schemeClr val="dk1"/>
                </a:solidFill>
              </a:rPr>
              <a:t>Kahn</a:t>
            </a:r>
            <a:r>
              <a:rPr lang="en-US" sz="3600">
                <a:solidFill>
                  <a:schemeClr val="dk1"/>
                </a:solidFill>
              </a:rPr>
              <a:t>: selam le-kulikimu::</a:t>
            </a:r>
            <a:endParaRPr sz="3600">
              <a:solidFill>
                <a:schemeClr val="dk1"/>
              </a:solidFill>
            </a:endParaRPr>
          </a:p>
          <a:p>
            <a:pPr indent="-414337" lvl="0" marL="465137" rtl="0" algn="l">
              <a:spcBef>
                <a:spcPts val="880"/>
              </a:spcBef>
              <a:spcAft>
                <a:spcPts val="0"/>
              </a:spcAft>
              <a:buClr>
                <a:srgbClr val="FF0000"/>
              </a:buClr>
              <a:buSzPts val="3600"/>
              <a:buFont typeface="Noto Sans Symbols"/>
              <a:buChar char="❖"/>
            </a:pPr>
            <a:r>
              <a:rPr lang="en-US" sz="3600" u="sng">
                <a:solidFill>
                  <a:schemeClr val="dk1"/>
                </a:solidFill>
              </a:rPr>
              <a:t>Priest</a:t>
            </a:r>
            <a:r>
              <a:rPr lang="en-US" sz="3600">
                <a:solidFill>
                  <a:schemeClr val="dk1"/>
                </a:solidFill>
              </a:rPr>
              <a:t>: Peace be unto you all.</a:t>
            </a:r>
            <a:endParaRPr sz="3600">
              <a:solidFill>
                <a:schemeClr val="dk1"/>
              </a:solidFill>
            </a:endParaRPr>
          </a:p>
          <a:p>
            <a:pPr indent="0" lvl="0" marL="0" rtl="0" algn="l">
              <a:spcBef>
                <a:spcPts val="640"/>
              </a:spcBef>
              <a:spcAft>
                <a:spcPts val="0"/>
              </a:spcAft>
              <a:buNone/>
            </a:pPr>
            <a:r>
              <a:t/>
            </a:r>
            <a:endParaRPr b="1" sz="3600" u="sng">
              <a:solidFill>
                <a:schemeClr val="lt2"/>
              </a:solidFill>
            </a:endParaRPr>
          </a:p>
          <a:p>
            <a:pPr indent="-439737" lvl="0" marL="465137" rtl="0" algn="l">
              <a:spcBef>
                <a:spcPts val="640"/>
              </a:spcBef>
              <a:spcAft>
                <a:spcPts val="0"/>
              </a:spcAft>
              <a:buClr>
                <a:srgbClr val="0000FF"/>
              </a:buClr>
              <a:buSzPts val="3600"/>
              <a:buFont typeface="Arial"/>
              <a:buChar char="❖"/>
            </a:pPr>
            <a:r>
              <a:rPr b="1" lang="en-US" sz="3600" u="sng">
                <a:solidFill>
                  <a:schemeClr val="dk1"/>
                </a:solidFill>
              </a:rPr>
              <a:t>Hizb</a:t>
            </a:r>
            <a:r>
              <a:rPr b="1" lang="en-US" sz="3600">
                <a:solidFill>
                  <a:schemeClr val="dk1"/>
                </a:solidFill>
              </a:rPr>
              <a:t>:</a:t>
            </a:r>
            <a:r>
              <a:rPr lang="en-US" sz="3600">
                <a:solidFill>
                  <a:schemeClr val="dk1"/>
                </a:solidFill>
              </a:rPr>
              <a:t> ītabi’ane Igzīo wiste mensut::</a:t>
            </a:r>
            <a:endParaRPr sz="3600">
              <a:solidFill>
                <a:schemeClr val="dk1"/>
              </a:solidFill>
            </a:endParaRPr>
          </a:p>
          <a:p>
            <a:pPr indent="-439737" lvl="0" marL="465137" rtl="0" algn="l">
              <a:spcBef>
                <a:spcPts val="880"/>
              </a:spcBef>
              <a:spcAft>
                <a:spcPts val="0"/>
              </a:spcAft>
              <a:buClr>
                <a:srgbClr val="FF0000"/>
              </a:buClr>
              <a:buSzPts val="3600"/>
              <a:buFont typeface="Noto Sans Symbols"/>
              <a:buChar char="❖"/>
            </a:pPr>
            <a:r>
              <a:rPr b="1" lang="en-US" sz="3600" u="sng">
                <a:solidFill>
                  <a:schemeClr val="dk1"/>
                </a:solidFill>
              </a:rPr>
              <a:t>People</a:t>
            </a:r>
            <a:r>
              <a:rPr b="1" lang="en-US" sz="3600">
                <a:solidFill>
                  <a:schemeClr val="dk1"/>
                </a:solidFill>
              </a:rPr>
              <a:t>:</a:t>
            </a:r>
            <a:r>
              <a:rPr lang="en-US" sz="3600">
                <a:solidFill>
                  <a:schemeClr val="dk1"/>
                </a:solidFill>
              </a:rPr>
              <a:t> Lead us not into temptation</a:t>
            </a:r>
            <a:r>
              <a:rPr lang="en-US" sz="3600">
                <a:solidFill>
                  <a:schemeClr val="lt2"/>
                </a:solidFill>
              </a:rPr>
              <a:t>. </a:t>
            </a:r>
            <a:endParaRPr sz="3600">
              <a:solidFill>
                <a:schemeClr val="lt2"/>
              </a:solidFill>
            </a:endParaRPr>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1"/>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14" name="Google Shape;514;p81"/>
          <p:cNvSpPr txBox="1"/>
          <p:nvPr/>
        </p:nvSpPr>
        <p:spPr>
          <a:xfrm>
            <a:off x="867550" y="657225"/>
            <a:ext cx="3647400" cy="6205500"/>
          </a:xfrm>
          <a:prstGeom prst="rect">
            <a:avLst/>
          </a:prstGeom>
          <a:noFill/>
          <a:ln>
            <a:noFill/>
          </a:ln>
        </p:spPr>
        <p:txBody>
          <a:bodyPr anchorCtr="0" anchor="t" bIns="46025" lIns="92075" spcFirstLastPara="1" rIns="92075" wrap="square" tIns="46025">
            <a:noAutofit/>
          </a:bodyPr>
          <a:lstStyle/>
          <a:p>
            <a:pPr indent="-439737" lvl="0" marL="465137" rtl="0" algn="l">
              <a:lnSpc>
                <a:spcPct val="90000"/>
              </a:lnSpc>
              <a:spcBef>
                <a:spcPts val="0"/>
              </a:spcBef>
              <a:spcAft>
                <a:spcPts val="0"/>
              </a:spcAft>
              <a:buClr>
                <a:schemeClr val="dk1"/>
              </a:buClr>
              <a:buSzPts val="3000"/>
              <a:buFont typeface="Noto Sans Symbols"/>
              <a:buChar char="❖"/>
            </a:pPr>
            <a:r>
              <a:rPr lang="en-US" sz="3000" u="sng">
                <a:solidFill>
                  <a:schemeClr val="dk1"/>
                </a:solidFill>
              </a:rPr>
              <a:t>ዲ</a:t>
            </a:r>
            <a:r>
              <a:rPr lang="en-US" sz="3000">
                <a:solidFill>
                  <a:schemeClr val="dk1"/>
                </a:solidFill>
              </a:rPr>
              <a:t>፡- ጸልዩ በእንተ ወንጌል ቅዱስ።</a:t>
            </a:r>
            <a:endParaRPr sz="3000">
              <a:solidFill>
                <a:schemeClr val="dk1"/>
              </a:solidFill>
            </a:endParaRPr>
          </a:p>
          <a:p>
            <a:pPr indent="-452437" lvl="0" marL="465137" rtl="0" algn="l">
              <a:lnSpc>
                <a:spcPct val="90000"/>
              </a:lnSpc>
              <a:spcBef>
                <a:spcPts val="680"/>
              </a:spcBef>
              <a:spcAft>
                <a:spcPts val="0"/>
              </a:spcAft>
              <a:buClr>
                <a:srgbClr val="00B050"/>
              </a:buClr>
              <a:buSzPts val="3000"/>
              <a:buFont typeface="Noto Sans Symbols"/>
              <a:buChar char="❖"/>
            </a:pPr>
            <a:r>
              <a:rPr lang="en-US" sz="3000">
                <a:solidFill>
                  <a:schemeClr val="dk1"/>
                </a:solidFill>
              </a:rPr>
              <a:t>ምእንቲ ቅዱስ ወንጌል ጸልዩ።</a:t>
            </a:r>
            <a:r>
              <a:rPr lang="en-US" sz="3000">
                <a:solidFill>
                  <a:srgbClr val="FFFFFF"/>
                </a:solidFill>
              </a:rPr>
              <a:t> </a:t>
            </a:r>
            <a:endParaRPr sz="3000">
              <a:solidFill>
                <a:srgbClr val="FFFFFF"/>
              </a:solidFill>
            </a:endParaRPr>
          </a:p>
          <a:p>
            <a:pPr indent="0" lvl="0" marL="0" rtl="0" algn="l">
              <a:lnSpc>
                <a:spcPct val="90000"/>
              </a:lnSpc>
              <a:spcBef>
                <a:spcPts val="680"/>
              </a:spcBef>
              <a:spcAft>
                <a:spcPts val="0"/>
              </a:spcAft>
              <a:buNone/>
            </a:pPr>
            <a:r>
              <a:t/>
            </a:r>
            <a:endParaRPr sz="3000" u="sng">
              <a:solidFill>
                <a:srgbClr val="FFFFFF"/>
              </a:solidFill>
            </a:endParaRPr>
          </a:p>
          <a:p>
            <a:pPr indent="-439737" lvl="0" marL="465137" rtl="0" algn="l">
              <a:lnSpc>
                <a:spcPct val="90000"/>
              </a:lnSpc>
              <a:spcBef>
                <a:spcPts val="680"/>
              </a:spcBef>
              <a:spcAft>
                <a:spcPts val="0"/>
              </a:spcAft>
              <a:buClr>
                <a:srgbClr val="00B050"/>
              </a:buClr>
              <a:buSzPts val="3000"/>
              <a:buFont typeface="Noto Sans Symbols"/>
              <a:buChar char="❖"/>
            </a:pPr>
            <a:r>
              <a:rPr b="1" lang="en-US" sz="3000" u="sng">
                <a:solidFill>
                  <a:schemeClr val="dk1"/>
                </a:solidFill>
              </a:rPr>
              <a:t>ሕ</a:t>
            </a:r>
            <a:r>
              <a:rPr b="1" lang="en-US" sz="3000">
                <a:solidFill>
                  <a:schemeClr val="dk1"/>
                </a:solidFill>
              </a:rPr>
              <a:t>፡-</a:t>
            </a:r>
            <a:r>
              <a:rPr lang="en-US" sz="3000">
                <a:solidFill>
                  <a:schemeClr val="dk1"/>
                </a:solidFill>
              </a:rPr>
              <a:t> ይረስየነ ድልዋነ ለሰሚዐ ወንጌል ቅዱስ።</a:t>
            </a:r>
            <a:endParaRPr sz="3000">
              <a:solidFill>
                <a:schemeClr val="dk1"/>
              </a:solidFill>
            </a:endParaRPr>
          </a:p>
          <a:p>
            <a:pPr indent="-452437" lvl="0" marL="465137" rtl="0" algn="l">
              <a:lnSpc>
                <a:spcPct val="90000"/>
              </a:lnSpc>
              <a:spcBef>
                <a:spcPts val="640"/>
              </a:spcBef>
              <a:spcAft>
                <a:spcPts val="0"/>
              </a:spcAft>
              <a:buClr>
                <a:schemeClr val="dk1"/>
              </a:buClr>
              <a:buSzPts val="3000"/>
              <a:buFont typeface="Noto Sans Symbols"/>
              <a:buChar char="❖"/>
            </a:pPr>
            <a:r>
              <a:rPr lang="en-US" sz="3000">
                <a:solidFill>
                  <a:schemeClr val="dk1"/>
                </a:solidFill>
              </a:rPr>
              <a:t>ቃል ቅዱስ ወንጌል ንምስማዕ ድልዋት ግበረና።</a:t>
            </a:r>
            <a:endParaRPr sz="3000">
              <a:solidFill>
                <a:schemeClr val="dk1"/>
              </a:solidFill>
            </a:endParaRPr>
          </a:p>
          <a:p>
            <a:pPr indent="-63500" lvl="0" marL="342900" rtl="0" algn="l">
              <a:spcBef>
                <a:spcPts val="880"/>
              </a:spcBef>
              <a:spcAft>
                <a:spcPts val="0"/>
              </a:spcAft>
              <a:buNone/>
            </a:pPr>
            <a:r>
              <a:t/>
            </a:r>
            <a:endParaRPr sz="3000">
              <a:solidFill>
                <a:srgbClr val="FFFFFF"/>
              </a:solidFill>
            </a:endParaRPr>
          </a:p>
        </p:txBody>
      </p:sp>
      <p:sp>
        <p:nvSpPr>
          <p:cNvPr id="515" name="Google Shape;515;p81"/>
          <p:cNvSpPr txBox="1"/>
          <p:nvPr/>
        </p:nvSpPr>
        <p:spPr>
          <a:xfrm>
            <a:off x="4382650" y="494600"/>
            <a:ext cx="3923100" cy="6285600"/>
          </a:xfrm>
          <a:prstGeom prst="rect">
            <a:avLst/>
          </a:prstGeom>
          <a:noFill/>
          <a:ln>
            <a:noFill/>
          </a:ln>
        </p:spPr>
        <p:txBody>
          <a:bodyPr anchorCtr="0" anchor="t" bIns="91425" lIns="91425" spcFirstLastPara="1" rIns="91425" wrap="square" tIns="91425">
            <a:noAutofit/>
          </a:bodyPr>
          <a:lstStyle/>
          <a:p>
            <a:pPr indent="-452437" lvl="0" marL="465137" rtl="0" algn="l">
              <a:lnSpc>
                <a:spcPct val="90000"/>
              </a:lnSpc>
              <a:spcBef>
                <a:spcPts val="680"/>
              </a:spcBef>
              <a:spcAft>
                <a:spcPts val="0"/>
              </a:spcAft>
              <a:buClr>
                <a:schemeClr val="dk1"/>
              </a:buClr>
              <a:buSzPts val="3000"/>
              <a:buFont typeface="Noto Sans Symbols"/>
              <a:buChar char="❖"/>
            </a:pPr>
            <a:r>
              <a:rPr lang="en-US" sz="3000" u="sng">
                <a:solidFill>
                  <a:schemeClr val="dk1"/>
                </a:solidFill>
              </a:rPr>
              <a:t>D</a:t>
            </a:r>
            <a:r>
              <a:rPr lang="en-US" sz="3000">
                <a:solidFill>
                  <a:schemeClr val="dk1"/>
                </a:solidFill>
              </a:rPr>
              <a:t>: tseliyu be-inte wengiel Qidus</a:t>
            </a:r>
            <a:endParaRPr sz="3000">
              <a:solidFill>
                <a:schemeClr val="dk1"/>
              </a:solidFill>
            </a:endParaRPr>
          </a:p>
          <a:p>
            <a:pPr indent="-376237" lvl="0" marL="465137" rtl="0" algn="l">
              <a:lnSpc>
                <a:spcPct val="90000"/>
              </a:lnSpc>
              <a:spcBef>
                <a:spcPts val="880"/>
              </a:spcBef>
              <a:spcAft>
                <a:spcPts val="0"/>
              </a:spcAft>
              <a:buClr>
                <a:srgbClr val="FF0000"/>
              </a:buClr>
              <a:buSzPts val="3000"/>
              <a:buFont typeface="Noto Sans Symbols"/>
              <a:buChar char="❖"/>
            </a:pPr>
            <a:r>
              <a:rPr lang="en-US" sz="3000" u="sng">
                <a:solidFill>
                  <a:schemeClr val="dk1"/>
                </a:solidFill>
              </a:rPr>
              <a:t>D</a:t>
            </a:r>
            <a:r>
              <a:rPr lang="en-US" sz="3000">
                <a:solidFill>
                  <a:schemeClr val="dk1"/>
                </a:solidFill>
              </a:rPr>
              <a:t>: Pray for the Holy Gospel</a:t>
            </a:r>
            <a:r>
              <a:rPr lang="en-US" sz="3000">
                <a:solidFill>
                  <a:srgbClr val="FFFFFF"/>
                </a:solidFill>
              </a:rPr>
              <a:t>.</a:t>
            </a:r>
            <a:endParaRPr sz="3000">
              <a:solidFill>
                <a:srgbClr val="FFFFFF"/>
              </a:solidFill>
            </a:endParaRPr>
          </a:p>
          <a:p>
            <a:pPr indent="0" lvl="0" marL="0" rtl="0" algn="l">
              <a:lnSpc>
                <a:spcPct val="90000"/>
              </a:lnSpc>
              <a:spcBef>
                <a:spcPts val="880"/>
              </a:spcBef>
              <a:spcAft>
                <a:spcPts val="0"/>
              </a:spcAft>
              <a:buNone/>
            </a:pPr>
            <a:r>
              <a:t/>
            </a:r>
            <a:endParaRPr sz="3000">
              <a:solidFill>
                <a:srgbClr val="FFFFFF"/>
              </a:solidFill>
            </a:endParaRPr>
          </a:p>
          <a:p>
            <a:pPr indent="-439737" lvl="0" marL="465137" rtl="0" algn="l">
              <a:lnSpc>
                <a:spcPct val="90000"/>
              </a:lnSpc>
              <a:spcBef>
                <a:spcPts val="640"/>
              </a:spcBef>
              <a:spcAft>
                <a:spcPts val="0"/>
              </a:spcAft>
              <a:buClr>
                <a:srgbClr val="0000FF"/>
              </a:buClr>
              <a:buSzPts val="3000"/>
              <a:buFont typeface="Noto Sans Symbols"/>
              <a:buChar char="❖"/>
            </a:pPr>
            <a:r>
              <a:rPr b="1" lang="en-US" sz="3000" u="sng">
                <a:solidFill>
                  <a:schemeClr val="dk1"/>
                </a:solidFill>
              </a:rPr>
              <a:t>H</a:t>
            </a:r>
            <a:r>
              <a:rPr b="1" lang="en-US" sz="3000">
                <a:solidFill>
                  <a:schemeClr val="dk1"/>
                </a:solidFill>
              </a:rPr>
              <a:t>:</a:t>
            </a:r>
            <a:r>
              <a:rPr lang="en-US" sz="3000">
                <a:solidFill>
                  <a:schemeClr val="dk1"/>
                </a:solidFill>
              </a:rPr>
              <a:t> yiresyene diliwane le-semī’a wengiel qidus</a:t>
            </a:r>
            <a:r>
              <a:rPr lang="en-US" sz="3000">
                <a:solidFill>
                  <a:srgbClr val="00FF00"/>
                </a:solidFill>
              </a:rPr>
              <a:t> </a:t>
            </a:r>
            <a:endParaRPr sz="3000">
              <a:solidFill>
                <a:srgbClr val="00FF00"/>
              </a:solidFill>
            </a:endParaRPr>
          </a:p>
          <a:p>
            <a:pPr indent="-439737" lvl="0" marL="465137" rtl="0" algn="l">
              <a:lnSpc>
                <a:spcPct val="90000"/>
              </a:lnSpc>
              <a:spcBef>
                <a:spcPts val="880"/>
              </a:spcBef>
              <a:spcAft>
                <a:spcPts val="0"/>
              </a:spcAft>
              <a:buClr>
                <a:srgbClr val="FF0000"/>
              </a:buClr>
              <a:buSzPts val="3000"/>
              <a:buFont typeface="Noto Sans Symbols"/>
              <a:buChar char="❖"/>
            </a:pPr>
            <a:r>
              <a:rPr b="1" lang="en-US" sz="3000" u="sng">
                <a:solidFill>
                  <a:schemeClr val="dk1"/>
                </a:solidFill>
              </a:rPr>
              <a:t>P</a:t>
            </a:r>
            <a:r>
              <a:rPr b="1" lang="en-US" sz="3000">
                <a:solidFill>
                  <a:schemeClr val="dk1"/>
                </a:solidFill>
              </a:rPr>
              <a:t>: </a:t>
            </a:r>
            <a:r>
              <a:rPr lang="en-US" sz="3000">
                <a:solidFill>
                  <a:schemeClr val="dk1"/>
                </a:solidFill>
              </a:rPr>
              <a:t>May He make us meet to hear the Holy Gospel</a:t>
            </a:r>
            <a:r>
              <a:rPr lang="en-US" sz="3000">
                <a:solidFill>
                  <a:srgbClr val="FFFFFF"/>
                </a:solidFill>
              </a:rPr>
              <a:t>.</a:t>
            </a:r>
            <a:endParaRPr sz="3000">
              <a:solidFill>
                <a:srgbClr val="FFFFFF"/>
              </a:solidFill>
            </a:endParaRPr>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2"/>
          <p:cNvSpPr txBox="1"/>
          <p:nvPr>
            <p:ph type="title"/>
          </p:nvPr>
        </p:nvSpPr>
        <p:spPr>
          <a:xfrm>
            <a:off x="228600" y="273800"/>
            <a:ext cx="8736300" cy="6235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3000" u="sng">
                <a:solidFill>
                  <a:srgbClr val="000000"/>
                </a:solidFill>
              </a:rPr>
              <a:t>ምስባክ 			Misbak				Prokeimenon</a:t>
            </a:r>
            <a:endParaRPr b="1" sz="3000" u="sng">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3000" u="sng">
                <a:solidFill>
                  <a:srgbClr val="000000"/>
                </a:solidFill>
              </a:rPr>
              <a:t>ዘሕጽበተ እግር	ze-hits’bet igri	Washing of Feet</a:t>
            </a:r>
            <a:endParaRPr sz="260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en-US" sz="3500">
                <a:solidFill>
                  <a:srgbClr val="000000"/>
                </a:solidFill>
              </a:rPr>
              <a:t>ተሐፅበኒ ወእምበረድ እጸዓዱ። </a:t>
            </a:r>
            <a:endParaRPr sz="35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lang="en-US" sz="3500">
                <a:solidFill>
                  <a:srgbClr val="000000"/>
                </a:solidFill>
              </a:rPr>
              <a:t>ታሰምዓኒ ትፍሥሕተ ወኃሤተ። </a:t>
            </a:r>
            <a:endParaRPr sz="35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lang="en-US" sz="3500">
                <a:solidFill>
                  <a:srgbClr val="000000"/>
                </a:solidFill>
              </a:rPr>
              <a:t>ወይትፌሥሑ አዕፅምተ ጻድቃን።</a:t>
            </a:r>
            <a:endParaRPr sz="35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i="1" lang="en-US" sz="2700">
                <a:solidFill>
                  <a:srgbClr val="000000"/>
                </a:solidFill>
                <a:highlight>
                  <a:srgbClr val="FFFFFF"/>
                </a:highlight>
              </a:rPr>
              <a:t>tehats’benī we-im-bered itseA;</a:t>
            </a:r>
            <a:endParaRPr i="1" sz="2700">
              <a:solidFill>
                <a:srgbClr val="000000"/>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i="1" lang="en-US" sz="2700">
                <a:solidFill>
                  <a:srgbClr val="000000"/>
                </a:solidFill>
                <a:highlight>
                  <a:srgbClr val="FFFFFF"/>
                </a:highlight>
              </a:rPr>
              <a:t>tasemAnī tif’sihte we-hasiete;</a:t>
            </a:r>
            <a:endParaRPr i="1" sz="2700">
              <a:solidFill>
                <a:srgbClr val="000000"/>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i="1" lang="en-US" sz="2700">
                <a:solidFill>
                  <a:srgbClr val="000000"/>
                </a:solidFill>
                <a:highlight>
                  <a:srgbClr val="FFFFFF"/>
                </a:highlight>
              </a:rPr>
              <a:t>we-yitfiesihu a’itsimte tsadqan</a:t>
            </a:r>
            <a:endParaRPr i="1" sz="2700">
              <a:solidFill>
                <a:srgbClr val="000000"/>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b="1" lang="en-US" sz="2700">
                <a:solidFill>
                  <a:srgbClr val="000000"/>
                </a:solidFill>
                <a:highlight>
                  <a:srgbClr val="FFFFFF"/>
                </a:highlight>
              </a:rPr>
              <a:t>You shall wash me, and I will be made whiter than snowl You shall make me hear joy and gladness; My bones that were humbled shall greatly rejoice</a:t>
            </a:r>
            <a:endParaRPr b="1" sz="2700">
              <a:solidFill>
                <a:srgbClr val="000000"/>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b="1" lang="en-US" sz="2700">
                <a:solidFill>
                  <a:srgbClr val="000000"/>
                </a:solidFill>
                <a:highlight>
                  <a:srgbClr val="FFFFFF"/>
                </a:highlight>
              </a:rPr>
              <a:t>Ps 51 (50)</a:t>
            </a:r>
            <a:endParaRPr sz="310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en-US" sz="3100">
                <a:solidFill>
                  <a:srgbClr val="000000"/>
                </a:solidFill>
              </a:rPr>
              <a:t>ወንጌል </a:t>
            </a:r>
            <a:r>
              <a:rPr lang="en-US" sz="3100">
                <a:solidFill>
                  <a:srgbClr val="000000"/>
                </a:solidFill>
              </a:rPr>
              <a:t>ዮሓንስ</a:t>
            </a:r>
            <a:r>
              <a:rPr lang="en-US" sz="3100">
                <a:solidFill>
                  <a:srgbClr val="000000"/>
                </a:solidFill>
              </a:rPr>
              <a:t> 13:4-13 | Gospel of John 13:4-13</a:t>
            </a:r>
            <a:endParaRPr>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3"/>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26" name="Google Shape;526;p83"/>
          <p:cNvSpPr txBox="1"/>
          <p:nvPr/>
        </p:nvSpPr>
        <p:spPr>
          <a:xfrm>
            <a:off x="609600" y="838175"/>
            <a:ext cx="4159200" cy="5672400"/>
          </a:xfrm>
          <a:prstGeom prst="rect">
            <a:avLst/>
          </a:prstGeom>
          <a:noFill/>
          <a:ln>
            <a:noFill/>
          </a:ln>
        </p:spPr>
        <p:txBody>
          <a:bodyPr anchorCtr="0" anchor="t" bIns="46025" lIns="92075" spcFirstLastPara="1" rIns="92075" wrap="square" tIns="46025">
            <a:noAutofit/>
          </a:bodyPr>
          <a:lstStyle/>
          <a:p>
            <a:pPr indent="-414337" lvl="0" marL="465137" rtl="0" algn="l">
              <a:lnSpc>
                <a:spcPct val="90000"/>
              </a:lnSpc>
              <a:spcBef>
                <a:spcPts val="0"/>
              </a:spcBef>
              <a:spcAft>
                <a:spcPts val="0"/>
              </a:spcAft>
              <a:buClr>
                <a:schemeClr val="dk1"/>
              </a:buClr>
              <a:buSzPts val="3600"/>
              <a:buFont typeface="Noto Sans Symbols"/>
              <a:buChar char="❖"/>
            </a:pPr>
            <a:r>
              <a:rPr lang="en-US" sz="3600" u="sng">
                <a:solidFill>
                  <a:schemeClr val="dk1"/>
                </a:solidFill>
              </a:rPr>
              <a:t>ካ</a:t>
            </a:r>
            <a:r>
              <a:rPr lang="en-US" sz="3600">
                <a:solidFill>
                  <a:schemeClr val="dk1"/>
                </a:solidFill>
              </a:rPr>
              <a:t>፡</a:t>
            </a:r>
            <a:r>
              <a:rPr b="1" lang="en-US" sz="3600">
                <a:solidFill>
                  <a:schemeClr val="dk1"/>
                </a:solidFill>
              </a:rPr>
              <a:t> </a:t>
            </a:r>
            <a:r>
              <a:rPr lang="en-US" sz="3600">
                <a:solidFill>
                  <a:schemeClr val="dk1"/>
                </a:solidFill>
              </a:rPr>
              <a:t>አሐዱ አብ ቅዱስ፡ አሐዱ ወልድ ቅዱስ፡ አሐዱ ውእቱ መንፈስ  ቅዱስ።</a:t>
            </a:r>
            <a:endParaRPr b="1" sz="3600">
              <a:solidFill>
                <a:schemeClr val="dk1"/>
              </a:solidFill>
            </a:endParaRPr>
          </a:p>
          <a:p>
            <a:pPr indent="-490537" lvl="0" marL="465137" rtl="0" algn="l">
              <a:lnSpc>
                <a:spcPct val="90000"/>
              </a:lnSpc>
              <a:spcBef>
                <a:spcPts val="640"/>
              </a:spcBef>
              <a:spcAft>
                <a:spcPts val="0"/>
              </a:spcAft>
              <a:buClr>
                <a:srgbClr val="00B050"/>
              </a:buClr>
              <a:buSzPts val="3600"/>
              <a:buFont typeface="Noto Sans Symbols"/>
              <a:buChar char="❖"/>
            </a:pPr>
            <a:r>
              <a:rPr lang="en-US" sz="3600">
                <a:solidFill>
                  <a:schemeClr val="dk1"/>
                </a:solidFill>
              </a:rPr>
              <a:t>ሓደ ኣብ ቅዱስ</a:t>
            </a:r>
            <a:r>
              <a:rPr lang="en-US" sz="3600">
                <a:solidFill>
                  <a:srgbClr val="FFFFFF"/>
                </a:solidFill>
              </a:rPr>
              <a:t> </a:t>
            </a:r>
            <a:r>
              <a:rPr lang="en-US" sz="3600">
                <a:solidFill>
                  <a:schemeClr val="dk1"/>
                </a:solidFill>
              </a:rPr>
              <a:t>እዩ፡ ሓደ ወልድ ቅዱስ እዩ፡ ሓደ መንፈስ ቅዱስውን</a:t>
            </a:r>
            <a:r>
              <a:rPr lang="en-US" sz="3600">
                <a:solidFill>
                  <a:srgbClr val="FFFFFF"/>
                </a:solidFill>
              </a:rPr>
              <a:t> ቅዱስ እዩ።</a:t>
            </a:r>
            <a:endParaRPr sz="3600">
              <a:solidFill>
                <a:srgbClr val="FFFFFF"/>
              </a:solidFill>
            </a:endParaRPr>
          </a:p>
        </p:txBody>
      </p:sp>
      <p:sp>
        <p:nvSpPr>
          <p:cNvPr id="527" name="Google Shape;527;p83"/>
          <p:cNvSpPr txBox="1"/>
          <p:nvPr/>
        </p:nvSpPr>
        <p:spPr>
          <a:xfrm>
            <a:off x="4660200" y="669575"/>
            <a:ext cx="3927900" cy="6022200"/>
          </a:xfrm>
          <a:prstGeom prst="rect">
            <a:avLst/>
          </a:prstGeom>
          <a:noFill/>
          <a:ln>
            <a:noFill/>
          </a:ln>
        </p:spPr>
        <p:txBody>
          <a:bodyPr anchorCtr="0" anchor="t" bIns="91425" lIns="91425" spcFirstLastPara="1" rIns="91425" wrap="square" tIns="91425">
            <a:noAutofit/>
          </a:bodyPr>
          <a:lstStyle/>
          <a:p>
            <a:pPr indent="-490537" lvl="0" marL="465137" rtl="0" algn="l">
              <a:lnSpc>
                <a:spcPct val="90000"/>
              </a:lnSpc>
              <a:spcBef>
                <a:spcPts val="640"/>
              </a:spcBef>
              <a:spcAft>
                <a:spcPts val="0"/>
              </a:spcAft>
              <a:buClr>
                <a:srgbClr val="0000FF"/>
              </a:buClr>
              <a:buSzPts val="3600"/>
              <a:buFont typeface="Noto Sans Symbols"/>
              <a:buChar char="❖"/>
            </a:pPr>
            <a:r>
              <a:rPr lang="en-US" sz="3600" u="sng">
                <a:solidFill>
                  <a:schemeClr val="dk1"/>
                </a:solidFill>
              </a:rPr>
              <a:t>K</a:t>
            </a:r>
            <a:r>
              <a:rPr lang="en-US" sz="3600">
                <a:solidFill>
                  <a:schemeClr val="dk1"/>
                </a:solidFill>
              </a:rPr>
              <a:t>:</a:t>
            </a:r>
            <a:r>
              <a:rPr lang="en-US" sz="3600">
                <a:solidFill>
                  <a:srgbClr val="FFFF00"/>
                </a:solidFill>
              </a:rPr>
              <a:t> </a:t>
            </a:r>
            <a:r>
              <a:rPr lang="en-US" sz="3600">
                <a:solidFill>
                  <a:schemeClr val="dk1"/>
                </a:solidFill>
              </a:rPr>
              <a:t>Ahadu Ab Qidus: Ahadu Weld Qidus: Ahadu wi’itu Menfes Qidus::</a:t>
            </a:r>
            <a:endParaRPr sz="3600">
              <a:solidFill>
                <a:schemeClr val="dk1"/>
              </a:solidFill>
            </a:endParaRPr>
          </a:p>
          <a:p>
            <a:pPr indent="-414337" lvl="0" marL="465137" rtl="0" algn="l">
              <a:lnSpc>
                <a:spcPct val="90000"/>
              </a:lnSpc>
              <a:spcBef>
                <a:spcPts val="880"/>
              </a:spcBef>
              <a:spcAft>
                <a:spcPts val="0"/>
              </a:spcAft>
              <a:buClr>
                <a:srgbClr val="FF0000"/>
              </a:buClr>
              <a:buSzPts val="3600"/>
              <a:buFont typeface="Noto Sans Symbols"/>
              <a:buChar char="❖"/>
            </a:pPr>
            <a:r>
              <a:rPr lang="en-US" sz="3600" u="sng">
                <a:solidFill>
                  <a:schemeClr val="dk1"/>
                </a:solidFill>
              </a:rPr>
              <a:t>Pr</a:t>
            </a:r>
            <a:r>
              <a:rPr lang="en-US" sz="3600">
                <a:solidFill>
                  <a:schemeClr val="dk1"/>
                </a:solidFill>
              </a:rPr>
              <a:t>: One is the Holy Father, one is the Holy Son, one is the Holy Spirit</a:t>
            </a:r>
            <a:r>
              <a:rPr lang="en-US" sz="3600">
                <a:solidFill>
                  <a:srgbClr val="DDDDDD"/>
                </a:solidFill>
              </a:rPr>
              <a:t>.</a:t>
            </a:r>
            <a:endParaRPr sz="360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0" y="76200"/>
            <a:ext cx="4391700" cy="342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700">
                <a:solidFill>
                  <a:srgbClr val="0000FF"/>
                </a:solidFill>
              </a:rPr>
              <a:t>ኦ እግዚእየ ኢየሱስ ክርስቶስ</a:t>
            </a:r>
            <a:r>
              <a:rPr lang="en-US" sz="2700">
                <a:solidFill>
                  <a:schemeClr val="dk1"/>
                </a:solidFill>
              </a:rPr>
              <a:t> </a:t>
            </a:r>
            <a:br>
              <a:rPr lang="en-US" sz="2700">
                <a:solidFill>
                  <a:schemeClr val="dk1"/>
                </a:solidFill>
              </a:rPr>
            </a:br>
            <a:r>
              <a:rPr lang="en-US" sz="2700">
                <a:solidFill>
                  <a:schemeClr val="dk1"/>
                </a:solidFill>
              </a:rPr>
              <a:t>ለከ ኃይል ክብር ወስብሐት ወእዘዝ እስከ ለዓለመ ለዓለም</a:t>
            </a:r>
            <a:endParaRPr sz="2700">
              <a:solidFill>
                <a:schemeClr val="dk1"/>
              </a:solidFill>
            </a:endParaRPr>
          </a:p>
          <a:p>
            <a:pPr indent="0" lvl="0" marL="0" rtl="0" algn="l">
              <a:lnSpc>
                <a:spcPct val="100000"/>
              </a:lnSpc>
              <a:spcBef>
                <a:spcPts val="0"/>
              </a:spcBef>
              <a:spcAft>
                <a:spcPts val="0"/>
              </a:spcAft>
              <a:buNone/>
            </a:pPr>
            <a:r>
              <a:t/>
            </a:r>
            <a:endParaRPr sz="2700">
              <a:solidFill>
                <a:schemeClr val="dk1"/>
              </a:solidFill>
            </a:endParaRPr>
          </a:p>
          <a:p>
            <a:pPr indent="0" lvl="0" marL="0" rtl="0" algn="l">
              <a:lnSpc>
                <a:spcPct val="100000"/>
              </a:lnSpc>
              <a:spcBef>
                <a:spcPts val="0"/>
              </a:spcBef>
              <a:spcAft>
                <a:spcPts val="0"/>
              </a:spcAft>
              <a:buClr>
                <a:srgbClr val="FFFF00"/>
              </a:buClr>
              <a:buSzPts val="4200"/>
              <a:buFont typeface="Calibri"/>
              <a:buNone/>
            </a:pPr>
            <a:r>
              <a:rPr lang="en-US" sz="2700">
                <a:solidFill>
                  <a:schemeClr val="dk1"/>
                </a:solidFill>
                <a:latin typeface="Calibri"/>
                <a:ea typeface="Calibri"/>
                <a:cs typeface="Calibri"/>
                <a:sym typeface="Calibri"/>
              </a:rPr>
              <a:t>ኦ ጐይታ ኢየሱስ ክርስቶስ፡ ንዓኻ ሓይልን ክብርን ምስጋናን ስልጣንን ክሳብ ዘለአለም።</a:t>
            </a:r>
            <a:endParaRPr sz="2700">
              <a:solidFill>
                <a:schemeClr val="dk1"/>
              </a:solidFill>
            </a:endParaRPr>
          </a:p>
          <a:p>
            <a:pPr indent="0" lvl="0" marL="457200" rtl="0" algn="ctr">
              <a:lnSpc>
                <a:spcPct val="100000"/>
              </a:lnSpc>
              <a:spcBef>
                <a:spcPts val="0"/>
              </a:spcBef>
              <a:spcAft>
                <a:spcPts val="0"/>
              </a:spcAft>
              <a:buNone/>
            </a:pPr>
            <a:r>
              <a:t/>
            </a:r>
            <a:endParaRPr sz="2700">
              <a:solidFill>
                <a:schemeClr val="dk1"/>
              </a:solidFill>
            </a:endParaRPr>
          </a:p>
          <a:p>
            <a:pPr indent="0" lvl="0" marL="0" rtl="0" algn="l">
              <a:lnSpc>
                <a:spcPct val="100000"/>
              </a:lnSpc>
              <a:spcBef>
                <a:spcPts val="0"/>
              </a:spcBef>
              <a:spcAft>
                <a:spcPts val="0"/>
              </a:spcAft>
              <a:buNone/>
            </a:pPr>
            <a:r>
              <a:rPr lang="en-US" sz="2700">
                <a:solidFill>
                  <a:schemeClr val="dk1"/>
                </a:solidFill>
              </a:rPr>
              <a:t>ኃይልየ ወጸወንየ ውእቱ እግዚእየ እስመ ኮንከኒ ረዳእየ እብል በአኰቴት</a:t>
            </a:r>
            <a:endParaRPr sz="2700">
              <a:solidFill>
                <a:schemeClr val="dk1"/>
              </a:solidFill>
            </a:endParaRPr>
          </a:p>
          <a:p>
            <a:pPr indent="0" lvl="0" marL="0" rtl="0" algn="l">
              <a:lnSpc>
                <a:spcPct val="100000"/>
              </a:lnSpc>
              <a:spcBef>
                <a:spcPts val="0"/>
              </a:spcBef>
              <a:spcAft>
                <a:spcPts val="0"/>
              </a:spcAft>
              <a:buNone/>
            </a:pPr>
            <a:r>
              <a:t/>
            </a:r>
            <a:endParaRPr sz="2700">
              <a:solidFill>
                <a:schemeClr val="dk1"/>
              </a:solidFill>
            </a:endParaRPr>
          </a:p>
          <a:p>
            <a:pPr indent="0" lvl="0" marL="0" rtl="0" algn="l">
              <a:lnSpc>
                <a:spcPct val="100000"/>
              </a:lnSpc>
              <a:spcBef>
                <a:spcPts val="0"/>
              </a:spcBef>
              <a:spcAft>
                <a:spcPts val="0"/>
              </a:spcAft>
              <a:buClr>
                <a:schemeClr val="lt1"/>
              </a:buClr>
              <a:buSzPts val="5600"/>
              <a:buFont typeface="Calibri"/>
              <a:buNone/>
            </a:pPr>
            <a:r>
              <a:rPr lang="en-US" sz="2500">
                <a:solidFill>
                  <a:schemeClr val="dk1"/>
                </a:solidFill>
                <a:latin typeface="Calibri"/>
                <a:ea typeface="Calibri"/>
                <a:cs typeface="Calibri"/>
                <a:sym typeface="Calibri"/>
              </a:rPr>
              <a:t>ሓይለይን፡ ጸግዐይን ጐይታይ ኢዩ። ረዳእየይ ኮይንካኒ ኢኻ’ሞ፡ ብምስጋና ከምዚ እብል።</a:t>
            </a:r>
            <a:endParaRPr sz="2500">
              <a:solidFill>
                <a:schemeClr val="dk1"/>
              </a:solidFill>
            </a:endParaRPr>
          </a:p>
        </p:txBody>
      </p:sp>
      <p:sp>
        <p:nvSpPr>
          <p:cNvPr id="117" name="Google Shape;117;p21"/>
          <p:cNvSpPr txBox="1"/>
          <p:nvPr/>
        </p:nvSpPr>
        <p:spPr>
          <a:xfrm>
            <a:off x="4391700" y="0"/>
            <a:ext cx="4724400" cy="342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600">
                <a:solidFill>
                  <a:srgbClr val="0000FF"/>
                </a:solidFill>
              </a:rPr>
              <a:t>O Igzī’iye īyesus Kristos</a:t>
            </a:r>
            <a:endParaRPr sz="2600">
              <a:solidFill>
                <a:srgbClr val="0000FF"/>
              </a:solidFill>
            </a:endParaRPr>
          </a:p>
          <a:p>
            <a:pPr indent="0" lvl="0" marL="0" rtl="0" algn="l">
              <a:lnSpc>
                <a:spcPct val="100000"/>
              </a:lnSpc>
              <a:spcBef>
                <a:spcPts val="0"/>
              </a:spcBef>
              <a:spcAft>
                <a:spcPts val="0"/>
              </a:spcAft>
              <a:buNone/>
            </a:pPr>
            <a:r>
              <a:rPr lang="en-US" sz="2600">
                <a:solidFill>
                  <a:schemeClr val="dk1"/>
                </a:solidFill>
              </a:rPr>
              <a:t>leke hayli kibri we-sibhat we-izez iske le-Aleme le-Alem</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2600">
                <a:solidFill>
                  <a:srgbClr val="FF0000"/>
                </a:solidFill>
              </a:rPr>
              <a:t>Our Lord Jesus Christ</a:t>
            </a:r>
            <a:r>
              <a:rPr lang="en-US" sz="2600">
                <a:solidFill>
                  <a:schemeClr val="dk1"/>
                </a:solidFill>
              </a:rPr>
              <a:t>, Thine is the Power, the Glory, the Blessing, and the Honor, forever</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en-US" sz="2600">
                <a:solidFill>
                  <a:schemeClr val="dk1"/>
                </a:solidFill>
              </a:rPr>
              <a:t>hayliye we-tseweniye wi’itu Igzī’iye isme konkenī reda’iye ibil be-akotiet</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2600">
                <a:solidFill>
                  <a:schemeClr val="dk1"/>
                </a:solidFill>
              </a:rPr>
              <a:t>You are my God and fortress for You became my Helper,  I say with thanksgiving.</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457200" rtl="0" algn="l">
              <a:lnSpc>
                <a:spcPct val="100000"/>
              </a:lnSpc>
              <a:spcBef>
                <a:spcPts val="0"/>
              </a:spcBef>
              <a:spcAft>
                <a:spcPts val="0"/>
              </a:spcAft>
              <a:buNone/>
            </a:pPr>
            <a:r>
              <a:t/>
            </a:r>
            <a:endParaRPr sz="2600">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4"/>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33" name="Google Shape;533;p84"/>
          <p:cNvSpPr txBox="1"/>
          <p:nvPr/>
        </p:nvSpPr>
        <p:spPr>
          <a:xfrm>
            <a:off x="609600" y="838175"/>
            <a:ext cx="4159200" cy="5672400"/>
          </a:xfrm>
          <a:prstGeom prst="rect">
            <a:avLst/>
          </a:prstGeom>
          <a:noFill/>
          <a:ln>
            <a:noFill/>
          </a:ln>
        </p:spPr>
        <p:txBody>
          <a:bodyPr anchorCtr="0" anchor="t" bIns="46025" lIns="92075" spcFirstLastPara="1" rIns="92075" wrap="square" tIns="46025">
            <a:noAutofit/>
          </a:bodyPr>
          <a:lstStyle/>
          <a:p>
            <a:pPr indent="-414337" lvl="0" marL="465137" rtl="0" algn="l">
              <a:lnSpc>
                <a:spcPct val="90000"/>
              </a:lnSpc>
              <a:spcBef>
                <a:spcPts val="0"/>
              </a:spcBef>
              <a:spcAft>
                <a:spcPts val="0"/>
              </a:spcAft>
              <a:buClr>
                <a:schemeClr val="dk1"/>
              </a:buClr>
              <a:buSzPts val="3600"/>
              <a:buFont typeface="Noto Sans Symbols"/>
              <a:buChar char="❖"/>
            </a:pPr>
            <a:r>
              <a:rPr lang="en-US" sz="3600" u="sng">
                <a:solidFill>
                  <a:schemeClr val="dk1"/>
                </a:solidFill>
              </a:rPr>
              <a:t>ካ</a:t>
            </a:r>
            <a:r>
              <a:rPr lang="en-US" sz="3600">
                <a:solidFill>
                  <a:schemeClr val="dk1"/>
                </a:solidFill>
              </a:rPr>
              <a:t>፡</a:t>
            </a:r>
            <a:r>
              <a:rPr b="1" lang="en-US" sz="3600">
                <a:solidFill>
                  <a:schemeClr val="dk1"/>
                </a:solidFill>
              </a:rPr>
              <a:t> </a:t>
            </a:r>
            <a:r>
              <a:rPr lang="en-US" sz="3600">
                <a:solidFill>
                  <a:schemeClr val="dk1"/>
                </a:solidFill>
              </a:rPr>
              <a:t>በአማን አብ ቅዱስ፡ በአማን ወልድ ቅዱስ፡ በአማን ውእቱ መንፈስ ቅዱስ።</a:t>
            </a:r>
            <a:endParaRPr b="1" sz="3600">
              <a:solidFill>
                <a:schemeClr val="dk1"/>
              </a:solidFill>
            </a:endParaRPr>
          </a:p>
          <a:p>
            <a:pPr indent="-490537" lvl="0" marL="465137" rtl="0" algn="l">
              <a:lnSpc>
                <a:spcPct val="90000"/>
              </a:lnSpc>
              <a:spcBef>
                <a:spcPts val="640"/>
              </a:spcBef>
              <a:spcAft>
                <a:spcPts val="0"/>
              </a:spcAft>
              <a:buClr>
                <a:srgbClr val="00B050"/>
              </a:buClr>
              <a:buSzPts val="3600"/>
              <a:buFont typeface="Noto Sans Symbols"/>
              <a:buChar char="❖"/>
            </a:pPr>
            <a:r>
              <a:rPr lang="en-US" sz="3600">
                <a:solidFill>
                  <a:schemeClr val="dk1"/>
                </a:solidFill>
              </a:rPr>
              <a:t>ብሓቂ ኣብ ቅዱስ እዩ፡ ብሓቂ ወልድ ቅዱስ እዩ፡ ብሓቂ መንፈስ ቅዱስ ቅዱስ እዩ። ቅዱስ እዩ።</a:t>
            </a:r>
            <a:endParaRPr sz="3600">
              <a:solidFill>
                <a:schemeClr val="dk1"/>
              </a:solidFill>
            </a:endParaRPr>
          </a:p>
        </p:txBody>
      </p:sp>
      <p:sp>
        <p:nvSpPr>
          <p:cNvPr id="534" name="Google Shape;534;p84"/>
          <p:cNvSpPr txBox="1"/>
          <p:nvPr/>
        </p:nvSpPr>
        <p:spPr>
          <a:xfrm>
            <a:off x="4660200" y="669575"/>
            <a:ext cx="3927900" cy="6022200"/>
          </a:xfrm>
          <a:prstGeom prst="rect">
            <a:avLst/>
          </a:prstGeom>
          <a:noFill/>
          <a:ln>
            <a:noFill/>
          </a:ln>
        </p:spPr>
        <p:txBody>
          <a:bodyPr anchorCtr="0" anchor="t" bIns="91425" lIns="91425" spcFirstLastPara="1" rIns="91425" wrap="square" tIns="91425">
            <a:noAutofit/>
          </a:bodyPr>
          <a:lstStyle/>
          <a:p>
            <a:pPr indent="-490537" lvl="0" marL="465137" rtl="0" algn="l">
              <a:lnSpc>
                <a:spcPct val="90000"/>
              </a:lnSpc>
              <a:spcBef>
                <a:spcPts val="640"/>
              </a:spcBef>
              <a:spcAft>
                <a:spcPts val="0"/>
              </a:spcAft>
              <a:buClr>
                <a:srgbClr val="0000FF"/>
              </a:buClr>
              <a:buSzPts val="3600"/>
              <a:buFont typeface="Noto Sans Symbols"/>
              <a:buChar char="❖"/>
            </a:pPr>
            <a:r>
              <a:rPr lang="en-US" sz="3600" u="sng">
                <a:solidFill>
                  <a:schemeClr val="dk1"/>
                </a:solidFill>
              </a:rPr>
              <a:t>K</a:t>
            </a:r>
            <a:r>
              <a:rPr lang="en-US" sz="3600">
                <a:solidFill>
                  <a:schemeClr val="dk1"/>
                </a:solidFill>
              </a:rPr>
              <a:t>:</a:t>
            </a:r>
            <a:r>
              <a:rPr lang="en-US" sz="3600">
                <a:solidFill>
                  <a:srgbClr val="FFFF00"/>
                </a:solidFill>
              </a:rPr>
              <a:t> </a:t>
            </a:r>
            <a:r>
              <a:rPr lang="en-US" sz="3600">
                <a:solidFill>
                  <a:schemeClr val="dk1"/>
                </a:solidFill>
              </a:rPr>
              <a:t>be-aman Ab Qidus: be-aman Weld Qidus: be-aman wi’itu Menfes Qidus::</a:t>
            </a:r>
            <a:endParaRPr sz="3600">
              <a:solidFill>
                <a:schemeClr val="dk1"/>
              </a:solidFill>
            </a:endParaRPr>
          </a:p>
          <a:p>
            <a:pPr indent="-414337" lvl="0" marL="465137" rtl="0" algn="l">
              <a:lnSpc>
                <a:spcPct val="90000"/>
              </a:lnSpc>
              <a:spcBef>
                <a:spcPts val="880"/>
              </a:spcBef>
              <a:spcAft>
                <a:spcPts val="0"/>
              </a:spcAft>
              <a:buClr>
                <a:srgbClr val="FF0000"/>
              </a:buClr>
              <a:buSzPts val="3600"/>
              <a:buFont typeface="Noto Sans Symbols"/>
              <a:buChar char="❖"/>
            </a:pPr>
            <a:r>
              <a:rPr lang="en-US" sz="3600" u="sng">
                <a:solidFill>
                  <a:schemeClr val="dk1"/>
                </a:solidFill>
              </a:rPr>
              <a:t>Pr</a:t>
            </a:r>
            <a:r>
              <a:rPr lang="en-US" sz="3600">
                <a:solidFill>
                  <a:schemeClr val="dk1"/>
                </a:solidFill>
              </a:rPr>
              <a:t>:</a:t>
            </a:r>
            <a:r>
              <a:rPr lang="en-US" sz="3600">
                <a:solidFill>
                  <a:srgbClr val="DDDDDD"/>
                </a:solidFill>
              </a:rPr>
              <a:t> </a:t>
            </a:r>
            <a:r>
              <a:rPr lang="en-US" sz="3600">
                <a:solidFill>
                  <a:schemeClr val="dk1"/>
                </a:solidFill>
              </a:rPr>
              <a:t>Truly the Father is holy, truly the Son is holy, truly the Holy Spirit is holy.</a:t>
            </a:r>
            <a:endParaRPr sz="3600">
              <a:solidFill>
                <a:schemeClr val="dk1"/>
              </a:solidFill>
            </a:endParaRPr>
          </a:p>
        </p:txBody>
      </p:sp>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5"/>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40" name="Google Shape;540;p85"/>
          <p:cNvSpPr txBox="1"/>
          <p:nvPr>
            <p:ph idx="1" type="body"/>
          </p:nvPr>
        </p:nvSpPr>
        <p:spPr>
          <a:xfrm>
            <a:off x="614525" y="531800"/>
            <a:ext cx="4076700" cy="54864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00B050"/>
              </a:buClr>
              <a:buSzPts val="4000"/>
              <a:buFont typeface="Noto Sans Symbols"/>
              <a:buChar char="❖"/>
            </a:pPr>
            <a:r>
              <a:rPr lang="en-US" sz="4000" u="sng">
                <a:solidFill>
                  <a:schemeClr val="dk1"/>
                </a:solidFill>
              </a:rPr>
              <a:t>ካ</a:t>
            </a:r>
            <a:r>
              <a:rPr i="0" lang="en-US" sz="4000">
                <a:solidFill>
                  <a:schemeClr val="dk1"/>
                </a:solidFill>
              </a:rPr>
              <a:t>፡</a:t>
            </a:r>
            <a:r>
              <a:rPr i="0" lang="en-US" sz="4000" u="none">
                <a:solidFill>
                  <a:schemeClr val="dk1"/>
                </a:solidFill>
              </a:rPr>
              <a:t>-</a:t>
            </a:r>
            <a:r>
              <a:rPr b="0" i="0" lang="en-US" sz="4000" u="none">
                <a:solidFill>
                  <a:schemeClr val="dk1"/>
                </a:solidFill>
                <a:latin typeface="Arial"/>
                <a:ea typeface="Arial"/>
                <a:cs typeface="Arial"/>
                <a:sym typeface="Arial"/>
              </a:rPr>
              <a:t> ሰብሕዎ ለእግዚአብሔር ኵልክሙ አሕዛብ።</a:t>
            </a:r>
            <a:endParaRPr b="0" i="0" sz="4000" u="none">
              <a:solidFill>
                <a:schemeClr val="dk1"/>
              </a:solidFill>
              <a:latin typeface="Arial"/>
              <a:ea typeface="Arial"/>
              <a:cs typeface="Arial"/>
              <a:sym typeface="Arial"/>
            </a:endParaRPr>
          </a:p>
          <a:p>
            <a:pPr indent="0" lvl="0" marL="465137" marR="0" rtl="0" algn="l">
              <a:lnSpc>
                <a:spcPct val="100000"/>
              </a:lnSpc>
              <a:spcBef>
                <a:spcPts val="0"/>
              </a:spcBef>
              <a:spcAft>
                <a:spcPts val="0"/>
              </a:spcAft>
              <a:buNone/>
            </a:pPr>
            <a:r>
              <a:t/>
            </a:r>
            <a:endParaRPr sz="4000">
              <a:solidFill>
                <a:srgbClr val="FFFF00"/>
              </a:solidFill>
            </a:endParaRPr>
          </a:p>
          <a:p>
            <a:pPr indent="-515937" lvl="0" marL="465137" marR="0" rtl="0" algn="l">
              <a:lnSpc>
                <a:spcPct val="100000"/>
              </a:lnSpc>
              <a:spcBef>
                <a:spcPts val="640"/>
              </a:spcBef>
              <a:spcAft>
                <a:spcPts val="0"/>
              </a:spcAft>
              <a:buClr>
                <a:schemeClr val="dk1"/>
              </a:buClr>
              <a:buSzPts val="4000"/>
              <a:buFont typeface="Noto Sans Symbols"/>
              <a:buChar char="❖"/>
            </a:pPr>
            <a:r>
              <a:rPr b="0" i="0" lang="en-US" sz="4000" u="none">
                <a:solidFill>
                  <a:schemeClr val="dk1"/>
                </a:solidFill>
                <a:latin typeface="Arial"/>
                <a:ea typeface="Arial"/>
                <a:cs typeface="Arial"/>
                <a:sym typeface="Arial"/>
              </a:rPr>
              <a:t>ንእግዚኣብሔር ኵልኹም ኣመስግንዎ፡</a:t>
            </a:r>
            <a:endParaRPr sz="4000">
              <a:solidFill>
                <a:schemeClr val="dk1"/>
              </a:solidFill>
            </a:endParaRPr>
          </a:p>
          <a:p>
            <a:pPr indent="0" lvl="0" marL="0" marR="0" rtl="0" algn="l">
              <a:lnSpc>
                <a:spcPct val="100000"/>
              </a:lnSpc>
              <a:spcBef>
                <a:spcPts val="880"/>
              </a:spcBef>
              <a:spcAft>
                <a:spcPts val="0"/>
              </a:spcAft>
              <a:buNone/>
            </a:pPr>
            <a:r>
              <a:t/>
            </a:r>
            <a:endParaRPr b="0" i="0" sz="4000" u="none">
              <a:solidFill>
                <a:schemeClr val="lt2"/>
              </a:solidFill>
              <a:latin typeface="Arial"/>
              <a:ea typeface="Arial"/>
              <a:cs typeface="Arial"/>
              <a:sym typeface="Arial"/>
            </a:endParaRPr>
          </a:p>
          <a:p>
            <a:pPr indent="-63500" lvl="0" marL="342900" marR="0" rtl="0" algn="l">
              <a:spcBef>
                <a:spcPts val="880"/>
              </a:spcBef>
              <a:spcAft>
                <a:spcPts val="0"/>
              </a:spcAft>
              <a:buClr>
                <a:schemeClr val="accent1"/>
              </a:buClr>
              <a:buSzPts val="4400"/>
              <a:buFont typeface="Noto Sans Symbols"/>
              <a:buNone/>
            </a:pPr>
            <a:r>
              <a:t/>
            </a:r>
            <a:endParaRPr b="0" i="0" sz="4000" u="none">
              <a:solidFill>
                <a:schemeClr val="lt2"/>
              </a:solidFill>
              <a:latin typeface="Arial"/>
              <a:ea typeface="Arial"/>
              <a:cs typeface="Arial"/>
              <a:sym typeface="Arial"/>
            </a:endParaRPr>
          </a:p>
        </p:txBody>
      </p:sp>
      <p:sp>
        <p:nvSpPr>
          <p:cNvPr id="541" name="Google Shape;541;p85"/>
          <p:cNvSpPr txBox="1"/>
          <p:nvPr/>
        </p:nvSpPr>
        <p:spPr>
          <a:xfrm>
            <a:off x="4621075" y="381575"/>
            <a:ext cx="4266300" cy="5498400"/>
          </a:xfrm>
          <a:prstGeom prst="rect">
            <a:avLst/>
          </a:prstGeom>
          <a:noFill/>
          <a:ln>
            <a:noFill/>
          </a:ln>
        </p:spPr>
        <p:txBody>
          <a:bodyPr anchorCtr="0" anchor="t" bIns="91425" lIns="91425" spcFirstLastPara="1" rIns="91425" wrap="square" tIns="91425">
            <a:noAutofit/>
          </a:bodyPr>
          <a:lstStyle/>
          <a:p>
            <a:pPr indent="-515937" lvl="0" marL="465137" rtl="0" algn="l">
              <a:spcBef>
                <a:spcPts val="640"/>
              </a:spcBef>
              <a:spcAft>
                <a:spcPts val="0"/>
              </a:spcAft>
              <a:buClr>
                <a:srgbClr val="0000FF"/>
              </a:buClr>
              <a:buSzPts val="4000"/>
              <a:buFont typeface="Noto Sans Symbols"/>
              <a:buChar char="❖"/>
            </a:pPr>
            <a:r>
              <a:rPr lang="en-US" sz="4000" u="sng">
                <a:solidFill>
                  <a:schemeClr val="dk1"/>
                </a:solidFill>
              </a:rPr>
              <a:t>K</a:t>
            </a:r>
            <a:r>
              <a:rPr lang="en-US" sz="4000">
                <a:solidFill>
                  <a:schemeClr val="dk1"/>
                </a:solidFill>
              </a:rPr>
              <a:t>: sebihiwo leIgzīabhier kulikimu</a:t>
            </a:r>
            <a:r>
              <a:rPr lang="en-US" sz="4000">
                <a:solidFill>
                  <a:srgbClr val="FFFF00"/>
                </a:solidFill>
              </a:rPr>
              <a:t> </a:t>
            </a:r>
            <a:r>
              <a:rPr lang="en-US" sz="4000">
                <a:solidFill>
                  <a:schemeClr val="dk1"/>
                </a:solidFill>
              </a:rPr>
              <a:t>ahzab::</a:t>
            </a:r>
            <a:endParaRPr sz="4000">
              <a:solidFill>
                <a:schemeClr val="dk1"/>
              </a:solidFill>
            </a:endParaRPr>
          </a:p>
          <a:p>
            <a:pPr indent="0" lvl="0" marL="465137" rtl="0" algn="l">
              <a:spcBef>
                <a:spcPts val="640"/>
              </a:spcBef>
              <a:spcAft>
                <a:spcPts val="0"/>
              </a:spcAft>
              <a:buNone/>
            </a:pPr>
            <a:r>
              <a:t/>
            </a:r>
            <a:endParaRPr sz="4000">
              <a:solidFill>
                <a:srgbClr val="FFFF00"/>
              </a:solidFill>
            </a:endParaRPr>
          </a:p>
          <a:p>
            <a:pPr indent="-439737" lvl="0" marL="465137" rtl="0" algn="l">
              <a:spcBef>
                <a:spcPts val="880"/>
              </a:spcBef>
              <a:spcAft>
                <a:spcPts val="0"/>
              </a:spcAft>
              <a:buClr>
                <a:srgbClr val="FF0000"/>
              </a:buClr>
              <a:buSzPts val="4000"/>
              <a:buFont typeface="Noto Sans Symbols"/>
              <a:buChar char="❖"/>
            </a:pPr>
            <a:r>
              <a:rPr lang="en-US" sz="4000" u="sng">
                <a:solidFill>
                  <a:schemeClr val="dk1"/>
                </a:solidFill>
              </a:rPr>
              <a:t>Pr</a:t>
            </a:r>
            <a:r>
              <a:rPr lang="en-US" sz="4000">
                <a:solidFill>
                  <a:schemeClr val="dk1"/>
                </a:solidFill>
              </a:rPr>
              <a:t>: Praise the Lord, all ye nations.</a:t>
            </a:r>
            <a:endParaRPr sz="4000">
              <a:solidFill>
                <a:schemeClr val="dk1"/>
              </a:solidFill>
            </a:endParaRPr>
          </a:p>
        </p:txBody>
      </p:sp>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6"/>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47" name="Google Shape;547;p86"/>
          <p:cNvSpPr txBox="1"/>
          <p:nvPr>
            <p:ph idx="1" type="body"/>
          </p:nvPr>
        </p:nvSpPr>
        <p:spPr>
          <a:xfrm>
            <a:off x="419425" y="491400"/>
            <a:ext cx="4275600" cy="61800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90000"/>
              </a:lnSpc>
              <a:spcBef>
                <a:spcPts val="0"/>
              </a:spcBef>
              <a:spcAft>
                <a:spcPts val="0"/>
              </a:spcAft>
              <a:buClr>
                <a:srgbClr val="33CC33"/>
              </a:buClr>
              <a:buSzPts val="3600"/>
              <a:buFont typeface="Noto Sans Symbols"/>
              <a:buChar char="❖"/>
            </a:pPr>
            <a:r>
              <a:rPr b="1" i="0" lang="en-US" sz="3600" u="sng">
                <a:solidFill>
                  <a:schemeClr val="dk1"/>
                </a:solidFill>
              </a:rPr>
              <a:t>ሕ</a:t>
            </a:r>
            <a:r>
              <a:rPr b="1" i="0" lang="en-US" sz="3600">
                <a:solidFill>
                  <a:schemeClr val="dk1"/>
                </a:solidFill>
              </a:rPr>
              <a:t>፡-</a:t>
            </a:r>
            <a:r>
              <a:rPr b="1" i="0" lang="en-US" sz="3600" u="none">
                <a:solidFill>
                  <a:srgbClr val="FFFF00"/>
                </a:solidFill>
                <a:latin typeface="Arial"/>
                <a:ea typeface="Arial"/>
                <a:cs typeface="Arial"/>
                <a:sym typeface="Arial"/>
              </a:rPr>
              <a:t> </a:t>
            </a:r>
            <a:r>
              <a:rPr b="0" i="0" lang="en-US" sz="3600" u="none">
                <a:solidFill>
                  <a:schemeClr val="dk1"/>
                </a:solidFill>
                <a:latin typeface="Arial"/>
                <a:ea typeface="Arial"/>
                <a:cs typeface="Arial"/>
                <a:sym typeface="Arial"/>
              </a:rPr>
              <a:t>ወይሴብሕዎ ኵሎሙ ሕዝብ።</a:t>
            </a:r>
            <a:endParaRPr b="0" i="0" sz="3600" u="none">
              <a:solidFill>
                <a:schemeClr val="dk1"/>
              </a:solidFill>
              <a:latin typeface="Arial"/>
              <a:ea typeface="Arial"/>
              <a:cs typeface="Arial"/>
              <a:sym typeface="Arial"/>
            </a:endParaRPr>
          </a:p>
          <a:p>
            <a:pPr indent="-490537" lvl="0" marL="465137" marR="0" rtl="0" algn="l">
              <a:lnSpc>
                <a:spcPct val="90000"/>
              </a:lnSpc>
              <a:spcBef>
                <a:spcPts val="640"/>
              </a:spcBef>
              <a:spcAft>
                <a:spcPts val="0"/>
              </a:spcAft>
              <a:buClr>
                <a:schemeClr val="dk1"/>
              </a:buClr>
              <a:buSzPts val="3600"/>
              <a:buFont typeface="Noto Sans Symbols"/>
              <a:buChar char="❖"/>
            </a:pPr>
            <a:r>
              <a:rPr b="0" i="0" lang="en-US" sz="3600" u="none">
                <a:solidFill>
                  <a:schemeClr val="dk1"/>
                </a:solidFill>
                <a:latin typeface="Arial"/>
                <a:ea typeface="Arial"/>
                <a:cs typeface="Arial"/>
                <a:sym typeface="Arial"/>
              </a:rPr>
              <a:t>ኵሎም ሕዝቢውን ንእግዚኣብሔር የመስግንዎ።</a:t>
            </a:r>
            <a:endParaRPr b="0" i="0" sz="3600" u="none">
              <a:solidFill>
                <a:schemeClr val="dk1"/>
              </a:solidFill>
              <a:latin typeface="Arial"/>
              <a:ea typeface="Arial"/>
              <a:cs typeface="Arial"/>
              <a:sym typeface="Arial"/>
            </a:endParaRPr>
          </a:p>
          <a:p>
            <a:pPr indent="0" lvl="0" marL="465137" marR="0" rtl="0" algn="l">
              <a:lnSpc>
                <a:spcPct val="90000"/>
              </a:lnSpc>
              <a:spcBef>
                <a:spcPts val="640"/>
              </a:spcBef>
              <a:spcAft>
                <a:spcPts val="0"/>
              </a:spcAft>
              <a:buNone/>
            </a:pPr>
            <a:r>
              <a:t/>
            </a:r>
            <a:endParaRPr sz="700">
              <a:solidFill>
                <a:schemeClr val="lt2"/>
              </a:solidFill>
            </a:endParaRPr>
          </a:p>
          <a:p>
            <a:pPr indent="-465137" lvl="0" marL="465137" marR="0" rtl="0" algn="l">
              <a:lnSpc>
                <a:spcPct val="90000"/>
              </a:lnSpc>
              <a:spcBef>
                <a:spcPts val="720"/>
              </a:spcBef>
              <a:spcAft>
                <a:spcPts val="0"/>
              </a:spcAft>
              <a:buClr>
                <a:srgbClr val="33CC33"/>
              </a:buClr>
              <a:buSzPts val="3600"/>
              <a:buFont typeface="Noto Sans Symbols"/>
              <a:buChar char="❖"/>
            </a:pPr>
            <a:r>
              <a:rPr b="0" i="0" lang="en-US" sz="3600" u="sng">
                <a:solidFill>
                  <a:schemeClr val="dk1"/>
                </a:solidFill>
                <a:latin typeface="Arial"/>
                <a:ea typeface="Arial"/>
                <a:cs typeface="Arial"/>
                <a:sym typeface="Arial"/>
              </a:rPr>
              <a:t>ካ</a:t>
            </a:r>
            <a:r>
              <a:rPr b="0" i="0" lang="en-US" sz="3600">
                <a:solidFill>
                  <a:schemeClr val="dk1"/>
                </a:solidFill>
                <a:latin typeface="Arial"/>
                <a:ea typeface="Arial"/>
                <a:cs typeface="Arial"/>
                <a:sym typeface="Arial"/>
              </a:rPr>
              <a:t>፡-</a:t>
            </a:r>
            <a:r>
              <a:rPr b="1" i="0" lang="en-US" sz="3600" u="none">
                <a:solidFill>
                  <a:schemeClr val="dk1"/>
                </a:solidFill>
                <a:latin typeface="Arial"/>
                <a:ea typeface="Arial"/>
                <a:cs typeface="Arial"/>
                <a:sym typeface="Arial"/>
              </a:rPr>
              <a:t> </a:t>
            </a:r>
            <a:r>
              <a:rPr b="0" i="0" lang="en-US" sz="3600" u="none">
                <a:solidFill>
                  <a:schemeClr val="dk1"/>
                </a:solidFill>
                <a:latin typeface="Arial"/>
                <a:ea typeface="Arial"/>
                <a:cs typeface="Arial"/>
                <a:sym typeface="Arial"/>
              </a:rPr>
              <a:t>እስመ ጸንዐት ምሕረቱ</a:t>
            </a:r>
            <a:r>
              <a:rPr b="1" i="0" lang="en-US" sz="3600" u="none">
                <a:solidFill>
                  <a:schemeClr val="dk1"/>
                </a:solidFill>
                <a:latin typeface="Arial"/>
                <a:ea typeface="Arial"/>
                <a:cs typeface="Arial"/>
                <a:sym typeface="Arial"/>
              </a:rPr>
              <a:t> </a:t>
            </a:r>
            <a:r>
              <a:rPr b="0" i="0" lang="en-US" sz="3600" u="none">
                <a:solidFill>
                  <a:schemeClr val="dk1"/>
                </a:solidFill>
                <a:latin typeface="Arial"/>
                <a:ea typeface="Arial"/>
                <a:cs typeface="Arial"/>
                <a:sym typeface="Arial"/>
              </a:rPr>
              <a:t>ላዕሌነ</a:t>
            </a:r>
            <a:endParaRPr b="0" i="0" sz="3600" u="none">
              <a:solidFill>
                <a:schemeClr val="dk1"/>
              </a:solidFill>
              <a:latin typeface="Arial"/>
              <a:ea typeface="Arial"/>
              <a:cs typeface="Arial"/>
              <a:sym typeface="Arial"/>
            </a:endParaRPr>
          </a:p>
          <a:p>
            <a:pPr indent="-490537" lvl="0" marL="465137" marR="0" rtl="0" algn="l">
              <a:lnSpc>
                <a:spcPct val="90000"/>
              </a:lnSpc>
              <a:spcBef>
                <a:spcPts val="640"/>
              </a:spcBef>
              <a:spcAft>
                <a:spcPts val="0"/>
              </a:spcAft>
              <a:buClr>
                <a:schemeClr val="dk1"/>
              </a:buClr>
              <a:buSzPts val="3600"/>
              <a:buFont typeface="Noto Sans Symbols"/>
              <a:buChar char="❖"/>
            </a:pPr>
            <a:r>
              <a:rPr b="0" i="0" lang="en-US" sz="3600" u="none">
                <a:solidFill>
                  <a:schemeClr val="dk1"/>
                </a:solidFill>
                <a:latin typeface="Arial"/>
                <a:ea typeface="Arial"/>
                <a:cs typeface="Arial"/>
                <a:sym typeface="Arial"/>
              </a:rPr>
              <a:t>ምሕረቱ ኣባና ስለ ዝጸንዐት።</a:t>
            </a:r>
            <a:endParaRPr sz="3600">
              <a:solidFill>
                <a:schemeClr val="dk1"/>
              </a:solidFill>
            </a:endParaRPr>
          </a:p>
          <a:p>
            <a:pPr indent="0" lvl="0" marL="0" marR="0" rtl="0" algn="l">
              <a:lnSpc>
                <a:spcPct val="90000"/>
              </a:lnSpc>
              <a:spcBef>
                <a:spcPts val="880"/>
              </a:spcBef>
              <a:spcAft>
                <a:spcPts val="0"/>
              </a:spcAft>
              <a:buNone/>
            </a:pPr>
            <a:r>
              <a:t/>
            </a:r>
            <a:endParaRPr sz="3600"/>
          </a:p>
        </p:txBody>
      </p:sp>
      <p:sp>
        <p:nvSpPr>
          <p:cNvPr id="548" name="Google Shape;548;p86"/>
          <p:cNvSpPr txBox="1"/>
          <p:nvPr/>
        </p:nvSpPr>
        <p:spPr>
          <a:xfrm>
            <a:off x="4479425" y="274200"/>
            <a:ext cx="4560300" cy="6062400"/>
          </a:xfrm>
          <a:prstGeom prst="rect">
            <a:avLst/>
          </a:prstGeom>
          <a:noFill/>
          <a:ln>
            <a:noFill/>
          </a:ln>
        </p:spPr>
        <p:txBody>
          <a:bodyPr anchorCtr="0" anchor="t" bIns="91425" lIns="91425" spcFirstLastPara="1" rIns="91425" wrap="square" tIns="91425">
            <a:noAutofit/>
          </a:bodyPr>
          <a:lstStyle/>
          <a:p>
            <a:pPr indent="-503237" lvl="0" marL="465137" rtl="0" algn="l">
              <a:lnSpc>
                <a:spcPct val="90000"/>
              </a:lnSpc>
              <a:spcBef>
                <a:spcPts val="640"/>
              </a:spcBef>
              <a:spcAft>
                <a:spcPts val="0"/>
              </a:spcAft>
              <a:buClr>
                <a:srgbClr val="0000FF"/>
              </a:buClr>
              <a:buSzPts val="3800"/>
              <a:buFont typeface="Noto Sans Symbols"/>
              <a:buChar char="❖"/>
            </a:pPr>
            <a:r>
              <a:rPr b="1" lang="en-US" sz="3800" u="sng">
                <a:solidFill>
                  <a:schemeClr val="dk1"/>
                </a:solidFill>
              </a:rPr>
              <a:t>H</a:t>
            </a:r>
            <a:r>
              <a:rPr b="1" lang="en-US" sz="3800">
                <a:solidFill>
                  <a:schemeClr val="dk1"/>
                </a:solidFill>
              </a:rPr>
              <a:t>:</a:t>
            </a:r>
            <a:r>
              <a:rPr lang="en-US" sz="3800">
                <a:solidFill>
                  <a:schemeClr val="dk1"/>
                </a:solidFill>
              </a:rPr>
              <a:t> we-yisiebihiwo kulomu hizb::</a:t>
            </a:r>
            <a:endParaRPr sz="3800">
              <a:solidFill>
                <a:schemeClr val="dk1"/>
              </a:solidFill>
            </a:endParaRPr>
          </a:p>
          <a:p>
            <a:pPr indent="-452437" lvl="0" marL="465137" rtl="0" algn="l">
              <a:lnSpc>
                <a:spcPct val="90000"/>
              </a:lnSpc>
              <a:spcBef>
                <a:spcPts val="800"/>
              </a:spcBef>
              <a:spcAft>
                <a:spcPts val="0"/>
              </a:spcAft>
              <a:buClr>
                <a:srgbClr val="FF0000"/>
              </a:buClr>
              <a:buSzPts val="3800"/>
              <a:buFont typeface="Noto Sans Symbols"/>
              <a:buChar char="❖"/>
            </a:pPr>
            <a:r>
              <a:rPr b="1" lang="en-US" sz="3800" u="sng">
                <a:solidFill>
                  <a:schemeClr val="dk1"/>
                </a:solidFill>
              </a:rPr>
              <a:t>P</a:t>
            </a:r>
            <a:r>
              <a:rPr b="1" lang="en-US" sz="3800">
                <a:solidFill>
                  <a:schemeClr val="dk1"/>
                </a:solidFill>
              </a:rPr>
              <a:t>:</a:t>
            </a:r>
            <a:r>
              <a:rPr lang="en-US" sz="3800">
                <a:solidFill>
                  <a:schemeClr val="dk1"/>
                </a:solidFill>
              </a:rPr>
              <a:t> And praise, all ye people</a:t>
            </a:r>
            <a:r>
              <a:rPr lang="en-US" sz="3800">
                <a:solidFill>
                  <a:schemeClr val="lt1"/>
                </a:solidFill>
              </a:rPr>
              <a:t>.</a:t>
            </a:r>
            <a:endParaRPr sz="3800">
              <a:solidFill>
                <a:schemeClr val="lt1"/>
              </a:solidFill>
            </a:endParaRPr>
          </a:p>
          <a:p>
            <a:pPr indent="0" lvl="0" marL="465137" rtl="0" algn="l">
              <a:lnSpc>
                <a:spcPct val="90000"/>
              </a:lnSpc>
              <a:spcBef>
                <a:spcPts val="800"/>
              </a:spcBef>
              <a:spcAft>
                <a:spcPts val="0"/>
              </a:spcAft>
              <a:buNone/>
            </a:pPr>
            <a:r>
              <a:t/>
            </a:r>
            <a:endParaRPr sz="3800">
              <a:solidFill>
                <a:schemeClr val="lt1"/>
              </a:solidFill>
            </a:endParaRPr>
          </a:p>
          <a:p>
            <a:pPr indent="-452437" lvl="0" marL="465137" rtl="0" algn="l">
              <a:lnSpc>
                <a:spcPct val="90000"/>
              </a:lnSpc>
              <a:spcBef>
                <a:spcPts val="640"/>
              </a:spcBef>
              <a:spcAft>
                <a:spcPts val="0"/>
              </a:spcAft>
              <a:buClr>
                <a:srgbClr val="0000FF"/>
              </a:buClr>
              <a:buSzPts val="3800"/>
              <a:buFont typeface="Noto Sans Symbols"/>
              <a:buChar char="❖"/>
            </a:pPr>
            <a:r>
              <a:rPr lang="en-US" sz="3800" u="sng">
                <a:solidFill>
                  <a:schemeClr val="dk1"/>
                </a:solidFill>
              </a:rPr>
              <a:t>K</a:t>
            </a:r>
            <a:r>
              <a:rPr lang="en-US" sz="3800">
                <a:solidFill>
                  <a:schemeClr val="dk1"/>
                </a:solidFill>
              </a:rPr>
              <a:t>: isme tsinat mihretu la’iliene</a:t>
            </a:r>
            <a:endParaRPr sz="3800">
              <a:solidFill>
                <a:schemeClr val="dk1"/>
              </a:solidFill>
            </a:endParaRPr>
          </a:p>
          <a:p>
            <a:pPr indent="-452437" lvl="0" marL="465137" rtl="0" algn="l">
              <a:lnSpc>
                <a:spcPct val="90000"/>
              </a:lnSpc>
              <a:spcBef>
                <a:spcPts val="880"/>
              </a:spcBef>
              <a:spcAft>
                <a:spcPts val="0"/>
              </a:spcAft>
              <a:buClr>
                <a:srgbClr val="FF0000"/>
              </a:buClr>
              <a:buSzPts val="3800"/>
              <a:buFont typeface="Noto Sans Symbols"/>
              <a:buChar char="❖"/>
            </a:pPr>
            <a:r>
              <a:rPr lang="en-US" sz="3800" u="sng">
                <a:solidFill>
                  <a:schemeClr val="dk1"/>
                </a:solidFill>
              </a:rPr>
              <a:t>Pr</a:t>
            </a:r>
            <a:r>
              <a:rPr b="1" lang="en-US" sz="3800">
                <a:solidFill>
                  <a:schemeClr val="dk1"/>
                </a:solidFill>
              </a:rPr>
              <a:t>:</a:t>
            </a:r>
            <a:r>
              <a:rPr lang="en-US" sz="3800">
                <a:solidFill>
                  <a:schemeClr val="dk1"/>
                </a:solidFill>
              </a:rPr>
              <a:t> For his merciful kindness is great toward us</a:t>
            </a:r>
            <a:r>
              <a:rPr lang="en-US" sz="3800">
                <a:solidFill>
                  <a:schemeClr val="lt2"/>
                </a:solidFill>
              </a:rPr>
              <a:t>.</a:t>
            </a:r>
            <a:endParaRPr sz="3800">
              <a:solidFill>
                <a:schemeClr val="lt1"/>
              </a:solidFill>
            </a:endParaRP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7"/>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54" name="Google Shape;554;p87"/>
          <p:cNvSpPr txBox="1"/>
          <p:nvPr>
            <p:ph idx="1" type="body"/>
          </p:nvPr>
        </p:nvSpPr>
        <p:spPr>
          <a:xfrm>
            <a:off x="507075" y="577850"/>
            <a:ext cx="4140600" cy="6180000"/>
          </a:xfrm>
          <a:prstGeom prst="rect">
            <a:avLst/>
          </a:prstGeom>
          <a:noFill/>
          <a:ln>
            <a:noFill/>
          </a:ln>
        </p:spPr>
        <p:txBody>
          <a:bodyPr anchorCtr="0" anchor="t" bIns="46025" lIns="92075" spcFirstLastPara="1" rIns="92075" wrap="square" tIns="46025">
            <a:noAutofit/>
          </a:bodyPr>
          <a:lstStyle/>
          <a:p>
            <a:pPr indent="-496887" lvl="0" marL="465137" marR="0" rtl="0" algn="l">
              <a:lnSpc>
                <a:spcPct val="100000"/>
              </a:lnSpc>
              <a:spcBef>
                <a:spcPts val="0"/>
              </a:spcBef>
              <a:spcAft>
                <a:spcPts val="0"/>
              </a:spcAft>
              <a:buClr>
                <a:srgbClr val="33CC33"/>
              </a:buClr>
              <a:buSzPts val="4500"/>
              <a:buFont typeface="Noto Sans Symbols"/>
              <a:buChar char="❖"/>
            </a:pPr>
            <a:r>
              <a:rPr b="1" i="0" lang="en-US" sz="4500" u="sng">
                <a:solidFill>
                  <a:schemeClr val="dk1"/>
                </a:solidFill>
              </a:rPr>
              <a:t>ሕ</a:t>
            </a:r>
            <a:r>
              <a:rPr b="1" i="0" lang="en-US" sz="4500">
                <a:solidFill>
                  <a:schemeClr val="dk1"/>
                </a:solidFill>
              </a:rPr>
              <a:t>፡-</a:t>
            </a:r>
            <a:r>
              <a:rPr b="1" i="0" lang="en-US" sz="4500">
                <a:solidFill>
                  <a:schemeClr val="lt2"/>
                </a:solidFill>
              </a:rPr>
              <a:t> </a:t>
            </a:r>
            <a:r>
              <a:rPr b="0" i="0" lang="en-US" sz="4500" u="none">
                <a:solidFill>
                  <a:schemeClr val="dk1"/>
                </a:solidFill>
                <a:latin typeface="Arial"/>
                <a:ea typeface="Arial"/>
                <a:cs typeface="Arial"/>
                <a:sym typeface="Arial"/>
              </a:rPr>
              <a:t>ጽድቁሰ ለእግዚአብሔር  ይሄሉ ለዓለም።</a:t>
            </a:r>
            <a:endParaRPr b="1" i="0" sz="4500" u="none">
              <a:solidFill>
                <a:schemeClr val="dk1"/>
              </a:solidFill>
              <a:latin typeface="Arial"/>
              <a:ea typeface="Arial"/>
              <a:cs typeface="Arial"/>
              <a:sym typeface="Arial"/>
            </a:endParaRPr>
          </a:p>
          <a:p>
            <a:pPr indent="-547687" lvl="0" marL="465137" marR="0" rtl="0" algn="l">
              <a:lnSpc>
                <a:spcPct val="100000"/>
              </a:lnSpc>
              <a:spcBef>
                <a:spcPts val="640"/>
              </a:spcBef>
              <a:spcAft>
                <a:spcPts val="0"/>
              </a:spcAft>
              <a:buClr>
                <a:schemeClr val="dk1"/>
              </a:buClr>
              <a:buSzPts val="4500"/>
              <a:buFont typeface="Noto Sans Symbols"/>
              <a:buChar char="❖"/>
            </a:pPr>
            <a:r>
              <a:rPr b="0" i="0" lang="en-US" sz="4500" u="none">
                <a:solidFill>
                  <a:schemeClr val="dk1"/>
                </a:solidFill>
                <a:latin typeface="Arial"/>
                <a:ea typeface="Arial"/>
                <a:cs typeface="Arial"/>
                <a:sym typeface="Arial"/>
              </a:rPr>
              <a:t>ጽድቂ እግዚኣብሔርሲ ንዘልዓለም ይነብር።</a:t>
            </a:r>
            <a:endParaRPr sz="4500">
              <a:solidFill>
                <a:schemeClr val="dk1"/>
              </a:solidFill>
            </a:endParaRPr>
          </a:p>
          <a:p>
            <a:pPr indent="0" lvl="0" marL="0" marR="0" rtl="0" algn="l">
              <a:lnSpc>
                <a:spcPct val="100000"/>
              </a:lnSpc>
              <a:spcBef>
                <a:spcPts val="800"/>
              </a:spcBef>
              <a:spcAft>
                <a:spcPts val="0"/>
              </a:spcAft>
              <a:buNone/>
            </a:pPr>
            <a:r>
              <a:t/>
            </a:r>
            <a:endParaRPr sz="4500"/>
          </a:p>
        </p:txBody>
      </p:sp>
      <p:sp>
        <p:nvSpPr>
          <p:cNvPr id="555" name="Google Shape;555;p87"/>
          <p:cNvSpPr txBox="1"/>
          <p:nvPr/>
        </p:nvSpPr>
        <p:spPr>
          <a:xfrm>
            <a:off x="4731425" y="429325"/>
            <a:ext cx="4084200" cy="6022200"/>
          </a:xfrm>
          <a:prstGeom prst="rect">
            <a:avLst/>
          </a:prstGeom>
          <a:noFill/>
          <a:ln>
            <a:noFill/>
          </a:ln>
        </p:spPr>
        <p:txBody>
          <a:bodyPr anchorCtr="0" anchor="t" bIns="91425" lIns="91425" spcFirstLastPara="1" rIns="91425" wrap="square" tIns="91425">
            <a:noAutofit/>
          </a:bodyPr>
          <a:lstStyle/>
          <a:p>
            <a:pPr indent="-541337" lvl="0" marL="465137" rtl="0" algn="l">
              <a:spcBef>
                <a:spcPts val="640"/>
              </a:spcBef>
              <a:spcAft>
                <a:spcPts val="0"/>
              </a:spcAft>
              <a:buClr>
                <a:srgbClr val="0000FF"/>
              </a:buClr>
              <a:buSzPts val="4400"/>
              <a:buFont typeface="Noto Sans Symbols"/>
              <a:buChar char="❖"/>
            </a:pPr>
            <a:r>
              <a:rPr b="1" lang="en-US" sz="4400" u="sng">
                <a:solidFill>
                  <a:schemeClr val="dk1"/>
                </a:solidFill>
              </a:rPr>
              <a:t>H</a:t>
            </a:r>
            <a:r>
              <a:rPr b="1" lang="en-US" sz="4400">
                <a:solidFill>
                  <a:schemeClr val="dk1"/>
                </a:solidFill>
              </a:rPr>
              <a:t>:</a:t>
            </a:r>
            <a:r>
              <a:rPr b="1" lang="en-US" sz="4400">
                <a:solidFill>
                  <a:schemeClr val="lt2"/>
                </a:solidFill>
              </a:rPr>
              <a:t> </a:t>
            </a:r>
            <a:r>
              <a:rPr lang="en-US" sz="4400">
                <a:solidFill>
                  <a:schemeClr val="dk1"/>
                </a:solidFill>
              </a:rPr>
              <a:t>tsidquse leIgzīabhier yihielu le-Alem::</a:t>
            </a:r>
            <a:endParaRPr sz="4400">
              <a:solidFill>
                <a:schemeClr val="dk1"/>
              </a:solidFill>
            </a:endParaRPr>
          </a:p>
          <a:p>
            <a:pPr indent="-490537" lvl="0" marL="465137" rtl="0" algn="l">
              <a:spcBef>
                <a:spcPts val="800"/>
              </a:spcBef>
              <a:spcAft>
                <a:spcPts val="0"/>
              </a:spcAft>
              <a:buClr>
                <a:srgbClr val="FF0000"/>
              </a:buClr>
              <a:buSzPts val="4400"/>
              <a:buFont typeface="Noto Sans Symbols"/>
              <a:buChar char="❖"/>
            </a:pPr>
            <a:r>
              <a:rPr b="1" lang="en-US" sz="4400" u="sng">
                <a:solidFill>
                  <a:schemeClr val="dk1"/>
                </a:solidFill>
              </a:rPr>
              <a:t>P</a:t>
            </a:r>
            <a:r>
              <a:rPr b="1" lang="en-US" sz="4400">
                <a:solidFill>
                  <a:schemeClr val="dk1"/>
                </a:solidFill>
              </a:rPr>
              <a:t>:</a:t>
            </a:r>
            <a:r>
              <a:rPr lang="en-US" sz="4400">
                <a:solidFill>
                  <a:schemeClr val="lt2"/>
                </a:solidFill>
              </a:rPr>
              <a:t> </a:t>
            </a:r>
            <a:r>
              <a:rPr lang="en-US" sz="4400">
                <a:solidFill>
                  <a:schemeClr val="dk1"/>
                </a:solidFill>
              </a:rPr>
              <a:t>the Truth of the Lord endures forever.</a:t>
            </a:r>
            <a:endParaRPr sz="4400">
              <a:solidFill>
                <a:schemeClr val="dk1"/>
              </a:solidFill>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8"/>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61" name="Google Shape;561;p88"/>
          <p:cNvSpPr txBox="1"/>
          <p:nvPr>
            <p:ph idx="1" type="body"/>
          </p:nvPr>
        </p:nvSpPr>
        <p:spPr>
          <a:xfrm>
            <a:off x="380175" y="415500"/>
            <a:ext cx="4032300" cy="5976900"/>
          </a:xfrm>
          <a:prstGeom prst="rect">
            <a:avLst/>
          </a:prstGeom>
          <a:noFill/>
          <a:ln>
            <a:noFill/>
          </a:ln>
        </p:spPr>
        <p:txBody>
          <a:bodyPr anchorCtr="0" anchor="t" bIns="46025" lIns="92075" spcFirstLastPara="1" rIns="92075" wrap="square" tIns="46025">
            <a:noAutofit/>
          </a:bodyPr>
          <a:lstStyle/>
          <a:p>
            <a:pPr indent="-439737" lvl="0" marL="465137" marR="0" rtl="0" algn="l">
              <a:lnSpc>
                <a:spcPct val="100000"/>
              </a:lnSpc>
              <a:spcBef>
                <a:spcPts val="0"/>
              </a:spcBef>
              <a:spcAft>
                <a:spcPts val="0"/>
              </a:spcAft>
              <a:buClr>
                <a:srgbClr val="33CC33"/>
              </a:buClr>
              <a:buSzPts val="3600"/>
              <a:buFont typeface="Noto Sans Symbols"/>
              <a:buChar char="❖"/>
            </a:pPr>
            <a:r>
              <a:rPr i="0" lang="en-US" sz="3600" u="sng">
                <a:solidFill>
                  <a:schemeClr val="dk1"/>
                </a:solidFill>
              </a:rPr>
              <a:t>ካ</a:t>
            </a:r>
            <a:r>
              <a:rPr i="0" lang="en-US" sz="3600">
                <a:solidFill>
                  <a:schemeClr val="dk1"/>
                </a:solidFill>
              </a:rPr>
              <a:t>፡-</a:t>
            </a:r>
            <a:r>
              <a:rPr b="0" i="0" lang="en-US" sz="3600" u="none">
                <a:solidFill>
                  <a:schemeClr val="dk1"/>
                </a:solidFill>
                <a:latin typeface="Arial"/>
                <a:ea typeface="Arial"/>
                <a:cs typeface="Arial"/>
                <a:sym typeface="Arial"/>
              </a:rPr>
              <a:t>ስብሐት ለአብ ወወልድ</a:t>
            </a:r>
            <a:r>
              <a:rPr lang="en-US" sz="3600">
                <a:solidFill>
                  <a:schemeClr val="dk1"/>
                </a:solidFill>
              </a:rPr>
              <a:t> </a:t>
            </a:r>
            <a:r>
              <a:rPr b="0" i="0" lang="en-US" sz="3600" u="none">
                <a:solidFill>
                  <a:schemeClr val="dk1"/>
                </a:solidFill>
                <a:latin typeface="Arial"/>
                <a:ea typeface="Arial"/>
                <a:cs typeface="Arial"/>
                <a:sym typeface="Arial"/>
              </a:rPr>
              <a:t>ወመንፈስ ቅዱስ።</a:t>
            </a:r>
            <a:endParaRPr sz="3600">
              <a:solidFill>
                <a:schemeClr val="dk1"/>
              </a:solidFill>
            </a:endParaRPr>
          </a:p>
          <a:p>
            <a:pPr indent="-490537" lvl="0" marL="465137" marR="0" rtl="0" algn="l">
              <a:lnSpc>
                <a:spcPct val="100000"/>
              </a:lnSpc>
              <a:spcBef>
                <a:spcPts val="640"/>
              </a:spcBef>
              <a:spcAft>
                <a:spcPts val="0"/>
              </a:spcAft>
              <a:buClr>
                <a:schemeClr val="dk1"/>
              </a:buClr>
              <a:buSzPts val="3600"/>
              <a:buFont typeface="Noto Sans Symbols"/>
              <a:buChar char="❖"/>
            </a:pPr>
            <a:r>
              <a:rPr b="0" i="0" lang="en-US" sz="3600" u="none">
                <a:solidFill>
                  <a:schemeClr val="dk1"/>
                </a:solidFill>
                <a:latin typeface="Arial"/>
                <a:ea typeface="Arial"/>
                <a:cs typeface="Arial"/>
                <a:sym typeface="Arial"/>
              </a:rPr>
              <a:t>ንኣብን ንወልድን ንመንፈስ ቅዱስን ምስጋና።</a:t>
            </a:r>
            <a:endParaRPr b="0" i="0" sz="3600" u="none">
              <a:solidFill>
                <a:schemeClr val="dk1"/>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3600" u="sng">
              <a:solidFill>
                <a:schemeClr val="lt2"/>
              </a:solidFill>
              <a:latin typeface="Arial"/>
              <a:ea typeface="Arial"/>
              <a:cs typeface="Arial"/>
              <a:sym typeface="Arial"/>
            </a:endParaRPr>
          </a:p>
          <a:p>
            <a:pPr indent="-465137" lvl="0" marL="465137" marR="0" rtl="0" algn="l">
              <a:lnSpc>
                <a:spcPct val="100000"/>
              </a:lnSpc>
              <a:spcBef>
                <a:spcPts val="800"/>
              </a:spcBef>
              <a:spcAft>
                <a:spcPts val="0"/>
              </a:spcAft>
              <a:buClr>
                <a:schemeClr val="accent1"/>
              </a:buClr>
              <a:buSzPts val="3400"/>
              <a:buFont typeface="Noto Sans Symbols"/>
              <a:buNone/>
            </a:pPr>
            <a:r>
              <a:rPr b="1" i="1" lang="en-US" sz="3600" u="sng">
                <a:solidFill>
                  <a:schemeClr val="dk1"/>
                </a:solidFill>
              </a:rPr>
              <a:t>ሕ</a:t>
            </a:r>
            <a:r>
              <a:rPr b="1" i="1" lang="en-US" sz="3600">
                <a:solidFill>
                  <a:schemeClr val="dk1"/>
                </a:solidFill>
              </a:rPr>
              <a:t>፡-</a:t>
            </a:r>
            <a:r>
              <a:rPr b="0" i="1" lang="en-US" sz="3600" u="none">
                <a:solidFill>
                  <a:schemeClr val="dk1"/>
                </a:solidFill>
                <a:latin typeface="Arial"/>
                <a:ea typeface="Arial"/>
                <a:cs typeface="Arial"/>
                <a:sym typeface="Arial"/>
              </a:rPr>
              <a:t> (ከምኡ ይበሉ)</a:t>
            </a:r>
            <a:r>
              <a:rPr b="0" i="0" lang="en-US" sz="3600" u="none">
                <a:solidFill>
                  <a:schemeClr val="dk1"/>
                </a:solidFill>
                <a:latin typeface="Arial"/>
                <a:ea typeface="Arial"/>
                <a:cs typeface="Arial"/>
                <a:sym typeface="Arial"/>
              </a:rPr>
              <a:t> </a:t>
            </a:r>
            <a:endParaRPr b="0" i="0" sz="3600" u="none">
              <a:solidFill>
                <a:schemeClr val="dk1"/>
              </a:solidFill>
              <a:latin typeface="Arial"/>
              <a:ea typeface="Arial"/>
              <a:cs typeface="Arial"/>
              <a:sym typeface="Arial"/>
            </a:endParaRPr>
          </a:p>
          <a:p>
            <a:pPr indent="-465137" lvl="0" marL="465137" rtl="0" algn="l">
              <a:spcBef>
                <a:spcPts val="800"/>
              </a:spcBef>
              <a:spcAft>
                <a:spcPts val="0"/>
              </a:spcAft>
              <a:buClr>
                <a:schemeClr val="accent1"/>
              </a:buClr>
              <a:buSzPts val="3400"/>
              <a:buFont typeface="Noto Sans Symbols"/>
              <a:buNone/>
            </a:pPr>
            <a:r>
              <a:t/>
            </a:r>
            <a:endParaRPr sz="3600">
              <a:solidFill>
                <a:srgbClr val="FF0000"/>
              </a:solidFill>
            </a:endParaRPr>
          </a:p>
          <a:p>
            <a:pPr indent="-465137" lvl="0" marL="465137" marR="0" rtl="0" algn="l">
              <a:lnSpc>
                <a:spcPct val="100000"/>
              </a:lnSpc>
              <a:spcBef>
                <a:spcPts val="1600"/>
              </a:spcBef>
              <a:spcAft>
                <a:spcPts val="0"/>
              </a:spcAft>
              <a:buClr>
                <a:schemeClr val="accent1"/>
              </a:buClr>
              <a:buSzPts val="3400"/>
              <a:buFont typeface="Noto Sans Symbols"/>
              <a:buNone/>
            </a:pPr>
            <a:r>
              <a:t/>
            </a:r>
            <a:endParaRPr sz="3600"/>
          </a:p>
        </p:txBody>
      </p:sp>
      <p:sp>
        <p:nvSpPr>
          <p:cNvPr id="562" name="Google Shape;562;p88"/>
          <p:cNvSpPr txBox="1"/>
          <p:nvPr/>
        </p:nvSpPr>
        <p:spPr>
          <a:xfrm>
            <a:off x="4435675" y="180000"/>
            <a:ext cx="4624500" cy="6143100"/>
          </a:xfrm>
          <a:prstGeom prst="rect">
            <a:avLst/>
          </a:prstGeom>
          <a:noFill/>
          <a:ln>
            <a:noFill/>
          </a:ln>
        </p:spPr>
        <p:txBody>
          <a:bodyPr anchorCtr="0" anchor="t" bIns="91425" lIns="91425" spcFirstLastPara="1" rIns="91425" wrap="square" tIns="91425">
            <a:noAutofit/>
          </a:bodyPr>
          <a:lstStyle/>
          <a:p>
            <a:pPr indent="-484187" lvl="0" marL="465137" rtl="0" algn="l">
              <a:spcBef>
                <a:spcPts val="640"/>
              </a:spcBef>
              <a:spcAft>
                <a:spcPts val="0"/>
              </a:spcAft>
              <a:buClr>
                <a:srgbClr val="0000FF"/>
              </a:buClr>
              <a:buSzPts val="3500"/>
              <a:buFont typeface="Noto Sans Symbols"/>
              <a:buChar char="❖"/>
            </a:pPr>
            <a:r>
              <a:rPr lang="en-US" sz="3500" u="sng">
                <a:solidFill>
                  <a:schemeClr val="dk1"/>
                </a:solidFill>
              </a:rPr>
              <a:t>K</a:t>
            </a:r>
            <a:r>
              <a:rPr lang="en-US" sz="3500">
                <a:solidFill>
                  <a:schemeClr val="dk1"/>
                </a:solidFill>
              </a:rPr>
              <a:t>:</a:t>
            </a:r>
            <a:r>
              <a:rPr lang="en-US" sz="3500">
                <a:solidFill>
                  <a:schemeClr val="lt2"/>
                </a:solidFill>
              </a:rPr>
              <a:t> </a:t>
            </a:r>
            <a:r>
              <a:rPr lang="en-US" sz="3500">
                <a:solidFill>
                  <a:schemeClr val="dk1"/>
                </a:solidFill>
              </a:rPr>
              <a:t>sibhat leAb weWeld weMenfes Qidus</a:t>
            </a:r>
            <a:endParaRPr sz="3500">
              <a:solidFill>
                <a:schemeClr val="dk1"/>
              </a:solidFill>
            </a:endParaRPr>
          </a:p>
          <a:p>
            <a:pPr indent="-433387" lvl="0" marL="465137" rtl="0" algn="l">
              <a:spcBef>
                <a:spcPts val="800"/>
              </a:spcBef>
              <a:spcAft>
                <a:spcPts val="0"/>
              </a:spcAft>
              <a:buClr>
                <a:srgbClr val="FF0000"/>
              </a:buClr>
              <a:buSzPts val="3500"/>
              <a:buFont typeface="Noto Sans Symbols"/>
              <a:buChar char="❖"/>
            </a:pPr>
            <a:r>
              <a:rPr lang="en-US" sz="3500" u="sng">
                <a:solidFill>
                  <a:srgbClr val="FFFF00"/>
                </a:solidFill>
              </a:rPr>
              <a:t>Pr</a:t>
            </a:r>
            <a:r>
              <a:rPr b="1" lang="en-US" sz="3500">
                <a:solidFill>
                  <a:srgbClr val="FFFF00"/>
                </a:solidFill>
              </a:rPr>
              <a:t>:</a:t>
            </a:r>
            <a:r>
              <a:rPr lang="en-US" sz="3500">
                <a:solidFill>
                  <a:schemeClr val="lt2"/>
                </a:solidFill>
              </a:rPr>
              <a:t> </a:t>
            </a:r>
            <a:r>
              <a:rPr lang="en-US" sz="3500">
                <a:solidFill>
                  <a:schemeClr val="dk1"/>
                </a:solidFill>
              </a:rPr>
              <a:t>Glory be to the Father and to the Son and to the Holy Spirit</a:t>
            </a:r>
            <a:r>
              <a:rPr lang="en-US" sz="3500">
                <a:solidFill>
                  <a:schemeClr val="lt1"/>
                </a:solidFill>
              </a:rPr>
              <a:t>.</a:t>
            </a:r>
            <a:endParaRPr sz="3500">
              <a:solidFill>
                <a:schemeClr val="folHlink"/>
              </a:solidFill>
            </a:endParaRPr>
          </a:p>
          <a:p>
            <a:pPr indent="0" lvl="0" marL="0" rtl="0" algn="l">
              <a:spcBef>
                <a:spcPts val="800"/>
              </a:spcBef>
              <a:spcAft>
                <a:spcPts val="0"/>
              </a:spcAft>
              <a:buNone/>
            </a:pPr>
            <a:r>
              <a:t/>
            </a:r>
            <a:endParaRPr sz="3500">
              <a:solidFill>
                <a:schemeClr val="folHlink"/>
              </a:solidFill>
            </a:endParaRPr>
          </a:p>
          <a:p>
            <a:pPr indent="-465137" lvl="0" marL="465137" rtl="0" algn="l">
              <a:spcBef>
                <a:spcPts val="800"/>
              </a:spcBef>
              <a:spcAft>
                <a:spcPts val="0"/>
              </a:spcAft>
              <a:buNone/>
            </a:pPr>
            <a:r>
              <a:rPr b="1" i="1" lang="en-US" sz="3500" u="sng">
                <a:solidFill>
                  <a:schemeClr val="dk1"/>
                </a:solidFill>
              </a:rPr>
              <a:t>H</a:t>
            </a:r>
            <a:r>
              <a:rPr b="1" i="1" lang="en-US" sz="3500">
                <a:solidFill>
                  <a:schemeClr val="dk1"/>
                </a:solidFill>
              </a:rPr>
              <a:t>:</a:t>
            </a:r>
            <a:r>
              <a:rPr i="1" lang="en-US" sz="3500">
                <a:solidFill>
                  <a:schemeClr val="dk1"/>
                </a:solidFill>
              </a:rPr>
              <a:t> (Kemu yiblu)</a:t>
            </a:r>
            <a:endParaRPr i="1" sz="3500">
              <a:solidFill>
                <a:schemeClr val="dk1"/>
              </a:solidFill>
            </a:endParaRPr>
          </a:p>
          <a:p>
            <a:pPr indent="-465137" lvl="0" marL="465137" rtl="0" algn="l">
              <a:spcBef>
                <a:spcPts val="800"/>
              </a:spcBef>
              <a:spcAft>
                <a:spcPts val="0"/>
              </a:spcAft>
              <a:buNone/>
            </a:pPr>
            <a:r>
              <a:rPr b="1" i="1" lang="en-US" sz="3500" u="sng">
                <a:solidFill>
                  <a:schemeClr val="dk1"/>
                </a:solidFill>
              </a:rPr>
              <a:t>P</a:t>
            </a:r>
            <a:r>
              <a:rPr b="1" i="1" lang="en-US" sz="3500">
                <a:solidFill>
                  <a:schemeClr val="dk1"/>
                </a:solidFill>
              </a:rPr>
              <a:t>:</a:t>
            </a:r>
            <a:r>
              <a:rPr i="1" lang="en-US" sz="3500">
                <a:solidFill>
                  <a:schemeClr val="lt2"/>
                </a:solidFill>
              </a:rPr>
              <a:t> </a:t>
            </a:r>
            <a:r>
              <a:rPr i="1" lang="en-US" sz="3500">
                <a:solidFill>
                  <a:srgbClr val="FF0000"/>
                </a:solidFill>
              </a:rPr>
              <a:t>(Shall repeat his words)</a:t>
            </a:r>
            <a:endParaRPr sz="3500">
              <a:solidFill>
                <a:schemeClr val="folHlink"/>
              </a:solidFill>
            </a:endParaRP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9"/>
          <p:cNvSpPr txBox="1"/>
          <p:nvPr/>
        </p:nvSpPr>
        <p:spPr>
          <a:xfrm>
            <a:off x="6553200" y="6018212"/>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a:p>
        </p:txBody>
      </p:sp>
      <p:sp>
        <p:nvSpPr>
          <p:cNvPr id="568" name="Google Shape;568;p89"/>
          <p:cNvSpPr txBox="1"/>
          <p:nvPr>
            <p:ph idx="1" type="body"/>
          </p:nvPr>
        </p:nvSpPr>
        <p:spPr>
          <a:xfrm>
            <a:off x="727725" y="566725"/>
            <a:ext cx="3973500" cy="6137400"/>
          </a:xfrm>
          <a:prstGeom prst="rect">
            <a:avLst/>
          </a:prstGeom>
          <a:noFill/>
          <a:ln>
            <a:noFill/>
          </a:ln>
        </p:spPr>
        <p:txBody>
          <a:bodyPr anchorCtr="0" anchor="t" bIns="46025" lIns="92075" spcFirstLastPara="1" rIns="92075" wrap="square" tIns="46025">
            <a:noAutofit/>
          </a:bodyPr>
          <a:lstStyle/>
          <a:p>
            <a:pPr indent="-446087" lvl="0" marL="465137" marR="0" rtl="0" algn="l">
              <a:lnSpc>
                <a:spcPct val="100000"/>
              </a:lnSpc>
              <a:spcBef>
                <a:spcPts val="0"/>
              </a:spcBef>
              <a:spcAft>
                <a:spcPts val="0"/>
              </a:spcAft>
              <a:buClr>
                <a:srgbClr val="33CC33"/>
              </a:buClr>
              <a:buSzPts val="3700"/>
              <a:buChar char="❖"/>
            </a:pPr>
            <a:r>
              <a:rPr b="0" i="0" lang="en-US" sz="3700" u="sng">
                <a:solidFill>
                  <a:schemeClr val="dk1"/>
                </a:solidFill>
                <a:latin typeface="Arial"/>
                <a:ea typeface="Arial"/>
                <a:cs typeface="Arial"/>
                <a:sym typeface="Arial"/>
              </a:rPr>
              <a:t>ካ</a:t>
            </a:r>
            <a:r>
              <a:rPr b="0" i="0" lang="en-US" sz="3700">
                <a:solidFill>
                  <a:schemeClr val="dk1"/>
                </a:solidFill>
                <a:latin typeface="Arial"/>
                <a:ea typeface="Arial"/>
                <a:cs typeface="Arial"/>
                <a:sym typeface="Arial"/>
              </a:rPr>
              <a:t>፡-</a:t>
            </a:r>
            <a:r>
              <a:rPr b="0" i="0" lang="en-US" sz="3700" u="none">
                <a:solidFill>
                  <a:schemeClr val="dk1"/>
                </a:solidFill>
                <a:latin typeface="Arial"/>
                <a:ea typeface="Arial"/>
                <a:cs typeface="Arial"/>
                <a:sym typeface="Arial"/>
              </a:rPr>
              <a:t> ይእዜኒ ወዘልፈኒ ወለዓለመ ዓለም አሜን ሃሌ ሉያ።</a:t>
            </a:r>
            <a:endParaRPr b="0" i="0" sz="3700" u="none">
              <a:solidFill>
                <a:schemeClr val="dk1"/>
              </a:solidFill>
              <a:latin typeface="Arial"/>
              <a:ea typeface="Arial"/>
              <a:cs typeface="Arial"/>
              <a:sym typeface="Arial"/>
            </a:endParaRPr>
          </a:p>
          <a:p>
            <a:pPr indent="-496887" lvl="0" marL="465137" marR="0" rtl="0" algn="l">
              <a:lnSpc>
                <a:spcPct val="100000"/>
              </a:lnSpc>
              <a:spcBef>
                <a:spcPts val="640"/>
              </a:spcBef>
              <a:spcAft>
                <a:spcPts val="0"/>
              </a:spcAft>
              <a:buClr>
                <a:schemeClr val="dk1"/>
              </a:buClr>
              <a:buSzPts val="3700"/>
              <a:buChar char="❖"/>
            </a:pPr>
            <a:r>
              <a:rPr b="0" i="0" lang="en-US" sz="3700" u="none">
                <a:solidFill>
                  <a:schemeClr val="dk1"/>
                </a:solidFill>
                <a:latin typeface="Arial"/>
                <a:ea typeface="Arial"/>
                <a:cs typeface="Arial"/>
                <a:sym typeface="Arial"/>
              </a:rPr>
              <a:t>ንዘልዓለም ዓለም ኣሜን ሃሌ ሉያ።</a:t>
            </a:r>
            <a:endParaRPr b="0" i="0" sz="3700" u="none">
              <a:solidFill>
                <a:schemeClr val="dk1"/>
              </a:solidFill>
              <a:latin typeface="Arial"/>
              <a:ea typeface="Arial"/>
              <a:cs typeface="Arial"/>
              <a:sym typeface="Arial"/>
            </a:endParaRPr>
          </a:p>
          <a:p>
            <a:pPr indent="0" lvl="0" marL="0" marR="0" rtl="0" algn="l">
              <a:lnSpc>
                <a:spcPct val="100000"/>
              </a:lnSpc>
              <a:spcBef>
                <a:spcPts val="240"/>
              </a:spcBef>
              <a:spcAft>
                <a:spcPts val="0"/>
              </a:spcAft>
              <a:buClr>
                <a:schemeClr val="accent1"/>
              </a:buClr>
              <a:buSzPts val="1200"/>
              <a:buFont typeface="Noto Sans Symbols"/>
              <a:buNone/>
            </a:pPr>
            <a:r>
              <a:t/>
            </a:r>
            <a:endParaRPr sz="3700">
              <a:solidFill>
                <a:schemeClr val="lt2"/>
              </a:solidFill>
            </a:endParaRPr>
          </a:p>
          <a:p>
            <a:pPr indent="-465137" lvl="0" marL="465137" marR="0" rtl="0" algn="l">
              <a:lnSpc>
                <a:spcPct val="100000"/>
              </a:lnSpc>
              <a:spcBef>
                <a:spcPts val="800"/>
              </a:spcBef>
              <a:spcAft>
                <a:spcPts val="0"/>
              </a:spcAft>
              <a:buClr>
                <a:schemeClr val="accent1"/>
              </a:buClr>
              <a:buSzPts val="3400"/>
              <a:buFont typeface="Noto Sans Symbols"/>
              <a:buNone/>
            </a:pPr>
            <a:r>
              <a:rPr b="1" i="1" lang="en-US" sz="3700" u="sng">
                <a:solidFill>
                  <a:schemeClr val="dk1"/>
                </a:solidFill>
              </a:rPr>
              <a:t>ሕ</a:t>
            </a:r>
            <a:r>
              <a:rPr b="1" i="1" lang="en-US" sz="3700">
                <a:solidFill>
                  <a:schemeClr val="dk1"/>
                </a:solidFill>
              </a:rPr>
              <a:t>፡-</a:t>
            </a:r>
            <a:r>
              <a:rPr b="0" i="1" lang="en-US" sz="3700" u="none">
                <a:solidFill>
                  <a:schemeClr val="lt2"/>
                </a:solidFill>
                <a:latin typeface="Arial"/>
                <a:ea typeface="Arial"/>
                <a:cs typeface="Arial"/>
                <a:sym typeface="Arial"/>
              </a:rPr>
              <a:t> </a:t>
            </a:r>
            <a:r>
              <a:rPr b="0" i="1" lang="en-US" sz="3700" u="none">
                <a:solidFill>
                  <a:schemeClr val="dk1"/>
                </a:solidFill>
                <a:latin typeface="Arial"/>
                <a:ea typeface="Arial"/>
                <a:cs typeface="Arial"/>
                <a:sym typeface="Arial"/>
              </a:rPr>
              <a:t>(ከምኡ ይበሉ)</a:t>
            </a:r>
            <a:endParaRPr b="0" i="1" sz="3700" u="none">
              <a:solidFill>
                <a:schemeClr val="dk1"/>
              </a:solidFill>
              <a:latin typeface="Arial"/>
              <a:ea typeface="Arial"/>
              <a:cs typeface="Arial"/>
              <a:sym typeface="Arial"/>
            </a:endParaRPr>
          </a:p>
          <a:p>
            <a:pPr indent="-465137" lvl="0" marL="465137" marR="0" rtl="0" algn="l">
              <a:lnSpc>
                <a:spcPct val="100000"/>
              </a:lnSpc>
              <a:spcBef>
                <a:spcPts val="800"/>
              </a:spcBef>
              <a:spcAft>
                <a:spcPts val="0"/>
              </a:spcAft>
              <a:buClr>
                <a:schemeClr val="accent1"/>
              </a:buClr>
              <a:buSzPts val="3400"/>
              <a:buFont typeface="Noto Sans Symbols"/>
              <a:buNone/>
            </a:pPr>
            <a:r>
              <a:t/>
            </a:r>
            <a:endParaRPr sz="3700">
              <a:solidFill>
                <a:srgbClr val="FF0000"/>
              </a:solidFill>
            </a:endParaRPr>
          </a:p>
        </p:txBody>
      </p:sp>
      <p:sp>
        <p:nvSpPr>
          <p:cNvPr id="569" name="Google Shape;569;p89"/>
          <p:cNvSpPr txBox="1"/>
          <p:nvPr/>
        </p:nvSpPr>
        <p:spPr>
          <a:xfrm>
            <a:off x="4539300" y="388225"/>
            <a:ext cx="4356000" cy="60825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lang="en-US" sz="3200" u="sng">
                <a:solidFill>
                  <a:schemeClr val="dk1"/>
                </a:solidFill>
              </a:rPr>
              <a:t>K</a:t>
            </a:r>
            <a:r>
              <a:rPr lang="en-US" sz="3200">
                <a:solidFill>
                  <a:schemeClr val="dk1"/>
                </a:solidFill>
              </a:rPr>
              <a:t>:</a:t>
            </a:r>
            <a:r>
              <a:rPr lang="en-US" sz="3200">
                <a:solidFill>
                  <a:schemeClr val="lt2"/>
                </a:solidFill>
              </a:rPr>
              <a:t> </a:t>
            </a:r>
            <a:r>
              <a:rPr lang="en-US" sz="3200">
                <a:solidFill>
                  <a:schemeClr val="dk1"/>
                </a:solidFill>
              </a:rPr>
              <a:t>yi’izienī we-zelfenī wele-Alem Alem Amien halie luya::</a:t>
            </a:r>
            <a:endParaRPr sz="3200">
              <a:solidFill>
                <a:schemeClr val="dk1"/>
              </a:solidFill>
            </a:endParaRPr>
          </a:p>
          <a:p>
            <a:pPr indent="-414337" lvl="0" marL="465137" rtl="0" algn="l">
              <a:spcBef>
                <a:spcPts val="800"/>
              </a:spcBef>
              <a:spcAft>
                <a:spcPts val="0"/>
              </a:spcAft>
              <a:buClr>
                <a:srgbClr val="FF0000"/>
              </a:buClr>
              <a:buSzPts val="3200"/>
              <a:buFont typeface="Noto Sans Symbols"/>
              <a:buChar char="❖"/>
            </a:pPr>
            <a:r>
              <a:rPr lang="en-US" sz="3200" u="sng">
                <a:solidFill>
                  <a:schemeClr val="dk1"/>
                </a:solidFill>
              </a:rPr>
              <a:t>Pr</a:t>
            </a:r>
            <a:r>
              <a:rPr b="1" lang="en-US" sz="3200">
                <a:solidFill>
                  <a:schemeClr val="dk1"/>
                </a:solidFill>
              </a:rPr>
              <a:t>:</a:t>
            </a:r>
            <a:r>
              <a:rPr lang="en-US" sz="3200">
                <a:solidFill>
                  <a:schemeClr val="lt2"/>
                </a:solidFill>
              </a:rPr>
              <a:t> </a:t>
            </a:r>
            <a:r>
              <a:rPr lang="en-US" sz="3200">
                <a:solidFill>
                  <a:schemeClr val="dk1"/>
                </a:solidFill>
              </a:rPr>
              <a:t>Both now and ever and world without end. Amen Halleluiah.</a:t>
            </a:r>
            <a:endParaRPr sz="3200">
              <a:solidFill>
                <a:schemeClr val="dk1"/>
              </a:solidFill>
            </a:endParaRPr>
          </a:p>
          <a:p>
            <a:pPr indent="0" lvl="0" marL="0" rtl="0" algn="l">
              <a:spcBef>
                <a:spcPts val="800"/>
              </a:spcBef>
              <a:spcAft>
                <a:spcPts val="0"/>
              </a:spcAft>
              <a:buNone/>
            </a:pPr>
            <a:r>
              <a:t/>
            </a:r>
            <a:endParaRPr sz="3200">
              <a:solidFill>
                <a:schemeClr val="folHlink"/>
              </a:solidFill>
            </a:endParaRPr>
          </a:p>
          <a:p>
            <a:pPr indent="-465137" lvl="0" marL="465137" rtl="0" algn="l">
              <a:spcBef>
                <a:spcPts val="800"/>
              </a:spcBef>
              <a:spcAft>
                <a:spcPts val="0"/>
              </a:spcAft>
              <a:buNone/>
            </a:pPr>
            <a:r>
              <a:rPr b="1" i="1" lang="en-US" sz="3200" u="sng">
                <a:solidFill>
                  <a:schemeClr val="dk1"/>
                </a:solidFill>
              </a:rPr>
              <a:t>H</a:t>
            </a:r>
            <a:r>
              <a:rPr b="1" i="1" lang="en-US" sz="3200">
                <a:solidFill>
                  <a:schemeClr val="dk1"/>
                </a:solidFill>
              </a:rPr>
              <a:t>:</a:t>
            </a:r>
            <a:r>
              <a:rPr i="1" lang="en-US" sz="3200">
                <a:solidFill>
                  <a:srgbClr val="4A86E8"/>
                </a:solidFill>
              </a:rPr>
              <a:t> (Kemu yiblu)</a:t>
            </a:r>
            <a:endParaRPr i="1" sz="3200">
              <a:solidFill>
                <a:srgbClr val="4A86E8"/>
              </a:solidFill>
            </a:endParaRPr>
          </a:p>
          <a:p>
            <a:pPr indent="-465137" lvl="0" marL="465137" rtl="0" algn="l">
              <a:spcBef>
                <a:spcPts val="800"/>
              </a:spcBef>
              <a:spcAft>
                <a:spcPts val="0"/>
              </a:spcAft>
              <a:buNone/>
            </a:pPr>
            <a:r>
              <a:rPr b="1" i="1" lang="en-US" sz="3200" u="sng">
                <a:solidFill>
                  <a:schemeClr val="dk1"/>
                </a:solidFill>
              </a:rPr>
              <a:t>P</a:t>
            </a:r>
            <a:r>
              <a:rPr b="1" i="1" lang="en-US" sz="3200">
                <a:solidFill>
                  <a:schemeClr val="dk1"/>
                </a:solidFill>
              </a:rPr>
              <a:t>:</a:t>
            </a:r>
            <a:r>
              <a:rPr i="1" lang="en-US" sz="3200">
                <a:solidFill>
                  <a:schemeClr val="dk1"/>
                </a:solidFill>
              </a:rPr>
              <a:t> </a:t>
            </a:r>
            <a:r>
              <a:rPr i="1" lang="en-US" sz="2700">
                <a:solidFill>
                  <a:schemeClr val="dk1"/>
                </a:solidFill>
              </a:rPr>
              <a:t>(Shall repeat his words)</a:t>
            </a:r>
            <a:endParaRPr sz="2700">
              <a:solidFill>
                <a:schemeClr val="dk1"/>
              </a:solidFill>
            </a:endParaRPr>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0"/>
          <p:cNvSpPr txBox="1"/>
          <p:nvPr>
            <p:ph type="title"/>
          </p:nvPr>
        </p:nvSpPr>
        <p:spPr>
          <a:xfrm>
            <a:off x="381000" y="463475"/>
            <a:ext cx="4026300" cy="58722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3000">
                <a:solidFill>
                  <a:srgbClr val="000000"/>
                </a:solidFill>
              </a:rPr>
              <a:t>ሃሌ ሉያ</a:t>
            </a:r>
            <a:r>
              <a:rPr b="1" lang="en-US" sz="3000">
                <a:solidFill>
                  <a:srgbClr val="000000"/>
                </a:solidFill>
              </a:rPr>
              <a:t> </a:t>
            </a:r>
            <a:r>
              <a:rPr b="1" lang="en-US" sz="3000">
                <a:solidFill>
                  <a:srgbClr val="000000"/>
                </a:solidFill>
              </a:rPr>
              <a:t>ሐዋርያቲሁ ከበበ እግረ አርዳኢሁ ሐፀበ። ኮኖሙ አበ ወእመ ወመሀሮሙ ጥበበ ሃሌ ሉያ።</a:t>
            </a:r>
            <a:endParaRPr b="1" sz="3000">
              <a:solidFill>
                <a:srgbClr val="000000"/>
              </a:solidFill>
            </a:endParaRPr>
          </a:p>
          <a:p>
            <a:pPr indent="0" lvl="0" marL="0" rtl="0" algn="ctr">
              <a:spcBef>
                <a:spcPts val="840"/>
              </a:spcBef>
              <a:spcAft>
                <a:spcPts val="0"/>
              </a:spcAft>
              <a:buClr>
                <a:srgbClr val="00B050"/>
              </a:buClr>
              <a:buSzPts val="4200"/>
              <a:buFont typeface="Arial"/>
              <a:buNone/>
            </a:pPr>
            <a:r>
              <a:rPr lang="en-US" sz="3000">
                <a:solidFill>
                  <a:srgbClr val="00B050"/>
                </a:solidFill>
                <a:latin typeface="Calibri"/>
                <a:ea typeface="Calibri"/>
                <a:cs typeface="Calibri"/>
                <a:sym typeface="Calibri"/>
              </a:rPr>
              <a:t>ሃሌ ሉያ ንሃዋርያቱ ኣኪቡ ኣእጋሮም ሓጸበ፥ ከም ኣቦን ኣደን ኮይኑ ድማ ጥበብ መሃሮም፡ ሃሌ ሉያ።</a:t>
            </a:r>
            <a:endParaRPr b="1" sz="3000">
              <a:solidFill>
                <a:srgbClr val="3B3B3B"/>
              </a:solidFill>
              <a:highlight>
                <a:srgbClr val="FFFFFF"/>
              </a:highlight>
              <a:latin typeface="EB Garamond"/>
              <a:ea typeface="EB Garamond"/>
              <a:cs typeface="EB Garamond"/>
              <a:sym typeface="EB Garamond"/>
            </a:endParaRPr>
          </a:p>
        </p:txBody>
      </p:sp>
      <p:sp>
        <p:nvSpPr>
          <p:cNvPr id="575" name="Google Shape;575;p90"/>
          <p:cNvSpPr txBox="1"/>
          <p:nvPr>
            <p:ph type="title"/>
          </p:nvPr>
        </p:nvSpPr>
        <p:spPr>
          <a:xfrm>
            <a:off x="4267200" y="463475"/>
            <a:ext cx="4774200" cy="58722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i="1" lang="en-US" sz="2700">
                <a:solidFill>
                  <a:srgbClr val="000000"/>
                </a:solidFill>
              </a:rPr>
              <a:t>halie luya </a:t>
            </a:r>
            <a:r>
              <a:rPr i="1" lang="en-US" sz="2700">
                <a:solidFill>
                  <a:srgbClr val="000000"/>
                </a:solidFill>
              </a:rPr>
              <a:t>hawariyatīhu kebebe igre arda’īhu hatsebe; konomu abe we-ime we-meharomu Tibebe halie luya</a:t>
            </a:r>
            <a:endParaRPr i="1" sz="2700">
              <a:solidFill>
                <a:srgbClr val="000000"/>
              </a:solidFill>
            </a:endParaRPr>
          </a:p>
          <a:p>
            <a:pPr indent="0" lvl="0" marL="0" rtl="0" algn="ctr">
              <a:lnSpc>
                <a:spcPct val="115000"/>
              </a:lnSpc>
              <a:spcBef>
                <a:spcPts val="0"/>
              </a:spcBef>
              <a:spcAft>
                <a:spcPts val="0"/>
              </a:spcAft>
              <a:buClr>
                <a:schemeClr val="dk1"/>
              </a:buClr>
              <a:buSzPts val="1100"/>
              <a:buFont typeface="Arial"/>
              <a:buNone/>
            </a:pPr>
            <a:r>
              <a:t/>
            </a:r>
            <a:endParaRPr i="1" sz="27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b="1" lang="en-US" sz="2400"/>
              <a:t>Hallelujah, the Lord gathered the disciples around Him and in humility, He bent to wash the disciples' feet. He taught them wisdom and became to them as their Father and Mother, </a:t>
            </a:r>
            <a:endParaRPr b="1" sz="20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1"/>
          <p:cNvSpPr txBox="1"/>
          <p:nvPr>
            <p:ph type="title"/>
          </p:nvPr>
        </p:nvSpPr>
        <p:spPr>
          <a:xfrm>
            <a:off x="457200" y="251550"/>
            <a:ext cx="4398600" cy="6228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600">
                <a:solidFill>
                  <a:srgbClr val="000000"/>
                </a:solidFill>
              </a:rPr>
              <a:t>ሰብሕዎ ለእግዚአብሔር በቅዱሳኑ ሃሌ ሉያ።ሐዋርያቲሁ ከበበ እግረ አርዳኢሁ ሐፀበ፡ ኮኖሙ አበ ወእመ ወመሀሮሙ ጥበበ ሃሌ ሉያ።</a:t>
            </a:r>
            <a:endParaRPr b="1" sz="2600">
              <a:solidFill>
                <a:srgbClr val="000000"/>
              </a:solidFill>
            </a:endParaRPr>
          </a:p>
          <a:p>
            <a:pPr indent="0" lvl="0" marL="0" rtl="0" algn="l">
              <a:spcBef>
                <a:spcPts val="840"/>
              </a:spcBef>
              <a:spcAft>
                <a:spcPts val="0"/>
              </a:spcAft>
              <a:buClr>
                <a:srgbClr val="00B050"/>
              </a:buClr>
              <a:buSzPts val="4200"/>
              <a:buFont typeface="Arial"/>
              <a:buNone/>
            </a:pPr>
            <a:r>
              <a:rPr lang="en-US" sz="2600">
                <a:solidFill>
                  <a:srgbClr val="00B050"/>
                </a:solidFill>
                <a:latin typeface="Calibri"/>
                <a:ea typeface="Calibri"/>
                <a:cs typeface="Calibri"/>
                <a:sym typeface="Calibri"/>
              </a:rPr>
              <a:t>ንእግዚኣብሔር ብቅዱሳኑ ኣመስግነዎ፡ ሃሌ ሉያ።ንሃዋርያቱ ኣኪቡ ኣእጋሮም ሓጸበ፥ ከም ኣቦን ኣደን ኮይኑ ድማ ጥበብ መሃሮም፡ ሃሌ ሉያ።</a:t>
            </a:r>
            <a:endParaRPr b="1" sz="2600">
              <a:solidFill>
                <a:srgbClr val="3B3B3B"/>
              </a:solidFill>
              <a:highlight>
                <a:srgbClr val="FFFFFF"/>
              </a:highlight>
              <a:latin typeface="EB Garamond"/>
              <a:ea typeface="EB Garamond"/>
              <a:cs typeface="EB Garamond"/>
              <a:sym typeface="EB Garamond"/>
            </a:endParaRPr>
          </a:p>
        </p:txBody>
      </p:sp>
      <p:sp>
        <p:nvSpPr>
          <p:cNvPr id="581" name="Google Shape;581;p91"/>
          <p:cNvSpPr txBox="1"/>
          <p:nvPr>
            <p:ph type="title"/>
          </p:nvPr>
        </p:nvSpPr>
        <p:spPr>
          <a:xfrm>
            <a:off x="4647375" y="197375"/>
            <a:ext cx="4398600" cy="6228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300">
                <a:solidFill>
                  <a:srgbClr val="000000"/>
                </a:solidFill>
              </a:rPr>
              <a:t>sebihiwo leIgzīabhier be-qidusanu halie luya</a:t>
            </a:r>
            <a:endParaRPr i="1" sz="2300">
              <a:solidFill>
                <a:srgbClr val="000000"/>
              </a:solidFill>
            </a:endParaRPr>
          </a:p>
          <a:p>
            <a:pPr indent="0" lvl="0" marL="0" rtl="0" algn="l">
              <a:lnSpc>
                <a:spcPct val="115000"/>
              </a:lnSpc>
              <a:spcBef>
                <a:spcPts val="0"/>
              </a:spcBef>
              <a:spcAft>
                <a:spcPts val="0"/>
              </a:spcAft>
              <a:buClr>
                <a:schemeClr val="dk1"/>
              </a:buClr>
              <a:buSzPts val="1100"/>
              <a:buFont typeface="Arial"/>
              <a:buNone/>
            </a:pPr>
            <a:r>
              <a:rPr i="1" lang="en-US" sz="2300">
                <a:solidFill>
                  <a:srgbClr val="000000"/>
                </a:solidFill>
              </a:rPr>
              <a:t>hawariyatīhu kebebe igre arda’īhu hatsebe;</a:t>
            </a:r>
            <a:endParaRPr i="1" sz="2300">
              <a:solidFill>
                <a:srgbClr val="000000"/>
              </a:solidFill>
            </a:endParaRPr>
          </a:p>
          <a:p>
            <a:pPr indent="0" lvl="0" marL="0" rtl="0" algn="l">
              <a:lnSpc>
                <a:spcPct val="115000"/>
              </a:lnSpc>
              <a:spcBef>
                <a:spcPts val="0"/>
              </a:spcBef>
              <a:spcAft>
                <a:spcPts val="0"/>
              </a:spcAft>
              <a:buClr>
                <a:schemeClr val="dk1"/>
              </a:buClr>
              <a:buSzPts val="1100"/>
              <a:buFont typeface="Arial"/>
              <a:buNone/>
            </a:pPr>
            <a:r>
              <a:rPr i="1" lang="en-US" sz="2300">
                <a:solidFill>
                  <a:srgbClr val="000000"/>
                </a:solidFill>
              </a:rPr>
              <a:t>konomu abe we-ime we-meharomu Tibeb halie luya</a:t>
            </a:r>
            <a:endParaRPr i="1" sz="23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3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1900">
                <a:solidFill>
                  <a:srgbClr val="000000"/>
                </a:solidFill>
              </a:rPr>
              <a:t>Praise the Lord, Praise God in his sanctuary; </a:t>
            </a:r>
            <a:r>
              <a:rPr b="1" lang="en-US" sz="1900"/>
              <a:t>The Lord gathered the disciples around Him and in humility, He bent to wash the disciples' feet. He taught them wisdom and became to them as their Father and Mother, Hallelujah</a:t>
            </a:r>
            <a:endParaRPr b="1" sz="11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2"/>
          <p:cNvSpPr txBox="1"/>
          <p:nvPr>
            <p:ph type="title"/>
          </p:nvPr>
        </p:nvSpPr>
        <p:spPr>
          <a:xfrm>
            <a:off x="97950" y="416800"/>
            <a:ext cx="4586400" cy="5793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00000"/>
                </a:solidFill>
              </a:rPr>
              <a:t>ሰብሕዎ በጽንዐ ኀይሉ ሃሌ ሉያ።ሐዋርያቲሁ ከበበ እግረ አርዳኢሁ ሐፀበ፡ ኮኖሙ አበ ወእመ ወመሀሮሙ ጥበበ ሃሌ ሉያ።</a:t>
            </a:r>
            <a:endParaRPr>
              <a:solidFill>
                <a:srgbClr val="000000"/>
              </a:solidFill>
            </a:endParaRPr>
          </a:p>
          <a:p>
            <a:pPr indent="0" lvl="0" marL="0" rtl="0" algn="l">
              <a:spcBef>
                <a:spcPts val="940"/>
              </a:spcBef>
              <a:spcAft>
                <a:spcPts val="0"/>
              </a:spcAft>
              <a:buClr>
                <a:srgbClr val="00B050"/>
              </a:buClr>
              <a:buSzPts val="4700"/>
              <a:buFont typeface="Arial"/>
              <a:buNone/>
            </a:pPr>
            <a:r>
              <a:rPr lang="en-US">
                <a:solidFill>
                  <a:srgbClr val="00B050"/>
                </a:solidFill>
                <a:latin typeface="Calibri"/>
                <a:ea typeface="Calibri"/>
                <a:cs typeface="Calibri"/>
                <a:sym typeface="Calibri"/>
              </a:rPr>
              <a:t>ኣብ ሰማይ ንዘሎ ኃይሉ ኣመስግንዎ።ንሃዋርያቱ ኣኪቡ ኣእጋሮም ሓጸበ፥ ከም ኣቦን ኣደን ኮይኑ ድማ ጥበብ መሃሮም፡ ሃሌ ሉያ።</a:t>
            </a:r>
            <a:endParaRPr b="1">
              <a:solidFill>
                <a:srgbClr val="3B3B3B"/>
              </a:solidFill>
              <a:highlight>
                <a:srgbClr val="FFFFFF"/>
              </a:highlight>
              <a:latin typeface="EB Garamond"/>
              <a:ea typeface="EB Garamond"/>
              <a:cs typeface="EB Garamond"/>
              <a:sym typeface="EB Garamond"/>
            </a:endParaRPr>
          </a:p>
        </p:txBody>
      </p:sp>
      <p:sp>
        <p:nvSpPr>
          <p:cNvPr id="587" name="Google Shape;587;p92"/>
          <p:cNvSpPr txBox="1"/>
          <p:nvPr>
            <p:ph type="title"/>
          </p:nvPr>
        </p:nvSpPr>
        <p:spPr>
          <a:xfrm>
            <a:off x="4365150" y="416800"/>
            <a:ext cx="4716000" cy="5793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000">
                <a:solidFill>
                  <a:srgbClr val="000000"/>
                </a:solidFill>
              </a:rPr>
              <a:t>sebihiwo be-tsina haylu halie luya:: hawariyatīhu kebebe igre arda’īhu hatsebe; konomu abe we-ime we-meharomu Tibebe halie luya</a:t>
            </a:r>
            <a:endParaRPr i="1" sz="20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0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000">
                <a:solidFill>
                  <a:srgbClr val="000000"/>
                </a:solidFill>
              </a:rPr>
              <a:t>Praise Him in His mighty heavens. </a:t>
            </a:r>
            <a:r>
              <a:rPr b="1" lang="en-US" sz="2000"/>
              <a:t>The Lord gathered the disciples around Him and in humility, He bent to wash the disciples' feet. He taught them wisdom and became to them as their Father and Mother, Hallelujah</a:t>
            </a:r>
            <a:endParaRPr b="1" sz="20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3"/>
          <p:cNvSpPr txBox="1"/>
          <p:nvPr>
            <p:ph type="title"/>
          </p:nvPr>
        </p:nvSpPr>
        <p:spPr>
          <a:xfrm>
            <a:off x="259450" y="251550"/>
            <a:ext cx="4459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900">
                <a:solidFill>
                  <a:srgbClr val="000000"/>
                </a:solidFill>
              </a:rPr>
              <a:t>ሰብሕዎ በከመ ብዝኀ ዕበዩ ሃሌ ሉያ።ሐዋርያቲሁ ከበበ እግረ አርዳኢሁ ሐፀበ፡ ኮኖሙ አበ ወእመ ወመሀሮሙ ጥበበ ሃሌ ሉያ።</a:t>
            </a:r>
            <a:endParaRPr sz="2900">
              <a:solidFill>
                <a:srgbClr val="000000"/>
              </a:solidFill>
            </a:endParaRPr>
          </a:p>
          <a:p>
            <a:pPr indent="0" lvl="0" marL="0" rtl="0" algn="l">
              <a:spcBef>
                <a:spcPts val="820"/>
              </a:spcBef>
              <a:spcAft>
                <a:spcPts val="0"/>
              </a:spcAft>
              <a:buClr>
                <a:srgbClr val="00B050"/>
              </a:buClr>
              <a:buSzPts val="4100"/>
              <a:buFont typeface="Arial"/>
              <a:buNone/>
            </a:pPr>
            <a:r>
              <a:rPr lang="en-US" sz="2900">
                <a:solidFill>
                  <a:srgbClr val="00B050"/>
                </a:solidFill>
                <a:latin typeface="Calibri"/>
                <a:ea typeface="Calibri"/>
                <a:cs typeface="Calibri"/>
                <a:sym typeface="Calibri"/>
              </a:rPr>
              <a:t>ከም ልዕልና ዕቤቱ ኣመስግነዎ።ንሃዋርያቱ ኣኪቡ ኣእጋሮም ሓጸበ፥ ከም ኣቦን ኣደን ኮይኑ ድማ ጥበብ መሃሮም፡ ሃሌ ሉያ።</a:t>
            </a:r>
            <a:endParaRPr sz="2900">
              <a:solidFill>
                <a:srgbClr val="000000"/>
              </a:solidFill>
            </a:endParaRPr>
          </a:p>
        </p:txBody>
      </p:sp>
      <p:sp>
        <p:nvSpPr>
          <p:cNvPr id="593" name="Google Shape;593;p93"/>
          <p:cNvSpPr txBox="1"/>
          <p:nvPr>
            <p:ph type="title"/>
          </p:nvPr>
        </p:nvSpPr>
        <p:spPr>
          <a:xfrm>
            <a:off x="4684325" y="304250"/>
            <a:ext cx="4459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000000"/>
                </a:solidFill>
              </a:rPr>
              <a:t>sebihiwo be-keme bizha ibeyu halie luya:: hawariyatīhu kebebe igre arda’īhu hatsebe; konomu abe we-ime we-meharomu Tibebe halie luya</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for His acts of power; </a:t>
            </a:r>
            <a:r>
              <a:rPr b="1" lang="en-US" sz="2400"/>
              <a:t>The Lord gathered the disciples around Him and in humility, He bent to wash the disciples' feet. He taught them wisdom and became to them as their Father and Mother, Hallelujah</a:t>
            </a:r>
            <a:endParaRPr b="1" sz="21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76200" y="21050"/>
            <a:ext cx="5042400" cy="462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800">
                <a:solidFill>
                  <a:srgbClr val="000000"/>
                </a:solidFill>
                <a:latin typeface="Nyala"/>
                <a:ea typeface="Nyala"/>
                <a:cs typeface="Nyala"/>
                <a:sym typeface="Nyala"/>
              </a:rPr>
              <a:t>አቡነ፣ ዘበሰማያት ይትቀደስ ስምከ፣ ትምጻእ መንግስትከ፣ ወይኩን ፈቃድከ፣ በከመ በሰማይ ከማሁ በምድር፣ ሲሳየነ፣ ዘለለ ዕለትነ ሀበነ ዮም፣</a:t>
            </a:r>
            <a:endParaRPr sz="4000"/>
          </a:p>
        </p:txBody>
      </p:sp>
      <p:sp>
        <p:nvSpPr>
          <p:cNvPr id="123" name="Google Shape;123;p22"/>
          <p:cNvSpPr txBox="1"/>
          <p:nvPr>
            <p:ph type="title"/>
          </p:nvPr>
        </p:nvSpPr>
        <p:spPr>
          <a:xfrm>
            <a:off x="320700" y="4709550"/>
            <a:ext cx="8464800" cy="196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rgbClr val="000000"/>
                </a:solidFill>
                <a:latin typeface="Nyala"/>
                <a:ea typeface="Nyala"/>
                <a:cs typeface="Nyala"/>
                <a:sym typeface="Nyala"/>
              </a:rPr>
              <a:t>Our Father who art in Heaven, hallowed be thy name, Thy kingdom come, thy will be done in earth as it is in Heaven: give us this day our daily bread </a:t>
            </a:r>
            <a:endParaRPr sz="4000"/>
          </a:p>
        </p:txBody>
      </p:sp>
      <p:sp>
        <p:nvSpPr>
          <p:cNvPr id="124" name="Google Shape;124;p22"/>
          <p:cNvSpPr txBox="1"/>
          <p:nvPr>
            <p:ph type="title"/>
          </p:nvPr>
        </p:nvSpPr>
        <p:spPr>
          <a:xfrm>
            <a:off x="4625700" y="21050"/>
            <a:ext cx="4670700" cy="462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500">
                <a:solidFill>
                  <a:srgbClr val="000000"/>
                </a:solidFill>
                <a:latin typeface="Nyala"/>
                <a:ea typeface="Nyala"/>
                <a:cs typeface="Nyala"/>
                <a:sym typeface="Nyala"/>
              </a:rPr>
              <a:t>Abune zebe-semayat yit’qedes simike tim’tsa mengistike we-yikun feqadike, be-keme be-semay kemahu be-midr sīsayene ze-lele iletine habene yom</a:t>
            </a:r>
            <a:endParaRPr sz="37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4"/>
          <p:cNvSpPr txBox="1"/>
          <p:nvPr>
            <p:ph type="title"/>
          </p:nvPr>
        </p:nvSpPr>
        <p:spPr>
          <a:xfrm>
            <a:off x="246925" y="403950"/>
            <a:ext cx="44268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900">
                <a:solidFill>
                  <a:srgbClr val="000000"/>
                </a:solidFill>
              </a:rPr>
              <a:t>ሰብሕዎ በቃለ ቀርን ሃሌ ሉያ።ሐዋርያቲሁ ከበበ እግረ አርዳኢሁ ሐፀበ፡ ኮኖሙ አበ ወእመ ወመሀሮሙ ጥበበ ሃሌ ሉያ።</a:t>
            </a:r>
            <a:endParaRPr sz="2900">
              <a:solidFill>
                <a:srgbClr val="000000"/>
              </a:solidFill>
            </a:endParaRPr>
          </a:p>
          <a:p>
            <a:pPr indent="0" lvl="0" marL="0" rtl="0" algn="l">
              <a:spcBef>
                <a:spcPts val="960"/>
              </a:spcBef>
              <a:spcAft>
                <a:spcPts val="0"/>
              </a:spcAft>
              <a:buClr>
                <a:srgbClr val="00B050"/>
              </a:buClr>
              <a:buSzPts val="4800"/>
              <a:buFont typeface="Arial"/>
              <a:buNone/>
            </a:pPr>
            <a:r>
              <a:rPr lang="en-US" sz="2900">
                <a:solidFill>
                  <a:srgbClr val="00B050"/>
                </a:solidFill>
                <a:latin typeface="Calibri"/>
                <a:ea typeface="Calibri"/>
                <a:cs typeface="Calibri"/>
                <a:sym typeface="Calibri"/>
              </a:rPr>
              <a:t>ብድምፂ መለኸት ኣመስግንዎ።ንሃዋርያቱ ኣኪቡ ኣእጋሮም ሓጸበ፥ ከም ኣቦን ኣደን ኮይኑ ድማ ጥበብ መሃሮም፡ ሃሌ ሉያ።</a:t>
            </a:r>
            <a:endParaRPr sz="2900">
              <a:solidFill>
                <a:srgbClr val="000000"/>
              </a:solidFill>
            </a:endParaRPr>
          </a:p>
        </p:txBody>
      </p:sp>
      <p:sp>
        <p:nvSpPr>
          <p:cNvPr id="599" name="Google Shape;599;p94"/>
          <p:cNvSpPr txBox="1"/>
          <p:nvPr>
            <p:ph type="title"/>
          </p:nvPr>
        </p:nvSpPr>
        <p:spPr>
          <a:xfrm>
            <a:off x="4597500" y="480150"/>
            <a:ext cx="45393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sebihiwo be-qale qerni halie luya; hawariyatīhu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for his surpassing greatness.</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5"/>
          <p:cNvSpPr txBox="1"/>
          <p:nvPr>
            <p:ph type="title"/>
          </p:nvPr>
        </p:nvSpPr>
        <p:spPr>
          <a:xfrm>
            <a:off x="125250" y="300975"/>
            <a:ext cx="4858200" cy="630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00000"/>
                </a:solidFill>
              </a:rPr>
              <a:t>ሰብሕዎ በመዝሙር ወበመሰንቆ ሃሌ ሉያ።ሐዋርያቲሁ ከበበ እግረ አርዳኢሁ ሐፀበ፡ ኮኖሙ አበ ወእመ ወመሀሮሙ ጥበበ ሃሌ ሉያ።</a:t>
            </a:r>
            <a:endParaRPr>
              <a:solidFill>
                <a:srgbClr val="000000"/>
              </a:solidFill>
            </a:endParaRPr>
          </a:p>
          <a:p>
            <a:pPr indent="0" lvl="0" marL="0" rtl="0" algn="l">
              <a:spcBef>
                <a:spcPts val="960"/>
              </a:spcBef>
              <a:spcAft>
                <a:spcPts val="0"/>
              </a:spcAft>
              <a:buClr>
                <a:srgbClr val="00B050"/>
              </a:buClr>
              <a:buSzPts val="4800"/>
              <a:buFont typeface="Arial"/>
              <a:buNone/>
            </a:pPr>
            <a:r>
              <a:rPr lang="en-US">
                <a:solidFill>
                  <a:srgbClr val="00B050"/>
                </a:solidFill>
                <a:latin typeface="Calibri"/>
                <a:ea typeface="Calibri"/>
                <a:cs typeface="Calibri"/>
                <a:sym typeface="Calibri"/>
              </a:rPr>
              <a:t>ብበገናን መሰንቆን ኣመስግንዎ። ንሃዋርያቱ ኣኪቡ ኣእጋሮም ሓጸበ፥ ከም ኣቦን ኣደን ኮይኑ ድማ ጥበብ መሃሮም፡ ሃሌ ሉያ።</a:t>
            </a:r>
            <a:endParaRPr b="1">
              <a:solidFill>
                <a:srgbClr val="3B3B3B"/>
              </a:solidFill>
              <a:highlight>
                <a:srgbClr val="FFFFFF"/>
              </a:highlight>
              <a:latin typeface="EB Garamond"/>
              <a:ea typeface="EB Garamond"/>
              <a:cs typeface="EB Garamond"/>
              <a:sym typeface="EB Garamond"/>
            </a:endParaRPr>
          </a:p>
        </p:txBody>
      </p:sp>
      <p:sp>
        <p:nvSpPr>
          <p:cNvPr id="605" name="Google Shape;605;p95"/>
          <p:cNvSpPr txBox="1"/>
          <p:nvPr>
            <p:ph type="title"/>
          </p:nvPr>
        </p:nvSpPr>
        <p:spPr>
          <a:xfrm>
            <a:off x="4741350" y="363625"/>
            <a:ext cx="4131000" cy="630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200">
                <a:solidFill>
                  <a:srgbClr val="000000"/>
                </a:solidFill>
              </a:rPr>
              <a:t>sebihiwo be-mezmur webe-mesenqo halie luya; hawariyatīhu kebebe igre arda’īhu hatsebe; konomu abe we-ime we-meharomu Tibebe halie luya</a:t>
            </a:r>
            <a:endParaRPr i="1" sz="22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2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200">
                <a:solidFill>
                  <a:srgbClr val="000000"/>
                </a:solidFill>
              </a:rPr>
              <a:t>Praise him with the sounding of the trumpet,</a:t>
            </a:r>
            <a:r>
              <a:rPr b="1" lang="en-US" sz="2200"/>
              <a:t>The Lord gathered the disciples around Him and in humility, He bent to wash the disciples' feet. He taught them wisdom and became to them as their Father and Mother, Hallelujah</a:t>
            </a:r>
            <a:endParaRPr b="1" sz="22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6"/>
          <p:cNvSpPr txBox="1"/>
          <p:nvPr>
            <p:ph type="title"/>
          </p:nvPr>
        </p:nvSpPr>
        <p:spPr>
          <a:xfrm>
            <a:off x="402750" y="403950"/>
            <a:ext cx="45264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00000"/>
                </a:solidFill>
              </a:rPr>
              <a:t>ሰብሕዎ በከበሮ ወበትፍሥሕት ሃሌ ሉያ።ሐዋርያቲሁ ከበበ እግረ አርዳኢሁ ሐፀበ፡ ኮኖሙ አበ ወእመ ወመሀሮሙ ጥበበ ሃሌ ሉያ።</a:t>
            </a:r>
            <a:endParaRPr>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000000"/>
              </a:solidFill>
            </a:endParaRPr>
          </a:p>
          <a:p>
            <a:pPr indent="0" lvl="0" marL="0" rtl="0" algn="l">
              <a:spcBef>
                <a:spcPts val="840"/>
              </a:spcBef>
              <a:spcAft>
                <a:spcPts val="0"/>
              </a:spcAft>
              <a:buClr>
                <a:srgbClr val="00B050"/>
              </a:buClr>
              <a:buSzPts val="4200"/>
              <a:buFont typeface="Arial"/>
              <a:buNone/>
            </a:pPr>
            <a:r>
              <a:rPr lang="en-US">
                <a:solidFill>
                  <a:srgbClr val="00B050"/>
                </a:solidFill>
                <a:latin typeface="Calibri"/>
                <a:ea typeface="Calibri"/>
                <a:cs typeface="Calibri"/>
                <a:sym typeface="Calibri"/>
              </a:rPr>
              <a:t>ብኸበሮን ብሳዕሳዕትን ኣመስግንዎ።ንሃዋርያቱ ኣኪቡ ኣእጋሮም ሓጸበ፥ ከም ኣቦን ኣደን ኮይኑ ድማ ጥበብ መሃሮም፡ ሃሌ ሉያ።</a:t>
            </a:r>
            <a:endParaRPr b="1" sz="2900">
              <a:solidFill>
                <a:srgbClr val="3B3B3B"/>
              </a:solidFill>
              <a:highlight>
                <a:srgbClr val="FFFFFF"/>
              </a:highlight>
              <a:latin typeface="EB Garamond"/>
              <a:ea typeface="EB Garamond"/>
              <a:cs typeface="EB Garamond"/>
              <a:sym typeface="EB Garamond"/>
            </a:endParaRPr>
          </a:p>
        </p:txBody>
      </p:sp>
      <p:sp>
        <p:nvSpPr>
          <p:cNvPr id="611" name="Google Shape;611;p96"/>
          <p:cNvSpPr txBox="1"/>
          <p:nvPr>
            <p:ph type="title"/>
          </p:nvPr>
        </p:nvSpPr>
        <p:spPr>
          <a:xfrm>
            <a:off x="4717450" y="966525"/>
            <a:ext cx="4309500" cy="5085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sebihiwo be-kebero webe-tifsiht halie luya; hawariyatīhu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with the harp and lyre,</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7"/>
          <p:cNvSpPr txBox="1"/>
          <p:nvPr>
            <p:ph type="title"/>
          </p:nvPr>
        </p:nvSpPr>
        <p:spPr>
          <a:xfrm>
            <a:off x="228725" y="175350"/>
            <a:ext cx="4419600" cy="655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solidFill>
                  <a:srgbClr val="000000"/>
                </a:solidFill>
              </a:rPr>
              <a:t>ሰብሕዎ በአውታር ወበዕንዚራ ሃሌ ሉያ። ሐዋርያቲሁ ከበበ እግረ አርዳኢሁ ሐፀበ፡ ኮኖሙ አበ ወእመ ወመሀሮሙ ጥበበ ሃሌ ሉያ።</a:t>
            </a:r>
            <a:endParaRPr sz="2700">
              <a:solidFill>
                <a:srgbClr val="000000"/>
              </a:solidFill>
            </a:endParaRPr>
          </a:p>
          <a:p>
            <a:pPr indent="0" lvl="0" marL="0" rtl="0" algn="l">
              <a:spcBef>
                <a:spcPts val="960"/>
              </a:spcBef>
              <a:spcAft>
                <a:spcPts val="0"/>
              </a:spcAft>
              <a:buClr>
                <a:srgbClr val="00B050"/>
              </a:buClr>
              <a:buSzPts val="4800"/>
              <a:buFont typeface="Arial"/>
              <a:buNone/>
            </a:pPr>
            <a:r>
              <a:rPr lang="en-US" sz="2700">
                <a:solidFill>
                  <a:srgbClr val="00B050"/>
                </a:solidFill>
                <a:latin typeface="Calibri"/>
                <a:ea typeface="Calibri"/>
                <a:cs typeface="Calibri"/>
                <a:sym typeface="Calibri"/>
              </a:rPr>
              <a:t>ብቓና ኣውታርን እምብልታን ኣመስግነዎ። </a:t>
            </a:r>
            <a:endParaRPr sz="2700">
              <a:solidFill>
                <a:srgbClr val="00B050"/>
              </a:solidFill>
              <a:latin typeface="Calibri"/>
              <a:ea typeface="Calibri"/>
              <a:cs typeface="Calibri"/>
              <a:sym typeface="Calibri"/>
            </a:endParaRPr>
          </a:p>
          <a:p>
            <a:pPr indent="0" lvl="0" marL="0" rtl="0" algn="l">
              <a:spcBef>
                <a:spcPts val="960"/>
              </a:spcBef>
              <a:spcAft>
                <a:spcPts val="0"/>
              </a:spcAft>
              <a:buClr>
                <a:srgbClr val="00B050"/>
              </a:buClr>
              <a:buSzPts val="4800"/>
              <a:buFont typeface="Arial"/>
              <a:buNone/>
            </a:pPr>
            <a:r>
              <a:rPr lang="en-US" sz="2700">
                <a:solidFill>
                  <a:srgbClr val="00B050"/>
                </a:solidFill>
                <a:latin typeface="Calibri"/>
                <a:ea typeface="Calibri"/>
                <a:cs typeface="Calibri"/>
                <a:sym typeface="Calibri"/>
              </a:rPr>
              <a:t>ንሃዋርያቱ ኣኪቡ ኣእጋሮም ሓጸበ፥ ከም ኣቦን ኣደን ኮይኑ ድማ ጥበብ መሃሮም፡ ሃሌ ሉያ።</a:t>
            </a:r>
            <a:endParaRPr sz="2700">
              <a:solidFill>
                <a:srgbClr val="000000"/>
              </a:solidFill>
            </a:endParaRPr>
          </a:p>
        </p:txBody>
      </p:sp>
      <p:sp>
        <p:nvSpPr>
          <p:cNvPr id="617" name="Google Shape;617;p97"/>
          <p:cNvSpPr txBox="1"/>
          <p:nvPr>
            <p:ph type="title"/>
          </p:nvPr>
        </p:nvSpPr>
        <p:spPr>
          <a:xfrm>
            <a:off x="4539300" y="175350"/>
            <a:ext cx="4521900" cy="655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sebihiwo be-awtar webe-inzīra halie luya; hawariyatīhu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with timbrel and with the strings. </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8"/>
          <p:cNvSpPr txBox="1"/>
          <p:nvPr>
            <p:ph type="title"/>
          </p:nvPr>
        </p:nvSpPr>
        <p:spPr>
          <a:xfrm>
            <a:off x="228725" y="175350"/>
            <a:ext cx="4419600" cy="655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solidFill>
                  <a:srgbClr val="000000"/>
                </a:solidFill>
              </a:rPr>
              <a:t>ሰብሕዎ በጸናጽል ዘሠናይ ቃሉ ሃሌ ሉያ። ሐዋርያቲሁ ከበበ እግረ አርዳኢሁ ሐፀበ፡ ኮኖሙ አበ ወእመ ወመሀሮሙ ጥበበ ሃሌ ሉያ።</a:t>
            </a:r>
            <a:endParaRPr sz="2700">
              <a:solidFill>
                <a:srgbClr val="000000"/>
              </a:solidFill>
            </a:endParaRPr>
          </a:p>
          <a:p>
            <a:pPr indent="0" lvl="0" marL="0" rtl="0" algn="l">
              <a:spcBef>
                <a:spcPts val="960"/>
              </a:spcBef>
              <a:spcAft>
                <a:spcPts val="0"/>
              </a:spcAft>
              <a:buClr>
                <a:srgbClr val="00B050"/>
              </a:buClr>
              <a:buSzPts val="4800"/>
              <a:buFont typeface="Arial"/>
              <a:buNone/>
            </a:pPr>
            <a:r>
              <a:rPr lang="en-US" sz="2700">
                <a:solidFill>
                  <a:srgbClr val="00B050"/>
                </a:solidFill>
                <a:latin typeface="Calibri"/>
                <a:ea typeface="Calibri"/>
                <a:cs typeface="Calibri"/>
                <a:sym typeface="Calibri"/>
              </a:rPr>
              <a:t>ብጥዑም ድምጺ ጸናጽል  ኣመስግነዎ። </a:t>
            </a:r>
            <a:endParaRPr sz="2700">
              <a:solidFill>
                <a:srgbClr val="00B050"/>
              </a:solidFill>
              <a:latin typeface="Calibri"/>
              <a:ea typeface="Calibri"/>
              <a:cs typeface="Calibri"/>
              <a:sym typeface="Calibri"/>
            </a:endParaRPr>
          </a:p>
          <a:p>
            <a:pPr indent="0" lvl="0" marL="0" rtl="0" algn="l">
              <a:spcBef>
                <a:spcPts val="960"/>
              </a:spcBef>
              <a:spcAft>
                <a:spcPts val="0"/>
              </a:spcAft>
              <a:buClr>
                <a:srgbClr val="00B050"/>
              </a:buClr>
              <a:buSzPts val="4800"/>
              <a:buFont typeface="Arial"/>
              <a:buNone/>
            </a:pPr>
            <a:r>
              <a:rPr lang="en-US" sz="2700">
                <a:solidFill>
                  <a:srgbClr val="00B050"/>
                </a:solidFill>
                <a:latin typeface="Calibri"/>
                <a:ea typeface="Calibri"/>
                <a:cs typeface="Calibri"/>
                <a:sym typeface="Calibri"/>
              </a:rPr>
              <a:t>ንሃዋርያቱ ኣኪቡ ኣእጋሮም ሓጸበ፥ ከም ኣቦን ኣደን ኮይኑ ድማ ጥበብ መሃሮም፡ ሃሌ ሉያ።</a:t>
            </a:r>
            <a:endParaRPr sz="2700">
              <a:solidFill>
                <a:srgbClr val="000000"/>
              </a:solidFill>
            </a:endParaRPr>
          </a:p>
        </p:txBody>
      </p:sp>
      <p:sp>
        <p:nvSpPr>
          <p:cNvPr id="623" name="Google Shape;623;p98"/>
          <p:cNvSpPr txBox="1"/>
          <p:nvPr>
            <p:ph type="title"/>
          </p:nvPr>
        </p:nvSpPr>
        <p:spPr>
          <a:xfrm>
            <a:off x="4539300" y="175350"/>
            <a:ext cx="4521900" cy="655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sebihiwo be-tsenatsil ze-senay qalu halie luya; hawariyatīhu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with the clash of cymbals and good word. 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9"/>
          <p:cNvSpPr txBox="1"/>
          <p:nvPr>
            <p:ph type="title"/>
          </p:nvPr>
        </p:nvSpPr>
        <p:spPr>
          <a:xfrm>
            <a:off x="192350" y="307325"/>
            <a:ext cx="4528200" cy="5992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rgbClr val="000000"/>
                </a:solidFill>
              </a:rPr>
              <a:t>ሰብሕዎ በጸናጽል ወበይባቤ ሃሌ ሉያ።ሐዋርያቲሁ ከበበ እግረ እርዳኢሁ ሐፀበ፡ ኮኖሙ አበ ወእመ ወመሀሮሙ ጥበበ ሃሌ ሉያ።</a:t>
            </a:r>
            <a:endParaRPr sz="3000">
              <a:solidFill>
                <a:srgbClr val="000000"/>
              </a:solidFill>
            </a:endParaRPr>
          </a:p>
          <a:p>
            <a:pPr indent="0" lvl="0" marL="0" rtl="0" algn="l">
              <a:spcBef>
                <a:spcPts val="940"/>
              </a:spcBef>
              <a:spcAft>
                <a:spcPts val="0"/>
              </a:spcAft>
              <a:buClr>
                <a:srgbClr val="00B050"/>
              </a:buClr>
              <a:buSzPts val="18800"/>
              <a:buFont typeface="Arial"/>
              <a:buNone/>
            </a:pPr>
            <a:r>
              <a:rPr lang="en-US" sz="3000">
                <a:solidFill>
                  <a:srgbClr val="00B050"/>
                </a:solidFill>
                <a:latin typeface="Calibri"/>
                <a:ea typeface="Calibri"/>
                <a:cs typeface="Calibri"/>
                <a:sym typeface="Calibri"/>
              </a:rPr>
              <a:t>ብጸናጽልን ብሓጎስን ኣመስግንዎ።ንሃዋርያቱ ኣኪቡ ኣእጋሮም ሓጸበ፥ ከም ኣቦን ኣደን ኮይኑ ድማ ጥበብ መሃሮም፡ ሃሌ ሉያ።</a:t>
            </a:r>
            <a:endParaRPr sz="3200">
              <a:solidFill>
                <a:schemeClr val="lt1"/>
              </a:solidFill>
              <a:latin typeface="Calibri"/>
              <a:ea typeface="Calibri"/>
              <a:cs typeface="Calibri"/>
              <a:sym typeface="Calibri"/>
            </a:endParaRPr>
          </a:p>
        </p:txBody>
      </p:sp>
      <p:sp>
        <p:nvSpPr>
          <p:cNvPr id="629" name="Google Shape;629;p99"/>
          <p:cNvSpPr txBox="1"/>
          <p:nvPr>
            <p:ph type="title"/>
          </p:nvPr>
        </p:nvSpPr>
        <p:spPr>
          <a:xfrm>
            <a:off x="4506500" y="0"/>
            <a:ext cx="4528200" cy="6603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sebihiwo be-tsenatsil webe-yibabie halie luya; hawawriyatīhu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Praise him with the clash of cymbals and resounding cymbals.</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0"/>
          <p:cNvSpPr txBox="1"/>
          <p:nvPr>
            <p:ph type="title"/>
          </p:nvPr>
        </p:nvSpPr>
        <p:spPr>
          <a:xfrm>
            <a:off x="70675" y="274650"/>
            <a:ext cx="43344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600">
                <a:solidFill>
                  <a:srgbClr val="000000"/>
                </a:solidFill>
              </a:rPr>
              <a:t>ኩሉ ነፍስ ይሴብሖ ለእግዚአብሔር ሃሌ ሉያ።ሐዋርያቲሁ ከበበ እግረ አርዳኢሁ ሐፀበ፡ ኮኖሙ አበ ወእመ ወመሀሮሙ ጥበበ ሃሌ ሉያ።</a:t>
            </a:r>
            <a:endParaRPr sz="26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600">
              <a:solidFill>
                <a:srgbClr val="000000"/>
              </a:solidFill>
            </a:endParaRPr>
          </a:p>
          <a:p>
            <a:pPr indent="0" lvl="0" marL="0" rtl="0" algn="l">
              <a:spcBef>
                <a:spcPts val="960"/>
              </a:spcBef>
              <a:spcAft>
                <a:spcPts val="0"/>
              </a:spcAft>
              <a:buClr>
                <a:srgbClr val="00B050"/>
              </a:buClr>
              <a:buSzPts val="4800"/>
              <a:buFont typeface="Arial"/>
              <a:buNone/>
            </a:pPr>
            <a:r>
              <a:rPr lang="en-US" sz="2600">
                <a:solidFill>
                  <a:srgbClr val="00B050"/>
                </a:solidFill>
                <a:latin typeface="Calibri"/>
                <a:ea typeface="Calibri"/>
                <a:cs typeface="Calibri"/>
                <a:sym typeface="Calibri"/>
              </a:rPr>
              <a:t>ሕያው ዘበለ ፍጥረት ኵሉ ንእግዚኣብሔር የመስግን።ንሃዋርያቱ ኣኪቡ ኣእጋሮም ሓጸበ፥ ከም ኣቦን ኣደን ኮይኑ ድማ ጥበብ መሃሮም፡ ሃሌ ሉያ። </a:t>
            </a:r>
            <a:endParaRPr sz="2600">
              <a:solidFill>
                <a:srgbClr val="000000"/>
              </a:solidFill>
            </a:endParaRPr>
          </a:p>
        </p:txBody>
      </p:sp>
      <p:sp>
        <p:nvSpPr>
          <p:cNvPr id="635" name="Google Shape;635;p100"/>
          <p:cNvSpPr txBox="1"/>
          <p:nvPr>
            <p:ph type="title"/>
          </p:nvPr>
        </p:nvSpPr>
        <p:spPr>
          <a:xfrm>
            <a:off x="4388025" y="251550"/>
            <a:ext cx="4779300" cy="6050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kulu nefs yisiebiho leIgzīabhier halie luya; hawariyatīhu kebebe igre arda’īhu hatsebe; konomu abe we -ime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Let everything that has breath praise the Lord.</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1"/>
          <p:cNvSpPr txBox="1"/>
          <p:nvPr>
            <p:ph type="title"/>
          </p:nvPr>
        </p:nvSpPr>
        <p:spPr>
          <a:xfrm>
            <a:off x="152400" y="304800"/>
            <a:ext cx="4419600" cy="6453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900">
                <a:solidFill>
                  <a:srgbClr val="000000"/>
                </a:solidFill>
              </a:rPr>
              <a:t>ስብሐት ለአብ ወወልድ ወመንፈስ ቅዱስ ሃሌ ሉያ።ሐዋርያቲሁ ከበበ እግረ አርዳኢሁ ሐፀበ፡ ኮኖሙ አበ ወእመ ወመሀሮሙ ጥበበ ሃሌ ሉያ።</a:t>
            </a:r>
            <a:endParaRPr sz="2900">
              <a:solidFill>
                <a:srgbClr val="000000"/>
              </a:solidFill>
            </a:endParaRPr>
          </a:p>
          <a:p>
            <a:pPr indent="0" lvl="0" marL="0" rtl="0" algn="l">
              <a:spcBef>
                <a:spcPts val="960"/>
              </a:spcBef>
              <a:spcAft>
                <a:spcPts val="0"/>
              </a:spcAft>
              <a:buClr>
                <a:srgbClr val="00B050"/>
              </a:buClr>
              <a:buSzPts val="4800"/>
              <a:buFont typeface="Arial"/>
              <a:buNone/>
            </a:pPr>
            <a:r>
              <a:rPr lang="en-US" sz="2900">
                <a:solidFill>
                  <a:srgbClr val="00B050"/>
                </a:solidFill>
                <a:latin typeface="Calibri"/>
                <a:ea typeface="Calibri"/>
                <a:cs typeface="Calibri"/>
                <a:sym typeface="Calibri"/>
              </a:rPr>
              <a:t>ንኣብ ንወልድ ንመንፈስ ቅዱስ ምሳጋና ይኹን።</a:t>
            </a:r>
            <a:endParaRPr sz="2900">
              <a:solidFill>
                <a:srgbClr val="00B050"/>
              </a:solidFill>
              <a:latin typeface="Calibri"/>
              <a:ea typeface="Calibri"/>
              <a:cs typeface="Calibri"/>
              <a:sym typeface="Calibri"/>
            </a:endParaRPr>
          </a:p>
          <a:p>
            <a:pPr indent="0" lvl="0" marL="0" rtl="0" algn="l">
              <a:spcBef>
                <a:spcPts val="840"/>
              </a:spcBef>
              <a:spcAft>
                <a:spcPts val="0"/>
              </a:spcAft>
              <a:buClr>
                <a:srgbClr val="00B050"/>
              </a:buClr>
              <a:buSzPts val="4200"/>
              <a:buFont typeface="Arial"/>
              <a:buNone/>
            </a:pPr>
            <a:r>
              <a:rPr lang="en-US" sz="2900">
                <a:solidFill>
                  <a:srgbClr val="00B050"/>
                </a:solidFill>
                <a:latin typeface="Calibri"/>
                <a:ea typeface="Calibri"/>
                <a:cs typeface="Calibri"/>
                <a:sym typeface="Calibri"/>
              </a:rPr>
              <a:t>ንሃዋርያቱ ኣኪቡ ኣእጋሮም ሓጸበ፥ ከም ኣቦን ኣደን ኮይኑ ድማ ጥበብ መሃሮም፡ ሃሌ ሉያ።</a:t>
            </a:r>
            <a:endParaRPr sz="2900">
              <a:solidFill>
                <a:srgbClr val="000000"/>
              </a:solidFill>
            </a:endParaRPr>
          </a:p>
        </p:txBody>
      </p:sp>
      <p:sp>
        <p:nvSpPr>
          <p:cNvPr id="641" name="Google Shape;641;p101"/>
          <p:cNvSpPr txBox="1"/>
          <p:nvPr>
            <p:ph type="title"/>
          </p:nvPr>
        </p:nvSpPr>
        <p:spPr>
          <a:xfrm>
            <a:off x="4516250" y="304800"/>
            <a:ext cx="4512000" cy="6453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sibhat leAb weWeld weMenfes Qidus halie luya; hawariyatīhu kebebe igre arda’īhu hatsebe konomu abe we-ime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solidFill>
                  <a:srgbClr val="000000"/>
                </a:solidFill>
              </a:rPr>
              <a:t>Glory be to the Father and to the Son and to the Holy Spirit. </a:t>
            </a:r>
            <a:r>
              <a:rPr b="1" lang="en-US"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2"/>
          <p:cNvSpPr txBox="1"/>
          <p:nvPr>
            <p:ph type="title"/>
          </p:nvPr>
        </p:nvSpPr>
        <p:spPr>
          <a:xfrm>
            <a:off x="228775" y="229225"/>
            <a:ext cx="4419300" cy="6476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100"/>
              <a:t>ለዓለመ ወለዓለመ ዓለም ሃሌ ሉያ።ሐዋርያቲሁ ከበበ እግረ አርዳኢሁ ሐፀበ፡ ኮኖሙ አበ ወእመ ወመሀሮሙ ጥበበ ሃሌ ሉያ።</a:t>
            </a:r>
            <a:endParaRPr sz="3100"/>
          </a:p>
          <a:p>
            <a:pPr indent="0" lvl="0" marL="0" rtl="0" algn="l">
              <a:spcBef>
                <a:spcPts val="840"/>
              </a:spcBef>
              <a:spcAft>
                <a:spcPts val="0"/>
              </a:spcAft>
              <a:buClr>
                <a:srgbClr val="00B050"/>
              </a:buClr>
              <a:buSzPts val="4200"/>
              <a:buFont typeface="Arial"/>
              <a:buNone/>
            </a:pPr>
            <a:r>
              <a:t/>
            </a:r>
            <a:endParaRPr sz="1400"/>
          </a:p>
          <a:p>
            <a:pPr indent="0" lvl="0" marL="0" rtl="0" algn="l">
              <a:spcBef>
                <a:spcPts val="840"/>
              </a:spcBef>
              <a:spcAft>
                <a:spcPts val="0"/>
              </a:spcAft>
              <a:buClr>
                <a:srgbClr val="00B050"/>
              </a:buClr>
              <a:buSzPts val="4200"/>
              <a:buFont typeface="Arial"/>
              <a:buNone/>
            </a:pPr>
            <a:r>
              <a:rPr lang="en-US" sz="3100">
                <a:latin typeface="Calibri"/>
                <a:ea typeface="Calibri"/>
                <a:cs typeface="Calibri"/>
                <a:sym typeface="Calibri"/>
              </a:rPr>
              <a:t>ንዘለዓለም ዓለም አሜን። ንሃዋርያቱ ኣኪቡ ኣእጋሮም ሓጸበ፥ ከም ኣቦን ኣደን ኮይኑ ድማ ጥበብ መሃሮም፡ ሃሌ ሉያ።</a:t>
            </a:r>
            <a:endParaRPr sz="3100">
              <a:latin typeface="Calibri"/>
              <a:ea typeface="Calibri"/>
              <a:cs typeface="Calibri"/>
              <a:sym typeface="Calibri"/>
            </a:endParaRPr>
          </a:p>
        </p:txBody>
      </p:sp>
      <p:sp>
        <p:nvSpPr>
          <p:cNvPr id="647" name="Google Shape;647;p102"/>
          <p:cNvSpPr txBox="1"/>
          <p:nvPr>
            <p:ph type="title"/>
          </p:nvPr>
        </p:nvSpPr>
        <p:spPr>
          <a:xfrm>
            <a:off x="4572175" y="229225"/>
            <a:ext cx="4571700" cy="6476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500">
                <a:solidFill>
                  <a:srgbClr val="000000"/>
                </a:solidFill>
              </a:rPr>
              <a:t>le-Aleme wele-Alem halie luya; hawariyatīhu kebebe igre arda’īhu hatsebe; konomu abe we-ime we-meharomu Tibebe halie luya</a:t>
            </a:r>
            <a:endParaRPr i="1" sz="25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5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500">
                <a:solidFill>
                  <a:srgbClr val="000000"/>
                </a:solidFill>
              </a:rPr>
              <a:t>Both now and ever and world without end. </a:t>
            </a:r>
            <a:r>
              <a:rPr b="1" lang="en-US" sz="2400"/>
              <a:t>The Lord gathered the disciples around Him and in humility, He bent to wash the disciples' feet. He taught them wisdom and became to them as their Father and Mother, Hallelujah</a:t>
            </a:r>
            <a:endParaRPr b="1" sz="22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3"/>
          <p:cNvSpPr txBox="1"/>
          <p:nvPr>
            <p:ph type="title"/>
          </p:nvPr>
        </p:nvSpPr>
        <p:spPr>
          <a:xfrm>
            <a:off x="228775" y="229225"/>
            <a:ext cx="4419300" cy="6476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700"/>
              <a:t>ሃሌ ሉያ ሐፀበ እግረ አርዳኢሁ ወይቤሎሙ አነኒ ሐፀብኩ እግሪክሙ አንትሙኒ ከመዝ ግበሩ ለቢጽክሙ</a:t>
            </a:r>
            <a:r>
              <a:rPr lang="en-US" sz="2700"/>
              <a:t>።</a:t>
            </a:r>
            <a:endParaRPr sz="2700"/>
          </a:p>
          <a:p>
            <a:pPr indent="0" lvl="0" marL="0" rtl="0" algn="l">
              <a:spcBef>
                <a:spcPts val="840"/>
              </a:spcBef>
              <a:spcAft>
                <a:spcPts val="0"/>
              </a:spcAft>
              <a:buClr>
                <a:srgbClr val="00B050"/>
              </a:buClr>
              <a:buSzPts val="4200"/>
              <a:buFont typeface="Arial"/>
              <a:buNone/>
            </a:pPr>
            <a:r>
              <a:t/>
            </a:r>
            <a:endParaRPr sz="1000"/>
          </a:p>
          <a:p>
            <a:pPr indent="0" lvl="0" marL="0" rtl="0" algn="l">
              <a:spcBef>
                <a:spcPts val="840"/>
              </a:spcBef>
              <a:spcAft>
                <a:spcPts val="0"/>
              </a:spcAft>
              <a:buClr>
                <a:srgbClr val="00B050"/>
              </a:buClr>
              <a:buSzPts val="4200"/>
              <a:buFont typeface="Arial"/>
              <a:buNone/>
            </a:pPr>
            <a:r>
              <a:rPr lang="en-US" sz="2700">
                <a:latin typeface="Calibri"/>
                <a:ea typeface="Calibri"/>
                <a:cs typeface="Calibri"/>
                <a:sym typeface="Calibri"/>
              </a:rPr>
              <a:t>ሃሌ ሉያ፥ እግረ</a:t>
            </a:r>
            <a:r>
              <a:rPr lang="en-US" sz="2700">
                <a:latin typeface="Calibri"/>
                <a:ea typeface="Calibri"/>
                <a:cs typeface="Calibri"/>
                <a:sym typeface="Calibri"/>
              </a:rPr>
              <a:t> ሃዋርያቱ ሓጸበ፥ ከምዚ ከኣ በሎም ከምቲ ኣነ እግርኹም ዝሓጸብኩኹም ንስኹም ከኣ ንብጻይኩም ከምኡ ግበሩ።</a:t>
            </a:r>
            <a:endParaRPr sz="2700">
              <a:latin typeface="Calibri"/>
              <a:ea typeface="Calibri"/>
              <a:cs typeface="Calibri"/>
              <a:sym typeface="Calibri"/>
            </a:endParaRPr>
          </a:p>
        </p:txBody>
      </p:sp>
      <p:sp>
        <p:nvSpPr>
          <p:cNvPr id="653" name="Google Shape;653;p103"/>
          <p:cNvSpPr txBox="1"/>
          <p:nvPr>
            <p:ph type="title"/>
          </p:nvPr>
        </p:nvSpPr>
        <p:spPr>
          <a:xfrm>
            <a:off x="4572175" y="229225"/>
            <a:ext cx="4571700" cy="6476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sz="2400">
                <a:solidFill>
                  <a:srgbClr val="000000"/>
                </a:solidFill>
              </a:rPr>
              <a:t>halie luya hatsebe igre arda’īhu we-yibielomu anenī hatsebku igrīhkimu antimunī kemez giberu le-bītsikimu</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2400"/>
              <a:t>Hallelujah He washed the feet of His disciples and told them just as I have washed your feet “</a:t>
            </a:r>
            <a:r>
              <a:rPr b="1" lang="en-US" sz="2400">
                <a:highlight>
                  <a:srgbClr val="FFFFFF"/>
                </a:highlight>
              </a:rPr>
              <a:t>you also ought to wash one another’s feet</a:t>
            </a:r>
            <a:r>
              <a:rPr b="1" lang="en-US" sz="2400">
                <a:highlight>
                  <a:srgbClr val="FFFFFF"/>
                </a:highlight>
                <a:latin typeface="Roboto"/>
                <a:ea typeface="Roboto"/>
                <a:cs typeface="Roboto"/>
                <a:sym typeface="Roboto"/>
              </a:rPr>
              <a:t>.</a:t>
            </a:r>
            <a:r>
              <a:rPr b="1" lang="en-US" sz="2400"/>
              <a:t>”</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52400" y="-30150"/>
            <a:ext cx="4845900" cy="4682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100">
              <a:solidFill>
                <a:srgbClr val="000000"/>
              </a:solidFill>
              <a:latin typeface="Nyala"/>
              <a:ea typeface="Nyala"/>
              <a:cs typeface="Nyala"/>
              <a:sym typeface="Nyala"/>
            </a:endParaRPr>
          </a:p>
          <a:p>
            <a:pPr indent="0" lvl="0" marL="0" rtl="0" algn="l">
              <a:spcBef>
                <a:spcPts val="0"/>
              </a:spcBef>
              <a:spcAft>
                <a:spcPts val="0"/>
              </a:spcAft>
              <a:buNone/>
            </a:pPr>
            <a:r>
              <a:rPr lang="en-US" sz="3100">
                <a:solidFill>
                  <a:srgbClr val="000000"/>
                </a:solidFill>
                <a:latin typeface="Nyala"/>
                <a:ea typeface="Nyala"/>
                <a:cs typeface="Nyala"/>
                <a:sym typeface="Nyala"/>
              </a:rPr>
              <a:t>ኅድግ ለነ፣ አበሳነ ወጌጋየነ፣ ከመ ንሕነኒ ንኅድግ፣ ለዘአበሰለነ፣ ኢታብአነ እግዚኦ ውስተ መንሱት፣ አላ አድኅነነ፣ ወባልሐነ፣ እምኵሉ እኩይ፣ እስመ ዚአከ፣ ይእቲ መንግሥት፣ ኃይል ወስብሐት፣ ለዓለመ ዓለም።</a:t>
            </a:r>
            <a:endParaRPr sz="3100">
              <a:solidFill>
                <a:srgbClr val="000000"/>
              </a:solidFill>
              <a:latin typeface="Nyala"/>
              <a:ea typeface="Nyala"/>
              <a:cs typeface="Nyala"/>
              <a:sym typeface="Nyala"/>
            </a:endParaRPr>
          </a:p>
          <a:p>
            <a:pPr indent="0" lvl="0" marL="0" rtl="0" algn="l">
              <a:spcBef>
                <a:spcPts val="0"/>
              </a:spcBef>
              <a:spcAft>
                <a:spcPts val="0"/>
              </a:spcAft>
              <a:buClr>
                <a:schemeClr val="dk1"/>
              </a:buClr>
              <a:buSzPts val="4800"/>
              <a:buFont typeface="Calibri"/>
              <a:buNone/>
            </a:pPr>
            <a:r>
              <a:t/>
            </a:r>
            <a:endParaRPr sz="2600"/>
          </a:p>
        </p:txBody>
      </p:sp>
      <p:sp>
        <p:nvSpPr>
          <p:cNvPr id="130" name="Google Shape;130;p23"/>
          <p:cNvSpPr txBox="1"/>
          <p:nvPr>
            <p:ph type="title"/>
          </p:nvPr>
        </p:nvSpPr>
        <p:spPr>
          <a:xfrm>
            <a:off x="228600" y="4389450"/>
            <a:ext cx="8839200" cy="2504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800"/>
              <a:buFont typeface="Calibri"/>
              <a:buNone/>
            </a:pPr>
            <a:r>
              <a:rPr lang="en-US" sz="2900"/>
              <a:t>and forgive us our trespasses as we forgive them that trespass against us, and lead us not into temptation but deliver us and rescue us from all evil for thine is the kingdom, the power and the glory forever and ever. Amen.</a:t>
            </a:r>
            <a:endParaRPr sz="2900"/>
          </a:p>
        </p:txBody>
      </p:sp>
      <p:sp>
        <p:nvSpPr>
          <p:cNvPr id="131" name="Google Shape;131;p23"/>
          <p:cNvSpPr txBox="1"/>
          <p:nvPr>
            <p:ph type="title"/>
          </p:nvPr>
        </p:nvSpPr>
        <p:spPr>
          <a:xfrm>
            <a:off x="4267200" y="-30150"/>
            <a:ext cx="4795800" cy="4682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800"/>
              <a:buFont typeface="Calibri"/>
              <a:buNone/>
            </a:pPr>
            <a:r>
              <a:rPr lang="en-US" sz="3000">
                <a:solidFill>
                  <a:srgbClr val="000000"/>
                </a:solidFill>
                <a:latin typeface="Nyala"/>
                <a:ea typeface="Nyala"/>
                <a:cs typeface="Nyala"/>
                <a:sym typeface="Nyala"/>
              </a:rPr>
              <a:t>hidig lene abesane we-giegayene, keme nihnenī nih’dig leze-abeselene ītabi’ane Igzīo wiste mensut, ala ad’hinene, we-balihane im-kwilu ikuy, isme zīake yi’itī mengist; hayli we-sib’hat; le-Alem Alem</a:t>
            </a:r>
            <a:endParaRPr sz="25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04"/>
          <p:cNvSpPr txBox="1"/>
          <p:nvPr>
            <p:ph type="title"/>
          </p:nvPr>
        </p:nvSpPr>
        <p:spPr>
          <a:xfrm>
            <a:off x="0" y="0"/>
            <a:ext cx="4336500" cy="32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900" u="sng">
                <a:solidFill>
                  <a:srgbClr val="FF0000"/>
                </a:solidFill>
              </a:rPr>
              <a:t>ዲያቆን፡ </a:t>
            </a:r>
            <a:r>
              <a:rPr lang="en-US" sz="2900"/>
              <a:t>ቁሙ ወአጽምዑ ከመ ንኩን ድልዋነ ለሰሚዓ ወንጌል ቅዱስ፡ ኦ እግዚእነ ወኣምላክነ፡ መሓረነ ወተሣሃለነ ወረስየነ ድልዋነ ለሰሚዓ ወንጌል ቅዱስ።</a:t>
            </a:r>
            <a:endParaRPr sz="2900"/>
          </a:p>
          <a:p>
            <a:pPr indent="0" lvl="0" marL="0" rtl="0" algn="l">
              <a:spcBef>
                <a:spcPts val="0"/>
              </a:spcBef>
              <a:spcAft>
                <a:spcPts val="0"/>
              </a:spcAft>
              <a:buNone/>
            </a:pPr>
            <a:r>
              <a:t/>
            </a:r>
            <a:endParaRPr sz="2100"/>
          </a:p>
        </p:txBody>
      </p:sp>
      <p:sp>
        <p:nvSpPr>
          <p:cNvPr id="659" name="Google Shape;659;p104"/>
          <p:cNvSpPr txBox="1"/>
          <p:nvPr>
            <p:ph type="title"/>
          </p:nvPr>
        </p:nvSpPr>
        <p:spPr>
          <a:xfrm>
            <a:off x="4218250" y="-23850"/>
            <a:ext cx="5001900" cy="68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900" u="sng">
                <a:solidFill>
                  <a:srgbClr val="FF0000"/>
                </a:solidFill>
              </a:rPr>
              <a:t>Diyaqon፡</a:t>
            </a:r>
            <a:r>
              <a:rPr b="1" lang="en-US" sz="2900">
                <a:solidFill>
                  <a:srgbClr val="FF0000"/>
                </a:solidFill>
              </a:rPr>
              <a:t> </a:t>
            </a:r>
            <a:r>
              <a:rPr lang="en-US" sz="2900"/>
              <a:t>qumu we-atsmi’u keme nikun diliwane le-semīA wengiel qidus; O Igzī’ine weAmlakine meharene we-tesahalene we-resiyene diliwane le-semīA wengiel qidus</a:t>
            </a:r>
            <a:endParaRPr sz="2900"/>
          </a:p>
          <a:p>
            <a:pPr indent="0" lvl="0" marL="0" rtl="0" algn="l">
              <a:spcBef>
                <a:spcPts val="0"/>
              </a:spcBef>
              <a:spcAft>
                <a:spcPts val="0"/>
              </a:spcAft>
              <a:buClr>
                <a:schemeClr val="dk1"/>
              </a:buClr>
              <a:buSzPts val="1100"/>
              <a:buFont typeface="Arial"/>
              <a:buNone/>
            </a:pPr>
            <a:r>
              <a:t/>
            </a:r>
            <a:endParaRPr sz="2900"/>
          </a:p>
          <a:p>
            <a:pPr indent="0" lvl="0" marL="0" rtl="0" algn="l">
              <a:spcBef>
                <a:spcPts val="0"/>
              </a:spcBef>
              <a:spcAft>
                <a:spcPts val="0"/>
              </a:spcAft>
              <a:buClr>
                <a:schemeClr val="dk1"/>
              </a:buClr>
              <a:buSzPts val="1100"/>
              <a:buFont typeface="Arial"/>
              <a:buNone/>
            </a:pPr>
            <a:r>
              <a:rPr b="1" lang="en-US" sz="2900" u="sng">
                <a:solidFill>
                  <a:srgbClr val="FF0000"/>
                </a:solidFill>
              </a:rPr>
              <a:t>Deacon</a:t>
            </a:r>
            <a:r>
              <a:rPr b="1" lang="en-US" sz="2900">
                <a:solidFill>
                  <a:srgbClr val="FF0000"/>
                </a:solidFill>
              </a:rPr>
              <a:t>:</a:t>
            </a:r>
            <a:r>
              <a:rPr lang="en-US" sz="2900"/>
              <a:t> Stand and listen that we may be ready to hear the Holy Gospel, Oh God our Lord, have mercy on us, pity us and make us meet to hearken the Holy Gospel</a:t>
            </a:r>
            <a:endParaRPr sz="2900"/>
          </a:p>
          <a:p>
            <a:pPr indent="0" lvl="0" marL="0" rtl="0" algn="l">
              <a:spcBef>
                <a:spcPts val="0"/>
              </a:spcBef>
              <a:spcAft>
                <a:spcPts val="0"/>
              </a:spcAft>
              <a:buNone/>
            </a:pPr>
            <a:r>
              <a:t/>
            </a:r>
            <a:endParaRPr sz="2100"/>
          </a:p>
        </p:txBody>
      </p:sp>
      <p:sp>
        <p:nvSpPr>
          <p:cNvPr id="660" name="Google Shape;660;p104"/>
          <p:cNvSpPr txBox="1"/>
          <p:nvPr>
            <p:ph type="title"/>
          </p:nvPr>
        </p:nvSpPr>
        <p:spPr>
          <a:xfrm>
            <a:off x="0" y="3429000"/>
            <a:ext cx="4177500" cy="3060000"/>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Clr>
                <a:srgbClr val="00B050"/>
              </a:buClr>
              <a:buSzPts val="5000"/>
              <a:buFont typeface="Arial"/>
              <a:buNone/>
            </a:pPr>
            <a:r>
              <a:rPr lang="en-US" sz="2700">
                <a:latin typeface="Calibri"/>
                <a:ea typeface="Calibri"/>
                <a:cs typeface="Calibri"/>
                <a:sym typeface="Calibri"/>
              </a:rPr>
              <a:t>ቅዱስ ወንጌል ንምስማዕ ድሉዋት ምእንቲ ክንከውን፡ ቆይምኩም ኣዳምጹ። ኦ ጐይታናን ኣምላኽናን፡ መሓረናን ራህርሃልናን፡ ቅዱስ ወንጌል ንክንሰምዕ’ውን ዱሉዋት ግበረና።</a:t>
            </a:r>
            <a:endParaRPr sz="27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5"/>
          <p:cNvSpPr txBox="1"/>
          <p:nvPr>
            <p:ph type="title"/>
          </p:nvPr>
        </p:nvSpPr>
        <p:spPr>
          <a:xfrm>
            <a:off x="0" y="76200"/>
            <a:ext cx="9144000" cy="6741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3000" u="sng">
                <a:solidFill>
                  <a:srgbClr val="000000"/>
                </a:solidFill>
              </a:rPr>
              <a:t>ምስባክ 				Misbak				Prokeimenon</a:t>
            </a:r>
            <a:endParaRPr b="1" sz="3000" u="sng">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3000" u="sng">
                <a:solidFill>
                  <a:srgbClr val="000000"/>
                </a:solidFill>
              </a:rPr>
              <a:t>ዘቅዳሴ 			ze-qidasie			For the Liturgy</a:t>
            </a:r>
            <a:endParaRPr b="1" sz="3000" u="sng">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US" sz="3000" u="sng">
                <a:solidFill>
                  <a:srgbClr val="000000"/>
                </a:solidFill>
              </a:rPr>
              <a:t>ሕጽበተ እግር	hits’bet igri	of washing of the feet</a:t>
            </a:r>
            <a:endParaRPr b="1" sz="3000" u="sng">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en-US" sz="2400">
                <a:solidFill>
                  <a:srgbClr val="000000"/>
                </a:solidFill>
              </a:rPr>
              <a:t>ወሠራዕከ ማእደ በቅድሜየ። </a:t>
            </a:r>
            <a:endParaRPr sz="24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lang="en-US" sz="2400">
                <a:solidFill>
                  <a:srgbClr val="000000"/>
                </a:solidFill>
              </a:rPr>
              <a:t>በአንፃሪሆሙ ለእለ ይሣቅዩኒ። </a:t>
            </a:r>
            <a:endParaRPr sz="24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lang="en-US" sz="2400">
                <a:solidFill>
                  <a:srgbClr val="000000"/>
                </a:solidFill>
              </a:rPr>
              <a:t>ወአጽሐድከ በቅብዕ ርእስየ።</a:t>
            </a:r>
            <a:endParaRPr sz="2400">
              <a:solidFill>
                <a:srgbClr val="000000"/>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i="1" lang="en-US" sz="2600">
                <a:solidFill>
                  <a:srgbClr val="000000"/>
                </a:solidFill>
              </a:rPr>
              <a:t>we-sera’ike ma’ide be-qidmieye:</a:t>
            </a:r>
            <a:endParaRPr i="1" sz="26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i="1" lang="en-US" sz="2600">
                <a:solidFill>
                  <a:srgbClr val="000000"/>
                </a:solidFill>
              </a:rPr>
              <a:t>be-antsarīhomu le-ile yisaqiyunī;</a:t>
            </a:r>
            <a:endParaRPr i="1" sz="26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i="1" lang="en-US" sz="2600">
                <a:solidFill>
                  <a:srgbClr val="000000"/>
                </a:solidFill>
              </a:rPr>
              <a:t>we-ats’hadike be-qibi ri’isiye</a:t>
            </a:r>
            <a:endParaRPr i="1" sz="2600">
              <a:solidFill>
                <a:srgbClr val="000000"/>
              </a:solidFill>
            </a:endParaRPr>
          </a:p>
          <a:p>
            <a:pPr indent="0" lvl="0" marL="0" rtl="0" algn="ctr">
              <a:lnSpc>
                <a:spcPct val="115000"/>
              </a:lnSpc>
              <a:spcBef>
                <a:spcPts val="0"/>
              </a:spcBef>
              <a:spcAft>
                <a:spcPts val="0"/>
              </a:spcAft>
              <a:buClr>
                <a:schemeClr val="dk1"/>
              </a:buClr>
              <a:buSzPts val="1100"/>
              <a:buFont typeface="Arial"/>
              <a:buNone/>
            </a:pPr>
            <a:r>
              <a:t/>
            </a:r>
            <a:endParaRPr b="1" sz="13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latin typeface="Times New Roman"/>
                <a:ea typeface="Times New Roman"/>
                <a:cs typeface="Times New Roman"/>
                <a:sym typeface="Times New Roman"/>
              </a:rPr>
              <a:t>You prepare a table before me</a:t>
            </a:r>
            <a:endParaRPr b="1" sz="27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latin typeface="Times New Roman"/>
                <a:ea typeface="Times New Roman"/>
                <a:cs typeface="Times New Roman"/>
                <a:sym typeface="Times New Roman"/>
              </a:rPr>
              <a:t>   in the presence of my enemies.</a:t>
            </a:r>
            <a:endParaRPr b="1" sz="27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latin typeface="Times New Roman"/>
                <a:ea typeface="Times New Roman"/>
                <a:cs typeface="Times New Roman"/>
                <a:sym typeface="Times New Roman"/>
              </a:rPr>
              <a:t>You anoint my head with oil; </a:t>
            </a:r>
            <a:endParaRPr b="1" sz="27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latin typeface="Times New Roman"/>
                <a:ea typeface="Times New Roman"/>
                <a:cs typeface="Times New Roman"/>
                <a:sym typeface="Times New Roman"/>
              </a:rPr>
              <a:t>[Psalm 23:5-6]</a:t>
            </a:r>
            <a:endParaRPr b="1" sz="23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06"/>
          <p:cNvSpPr txBox="1"/>
          <p:nvPr>
            <p:ph type="title"/>
          </p:nvPr>
        </p:nvSpPr>
        <p:spPr>
          <a:xfrm>
            <a:off x="0" y="-1963"/>
            <a:ext cx="4372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FF0000"/>
                </a:solidFill>
              </a:rPr>
              <a:t>ካህን፡</a:t>
            </a:r>
            <a:r>
              <a:rPr lang="en-US"/>
              <a:t> ወንጌል ቅዱስ ዘዜነዉ ማቴዎስ ወማርቆስ ሉቃስ ዘሰበከ ወዮሓንስ ቃለ ወልደ</a:t>
            </a:r>
            <a:endParaRPr/>
          </a:p>
          <a:p>
            <a:pPr indent="0" lvl="0" marL="0" rtl="0" algn="l">
              <a:spcBef>
                <a:spcPts val="0"/>
              </a:spcBef>
              <a:spcAft>
                <a:spcPts val="0"/>
              </a:spcAft>
              <a:buClr>
                <a:schemeClr val="dk1"/>
              </a:buClr>
              <a:buSzPts val="1100"/>
              <a:buFont typeface="Arial"/>
              <a:buNone/>
            </a:pPr>
            <a:r>
              <a:rPr lang="en-US"/>
              <a:t>እግዚኣብሔር፡</a:t>
            </a:r>
            <a:endParaRPr/>
          </a:p>
          <a:p>
            <a:pPr indent="0" lvl="0" marL="0" rtl="0" algn="l">
              <a:spcBef>
                <a:spcPts val="940"/>
              </a:spcBef>
              <a:spcAft>
                <a:spcPts val="0"/>
              </a:spcAft>
              <a:buClr>
                <a:srgbClr val="00B050"/>
              </a:buClr>
              <a:buSzPts val="4700"/>
              <a:buFont typeface="Arial"/>
              <a:buNone/>
            </a:pPr>
            <a:r>
              <a:rPr lang="en-US"/>
              <a:t>ቃል ወዲ እግዚኣብሔር ቅዱስ ወንጌል እዚ እዩ።</a:t>
            </a: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solidFill>
                  <a:srgbClr val="FF0000"/>
                </a:solidFill>
              </a:rPr>
              <a:t>ሕዝብ፡ </a:t>
            </a:r>
            <a:r>
              <a:rPr lang="en-US"/>
              <a:t>ስብሓት ለከ ክርስቶስ እግዚእየ ወኣምላኪየ ኵሎ ጊዜ፡</a:t>
            </a:r>
            <a:endParaRPr/>
          </a:p>
          <a:p>
            <a:pPr indent="0" lvl="0" marL="0" rtl="0" algn="l">
              <a:spcBef>
                <a:spcPts val="960"/>
              </a:spcBef>
              <a:spcAft>
                <a:spcPts val="0"/>
              </a:spcAft>
              <a:buClr>
                <a:srgbClr val="00B050"/>
              </a:buClr>
              <a:buSzPts val="4800"/>
              <a:buFont typeface="Arial"/>
              <a:buNone/>
            </a:pPr>
            <a:r>
              <a:rPr lang="en-US"/>
              <a:t>ኦ ጐይታይን ኣምላኸይን ክርስቶስ ንኣኻ ኵሉ ጊዜ ምስጋና ይዅን።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71" name="Google Shape;671;p106"/>
          <p:cNvSpPr txBox="1"/>
          <p:nvPr>
            <p:ph type="title"/>
          </p:nvPr>
        </p:nvSpPr>
        <p:spPr>
          <a:xfrm>
            <a:off x="4161450" y="-23850"/>
            <a:ext cx="5134800" cy="60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u="sng">
                <a:solidFill>
                  <a:srgbClr val="FF0000"/>
                </a:solidFill>
              </a:rPr>
              <a:t>Kahin</a:t>
            </a:r>
            <a:r>
              <a:rPr b="1" lang="en-US" sz="2700">
                <a:solidFill>
                  <a:srgbClr val="FF0000"/>
                </a:solidFill>
              </a:rPr>
              <a:t>:</a:t>
            </a:r>
            <a:r>
              <a:rPr lang="en-US" sz="2700"/>
              <a:t> wengiel qidus ze-zienewu Matiewos we-Mariqos, Luqas we-Yohanis qale weld Igzīabhier</a:t>
            </a:r>
            <a:endParaRPr sz="27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Priest</a:t>
            </a:r>
            <a:r>
              <a:rPr b="1" lang="en-US" sz="2700">
                <a:solidFill>
                  <a:srgbClr val="FF0000"/>
                </a:solidFill>
              </a:rPr>
              <a:t>: </a:t>
            </a:r>
            <a:r>
              <a:rPr lang="en-US" sz="2700"/>
              <a:t>The holy gospel of the evangelists Matthew, Mark, Luke, and John, the word of the Son of God</a:t>
            </a:r>
            <a:endParaRPr sz="1900"/>
          </a:p>
          <a:p>
            <a:pPr indent="0" lvl="0" marL="0" rtl="0" algn="l">
              <a:spcBef>
                <a:spcPts val="0"/>
              </a:spcBef>
              <a:spcAft>
                <a:spcPts val="0"/>
              </a:spcAft>
              <a:buClr>
                <a:schemeClr val="dk1"/>
              </a:buClr>
              <a:buSzPts val="1100"/>
              <a:buFont typeface="Arial"/>
              <a:buNone/>
            </a:pPr>
            <a:r>
              <a:rPr b="1" lang="en-US" sz="2700" u="sng">
                <a:solidFill>
                  <a:srgbClr val="FF0000"/>
                </a:solidFill>
              </a:rPr>
              <a:t>Hizb</a:t>
            </a:r>
            <a:r>
              <a:rPr b="1" lang="en-US" sz="2700">
                <a:solidFill>
                  <a:srgbClr val="FF0000"/>
                </a:solidFill>
              </a:rPr>
              <a:t>: </a:t>
            </a:r>
            <a:r>
              <a:rPr lang="en-US" sz="2700"/>
              <a:t>sibhat leke Kristos Igzī’iye weAmlakīye kwilo gīzie</a:t>
            </a:r>
            <a:endParaRPr sz="2700"/>
          </a:p>
          <a:p>
            <a:pPr indent="0" lvl="0" marL="0" rtl="0" algn="l">
              <a:spcBef>
                <a:spcPts val="0"/>
              </a:spcBef>
              <a:spcAft>
                <a:spcPts val="0"/>
              </a:spcAft>
              <a:buClr>
                <a:schemeClr val="dk1"/>
              </a:buClr>
              <a:buSzPts val="1100"/>
              <a:buFont typeface="Arial"/>
              <a:buNone/>
            </a:pPr>
            <a:r>
              <a:t/>
            </a:r>
            <a:endParaRPr sz="2700"/>
          </a:p>
          <a:p>
            <a:pPr indent="0" lvl="0" marL="0" rtl="0" algn="l">
              <a:spcBef>
                <a:spcPts val="0"/>
              </a:spcBef>
              <a:spcAft>
                <a:spcPts val="0"/>
              </a:spcAft>
              <a:buClr>
                <a:schemeClr val="dk1"/>
              </a:buClr>
              <a:buSzPts val="1100"/>
              <a:buFont typeface="Arial"/>
              <a:buNone/>
            </a:pPr>
            <a:r>
              <a:rPr b="1" lang="en-US" sz="2700" u="sng">
                <a:solidFill>
                  <a:srgbClr val="FF0000"/>
                </a:solidFill>
              </a:rPr>
              <a:t>People</a:t>
            </a:r>
            <a:r>
              <a:rPr b="1" lang="en-US" sz="2700">
                <a:solidFill>
                  <a:srgbClr val="FF0000"/>
                </a:solidFill>
              </a:rPr>
              <a:t>: </a:t>
            </a:r>
            <a:r>
              <a:rPr lang="en-US" sz="2700"/>
              <a:t>glory to You Christ our God and Lord, at all times</a:t>
            </a:r>
            <a:endParaRPr sz="2700"/>
          </a:p>
          <a:p>
            <a:pPr indent="0" lvl="0" marL="0" rtl="0" algn="l">
              <a:spcBef>
                <a:spcPts val="0"/>
              </a:spcBef>
              <a:spcAft>
                <a:spcPts val="0"/>
              </a:spcAft>
              <a:buNone/>
            </a:pPr>
            <a:r>
              <a:t/>
            </a:r>
            <a:endParaRPr sz="1900"/>
          </a:p>
        </p:txBody>
      </p:sp>
      <p:sp>
        <p:nvSpPr>
          <p:cNvPr id="672" name="Google Shape;672;p106"/>
          <p:cNvSpPr txBox="1"/>
          <p:nvPr>
            <p:ph type="title"/>
          </p:nvPr>
        </p:nvSpPr>
        <p:spPr>
          <a:xfrm>
            <a:off x="235500" y="6202125"/>
            <a:ext cx="8520600" cy="555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700"/>
              <a:t>ወንጌል ማቴዎስ 26፡26 | Gospel of Matthew 26:26</a:t>
            </a:r>
            <a:endParaRPr b="1" sz="2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