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Lst>
  <p:sldSz cy="5143500" cx="9144000"/>
  <p:notesSz cx="6858000" cy="9144000"/>
  <p:embeddedFontLst>
    <p:embeddedFont>
      <p:font typeface="Roboto"/>
      <p:regular r:id="rId98"/>
      <p:bold r:id="rId99"/>
      <p:italic r:id="rId100"/>
      <p:boldItalic r:id="rId101"/>
    </p:embeddedFont>
    <p:embeddedFont>
      <p:font typeface="EB Garamond"/>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5" Type="http://schemas.openxmlformats.org/officeDocument/2006/relationships/font" Target="fonts/EBGaramond-boldItalic.fntdata"/><Relationship Id="rId104" Type="http://schemas.openxmlformats.org/officeDocument/2006/relationships/font" Target="fonts/EBGaramond-italic.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EBGaramond-bold.fntdata"/><Relationship Id="rId102" Type="http://schemas.openxmlformats.org/officeDocument/2006/relationships/font" Target="fonts/EBGaramond-regular.fntdata"/><Relationship Id="rId101" Type="http://schemas.openxmlformats.org/officeDocument/2006/relationships/font" Target="fonts/Roboto-boldItalic.fntdata"/><Relationship Id="rId100" Type="http://schemas.openxmlformats.org/officeDocument/2006/relationships/font" Target="fonts/Roboto-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font" Target="fonts/Roboto-bold.fntdata"/><Relationship Id="rId10" Type="http://schemas.openxmlformats.org/officeDocument/2006/relationships/slide" Target="slides/slide5.xml"/><Relationship Id="rId98" Type="http://schemas.openxmlformats.org/officeDocument/2006/relationships/font" Target="fonts/Roboto-regular.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1397d6a87_0_5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1397d6a87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1397d6a8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d1397d6a87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1397d6a8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d1397d6a87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1397d6a87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1397d6a8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1397d6a87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1397d6a8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 116:12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1397d6a87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1397d6a8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 116:12</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1397d6a87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1397d6a8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1397d6a87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1397d6a8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1397d6a87_0_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d1397d6a8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1397d6a87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1397d6a8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1397d6a87_0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1397d6a8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1397d6a8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d1397d6a87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1397d6a87_0_1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1397d6a8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1397d6a87_0_1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d1397d6a8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1397d6a87_0_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d1397d6a8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1397d6a87_0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1397d6a8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d1397d6a87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d1397d6a8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1397d6a87_0_1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d1397d6a8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d1397d6a87_0_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d1397d6a8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d1397d6a87_0_1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d1397d6a87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1397d6a87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d1397d6a87_0_1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d1397d6a8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d1397d6a87_0_1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1397d6a8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d1397d6a87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d1397d6a87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d1397d6a87_0_1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d1397d6a8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d1397d6a87_0_1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d1397d6a87_0_2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d1397d6a87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1397d6a87_0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d1397d6a8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1397d6a87_0_2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d1397d6a8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d1397d6a87_0_2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d1397d6a87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1397d6a87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d1397d6a87_0_2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d1397d6a87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d1397d6a87_0_2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d1397d6a87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d1397d6a87_0_2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d1397d6a8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d1397d6a87_0_2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1397d6a8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d1397d6a87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d1397d6a87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d1397d6a87_0_2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1397d6a87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d1397d6a87_0_2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d1397d6a87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d1397d6a87_0_2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d1397d6a8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d1397d6a87_0_2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d1397d6a87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d1397d6a87_0_2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d1397d6a87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d1397d6a87_0_2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1397d6a87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d1397d6a87_0_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d1397d6a87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d1397d6a87_0_2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1397d6a87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d1397d6a87_0_2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d1397d6a8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d1397d6a87_0_2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1397d6a8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d1397d6a87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d1397d6a87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d1397d6a87_0_2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1397d6a87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d1397d6a87_0_3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d1397d6a8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d1397d6a87_0_3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1397d6a87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d1397d6a87_0_3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d1397d6a87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d1397d6a87_0_3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d1397d6a87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d1397d6a87_0_3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d1397d6a8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d1397d6a87_0_3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d1397d6a87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d1397d6a87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d1397d6a87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d1397d6a87_0_3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d1397d6a87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d1397d6a87_0_3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1397d6a8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d1397d6a87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1397d6a87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d1397d6a87_0_3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d1397d6a87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d1397d6a87_0_3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d1397d6a87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d1397d6a87_0_3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1397d6a87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d1397d6a87_0_3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d1397d6a87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d1397d6a87_0_3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d1397d6a87_0_3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d1397d6a87_0_3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d1397d6a87_0_3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d1397d6a87_0_3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d1397d6a87_0_3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d1397d6a87_0_3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d1397d6a87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d1397d6a87_0_3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d1397d6a87_0_4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d1397d6a87_0_4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1397d6a8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d1397d6a87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d1397d6a87_0_4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d1397d6a87_0_4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d1397d6a87_0_4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d1397d6a87_0_4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d1397d6a87_0_4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d1397d6a87_0_4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d1397d6a87_0_4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d1397d6a87_0_4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d1397d6a87_0_4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d1397d6a87_0_4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d1397d6a87_0_50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d1397d6a87_0_5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d1397d6a8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d1397d6a87_0_3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d1397d6a87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d1397d6a87_0_4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d1397d6a87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d1397d6a87_0_4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d1397d6a87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d1397d6a87_0_4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1397d6a8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d1397d6a87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d1397d6a87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d1397d6a87_0_4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d1397d6a87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d1397d6a87_0_4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d1397d6a87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d1397d6a87_0_4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d1397d6a87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d1397d6a87_0_4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d1397d6a87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d1397d6a87_0_4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d1397d6a87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d1397d6a87_0_4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d1397d6a87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d1397d6a87_0_4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d1397d6a87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d1397d6a87_0_4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d1397d6a87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d1397d6a87_0_4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d1397d6a87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d1397d6a87_0_4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1397d6a8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d1397d6a87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d1397d6a87_0_5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d1397d6a87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d1397d6a87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d1397d6a87_0_5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d1397d6a87_0_5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d1397d6a87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1200"/>
              </a:spcBef>
              <a:spcAft>
                <a:spcPts val="0"/>
              </a:spcAft>
              <a:buClr>
                <a:schemeClr val="dk1"/>
              </a:buClr>
              <a:buSzPts val="2400"/>
              <a:buChar char="○"/>
              <a:defRPr sz="2400"/>
            </a:lvl2pPr>
            <a:lvl3pPr indent="-355600" lvl="2" marL="1371600" rtl="0" algn="l">
              <a:spcBef>
                <a:spcPts val="1200"/>
              </a:spcBef>
              <a:spcAft>
                <a:spcPts val="0"/>
              </a:spcAft>
              <a:buClr>
                <a:schemeClr val="dk1"/>
              </a:buClr>
              <a:buSzPts val="2000"/>
              <a:buChar char="■"/>
              <a:defRPr sz="2000"/>
            </a:lvl3pPr>
            <a:lvl4pPr indent="-342900" lvl="3" marL="1828800" rtl="0" algn="l">
              <a:spcBef>
                <a:spcPts val="1200"/>
              </a:spcBef>
              <a:spcAft>
                <a:spcPts val="0"/>
              </a:spcAft>
              <a:buClr>
                <a:schemeClr val="dk1"/>
              </a:buClr>
              <a:buSzPts val="1800"/>
              <a:buChar char="●"/>
              <a:defRPr sz="1800"/>
            </a:lvl4pPr>
            <a:lvl5pPr indent="-342900" lvl="4" marL="2286000" rtl="0" algn="l">
              <a:spcBef>
                <a:spcPts val="1200"/>
              </a:spcBef>
              <a:spcAft>
                <a:spcPts val="0"/>
              </a:spcAft>
              <a:buClr>
                <a:schemeClr val="dk1"/>
              </a:buClr>
              <a:buSzPts val="1800"/>
              <a:buChar char="○"/>
              <a:defRPr sz="1800"/>
            </a:lvl5pPr>
            <a:lvl6pPr indent="-342900" lvl="5" marL="2743200" rtl="0" algn="l">
              <a:spcBef>
                <a:spcPts val="120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59" name="Google Shape;59;p14"/>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1200"/>
              </a:spcBef>
              <a:spcAft>
                <a:spcPts val="0"/>
              </a:spcAft>
              <a:buClr>
                <a:schemeClr val="dk1"/>
              </a:buClr>
              <a:buSzPts val="2400"/>
              <a:buChar char="○"/>
              <a:defRPr sz="2400"/>
            </a:lvl2pPr>
            <a:lvl3pPr indent="-355600" lvl="2" marL="1371600" rtl="0" algn="l">
              <a:spcBef>
                <a:spcPts val="1200"/>
              </a:spcBef>
              <a:spcAft>
                <a:spcPts val="0"/>
              </a:spcAft>
              <a:buClr>
                <a:schemeClr val="dk1"/>
              </a:buClr>
              <a:buSzPts val="2000"/>
              <a:buChar char="■"/>
              <a:defRPr sz="2000"/>
            </a:lvl3pPr>
            <a:lvl4pPr indent="-342900" lvl="3" marL="1828800" rtl="0" algn="l">
              <a:spcBef>
                <a:spcPts val="1200"/>
              </a:spcBef>
              <a:spcAft>
                <a:spcPts val="0"/>
              </a:spcAft>
              <a:buClr>
                <a:schemeClr val="dk1"/>
              </a:buClr>
              <a:buSzPts val="1800"/>
              <a:buChar char="●"/>
              <a:defRPr sz="1800"/>
            </a:lvl4pPr>
            <a:lvl5pPr indent="-342900" lvl="4" marL="2286000" rtl="0" algn="l">
              <a:spcBef>
                <a:spcPts val="1200"/>
              </a:spcBef>
              <a:spcAft>
                <a:spcPts val="0"/>
              </a:spcAft>
              <a:buClr>
                <a:schemeClr val="dk1"/>
              </a:buClr>
              <a:buSzPts val="1800"/>
              <a:buChar char="○"/>
              <a:defRPr sz="1800"/>
            </a:lvl5pPr>
            <a:lvl6pPr indent="-342900" lvl="5" marL="2743200" rtl="0" algn="l">
              <a:spcBef>
                <a:spcPts val="120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60" name="Google Shape;60;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98400" y="4661981"/>
            <a:ext cx="9045600" cy="51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u="sng">
                <a:solidFill>
                  <a:srgbClr val="FF0000"/>
                </a:solidFill>
              </a:rPr>
              <a:t>ሰሙነ ሕማማት | Semune Himamat Passion Week</a:t>
            </a:r>
            <a:r>
              <a:rPr lang="en" sz="100"/>
              <a:t> </a:t>
            </a:r>
            <a:endParaRPr sz="100"/>
          </a:p>
          <a:p>
            <a:pPr indent="0" lvl="0" marL="0" rtl="0" algn="ctr">
              <a:spcBef>
                <a:spcPts val="0"/>
              </a:spcBef>
              <a:spcAft>
                <a:spcPts val="0"/>
              </a:spcAft>
              <a:buNone/>
            </a:pPr>
            <a:r>
              <a:t/>
            </a:r>
            <a:endParaRPr sz="100"/>
          </a:p>
        </p:txBody>
      </p:sp>
      <p:pic>
        <p:nvPicPr>
          <p:cNvPr id="68" name="Google Shape;68;p15"/>
          <p:cNvPicPr preferRelativeResize="0"/>
          <p:nvPr/>
        </p:nvPicPr>
        <p:blipFill>
          <a:blip r:embed="rId3">
            <a:alphaModFix/>
          </a:blip>
          <a:stretch>
            <a:fillRect/>
          </a:stretch>
        </p:blipFill>
        <p:spPr>
          <a:xfrm>
            <a:off x="3090202" y="1153528"/>
            <a:ext cx="2525100" cy="3141243"/>
          </a:xfrm>
          <a:prstGeom prst="rect">
            <a:avLst/>
          </a:prstGeom>
          <a:noFill/>
          <a:ln>
            <a:noFill/>
          </a:ln>
        </p:spPr>
      </p:pic>
      <p:sp>
        <p:nvSpPr>
          <p:cNvPr id="69" name="Google Shape;69;p15"/>
          <p:cNvSpPr txBox="1"/>
          <p:nvPr/>
        </p:nvSpPr>
        <p:spPr>
          <a:xfrm>
            <a:off x="408338" y="31781"/>
            <a:ext cx="8229600" cy="754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2600">
                <a:solidFill>
                  <a:schemeClr val="dk1"/>
                </a:solidFill>
              </a:rPr>
              <a:t>ናይ ኤርትራ ኦርቶዶክስ ተዋሕዶ ቤተ ክርስቲያን</a:t>
            </a:r>
            <a:endParaRPr b="1" sz="2600">
              <a:solidFill>
                <a:schemeClr val="dk1"/>
              </a:solidFill>
            </a:endParaRPr>
          </a:p>
          <a:p>
            <a:pPr indent="0" lvl="0" marL="0" rtl="0" algn="ctr">
              <a:spcBef>
                <a:spcPts val="0"/>
              </a:spcBef>
              <a:spcAft>
                <a:spcPts val="0"/>
              </a:spcAft>
              <a:buNone/>
            </a:pPr>
            <a:r>
              <a:rPr b="1" lang="en" sz="2000">
                <a:solidFill>
                  <a:schemeClr val="dk1"/>
                </a:solidFill>
              </a:rPr>
              <a:t>Nay Eritrea Orthodox Tewahdo Biete Kristiyan</a:t>
            </a:r>
            <a:endParaRPr b="1" sz="2000">
              <a:solidFill>
                <a:schemeClr val="dk1"/>
              </a:solidFill>
            </a:endParaRPr>
          </a:p>
          <a:p>
            <a:pPr indent="0" lvl="0" marL="0" rtl="0" algn="ctr">
              <a:spcBef>
                <a:spcPts val="0"/>
              </a:spcBef>
              <a:spcAft>
                <a:spcPts val="0"/>
              </a:spcAft>
              <a:buNone/>
            </a:pPr>
            <a:r>
              <a:rPr b="1" lang="en" sz="2000">
                <a:solidFill>
                  <a:schemeClr val="dk1"/>
                </a:solidFill>
              </a:rPr>
              <a:t>Eritrean Orthodox Tewahdo Church </a:t>
            </a:r>
            <a:endParaRPr sz="2000">
              <a:solidFill>
                <a:schemeClr val="dk1"/>
              </a:solidFill>
            </a:endParaRPr>
          </a:p>
        </p:txBody>
      </p:sp>
      <p:pic>
        <p:nvPicPr>
          <p:cNvPr id="70" name="Google Shape;70;p15"/>
          <p:cNvPicPr preferRelativeResize="0"/>
          <p:nvPr/>
        </p:nvPicPr>
        <p:blipFill>
          <a:blip r:embed="rId4">
            <a:alphaModFix/>
          </a:blip>
          <a:stretch>
            <a:fillRect/>
          </a:stretch>
        </p:blipFill>
        <p:spPr>
          <a:xfrm>
            <a:off x="7955327" y="3804804"/>
            <a:ext cx="770514" cy="1030520"/>
          </a:xfrm>
          <a:prstGeom prst="rect">
            <a:avLst/>
          </a:prstGeom>
          <a:noFill/>
          <a:ln>
            <a:noFill/>
          </a:ln>
        </p:spPr>
      </p:pic>
      <p:pic>
        <p:nvPicPr>
          <p:cNvPr id="71" name="Google Shape;71;p15"/>
          <p:cNvPicPr preferRelativeResize="0"/>
          <p:nvPr/>
        </p:nvPicPr>
        <p:blipFill>
          <a:blip r:embed="rId5">
            <a:alphaModFix/>
          </a:blip>
          <a:stretch>
            <a:fillRect/>
          </a:stretch>
        </p:blipFill>
        <p:spPr>
          <a:xfrm>
            <a:off x="0" y="3953840"/>
            <a:ext cx="1186668" cy="846750"/>
          </a:xfrm>
          <a:prstGeom prst="rect">
            <a:avLst/>
          </a:prstGeom>
          <a:noFill/>
          <a:ln>
            <a:noFill/>
          </a:ln>
        </p:spPr>
      </p:pic>
      <p:sp>
        <p:nvSpPr>
          <p:cNvPr id="72" name="Google Shape;72;p15"/>
          <p:cNvSpPr txBox="1"/>
          <p:nvPr/>
        </p:nvSpPr>
        <p:spPr>
          <a:xfrm>
            <a:off x="283500" y="4376136"/>
            <a:ext cx="8424600" cy="33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3300" u="sng">
                <a:latin typeface="Calibri"/>
                <a:ea typeface="Calibri"/>
                <a:cs typeface="Calibri"/>
                <a:sym typeface="Calibri"/>
              </a:rPr>
              <a:t>ሐሙስ/ Thursday</a:t>
            </a:r>
            <a:endParaRPr i="1" sz="3300" u="sng">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1" type="body"/>
          </p:nvPr>
        </p:nvSpPr>
        <p:spPr>
          <a:xfrm>
            <a:off x="107975" y="58988"/>
            <a:ext cx="4311600" cy="2634900"/>
          </a:xfrm>
          <a:prstGeom prst="rect">
            <a:avLst/>
          </a:prstGeom>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280"/>
              <a:buFont typeface="Calibri"/>
              <a:buNone/>
            </a:pPr>
            <a:r>
              <a:rPr lang="en" sz="2177">
                <a:solidFill>
                  <a:schemeClr val="dk1"/>
                </a:solidFill>
              </a:rPr>
              <a:t>ለአምላክ ይደሉ ክብር ወስብሐት ወእዘዝ እስከ ለዓለመ ለዓለም</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t/>
            </a:r>
            <a:endParaRPr sz="1845">
              <a:solidFill>
                <a:schemeClr val="dk1"/>
              </a:solidFill>
            </a:endParaRPr>
          </a:p>
          <a:p>
            <a:pPr indent="0" lvl="0" marL="0" marR="0" rtl="0" algn="l">
              <a:lnSpc>
                <a:spcPct val="90000"/>
              </a:lnSpc>
              <a:spcBef>
                <a:spcPts val="0"/>
              </a:spcBef>
              <a:spcAft>
                <a:spcPts val="0"/>
              </a:spcAft>
              <a:buClr>
                <a:schemeClr val="dk1"/>
              </a:buClr>
              <a:buSzPts val="2280"/>
              <a:buFont typeface="Calibri"/>
              <a:buNone/>
            </a:pPr>
            <a:r>
              <a:rPr lang="en" sz="2177">
                <a:solidFill>
                  <a:schemeClr val="dk1"/>
                </a:solidFill>
              </a:rPr>
              <a:t> </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rPr lang="en" sz="2177">
                <a:solidFill>
                  <a:schemeClr val="dk1"/>
                </a:solidFill>
              </a:rPr>
              <a:t>ለሥሉስ ይደሉ </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rPr lang="en" sz="2177">
                <a:solidFill>
                  <a:schemeClr val="dk1"/>
                </a:solidFill>
              </a:rPr>
              <a:t>ለማሕየዊ ይደሉ</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rPr lang="en" sz="2177">
                <a:solidFill>
                  <a:schemeClr val="dk1"/>
                </a:solidFill>
              </a:rPr>
              <a:t>ለእዘዙ ይደሉ</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t/>
            </a:r>
            <a:endParaRPr sz="2462">
              <a:solidFill>
                <a:schemeClr val="dk1"/>
              </a:solidFill>
            </a:endParaRPr>
          </a:p>
          <a:p>
            <a:pPr indent="0" lvl="0" marL="0" marR="0" rtl="0" algn="l">
              <a:lnSpc>
                <a:spcPct val="90000"/>
              </a:lnSpc>
              <a:spcBef>
                <a:spcPts val="0"/>
              </a:spcBef>
              <a:spcAft>
                <a:spcPts val="0"/>
              </a:spcAft>
              <a:buClr>
                <a:schemeClr val="dk1"/>
              </a:buClr>
              <a:buSzPts val="2280"/>
              <a:buFont typeface="Calibri"/>
              <a:buNone/>
            </a:pPr>
            <a:r>
              <a:rPr lang="en" sz="2177">
                <a:solidFill>
                  <a:schemeClr val="dk1"/>
                </a:solidFill>
              </a:rPr>
              <a:t>ለመንግስቱ ይደሉ</a:t>
            </a:r>
            <a:endParaRPr sz="217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t/>
            </a:r>
            <a:endParaRPr sz="1750">
              <a:solidFill>
                <a:schemeClr val="dk1"/>
              </a:solidFill>
            </a:endParaRPr>
          </a:p>
          <a:p>
            <a:pPr indent="0" lvl="0" marL="0" marR="0" rtl="0" algn="l">
              <a:lnSpc>
                <a:spcPct val="90000"/>
              </a:lnSpc>
              <a:spcBef>
                <a:spcPts val="0"/>
              </a:spcBef>
              <a:spcAft>
                <a:spcPts val="0"/>
              </a:spcAft>
              <a:buClr>
                <a:schemeClr val="dk1"/>
              </a:buClr>
              <a:buSzPts val="2280"/>
              <a:buFont typeface="Calibri"/>
              <a:buNone/>
            </a:pPr>
            <a:r>
              <a:t/>
            </a:r>
            <a:endParaRPr sz="1607">
              <a:solidFill>
                <a:schemeClr val="dk1"/>
              </a:solidFill>
            </a:endParaRPr>
          </a:p>
          <a:p>
            <a:pPr indent="0" lvl="0" marL="0" marR="0" rtl="0" algn="l">
              <a:lnSpc>
                <a:spcPct val="90000"/>
              </a:lnSpc>
              <a:spcBef>
                <a:spcPts val="0"/>
              </a:spcBef>
              <a:spcAft>
                <a:spcPts val="0"/>
              </a:spcAft>
              <a:buClr>
                <a:schemeClr val="dk1"/>
              </a:buClr>
              <a:buSzPts val="2280"/>
              <a:buFont typeface="Calibri"/>
              <a:buNone/>
            </a:pPr>
            <a:r>
              <a:rPr lang="en" sz="2177">
                <a:solidFill>
                  <a:schemeClr val="dk1"/>
                </a:solidFill>
              </a:rPr>
              <a:t>ለሥልጣኑ ይደሉ</a:t>
            </a:r>
            <a:endParaRPr sz="2177">
              <a:solidFill>
                <a:schemeClr val="dk1"/>
              </a:solidFill>
            </a:endParaRPr>
          </a:p>
        </p:txBody>
      </p:sp>
      <p:sp>
        <p:nvSpPr>
          <p:cNvPr id="137" name="Google Shape;137;p24"/>
          <p:cNvSpPr txBox="1"/>
          <p:nvPr>
            <p:ph idx="1" type="body"/>
          </p:nvPr>
        </p:nvSpPr>
        <p:spPr>
          <a:xfrm>
            <a:off x="3985175" y="58988"/>
            <a:ext cx="5234700" cy="2634900"/>
          </a:xfrm>
          <a:prstGeom prst="rect">
            <a:avLst/>
          </a:prstGeom>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2640"/>
              <a:buFont typeface="Arial"/>
              <a:buNone/>
            </a:pPr>
            <a:r>
              <a:rPr lang="en" sz="1900">
                <a:solidFill>
                  <a:schemeClr val="dk1"/>
                </a:solidFill>
              </a:rPr>
              <a:t>leAmlak yidelu </a:t>
            </a:r>
            <a:r>
              <a:rPr i="1" lang="en" sz="1900" u="sng">
                <a:solidFill>
                  <a:schemeClr val="dk1"/>
                </a:solidFill>
              </a:rPr>
              <a:t>kibri we-sibhat we-izez iske le-Alem le-Alem</a:t>
            </a:r>
            <a:endParaRPr i="1" sz="1900" u="sng">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lang="en" sz="1900">
                <a:solidFill>
                  <a:schemeClr val="dk1"/>
                </a:solidFill>
              </a:rPr>
              <a:t>It is due unto the one and true God </a:t>
            </a:r>
            <a:r>
              <a:rPr i="1" lang="en" sz="1900" u="sng">
                <a:solidFill>
                  <a:schemeClr val="dk1"/>
                </a:solidFill>
              </a:rPr>
              <a:t>to give praise and worship to You forever and ever</a:t>
            </a:r>
            <a:endParaRPr i="1" sz="1900" u="sng">
              <a:solidFill>
                <a:schemeClr val="dk1"/>
              </a:solidFill>
            </a:endParaRPr>
          </a:p>
          <a:p>
            <a:pPr indent="0" lvl="0" marL="0" marR="0" rtl="0" algn="l">
              <a:lnSpc>
                <a:spcPct val="80000"/>
              </a:lnSpc>
              <a:spcBef>
                <a:spcPts val="0"/>
              </a:spcBef>
              <a:spcAft>
                <a:spcPts val="0"/>
              </a:spcAft>
              <a:buClr>
                <a:srgbClr val="000000"/>
              </a:buClr>
              <a:buSzPts val="2640"/>
              <a:buFont typeface="Arial"/>
              <a:buNone/>
            </a:pPr>
            <a:r>
              <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b="1" lang="en" sz="1900">
                <a:solidFill>
                  <a:schemeClr val="dk1"/>
                </a:solidFill>
              </a:rPr>
              <a:t>leSilus yidelu</a:t>
            </a:r>
            <a:r>
              <a:rPr lang="en" sz="1900">
                <a:solidFill>
                  <a:schemeClr val="dk1"/>
                </a:solidFill>
              </a:rPr>
              <a:t> </a:t>
            </a:r>
            <a:r>
              <a:rPr i="1" lang="en" sz="1900">
                <a:solidFill>
                  <a:schemeClr val="dk1"/>
                </a:solidFill>
              </a:rPr>
              <a:t>kibri we-sibhat we-izez iske le-Alem le-Alem</a:t>
            </a:r>
            <a:endParaRPr i="1"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lang="en" sz="1900">
                <a:solidFill>
                  <a:schemeClr val="dk1"/>
                </a:solidFill>
              </a:rPr>
              <a:t>It is due unto the Trinity </a:t>
            </a:r>
            <a:r>
              <a:rPr i="1" lang="en" sz="1900">
                <a:solidFill>
                  <a:schemeClr val="dk1"/>
                </a:solidFill>
              </a:rPr>
              <a:t>to give praise and worship to You forever and ever</a:t>
            </a:r>
            <a:endParaRPr i="1"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b="1" lang="en" sz="1900">
                <a:solidFill>
                  <a:schemeClr val="dk1"/>
                </a:solidFill>
              </a:rPr>
              <a:t>le-mahiyewī yidelu</a:t>
            </a:r>
            <a:r>
              <a:rPr lang="en" sz="1900">
                <a:solidFill>
                  <a:schemeClr val="dk1"/>
                </a:solidFill>
              </a:rPr>
              <a:t>….</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lang="en" sz="1900">
                <a:solidFill>
                  <a:schemeClr val="dk1"/>
                </a:solidFill>
              </a:rPr>
              <a:t>It is due unto the Life Giver…</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b="1" lang="en" sz="1900">
                <a:solidFill>
                  <a:schemeClr val="dk1"/>
                </a:solidFill>
              </a:rPr>
              <a:t>le-izezu yidelu…..</a:t>
            </a:r>
            <a:endParaRPr b="1"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lang="en" sz="1900">
                <a:solidFill>
                  <a:schemeClr val="dk1"/>
                </a:solidFill>
              </a:rPr>
              <a:t>It is due unto His Commandments</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b="1" lang="en" sz="1900">
                <a:solidFill>
                  <a:schemeClr val="dk1"/>
                </a:solidFill>
              </a:rPr>
              <a:t>le-mengistu yidelu…..</a:t>
            </a:r>
            <a:endParaRPr b="1"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lang="en" sz="1900">
                <a:solidFill>
                  <a:schemeClr val="dk1"/>
                </a:solidFill>
              </a:rPr>
              <a:t>It is due unto His Kingdom…</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t/>
            </a:r>
            <a:endParaRPr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b="1" lang="en" sz="1900">
                <a:solidFill>
                  <a:schemeClr val="dk1"/>
                </a:solidFill>
              </a:rPr>
              <a:t>le-silTanu yidelu…..</a:t>
            </a:r>
            <a:endParaRPr b="1" sz="1900">
              <a:solidFill>
                <a:schemeClr val="dk1"/>
              </a:solidFill>
            </a:endParaRPr>
          </a:p>
          <a:p>
            <a:pPr indent="0" lvl="0" marL="0" marR="0" rtl="0" algn="l">
              <a:lnSpc>
                <a:spcPct val="80000"/>
              </a:lnSpc>
              <a:spcBef>
                <a:spcPts val="0"/>
              </a:spcBef>
              <a:spcAft>
                <a:spcPts val="0"/>
              </a:spcAft>
              <a:buClr>
                <a:srgbClr val="000000"/>
              </a:buClr>
              <a:buSzPts val="2640"/>
              <a:buFont typeface="Arial"/>
              <a:buNone/>
            </a:pPr>
            <a:r>
              <a:rPr lang="en" sz="1900">
                <a:solidFill>
                  <a:schemeClr val="dk1"/>
                </a:solidFill>
              </a:rPr>
              <a:t>It is due unto His Authority…</a:t>
            </a:r>
            <a:endParaRPr sz="1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idx="1" type="body"/>
          </p:nvPr>
        </p:nvSpPr>
        <p:spPr>
          <a:xfrm>
            <a:off x="228600" y="221044"/>
            <a:ext cx="4038600" cy="4636200"/>
          </a:xfrm>
          <a:prstGeom prst="rect">
            <a:avLst/>
          </a:prstGeom>
        </p:spPr>
        <p:txBody>
          <a:bodyPr anchorCtr="0" anchor="t" bIns="45700" lIns="91425" spcFirstLastPara="1" rIns="91425" wrap="square" tIns="45700">
            <a:normAutofit fontScale="85000" lnSpcReduction="20000"/>
          </a:bodyPr>
          <a:lstStyle/>
          <a:p>
            <a:pPr indent="0" lvl="0" marL="0" marR="0" rtl="0" algn="l">
              <a:lnSpc>
                <a:spcPct val="100000"/>
              </a:lnSpc>
              <a:spcBef>
                <a:spcPts val="0"/>
              </a:spcBef>
              <a:spcAft>
                <a:spcPts val="0"/>
              </a:spcAft>
              <a:buNone/>
            </a:pPr>
            <a:r>
              <a:rPr lang="en" sz="3400">
                <a:solidFill>
                  <a:schemeClr val="dk1"/>
                </a:solidFill>
              </a:rPr>
              <a:t>ለምኵናኑ ይደሉ</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rPr lang="en" sz="3400">
                <a:solidFill>
                  <a:schemeClr val="dk1"/>
                </a:solidFill>
              </a:rPr>
              <a:t>ለኢየሱስ ይደሉ</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rPr lang="en" sz="3400">
                <a:solidFill>
                  <a:schemeClr val="dk1"/>
                </a:solidFill>
              </a:rPr>
              <a:t>ለክርስቶስ ይደሉ</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t/>
            </a:r>
            <a:endParaRPr sz="3400">
              <a:solidFill>
                <a:schemeClr val="dk1"/>
              </a:solidFill>
            </a:endParaRPr>
          </a:p>
          <a:p>
            <a:pPr indent="0" lvl="0" marL="0" marR="0" rtl="0" algn="l">
              <a:lnSpc>
                <a:spcPct val="100000"/>
              </a:lnSpc>
              <a:spcBef>
                <a:spcPts val="0"/>
              </a:spcBef>
              <a:spcAft>
                <a:spcPts val="0"/>
              </a:spcAft>
              <a:buNone/>
            </a:pPr>
            <a:r>
              <a:rPr lang="en" sz="3400">
                <a:solidFill>
                  <a:schemeClr val="dk1"/>
                </a:solidFill>
              </a:rPr>
              <a:t>ለሕማሙ ይደሉ</a:t>
            </a:r>
            <a:endParaRPr sz="3400">
              <a:solidFill>
                <a:schemeClr val="dk1"/>
              </a:solidFill>
            </a:endParaRPr>
          </a:p>
          <a:p>
            <a:pPr indent="0" lvl="0" marL="0" marR="0" rtl="0" algn="l">
              <a:lnSpc>
                <a:spcPct val="100000"/>
              </a:lnSpc>
              <a:spcBef>
                <a:spcPts val="0"/>
              </a:spcBef>
              <a:spcAft>
                <a:spcPts val="0"/>
              </a:spcAft>
              <a:buNone/>
            </a:pPr>
            <a:r>
              <a:t/>
            </a:r>
            <a:endParaRPr sz="3400">
              <a:solidFill>
                <a:srgbClr val="000000"/>
              </a:solidFill>
            </a:endParaRPr>
          </a:p>
        </p:txBody>
      </p:sp>
      <p:sp>
        <p:nvSpPr>
          <p:cNvPr id="143" name="Google Shape;143;p25"/>
          <p:cNvSpPr txBox="1"/>
          <p:nvPr>
            <p:ph idx="1" type="body"/>
          </p:nvPr>
        </p:nvSpPr>
        <p:spPr>
          <a:xfrm>
            <a:off x="3783850" y="156956"/>
            <a:ext cx="5360100" cy="2030700"/>
          </a:xfrm>
          <a:prstGeom prst="rect">
            <a:avLst/>
          </a:prstGeom>
        </p:spPr>
        <p:txBody>
          <a:bodyPr anchorCtr="0" anchor="t" bIns="45700" lIns="91425" spcFirstLastPara="1" rIns="91425" wrap="square" tIns="45700">
            <a:noAutofit/>
          </a:bodyPr>
          <a:lstStyle/>
          <a:p>
            <a:pPr indent="0" lvl="0" marL="0" marR="0" rtl="0" algn="l">
              <a:lnSpc>
                <a:spcPct val="80000"/>
              </a:lnSpc>
              <a:spcBef>
                <a:spcPts val="0"/>
              </a:spcBef>
              <a:spcAft>
                <a:spcPts val="0"/>
              </a:spcAft>
              <a:buSzPts val="440"/>
              <a:buNone/>
            </a:pPr>
            <a:r>
              <a:rPr b="1" lang="en" sz="2160">
                <a:solidFill>
                  <a:srgbClr val="000000"/>
                </a:solidFill>
              </a:rPr>
              <a:t>l</a:t>
            </a:r>
            <a:r>
              <a:rPr b="1" lang="en" sz="2160">
                <a:solidFill>
                  <a:schemeClr val="dk1"/>
                </a:solidFill>
              </a:rPr>
              <a:t>e-mikwinanu yidelu</a:t>
            </a:r>
            <a:r>
              <a:rPr lang="en" sz="2160">
                <a:solidFill>
                  <a:schemeClr val="dk1"/>
                </a:solidFill>
              </a:rPr>
              <a:t> </a:t>
            </a:r>
            <a:r>
              <a:rPr i="1" lang="en" sz="2200">
                <a:solidFill>
                  <a:schemeClr val="dk1"/>
                </a:solidFill>
              </a:rPr>
              <a:t>kibri we-sibhat we-izez iske le-Alem le-Alem</a:t>
            </a:r>
            <a:endParaRPr sz="2200">
              <a:solidFill>
                <a:schemeClr val="dk1"/>
              </a:solidFill>
            </a:endParaRPr>
          </a:p>
          <a:p>
            <a:pPr indent="0" lvl="0" marL="0" marR="0" rtl="0" algn="l">
              <a:lnSpc>
                <a:spcPct val="80000"/>
              </a:lnSpc>
              <a:spcBef>
                <a:spcPts val="0"/>
              </a:spcBef>
              <a:spcAft>
                <a:spcPts val="0"/>
              </a:spcAft>
              <a:buSzPts val="440"/>
              <a:buNone/>
            </a:pPr>
            <a:r>
              <a:t/>
            </a:r>
            <a:endParaRPr sz="2160">
              <a:solidFill>
                <a:schemeClr val="dk1"/>
              </a:solidFill>
            </a:endParaRPr>
          </a:p>
          <a:p>
            <a:pPr indent="0" lvl="0" marL="0" marR="0" rtl="0" algn="l">
              <a:lnSpc>
                <a:spcPct val="80000"/>
              </a:lnSpc>
              <a:spcBef>
                <a:spcPts val="0"/>
              </a:spcBef>
              <a:spcAft>
                <a:spcPts val="0"/>
              </a:spcAft>
              <a:buSzPts val="440"/>
              <a:buNone/>
            </a:pPr>
            <a:r>
              <a:rPr lang="en" sz="2160">
                <a:solidFill>
                  <a:schemeClr val="dk1"/>
                </a:solidFill>
              </a:rPr>
              <a:t>It is due unto </a:t>
            </a:r>
            <a:r>
              <a:rPr lang="en" sz="2160">
                <a:solidFill>
                  <a:schemeClr val="dk1"/>
                </a:solidFill>
              </a:rPr>
              <a:t>Your</a:t>
            </a:r>
            <a:r>
              <a:rPr lang="en" sz="2160">
                <a:solidFill>
                  <a:schemeClr val="dk1"/>
                </a:solidFill>
              </a:rPr>
              <a:t> authority </a:t>
            </a:r>
            <a:r>
              <a:rPr i="1" lang="en" sz="2160" u="sng">
                <a:solidFill>
                  <a:schemeClr val="dk1"/>
                </a:solidFill>
              </a:rPr>
              <a:t>to give praise and worship to You forever and ever</a:t>
            </a:r>
            <a:endParaRPr sz="2160">
              <a:solidFill>
                <a:schemeClr val="dk1"/>
              </a:solidFill>
            </a:endParaRPr>
          </a:p>
          <a:p>
            <a:pPr indent="0" lvl="0" marL="0" marR="0" rtl="0" algn="l">
              <a:lnSpc>
                <a:spcPct val="80000"/>
              </a:lnSpc>
              <a:spcBef>
                <a:spcPts val="0"/>
              </a:spcBef>
              <a:spcAft>
                <a:spcPts val="0"/>
              </a:spcAft>
              <a:buSzPts val="440"/>
              <a:buNone/>
            </a:pPr>
            <a:r>
              <a:t/>
            </a:r>
            <a:endParaRPr sz="2160">
              <a:solidFill>
                <a:schemeClr val="dk1"/>
              </a:solidFill>
            </a:endParaRPr>
          </a:p>
          <a:p>
            <a:pPr indent="0" lvl="0" marL="0" marR="0" rtl="0" algn="l">
              <a:lnSpc>
                <a:spcPct val="80000"/>
              </a:lnSpc>
              <a:spcBef>
                <a:spcPts val="0"/>
              </a:spcBef>
              <a:spcAft>
                <a:spcPts val="0"/>
              </a:spcAft>
              <a:buSzPts val="440"/>
              <a:buNone/>
            </a:pPr>
            <a:r>
              <a:rPr b="1" lang="en" sz="2160">
                <a:solidFill>
                  <a:schemeClr val="dk1"/>
                </a:solidFill>
              </a:rPr>
              <a:t>leīyesus yidelu</a:t>
            </a:r>
            <a:r>
              <a:rPr lang="en" sz="2160">
                <a:solidFill>
                  <a:schemeClr val="dk1"/>
                </a:solidFill>
              </a:rPr>
              <a:t>...</a:t>
            </a:r>
            <a:endParaRPr sz="2160">
              <a:solidFill>
                <a:schemeClr val="dk1"/>
              </a:solidFill>
            </a:endParaRPr>
          </a:p>
          <a:p>
            <a:pPr indent="0" lvl="0" marL="0" marR="0" rtl="0" algn="l">
              <a:lnSpc>
                <a:spcPct val="80000"/>
              </a:lnSpc>
              <a:spcBef>
                <a:spcPts val="0"/>
              </a:spcBef>
              <a:spcAft>
                <a:spcPts val="0"/>
              </a:spcAft>
              <a:buSzPts val="440"/>
              <a:buNone/>
            </a:pPr>
            <a:r>
              <a:rPr lang="en" sz="2160">
                <a:solidFill>
                  <a:schemeClr val="dk1"/>
                </a:solidFill>
              </a:rPr>
              <a:t>It is due unto Jesus…</a:t>
            </a:r>
            <a:endParaRPr sz="2160">
              <a:solidFill>
                <a:schemeClr val="dk1"/>
              </a:solidFill>
            </a:endParaRPr>
          </a:p>
          <a:p>
            <a:pPr indent="0" lvl="0" marL="0" marR="0" rtl="0" algn="l">
              <a:lnSpc>
                <a:spcPct val="80000"/>
              </a:lnSpc>
              <a:spcBef>
                <a:spcPts val="0"/>
              </a:spcBef>
              <a:spcAft>
                <a:spcPts val="0"/>
              </a:spcAft>
              <a:buSzPts val="440"/>
              <a:buNone/>
            </a:pPr>
            <a:r>
              <a:t/>
            </a:r>
            <a:endParaRPr sz="2160">
              <a:solidFill>
                <a:schemeClr val="dk1"/>
              </a:solidFill>
            </a:endParaRPr>
          </a:p>
          <a:p>
            <a:pPr indent="0" lvl="0" marL="0" marR="0" rtl="0" algn="l">
              <a:lnSpc>
                <a:spcPct val="80000"/>
              </a:lnSpc>
              <a:spcBef>
                <a:spcPts val="0"/>
              </a:spcBef>
              <a:spcAft>
                <a:spcPts val="0"/>
              </a:spcAft>
              <a:buSzPts val="440"/>
              <a:buNone/>
            </a:pPr>
            <a:r>
              <a:t/>
            </a:r>
            <a:endParaRPr sz="2160">
              <a:solidFill>
                <a:schemeClr val="dk1"/>
              </a:solidFill>
            </a:endParaRPr>
          </a:p>
          <a:p>
            <a:pPr indent="0" lvl="0" marL="0" marR="0" rtl="0" algn="l">
              <a:lnSpc>
                <a:spcPct val="80000"/>
              </a:lnSpc>
              <a:spcBef>
                <a:spcPts val="0"/>
              </a:spcBef>
              <a:spcAft>
                <a:spcPts val="0"/>
              </a:spcAft>
              <a:buSzPts val="440"/>
              <a:buNone/>
            </a:pPr>
            <a:r>
              <a:rPr b="1" lang="en" sz="2160">
                <a:solidFill>
                  <a:schemeClr val="dk1"/>
                </a:solidFill>
              </a:rPr>
              <a:t>leKristos yidelu</a:t>
            </a:r>
            <a:endParaRPr b="1" sz="2160">
              <a:solidFill>
                <a:schemeClr val="dk1"/>
              </a:solidFill>
            </a:endParaRPr>
          </a:p>
          <a:p>
            <a:pPr indent="0" lvl="0" marL="0" marR="0" rtl="0" algn="l">
              <a:lnSpc>
                <a:spcPct val="80000"/>
              </a:lnSpc>
              <a:spcBef>
                <a:spcPts val="0"/>
              </a:spcBef>
              <a:spcAft>
                <a:spcPts val="0"/>
              </a:spcAft>
              <a:buSzPts val="440"/>
              <a:buNone/>
            </a:pPr>
            <a:r>
              <a:rPr lang="en" sz="2160">
                <a:solidFill>
                  <a:schemeClr val="dk1"/>
                </a:solidFill>
              </a:rPr>
              <a:t>It is due unto Christ…</a:t>
            </a:r>
            <a:endParaRPr sz="2160">
              <a:solidFill>
                <a:schemeClr val="dk1"/>
              </a:solidFill>
            </a:endParaRPr>
          </a:p>
          <a:p>
            <a:pPr indent="0" lvl="0" marL="0" marR="0" rtl="0" algn="l">
              <a:lnSpc>
                <a:spcPct val="80000"/>
              </a:lnSpc>
              <a:spcBef>
                <a:spcPts val="0"/>
              </a:spcBef>
              <a:spcAft>
                <a:spcPts val="0"/>
              </a:spcAft>
              <a:buSzPts val="440"/>
              <a:buNone/>
            </a:pPr>
            <a:r>
              <a:t/>
            </a:r>
            <a:endParaRPr sz="2160">
              <a:solidFill>
                <a:schemeClr val="dk1"/>
              </a:solidFill>
            </a:endParaRPr>
          </a:p>
          <a:p>
            <a:pPr indent="0" lvl="0" marL="0" marR="0" rtl="0" algn="l">
              <a:lnSpc>
                <a:spcPct val="80000"/>
              </a:lnSpc>
              <a:spcBef>
                <a:spcPts val="0"/>
              </a:spcBef>
              <a:spcAft>
                <a:spcPts val="0"/>
              </a:spcAft>
              <a:buSzPts val="440"/>
              <a:buNone/>
            </a:pPr>
            <a:r>
              <a:t/>
            </a:r>
            <a:endParaRPr sz="2160">
              <a:solidFill>
                <a:schemeClr val="dk1"/>
              </a:solidFill>
            </a:endParaRPr>
          </a:p>
          <a:p>
            <a:pPr indent="0" lvl="0" marL="0" marR="0" rtl="0" algn="l">
              <a:lnSpc>
                <a:spcPct val="80000"/>
              </a:lnSpc>
              <a:spcBef>
                <a:spcPts val="0"/>
              </a:spcBef>
              <a:spcAft>
                <a:spcPts val="0"/>
              </a:spcAft>
              <a:buSzPts val="440"/>
              <a:buNone/>
            </a:pPr>
            <a:r>
              <a:rPr b="1" lang="en" sz="2160">
                <a:solidFill>
                  <a:schemeClr val="dk1"/>
                </a:solidFill>
              </a:rPr>
              <a:t>le-himamu yidelu</a:t>
            </a:r>
            <a:endParaRPr b="1" sz="2160">
              <a:solidFill>
                <a:schemeClr val="dk1"/>
              </a:solidFill>
            </a:endParaRPr>
          </a:p>
          <a:p>
            <a:pPr indent="0" lvl="0" marL="0" marR="0" rtl="0" algn="l">
              <a:lnSpc>
                <a:spcPct val="80000"/>
              </a:lnSpc>
              <a:spcBef>
                <a:spcPts val="0"/>
              </a:spcBef>
              <a:spcAft>
                <a:spcPts val="0"/>
              </a:spcAft>
              <a:buSzPts val="440"/>
              <a:buNone/>
            </a:pPr>
            <a:r>
              <a:rPr lang="en" sz="2160">
                <a:solidFill>
                  <a:schemeClr val="dk1"/>
                </a:solidFill>
              </a:rPr>
              <a:t>It is due unto His passion…</a:t>
            </a:r>
            <a:endParaRPr sz="2160">
              <a:solidFill>
                <a:schemeClr val="dk1"/>
              </a:solidFill>
            </a:endParaRPr>
          </a:p>
          <a:p>
            <a:pPr indent="0" lvl="0" marL="0" marR="0" rtl="0" algn="l">
              <a:lnSpc>
                <a:spcPct val="80000"/>
              </a:lnSpc>
              <a:spcBef>
                <a:spcPts val="0"/>
              </a:spcBef>
              <a:spcAft>
                <a:spcPts val="0"/>
              </a:spcAft>
              <a:buSzPts val="440"/>
              <a:buNone/>
            </a:pPr>
            <a:r>
              <a:t/>
            </a:r>
            <a:endParaRPr sz="216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131"/>
            <a:ext cx="8520600" cy="50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i="1" lang="en" sz="1590" u="sng">
                <a:solidFill>
                  <a:srgbClr val="00B050"/>
                </a:solidFill>
              </a:rPr>
              <a:t>Early Morning</a:t>
            </a:r>
            <a:endParaRPr b="1" i="1" sz="1590" u="sng">
              <a:solidFill>
                <a:srgbClr val="00B050"/>
              </a:solidFill>
            </a:endParaRPr>
          </a:p>
          <a:p>
            <a:pPr indent="0" lvl="0" marL="0" rtl="0" algn="ctr">
              <a:lnSpc>
                <a:spcPct val="115000"/>
              </a:lnSpc>
              <a:spcBef>
                <a:spcPts val="0"/>
              </a:spcBef>
              <a:spcAft>
                <a:spcPts val="0"/>
              </a:spcAft>
              <a:buClr>
                <a:schemeClr val="dk1"/>
              </a:buClr>
              <a:buSzPts val="990"/>
              <a:buFont typeface="Arial"/>
              <a:buNone/>
            </a:pPr>
            <a:r>
              <a:rPr lang="en" sz="1679"/>
              <a:t>ሕዝቅኤል 42:1-43, 43:11 Ezekiel 42:1-43, 43:11</a:t>
            </a:r>
            <a:endParaRPr sz="1679"/>
          </a:p>
          <a:p>
            <a:pPr indent="0" lvl="0" marL="0" rtl="0" algn="ctr">
              <a:lnSpc>
                <a:spcPct val="115000"/>
              </a:lnSpc>
              <a:spcBef>
                <a:spcPts val="0"/>
              </a:spcBef>
              <a:spcAft>
                <a:spcPts val="0"/>
              </a:spcAft>
              <a:buClr>
                <a:schemeClr val="dk1"/>
              </a:buClr>
              <a:buSzPts val="990"/>
              <a:buFont typeface="Arial"/>
              <a:buNone/>
            </a:pPr>
            <a:r>
              <a:rPr lang="en" sz="1679"/>
              <a:t>አሞጽ 4:3-13 Amos 4:3-13</a:t>
            </a:r>
            <a:endParaRPr sz="1679"/>
          </a:p>
          <a:p>
            <a:pPr indent="0" lvl="0" marL="0" rtl="0" algn="ctr">
              <a:lnSpc>
                <a:spcPct val="115000"/>
              </a:lnSpc>
              <a:spcBef>
                <a:spcPts val="0"/>
              </a:spcBef>
              <a:spcAft>
                <a:spcPts val="0"/>
              </a:spcAft>
              <a:buClr>
                <a:schemeClr val="dk1"/>
              </a:buClr>
              <a:buSzPts val="990"/>
              <a:buFont typeface="Arial"/>
              <a:buNone/>
            </a:pPr>
            <a:r>
              <a:rPr lang="en" sz="1679"/>
              <a:t>አሞጽ 3:1-11 Amos 3:1-11</a:t>
            </a:r>
            <a:endParaRPr sz="1679"/>
          </a:p>
          <a:p>
            <a:pPr indent="0" lvl="0" marL="0" rtl="0" algn="ctr">
              <a:lnSpc>
                <a:spcPct val="115000"/>
              </a:lnSpc>
              <a:spcBef>
                <a:spcPts val="0"/>
              </a:spcBef>
              <a:spcAft>
                <a:spcPts val="0"/>
              </a:spcAft>
              <a:buClr>
                <a:schemeClr val="dk1"/>
              </a:buClr>
              <a:buSzPts val="990"/>
              <a:buFont typeface="Arial"/>
              <a:buNone/>
            </a:pPr>
            <a:r>
              <a:rPr lang="en" sz="1679"/>
              <a:t>ሕዝቅኤል 20:27-33 Ezekiel 20:27-33</a:t>
            </a:r>
            <a:endParaRPr sz="1679"/>
          </a:p>
          <a:p>
            <a:pPr indent="0" lvl="0" marL="0" rtl="0" algn="ctr">
              <a:lnSpc>
                <a:spcPct val="115000"/>
              </a:lnSpc>
              <a:spcBef>
                <a:spcPts val="0"/>
              </a:spcBef>
              <a:spcAft>
                <a:spcPts val="0"/>
              </a:spcAft>
              <a:buClr>
                <a:schemeClr val="dk1"/>
              </a:buClr>
              <a:buSzPts val="990"/>
              <a:buFont typeface="Arial"/>
              <a:buNone/>
            </a:pPr>
            <a:r>
              <a:rPr lang="en" sz="1679"/>
              <a:t>ኤርምያስ 8:4-9 Jeremiah 8:4-9</a:t>
            </a:r>
            <a:endParaRPr sz="1679"/>
          </a:p>
          <a:p>
            <a:pPr indent="0" lvl="0" marL="0" rtl="0" algn="ctr">
              <a:spcBef>
                <a:spcPts val="0"/>
              </a:spcBef>
              <a:spcAft>
                <a:spcPts val="0"/>
              </a:spcAft>
              <a:buClr>
                <a:schemeClr val="dk1"/>
              </a:buClr>
              <a:buSzPts val="990"/>
              <a:buFont typeface="Arial"/>
              <a:buNone/>
            </a:pPr>
            <a:r>
              <a:rPr lang="en" sz="1679" u="sng">
                <a:solidFill>
                  <a:srgbClr val="00B050"/>
                </a:solidFill>
              </a:rPr>
              <a:t>ሰዓት ሓደ, </a:t>
            </a:r>
            <a:r>
              <a:rPr b="1" lang="en" sz="1679" u="sng">
                <a:solidFill>
                  <a:srgbClr val="00B050"/>
                </a:solidFill>
              </a:rPr>
              <a:t>7AM</a:t>
            </a:r>
            <a:endParaRPr sz="1679"/>
          </a:p>
          <a:p>
            <a:pPr indent="0" lvl="0" marL="0" rtl="0" algn="ctr">
              <a:lnSpc>
                <a:spcPct val="115000"/>
              </a:lnSpc>
              <a:spcBef>
                <a:spcPts val="0"/>
              </a:spcBef>
              <a:spcAft>
                <a:spcPts val="0"/>
              </a:spcAft>
              <a:buClr>
                <a:schemeClr val="dk1"/>
              </a:buClr>
              <a:buSzPts val="990"/>
              <a:buFont typeface="Arial"/>
              <a:buNone/>
            </a:pPr>
            <a:r>
              <a:rPr lang="en" sz="1679"/>
              <a:t>ዘጸአት 17:8-15 Exodus 17:8-15</a:t>
            </a:r>
            <a:endParaRPr sz="1679"/>
          </a:p>
          <a:p>
            <a:pPr indent="0" lvl="0" marL="0" rtl="0" algn="ctr">
              <a:lnSpc>
                <a:spcPct val="115000"/>
              </a:lnSpc>
              <a:spcBef>
                <a:spcPts val="0"/>
              </a:spcBef>
              <a:spcAft>
                <a:spcPts val="0"/>
              </a:spcAft>
              <a:buClr>
                <a:schemeClr val="dk1"/>
              </a:buClr>
              <a:buSzPts val="990"/>
              <a:buFont typeface="Arial"/>
              <a:buNone/>
            </a:pPr>
            <a:r>
              <a:rPr lang="en" sz="1679"/>
              <a:t>ግብረ ሓዋርያት 1:15-20 Acts 1:15-20</a:t>
            </a:r>
            <a:endParaRPr sz="1679"/>
          </a:p>
          <a:p>
            <a:pPr indent="0" lvl="0" marL="0" rtl="0" algn="ctr">
              <a:spcBef>
                <a:spcPts val="0"/>
              </a:spcBef>
              <a:spcAft>
                <a:spcPts val="0"/>
              </a:spcAft>
              <a:buClr>
                <a:schemeClr val="dk1"/>
              </a:buClr>
              <a:buSzPts val="990"/>
              <a:buFont typeface="Arial"/>
              <a:buNone/>
            </a:pPr>
            <a:r>
              <a:rPr lang="en" sz="1679" u="sng">
                <a:solidFill>
                  <a:srgbClr val="00B050"/>
                </a:solidFill>
              </a:rPr>
              <a:t>ሰዓት ሰለስተ, </a:t>
            </a:r>
            <a:r>
              <a:rPr b="1" lang="en" sz="1679" u="sng">
                <a:solidFill>
                  <a:srgbClr val="00B050"/>
                </a:solidFill>
              </a:rPr>
              <a:t>9AM</a:t>
            </a:r>
            <a:endParaRPr b="1" sz="1679" u="sng">
              <a:solidFill>
                <a:srgbClr val="00B050"/>
              </a:solidFill>
            </a:endParaRPr>
          </a:p>
          <a:p>
            <a:pPr indent="0" lvl="0" marL="0" rtl="0" algn="ctr">
              <a:lnSpc>
                <a:spcPct val="115000"/>
              </a:lnSpc>
              <a:spcBef>
                <a:spcPts val="0"/>
              </a:spcBef>
              <a:spcAft>
                <a:spcPts val="0"/>
              </a:spcAft>
              <a:buClr>
                <a:schemeClr val="dk1"/>
              </a:buClr>
              <a:buSzPts val="990"/>
              <a:buFont typeface="Arial"/>
              <a:buNone/>
            </a:pPr>
            <a:r>
              <a:rPr lang="en" sz="1679"/>
              <a:t>ዘጸአት 32:30-ፍጻሜ፣ 33:3 Exodus 32:30-End, 3:3</a:t>
            </a:r>
            <a:endParaRPr sz="1679"/>
          </a:p>
          <a:p>
            <a:pPr indent="0" lvl="0" marL="0" rtl="0" algn="ctr">
              <a:lnSpc>
                <a:spcPct val="115000"/>
              </a:lnSpc>
              <a:spcBef>
                <a:spcPts val="0"/>
              </a:spcBef>
              <a:spcAft>
                <a:spcPts val="0"/>
              </a:spcAft>
              <a:buClr>
                <a:schemeClr val="dk1"/>
              </a:buClr>
              <a:buSzPts val="990"/>
              <a:buFont typeface="Arial"/>
              <a:buNone/>
            </a:pPr>
            <a:r>
              <a:rPr lang="en" sz="1679"/>
              <a:t>ሚክያስ 2:3-13 Micah 2:3-13</a:t>
            </a:r>
            <a:endParaRPr sz="1679"/>
          </a:p>
          <a:p>
            <a:pPr indent="0" lvl="0" marL="0" rtl="0" algn="ctr">
              <a:lnSpc>
                <a:spcPct val="115000"/>
              </a:lnSpc>
              <a:spcBef>
                <a:spcPts val="0"/>
              </a:spcBef>
              <a:spcAft>
                <a:spcPts val="0"/>
              </a:spcAft>
              <a:buClr>
                <a:schemeClr val="dk1"/>
              </a:buClr>
              <a:buSzPts val="990"/>
              <a:buFont typeface="Arial"/>
              <a:buNone/>
            </a:pPr>
            <a:r>
              <a:rPr lang="en" sz="1679"/>
              <a:t>ጥበብ ሲራክ 24:1-11 Sirach 24:1-11</a:t>
            </a:r>
            <a:endParaRPr sz="1679"/>
          </a:p>
          <a:p>
            <a:pPr indent="0" lvl="0" marL="0" rtl="0" algn="ctr">
              <a:spcBef>
                <a:spcPts val="0"/>
              </a:spcBef>
              <a:spcAft>
                <a:spcPts val="0"/>
              </a:spcAft>
              <a:buClr>
                <a:schemeClr val="dk1"/>
              </a:buClr>
              <a:buSzPts val="990"/>
              <a:buFont typeface="Arial"/>
              <a:buNone/>
            </a:pPr>
            <a:r>
              <a:rPr lang="en" sz="1679" u="sng">
                <a:solidFill>
                  <a:srgbClr val="00B050"/>
                </a:solidFill>
              </a:rPr>
              <a:t>ሰዓት ሽዱሽተ, </a:t>
            </a:r>
            <a:r>
              <a:rPr b="1" lang="en" sz="1679" u="sng">
                <a:solidFill>
                  <a:srgbClr val="00B050"/>
                </a:solidFill>
              </a:rPr>
              <a:t>12PM</a:t>
            </a:r>
            <a:r>
              <a:rPr lang="en" sz="1679">
                <a:solidFill>
                  <a:srgbClr val="00B050"/>
                </a:solidFill>
              </a:rPr>
              <a:t> </a:t>
            </a:r>
            <a:endParaRPr sz="1679">
              <a:solidFill>
                <a:srgbClr val="00B050"/>
              </a:solidFill>
            </a:endParaRPr>
          </a:p>
          <a:p>
            <a:pPr indent="0" lvl="0" marL="0" rtl="0" algn="ctr">
              <a:lnSpc>
                <a:spcPct val="115000"/>
              </a:lnSpc>
              <a:spcBef>
                <a:spcPts val="0"/>
              </a:spcBef>
              <a:spcAft>
                <a:spcPts val="0"/>
              </a:spcAft>
              <a:buClr>
                <a:schemeClr val="dk1"/>
              </a:buClr>
              <a:buSzPts val="990"/>
              <a:buFont typeface="Arial"/>
              <a:buNone/>
            </a:pPr>
            <a:r>
              <a:rPr lang="en" sz="1679"/>
              <a:t>ኤርምያስ 7:2-15 Jeremiah 7:2-15</a:t>
            </a:r>
            <a:endParaRPr sz="1679"/>
          </a:p>
          <a:p>
            <a:pPr indent="0" lvl="0" marL="0" rtl="0" algn="ctr">
              <a:lnSpc>
                <a:spcPct val="115000"/>
              </a:lnSpc>
              <a:spcBef>
                <a:spcPts val="0"/>
              </a:spcBef>
              <a:spcAft>
                <a:spcPts val="0"/>
              </a:spcAft>
              <a:buClr>
                <a:schemeClr val="dk1"/>
              </a:buClr>
              <a:buSzPts val="990"/>
              <a:buFont typeface="Arial"/>
              <a:buNone/>
            </a:pPr>
            <a:r>
              <a:rPr lang="en" sz="1679"/>
              <a:t>ሚክያስ 2:7-ፍጻሜ፣ 3:8 Micah 2:7-End, 3:8</a:t>
            </a:r>
            <a:endParaRPr sz="1679"/>
          </a:p>
          <a:p>
            <a:pPr indent="0" lvl="0" marL="0" rtl="0" algn="ctr">
              <a:lnSpc>
                <a:spcPct val="115000"/>
              </a:lnSpc>
              <a:spcBef>
                <a:spcPts val="0"/>
              </a:spcBef>
              <a:spcAft>
                <a:spcPts val="0"/>
              </a:spcAft>
              <a:buClr>
                <a:schemeClr val="dk1"/>
              </a:buClr>
              <a:buSzPts val="990"/>
              <a:buFont typeface="Arial"/>
              <a:buNone/>
            </a:pPr>
            <a:r>
              <a:rPr lang="en" sz="1679"/>
              <a:t>ሶፎንያስ 1:7-2፣ 2:3 Zephaniah 1:7-2, 2:3</a:t>
            </a:r>
            <a:endParaRPr sz="1679"/>
          </a:p>
          <a:p>
            <a:pPr indent="0" lvl="0" marL="0" rtl="0" algn="ctr">
              <a:lnSpc>
                <a:spcPct val="115000"/>
              </a:lnSpc>
              <a:spcBef>
                <a:spcPts val="0"/>
              </a:spcBef>
              <a:spcAft>
                <a:spcPts val="0"/>
              </a:spcAft>
              <a:buClr>
                <a:schemeClr val="dk1"/>
              </a:buClr>
              <a:buSzPts val="990"/>
              <a:buFont typeface="Arial"/>
              <a:buNone/>
            </a:pPr>
            <a:r>
              <a:rPr lang="en" sz="1679"/>
              <a:t>ጥበብ ሲራክ 12:13-ፍጻሜ፣ 13:1 Sirach 12:13-End, 13:1</a:t>
            </a:r>
            <a:endParaRPr sz="1679"/>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0" y="86325"/>
            <a:ext cx="4680900" cy="233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t/>
            </a:r>
            <a:endParaRPr b="1" i="1" sz="950" u="sng"/>
          </a:p>
          <a:p>
            <a:pPr indent="0" lvl="0" marL="0" rtl="0" algn="ctr">
              <a:lnSpc>
                <a:spcPct val="90000"/>
              </a:lnSpc>
              <a:spcBef>
                <a:spcPts val="500"/>
              </a:spcBef>
              <a:spcAft>
                <a:spcPts val="0"/>
              </a:spcAft>
              <a:buSzPts val="990"/>
              <a:buNone/>
            </a:pPr>
            <a:r>
              <a:rPr lang="en" sz="2390" u="sng">
                <a:solidFill>
                  <a:srgbClr val="FF0000"/>
                </a:solidFill>
              </a:rPr>
              <a:t>መቅድመ ተአምረ ማርያም</a:t>
            </a:r>
            <a:endParaRPr sz="239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 sz="2390">
                <a:solidFill>
                  <a:srgbClr val="000000"/>
                </a:solidFill>
                <a:latin typeface="Calibri"/>
                <a:ea typeface="Calibri"/>
                <a:cs typeface="Calibri"/>
                <a:sym typeface="Calibri"/>
              </a:rPr>
              <a:t>ምንተኑ አዐሥየኪ ዕሴተ በእንተ ኩሉ ዘገበርኪ ሊተ ማርያም ሠናይት  ዘታፈቅሪ ምሕረተ ሶበሰ ትትዓቀቢ ዘዚአየ ኃጢአተ እምኢሐዮኩ አሐተ ሰዓተ።</a:t>
            </a:r>
            <a:r>
              <a:rPr lang="en" sz="950">
                <a:solidFill>
                  <a:srgbClr val="000000"/>
                </a:solidFill>
                <a:latin typeface="Calibri"/>
                <a:ea typeface="Calibri"/>
                <a:cs typeface="Calibri"/>
                <a:sym typeface="Calibri"/>
              </a:rPr>
              <a:t>  </a:t>
            </a:r>
            <a:endParaRPr sz="950">
              <a:solidFill>
                <a:srgbClr val="000000"/>
              </a:solidFill>
              <a:latin typeface="Calibri"/>
              <a:ea typeface="Calibri"/>
              <a:cs typeface="Calibri"/>
              <a:sym typeface="Calibri"/>
            </a:endParaRPr>
          </a:p>
        </p:txBody>
      </p:sp>
      <p:sp>
        <p:nvSpPr>
          <p:cNvPr id="154" name="Google Shape;154;p27"/>
          <p:cNvSpPr txBox="1"/>
          <p:nvPr>
            <p:ph type="title"/>
          </p:nvPr>
        </p:nvSpPr>
        <p:spPr>
          <a:xfrm>
            <a:off x="4502700" y="71363"/>
            <a:ext cx="4728600" cy="233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t/>
            </a:r>
            <a:endParaRPr b="1" i="1" sz="860" u="sng"/>
          </a:p>
          <a:p>
            <a:pPr indent="0" lvl="0" marL="0" rtl="0" algn="ctr">
              <a:lnSpc>
                <a:spcPct val="90000"/>
              </a:lnSpc>
              <a:spcBef>
                <a:spcPts val="500"/>
              </a:spcBef>
              <a:spcAft>
                <a:spcPts val="0"/>
              </a:spcAft>
              <a:buSzPts val="990"/>
              <a:buNone/>
            </a:pPr>
            <a:r>
              <a:rPr lang="en" sz="2300" u="sng">
                <a:solidFill>
                  <a:srgbClr val="FF0000"/>
                </a:solidFill>
              </a:rPr>
              <a:t>meq’dim te’amire Mariyam</a:t>
            </a:r>
            <a:endParaRPr sz="230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 sz="2300">
                <a:solidFill>
                  <a:srgbClr val="000000"/>
                </a:solidFill>
                <a:latin typeface="Calibri"/>
                <a:ea typeface="Calibri"/>
                <a:cs typeface="Calibri"/>
                <a:sym typeface="Calibri"/>
              </a:rPr>
              <a:t>mintinu a’asiyekī isiete be-inte kulu ze-geberkī līte Mariyam senayt ze-tafeqirī mihrete sobese titAqebī ze-zī’aye haTīate im-īhayoku ahate seAte</a:t>
            </a:r>
            <a:endParaRPr sz="860">
              <a:solidFill>
                <a:srgbClr val="000000"/>
              </a:solidFill>
              <a:latin typeface="Calibri"/>
              <a:ea typeface="Calibri"/>
              <a:cs typeface="Calibri"/>
              <a:sym typeface="Calibri"/>
            </a:endParaRPr>
          </a:p>
        </p:txBody>
      </p:sp>
      <p:sp>
        <p:nvSpPr>
          <p:cNvPr id="155" name="Google Shape;155;p27"/>
          <p:cNvSpPr txBox="1"/>
          <p:nvPr/>
        </p:nvSpPr>
        <p:spPr>
          <a:xfrm>
            <a:off x="4339325" y="2751450"/>
            <a:ext cx="47286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t>What shall I render you for all things you have done for me? Mary the good lover of Mercy, If you did </a:t>
            </a:r>
            <a:r>
              <a:rPr b="1" lang="en" sz="2300"/>
              <a:t>not keep my sins, I would not be around for one hour</a:t>
            </a:r>
            <a:endParaRPr b="1" sz="2300"/>
          </a:p>
        </p:txBody>
      </p:sp>
      <p:sp>
        <p:nvSpPr>
          <p:cNvPr id="156" name="Google Shape;156;p27"/>
          <p:cNvSpPr txBox="1"/>
          <p:nvPr/>
        </p:nvSpPr>
        <p:spPr>
          <a:xfrm>
            <a:off x="76200" y="2751450"/>
            <a:ext cx="4294200" cy="2216400"/>
          </a:xfrm>
          <a:prstGeom prst="rect">
            <a:avLst/>
          </a:prstGeom>
          <a:noFill/>
          <a:ln>
            <a:noFill/>
          </a:ln>
        </p:spPr>
        <p:txBody>
          <a:bodyPr anchorCtr="0" anchor="t" bIns="91425" lIns="91425" spcFirstLastPara="1" rIns="91425" wrap="square" tIns="91425">
            <a:spAutoFit/>
          </a:bodyPr>
          <a:lstStyle/>
          <a:p>
            <a:pPr indent="0" lvl="0" marL="0" rtl="0" algn="ctr">
              <a:spcBef>
                <a:spcPts val="940"/>
              </a:spcBef>
              <a:spcAft>
                <a:spcPts val="0"/>
              </a:spcAft>
              <a:buClr>
                <a:srgbClr val="00B050"/>
              </a:buClr>
              <a:buSzPts val="4700"/>
              <a:buFont typeface="Arial"/>
              <a:buNone/>
            </a:pPr>
            <a:r>
              <a:rPr lang="en" sz="2200">
                <a:solidFill>
                  <a:schemeClr val="dk1"/>
                </a:solidFill>
                <a:latin typeface="Calibri"/>
                <a:ea typeface="Calibri"/>
                <a:cs typeface="Calibri"/>
                <a:sym typeface="Calibri"/>
              </a:rPr>
              <a:t>ኦ ምሕረት እትፈትዊ ማርያም ውቅብቲ፡ ንስኺ ሓጢኣተይ እንተትሕዝለይ ሓንቲ ሰዓት’ውን ተኾነት ክጸንሕ ኣይምኸኣልኩን’ሞ፡ ስለዚ ኩሉ ትገብርለይ’ሲ እንታይ ዋጋ ኢየ ክኸፍለኪ።</a:t>
            </a:r>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0" y="1305525"/>
            <a:ext cx="4445100" cy="2333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t/>
            </a:r>
            <a:endParaRPr b="1" i="1" sz="670" u="sng"/>
          </a:p>
          <a:p>
            <a:pPr indent="0" lvl="0" marL="0" rtl="0" algn="ctr">
              <a:lnSpc>
                <a:spcPct val="100000"/>
              </a:lnSpc>
              <a:spcBef>
                <a:spcPts val="500"/>
              </a:spcBef>
              <a:spcAft>
                <a:spcPts val="0"/>
              </a:spcAft>
              <a:buSzPts val="990"/>
              <a:buNone/>
            </a:pPr>
            <a:r>
              <a:rPr lang="en" sz="2110" u="sng">
                <a:solidFill>
                  <a:srgbClr val="FF0000"/>
                </a:solidFill>
              </a:rPr>
              <a:t>መቅድመ ተአምረ ማርያም</a:t>
            </a:r>
            <a:endParaRPr sz="211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990"/>
              <a:buNone/>
            </a:pPr>
            <a:r>
              <a:rPr lang="en" sz="1750">
                <a:solidFill>
                  <a:srgbClr val="000000"/>
                </a:solidFill>
                <a:latin typeface="Calibri"/>
                <a:ea typeface="Calibri"/>
                <a:cs typeface="Calibri"/>
                <a:sym typeface="Calibri"/>
              </a:rPr>
              <a:t>በሰላመ ገብርኤል መልአክ ኦ እግዚእትየ ማርያም፡ ሰላም እለኪ ፡ድንግል በሕሊናኪ ወድንግል በስጋኪ፡ እመ እግዚኣብሔር ጸባዖት ሰላም ለኪ፡ ቡርክት አንቲ እም አንስት ወብሩክ ፍሬ ከርስኪ ተፈሥሒ ፍሥሕት ኦ ምልዕተ ጸጋ እግዚአብሔር ምስሌኪ።</a:t>
            </a:r>
            <a:endParaRPr sz="175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990"/>
              <a:buNone/>
            </a:pPr>
            <a:r>
              <a:t/>
            </a:r>
            <a:endParaRPr sz="1750">
              <a:solidFill>
                <a:srgbClr val="000000"/>
              </a:solidFill>
              <a:latin typeface="Calibri"/>
              <a:ea typeface="Calibri"/>
              <a:cs typeface="Calibri"/>
              <a:sym typeface="Calibri"/>
            </a:endParaRPr>
          </a:p>
          <a:p>
            <a:pPr indent="0" lvl="0" marL="0" rtl="0" algn="ctr">
              <a:lnSpc>
                <a:spcPct val="100000"/>
              </a:lnSpc>
              <a:spcBef>
                <a:spcPts val="880"/>
              </a:spcBef>
              <a:spcAft>
                <a:spcPts val="0"/>
              </a:spcAft>
              <a:buSzPts val="990"/>
              <a:buNone/>
            </a:pPr>
            <a:r>
              <a:rPr lang="en" sz="1750">
                <a:solidFill>
                  <a:srgbClr val="000000"/>
                </a:solidFill>
                <a:latin typeface="Calibri"/>
                <a:ea typeface="Calibri"/>
                <a:cs typeface="Calibri"/>
                <a:sym typeface="Calibri"/>
              </a:rPr>
              <a:t>ኣቲ ንግስተይ ማርያም ብናይ ቅዱስ ገብርኤል መልኣኽ ሰላምታ ሰላም እብለኪ ኣለኹ፡ ብሕልና ድንግል ብስጋ ድንግል ኢኺ፡ ኣደ እግዚአብሔር ጸባዖት ሰላምታ ንዓኺ፡ ንስኺ ካብ ኣንስቲ ዝተባረኽኪ ናይ ከርስኺ ፍረ ውን ዝተባረኸ እዩ፡ እግዚአብሔር ምሳኺ ዝኾነ ጸጋ ዝተመላእኪ ተሓጎሲ ደስ ይበልኪ።</a:t>
            </a:r>
            <a:endParaRPr sz="2110">
              <a:solidFill>
                <a:srgbClr val="000000"/>
              </a:solidFill>
              <a:latin typeface="Calibri"/>
              <a:ea typeface="Calibri"/>
              <a:cs typeface="Calibri"/>
              <a:sym typeface="Calibri"/>
            </a:endParaRPr>
          </a:p>
        </p:txBody>
      </p:sp>
      <p:sp>
        <p:nvSpPr>
          <p:cNvPr id="162" name="Google Shape;162;p28"/>
          <p:cNvSpPr txBox="1"/>
          <p:nvPr>
            <p:ph type="title"/>
          </p:nvPr>
        </p:nvSpPr>
        <p:spPr>
          <a:xfrm>
            <a:off x="4185750" y="109463"/>
            <a:ext cx="5045400" cy="233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t/>
            </a:r>
            <a:endParaRPr b="1" i="1" sz="790" u="sng"/>
          </a:p>
          <a:p>
            <a:pPr indent="0" lvl="0" marL="0" rtl="0" algn="ctr">
              <a:lnSpc>
                <a:spcPct val="90000"/>
              </a:lnSpc>
              <a:spcBef>
                <a:spcPts val="500"/>
              </a:spcBef>
              <a:spcAft>
                <a:spcPts val="0"/>
              </a:spcAft>
              <a:buSzPts val="990"/>
              <a:buNone/>
            </a:pPr>
            <a:r>
              <a:rPr lang="en" sz="2230" u="sng">
                <a:solidFill>
                  <a:srgbClr val="FF0000"/>
                </a:solidFill>
              </a:rPr>
              <a:t>meq’dim te’amire Mariyam</a:t>
            </a:r>
            <a:endParaRPr sz="223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 sz="2230">
                <a:solidFill>
                  <a:srgbClr val="000000"/>
                </a:solidFill>
                <a:latin typeface="Calibri"/>
                <a:ea typeface="Calibri"/>
                <a:cs typeface="Calibri"/>
                <a:sym typeface="Calibri"/>
              </a:rPr>
              <a:t>be-selame Gebriel melak o Igzī’tiye Mariyam; selam ilekī dingil be-hilīnakī we-dingil be-sigakī; ime Igzīabhier tseba’ot selam lekī; burikt antī im-anist we-biruk firie kersikī tefesihī fish’t o milite tsega Igzīabhier misliekī</a:t>
            </a:r>
            <a:endParaRPr sz="790">
              <a:solidFill>
                <a:srgbClr val="000000"/>
              </a:solidFill>
              <a:latin typeface="Calibri"/>
              <a:ea typeface="Calibri"/>
              <a:cs typeface="Calibri"/>
              <a:sym typeface="Calibri"/>
            </a:endParaRPr>
          </a:p>
        </p:txBody>
      </p:sp>
      <p:sp>
        <p:nvSpPr>
          <p:cNvPr id="163" name="Google Shape;163;p28"/>
          <p:cNvSpPr txBox="1"/>
          <p:nvPr/>
        </p:nvSpPr>
        <p:spPr>
          <a:xfrm>
            <a:off x="4339325" y="2903850"/>
            <a:ext cx="4728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500"/>
          </a:p>
        </p:txBody>
      </p:sp>
      <p:sp>
        <p:nvSpPr>
          <p:cNvPr id="164" name="Google Shape;164;p28"/>
          <p:cNvSpPr txBox="1"/>
          <p:nvPr>
            <p:ph type="title"/>
          </p:nvPr>
        </p:nvSpPr>
        <p:spPr>
          <a:xfrm>
            <a:off x="4098725" y="2576888"/>
            <a:ext cx="5045400" cy="233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t/>
            </a:r>
            <a:endParaRPr b="1" i="1" sz="520" u="sng"/>
          </a:p>
          <a:p>
            <a:pPr indent="0" lvl="0" marL="0" rtl="0" algn="ctr">
              <a:lnSpc>
                <a:spcPct val="90000"/>
              </a:lnSpc>
              <a:spcBef>
                <a:spcPts val="500"/>
              </a:spcBef>
              <a:spcAft>
                <a:spcPts val="0"/>
              </a:spcAft>
              <a:buSzPts val="990"/>
              <a:buNone/>
            </a:pPr>
            <a:r>
              <a:rPr lang="en" sz="1960" u="sng">
                <a:solidFill>
                  <a:srgbClr val="FF0000"/>
                </a:solidFill>
              </a:rPr>
              <a:t>Before the Miracles of Mary</a:t>
            </a:r>
            <a:endParaRPr sz="1960">
              <a:solidFill>
                <a:srgbClr val="000000"/>
              </a:solidFill>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 sz="1960">
                <a:solidFill>
                  <a:srgbClr val="000000"/>
                </a:solidFill>
                <a:latin typeface="Calibri"/>
                <a:ea typeface="Calibri"/>
                <a:cs typeface="Calibri"/>
                <a:sym typeface="Calibri"/>
              </a:rPr>
              <a:t>In the greeting of Gabriel the angel, Oh my lady Mary, peace be [salutation] unto you virgin in thought and virgin in body, mother of God, Lord of Hosts, peace be unto you; blessed are you among women and blessed is the fruit of your womb, rejoice Oh joyful one full of grace, God is with you</a:t>
            </a:r>
            <a:endParaRPr sz="52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9"/>
          <p:cNvPicPr preferRelativeResize="0"/>
          <p:nvPr/>
        </p:nvPicPr>
        <p:blipFill>
          <a:blip r:embed="rId3">
            <a:alphaModFix/>
          </a:blip>
          <a:stretch>
            <a:fillRect/>
          </a:stretch>
        </p:blipFill>
        <p:spPr>
          <a:xfrm>
            <a:off x="1421350" y="4706"/>
            <a:ext cx="645153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7625" y="213094"/>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ድሕረ ንበተ ተአምረ ማርያም</a:t>
            </a:r>
            <a:endParaRPr sz="500"/>
          </a:p>
        </p:txBody>
      </p:sp>
      <p:sp>
        <p:nvSpPr>
          <p:cNvPr id="175" name="Google Shape;175;p30"/>
          <p:cNvSpPr txBox="1"/>
          <p:nvPr>
            <p:ph idx="1" type="body"/>
          </p:nvPr>
        </p:nvSpPr>
        <p:spPr>
          <a:xfrm>
            <a:off x="37625" y="638119"/>
            <a:ext cx="4013400" cy="1966500"/>
          </a:xfrm>
          <a:prstGeom prst="rect">
            <a:avLst/>
          </a:prstGeom>
        </p:spPr>
        <p:txBody>
          <a:bodyPr anchorCtr="0" anchor="t" bIns="91425" lIns="91425" spcFirstLastPara="1" rIns="91425" wrap="square" tIns="91425">
            <a:normAutofit fontScale="77500"/>
          </a:bodyPr>
          <a:lstStyle/>
          <a:p>
            <a:pPr indent="0" lvl="0" marL="457200" rtl="0" algn="l">
              <a:spcBef>
                <a:spcPts val="0"/>
              </a:spcBef>
              <a:spcAft>
                <a:spcPts val="1200"/>
              </a:spcAft>
              <a:buNone/>
            </a:pPr>
            <a:r>
              <a:rPr lang="en" sz="2200">
                <a:solidFill>
                  <a:schemeClr val="dk1"/>
                </a:solidFill>
                <a:latin typeface="Calibri"/>
                <a:ea typeface="Calibri"/>
                <a:cs typeface="Calibri"/>
                <a:sym typeface="Calibri"/>
              </a:rPr>
              <a:t>ናዛዚትነ እምኃዘን። ወኃይለ ውርዝትነ እምርስአን። በማኅፀንኪ ተፀውረ ብሉየ መዋዕል ሕፃን። ኦ ማርያም ተስፋ ለቅቡፃን። በጊዜ ጸሎት ወዕጣነ ወበጊዜ ቅዱስ ቁርባን። ለናዝዞትነ ንዒ ኅበዝ መካን።</a:t>
            </a:r>
            <a:endParaRPr sz="1700">
              <a:solidFill>
                <a:schemeClr val="dk1"/>
              </a:solidFill>
            </a:endParaRPr>
          </a:p>
        </p:txBody>
      </p:sp>
      <p:sp>
        <p:nvSpPr>
          <p:cNvPr id="176" name="Google Shape;176;p30"/>
          <p:cNvSpPr txBox="1"/>
          <p:nvPr>
            <p:ph idx="1" type="body"/>
          </p:nvPr>
        </p:nvSpPr>
        <p:spPr>
          <a:xfrm>
            <a:off x="4385675" y="580969"/>
            <a:ext cx="4611300" cy="1966500"/>
          </a:xfrm>
          <a:prstGeom prst="rect">
            <a:avLst/>
          </a:prstGeom>
        </p:spPr>
        <p:txBody>
          <a:bodyPr anchorCtr="0" anchor="t" bIns="91425" lIns="91425" spcFirstLastPara="1" rIns="91425" wrap="square" tIns="91425">
            <a:normAutofit fontScale="85000" lnSpcReduction="10000"/>
          </a:bodyPr>
          <a:lstStyle/>
          <a:p>
            <a:pPr indent="0" lvl="0" marL="457200" rtl="0" algn="l">
              <a:spcBef>
                <a:spcPts val="0"/>
              </a:spcBef>
              <a:spcAft>
                <a:spcPts val="1200"/>
              </a:spcAft>
              <a:buNone/>
            </a:pPr>
            <a:r>
              <a:rPr lang="en" sz="2100">
                <a:solidFill>
                  <a:schemeClr val="dk1"/>
                </a:solidFill>
              </a:rPr>
              <a:t>nazazītine im-hazen; we-hayle wirzitine im-risan; be-mah’tsenikī tetsewire biluye mewa’il hitsan; O Mariyam tesfa le-qibutsan; be-gīzie tselot we-iTan webe-gīzie qidus qurban; le-nazizotine ni’ī habe zi mekan</a:t>
            </a:r>
            <a:endParaRPr sz="2100">
              <a:solidFill>
                <a:schemeClr val="dk1"/>
              </a:solidFill>
            </a:endParaRPr>
          </a:p>
        </p:txBody>
      </p:sp>
      <p:sp>
        <p:nvSpPr>
          <p:cNvPr id="177" name="Google Shape;177;p30"/>
          <p:cNvSpPr txBox="1"/>
          <p:nvPr>
            <p:ph idx="1" type="body"/>
          </p:nvPr>
        </p:nvSpPr>
        <p:spPr>
          <a:xfrm>
            <a:off x="4724400" y="3007050"/>
            <a:ext cx="4425000" cy="1966500"/>
          </a:xfrm>
          <a:prstGeom prst="rect">
            <a:avLst/>
          </a:prstGeom>
        </p:spPr>
        <p:txBody>
          <a:bodyPr anchorCtr="0" anchor="t" bIns="91425" lIns="91425" spcFirstLastPara="1" rIns="91425" wrap="square" tIns="91425">
            <a:normAutofit fontScale="85000" lnSpcReduction="10000"/>
          </a:bodyPr>
          <a:lstStyle/>
          <a:p>
            <a:pPr indent="0" lvl="0" marL="0" rtl="0" algn="l">
              <a:lnSpc>
                <a:spcPct val="100000"/>
              </a:lnSpc>
              <a:spcBef>
                <a:spcPts val="0"/>
              </a:spcBef>
              <a:spcAft>
                <a:spcPts val="0"/>
              </a:spcAft>
              <a:buNone/>
            </a:pPr>
            <a:r>
              <a:rPr b="1" lang="en" sz="2400">
                <a:solidFill>
                  <a:schemeClr val="dk1"/>
                </a:solidFill>
              </a:rPr>
              <a:t>You are our counselor in times of mourning, our strength when we are weak [and weary], for you were able to bare the alpha and Omega in your womb.</a:t>
            </a:r>
            <a:endParaRPr sz="2600">
              <a:solidFill>
                <a:schemeClr val="dk1"/>
              </a:solidFill>
            </a:endParaRPr>
          </a:p>
          <a:p>
            <a:pPr indent="0" lvl="0" marL="457200" rtl="0" algn="l">
              <a:spcBef>
                <a:spcPts val="0"/>
              </a:spcBef>
              <a:spcAft>
                <a:spcPts val="1200"/>
              </a:spcAft>
              <a:buNone/>
            </a:pPr>
            <a:r>
              <a:t/>
            </a:r>
            <a:endParaRPr sz="1600">
              <a:solidFill>
                <a:schemeClr val="dk1"/>
              </a:solidFill>
            </a:endParaRPr>
          </a:p>
        </p:txBody>
      </p:sp>
      <p:sp>
        <p:nvSpPr>
          <p:cNvPr id="178" name="Google Shape;178;p30"/>
          <p:cNvSpPr txBox="1"/>
          <p:nvPr>
            <p:ph type="title"/>
          </p:nvPr>
        </p:nvSpPr>
        <p:spPr>
          <a:xfrm>
            <a:off x="4648200" y="213094"/>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dihre nibete te’amire Mariyam</a:t>
            </a:r>
            <a:endParaRPr sz="500"/>
          </a:p>
        </p:txBody>
      </p:sp>
      <p:sp>
        <p:nvSpPr>
          <p:cNvPr id="179" name="Google Shape;179;p30"/>
          <p:cNvSpPr txBox="1"/>
          <p:nvPr>
            <p:ph type="title"/>
          </p:nvPr>
        </p:nvSpPr>
        <p:spPr>
          <a:xfrm>
            <a:off x="4538825" y="2646900"/>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100" u="sng">
                <a:solidFill>
                  <a:srgbClr val="FF0000"/>
                </a:solidFill>
              </a:rPr>
              <a:t>After Reading the Miracles of Mary</a:t>
            </a:r>
            <a:endParaRPr sz="100"/>
          </a:p>
        </p:txBody>
      </p:sp>
      <p:sp>
        <p:nvSpPr>
          <p:cNvPr id="180" name="Google Shape;180;p30"/>
          <p:cNvSpPr txBox="1"/>
          <p:nvPr>
            <p:ph idx="1" type="body"/>
          </p:nvPr>
        </p:nvSpPr>
        <p:spPr>
          <a:xfrm>
            <a:off x="190025" y="2892750"/>
            <a:ext cx="4425000" cy="1966500"/>
          </a:xfrm>
          <a:prstGeom prst="rect">
            <a:avLst/>
          </a:prstGeom>
        </p:spPr>
        <p:txBody>
          <a:bodyPr anchorCtr="0" anchor="t" bIns="91425" lIns="91425" spcFirstLastPara="1" rIns="91425" wrap="square" tIns="91425">
            <a:normAutofit fontScale="92500" lnSpcReduction="10000"/>
          </a:bodyPr>
          <a:lstStyle/>
          <a:p>
            <a:pPr indent="0" lvl="0" marL="0" rtl="0" algn="l">
              <a:lnSpc>
                <a:spcPct val="100000"/>
              </a:lnSpc>
              <a:spcBef>
                <a:spcPts val="740"/>
              </a:spcBef>
              <a:spcAft>
                <a:spcPts val="0"/>
              </a:spcAft>
              <a:buNone/>
            </a:pPr>
            <a:r>
              <a:rPr lang="en" sz="2300">
                <a:solidFill>
                  <a:schemeClr val="dk1"/>
                </a:solidFill>
                <a:latin typeface="Calibri"/>
                <a:ea typeface="Calibri"/>
                <a:cs typeface="Calibri"/>
                <a:sym typeface="Calibri"/>
              </a:rPr>
              <a:t>ናዛዚትና ካብ ሓዘን፡ ሓይሊ ጎብዝናና ካብ ርስዓን፡ ኣብ ማኅፀንኪ ተፀውረ ዘለዓለማዊ ሕጻን፡ ኦ ማርያም ተስፋ ናይ ቅቡጻን፡ ብጊዜ ጸሎት ወዕጣን ኣብ ጊዜ ንጹሕ ቁርባንን ከተጸናንዕና ንዒ ናባዛ ዘሎናያ መካን (ቦታ)።</a:t>
            </a:r>
            <a:endParaRPr sz="1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7625" y="213094"/>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ድሕረ ንበተ ተአምረ ማርያም</a:t>
            </a:r>
            <a:endParaRPr sz="500"/>
          </a:p>
        </p:txBody>
      </p:sp>
      <p:sp>
        <p:nvSpPr>
          <p:cNvPr id="186" name="Google Shape;186;p31"/>
          <p:cNvSpPr txBox="1"/>
          <p:nvPr>
            <p:ph idx="1" type="body"/>
          </p:nvPr>
        </p:nvSpPr>
        <p:spPr>
          <a:xfrm>
            <a:off x="396525" y="749377"/>
            <a:ext cx="3861600" cy="3267900"/>
          </a:xfrm>
          <a:prstGeom prst="rect">
            <a:avLst/>
          </a:prstGeom>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None/>
            </a:pPr>
            <a:r>
              <a:rPr lang="en" sz="3400">
                <a:solidFill>
                  <a:schemeClr val="dk1"/>
                </a:solidFill>
                <a:latin typeface="Calibri"/>
                <a:ea typeface="Calibri"/>
                <a:cs typeface="Calibri"/>
                <a:sym typeface="Calibri"/>
              </a:rPr>
              <a:t>ሃሌ ሉያ በብዝኀ ኂሩትኪ ማርያም አድኅንነ በተአምርኪ።</a:t>
            </a:r>
            <a:endParaRPr sz="3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3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3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3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3400">
              <a:solidFill>
                <a:schemeClr val="dk1"/>
              </a:solidFill>
              <a:latin typeface="Calibri"/>
              <a:ea typeface="Calibri"/>
              <a:cs typeface="Calibri"/>
              <a:sym typeface="Calibri"/>
            </a:endParaRPr>
          </a:p>
          <a:p>
            <a:pPr indent="0" lvl="0" marL="0" rtl="0" algn="l">
              <a:lnSpc>
                <a:spcPct val="100000"/>
              </a:lnSpc>
              <a:spcBef>
                <a:spcPts val="740"/>
              </a:spcBef>
              <a:spcAft>
                <a:spcPts val="0"/>
              </a:spcAft>
              <a:buNone/>
            </a:pPr>
            <a:r>
              <a:rPr lang="en" sz="3400">
                <a:solidFill>
                  <a:schemeClr val="dk1"/>
                </a:solidFill>
                <a:latin typeface="Calibri"/>
                <a:ea typeface="Calibri"/>
                <a:cs typeface="Calibri"/>
                <a:sym typeface="Calibri"/>
              </a:rPr>
              <a:t>ሃሌ ሉያ ብብዝሒ ርህራሄኺ ማርያም በተአምርኪ ኣድሕንና።</a:t>
            </a:r>
            <a:endParaRPr sz="2000">
              <a:solidFill>
                <a:schemeClr val="dk1"/>
              </a:solidFill>
            </a:endParaRPr>
          </a:p>
        </p:txBody>
      </p:sp>
      <p:sp>
        <p:nvSpPr>
          <p:cNvPr id="187" name="Google Shape;187;p31"/>
          <p:cNvSpPr txBox="1"/>
          <p:nvPr>
            <p:ph idx="1" type="body"/>
          </p:nvPr>
        </p:nvSpPr>
        <p:spPr>
          <a:xfrm>
            <a:off x="4580081" y="806522"/>
            <a:ext cx="4436700" cy="1197600"/>
          </a:xfrm>
          <a:prstGeom prst="rect">
            <a:avLst/>
          </a:prstGeom>
        </p:spPr>
        <p:txBody>
          <a:bodyPr anchorCtr="0" anchor="t" bIns="91425" lIns="91425" spcFirstLastPara="1" rIns="91425" wrap="square" tIns="91425">
            <a:normAutofit fontScale="77500"/>
          </a:bodyPr>
          <a:lstStyle/>
          <a:p>
            <a:pPr indent="0" lvl="0" marL="457200" rtl="0" algn="l">
              <a:spcBef>
                <a:spcPts val="0"/>
              </a:spcBef>
              <a:spcAft>
                <a:spcPts val="1200"/>
              </a:spcAft>
              <a:buNone/>
            </a:pPr>
            <a:r>
              <a:rPr lang="en" sz="2800">
                <a:solidFill>
                  <a:schemeClr val="dk1"/>
                </a:solidFill>
              </a:rPr>
              <a:t>halie luya be-bizha hīrutikī Mariyam adhinine be-te’amirikī</a:t>
            </a:r>
            <a:endParaRPr sz="2800">
              <a:solidFill>
                <a:schemeClr val="dk1"/>
              </a:solidFill>
            </a:endParaRPr>
          </a:p>
        </p:txBody>
      </p:sp>
      <p:sp>
        <p:nvSpPr>
          <p:cNvPr id="188" name="Google Shape;188;p31"/>
          <p:cNvSpPr txBox="1"/>
          <p:nvPr>
            <p:ph idx="1" type="body"/>
          </p:nvPr>
        </p:nvSpPr>
        <p:spPr>
          <a:xfrm>
            <a:off x="4475049" y="3017425"/>
            <a:ext cx="4542000" cy="1643400"/>
          </a:xfrm>
          <a:prstGeom prst="rect">
            <a:avLst/>
          </a:prstGeom>
        </p:spPr>
        <p:txBody>
          <a:bodyPr anchorCtr="0" anchor="t" bIns="91425" lIns="91425" spcFirstLastPara="1" rIns="91425" wrap="square" tIns="91425">
            <a:normAutofit fontScale="77500" lnSpcReduction="20000"/>
          </a:bodyPr>
          <a:lstStyle/>
          <a:p>
            <a:pPr indent="0" lvl="0" marL="457200" rtl="0" algn="l">
              <a:spcBef>
                <a:spcPts val="0"/>
              </a:spcBef>
              <a:spcAft>
                <a:spcPts val="1200"/>
              </a:spcAft>
              <a:buNone/>
            </a:pPr>
            <a:r>
              <a:rPr b="1" lang="en" sz="3100">
                <a:solidFill>
                  <a:schemeClr val="dk1"/>
                </a:solidFill>
              </a:rPr>
              <a:t>Hallelujah with the abundance of your compassion Mary save us with your miracles</a:t>
            </a:r>
            <a:endParaRPr sz="2300">
              <a:solidFill>
                <a:schemeClr val="dk1"/>
              </a:solidFill>
            </a:endParaRPr>
          </a:p>
        </p:txBody>
      </p:sp>
      <p:sp>
        <p:nvSpPr>
          <p:cNvPr id="189" name="Google Shape;189;p31"/>
          <p:cNvSpPr txBox="1"/>
          <p:nvPr>
            <p:ph type="title"/>
          </p:nvPr>
        </p:nvSpPr>
        <p:spPr>
          <a:xfrm>
            <a:off x="4648200" y="213094"/>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dihre nibete te’amire Mariyam</a:t>
            </a:r>
            <a:endParaRPr sz="500"/>
          </a:p>
        </p:txBody>
      </p:sp>
      <p:sp>
        <p:nvSpPr>
          <p:cNvPr id="190" name="Google Shape;190;p31"/>
          <p:cNvSpPr txBox="1"/>
          <p:nvPr>
            <p:ph type="title"/>
          </p:nvPr>
        </p:nvSpPr>
        <p:spPr>
          <a:xfrm>
            <a:off x="4575037" y="2358103"/>
            <a:ext cx="4257600" cy="572700"/>
          </a:xfrm>
          <a:prstGeom prst="rect">
            <a:avLst/>
          </a:prstGeom>
        </p:spPr>
        <p:txBody>
          <a:bodyPr anchorCtr="0" anchor="t" bIns="91425" lIns="91425" spcFirstLastPara="1" rIns="91425" wrap="square" tIns="91425">
            <a:normAutofit fontScale="90000"/>
          </a:bodyPr>
          <a:lstStyle/>
          <a:p>
            <a:pPr indent="0" lvl="0" marL="0" rtl="0" algn="ctr">
              <a:lnSpc>
                <a:spcPct val="90000"/>
              </a:lnSpc>
              <a:spcBef>
                <a:spcPts val="500"/>
              </a:spcBef>
              <a:spcAft>
                <a:spcPts val="0"/>
              </a:spcAft>
              <a:buClr>
                <a:schemeClr val="dk1"/>
              </a:buClr>
              <a:buSzPct val="45833"/>
              <a:buFont typeface="Arial"/>
              <a:buNone/>
            </a:pPr>
            <a:r>
              <a:rPr lang="en" sz="2400" u="sng">
                <a:solidFill>
                  <a:srgbClr val="FF0000"/>
                </a:solidFill>
              </a:rPr>
              <a:t>After Reading the Miracles of Mary</a:t>
            </a:r>
            <a:endParaRPr sz="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113825" y="98794"/>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ድሕረ ንበተ ተአምረ ማርያም</a:t>
            </a:r>
            <a:endParaRPr sz="500"/>
          </a:p>
        </p:txBody>
      </p:sp>
      <p:sp>
        <p:nvSpPr>
          <p:cNvPr id="196" name="Google Shape;196;p32"/>
          <p:cNvSpPr txBox="1"/>
          <p:nvPr>
            <p:ph idx="1" type="body"/>
          </p:nvPr>
        </p:nvSpPr>
        <p:spPr>
          <a:xfrm>
            <a:off x="-69300" y="523819"/>
            <a:ext cx="4809600" cy="1966500"/>
          </a:xfrm>
          <a:prstGeom prst="rect">
            <a:avLst/>
          </a:prstGeom>
        </p:spPr>
        <p:txBody>
          <a:bodyPr anchorCtr="0" anchor="t" bIns="91425" lIns="91425" spcFirstLastPara="1" rIns="91425" wrap="square" tIns="91425">
            <a:normAutofit fontScale="85000" lnSpcReduction="20000"/>
          </a:bodyPr>
          <a:lstStyle/>
          <a:p>
            <a:pPr indent="0" lvl="0" marL="465137" rtl="0" algn="l">
              <a:lnSpc>
                <a:spcPct val="100000"/>
              </a:lnSpc>
              <a:spcBef>
                <a:spcPts val="0"/>
              </a:spcBef>
              <a:spcAft>
                <a:spcPts val="0"/>
              </a:spcAft>
              <a:buClr>
                <a:schemeClr val="dk1"/>
              </a:buClr>
              <a:buSzPct val="47826"/>
              <a:buFont typeface="Arial"/>
              <a:buNone/>
            </a:pPr>
            <a:r>
              <a:rPr lang="en" sz="2300">
                <a:solidFill>
                  <a:schemeClr val="dk1"/>
                </a:solidFill>
              </a:rPr>
              <a:t>ወላዲተ አምላክ ማርያም እንበለ ሰብሳብ ወሩካቤ። በይነ ዘአቅረብኩ ለኪ ንስቲተ ቃለ ይባቤ። ፈትቲ እሙ በረከተ አፉኪ መዓዛ ከርቤ። ለነዳይ ብእሲ ወለዘረከቦ ምንዳቤ። ኅብስተከ ፈትት ኢሳይያስ ይቤ።፡</a:t>
            </a:r>
            <a:endParaRPr sz="2300">
              <a:solidFill>
                <a:schemeClr val="dk1"/>
              </a:solidFill>
            </a:endParaRPr>
          </a:p>
          <a:p>
            <a:pPr indent="0" lvl="0" marL="457200" rtl="0" algn="l">
              <a:spcBef>
                <a:spcPts val="0"/>
              </a:spcBef>
              <a:spcAft>
                <a:spcPts val="1200"/>
              </a:spcAft>
              <a:buNone/>
            </a:pPr>
            <a:r>
              <a:t/>
            </a:r>
            <a:endParaRPr sz="2300">
              <a:solidFill>
                <a:schemeClr val="dk1"/>
              </a:solidFill>
            </a:endParaRPr>
          </a:p>
        </p:txBody>
      </p:sp>
      <p:sp>
        <p:nvSpPr>
          <p:cNvPr id="197" name="Google Shape;197;p32"/>
          <p:cNvSpPr txBox="1"/>
          <p:nvPr>
            <p:ph idx="1" type="body"/>
          </p:nvPr>
        </p:nvSpPr>
        <p:spPr>
          <a:xfrm>
            <a:off x="4160200" y="2771925"/>
            <a:ext cx="4973400" cy="1535700"/>
          </a:xfrm>
          <a:prstGeom prst="rect">
            <a:avLst/>
          </a:prstGeom>
        </p:spPr>
        <p:txBody>
          <a:bodyPr anchorCtr="0" anchor="t" bIns="91425" lIns="91425" spcFirstLastPara="1" rIns="91425" wrap="square" tIns="91425">
            <a:normAutofit fontScale="70000"/>
          </a:bodyPr>
          <a:lstStyle/>
          <a:p>
            <a:pPr indent="0" lvl="0" marL="465137" rtl="0" algn="l">
              <a:lnSpc>
                <a:spcPct val="100000"/>
              </a:lnSpc>
              <a:spcBef>
                <a:spcPts val="680"/>
              </a:spcBef>
              <a:spcAft>
                <a:spcPts val="0"/>
              </a:spcAft>
              <a:buNone/>
            </a:pPr>
            <a:r>
              <a:rPr lang="en" sz="2500">
                <a:solidFill>
                  <a:schemeClr val="dk1"/>
                </a:solidFill>
              </a:rPr>
              <a:t>O Mary, who became the Mother of God without a man’s seed or intercourse, accept my few offerings of praise [that flow from my heart with a good theme Ps.45:1, Anaphora of St.Mary].</a:t>
            </a:r>
            <a:endParaRPr sz="1900">
              <a:solidFill>
                <a:schemeClr val="dk1"/>
              </a:solidFill>
            </a:endParaRPr>
          </a:p>
        </p:txBody>
      </p:sp>
      <p:sp>
        <p:nvSpPr>
          <p:cNvPr id="198" name="Google Shape;198;p32"/>
          <p:cNvSpPr txBox="1"/>
          <p:nvPr>
            <p:ph type="title"/>
          </p:nvPr>
        </p:nvSpPr>
        <p:spPr>
          <a:xfrm>
            <a:off x="4572000" y="98794"/>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dihre nibete te’amire Mariyam</a:t>
            </a:r>
            <a:endParaRPr sz="500"/>
          </a:p>
        </p:txBody>
      </p:sp>
      <p:sp>
        <p:nvSpPr>
          <p:cNvPr id="199" name="Google Shape;199;p32"/>
          <p:cNvSpPr txBox="1"/>
          <p:nvPr>
            <p:ph type="title"/>
          </p:nvPr>
        </p:nvSpPr>
        <p:spPr>
          <a:xfrm>
            <a:off x="4538825" y="2475450"/>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100" u="sng">
                <a:solidFill>
                  <a:srgbClr val="FF0000"/>
                </a:solidFill>
              </a:rPr>
              <a:t>After Reading the Miracles of Mary</a:t>
            </a:r>
            <a:endParaRPr sz="100"/>
          </a:p>
        </p:txBody>
      </p:sp>
      <p:sp>
        <p:nvSpPr>
          <p:cNvPr id="200" name="Google Shape;200;p32"/>
          <p:cNvSpPr txBox="1"/>
          <p:nvPr>
            <p:ph idx="1" type="body"/>
          </p:nvPr>
        </p:nvSpPr>
        <p:spPr>
          <a:xfrm>
            <a:off x="4300075" y="466669"/>
            <a:ext cx="4809600" cy="1966500"/>
          </a:xfrm>
          <a:prstGeom prst="rect">
            <a:avLst/>
          </a:prstGeom>
        </p:spPr>
        <p:txBody>
          <a:bodyPr anchorCtr="0" anchor="t" bIns="91425" lIns="91425" spcFirstLastPara="1" rIns="91425" wrap="square" tIns="91425">
            <a:normAutofit fontScale="85000" lnSpcReduction="10000"/>
          </a:bodyPr>
          <a:lstStyle/>
          <a:p>
            <a:pPr indent="0" lvl="0" marL="457200" rtl="0" algn="l">
              <a:spcBef>
                <a:spcPts val="0"/>
              </a:spcBef>
              <a:spcAft>
                <a:spcPts val="1200"/>
              </a:spcAft>
              <a:buNone/>
            </a:pPr>
            <a:r>
              <a:rPr lang="en" sz="2200">
                <a:solidFill>
                  <a:schemeClr val="dk1"/>
                </a:solidFill>
              </a:rPr>
              <a:t>weladīte Amlak Mariyam inbele sebsab we-rukabie; beyne ze-aqrebku lekī nistīte qale yibabie; fetitī imu berekete afukī meAze kerbie; le-neday bi’isī weleze-rekebo mindabie; hibisteke fetit īsayiyas yibie</a:t>
            </a:r>
            <a:endParaRPr sz="2200">
              <a:solidFill>
                <a:schemeClr val="dk1"/>
              </a:solidFill>
            </a:endParaRPr>
          </a:p>
        </p:txBody>
      </p:sp>
      <p:sp>
        <p:nvSpPr>
          <p:cNvPr id="201" name="Google Shape;201;p32"/>
          <p:cNvSpPr txBox="1"/>
          <p:nvPr>
            <p:ph idx="1" type="body"/>
          </p:nvPr>
        </p:nvSpPr>
        <p:spPr>
          <a:xfrm>
            <a:off x="159300" y="2609719"/>
            <a:ext cx="4460400" cy="1966500"/>
          </a:xfrm>
          <a:prstGeom prst="rect">
            <a:avLst/>
          </a:prstGeom>
        </p:spPr>
        <p:txBody>
          <a:bodyPr anchorCtr="0" anchor="t" bIns="91425" lIns="91425" spcFirstLastPara="1" rIns="91425" wrap="square" tIns="91425">
            <a:noAutofit/>
          </a:bodyPr>
          <a:lstStyle/>
          <a:p>
            <a:pPr indent="0" lvl="0" marL="0" rtl="0" algn="l">
              <a:lnSpc>
                <a:spcPct val="80000"/>
              </a:lnSpc>
              <a:spcBef>
                <a:spcPts val="877"/>
              </a:spcBef>
              <a:spcAft>
                <a:spcPts val="0"/>
              </a:spcAft>
              <a:buClr>
                <a:srgbClr val="00B050"/>
              </a:buClr>
              <a:buSzPts val="3071"/>
              <a:buFont typeface="Arial"/>
              <a:buNone/>
            </a:pPr>
            <a:r>
              <a:rPr lang="en" sz="2020">
                <a:solidFill>
                  <a:schemeClr val="dk1"/>
                </a:solidFill>
                <a:latin typeface="Calibri"/>
                <a:ea typeface="Calibri"/>
                <a:cs typeface="Calibri"/>
                <a:sym typeface="Calibri"/>
              </a:rPr>
              <a:t>ብዘይ መርዓን ተራኽቦትን ኣደ ኣምላኽ ዝኾንኪ ማርያም፡ ስለዛ ዘቕርበልኪ ንእሽተይ ቃል ምስጋና፡</a:t>
            </a:r>
            <a:endParaRPr sz="2020">
              <a:solidFill>
                <a:schemeClr val="dk1"/>
              </a:solidFill>
              <a:latin typeface="Calibri"/>
              <a:ea typeface="Calibri"/>
              <a:cs typeface="Calibri"/>
              <a:sym typeface="Calibri"/>
            </a:endParaRPr>
          </a:p>
          <a:p>
            <a:pPr indent="0" lvl="0" marL="0" rtl="0" algn="l">
              <a:lnSpc>
                <a:spcPct val="80000"/>
              </a:lnSpc>
              <a:spcBef>
                <a:spcPts val="877"/>
              </a:spcBef>
              <a:spcAft>
                <a:spcPts val="0"/>
              </a:spcAft>
              <a:buSzPts val="770"/>
              <a:buNone/>
            </a:pPr>
            <a:r>
              <a:rPr lang="en" sz="2020">
                <a:solidFill>
                  <a:schemeClr val="dk1"/>
                </a:solidFill>
                <a:latin typeface="Calibri"/>
                <a:ea typeface="Calibri"/>
                <a:cs typeface="Calibri"/>
                <a:sym typeface="Calibri"/>
              </a:rPr>
              <a:t>ከምቲ ንነዳይን ዝተሽገረን ሰብ ፥ኢሳይያስ ሕብስትኻ ቁረስ ዝበሎ፡ ኦ ኣደ ኣምላኽ ንዓይ’ውን እቲ ምኡዝ ዕጣን ናይ ኣፍኪ በረኸት ቁረስለይ።</a:t>
            </a:r>
            <a:endParaRPr sz="202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113825" y="98794"/>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ድሕረ ንበተ ተአምረ ማርያም</a:t>
            </a:r>
            <a:endParaRPr sz="500"/>
          </a:p>
        </p:txBody>
      </p:sp>
      <p:sp>
        <p:nvSpPr>
          <p:cNvPr id="207" name="Google Shape;207;p33"/>
          <p:cNvSpPr txBox="1"/>
          <p:nvPr>
            <p:ph idx="1" type="body"/>
          </p:nvPr>
        </p:nvSpPr>
        <p:spPr>
          <a:xfrm>
            <a:off x="235500" y="523819"/>
            <a:ext cx="4425000" cy="19665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lang="en" sz="2300">
                <a:solidFill>
                  <a:schemeClr val="dk1"/>
                </a:solidFill>
              </a:rPr>
              <a:t>ስብሐት ለኪ ማርያም በኁል</a:t>
            </a:r>
            <a:r>
              <a:rPr lang="en" sz="2300">
                <a:solidFill>
                  <a:schemeClr val="dk1"/>
                </a:solidFill>
              </a:rPr>
              <a:t>ቆ</a:t>
            </a:r>
            <a:r>
              <a:rPr lang="en" sz="2300">
                <a:solidFill>
                  <a:schemeClr val="dk1"/>
                </a:solidFill>
              </a:rPr>
              <a:t> ኩሉ ኩሉ ሥዕርትየ፡ ስብሐት ለኪ ማርያም በኁልቆ ኩሉ አዕጽምትየ። ስብሐት ለኪ ማርያም በኁልቆ ኩሉ ዘተርእየ። ስብሐት ለኪ </a:t>
            </a:r>
            <a:r>
              <a:rPr lang="en" sz="2300">
                <a:solidFill>
                  <a:schemeClr val="dk1"/>
                </a:solidFill>
              </a:rPr>
              <a:t>ንግስትየ</a:t>
            </a:r>
            <a:r>
              <a:rPr lang="en" sz="2300">
                <a:solidFill>
                  <a:schemeClr val="dk1"/>
                </a:solidFill>
              </a:rPr>
              <a:t> በኁልቆ ኩሉ ዘኢያስተርአየ። ስብሐተ ድንግልናኪ ዘልፈ ይነግር ኣፋየ።</a:t>
            </a:r>
            <a:endParaRPr sz="2300">
              <a:solidFill>
                <a:schemeClr val="dk1"/>
              </a:solidFill>
            </a:endParaRPr>
          </a:p>
          <a:p>
            <a:pPr indent="0" lvl="0" marL="465137" rtl="0" algn="l">
              <a:lnSpc>
                <a:spcPct val="100000"/>
              </a:lnSpc>
              <a:spcBef>
                <a:spcPts val="0"/>
              </a:spcBef>
              <a:spcAft>
                <a:spcPts val="0"/>
              </a:spcAft>
              <a:buNone/>
            </a:pPr>
            <a:r>
              <a:t/>
            </a:r>
            <a:endParaRPr sz="2300">
              <a:solidFill>
                <a:schemeClr val="dk1"/>
              </a:solidFill>
            </a:endParaRPr>
          </a:p>
          <a:p>
            <a:pPr indent="0" lvl="0" marL="457200" rtl="0" algn="l">
              <a:spcBef>
                <a:spcPts val="0"/>
              </a:spcBef>
              <a:spcAft>
                <a:spcPts val="1200"/>
              </a:spcAft>
              <a:buNone/>
            </a:pPr>
            <a:r>
              <a:t/>
            </a:r>
            <a:endParaRPr sz="2300">
              <a:solidFill>
                <a:schemeClr val="dk1"/>
              </a:solidFill>
            </a:endParaRPr>
          </a:p>
        </p:txBody>
      </p:sp>
      <p:sp>
        <p:nvSpPr>
          <p:cNvPr id="208" name="Google Shape;208;p33"/>
          <p:cNvSpPr txBox="1"/>
          <p:nvPr>
            <p:ph idx="1" type="body"/>
          </p:nvPr>
        </p:nvSpPr>
        <p:spPr>
          <a:xfrm>
            <a:off x="4181825" y="2997938"/>
            <a:ext cx="5075400" cy="2092200"/>
          </a:xfrm>
          <a:prstGeom prst="rect">
            <a:avLst/>
          </a:prstGeom>
        </p:spPr>
        <p:txBody>
          <a:bodyPr anchorCtr="0" anchor="t" bIns="91425" lIns="91425" spcFirstLastPara="1" rIns="91425" wrap="square" tIns="91425">
            <a:normAutofit fontScale="92500" lnSpcReduction="20000"/>
          </a:bodyPr>
          <a:lstStyle/>
          <a:p>
            <a:pPr indent="0" lvl="0" marL="465137" rtl="0" algn="l">
              <a:lnSpc>
                <a:spcPct val="100000"/>
              </a:lnSpc>
              <a:spcBef>
                <a:spcPts val="0"/>
              </a:spcBef>
              <a:spcAft>
                <a:spcPts val="0"/>
              </a:spcAft>
              <a:buNone/>
            </a:pPr>
            <a:r>
              <a:rPr lang="en" sz="2200">
                <a:solidFill>
                  <a:schemeClr val="dk1"/>
                </a:solidFill>
              </a:rPr>
              <a:t>Glory to you O Mary with all numbers of my hair; Glory to you O Mary with all numbers of my bones; Glory to you O Mary with all counting seen things, Glory to you o Queen with all counting hidden things; Glory to your Virginity that my mouth speaks everyday</a:t>
            </a:r>
            <a:endParaRPr sz="2200">
              <a:solidFill>
                <a:schemeClr val="dk1"/>
              </a:solidFill>
            </a:endParaRPr>
          </a:p>
        </p:txBody>
      </p:sp>
      <p:sp>
        <p:nvSpPr>
          <p:cNvPr id="209" name="Google Shape;209;p33"/>
          <p:cNvSpPr txBox="1"/>
          <p:nvPr>
            <p:ph idx="1" type="body"/>
          </p:nvPr>
        </p:nvSpPr>
        <p:spPr>
          <a:xfrm>
            <a:off x="4719650" y="453938"/>
            <a:ext cx="4425000" cy="19665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lang="en" sz="2300">
                <a:solidFill>
                  <a:schemeClr val="dk1"/>
                </a:solidFill>
              </a:rPr>
              <a:t>sib’hat lekī Mariyam be-hulqo kulu kulu si’irtiye; sib’hat lekī Mariyam be-hulqo kulu a’itsimtiye; sibhat lekī Mariyam be-hulqo kulu ze-teriye; sib’hat lekī nigistīye be-hulqo kulu ze-īyasteraye; sib’hate dingilinakī zelfe yinegir afuye;</a:t>
            </a:r>
            <a:endParaRPr sz="2300">
              <a:solidFill>
                <a:schemeClr val="dk1"/>
              </a:solidFill>
            </a:endParaRPr>
          </a:p>
          <a:p>
            <a:pPr indent="0" lvl="0" marL="465137" rtl="0" algn="l">
              <a:lnSpc>
                <a:spcPct val="100000"/>
              </a:lnSpc>
              <a:spcBef>
                <a:spcPts val="0"/>
              </a:spcBef>
              <a:spcAft>
                <a:spcPts val="0"/>
              </a:spcAft>
              <a:buNone/>
            </a:pPr>
            <a:r>
              <a:t/>
            </a:r>
            <a:endParaRPr sz="2300">
              <a:solidFill>
                <a:schemeClr val="dk1"/>
              </a:solidFill>
            </a:endParaRPr>
          </a:p>
          <a:p>
            <a:pPr indent="0" lvl="0" marL="457200" rtl="0" algn="l">
              <a:spcBef>
                <a:spcPts val="0"/>
              </a:spcBef>
              <a:spcAft>
                <a:spcPts val="1200"/>
              </a:spcAft>
              <a:buNone/>
            </a:pPr>
            <a:r>
              <a:t/>
            </a:r>
            <a:endParaRPr sz="2300">
              <a:solidFill>
                <a:schemeClr val="dk1"/>
              </a:solidFill>
            </a:endParaRPr>
          </a:p>
        </p:txBody>
      </p:sp>
      <p:sp>
        <p:nvSpPr>
          <p:cNvPr id="210" name="Google Shape;210;p33"/>
          <p:cNvSpPr txBox="1"/>
          <p:nvPr>
            <p:ph type="title"/>
          </p:nvPr>
        </p:nvSpPr>
        <p:spPr>
          <a:xfrm>
            <a:off x="4508100" y="115931"/>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500" u="sng">
                <a:solidFill>
                  <a:srgbClr val="FF0000"/>
                </a:solidFill>
              </a:rPr>
              <a:t>ድሕረ ንበተ ተአምረ ማርያም</a:t>
            </a:r>
            <a:endParaRPr sz="500"/>
          </a:p>
        </p:txBody>
      </p:sp>
      <p:sp>
        <p:nvSpPr>
          <p:cNvPr id="211" name="Google Shape;211;p33"/>
          <p:cNvSpPr txBox="1"/>
          <p:nvPr>
            <p:ph type="title"/>
          </p:nvPr>
        </p:nvSpPr>
        <p:spPr>
          <a:xfrm>
            <a:off x="4538825" y="2704050"/>
            <a:ext cx="4425000" cy="572700"/>
          </a:xfrm>
          <a:prstGeom prst="rect">
            <a:avLst/>
          </a:prstGeom>
        </p:spPr>
        <p:txBody>
          <a:bodyPr anchorCtr="0" anchor="t" bIns="91425" lIns="91425" spcFirstLastPara="1" rIns="91425" wrap="square" tIns="91425">
            <a:normAutofit/>
          </a:bodyPr>
          <a:lstStyle/>
          <a:p>
            <a:pPr indent="0" lvl="0" marL="0" rtl="0" algn="ctr">
              <a:lnSpc>
                <a:spcPct val="90000"/>
              </a:lnSpc>
              <a:spcBef>
                <a:spcPts val="500"/>
              </a:spcBef>
              <a:spcAft>
                <a:spcPts val="0"/>
              </a:spcAft>
              <a:buClr>
                <a:schemeClr val="dk1"/>
              </a:buClr>
              <a:buSzPts val="1100"/>
              <a:buFont typeface="Arial"/>
              <a:buNone/>
            </a:pPr>
            <a:r>
              <a:rPr lang="en" sz="2100" u="sng">
                <a:solidFill>
                  <a:srgbClr val="FF0000"/>
                </a:solidFill>
              </a:rPr>
              <a:t>After Reading the Miracles of Mary</a:t>
            </a:r>
            <a:endParaRPr sz="100"/>
          </a:p>
        </p:txBody>
      </p:sp>
      <p:sp>
        <p:nvSpPr>
          <p:cNvPr id="212" name="Google Shape;212;p33"/>
          <p:cNvSpPr txBox="1"/>
          <p:nvPr>
            <p:ph idx="1" type="body"/>
          </p:nvPr>
        </p:nvSpPr>
        <p:spPr>
          <a:xfrm>
            <a:off x="311700" y="2490325"/>
            <a:ext cx="4204200" cy="22413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840"/>
              </a:spcBef>
              <a:spcAft>
                <a:spcPts val="0"/>
              </a:spcAft>
              <a:buNone/>
            </a:pPr>
            <a:r>
              <a:rPr lang="en" sz="2300">
                <a:solidFill>
                  <a:schemeClr val="dk1"/>
                </a:solidFill>
              </a:rPr>
              <a:t>ኦ ማርያም ከም ብዝሒ ቁጽሪ ጸጉሪ ርእሰይ የመስግነኪ። ኦ ማርያም ከም ብዝሒ ቁጽሪ ኣዕጽምተይ የመስግነኪ። ኦ ማርያም ብኹሉ ዝቁጸር ዝተሪእየ የመስግነኪ።  ኦ ንግስቲ ብኹሉ። ዝቁጸር ዘይተራእየ የመስግነኪ። ንድንግልናኺ ኩሉ ግዜ ኣፈይ ምስጋናኺ ይዛረብ።። </a:t>
            </a:r>
            <a:endParaRPr sz="2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0" y="-152287"/>
            <a:ext cx="4755000" cy="29592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4320"/>
              <a:buFont typeface="Calibri"/>
              <a:buNone/>
            </a:pPr>
            <a:r>
              <a:rPr b="1" lang="en" sz="2950" u="sng">
                <a:solidFill>
                  <a:srgbClr val="FF0000"/>
                </a:solidFill>
                <a:latin typeface="Nyala"/>
                <a:ea typeface="Nyala"/>
                <a:cs typeface="Nyala"/>
                <a:sym typeface="Nyala"/>
              </a:rPr>
              <a:t>ዘማቴዎስ</a:t>
            </a:r>
            <a:endParaRPr b="1" sz="295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330">
                <a:solidFill>
                  <a:srgbClr val="000000"/>
                </a:solidFill>
                <a:latin typeface="Nyala"/>
                <a:ea typeface="Nyala"/>
                <a:cs typeface="Nyala"/>
                <a:sym typeface="Nyala"/>
              </a:rPr>
              <a:t>ሃሌ ሉያ ሃሌ ሉያ ሃሌ ሉያ ኀቤከ ስምዕዎኬ</a:t>
            </a:r>
            <a:endParaRPr b="1" sz="133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330">
                <a:solidFill>
                  <a:srgbClr val="000000"/>
                </a:solidFill>
                <a:latin typeface="Nyala"/>
                <a:ea typeface="Nyala"/>
                <a:cs typeface="Nyala"/>
                <a:sym typeface="Nyala"/>
              </a:rPr>
              <a:t>ለእግዚእነ ኲልክሙ አብያተ ክርስቲያናት</a:t>
            </a:r>
            <a:endParaRPr b="1" sz="133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330">
                <a:solidFill>
                  <a:srgbClr val="000000"/>
                </a:solidFill>
                <a:latin typeface="Nyala"/>
                <a:ea typeface="Nyala"/>
                <a:cs typeface="Nyala"/>
                <a:sym typeface="Nyala"/>
              </a:rPr>
              <a:t>ከመ ዘአክበሮሙ ለኦሪት ወለነቢያት በወንጌለ</a:t>
            </a:r>
            <a:endParaRPr b="1" sz="133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330">
                <a:solidFill>
                  <a:srgbClr val="000000"/>
                </a:solidFill>
                <a:latin typeface="Nyala"/>
                <a:ea typeface="Nyala"/>
                <a:cs typeface="Nyala"/>
                <a:sym typeface="Nyala"/>
              </a:rPr>
              <a:t>መንግሥት እንዘ ይብል ክርስቶስ ወልደ ዳዊት</a:t>
            </a:r>
            <a:endParaRPr b="1" sz="133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330">
                <a:solidFill>
                  <a:srgbClr val="000000"/>
                </a:solidFill>
                <a:latin typeface="Nyala"/>
                <a:ea typeface="Nyala"/>
                <a:cs typeface="Nyala"/>
                <a:sym typeface="Nyala"/>
              </a:rPr>
              <a:t>አሜን አሜን እብለክሙ እስከ አመ የኀልፍ ሰማይ ወምድር የውጣ </a:t>
            </a:r>
            <a:r>
              <a:rPr b="1" lang="en" sz="1330">
                <a:solidFill>
                  <a:srgbClr val="000000"/>
                </a:solidFill>
                <a:latin typeface="Nyala"/>
                <a:ea typeface="Nyala"/>
                <a:cs typeface="Nyala"/>
                <a:sym typeface="Nyala"/>
              </a:rPr>
              <a:t>እንተ አሐቲ </a:t>
            </a:r>
            <a:r>
              <a:rPr b="1" lang="en" sz="1330">
                <a:latin typeface="Nyala"/>
                <a:ea typeface="Nyala"/>
                <a:cs typeface="Nyala"/>
                <a:sym typeface="Nyala"/>
              </a:rPr>
              <a:t>ኅርመታ </a:t>
            </a:r>
            <a:r>
              <a:rPr b="1" lang="en" sz="1330">
                <a:solidFill>
                  <a:srgbClr val="000000"/>
                </a:solidFill>
                <a:latin typeface="Nyala"/>
                <a:ea typeface="Nyala"/>
                <a:cs typeface="Nyala"/>
                <a:sym typeface="Nyala"/>
              </a:rPr>
              <a:t>ወአሐቲ ቅርጸታ </a:t>
            </a:r>
            <a:r>
              <a:rPr b="1" lang="en" sz="1330">
                <a:solidFill>
                  <a:srgbClr val="000000"/>
                </a:solidFill>
                <a:latin typeface="Nyala"/>
                <a:ea typeface="Nyala"/>
                <a:cs typeface="Nyala"/>
                <a:sym typeface="Nyala"/>
              </a:rPr>
              <a:t>ኢተኀልፍ እምኦሪት ወእምነቢያት እስከ ሶበ ኲሉ ይትገበር ወይከውን ይቤ እግዚእ ዘበዕብራይስጢ ልሳን በወንጌለ ማቴዎስ ብርሃን ዘእምብርሃን።</a:t>
            </a:r>
            <a:endParaRPr b="1" sz="1330">
              <a:solidFill>
                <a:srgbClr val="000000"/>
              </a:solidFill>
              <a:latin typeface="Nyala"/>
              <a:ea typeface="Nyala"/>
              <a:cs typeface="Nyala"/>
              <a:sym typeface="Nyala"/>
            </a:endParaRPr>
          </a:p>
        </p:txBody>
      </p:sp>
      <p:sp>
        <p:nvSpPr>
          <p:cNvPr id="78" name="Google Shape;78;p16"/>
          <p:cNvSpPr txBox="1"/>
          <p:nvPr>
            <p:ph type="title"/>
          </p:nvPr>
        </p:nvSpPr>
        <p:spPr>
          <a:xfrm>
            <a:off x="4527450" y="-209437"/>
            <a:ext cx="4647300" cy="29592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4320"/>
              <a:buFont typeface="Calibri"/>
              <a:buNone/>
            </a:pPr>
            <a:r>
              <a:rPr b="1" lang="en" sz="2960" u="sng">
                <a:solidFill>
                  <a:srgbClr val="FF0000"/>
                </a:solidFill>
                <a:latin typeface="Nyala"/>
                <a:ea typeface="Nyala"/>
                <a:cs typeface="Nyala"/>
                <a:sym typeface="Nyala"/>
              </a:rPr>
              <a:t>ze-Matiewos</a:t>
            </a:r>
            <a:endParaRPr b="1" sz="296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340">
                <a:solidFill>
                  <a:srgbClr val="000000"/>
                </a:solidFill>
                <a:latin typeface="Nyala"/>
                <a:ea typeface="Nyala"/>
                <a:cs typeface="Nyala"/>
                <a:sym typeface="Nyala"/>
              </a:rPr>
              <a:t>halie luya halie luya halie luya habieke simi’iwokie leĪgzī’ine kwilikimu abyate Krisīyanat keme ze-akberomu le-orīt wele-nebīyat be-wengiele mengist inze yibil Kristos welde Dawīt amien amien iblekimu iske ame yehalif semay we-midri yewTa inte ahatī hirmeta we-ahat</a:t>
            </a:r>
            <a:r>
              <a:rPr b="1" lang="en" sz="1340">
                <a:latin typeface="Nyala"/>
                <a:ea typeface="Nyala"/>
                <a:cs typeface="Nyala"/>
                <a:sym typeface="Nyala"/>
              </a:rPr>
              <a:t>ī qir’tseta </a:t>
            </a:r>
            <a:r>
              <a:rPr b="1" lang="en" sz="1340">
                <a:solidFill>
                  <a:srgbClr val="000000"/>
                </a:solidFill>
                <a:latin typeface="Nyala"/>
                <a:ea typeface="Nyala"/>
                <a:cs typeface="Nyala"/>
                <a:sym typeface="Nyala"/>
              </a:rPr>
              <a:t>ītehalif im-orīt weim-nebīyat iske sobe kwilu yitgeber we-yikewin yibie Igzī’i zebe-irbraysTī lisan be-wengiel Matiewos birhan ze’im-birhan</a:t>
            </a:r>
            <a:endParaRPr b="1" sz="1340">
              <a:solidFill>
                <a:srgbClr val="000000"/>
              </a:solidFill>
              <a:latin typeface="Nyala"/>
              <a:ea typeface="Nyala"/>
              <a:cs typeface="Nyala"/>
              <a:sym typeface="Nyala"/>
            </a:endParaRPr>
          </a:p>
        </p:txBody>
      </p:sp>
      <p:sp>
        <p:nvSpPr>
          <p:cNvPr id="79" name="Google Shape;79;p16"/>
          <p:cNvSpPr txBox="1"/>
          <p:nvPr>
            <p:ph type="title"/>
          </p:nvPr>
        </p:nvSpPr>
        <p:spPr>
          <a:xfrm>
            <a:off x="4359975" y="2680706"/>
            <a:ext cx="4755000" cy="21264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320"/>
              <a:buFont typeface="Calibri"/>
              <a:buNone/>
            </a:pPr>
            <a:r>
              <a:rPr b="1" lang="en" sz="2960" u="sng">
                <a:solidFill>
                  <a:srgbClr val="FF0000"/>
                </a:solidFill>
                <a:latin typeface="Nyala"/>
                <a:ea typeface="Nyala"/>
                <a:cs typeface="Nyala"/>
                <a:sym typeface="Nyala"/>
              </a:rPr>
              <a:t>of Matthew</a:t>
            </a:r>
            <a:endParaRPr b="1" sz="296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340">
                <a:solidFill>
                  <a:srgbClr val="000000"/>
                </a:solidFill>
                <a:latin typeface="Nyala"/>
                <a:ea typeface="Nyala"/>
                <a:cs typeface="Nyala"/>
                <a:sym typeface="Nyala"/>
              </a:rPr>
              <a:t>Hallelujah, </a:t>
            </a:r>
            <a:r>
              <a:rPr b="1" lang="en" sz="1340">
                <a:latin typeface="Nyala"/>
                <a:ea typeface="Nyala"/>
                <a:cs typeface="Nyala"/>
                <a:sym typeface="Nyala"/>
              </a:rPr>
              <a:t>Hallelujah, Hallelujah, listen to Him all you churches, He that honor the book of law and the prophets through the gospel of the Kingdom. Christ son of David says “Truly, truly, I say to you, until the heavens and the earth pass away, not one jot or one tittle shall pass from the books of the law and prophets </a:t>
            </a:r>
            <a:r>
              <a:rPr b="1" lang="en" sz="1340">
                <a:latin typeface="Nyala"/>
                <a:ea typeface="Nyala"/>
                <a:cs typeface="Nyala"/>
                <a:sym typeface="Nyala"/>
              </a:rPr>
              <a:t>until all is fulfilled” He said this in the Hebrew language, in the gospel of Matthew, the light of lights.</a:t>
            </a:r>
            <a:endParaRPr b="1" sz="1340">
              <a:latin typeface="Nyala"/>
              <a:ea typeface="Nyala"/>
              <a:cs typeface="Nyala"/>
              <a:sym typeface="Nyala"/>
            </a:endParaRPr>
          </a:p>
        </p:txBody>
      </p:sp>
      <p:sp>
        <p:nvSpPr>
          <p:cNvPr id="80" name="Google Shape;80;p16"/>
          <p:cNvSpPr txBox="1"/>
          <p:nvPr>
            <p:ph type="title"/>
          </p:nvPr>
        </p:nvSpPr>
        <p:spPr>
          <a:xfrm>
            <a:off x="62700" y="2864063"/>
            <a:ext cx="4464900" cy="21264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990"/>
              <a:buFont typeface="Arial"/>
              <a:buNone/>
            </a:pPr>
            <a:r>
              <a:rPr b="1" lang="en" sz="1330">
                <a:latin typeface="Nyala"/>
                <a:ea typeface="Nyala"/>
                <a:cs typeface="Nyala"/>
                <a:sym typeface="Nyala"/>
              </a:rPr>
              <a:t>ሃሌ ሉያ፡ ሃሌ ሉያ፡ ሃሌ ሉያ፡ ኦ ኣብያተ</a:t>
            </a:r>
            <a:endParaRPr b="1" sz="1330">
              <a:latin typeface="Nyala"/>
              <a:ea typeface="Nyala"/>
              <a:cs typeface="Nyala"/>
              <a:sym typeface="Nyala"/>
            </a:endParaRPr>
          </a:p>
          <a:p>
            <a:pPr indent="0" lvl="0" marL="0" rtl="0" algn="ctr">
              <a:lnSpc>
                <a:spcPct val="115000"/>
              </a:lnSpc>
              <a:spcBef>
                <a:spcPts val="0"/>
              </a:spcBef>
              <a:spcAft>
                <a:spcPts val="0"/>
              </a:spcAft>
              <a:buClr>
                <a:schemeClr val="dk1"/>
              </a:buClr>
              <a:buSzPts val="990"/>
              <a:buFont typeface="Arial"/>
              <a:buNone/>
            </a:pPr>
            <a:r>
              <a:rPr b="1" lang="en" sz="1330">
                <a:latin typeface="Nyala"/>
                <a:ea typeface="Nyala"/>
                <a:cs typeface="Nyala"/>
                <a:sym typeface="Nyala"/>
              </a:rPr>
              <a:t>ክርስትያናት ኩሉኹም፡እስከ ነቲ ንኦሪትን</a:t>
            </a:r>
            <a:endParaRPr b="1" sz="1330">
              <a:latin typeface="Nyala"/>
              <a:ea typeface="Nyala"/>
              <a:cs typeface="Nyala"/>
              <a:sym typeface="Nyala"/>
            </a:endParaRPr>
          </a:p>
          <a:p>
            <a:pPr indent="0" lvl="0" marL="0" rtl="0" algn="ctr">
              <a:lnSpc>
                <a:spcPct val="115000"/>
              </a:lnSpc>
              <a:spcBef>
                <a:spcPts val="0"/>
              </a:spcBef>
              <a:spcAft>
                <a:spcPts val="0"/>
              </a:spcAft>
              <a:buClr>
                <a:schemeClr val="dk1"/>
              </a:buClr>
              <a:buSzPts val="990"/>
              <a:buFont typeface="Arial"/>
              <a:buNone/>
            </a:pPr>
            <a:r>
              <a:rPr b="1" lang="en" sz="1330">
                <a:latin typeface="Nyala"/>
                <a:ea typeface="Nyala"/>
                <a:cs typeface="Nyala"/>
                <a:sym typeface="Nyala"/>
              </a:rPr>
              <a:t>ነብያትን ዘኽበረ ጐይታና ስምዕዎ። ኣብቲ</a:t>
            </a:r>
            <a:endParaRPr b="1" sz="1330">
              <a:latin typeface="Nyala"/>
              <a:ea typeface="Nyala"/>
              <a:cs typeface="Nyala"/>
              <a:sym typeface="Nyala"/>
            </a:endParaRPr>
          </a:p>
          <a:p>
            <a:pPr indent="0" lvl="0" marL="0" rtl="0" algn="ctr">
              <a:lnSpc>
                <a:spcPct val="115000"/>
              </a:lnSpc>
              <a:spcBef>
                <a:spcPts val="0"/>
              </a:spcBef>
              <a:spcAft>
                <a:spcPts val="0"/>
              </a:spcAft>
              <a:buClr>
                <a:schemeClr val="dk1"/>
              </a:buClr>
              <a:buSzPts val="990"/>
              <a:buFont typeface="Arial"/>
              <a:buNone/>
            </a:pPr>
            <a:r>
              <a:rPr b="1" lang="en" sz="1330">
                <a:latin typeface="Nyala"/>
                <a:ea typeface="Nyala"/>
                <a:cs typeface="Nyala"/>
                <a:sym typeface="Nyala"/>
              </a:rPr>
              <a:t>ወንጌል ናይ መንግስቱ፡ ወዲ ዳዊት ክርስቶስ</a:t>
            </a:r>
            <a:endParaRPr b="1" sz="1330">
              <a:latin typeface="Nyala"/>
              <a:ea typeface="Nyala"/>
              <a:cs typeface="Nyala"/>
              <a:sym typeface="Nyala"/>
            </a:endParaRPr>
          </a:p>
          <a:p>
            <a:pPr indent="0" lvl="0" marL="0" rtl="0" algn="ctr">
              <a:lnSpc>
                <a:spcPct val="115000"/>
              </a:lnSpc>
              <a:spcBef>
                <a:spcPts val="0"/>
              </a:spcBef>
              <a:spcAft>
                <a:spcPts val="0"/>
              </a:spcAft>
              <a:buClr>
                <a:schemeClr val="dk1"/>
              </a:buClr>
              <a:buSzPts val="990"/>
              <a:buFont typeface="Arial"/>
              <a:buNone/>
            </a:pPr>
            <a:r>
              <a:rPr b="1" lang="en" sz="1330">
                <a:latin typeface="Nyala"/>
                <a:ea typeface="Nyala"/>
                <a:cs typeface="Nyala"/>
                <a:sym typeface="Nyala"/>
              </a:rPr>
              <a:t>ብቛንቋ እብራይስጢ ከምዚ ይብል “ሰማይን</a:t>
            </a:r>
            <a:endParaRPr b="1" sz="1330">
              <a:latin typeface="Nyala"/>
              <a:ea typeface="Nyala"/>
              <a:cs typeface="Nyala"/>
              <a:sym typeface="Nyala"/>
            </a:endParaRPr>
          </a:p>
          <a:p>
            <a:pPr indent="0" lvl="0" marL="0" rtl="0" algn="ctr">
              <a:lnSpc>
                <a:spcPct val="115000"/>
              </a:lnSpc>
              <a:spcBef>
                <a:spcPts val="0"/>
              </a:spcBef>
              <a:spcAft>
                <a:spcPts val="0"/>
              </a:spcAft>
              <a:buClr>
                <a:schemeClr val="dk1"/>
              </a:buClr>
              <a:buSzPts val="990"/>
              <a:buFont typeface="Arial"/>
              <a:buNone/>
            </a:pPr>
            <a:r>
              <a:rPr b="1" lang="en" sz="1330">
                <a:latin typeface="Nyala"/>
                <a:ea typeface="Nyala"/>
                <a:cs typeface="Nyala"/>
                <a:sym typeface="Nyala"/>
              </a:rPr>
              <a:t>ምድርን ክሳዕ ዝሓልፍ፡ኩሉ ሕጊ’ውን ክሳብ</a:t>
            </a:r>
            <a:endParaRPr b="1" sz="1330">
              <a:latin typeface="Nyala"/>
              <a:ea typeface="Nyala"/>
              <a:cs typeface="Nyala"/>
              <a:sym typeface="Nyala"/>
            </a:endParaRPr>
          </a:p>
          <a:p>
            <a:pPr indent="0" lvl="0" marL="0" rtl="0" algn="ctr">
              <a:lnSpc>
                <a:spcPct val="115000"/>
              </a:lnSpc>
              <a:spcBef>
                <a:spcPts val="0"/>
              </a:spcBef>
              <a:spcAft>
                <a:spcPts val="0"/>
              </a:spcAft>
              <a:buClr>
                <a:schemeClr val="dk1"/>
              </a:buClr>
              <a:buSzPts val="990"/>
              <a:buFont typeface="Arial"/>
              <a:buNone/>
            </a:pPr>
            <a:r>
              <a:rPr b="1" lang="en" sz="1330">
                <a:latin typeface="Nyala"/>
                <a:ea typeface="Nyala"/>
                <a:cs typeface="Nyala"/>
                <a:sym typeface="Nyala"/>
              </a:rPr>
              <a:t>ዝፍጸም፡ካብ ሕጊ የውጣ ወይ ሓንቲ ሕንጻጽ ከም ዘይትሓልፍ፡ብሓቂ እብለኩም ኣለኹ።”</a:t>
            </a:r>
            <a:r>
              <a:rPr b="1" lang="en" sz="1330">
                <a:latin typeface="Calibri"/>
                <a:ea typeface="Calibri"/>
                <a:cs typeface="Calibri"/>
                <a:sym typeface="Calibri"/>
              </a:rPr>
              <a:t>”ኣብ ብርሃን ናይ ብርሃናት ወንጌለ ማቴዎስ ምዕራፍ 5 ቁጽሪ 18፡</a:t>
            </a:r>
            <a:endParaRPr b="1" sz="1330">
              <a:latin typeface="Calibri"/>
              <a:ea typeface="Calibri"/>
              <a:cs typeface="Calibri"/>
              <a:sym typeface="Calibri"/>
            </a:endParaRPr>
          </a:p>
          <a:p>
            <a:pPr indent="0" lvl="0" marL="0" rtl="0" algn="ctr">
              <a:lnSpc>
                <a:spcPct val="115000"/>
              </a:lnSpc>
              <a:spcBef>
                <a:spcPts val="0"/>
              </a:spcBef>
              <a:spcAft>
                <a:spcPts val="0"/>
              </a:spcAft>
              <a:buClr>
                <a:schemeClr val="dk1"/>
              </a:buClr>
              <a:buSzPts val="990"/>
              <a:buFont typeface="Arial"/>
              <a:buNone/>
            </a:pPr>
            <a:r>
              <a:t/>
            </a:r>
            <a:endParaRPr b="1" sz="1330">
              <a:latin typeface="Nyala"/>
              <a:ea typeface="Nyala"/>
              <a:cs typeface="Nyala"/>
              <a:sym typeface="Nyal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53350" y="67781"/>
            <a:ext cx="4447200" cy="2523300"/>
          </a:xfrm>
          <a:prstGeom prst="rect">
            <a:avLst/>
          </a:prstGeom>
        </p:spPr>
        <p:txBody>
          <a:bodyPr anchorCtr="0" anchor="b" bIns="91425" lIns="91425" spcFirstLastPara="1" rIns="91425" wrap="square" tIns="91425">
            <a:normAutofit/>
          </a:bodyPr>
          <a:lstStyle/>
          <a:p>
            <a:pPr indent="0" lvl="0" marL="0" rtl="0" algn="ctr">
              <a:lnSpc>
                <a:spcPct val="90000"/>
              </a:lnSpc>
              <a:spcBef>
                <a:spcPts val="500"/>
              </a:spcBef>
              <a:spcAft>
                <a:spcPts val="0"/>
              </a:spcAft>
              <a:buClr>
                <a:schemeClr val="dk1"/>
              </a:buClr>
              <a:buSzPts val="990"/>
              <a:buFont typeface="Arial"/>
              <a:buNone/>
            </a:pPr>
            <a:r>
              <a:rPr lang="en" sz="2050" u="sng">
                <a:solidFill>
                  <a:srgbClr val="FF0000"/>
                </a:solidFill>
              </a:rPr>
              <a:t>መቅድመ ተአምር ኢየሱስ</a:t>
            </a:r>
            <a:endParaRPr sz="2050" u="sng">
              <a:solidFill>
                <a:srgbClr val="FF0000"/>
              </a:solidFill>
            </a:endParaRPr>
          </a:p>
          <a:p>
            <a:pPr indent="0" lvl="0" marL="0" rtl="0" algn="ctr">
              <a:lnSpc>
                <a:spcPct val="100000"/>
              </a:lnSpc>
              <a:spcBef>
                <a:spcPts val="500"/>
              </a:spcBef>
              <a:spcAft>
                <a:spcPts val="0"/>
              </a:spcAft>
              <a:buClr>
                <a:schemeClr val="dk1"/>
              </a:buClr>
              <a:buSzPts val="990"/>
              <a:buFont typeface="Arial"/>
              <a:buNone/>
            </a:pPr>
            <a:r>
              <a:rPr lang="en" sz="2050">
                <a:solidFill>
                  <a:srgbClr val="000000"/>
                </a:solidFill>
              </a:rPr>
              <a:t>ኢየሱስ ክርስቶስ፡ ጥዑመ ስም ለዘይጼውዖ ኢየሱስ ክርስቶስ ኅብስተ ሕይወት ለዘይበልዖ፡ ኢየሱስ ክርስቶስ ጽዋዕ መድኃኒት ለዘይጸምኦ፡ ከመ ይባርኩነ ይፈኑ አርዳኦ፡ ለጸባኢነ ይጽብኦ ወልታሁ ነሢኦ።</a:t>
            </a:r>
            <a:endParaRPr sz="1150">
              <a:solidFill>
                <a:srgbClr val="000000"/>
              </a:solidFill>
              <a:latin typeface="Calibri"/>
              <a:ea typeface="Calibri"/>
              <a:cs typeface="Calibri"/>
              <a:sym typeface="Calibri"/>
            </a:endParaRPr>
          </a:p>
        </p:txBody>
      </p:sp>
      <p:sp>
        <p:nvSpPr>
          <p:cNvPr id="218" name="Google Shape;218;p34"/>
          <p:cNvSpPr txBox="1"/>
          <p:nvPr>
            <p:ph type="title"/>
          </p:nvPr>
        </p:nvSpPr>
        <p:spPr>
          <a:xfrm>
            <a:off x="4145450" y="-101850"/>
            <a:ext cx="4967400" cy="2730900"/>
          </a:xfrm>
          <a:prstGeom prst="rect">
            <a:avLst/>
          </a:prstGeom>
        </p:spPr>
        <p:txBody>
          <a:bodyPr anchorCtr="0" anchor="b" bIns="91425" lIns="91425" spcFirstLastPara="1" rIns="91425" wrap="square" tIns="91425">
            <a:normAutofit/>
          </a:bodyPr>
          <a:lstStyle/>
          <a:p>
            <a:pPr indent="0" lvl="0" marL="0" rtl="0" algn="ctr">
              <a:lnSpc>
                <a:spcPct val="90000"/>
              </a:lnSpc>
              <a:spcBef>
                <a:spcPts val="500"/>
              </a:spcBef>
              <a:spcAft>
                <a:spcPts val="0"/>
              </a:spcAft>
              <a:buClr>
                <a:schemeClr val="dk1"/>
              </a:buClr>
              <a:buSzPts val="990"/>
              <a:buFont typeface="Arial"/>
              <a:buNone/>
            </a:pPr>
            <a:r>
              <a:rPr lang="en" sz="2230" u="sng">
                <a:solidFill>
                  <a:srgbClr val="FF0000"/>
                </a:solidFill>
              </a:rPr>
              <a:t>መቅድመ ተአምር ኢየሱስ</a:t>
            </a:r>
            <a:endParaRPr sz="2230" u="sng">
              <a:solidFill>
                <a:srgbClr val="FF0000"/>
              </a:solidFill>
            </a:endParaRPr>
          </a:p>
          <a:p>
            <a:pPr indent="0" lvl="0" marL="0" rtl="0" algn="ctr">
              <a:lnSpc>
                <a:spcPct val="100000"/>
              </a:lnSpc>
              <a:spcBef>
                <a:spcPts val="500"/>
              </a:spcBef>
              <a:spcAft>
                <a:spcPts val="0"/>
              </a:spcAft>
              <a:buClr>
                <a:schemeClr val="dk1"/>
              </a:buClr>
              <a:buSzPts val="990"/>
              <a:buFont typeface="Arial"/>
              <a:buNone/>
            </a:pPr>
            <a:r>
              <a:rPr lang="en" sz="2230">
                <a:solidFill>
                  <a:srgbClr val="000000"/>
                </a:solidFill>
              </a:rPr>
              <a:t>Īyesus Kristos; Ti’ume sim leze-yitsiewi’o Īyesus Kristos hibiste hywet leze-yiblio Īyesus Kristos tsiwa Medhanīt leze-yitsemo; keme yibarikune yifenu arda’o; le-tseba’īne yitsibi’o weltahu nesī’o</a:t>
            </a:r>
            <a:endParaRPr sz="1330">
              <a:solidFill>
                <a:srgbClr val="000000"/>
              </a:solidFill>
              <a:latin typeface="Calibri"/>
              <a:ea typeface="Calibri"/>
              <a:cs typeface="Calibri"/>
              <a:sym typeface="Calibri"/>
            </a:endParaRPr>
          </a:p>
        </p:txBody>
      </p:sp>
      <p:sp>
        <p:nvSpPr>
          <p:cNvPr id="219" name="Google Shape;219;p34"/>
          <p:cNvSpPr txBox="1"/>
          <p:nvPr>
            <p:ph type="title"/>
          </p:nvPr>
        </p:nvSpPr>
        <p:spPr>
          <a:xfrm>
            <a:off x="4423975" y="2553651"/>
            <a:ext cx="4612500" cy="2311800"/>
          </a:xfrm>
          <a:prstGeom prst="rect">
            <a:avLst/>
          </a:prstGeom>
        </p:spPr>
        <p:txBody>
          <a:bodyPr anchorCtr="0" anchor="b" bIns="91425" lIns="91425" spcFirstLastPara="1" rIns="91425" wrap="square" tIns="91425">
            <a:normAutofit/>
          </a:bodyPr>
          <a:lstStyle/>
          <a:p>
            <a:pPr indent="0" lvl="0" marL="0" rtl="0" algn="ctr">
              <a:lnSpc>
                <a:spcPct val="90000"/>
              </a:lnSpc>
              <a:spcBef>
                <a:spcPts val="500"/>
              </a:spcBef>
              <a:spcAft>
                <a:spcPts val="0"/>
              </a:spcAft>
              <a:buClr>
                <a:schemeClr val="dk1"/>
              </a:buClr>
              <a:buSzPts val="990"/>
              <a:buFont typeface="Arial"/>
              <a:buNone/>
            </a:pPr>
            <a:r>
              <a:rPr lang="en" sz="1960" u="sng">
                <a:solidFill>
                  <a:srgbClr val="FF0000"/>
                </a:solidFill>
              </a:rPr>
              <a:t>Before the Miracles of Jesus</a:t>
            </a:r>
            <a:endParaRPr sz="1960" u="sng">
              <a:solidFill>
                <a:srgbClr val="FF0000"/>
              </a:solidFill>
            </a:endParaRPr>
          </a:p>
          <a:p>
            <a:pPr indent="0" lvl="0" marL="0" rtl="0" algn="ctr">
              <a:lnSpc>
                <a:spcPct val="100000"/>
              </a:lnSpc>
              <a:spcBef>
                <a:spcPts val="500"/>
              </a:spcBef>
              <a:spcAft>
                <a:spcPts val="0"/>
              </a:spcAft>
              <a:buClr>
                <a:schemeClr val="dk1"/>
              </a:buClr>
              <a:buSzPts val="990"/>
              <a:buFont typeface="Arial"/>
              <a:buNone/>
            </a:pPr>
            <a:r>
              <a:rPr lang="en" sz="1960">
                <a:solidFill>
                  <a:srgbClr val="000000"/>
                </a:solidFill>
              </a:rPr>
              <a:t>Jesus Christ; A pleasing name to call. Jesus Christ Who is the bread of life to those Who partake of His flesh. Jesus Christ the drink of salvation for those in thirst. He sends His disciples to bless us; Raises His shield to fight our enemy</a:t>
            </a:r>
            <a:endParaRPr sz="1060">
              <a:solidFill>
                <a:srgbClr val="000000"/>
              </a:solidFill>
              <a:latin typeface="Calibri"/>
              <a:ea typeface="Calibri"/>
              <a:cs typeface="Calibri"/>
              <a:sym typeface="Calibri"/>
            </a:endParaRPr>
          </a:p>
        </p:txBody>
      </p:sp>
      <p:sp>
        <p:nvSpPr>
          <p:cNvPr id="220" name="Google Shape;220;p34"/>
          <p:cNvSpPr txBox="1"/>
          <p:nvPr>
            <p:ph type="title"/>
          </p:nvPr>
        </p:nvSpPr>
        <p:spPr>
          <a:xfrm>
            <a:off x="-121750" y="2565431"/>
            <a:ext cx="4693800" cy="2490300"/>
          </a:xfrm>
          <a:prstGeom prst="rect">
            <a:avLst/>
          </a:prstGeom>
        </p:spPr>
        <p:txBody>
          <a:bodyPr anchorCtr="0" anchor="b" bIns="91425" lIns="91425" spcFirstLastPara="1" rIns="91425" wrap="square" tIns="91425">
            <a:noAutofit/>
          </a:bodyPr>
          <a:lstStyle/>
          <a:p>
            <a:pPr indent="0" lvl="0" marL="0" rtl="0" algn="ctr">
              <a:lnSpc>
                <a:spcPct val="90000"/>
              </a:lnSpc>
              <a:spcBef>
                <a:spcPts val="500"/>
              </a:spcBef>
              <a:spcAft>
                <a:spcPts val="0"/>
              </a:spcAft>
              <a:buClr>
                <a:schemeClr val="dk1"/>
              </a:buClr>
              <a:buSzPts val="990"/>
              <a:buFont typeface="Arial"/>
              <a:buNone/>
            </a:pPr>
            <a:r>
              <a:rPr lang="en" sz="2320">
                <a:latin typeface="Calibri"/>
                <a:ea typeface="Calibri"/>
                <a:cs typeface="Calibri"/>
                <a:sym typeface="Calibri"/>
              </a:rPr>
              <a:t>ኢየሱስ ክርስቶስ ጥዑም ስምዩ ንዝጽውዖ፣ ኢየሱስ ክርስቶስ ሕብስተ ሕይወት’ዩ ንዝበልዖ፣ ኢየሱስ ክርስቶስ መስተ መድኃኒት’ዩ ንዝጸምኦ፣ ንኽባርኹና ይፈንወልና ኣርዳኦ(ሓዋርያቱ)</a:t>
            </a:r>
            <a:r>
              <a:rPr lang="en" sz="2320"/>
              <a:t>፣ </a:t>
            </a:r>
            <a:r>
              <a:rPr lang="en" sz="2320">
                <a:latin typeface="Calibri"/>
                <a:ea typeface="Calibri"/>
                <a:cs typeface="Calibri"/>
                <a:sym typeface="Calibri"/>
              </a:rPr>
              <a:t>ዋልታኡ ኣልዒሉ ንዝጻብኣና ይጻብኦ።</a:t>
            </a:r>
            <a:endParaRPr sz="205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69300" y="185944"/>
            <a:ext cx="4757100" cy="23898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SzPts val="990"/>
              <a:buNone/>
            </a:pPr>
            <a:r>
              <a:rPr lang="en" sz="2320" u="sng">
                <a:solidFill>
                  <a:srgbClr val="FF0000"/>
                </a:solidFill>
              </a:rPr>
              <a:t>መቅድመ ተአምር ኢየሱስ</a:t>
            </a:r>
            <a:endParaRPr sz="2320">
              <a:solidFill>
                <a:srgbClr val="000000"/>
              </a:solidFill>
            </a:endParaRPr>
          </a:p>
          <a:p>
            <a:pPr indent="0" lvl="0" marL="0" rtl="0" algn="ctr">
              <a:lnSpc>
                <a:spcPct val="90000"/>
              </a:lnSpc>
              <a:spcBef>
                <a:spcPts val="0"/>
              </a:spcBef>
              <a:spcAft>
                <a:spcPts val="0"/>
              </a:spcAft>
              <a:buSzPts val="990"/>
              <a:buNone/>
            </a:pPr>
            <a:r>
              <a:rPr lang="en" sz="2320">
                <a:solidFill>
                  <a:srgbClr val="000000"/>
                </a:solidFill>
              </a:rPr>
              <a:t>ኢየሱስ ክርስቶስ ዘአጽእልቲሁ ምስሌሁ፡ መስቀለ ሞቱ ቅድሜሁ፡ ዐዘቅተ ወይን ገቦሁ፡ ቊርባነ አምልኮ ሥጋሁ፡ ያብአነ ቤተ መርዓሁ ውስተ ደብተራሁ፡ አመ ይትጋብኡ ለምሳሕ ሥርግዋን ሐራሁ።</a:t>
            </a:r>
            <a:endParaRPr sz="880">
              <a:solidFill>
                <a:srgbClr val="000000"/>
              </a:solidFill>
              <a:latin typeface="Calibri"/>
              <a:ea typeface="Calibri"/>
              <a:cs typeface="Calibri"/>
              <a:sym typeface="Calibri"/>
            </a:endParaRPr>
          </a:p>
        </p:txBody>
      </p:sp>
      <p:sp>
        <p:nvSpPr>
          <p:cNvPr id="226" name="Google Shape;226;p35"/>
          <p:cNvSpPr txBox="1"/>
          <p:nvPr>
            <p:ph type="title"/>
          </p:nvPr>
        </p:nvSpPr>
        <p:spPr>
          <a:xfrm>
            <a:off x="4258025" y="-34519"/>
            <a:ext cx="4962300" cy="2994900"/>
          </a:xfrm>
          <a:prstGeom prst="rect">
            <a:avLst/>
          </a:prstGeom>
        </p:spPr>
        <p:txBody>
          <a:bodyPr anchorCtr="0" anchor="ctr" bIns="91425" lIns="91425" spcFirstLastPara="1" rIns="91425" wrap="square" tIns="91425">
            <a:normAutofit/>
          </a:bodyPr>
          <a:lstStyle/>
          <a:p>
            <a:pPr indent="0" lvl="0" marL="0" rtl="0" algn="ctr">
              <a:lnSpc>
                <a:spcPct val="90000"/>
              </a:lnSpc>
              <a:spcBef>
                <a:spcPts val="500"/>
              </a:spcBef>
              <a:spcAft>
                <a:spcPts val="0"/>
              </a:spcAft>
              <a:buSzPts val="990"/>
              <a:buNone/>
            </a:pPr>
            <a:r>
              <a:rPr lang="en" sz="2320" u="sng">
                <a:solidFill>
                  <a:srgbClr val="FF0000"/>
                </a:solidFill>
              </a:rPr>
              <a:t>meq’dim te’amir Īyesus</a:t>
            </a:r>
            <a:endParaRPr sz="2320">
              <a:solidFill>
                <a:srgbClr val="000000"/>
              </a:solidFill>
            </a:endParaRPr>
          </a:p>
          <a:p>
            <a:pPr indent="0" lvl="0" marL="0" rtl="0" algn="ctr">
              <a:lnSpc>
                <a:spcPct val="90000"/>
              </a:lnSpc>
              <a:spcBef>
                <a:spcPts val="0"/>
              </a:spcBef>
              <a:spcAft>
                <a:spcPts val="0"/>
              </a:spcAft>
              <a:buSzPts val="990"/>
              <a:buNone/>
            </a:pPr>
            <a:r>
              <a:rPr lang="en" sz="2320">
                <a:solidFill>
                  <a:srgbClr val="000000"/>
                </a:solidFill>
              </a:rPr>
              <a:t>Īyesus Kristos ze-atsiltīhu misliehu; mesqele motu qidmiehu; azeq’te weyn gebohu; qurbane Amlako sigahu; yabi’ane biete merAhu wiste debterahu ame yit’gabi’u le-misah sirgiwan harahu</a:t>
            </a:r>
            <a:endParaRPr sz="880">
              <a:solidFill>
                <a:srgbClr val="000000"/>
              </a:solidFill>
              <a:latin typeface="Calibri"/>
              <a:ea typeface="Calibri"/>
              <a:cs typeface="Calibri"/>
              <a:sym typeface="Calibri"/>
            </a:endParaRPr>
          </a:p>
        </p:txBody>
      </p:sp>
      <p:sp>
        <p:nvSpPr>
          <p:cNvPr id="227" name="Google Shape;227;p35"/>
          <p:cNvSpPr txBox="1"/>
          <p:nvPr>
            <p:ph type="title"/>
          </p:nvPr>
        </p:nvSpPr>
        <p:spPr>
          <a:xfrm>
            <a:off x="4318250" y="2654138"/>
            <a:ext cx="4879500" cy="2512200"/>
          </a:xfrm>
          <a:prstGeom prst="rect">
            <a:avLst/>
          </a:prstGeom>
        </p:spPr>
        <p:txBody>
          <a:bodyPr anchorCtr="0" anchor="ctr" bIns="91425" lIns="91425" spcFirstLastPara="1" rIns="91425" wrap="square" tIns="91425">
            <a:normAutofit/>
          </a:bodyPr>
          <a:lstStyle/>
          <a:p>
            <a:pPr indent="0" lvl="0" marL="0" rtl="0" algn="ctr">
              <a:lnSpc>
                <a:spcPct val="90000"/>
              </a:lnSpc>
              <a:spcBef>
                <a:spcPts val="500"/>
              </a:spcBef>
              <a:spcAft>
                <a:spcPts val="0"/>
              </a:spcAft>
              <a:buSzPts val="990"/>
              <a:buNone/>
            </a:pPr>
            <a:r>
              <a:rPr lang="en" sz="1960" u="sng">
                <a:solidFill>
                  <a:srgbClr val="FF0000"/>
                </a:solidFill>
              </a:rPr>
              <a:t>Before the Miracles of Jesus</a:t>
            </a:r>
            <a:endParaRPr sz="1960">
              <a:solidFill>
                <a:srgbClr val="000000"/>
              </a:solidFill>
            </a:endParaRPr>
          </a:p>
          <a:p>
            <a:pPr indent="0" lvl="0" marL="0" rtl="0" algn="ctr">
              <a:lnSpc>
                <a:spcPct val="90000"/>
              </a:lnSpc>
              <a:spcBef>
                <a:spcPts val="0"/>
              </a:spcBef>
              <a:spcAft>
                <a:spcPts val="0"/>
              </a:spcAft>
              <a:buSzPts val="990"/>
              <a:buNone/>
            </a:pPr>
            <a:r>
              <a:rPr lang="en" sz="1960">
                <a:solidFill>
                  <a:srgbClr val="000000"/>
                </a:solidFill>
              </a:rPr>
              <a:t>Jesus Christ with His piercings on Him; the death of the cross before Him, the well of grapes is His side; the communion of worship is His Flesh; May He bring us to the hall of His wedding, when His anointed servants have gathered for supper</a:t>
            </a:r>
            <a:endParaRPr sz="520">
              <a:solidFill>
                <a:srgbClr val="000000"/>
              </a:solidFill>
              <a:latin typeface="Calibri"/>
              <a:ea typeface="Calibri"/>
              <a:cs typeface="Calibri"/>
              <a:sym typeface="Calibri"/>
            </a:endParaRPr>
          </a:p>
        </p:txBody>
      </p:sp>
      <p:sp>
        <p:nvSpPr>
          <p:cNvPr id="228" name="Google Shape;228;p35"/>
          <p:cNvSpPr txBox="1"/>
          <p:nvPr>
            <p:ph type="title"/>
          </p:nvPr>
        </p:nvSpPr>
        <p:spPr>
          <a:xfrm>
            <a:off x="34500" y="2628900"/>
            <a:ext cx="4432800" cy="2512200"/>
          </a:xfrm>
          <a:prstGeom prst="rect">
            <a:avLst/>
          </a:prstGeom>
        </p:spPr>
        <p:txBody>
          <a:bodyPr anchorCtr="0" anchor="ctr" bIns="91425" lIns="91425" spcFirstLastPara="1" rIns="91425" wrap="square" tIns="91425">
            <a:normAutofit/>
          </a:bodyPr>
          <a:lstStyle/>
          <a:p>
            <a:pPr indent="0" lvl="0" marL="0" rtl="0" algn="ctr">
              <a:lnSpc>
                <a:spcPct val="90000"/>
              </a:lnSpc>
              <a:spcBef>
                <a:spcPts val="500"/>
              </a:spcBef>
              <a:spcAft>
                <a:spcPts val="0"/>
              </a:spcAft>
              <a:buSzPts val="990"/>
              <a:buNone/>
            </a:pPr>
            <a:r>
              <a:rPr lang="en" sz="2320">
                <a:latin typeface="Calibri"/>
                <a:ea typeface="Calibri"/>
                <a:cs typeface="Calibri"/>
                <a:sym typeface="Calibri"/>
              </a:rPr>
              <a:t>ኢየሱስ ክርስቶስ ስምብራቱ ኩሉ ምስኡ፣ መስቀል ሞቱ ቅድሚኡ</a:t>
            </a:r>
            <a:r>
              <a:rPr lang="en" sz="2320"/>
              <a:t>፣ </a:t>
            </a:r>
            <a:r>
              <a:rPr lang="en" sz="2320">
                <a:latin typeface="Calibri"/>
                <a:ea typeface="Calibri"/>
                <a:cs typeface="Calibri"/>
                <a:sym typeface="Calibri"/>
              </a:rPr>
              <a:t>ዒላ ወይኒ ኢዩ ገቦኡ፣ ቊርባን ኣምልኾ ሥጋኡ፣ የእትወና ናብ ኣዳራሽ መርዓኡ</a:t>
            </a:r>
            <a:r>
              <a:rPr lang="en" sz="2320"/>
              <a:t>፣ </a:t>
            </a:r>
            <a:r>
              <a:rPr lang="en" sz="2320">
                <a:latin typeface="Calibri"/>
                <a:ea typeface="Calibri"/>
                <a:cs typeface="Calibri"/>
                <a:sym typeface="Calibri"/>
              </a:rPr>
              <a:t>ስሉማት ኣገልገልቱ ንምሳሕ ምስ ተጋብኡ።</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6"/>
          <p:cNvSpPr txBox="1"/>
          <p:nvPr>
            <p:ph type="title"/>
          </p:nvPr>
        </p:nvSpPr>
        <p:spPr>
          <a:xfrm>
            <a:off x="0" y="14494"/>
            <a:ext cx="4473000" cy="2785500"/>
          </a:xfrm>
          <a:prstGeom prst="rect">
            <a:avLst/>
          </a:prstGeom>
        </p:spPr>
        <p:txBody>
          <a:bodyPr anchorCtr="0" anchor="ctr" bIns="91425" lIns="91425" spcFirstLastPara="1" rIns="91425" wrap="square" tIns="91425">
            <a:normAutofit/>
          </a:bodyPr>
          <a:lstStyle/>
          <a:p>
            <a:pPr indent="0" lvl="0" marL="0" rtl="0" algn="ctr">
              <a:lnSpc>
                <a:spcPct val="90000"/>
              </a:lnSpc>
              <a:spcBef>
                <a:spcPts val="500"/>
              </a:spcBef>
              <a:spcAft>
                <a:spcPts val="0"/>
              </a:spcAft>
              <a:buClr>
                <a:schemeClr val="dk1"/>
              </a:buClr>
              <a:buSzPts val="990"/>
              <a:buFont typeface="Arial"/>
              <a:buNone/>
            </a:pPr>
            <a:r>
              <a:rPr lang="en" sz="2320" u="sng">
                <a:solidFill>
                  <a:srgbClr val="FF0000"/>
                </a:solidFill>
              </a:rPr>
              <a:t>መቅድመ ተአምር ኢየሱስ</a:t>
            </a:r>
            <a:endParaRPr sz="2320">
              <a:solidFill>
                <a:srgbClr val="000000"/>
              </a:solidFill>
            </a:endParaRPr>
          </a:p>
          <a:p>
            <a:pPr indent="0" lvl="0" marL="0" rtl="0" algn="ctr">
              <a:lnSpc>
                <a:spcPct val="90000"/>
              </a:lnSpc>
              <a:spcBef>
                <a:spcPts val="0"/>
              </a:spcBef>
              <a:spcAft>
                <a:spcPts val="0"/>
              </a:spcAft>
              <a:buSzPts val="990"/>
              <a:buNone/>
            </a:pPr>
            <a:r>
              <a:rPr lang="en" sz="2140">
                <a:solidFill>
                  <a:srgbClr val="000000"/>
                </a:solidFill>
              </a:rPr>
              <a:t>ለጥብሐ ሥጋከ ንሴስዮ፡ ወለነቅዐ ደምከ ንረውዮ፡ ኢየሱስ ክርስቶስ በግዕ ዘቀራንዮ፡ ለላህይከ ንትሜነይ ከመ ንርአዮ፡ ውስተ ስያሐ ሱራፈ ለስእለትነ ደዮ፡ ወበሕማመ ሞትከ አምላካዊ ለቍስልነ አጥዕዮ።</a:t>
            </a:r>
            <a:endParaRPr sz="880">
              <a:solidFill>
                <a:srgbClr val="000000"/>
              </a:solidFill>
              <a:latin typeface="Calibri"/>
              <a:ea typeface="Calibri"/>
              <a:cs typeface="Calibri"/>
              <a:sym typeface="Calibri"/>
            </a:endParaRPr>
          </a:p>
        </p:txBody>
      </p:sp>
      <p:sp>
        <p:nvSpPr>
          <p:cNvPr id="234" name="Google Shape;234;p36"/>
          <p:cNvSpPr txBox="1"/>
          <p:nvPr>
            <p:ph type="title"/>
          </p:nvPr>
        </p:nvSpPr>
        <p:spPr>
          <a:xfrm>
            <a:off x="4248925" y="77888"/>
            <a:ext cx="4988100" cy="2379000"/>
          </a:xfrm>
          <a:prstGeom prst="rect">
            <a:avLst/>
          </a:prstGeom>
        </p:spPr>
        <p:txBody>
          <a:bodyPr anchorCtr="0" anchor="ctr" bIns="91425" lIns="91425" spcFirstLastPara="1" rIns="91425" wrap="square" tIns="91425">
            <a:normAutofit/>
          </a:bodyPr>
          <a:lstStyle/>
          <a:p>
            <a:pPr indent="0" lvl="0" marL="0" rtl="0" algn="ctr">
              <a:lnSpc>
                <a:spcPct val="90000"/>
              </a:lnSpc>
              <a:spcBef>
                <a:spcPts val="500"/>
              </a:spcBef>
              <a:spcAft>
                <a:spcPts val="0"/>
              </a:spcAft>
              <a:buClr>
                <a:schemeClr val="dk1"/>
              </a:buClr>
              <a:buSzPts val="990"/>
              <a:buFont typeface="Arial"/>
              <a:buNone/>
            </a:pPr>
            <a:r>
              <a:rPr lang="en" sz="2320" u="sng">
                <a:solidFill>
                  <a:srgbClr val="FF0000"/>
                </a:solidFill>
              </a:rPr>
              <a:t>meq’dim te’amir Īyesus</a:t>
            </a:r>
            <a:endParaRPr sz="2320">
              <a:solidFill>
                <a:srgbClr val="000000"/>
              </a:solidFill>
            </a:endParaRPr>
          </a:p>
          <a:p>
            <a:pPr indent="0" lvl="0" marL="0" rtl="0" algn="ctr">
              <a:lnSpc>
                <a:spcPct val="90000"/>
              </a:lnSpc>
              <a:spcBef>
                <a:spcPts val="0"/>
              </a:spcBef>
              <a:spcAft>
                <a:spcPts val="0"/>
              </a:spcAft>
              <a:buSzPts val="990"/>
              <a:buNone/>
            </a:pPr>
            <a:r>
              <a:rPr lang="en" sz="2140">
                <a:solidFill>
                  <a:srgbClr val="000000"/>
                </a:solidFill>
              </a:rPr>
              <a:t>le-Tib’ha sigake nisiesiyo; wele-neqa demike nirewiyo Īyesus Kristos begi ze-qeraniyo le-lahyike nitmieniy keme nirayo wiste siyah surafī le-si’iletine deyo; webe-himame motike Amlakawī le-qusline aTiyo</a:t>
            </a:r>
            <a:endParaRPr sz="880">
              <a:solidFill>
                <a:srgbClr val="000000"/>
              </a:solidFill>
              <a:latin typeface="Calibri"/>
              <a:ea typeface="Calibri"/>
              <a:cs typeface="Calibri"/>
              <a:sym typeface="Calibri"/>
            </a:endParaRPr>
          </a:p>
        </p:txBody>
      </p:sp>
      <p:sp>
        <p:nvSpPr>
          <p:cNvPr id="235" name="Google Shape;235;p36"/>
          <p:cNvSpPr txBox="1"/>
          <p:nvPr>
            <p:ph type="title"/>
          </p:nvPr>
        </p:nvSpPr>
        <p:spPr>
          <a:xfrm>
            <a:off x="4172725" y="2535563"/>
            <a:ext cx="5047500" cy="23790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990"/>
              <a:buFont typeface="Arial"/>
              <a:buNone/>
            </a:pPr>
            <a:r>
              <a:rPr lang="en" sz="2410" u="sng">
                <a:solidFill>
                  <a:srgbClr val="FF0000"/>
                </a:solidFill>
              </a:rPr>
              <a:t>Before the Miracles of Jesus</a:t>
            </a:r>
            <a:endParaRPr sz="2410">
              <a:solidFill>
                <a:srgbClr val="000000"/>
              </a:solidFill>
            </a:endParaRPr>
          </a:p>
          <a:p>
            <a:pPr indent="0" lvl="0" marL="0" rtl="0" algn="ctr">
              <a:lnSpc>
                <a:spcPct val="90000"/>
              </a:lnSpc>
              <a:spcBef>
                <a:spcPts val="0"/>
              </a:spcBef>
              <a:spcAft>
                <a:spcPts val="0"/>
              </a:spcAft>
              <a:buSzPts val="990"/>
              <a:buNone/>
            </a:pPr>
            <a:r>
              <a:rPr lang="en" sz="1960">
                <a:solidFill>
                  <a:srgbClr val="000000"/>
                </a:solidFill>
                <a:latin typeface="Calibri"/>
                <a:ea typeface="Calibri"/>
                <a:cs typeface="Calibri"/>
                <a:sym typeface="Calibri"/>
              </a:rPr>
              <a:t>We are nourished by the wounds of Your</a:t>
            </a:r>
            <a:r>
              <a:rPr lang="en" sz="1960">
                <a:solidFill>
                  <a:srgbClr val="000000"/>
                </a:solidFill>
                <a:latin typeface="Calibri"/>
                <a:ea typeface="Calibri"/>
                <a:cs typeface="Calibri"/>
                <a:sym typeface="Calibri"/>
              </a:rPr>
              <a:t> </a:t>
            </a:r>
            <a:r>
              <a:rPr lang="en" sz="1960">
                <a:solidFill>
                  <a:srgbClr val="000000"/>
                </a:solidFill>
                <a:latin typeface="Calibri"/>
                <a:ea typeface="Calibri"/>
                <a:cs typeface="Calibri"/>
                <a:sym typeface="Calibri"/>
              </a:rPr>
              <a:t>flesh and we are quenched by the pouring of Your blood. Jesus Christ the lamb of Calvary. We long to see Your (grace) beauty. Place our supplications to be mixed with praise of the Seraph. And with the divine sufferings of Your death, heal our wounds.</a:t>
            </a:r>
            <a:endParaRPr sz="1960">
              <a:solidFill>
                <a:srgbClr val="000000"/>
              </a:solidFill>
              <a:latin typeface="Calibri"/>
              <a:ea typeface="Calibri"/>
              <a:cs typeface="Calibri"/>
              <a:sym typeface="Calibri"/>
            </a:endParaRPr>
          </a:p>
        </p:txBody>
      </p:sp>
      <p:sp>
        <p:nvSpPr>
          <p:cNvPr id="236" name="Google Shape;236;p36"/>
          <p:cNvSpPr txBox="1"/>
          <p:nvPr>
            <p:ph type="title"/>
          </p:nvPr>
        </p:nvSpPr>
        <p:spPr>
          <a:xfrm>
            <a:off x="74100" y="2794031"/>
            <a:ext cx="4307700" cy="23790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990"/>
              <a:buFont typeface="Arial"/>
              <a:buNone/>
            </a:pPr>
            <a:r>
              <a:rPr lang="en" sz="2140">
                <a:latin typeface="Calibri"/>
                <a:ea typeface="Calibri"/>
                <a:cs typeface="Calibri"/>
                <a:sym typeface="Calibri"/>
              </a:rPr>
              <a:t>ንጥብሓት ሥጋኻ ንሰስዮ</a:t>
            </a:r>
            <a:r>
              <a:rPr lang="en" sz="2140"/>
              <a:t>፣ </a:t>
            </a:r>
            <a:r>
              <a:rPr lang="en" sz="2140">
                <a:latin typeface="Calibri"/>
                <a:ea typeface="Calibri"/>
                <a:cs typeface="Calibri"/>
                <a:sym typeface="Calibri"/>
              </a:rPr>
              <a:t>ንዝውሕዝ ደምካ ንሰትዮ፣ ኢየሱስ ክርስቶስ በጊዕ ናይ ቀራንዮ፣ ንውቃብ ገጽካ ንምነ ንኽንርእዮ፣ ንልማኖና ናብ ምስጋና ሱራፈ ወደዮ፣ ብሕማም ሞትካ ኣምላኻዊ ንቊስልና ኣጥዕዮ።</a:t>
            </a:r>
            <a:endParaRPr sz="2140">
              <a:latin typeface="Calibri"/>
              <a:ea typeface="Calibri"/>
              <a:cs typeface="Calibri"/>
              <a:sym typeface="Calibri"/>
            </a:endParaRPr>
          </a:p>
          <a:p>
            <a:pPr indent="0" lvl="0" marL="0" rtl="0" algn="ctr">
              <a:lnSpc>
                <a:spcPct val="90000"/>
              </a:lnSpc>
              <a:spcBef>
                <a:spcPts val="0"/>
              </a:spcBef>
              <a:spcAft>
                <a:spcPts val="0"/>
              </a:spcAft>
              <a:buSzPts val="990"/>
              <a:buNone/>
            </a:pPr>
            <a:r>
              <a:t/>
            </a:r>
            <a:endParaRPr sz="1600" u="sng"/>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76200" y="185944"/>
            <a:ext cx="4782000" cy="23079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990"/>
              <a:buFont typeface="Arial"/>
              <a:buNone/>
            </a:pPr>
            <a:r>
              <a:rPr lang="en" sz="2410" u="sng">
                <a:solidFill>
                  <a:srgbClr val="FF0000"/>
                </a:solidFill>
              </a:rPr>
              <a:t>መቅድመ ተአምር ኢየሱስ</a:t>
            </a:r>
            <a:endParaRPr sz="2410">
              <a:solidFill>
                <a:srgbClr val="000000"/>
              </a:solidFill>
            </a:endParaRPr>
          </a:p>
          <a:p>
            <a:pPr indent="0" lvl="0" marL="0" rtl="0" algn="ctr">
              <a:lnSpc>
                <a:spcPct val="90000"/>
              </a:lnSpc>
              <a:spcBef>
                <a:spcPts val="0"/>
              </a:spcBef>
              <a:spcAft>
                <a:spcPts val="0"/>
              </a:spcAft>
              <a:buSzPts val="990"/>
              <a:buNone/>
            </a:pPr>
            <a:r>
              <a:rPr lang="en" sz="2230">
                <a:solidFill>
                  <a:srgbClr val="000000"/>
                </a:solidFill>
              </a:rPr>
              <a:t>ለጥብሐ ሥጋከ ንጸግቦ፡ ወለነቅዐ ደምከ ንሰርቦ፡ ኢየሱስ ክርስቶስ በግዕ ርጉዝ ገቦ፡ አይሁዳዊ ከሐዲ አሚነ ሥላሴ ዘአልቦ፡ ኢተወልደ እማርያም ዘይቤለከ እመቦ፡ እህጉራተ ዓለም ለይዑድ ከመ ከልብ ርኂቦ።</a:t>
            </a:r>
            <a:endParaRPr sz="970">
              <a:solidFill>
                <a:srgbClr val="000000"/>
              </a:solidFill>
              <a:latin typeface="Calibri"/>
              <a:ea typeface="Calibri"/>
              <a:cs typeface="Calibri"/>
              <a:sym typeface="Calibri"/>
            </a:endParaRPr>
          </a:p>
        </p:txBody>
      </p:sp>
      <p:sp>
        <p:nvSpPr>
          <p:cNvPr id="242" name="Google Shape;242;p37"/>
          <p:cNvSpPr txBox="1"/>
          <p:nvPr>
            <p:ph type="title"/>
          </p:nvPr>
        </p:nvSpPr>
        <p:spPr>
          <a:xfrm>
            <a:off x="4436525" y="128794"/>
            <a:ext cx="4782000" cy="23079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990"/>
              <a:buFont typeface="Arial"/>
              <a:buNone/>
            </a:pPr>
            <a:r>
              <a:rPr lang="en" sz="2410" u="sng">
                <a:solidFill>
                  <a:srgbClr val="FF0000"/>
                </a:solidFill>
              </a:rPr>
              <a:t>meqdim te’amir Īyesus </a:t>
            </a:r>
            <a:endParaRPr sz="2410">
              <a:solidFill>
                <a:srgbClr val="000000"/>
              </a:solidFill>
            </a:endParaRPr>
          </a:p>
          <a:p>
            <a:pPr indent="0" lvl="0" marL="0" rtl="0" algn="ctr">
              <a:lnSpc>
                <a:spcPct val="90000"/>
              </a:lnSpc>
              <a:spcBef>
                <a:spcPts val="0"/>
              </a:spcBef>
              <a:spcAft>
                <a:spcPts val="0"/>
              </a:spcAft>
              <a:buSzPts val="990"/>
              <a:buNone/>
            </a:pPr>
            <a:r>
              <a:rPr lang="en" sz="2230">
                <a:solidFill>
                  <a:srgbClr val="000000"/>
                </a:solidFill>
              </a:rPr>
              <a:t>le-Tib’ha sigake nitsegibo wele-neqa demike niserbo Īyesus Kristos begi riguz gebo; ayhudawī kehadī amīne Silasie ze-albo; ītewelde iMaryam ze-yibeleke imebo; ih’gurate Alem le-yi’ud keme kelbi rihībo;</a:t>
            </a:r>
            <a:endParaRPr sz="970">
              <a:solidFill>
                <a:srgbClr val="000000"/>
              </a:solidFill>
              <a:latin typeface="Calibri"/>
              <a:ea typeface="Calibri"/>
              <a:cs typeface="Calibri"/>
              <a:sym typeface="Calibri"/>
            </a:endParaRPr>
          </a:p>
        </p:txBody>
      </p:sp>
      <p:sp>
        <p:nvSpPr>
          <p:cNvPr id="243" name="Google Shape;243;p37"/>
          <p:cNvSpPr txBox="1"/>
          <p:nvPr>
            <p:ph type="title"/>
          </p:nvPr>
        </p:nvSpPr>
        <p:spPr>
          <a:xfrm>
            <a:off x="4436525" y="2628994"/>
            <a:ext cx="4692300" cy="23079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990"/>
              <a:buFont typeface="Arial"/>
              <a:buNone/>
            </a:pPr>
            <a:r>
              <a:rPr lang="en" sz="2320" u="sng">
                <a:solidFill>
                  <a:srgbClr val="FF0000"/>
                </a:solidFill>
              </a:rPr>
              <a:t>Before the Miracles of Jesus </a:t>
            </a:r>
            <a:endParaRPr sz="2320">
              <a:solidFill>
                <a:srgbClr val="000000"/>
              </a:solidFill>
            </a:endParaRPr>
          </a:p>
          <a:p>
            <a:pPr indent="0" lvl="0" marL="0" rtl="0" algn="ctr">
              <a:lnSpc>
                <a:spcPct val="90000"/>
              </a:lnSpc>
              <a:spcBef>
                <a:spcPts val="0"/>
              </a:spcBef>
              <a:spcAft>
                <a:spcPts val="0"/>
              </a:spcAft>
              <a:buSzPts val="990"/>
              <a:buNone/>
            </a:pPr>
            <a:r>
              <a:rPr lang="en" sz="2050">
                <a:solidFill>
                  <a:srgbClr val="000000"/>
                </a:solidFill>
                <a:latin typeface="Calibri"/>
                <a:ea typeface="Calibri"/>
                <a:cs typeface="Calibri"/>
                <a:sym typeface="Calibri"/>
              </a:rPr>
              <a:t>With the cutting of Your Flesh we are content, the source of Your blood we drink, Jesus Christ the lamb pierced in His side. Jewish who lack the faith of the Trinity; that say You are not born from Mary; Let Him go around countries of the world as a hungered dog.</a:t>
            </a:r>
            <a:endParaRPr sz="2050">
              <a:solidFill>
                <a:srgbClr val="000000"/>
              </a:solidFill>
              <a:latin typeface="Calibri"/>
              <a:ea typeface="Calibri"/>
              <a:cs typeface="Calibri"/>
              <a:sym typeface="Calibri"/>
            </a:endParaRPr>
          </a:p>
        </p:txBody>
      </p:sp>
      <p:sp>
        <p:nvSpPr>
          <p:cNvPr id="244" name="Google Shape;244;p37"/>
          <p:cNvSpPr txBox="1"/>
          <p:nvPr>
            <p:ph type="title"/>
          </p:nvPr>
        </p:nvSpPr>
        <p:spPr>
          <a:xfrm>
            <a:off x="-8550" y="2679319"/>
            <a:ext cx="4580700" cy="2307900"/>
          </a:xfrm>
          <a:prstGeom prst="rect">
            <a:avLst/>
          </a:prstGeom>
        </p:spPr>
        <p:txBody>
          <a:bodyPr anchorCtr="0" anchor="ctr" bIns="91425" lIns="91425" spcFirstLastPara="1" rIns="91425" wrap="square" tIns="91425">
            <a:normAutofit/>
          </a:bodyPr>
          <a:lstStyle/>
          <a:p>
            <a:pPr indent="0" lvl="0" marL="0" rtl="0" algn="ctr">
              <a:lnSpc>
                <a:spcPct val="90000"/>
              </a:lnSpc>
              <a:spcBef>
                <a:spcPts val="500"/>
              </a:spcBef>
              <a:spcAft>
                <a:spcPts val="0"/>
              </a:spcAft>
              <a:buSzPts val="990"/>
              <a:buNone/>
            </a:pPr>
            <a:r>
              <a:rPr lang="en" sz="2320">
                <a:latin typeface="Calibri"/>
                <a:ea typeface="Calibri"/>
                <a:cs typeface="Calibri"/>
                <a:sym typeface="Calibri"/>
              </a:rPr>
              <a:t>ንጥብሓት ሥጋኻ ንሰግቦ፣ ንምንጪ ደምካ ንሠርቦ (ንሰትዮ)</a:t>
            </a:r>
            <a:r>
              <a:rPr lang="en" sz="2320"/>
              <a:t>፣ </a:t>
            </a:r>
            <a:r>
              <a:rPr lang="en" sz="2320">
                <a:latin typeface="Calibri"/>
                <a:ea typeface="Calibri"/>
                <a:cs typeface="Calibri"/>
                <a:sym typeface="Calibri"/>
              </a:rPr>
              <a:t>ኢየሱስ ክርስቶስ በጊዕ ርጉዝ ገቦ፣ ኣይሁዳዊ ከሓዲ እምነተ-ሥላሴ ዘኣልቦ፣ ካብ ማርያም ኣይተወልደን ዝ</a:t>
            </a:r>
            <a:r>
              <a:rPr lang="en" sz="2320"/>
              <a:t>ብ</a:t>
            </a:r>
            <a:r>
              <a:rPr lang="en" sz="2320">
                <a:latin typeface="Calibri"/>
                <a:ea typeface="Calibri"/>
                <a:cs typeface="Calibri"/>
                <a:sym typeface="Calibri"/>
              </a:rPr>
              <a:t>ለ</a:t>
            </a:r>
            <a:r>
              <a:rPr lang="en" sz="2320"/>
              <a:t>ካ </a:t>
            </a:r>
            <a:r>
              <a:rPr lang="en" sz="2320">
                <a:latin typeface="Calibri"/>
                <a:ea typeface="Calibri"/>
                <a:cs typeface="Calibri"/>
                <a:sym typeface="Calibri"/>
              </a:rPr>
              <a:t>እንተሎ ኣህጉራት </a:t>
            </a:r>
            <a:endParaRPr sz="1960" u="sng"/>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8"/>
          <p:cNvPicPr preferRelativeResize="0"/>
          <p:nvPr/>
        </p:nvPicPr>
        <p:blipFill>
          <a:blip r:embed="rId3">
            <a:alphaModFix/>
          </a:blip>
          <a:stretch>
            <a:fillRect/>
          </a:stretch>
        </p:blipFill>
        <p:spPr>
          <a:xfrm>
            <a:off x="2773100" y="39000"/>
            <a:ext cx="2983389" cy="51045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132975" y="262144"/>
            <a:ext cx="4742400" cy="22533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SzPts val="990"/>
              <a:buNone/>
            </a:pPr>
            <a:r>
              <a:rPr lang="en" sz="1600" u="sng">
                <a:solidFill>
                  <a:srgbClr val="FF0000"/>
                </a:solidFill>
              </a:rPr>
              <a:t>ድኅረ ተአምር ኢየሱስ</a:t>
            </a:r>
            <a:endParaRPr sz="1690">
              <a:solidFill>
                <a:srgbClr val="000000"/>
              </a:solidFill>
            </a:endParaRPr>
          </a:p>
          <a:p>
            <a:pPr indent="0" lvl="0" marL="0" rtl="0" algn="ctr">
              <a:lnSpc>
                <a:spcPct val="90000"/>
              </a:lnSpc>
              <a:spcBef>
                <a:spcPts val="0"/>
              </a:spcBef>
              <a:spcAft>
                <a:spcPts val="0"/>
              </a:spcAft>
              <a:buSzPts val="990"/>
              <a:buNone/>
            </a:pPr>
            <a:r>
              <a:rPr lang="en" sz="2230">
                <a:solidFill>
                  <a:srgbClr val="000000"/>
                </a:solidFill>
              </a:rPr>
              <a:t>አመ ትመጽእ ለኮንኖ ምስለ ደመ ገቦ ወአእጋር፣ አማኅጸንኩ ነፍስየ ውስተ እዴከ ክቡር ኢየሱስ፣ ክርስቶስ እግዚአ ሰማያት ወምድር። ይትዋቀሡ፣ በእንቲአየ ተኰርዖትከ በበትር ወተሰይጦትከ ከመ ገብር ለኅዳጥ ብሩር። </a:t>
            </a:r>
            <a:endParaRPr sz="970">
              <a:solidFill>
                <a:srgbClr val="000000"/>
              </a:solidFill>
              <a:latin typeface="Calibri"/>
              <a:ea typeface="Calibri"/>
              <a:cs typeface="Calibri"/>
              <a:sym typeface="Calibri"/>
            </a:endParaRPr>
          </a:p>
        </p:txBody>
      </p:sp>
      <p:sp>
        <p:nvSpPr>
          <p:cNvPr id="255" name="Google Shape;255;p39"/>
          <p:cNvSpPr txBox="1"/>
          <p:nvPr>
            <p:ph type="title"/>
          </p:nvPr>
        </p:nvSpPr>
        <p:spPr>
          <a:xfrm>
            <a:off x="4252375" y="262144"/>
            <a:ext cx="5079300" cy="22533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SzPts val="990"/>
              <a:buNone/>
            </a:pPr>
            <a:r>
              <a:rPr lang="en" sz="1510" u="sng">
                <a:solidFill>
                  <a:srgbClr val="FF0000"/>
                </a:solidFill>
              </a:rPr>
              <a:t>dihrī te’amir Īyesus </a:t>
            </a:r>
            <a:endParaRPr sz="1600">
              <a:solidFill>
                <a:srgbClr val="000000"/>
              </a:solidFill>
            </a:endParaRPr>
          </a:p>
          <a:p>
            <a:pPr indent="0" lvl="0" marL="0" rtl="0" algn="ctr">
              <a:lnSpc>
                <a:spcPct val="90000"/>
              </a:lnSpc>
              <a:spcBef>
                <a:spcPts val="0"/>
              </a:spcBef>
              <a:spcAft>
                <a:spcPts val="0"/>
              </a:spcAft>
              <a:buSzPts val="990"/>
              <a:buNone/>
            </a:pPr>
            <a:r>
              <a:rPr lang="en" sz="2140">
                <a:solidFill>
                  <a:srgbClr val="000000"/>
                </a:solidFill>
              </a:rPr>
              <a:t>ame timetsi le-konino misle deme gebo we-a’igar; amah’tsenku nefsiye wiste idieke kibur Īyesus Kristos Igzīo semayat we-midr; yitwaqesu be-intī’aye tekorotike be-betri we-teseyTot’ke keme gebri le-hidaT birur; </a:t>
            </a:r>
            <a:endParaRPr sz="880">
              <a:solidFill>
                <a:srgbClr val="000000"/>
              </a:solidFill>
              <a:latin typeface="Calibri"/>
              <a:ea typeface="Calibri"/>
              <a:cs typeface="Calibri"/>
              <a:sym typeface="Calibri"/>
            </a:endParaRPr>
          </a:p>
        </p:txBody>
      </p:sp>
      <p:sp>
        <p:nvSpPr>
          <p:cNvPr id="256" name="Google Shape;256;p39"/>
          <p:cNvSpPr txBox="1"/>
          <p:nvPr>
            <p:ph type="title"/>
          </p:nvPr>
        </p:nvSpPr>
        <p:spPr>
          <a:xfrm>
            <a:off x="4580825" y="2614444"/>
            <a:ext cx="4369500" cy="22533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SzPts val="990"/>
              <a:buNone/>
            </a:pPr>
            <a:r>
              <a:rPr lang="en" sz="1960" u="sng">
                <a:solidFill>
                  <a:srgbClr val="FF0000"/>
                </a:solidFill>
              </a:rPr>
              <a:t>After the Miracles of Jesus</a:t>
            </a:r>
            <a:endParaRPr sz="1960">
              <a:solidFill>
                <a:srgbClr val="000000"/>
              </a:solidFill>
            </a:endParaRPr>
          </a:p>
          <a:p>
            <a:pPr indent="0" lvl="0" marL="0" rtl="0" algn="ctr">
              <a:lnSpc>
                <a:spcPct val="90000"/>
              </a:lnSpc>
              <a:spcBef>
                <a:spcPts val="0"/>
              </a:spcBef>
              <a:spcAft>
                <a:spcPts val="0"/>
              </a:spcAft>
              <a:buSzPts val="990"/>
              <a:buNone/>
            </a:pPr>
            <a:r>
              <a:rPr lang="en" sz="1960">
                <a:solidFill>
                  <a:srgbClr val="000000"/>
                </a:solidFill>
                <a:latin typeface="Calibri"/>
                <a:ea typeface="Calibri"/>
                <a:cs typeface="Calibri"/>
                <a:sym typeface="Calibri"/>
              </a:rPr>
              <a:t>When you come down for judgement with the blood on your sides and feet. I have placed my soul in your glorified hands. Jesus Christ Lord of the Heavens and Earth; For my sake they fought to scourge you with a whip; and Your being sold as a slave for a few coins of silver.</a:t>
            </a:r>
            <a:endParaRPr sz="1960">
              <a:solidFill>
                <a:srgbClr val="000000"/>
              </a:solidFill>
              <a:latin typeface="Calibri"/>
              <a:ea typeface="Calibri"/>
              <a:cs typeface="Calibri"/>
              <a:sym typeface="Calibri"/>
            </a:endParaRPr>
          </a:p>
        </p:txBody>
      </p:sp>
      <p:sp>
        <p:nvSpPr>
          <p:cNvPr id="257" name="Google Shape;257;p39"/>
          <p:cNvSpPr txBox="1"/>
          <p:nvPr>
            <p:ph type="title"/>
          </p:nvPr>
        </p:nvSpPr>
        <p:spPr>
          <a:xfrm>
            <a:off x="-6975" y="2661431"/>
            <a:ext cx="4742400" cy="22533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SzPts val="990"/>
              <a:buNone/>
            </a:pPr>
            <a:r>
              <a:rPr lang="en" sz="2320">
                <a:latin typeface="Calibri"/>
                <a:ea typeface="Calibri"/>
                <a:cs typeface="Calibri"/>
                <a:sym typeface="Calibri"/>
              </a:rPr>
              <a:t>ንፍርዲ ክትመጽእ ከሎኻ ምስ ደም ገቦ ወኣእጋር፣ ነፍሰይ ኣማሕጺነ ኣሎኹ ናብ ኢድ</a:t>
            </a:r>
            <a:r>
              <a:rPr lang="en" sz="2320"/>
              <a:t>ካ </a:t>
            </a:r>
            <a:r>
              <a:rPr lang="en" sz="2320">
                <a:latin typeface="Calibri"/>
                <a:ea typeface="Calibri"/>
                <a:cs typeface="Calibri"/>
                <a:sym typeface="Calibri"/>
              </a:rPr>
              <a:t>ክቡር፣ ኢየሱስ ክርስቶስ ጐይታ ሰማያት ወምድር፣ ምእንታይ ይባኣሱ ምቕጥቃጥካ </a:t>
            </a:r>
            <a:r>
              <a:rPr lang="en" sz="2320"/>
              <a:t>ብ</a:t>
            </a:r>
            <a:r>
              <a:rPr lang="en" sz="2320">
                <a:latin typeface="Calibri"/>
                <a:ea typeface="Calibri"/>
                <a:cs typeface="Calibri"/>
                <a:sym typeface="Calibri"/>
              </a:rPr>
              <a:t>በትር፣ ምሻጥካውን ከም ባርያ ንቊሩብ ብሩር።</a:t>
            </a:r>
            <a:endParaRPr sz="43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64700" y="128797"/>
            <a:ext cx="4502700" cy="356400"/>
          </a:xfrm>
          <a:prstGeom prst="rect">
            <a:avLst/>
          </a:prstGeom>
        </p:spPr>
        <p:txBody>
          <a:bodyPr anchorCtr="0" anchor="ctr" bIns="91425" lIns="91425" spcFirstLastPara="1" rIns="91425" wrap="square" tIns="91425">
            <a:normAutofit fontScale="90000"/>
          </a:bodyPr>
          <a:lstStyle/>
          <a:p>
            <a:pPr indent="0" lvl="0" marL="0" rtl="0" algn="ctr">
              <a:lnSpc>
                <a:spcPct val="90000"/>
              </a:lnSpc>
              <a:spcBef>
                <a:spcPts val="500"/>
              </a:spcBef>
              <a:spcAft>
                <a:spcPts val="0"/>
              </a:spcAft>
              <a:buNone/>
            </a:pPr>
            <a:r>
              <a:rPr lang="en" sz="1800" u="sng">
                <a:solidFill>
                  <a:srgbClr val="FF0000"/>
                </a:solidFill>
              </a:rPr>
              <a:t>ድኅረ ተአምር ኢየሱ</a:t>
            </a:r>
            <a:r>
              <a:rPr lang="en" sz="1800" u="sng">
                <a:solidFill>
                  <a:srgbClr val="FF0000"/>
                </a:solidFill>
              </a:rPr>
              <a:t>ስ</a:t>
            </a:r>
            <a:endParaRPr sz="1100">
              <a:solidFill>
                <a:srgbClr val="000000"/>
              </a:solidFill>
              <a:latin typeface="Calibri"/>
              <a:ea typeface="Calibri"/>
              <a:cs typeface="Calibri"/>
              <a:sym typeface="Calibri"/>
            </a:endParaRPr>
          </a:p>
        </p:txBody>
      </p:sp>
      <p:sp>
        <p:nvSpPr>
          <p:cNvPr id="263" name="Google Shape;263;p40"/>
          <p:cNvSpPr txBox="1"/>
          <p:nvPr>
            <p:ph type="title"/>
          </p:nvPr>
        </p:nvSpPr>
        <p:spPr>
          <a:xfrm>
            <a:off x="4424600" y="258650"/>
            <a:ext cx="4719300" cy="2218800"/>
          </a:xfrm>
          <a:prstGeom prst="rect">
            <a:avLst/>
          </a:prstGeom>
        </p:spPr>
        <p:txBody>
          <a:bodyPr anchorCtr="0" anchor="ctr" bIns="91425" lIns="91425" spcFirstLastPara="1" rIns="91425" wrap="square" tIns="91425">
            <a:noAutofit/>
          </a:bodyPr>
          <a:lstStyle/>
          <a:p>
            <a:pPr indent="0" lvl="0" marL="0" rtl="0" algn="ctr">
              <a:lnSpc>
                <a:spcPct val="90000"/>
              </a:lnSpc>
              <a:spcBef>
                <a:spcPts val="500"/>
              </a:spcBef>
              <a:spcAft>
                <a:spcPts val="0"/>
              </a:spcAft>
              <a:buClr>
                <a:schemeClr val="dk1"/>
              </a:buClr>
              <a:buSzPts val="990"/>
              <a:buFont typeface="Arial"/>
              <a:buNone/>
            </a:pPr>
            <a:r>
              <a:rPr lang="en" sz="1679" u="sng">
                <a:solidFill>
                  <a:srgbClr val="FF0000"/>
                </a:solidFill>
              </a:rPr>
              <a:t>dihrī te’amir Īyesus</a:t>
            </a:r>
            <a:endParaRPr sz="1500">
              <a:solidFill>
                <a:srgbClr val="000000"/>
              </a:solidFill>
            </a:endParaRPr>
          </a:p>
          <a:p>
            <a:pPr indent="0" lvl="0" marL="0" rtl="0" algn="ctr">
              <a:lnSpc>
                <a:spcPct val="90000"/>
              </a:lnSpc>
              <a:spcBef>
                <a:spcPts val="0"/>
              </a:spcBef>
              <a:spcAft>
                <a:spcPts val="0"/>
              </a:spcAft>
              <a:buSzPts val="990"/>
              <a:buNone/>
            </a:pPr>
            <a:r>
              <a:rPr lang="en" sz="2040">
                <a:solidFill>
                  <a:srgbClr val="000000"/>
                </a:solidFill>
              </a:rPr>
              <a:t>sib’hat leke Amlakīye be-hulqie sebi we-mela’ikt; se; le; Am be-hulqie tsidulan kewakibt; se; le; aM; be-hulqie kwilon Alemat sib’hat leke nigusiye be-hulqie iletat we-azmanat; sib’hat yidelu le-mesqelike hywet; isme mesqelike dihine kwilu fiTret;</a:t>
            </a:r>
            <a:endParaRPr sz="2040">
              <a:solidFill>
                <a:srgbClr val="000000"/>
              </a:solidFill>
            </a:endParaRPr>
          </a:p>
        </p:txBody>
      </p:sp>
      <p:sp>
        <p:nvSpPr>
          <p:cNvPr id="264" name="Google Shape;264;p40"/>
          <p:cNvSpPr txBox="1"/>
          <p:nvPr>
            <p:ph type="title"/>
          </p:nvPr>
        </p:nvSpPr>
        <p:spPr>
          <a:xfrm>
            <a:off x="4377050" y="2465213"/>
            <a:ext cx="4719300" cy="2513400"/>
          </a:xfrm>
          <a:prstGeom prst="rect">
            <a:avLst/>
          </a:prstGeom>
        </p:spPr>
        <p:txBody>
          <a:bodyPr anchorCtr="0" anchor="ctr" bIns="91425" lIns="91425" spcFirstLastPara="1" rIns="91425" wrap="square" tIns="91425">
            <a:normAutofit/>
          </a:bodyPr>
          <a:lstStyle/>
          <a:p>
            <a:pPr indent="0" lvl="0" marL="0" rtl="0" algn="ctr">
              <a:lnSpc>
                <a:spcPct val="90000"/>
              </a:lnSpc>
              <a:spcBef>
                <a:spcPts val="500"/>
              </a:spcBef>
              <a:spcAft>
                <a:spcPts val="0"/>
              </a:spcAft>
              <a:buSzPts val="990"/>
              <a:buNone/>
            </a:pPr>
            <a:r>
              <a:rPr lang="en" sz="1610" u="sng">
                <a:solidFill>
                  <a:srgbClr val="FF0000"/>
                </a:solidFill>
              </a:rPr>
              <a:t>After Miracles of Jesus</a:t>
            </a:r>
            <a:endParaRPr sz="1430">
              <a:solidFill>
                <a:srgbClr val="000000"/>
              </a:solidFill>
            </a:endParaRPr>
          </a:p>
          <a:p>
            <a:pPr indent="0" lvl="0" marL="0" rtl="0" algn="ctr">
              <a:lnSpc>
                <a:spcPct val="90000"/>
              </a:lnSpc>
              <a:spcBef>
                <a:spcPts val="0"/>
              </a:spcBef>
              <a:spcAft>
                <a:spcPts val="0"/>
              </a:spcAft>
              <a:buSzPts val="990"/>
              <a:buNone/>
            </a:pPr>
            <a:r>
              <a:rPr lang="en" sz="1970">
                <a:solidFill>
                  <a:srgbClr val="000000"/>
                </a:solidFill>
              </a:rPr>
              <a:t>Glory be to you my God by all people and angels. </a:t>
            </a:r>
            <a:r>
              <a:rPr lang="en" sz="1970"/>
              <a:t>Glory be to you my God by all the bright stars; Glory be to you my God by all the worlds; Glory be to you my king by all the days and seasons; Glory is due unto Your cross of life; as your cross saves all of creation</a:t>
            </a:r>
            <a:endParaRPr sz="1970">
              <a:solidFill>
                <a:srgbClr val="000000"/>
              </a:solidFill>
            </a:endParaRPr>
          </a:p>
        </p:txBody>
      </p:sp>
      <p:sp>
        <p:nvSpPr>
          <p:cNvPr id="265" name="Google Shape;265;p40"/>
          <p:cNvSpPr txBox="1"/>
          <p:nvPr>
            <p:ph type="title"/>
          </p:nvPr>
        </p:nvSpPr>
        <p:spPr>
          <a:xfrm>
            <a:off x="85825" y="409050"/>
            <a:ext cx="4584000" cy="4325400"/>
          </a:xfrm>
          <a:prstGeom prst="rect">
            <a:avLst/>
          </a:prstGeom>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990"/>
              <a:buNone/>
            </a:pPr>
            <a:r>
              <a:rPr lang="en" sz="1790">
                <a:latin typeface="Calibri"/>
                <a:ea typeface="Calibri"/>
                <a:cs typeface="Calibri"/>
                <a:sym typeface="Calibri"/>
              </a:rPr>
              <a:t>ስብሐት ለከ አምላኪየ በኊልቈ ሰብእ ወመላእክት፥ስ.ለ.አ በኊልቈ ፅዱላን ከዋክብት፥፥ስ.ለ.አ በኊልቈ ኲሎን ዓለማት ስብሐት ለከ ንጉሥየ በኊልቈ ዕለታት ወአዝማናት፥፥ስብሐት ይደሉ ለመሰቀልከ ሕይወት፥እስመ በመስቀልከ ድኅነ ኲሉ ፍጥረት።</a:t>
            </a:r>
            <a:endParaRPr sz="1790">
              <a:latin typeface="Calibri"/>
              <a:ea typeface="Calibri"/>
              <a:cs typeface="Calibri"/>
              <a:sym typeface="Calibri"/>
            </a:endParaRPr>
          </a:p>
          <a:p>
            <a:pPr indent="0" lvl="0" marL="0" rtl="0" algn="l">
              <a:lnSpc>
                <a:spcPct val="100000"/>
              </a:lnSpc>
              <a:spcBef>
                <a:spcPts val="1000"/>
              </a:spcBef>
              <a:spcAft>
                <a:spcPts val="0"/>
              </a:spcAft>
              <a:buSzPts val="990"/>
              <a:buNone/>
            </a:pPr>
            <a:r>
              <a:rPr lang="en" sz="1790">
                <a:latin typeface="Calibri"/>
                <a:ea typeface="Calibri"/>
                <a:cs typeface="Calibri"/>
                <a:sym typeface="Calibri"/>
              </a:rPr>
              <a:t>ኦ ኣምላኸይ ምስጋና ንዓኻ ከም ብዝሒ ቁጽሪ ሰብን መላእኽትን። ኦ ኣምላኸይ ምስጋና ንዓኻ ከም ብዝሒ ቁጽሪ እቶም ብሩሃት ከዋኽብቲ።ኦ ኣምላኸይ ምስጋና ንዓኻ ከም ብዝሒ ቁጽሪ ዓለማት። ኦ ጎይታይ ምስጋና ንዓኻ ከም ብዝሒ ዕለታትን ዘመናትን። ነቲ መስቀልካ ሕይወት ዝኾነ ምስጋና ይግብኦ ኢዩ፡ በቲ መስቀልካ ኩሉ ፍጥረት ስለ ዝድሓነ።</a:t>
            </a:r>
            <a:endParaRPr sz="179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152400" y="76213"/>
            <a:ext cx="4199100" cy="24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510" u="sng">
                <a:solidFill>
                  <a:srgbClr val="FF0000"/>
                </a:solidFill>
              </a:rPr>
              <a:t>ዲያቆን፡ </a:t>
            </a:r>
            <a:r>
              <a:rPr lang="en" sz="2510"/>
              <a:t>ቁሙ ወአጽምዑ ከመ ንኩን ድልዋነ ለሰሚዓ ወንጌል ቅዱስ፡ ኦ እግዚእነ ወኣምላክነ፡ መሓረነ ወተሣሃለነ ወረስየነ ድልዋነ ለሰሚዓ ወንጌል ቅዱስ።</a:t>
            </a:r>
            <a:endParaRPr sz="2510"/>
          </a:p>
          <a:p>
            <a:pPr indent="0" lvl="0" marL="0" rtl="0" algn="l">
              <a:spcBef>
                <a:spcPts val="0"/>
              </a:spcBef>
              <a:spcAft>
                <a:spcPts val="0"/>
              </a:spcAft>
              <a:buSzPts val="990"/>
              <a:buNone/>
            </a:pPr>
            <a:r>
              <a:t/>
            </a:r>
            <a:endParaRPr sz="1790"/>
          </a:p>
        </p:txBody>
      </p:sp>
      <p:sp>
        <p:nvSpPr>
          <p:cNvPr id="271" name="Google Shape;271;p41"/>
          <p:cNvSpPr txBox="1"/>
          <p:nvPr>
            <p:ph type="title"/>
          </p:nvPr>
        </p:nvSpPr>
        <p:spPr>
          <a:xfrm>
            <a:off x="4236956" y="58325"/>
            <a:ext cx="4843500" cy="514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442"/>
              <a:buFont typeface="Arial"/>
              <a:buNone/>
            </a:pPr>
            <a:r>
              <a:rPr b="1" lang="en" sz="2510" u="sng">
                <a:solidFill>
                  <a:srgbClr val="FF0000"/>
                </a:solidFill>
              </a:rPr>
              <a:t>Diyaqon፡</a:t>
            </a:r>
            <a:r>
              <a:rPr b="1" lang="en" sz="2510">
                <a:solidFill>
                  <a:srgbClr val="FF0000"/>
                </a:solidFill>
              </a:rPr>
              <a:t> </a:t>
            </a:r>
            <a:r>
              <a:rPr lang="en" sz="2510"/>
              <a:t>qumu we-atsmi’u keme nikun diliwane le-semīA wengiel qidus; O Igzī’ine weAmlakine meharene we-tesahalene we-resiyene diliwane le-semīA wengiel qidus</a:t>
            </a:r>
            <a:endParaRPr sz="2510"/>
          </a:p>
          <a:p>
            <a:pPr indent="0" lvl="0" marL="0" rtl="0" algn="l">
              <a:spcBef>
                <a:spcPts val="0"/>
              </a:spcBef>
              <a:spcAft>
                <a:spcPts val="0"/>
              </a:spcAft>
              <a:buClr>
                <a:schemeClr val="dk1"/>
              </a:buClr>
              <a:buSzPct val="39442"/>
              <a:buFont typeface="Arial"/>
              <a:buNone/>
            </a:pPr>
            <a:r>
              <a:t/>
            </a:r>
            <a:endParaRPr sz="2510"/>
          </a:p>
          <a:p>
            <a:pPr indent="0" lvl="0" marL="0" rtl="0" algn="l">
              <a:spcBef>
                <a:spcPts val="0"/>
              </a:spcBef>
              <a:spcAft>
                <a:spcPts val="0"/>
              </a:spcAft>
              <a:buClr>
                <a:schemeClr val="dk1"/>
              </a:buClr>
              <a:buSzPct val="39442"/>
              <a:buFont typeface="Arial"/>
              <a:buNone/>
            </a:pPr>
            <a:r>
              <a:rPr b="1" lang="en" sz="2510" u="sng">
                <a:solidFill>
                  <a:srgbClr val="FF0000"/>
                </a:solidFill>
              </a:rPr>
              <a:t>Deacon</a:t>
            </a:r>
            <a:r>
              <a:rPr b="1" lang="en" sz="2510">
                <a:solidFill>
                  <a:srgbClr val="FF0000"/>
                </a:solidFill>
              </a:rPr>
              <a:t>:</a:t>
            </a:r>
            <a:r>
              <a:rPr lang="en" sz="2510"/>
              <a:t> Stand and listen that we may be ready to hear the Holy Gospel, Oh God our Lord, have mercy on us, pity us and make us meet to hearken the Holy Gospel</a:t>
            </a:r>
            <a:endParaRPr sz="2510"/>
          </a:p>
          <a:p>
            <a:pPr indent="0" lvl="0" marL="0" rtl="0" algn="l">
              <a:spcBef>
                <a:spcPts val="0"/>
              </a:spcBef>
              <a:spcAft>
                <a:spcPts val="0"/>
              </a:spcAft>
              <a:buSzPct val="55307"/>
              <a:buNone/>
            </a:pPr>
            <a:r>
              <a:t/>
            </a:r>
            <a:endParaRPr sz="1790"/>
          </a:p>
        </p:txBody>
      </p:sp>
      <p:sp>
        <p:nvSpPr>
          <p:cNvPr id="272" name="Google Shape;272;p41"/>
          <p:cNvSpPr txBox="1"/>
          <p:nvPr>
            <p:ph type="title"/>
          </p:nvPr>
        </p:nvSpPr>
        <p:spPr>
          <a:xfrm>
            <a:off x="152400" y="2647963"/>
            <a:ext cx="4045200" cy="2295000"/>
          </a:xfrm>
          <a:prstGeom prst="rect">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Clr>
                <a:srgbClr val="00B050"/>
              </a:buClr>
              <a:buSzPts val="4500"/>
              <a:buFont typeface="Arial"/>
              <a:buNone/>
            </a:pPr>
            <a:r>
              <a:rPr lang="en" sz="2330">
                <a:latin typeface="Calibri"/>
                <a:ea typeface="Calibri"/>
                <a:cs typeface="Calibri"/>
                <a:sym typeface="Calibri"/>
              </a:rPr>
              <a:t>ቅዱስ ወንጌል ንምስማዕ ድሉዋት ምእንቲ ክንከውን፡ ቆይምኩም ኣዳምጹ። ኦ ጐይታናን ኣምላኽናን፡ መሓረናን ራህርሃልናን፡ ቅዱስ ወንጌል ንክንሰምዕ’ውን ዱሉዋት ግበረና።</a:t>
            </a:r>
            <a:endParaRPr sz="233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152400" y="64519"/>
            <a:ext cx="8991600" cy="4951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90"/>
              <a:buFont typeface="Arial"/>
              <a:buNone/>
            </a:pPr>
            <a:r>
              <a:rPr lang="en" sz="2490" u="sng">
                <a:solidFill>
                  <a:srgbClr val="00B050"/>
                </a:solidFill>
              </a:rPr>
              <a:t>ሰዓት ሓደ 7AM</a:t>
            </a:r>
            <a:endParaRPr sz="2490" u="sng">
              <a:solidFill>
                <a:srgbClr val="00B050"/>
              </a:solidFill>
            </a:endParaRPr>
          </a:p>
          <a:p>
            <a:pPr indent="0" lvl="0" marL="0" rtl="0" algn="ctr">
              <a:spcBef>
                <a:spcPts val="0"/>
              </a:spcBef>
              <a:spcAft>
                <a:spcPts val="0"/>
              </a:spcAft>
              <a:buClr>
                <a:schemeClr val="dk1"/>
              </a:buClr>
              <a:buSzPts val="990"/>
              <a:buFont typeface="Arial"/>
              <a:buNone/>
            </a:pPr>
            <a:r>
              <a:rPr b="1" lang="en" sz="2490">
                <a:solidFill>
                  <a:srgbClr val="00B050"/>
                </a:solidFill>
              </a:rPr>
              <a:t>መዝሙር 54(55:11-12/ Psalm 55:13-14</a:t>
            </a:r>
            <a:endParaRPr b="1" sz="2490">
              <a:solidFill>
                <a:srgbClr val="00B050"/>
              </a:solidFill>
            </a:endParaRPr>
          </a:p>
          <a:p>
            <a:pPr indent="0" lvl="0" marL="0" rtl="0" algn="l">
              <a:spcBef>
                <a:spcPts val="0"/>
              </a:spcBef>
              <a:spcAft>
                <a:spcPts val="0"/>
              </a:spcAft>
              <a:buClr>
                <a:schemeClr val="dk1"/>
              </a:buClr>
              <a:buSzPts val="990"/>
              <a:buFont typeface="Arial"/>
              <a:buNone/>
            </a:pPr>
            <a:r>
              <a:t/>
            </a:r>
            <a:endParaRPr i="1" sz="2490"/>
          </a:p>
          <a:p>
            <a:pPr indent="0" lvl="0" marL="0" rtl="0" algn="ctr">
              <a:spcBef>
                <a:spcPts val="0"/>
              </a:spcBef>
              <a:spcAft>
                <a:spcPts val="0"/>
              </a:spcAft>
              <a:buClr>
                <a:schemeClr val="dk1"/>
              </a:buClr>
              <a:buSzPts val="990"/>
              <a:buFont typeface="Arial"/>
              <a:buNone/>
            </a:pPr>
            <a:r>
              <a:rPr lang="en" sz="2490"/>
              <a:t>ሶበሰ ጸላኢ ጸአለኒ እምተዓገሥኩ።</a:t>
            </a:r>
            <a:endParaRPr sz="2490"/>
          </a:p>
          <a:p>
            <a:pPr indent="0" lvl="0" marL="0" rtl="0" algn="ctr">
              <a:spcBef>
                <a:spcPts val="0"/>
              </a:spcBef>
              <a:spcAft>
                <a:spcPts val="0"/>
              </a:spcAft>
              <a:buClr>
                <a:schemeClr val="dk1"/>
              </a:buClr>
              <a:buSzPts val="990"/>
              <a:buFont typeface="Arial"/>
              <a:buNone/>
            </a:pPr>
            <a:r>
              <a:rPr lang="en" sz="2490"/>
              <a:t>ወሶበሂ ጸላኢ አዕበየ አፉሁ ላዕሌየ እምተኀባእክዎ።</a:t>
            </a:r>
            <a:endParaRPr sz="2490"/>
          </a:p>
          <a:p>
            <a:pPr indent="0" lvl="0" marL="0" rtl="0" algn="ctr">
              <a:spcBef>
                <a:spcPts val="0"/>
              </a:spcBef>
              <a:spcAft>
                <a:spcPts val="0"/>
              </a:spcAft>
              <a:buClr>
                <a:schemeClr val="dk1"/>
              </a:buClr>
              <a:buSzPts val="990"/>
              <a:buFont typeface="Arial"/>
              <a:buNone/>
            </a:pPr>
            <a:r>
              <a:rPr lang="en" sz="2490"/>
              <a:t>ወአንተሰ ብእሲ ዘከመ ነፍስየ።</a:t>
            </a:r>
            <a:endParaRPr sz="2490"/>
          </a:p>
          <a:p>
            <a:pPr indent="0" lvl="0" marL="0" rtl="0" algn="ctr">
              <a:spcBef>
                <a:spcPts val="0"/>
              </a:spcBef>
              <a:spcAft>
                <a:spcPts val="0"/>
              </a:spcAft>
              <a:buClr>
                <a:schemeClr val="dk1"/>
              </a:buClr>
              <a:buSzPts val="990"/>
              <a:buFont typeface="Arial"/>
              <a:buNone/>
            </a:pPr>
            <a:r>
              <a:rPr i="1" lang="en" sz="2220"/>
              <a:t>sobese tsela’ī tse’alenī im-teAgesku;</a:t>
            </a:r>
            <a:endParaRPr i="1" sz="2220"/>
          </a:p>
          <a:p>
            <a:pPr indent="0" lvl="0" marL="0" rtl="0" algn="ctr">
              <a:spcBef>
                <a:spcPts val="0"/>
              </a:spcBef>
              <a:spcAft>
                <a:spcPts val="0"/>
              </a:spcAft>
              <a:buClr>
                <a:schemeClr val="dk1"/>
              </a:buClr>
              <a:buSzPts val="990"/>
              <a:buFont typeface="Arial"/>
              <a:buNone/>
            </a:pPr>
            <a:r>
              <a:rPr i="1" lang="en" sz="2220"/>
              <a:t>we-sobehī tsela’ī a’ibeye afuhu la’ilieye im-tehaba’ikiwo</a:t>
            </a:r>
            <a:endParaRPr i="1" sz="2220"/>
          </a:p>
          <a:p>
            <a:pPr indent="0" lvl="0" marL="0" rtl="0" algn="ctr">
              <a:spcBef>
                <a:spcPts val="0"/>
              </a:spcBef>
              <a:spcAft>
                <a:spcPts val="0"/>
              </a:spcAft>
              <a:buClr>
                <a:schemeClr val="dk1"/>
              </a:buClr>
              <a:buSzPts val="990"/>
              <a:buFont typeface="Arial"/>
              <a:buNone/>
            </a:pPr>
            <a:r>
              <a:rPr i="1" lang="en" sz="2220"/>
              <a:t>we-antese bi’isī ze-keme nefsiye</a:t>
            </a:r>
            <a:endParaRPr i="1" sz="2220"/>
          </a:p>
          <a:p>
            <a:pPr indent="0" lvl="0" marL="0" rtl="0" algn="ctr">
              <a:spcBef>
                <a:spcPts val="0"/>
              </a:spcBef>
              <a:spcAft>
                <a:spcPts val="0"/>
              </a:spcAft>
              <a:buClr>
                <a:schemeClr val="dk1"/>
              </a:buClr>
              <a:buSzPts val="990"/>
              <a:buFont typeface="Arial"/>
              <a:buNone/>
            </a:pPr>
            <a:r>
              <a:rPr b="1" lang="en" sz="2220"/>
              <a:t>For if an enemy reviled me, I would have endured it; And if one hating me boasted against me, I would have hidden from him. </a:t>
            </a:r>
            <a:endParaRPr b="1" sz="2220"/>
          </a:p>
          <a:p>
            <a:pPr indent="0" lvl="0" marL="0" rtl="0" algn="ctr">
              <a:spcBef>
                <a:spcPts val="0"/>
              </a:spcBef>
              <a:spcAft>
                <a:spcPts val="0"/>
              </a:spcAft>
              <a:buClr>
                <a:schemeClr val="dk1"/>
              </a:buClr>
              <a:buSzPts val="990"/>
              <a:buFont typeface="Arial"/>
              <a:buNone/>
            </a:pPr>
            <a:r>
              <a:rPr b="1" lang="en" sz="2220"/>
              <a:t>But it was you, a man my equal</a:t>
            </a:r>
            <a:endParaRPr b="1" sz="222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152400" y="121669"/>
            <a:ext cx="8991600" cy="4951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90"/>
              <a:buFont typeface="Arial"/>
              <a:buNone/>
            </a:pPr>
            <a:r>
              <a:rPr lang="en" sz="2220" u="sng">
                <a:solidFill>
                  <a:srgbClr val="00B050"/>
                </a:solidFill>
              </a:rPr>
              <a:t>ሰዓት ሰለስተ, 9AM</a:t>
            </a:r>
            <a:endParaRPr sz="2220" u="sng">
              <a:solidFill>
                <a:srgbClr val="00B050"/>
              </a:solidFill>
            </a:endParaRPr>
          </a:p>
          <a:p>
            <a:pPr indent="0" lvl="0" marL="0" rtl="0" algn="ctr">
              <a:spcBef>
                <a:spcPts val="0"/>
              </a:spcBef>
              <a:spcAft>
                <a:spcPts val="0"/>
              </a:spcAft>
              <a:buClr>
                <a:schemeClr val="dk1"/>
              </a:buClr>
              <a:buSzPts val="990"/>
              <a:buFont typeface="Arial"/>
              <a:buNone/>
            </a:pPr>
            <a:r>
              <a:rPr b="1" lang="en" sz="2220">
                <a:solidFill>
                  <a:srgbClr val="00B050"/>
                </a:solidFill>
              </a:rPr>
              <a:t>መዝሙር 93(94):21/ Psalm 94:21</a:t>
            </a:r>
            <a:endParaRPr b="1" sz="2220">
              <a:solidFill>
                <a:srgbClr val="00B050"/>
              </a:solidFill>
            </a:endParaRPr>
          </a:p>
          <a:p>
            <a:pPr indent="0" lvl="0" marL="0" rtl="0" algn="ctr">
              <a:lnSpc>
                <a:spcPct val="100000"/>
              </a:lnSpc>
              <a:spcBef>
                <a:spcPts val="0"/>
              </a:spcBef>
              <a:spcAft>
                <a:spcPts val="0"/>
              </a:spcAft>
              <a:buClr>
                <a:schemeClr val="dk1"/>
              </a:buClr>
              <a:buSzPts val="990"/>
              <a:buFont typeface="Arial"/>
              <a:buNone/>
            </a:pPr>
            <a:r>
              <a:rPr lang="en" sz="2220"/>
              <a:t>ወይንዕውዋ  ለነፍሰ  ጻድቅ።</a:t>
            </a:r>
            <a:endParaRPr sz="2220"/>
          </a:p>
          <a:p>
            <a:pPr indent="0" lvl="0" marL="0" rtl="0" algn="ctr">
              <a:lnSpc>
                <a:spcPct val="100000"/>
              </a:lnSpc>
              <a:spcBef>
                <a:spcPts val="0"/>
              </a:spcBef>
              <a:spcAft>
                <a:spcPts val="0"/>
              </a:spcAft>
              <a:buClr>
                <a:schemeClr val="dk1"/>
              </a:buClr>
              <a:buSzPts val="990"/>
              <a:buFont typeface="Arial"/>
              <a:buNone/>
            </a:pPr>
            <a:r>
              <a:rPr lang="en" sz="2220"/>
              <a:t>ወይኴንኑ  ደመ  ንጹሕ ።</a:t>
            </a:r>
            <a:endParaRPr sz="2220"/>
          </a:p>
          <a:p>
            <a:pPr indent="0" lvl="0" marL="0" rtl="0" algn="ctr">
              <a:lnSpc>
                <a:spcPct val="100000"/>
              </a:lnSpc>
              <a:spcBef>
                <a:spcPts val="0"/>
              </a:spcBef>
              <a:spcAft>
                <a:spcPts val="0"/>
              </a:spcAft>
              <a:buClr>
                <a:schemeClr val="dk1"/>
              </a:buClr>
              <a:buSzPts val="990"/>
              <a:buFont typeface="Arial"/>
              <a:buNone/>
            </a:pPr>
            <a:r>
              <a:rPr lang="en" sz="2220"/>
              <a:t>ወኮነኒ  እግዚአብሔር  ጸወንየ።</a:t>
            </a:r>
            <a:endParaRPr sz="2220"/>
          </a:p>
          <a:p>
            <a:pPr indent="0" lvl="0" marL="0" rtl="0" algn="ctr">
              <a:lnSpc>
                <a:spcPct val="100000"/>
              </a:lnSpc>
              <a:spcBef>
                <a:spcPts val="0"/>
              </a:spcBef>
              <a:spcAft>
                <a:spcPts val="0"/>
              </a:spcAft>
              <a:buClr>
                <a:schemeClr val="dk1"/>
              </a:buClr>
              <a:buSzPts val="990"/>
              <a:buFont typeface="Arial"/>
              <a:buNone/>
            </a:pPr>
            <a:r>
              <a:t/>
            </a:r>
            <a:endParaRPr sz="2220"/>
          </a:p>
          <a:p>
            <a:pPr indent="0" lvl="0" marL="0" rtl="0" algn="ctr">
              <a:lnSpc>
                <a:spcPct val="100000"/>
              </a:lnSpc>
              <a:spcBef>
                <a:spcPts val="0"/>
              </a:spcBef>
              <a:spcAft>
                <a:spcPts val="0"/>
              </a:spcAft>
              <a:buClr>
                <a:schemeClr val="dk1"/>
              </a:buClr>
              <a:buSzPts val="990"/>
              <a:buFont typeface="Arial"/>
              <a:buNone/>
            </a:pPr>
            <a:r>
              <a:rPr i="1" lang="en" sz="2220"/>
              <a:t>we-yiniwiwa le-nefse tsadiq;</a:t>
            </a:r>
            <a:endParaRPr i="1" sz="2220"/>
          </a:p>
          <a:p>
            <a:pPr indent="0" lvl="0" marL="0" rtl="0" algn="ctr">
              <a:lnSpc>
                <a:spcPct val="100000"/>
              </a:lnSpc>
              <a:spcBef>
                <a:spcPts val="0"/>
              </a:spcBef>
              <a:spcAft>
                <a:spcPts val="0"/>
              </a:spcAft>
              <a:buClr>
                <a:schemeClr val="dk1"/>
              </a:buClr>
              <a:buSzPts val="990"/>
              <a:buFont typeface="Arial"/>
              <a:buNone/>
            </a:pPr>
            <a:r>
              <a:rPr i="1" lang="en" sz="2220"/>
              <a:t>we-yikieninu deme nitsuh::</a:t>
            </a:r>
            <a:endParaRPr i="1" sz="2220"/>
          </a:p>
          <a:p>
            <a:pPr indent="0" lvl="0" marL="0" rtl="0" algn="ctr">
              <a:lnSpc>
                <a:spcPct val="100000"/>
              </a:lnSpc>
              <a:spcBef>
                <a:spcPts val="0"/>
              </a:spcBef>
              <a:spcAft>
                <a:spcPts val="0"/>
              </a:spcAft>
              <a:buClr>
                <a:schemeClr val="dk1"/>
              </a:buClr>
              <a:buSzPts val="990"/>
              <a:buFont typeface="Arial"/>
              <a:buNone/>
            </a:pPr>
            <a:r>
              <a:rPr i="1" lang="en" sz="2220"/>
              <a:t>we-konenī Igzīabhier tseweniye::</a:t>
            </a:r>
            <a:endParaRPr i="1" sz="2220"/>
          </a:p>
          <a:p>
            <a:pPr indent="0" lvl="0" marL="0" rtl="0" algn="ctr">
              <a:spcBef>
                <a:spcPts val="0"/>
              </a:spcBef>
              <a:spcAft>
                <a:spcPts val="0"/>
              </a:spcAft>
              <a:buClr>
                <a:schemeClr val="dk1"/>
              </a:buClr>
              <a:buSzPts val="990"/>
              <a:buFont typeface="Arial"/>
              <a:buNone/>
            </a:pPr>
            <a:r>
              <a:t/>
            </a:r>
            <a:endParaRPr b="1" sz="2220">
              <a:solidFill>
                <a:srgbClr val="00B050"/>
              </a:solidFill>
            </a:endParaRPr>
          </a:p>
          <a:p>
            <a:pPr indent="457200" lvl="0" marL="0" rtl="0" algn="ctr">
              <a:lnSpc>
                <a:spcPct val="115000"/>
              </a:lnSpc>
              <a:spcBef>
                <a:spcPts val="0"/>
              </a:spcBef>
              <a:spcAft>
                <a:spcPts val="0"/>
              </a:spcAft>
              <a:buClr>
                <a:schemeClr val="dk1"/>
              </a:buClr>
              <a:buSzPts val="990"/>
              <a:buFont typeface="Arial"/>
              <a:buNone/>
            </a:pPr>
            <a:r>
              <a:rPr b="1" lang="en" sz="2220"/>
              <a:t> They shall hunt for the soul of a righteous man And shall condemn innocent blood. </a:t>
            </a:r>
            <a:endParaRPr b="1" sz="2220"/>
          </a:p>
          <a:p>
            <a:pPr indent="457200" lvl="0" marL="0" rtl="0" algn="ctr">
              <a:lnSpc>
                <a:spcPct val="115000"/>
              </a:lnSpc>
              <a:spcBef>
                <a:spcPts val="0"/>
              </a:spcBef>
              <a:spcAft>
                <a:spcPts val="0"/>
              </a:spcAft>
              <a:buClr>
                <a:schemeClr val="dk1"/>
              </a:buClr>
              <a:buSzPts val="990"/>
              <a:buFont typeface="Arial"/>
              <a:buNone/>
            </a:pPr>
            <a:r>
              <a:rPr b="1" lang="en" sz="2130"/>
              <a:t>And the Lord has become a place of refuge for me</a:t>
            </a:r>
            <a:endParaRPr b="1" sz="213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76200" y="-21131"/>
            <a:ext cx="4836600" cy="29166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320"/>
              <a:buFont typeface="Calibri"/>
              <a:buNone/>
            </a:pPr>
            <a:r>
              <a:rPr b="1" lang="en" sz="2780" u="sng">
                <a:solidFill>
                  <a:srgbClr val="FF0000"/>
                </a:solidFill>
                <a:latin typeface="Nyala"/>
                <a:ea typeface="Nyala"/>
                <a:cs typeface="Nyala"/>
                <a:sym typeface="Nyala"/>
              </a:rPr>
              <a:t>ዘማርቆስ</a:t>
            </a:r>
            <a:endParaRPr b="1" sz="278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lang="en" sz="1700">
                <a:solidFill>
                  <a:srgbClr val="000000"/>
                </a:solidFill>
                <a:latin typeface="Nyala"/>
                <a:ea typeface="Nyala"/>
                <a:cs typeface="Nyala"/>
                <a:sym typeface="Nyala"/>
              </a:rPr>
              <a:t>ሃሌ ሉያ ሃሌ ሉያ ሃሌ ሉያ ኀቤከ ስምዕዎኬ ለእግዚእነ ኲልክሙ አብያተ ክርስቲያናት ከመ ዘአክበሮሙ ለኦሪት ወለነቢያት በወንጌለ መንግሥት እንዘ ይብል ክርስቶስ ወልደ ዳዊት ኢይምስልክሙ ዘመጻእኩ እሰዓሮሙ ለኦሪት ወለነቢያት ወኢከመ እንስቶሙ አላ ዳዕሙ ዘእንበለ ከመ እፈጽሞሙ ይቤ እግዚእ በወንጌለ ሰላሙ አማኑኤል ስሙ ማርያም እሙ።</a:t>
            </a:r>
            <a:endParaRPr sz="1700">
              <a:solidFill>
                <a:srgbClr val="000000"/>
              </a:solidFill>
              <a:latin typeface="Nyala"/>
              <a:ea typeface="Nyala"/>
              <a:cs typeface="Nyala"/>
              <a:sym typeface="Nyala"/>
            </a:endParaRPr>
          </a:p>
        </p:txBody>
      </p:sp>
      <p:sp>
        <p:nvSpPr>
          <p:cNvPr id="86" name="Google Shape;86;p17"/>
          <p:cNvSpPr txBox="1"/>
          <p:nvPr>
            <p:ph type="title"/>
          </p:nvPr>
        </p:nvSpPr>
        <p:spPr>
          <a:xfrm>
            <a:off x="4415100" y="-78281"/>
            <a:ext cx="4836600" cy="2865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4320"/>
              <a:buFont typeface="Calibri"/>
              <a:buNone/>
            </a:pPr>
            <a:r>
              <a:rPr b="1" lang="en" sz="2690" u="sng">
                <a:solidFill>
                  <a:srgbClr val="FF0000"/>
                </a:solidFill>
                <a:latin typeface="Nyala"/>
                <a:ea typeface="Nyala"/>
                <a:cs typeface="Nyala"/>
                <a:sym typeface="Nyala"/>
              </a:rPr>
              <a:t>ze-Mariqos</a:t>
            </a:r>
            <a:endParaRPr b="1" sz="269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lang="en" sz="1610">
                <a:solidFill>
                  <a:srgbClr val="000000"/>
                </a:solidFill>
                <a:latin typeface="Nyala"/>
                <a:ea typeface="Nyala"/>
                <a:cs typeface="Nyala"/>
                <a:sym typeface="Nyala"/>
              </a:rPr>
              <a:t>halie luya halie luya halie luya habieke simi’iwokie leIgzī’ine kwilikimu abyate kristīyanat keme ze-akberomu le-orīt wele-nebīyat be-wengiele mengist inze yibil Kristos welde Dawīt īyimsilkimu ze-metsa’iku iseAromu le-orīt wele-nebīyat we-ī keme anistomu ala da’imu ze-inbele keme ifetsimomu yibie Igzī’i be-wengiele selamu Amanuiel simu Mariyam imu;</a:t>
            </a:r>
            <a:endParaRPr sz="1610">
              <a:solidFill>
                <a:srgbClr val="000000"/>
              </a:solidFill>
              <a:latin typeface="Nyala"/>
              <a:ea typeface="Nyala"/>
              <a:cs typeface="Nyala"/>
              <a:sym typeface="Nyala"/>
            </a:endParaRPr>
          </a:p>
        </p:txBody>
      </p:sp>
      <p:sp>
        <p:nvSpPr>
          <p:cNvPr id="87" name="Google Shape;87;p17"/>
          <p:cNvSpPr txBox="1"/>
          <p:nvPr>
            <p:ph type="title"/>
          </p:nvPr>
        </p:nvSpPr>
        <p:spPr>
          <a:xfrm>
            <a:off x="4232025" y="3015469"/>
            <a:ext cx="4949700" cy="2185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320"/>
              <a:buFont typeface="Calibri"/>
              <a:buNone/>
            </a:pPr>
            <a:r>
              <a:rPr b="1" lang="en" sz="2600" u="sng">
                <a:solidFill>
                  <a:srgbClr val="FF0000"/>
                </a:solidFill>
                <a:latin typeface="Nyala"/>
                <a:ea typeface="Nyala"/>
                <a:cs typeface="Nyala"/>
                <a:sym typeface="Nyala"/>
              </a:rPr>
              <a:t>of Mark</a:t>
            </a:r>
            <a:endParaRPr b="1" sz="26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520">
                <a:solidFill>
                  <a:srgbClr val="3C4043"/>
                </a:solidFill>
                <a:highlight>
                  <a:srgbClr val="FFFFFF"/>
                </a:highlight>
                <a:latin typeface="Roboto"/>
                <a:ea typeface="Roboto"/>
                <a:cs typeface="Roboto"/>
                <a:sym typeface="Roboto"/>
              </a:rPr>
              <a:t>Hallelujah, Hallelujah, Hallelujah, listen to Him all you churches, He Who honored the book of the law and the prophets, through the gospel of the Kingdom, Christ the son of David says, “Do not think that I came to break the book of laws and prophets but rather to fulfill them.” Our Lord said this in the gospel of peace, Amanuel is His name and His mother is Mary</a:t>
            </a:r>
            <a:endParaRPr b="1" sz="1520">
              <a:solidFill>
                <a:srgbClr val="3C4043"/>
              </a:solidFill>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4320"/>
              <a:buFont typeface="Calibri"/>
              <a:buNone/>
            </a:pPr>
            <a:r>
              <a:t/>
            </a:r>
            <a:endParaRPr b="1" sz="152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t/>
            </a:r>
            <a:endParaRPr b="1" sz="1520">
              <a:solidFill>
                <a:srgbClr val="000000"/>
              </a:solidFill>
              <a:latin typeface="Nyala"/>
              <a:ea typeface="Nyala"/>
              <a:cs typeface="Nyala"/>
              <a:sym typeface="Nyala"/>
            </a:endParaRPr>
          </a:p>
        </p:txBody>
      </p:sp>
      <p:sp>
        <p:nvSpPr>
          <p:cNvPr id="88" name="Google Shape;88;p17"/>
          <p:cNvSpPr txBox="1"/>
          <p:nvPr>
            <p:ph type="title"/>
          </p:nvPr>
        </p:nvSpPr>
        <p:spPr>
          <a:xfrm>
            <a:off x="-76200" y="2748525"/>
            <a:ext cx="4760400" cy="2185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320"/>
              <a:buFont typeface="Calibri"/>
              <a:buNone/>
            </a:pPr>
            <a:r>
              <a:t/>
            </a:r>
            <a:endParaRPr sz="1420" u="sng">
              <a:latin typeface="Nyala"/>
              <a:ea typeface="Nyala"/>
              <a:cs typeface="Nyala"/>
              <a:sym typeface="Nyala"/>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ሃሌ ሉያ፡ ሃሌ ሉያ፡ ሃሌ ሉያ፡ ኦ ኣብያተ</a:t>
            </a:r>
            <a:endParaRPr sz="142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ክርስትያናት ኩሉኹም፡እስከ ነቲ ንኦሪትን</a:t>
            </a:r>
            <a:endParaRPr sz="142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ነብያትን ዘኽበረ ጐይታና ስምዕዎ። ኣብቲ</a:t>
            </a:r>
            <a:endParaRPr sz="142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ናይ መንግስቱን ሰላሙን ዝኾነ ወንጌል፡</a:t>
            </a:r>
            <a:endParaRPr sz="142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ኣማኑኤል ዝስሙ ማርያም ዝኣዲኡ</a:t>
            </a:r>
            <a:endParaRPr sz="142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ጐይታና ወዲ ዳዊት ክርስቶስ ከምዚ</a:t>
            </a:r>
            <a:endParaRPr sz="142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ይብል “ንሕጊ ኦሪትን ነብያትን</a:t>
            </a:r>
            <a:endParaRPr sz="1420">
              <a:highlight>
                <a:srgbClr val="FFFFFF"/>
              </a:highlight>
              <a:latin typeface="Roboto"/>
              <a:ea typeface="Roboto"/>
              <a:cs typeface="Roboto"/>
              <a:sym typeface="Roboto"/>
            </a:endParaRPr>
          </a:p>
          <a:p>
            <a:pPr indent="0" lvl="0" marL="0" rtl="0" algn="ctr">
              <a:lnSpc>
                <a:spcPct val="115000"/>
              </a:lnSpc>
              <a:spcBef>
                <a:spcPts val="0"/>
              </a:spcBef>
              <a:spcAft>
                <a:spcPts val="0"/>
              </a:spcAft>
              <a:buClr>
                <a:schemeClr val="dk1"/>
              </a:buClr>
              <a:buSzPts val="990"/>
              <a:buFont typeface="Arial"/>
              <a:buNone/>
            </a:pPr>
            <a:r>
              <a:rPr lang="en" sz="1420">
                <a:highlight>
                  <a:srgbClr val="FFFFFF"/>
                </a:highlight>
                <a:latin typeface="Roboto"/>
                <a:ea typeface="Roboto"/>
                <a:cs typeface="Roboto"/>
                <a:sym typeface="Roboto"/>
              </a:rPr>
              <a:t>ክፍጽሞም ደኣ’ምበር፡ ክስዕሮም</a:t>
            </a:r>
            <a:r>
              <a:rPr lang="en" sz="1420">
                <a:latin typeface="Calibri"/>
                <a:ea typeface="Calibri"/>
                <a:cs typeface="Calibri"/>
                <a:sym typeface="Calibri"/>
              </a:rPr>
              <a:t>ዝመጻእኩ ኣይምሰልኩም” ማቴ.5:17</a:t>
            </a:r>
            <a:endParaRPr sz="1420">
              <a:latin typeface="Nyala"/>
              <a:ea typeface="Nyala"/>
              <a:cs typeface="Nyala"/>
              <a:sym typeface="Nyal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152400" y="61369"/>
            <a:ext cx="8991600" cy="5082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990"/>
              <a:buFont typeface="Arial"/>
              <a:buNone/>
            </a:pPr>
            <a:r>
              <a:rPr lang="en" sz="2580" u="sng">
                <a:solidFill>
                  <a:srgbClr val="00B050"/>
                </a:solidFill>
              </a:rPr>
              <a:t>ሰዓት ሽዱሽተ,</a:t>
            </a:r>
            <a:r>
              <a:rPr b="1" lang="en" sz="2580" u="sng">
                <a:solidFill>
                  <a:srgbClr val="00B050"/>
                </a:solidFill>
              </a:rPr>
              <a:t>12 PM</a:t>
            </a:r>
            <a:endParaRPr b="1" sz="2580" u="sng">
              <a:solidFill>
                <a:srgbClr val="00B050"/>
              </a:solidFill>
            </a:endParaRPr>
          </a:p>
          <a:p>
            <a:pPr indent="0" lvl="0" marL="0" rtl="0" algn="ctr">
              <a:spcBef>
                <a:spcPts val="0"/>
              </a:spcBef>
              <a:spcAft>
                <a:spcPts val="0"/>
              </a:spcAft>
              <a:buClr>
                <a:schemeClr val="dk1"/>
              </a:buClr>
              <a:buSzPts val="990"/>
              <a:buFont typeface="Arial"/>
              <a:buNone/>
            </a:pPr>
            <a:r>
              <a:rPr b="1" lang="en" sz="2580">
                <a:solidFill>
                  <a:srgbClr val="00B050"/>
                </a:solidFill>
              </a:rPr>
              <a:t>መዝሙር 30 (31):12-14 | Psalm 31:13-14</a:t>
            </a:r>
            <a:endParaRPr b="1" sz="2580">
              <a:solidFill>
                <a:srgbClr val="00B050"/>
              </a:solidFill>
            </a:endParaRPr>
          </a:p>
          <a:p>
            <a:pPr indent="0" lvl="0" marL="0" rtl="0" algn="ctr">
              <a:lnSpc>
                <a:spcPct val="100000"/>
              </a:lnSpc>
              <a:spcBef>
                <a:spcPts val="0"/>
              </a:spcBef>
              <a:spcAft>
                <a:spcPts val="0"/>
              </a:spcAft>
              <a:buClr>
                <a:schemeClr val="dk1"/>
              </a:buClr>
              <a:buSzPts val="990"/>
              <a:buFont typeface="Arial"/>
              <a:buNone/>
            </a:pPr>
            <a:r>
              <a:rPr lang="en" sz="2490"/>
              <a:t>እስመ ኀልቀ በሕማም ሕይወትየ ።</a:t>
            </a:r>
            <a:endParaRPr sz="2490"/>
          </a:p>
          <a:p>
            <a:pPr indent="0" lvl="0" marL="0" rtl="0" algn="ctr">
              <a:lnSpc>
                <a:spcPct val="100000"/>
              </a:lnSpc>
              <a:spcBef>
                <a:spcPts val="0"/>
              </a:spcBef>
              <a:spcAft>
                <a:spcPts val="0"/>
              </a:spcAft>
              <a:buClr>
                <a:schemeClr val="dk1"/>
              </a:buClr>
              <a:buSzPts val="990"/>
              <a:buFont typeface="Arial"/>
              <a:buNone/>
            </a:pPr>
            <a:r>
              <a:rPr lang="en" sz="2490"/>
              <a:t>ወዐመትየኒ በገዐር ።</a:t>
            </a:r>
            <a:endParaRPr sz="2490"/>
          </a:p>
          <a:p>
            <a:pPr indent="0" lvl="0" marL="0" rtl="0" algn="ctr">
              <a:lnSpc>
                <a:spcPct val="100000"/>
              </a:lnSpc>
              <a:spcBef>
                <a:spcPts val="0"/>
              </a:spcBef>
              <a:spcAft>
                <a:spcPts val="0"/>
              </a:spcAft>
              <a:buClr>
                <a:schemeClr val="dk1"/>
              </a:buClr>
              <a:buSzPts val="990"/>
              <a:buFont typeface="Arial"/>
              <a:buNone/>
            </a:pPr>
            <a:r>
              <a:rPr lang="en" sz="2490"/>
              <a:t>ደክመ በተጽናስ ኀይልየ።</a:t>
            </a:r>
            <a:endParaRPr sz="2490"/>
          </a:p>
          <a:p>
            <a:pPr indent="0" lvl="0" marL="0" rtl="0" algn="ctr">
              <a:lnSpc>
                <a:spcPct val="100000"/>
              </a:lnSpc>
              <a:spcBef>
                <a:spcPts val="0"/>
              </a:spcBef>
              <a:spcAft>
                <a:spcPts val="0"/>
              </a:spcAft>
              <a:buClr>
                <a:schemeClr val="dk1"/>
              </a:buClr>
              <a:buSzPts val="990"/>
              <a:buFont typeface="Arial"/>
              <a:buNone/>
            </a:pPr>
            <a:r>
              <a:rPr i="1" lang="en" sz="2490"/>
              <a:t>isme halqe be-himam hiywetiye:</a:t>
            </a:r>
            <a:endParaRPr i="1" sz="2490"/>
          </a:p>
          <a:p>
            <a:pPr indent="0" lvl="0" marL="0" rtl="0" algn="ctr">
              <a:lnSpc>
                <a:spcPct val="100000"/>
              </a:lnSpc>
              <a:spcBef>
                <a:spcPts val="0"/>
              </a:spcBef>
              <a:spcAft>
                <a:spcPts val="0"/>
              </a:spcAft>
              <a:buClr>
                <a:schemeClr val="dk1"/>
              </a:buClr>
              <a:buSzPts val="990"/>
              <a:buFont typeface="Arial"/>
              <a:buNone/>
            </a:pPr>
            <a:r>
              <a:rPr i="1" lang="en" sz="2490"/>
              <a:t>we-ametiyenī be-ge’ar;</a:t>
            </a:r>
            <a:endParaRPr i="1" sz="2490"/>
          </a:p>
          <a:p>
            <a:pPr indent="0" lvl="0" marL="0" rtl="0" algn="ctr">
              <a:lnSpc>
                <a:spcPct val="100000"/>
              </a:lnSpc>
              <a:spcBef>
                <a:spcPts val="0"/>
              </a:spcBef>
              <a:spcAft>
                <a:spcPts val="0"/>
              </a:spcAft>
              <a:buClr>
                <a:schemeClr val="dk1"/>
              </a:buClr>
              <a:buSzPts val="990"/>
              <a:buFont typeface="Arial"/>
              <a:buNone/>
            </a:pPr>
            <a:r>
              <a:rPr i="1" lang="en" sz="2490"/>
              <a:t>dek’me be-tets’nas hayliye::</a:t>
            </a:r>
            <a:endParaRPr i="1" sz="2490"/>
          </a:p>
          <a:p>
            <a:pPr indent="0" lvl="0" marL="0" rtl="0" algn="ctr">
              <a:lnSpc>
                <a:spcPct val="100000"/>
              </a:lnSpc>
              <a:spcBef>
                <a:spcPts val="0"/>
              </a:spcBef>
              <a:spcAft>
                <a:spcPts val="0"/>
              </a:spcAft>
              <a:buClr>
                <a:schemeClr val="dk1"/>
              </a:buClr>
              <a:buSzPts val="990"/>
              <a:buFont typeface="Arial"/>
              <a:buNone/>
            </a:pPr>
            <a:r>
              <a:rPr b="1" lang="en" sz="2490"/>
              <a:t>For my life is wasted with grief </a:t>
            </a:r>
            <a:endParaRPr b="1" sz="2490"/>
          </a:p>
          <a:p>
            <a:pPr indent="0" lvl="0" marL="0" rtl="0" algn="ctr">
              <a:lnSpc>
                <a:spcPct val="100000"/>
              </a:lnSpc>
              <a:spcBef>
                <a:spcPts val="0"/>
              </a:spcBef>
              <a:spcAft>
                <a:spcPts val="0"/>
              </a:spcAft>
              <a:buClr>
                <a:schemeClr val="dk1"/>
              </a:buClr>
              <a:buSzPts val="990"/>
              <a:buFont typeface="Arial"/>
              <a:buNone/>
            </a:pPr>
            <a:r>
              <a:rPr b="1" lang="en" sz="2490"/>
              <a:t>And my years with sighing; </a:t>
            </a:r>
            <a:endParaRPr b="1" sz="2490"/>
          </a:p>
          <a:p>
            <a:pPr indent="0" lvl="0" marL="0" rtl="0" algn="ctr">
              <a:lnSpc>
                <a:spcPct val="100000"/>
              </a:lnSpc>
              <a:spcBef>
                <a:spcPts val="0"/>
              </a:spcBef>
              <a:spcAft>
                <a:spcPts val="0"/>
              </a:spcAft>
              <a:buClr>
                <a:schemeClr val="dk1"/>
              </a:buClr>
              <a:buSzPts val="990"/>
              <a:buFont typeface="Arial"/>
              <a:buNone/>
            </a:pPr>
            <a:r>
              <a:rPr b="1" lang="en" sz="2490"/>
              <a:t>My strength is weakened with poverty</a:t>
            </a:r>
            <a:endParaRPr b="1" sz="2490"/>
          </a:p>
          <a:p>
            <a:pPr indent="0" lvl="0" marL="0" rtl="0" algn="ctr">
              <a:lnSpc>
                <a:spcPct val="100000"/>
              </a:lnSpc>
              <a:spcBef>
                <a:spcPts val="0"/>
              </a:spcBef>
              <a:spcAft>
                <a:spcPts val="0"/>
              </a:spcAft>
              <a:buClr>
                <a:schemeClr val="dk1"/>
              </a:buClr>
              <a:buSzPts val="990"/>
              <a:buFont typeface="Arial"/>
              <a:buNone/>
            </a:pPr>
            <a:r>
              <a:t/>
            </a:r>
            <a:endParaRPr b="1" sz="2580">
              <a:solidFill>
                <a:srgbClr val="00B05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152400" y="137569"/>
            <a:ext cx="8991600" cy="5082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90"/>
              <a:buFont typeface="Arial"/>
              <a:buNone/>
            </a:pPr>
            <a:r>
              <a:rPr lang="en" sz="2580" u="sng">
                <a:solidFill>
                  <a:srgbClr val="00B050"/>
                </a:solidFill>
              </a:rPr>
              <a:t>ሰዓት ትሽዓተ,</a:t>
            </a:r>
            <a:r>
              <a:rPr b="1" lang="en" sz="2580" u="sng">
                <a:solidFill>
                  <a:srgbClr val="00B050"/>
                </a:solidFill>
              </a:rPr>
              <a:t>3 PM</a:t>
            </a:r>
            <a:endParaRPr b="1" sz="2580" u="sng">
              <a:solidFill>
                <a:srgbClr val="00B050"/>
              </a:solidFill>
            </a:endParaRPr>
          </a:p>
          <a:p>
            <a:pPr indent="0" lvl="0" marL="0" rtl="0" algn="ctr">
              <a:spcBef>
                <a:spcPts val="0"/>
              </a:spcBef>
              <a:spcAft>
                <a:spcPts val="0"/>
              </a:spcAft>
              <a:buClr>
                <a:schemeClr val="dk1"/>
              </a:buClr>
              <a:buSzPts val="990"/>
              <a:buFont typeface="Arial"/>
              <a:buNone/>
            </a:pPr>
            <a:r>
              <a:rPr b="1" lang="en" sz="2580">
                <a:solidFill>
                  <a:srgbClr val="00B050"/>
                </a:solidFill>
              </a:rPr>
              <a:t>መዝሙር 22(23):1-2 | Psalm 23:1-2</a:t>
            </a:r>
            <a:endParaRPr b="1" sz="2580">
              <a:solidFill>
                <a:srgbClr val="00B050"/>
              </a:solidFill>
            </a:endParaRPr>
          </a:p>
          <a:p>
            <a:pPr indent="0" lvl="0" marL="0" rtl="0" algn="ctr">
              <a:lnSpc>
                <a:spcPct val="100000"/>
              </a:lnSpc>
              <a:spcBef>
                <a:spcPts val="0"/>
              </a:spcBef>
              <a:spcAft>
                <a:spcPts val="0"/>
              </a:spcAft>
              <a:buClr>
                <a:schemeClr val="dk1"/>
              </a:buClr>
              <a:buSzPts val="990"/>
              <a:buFont typeface="Arial"/>
              <a:buNone/>
            </a:pPr>
            <a:r>
              <a:rPr lang="en" sz="2400"/>
              <a:t>እግዚአብሔር  ይሬዕየኒ  ወአልቦ ዘየኀጥአኒ ።</a:t>
            </a:r>
            <a:endParaRPr sz="2400"/>
          </a:p>
          <a:p>
            <a:pPr indent="0" lvl="0" marL="0" rtl="0" algn="ctr">
              <a:lnSpc>
                <a:spcPct val="100000"/>
              </a:lnSpc>
              <a:spcBef>
                <a:spcPts val="0"/>
              </a:spcBef>
              <a:spcAft>
                <a:spcPts val="0"/>
              </a:spcAft>
              <a:buClr>
                <a:schemeClr val="dk1"/>
              </a:buClr>
              <a:buSzPts val="990"/>
              <a:buFont typeface="Arial"/>
              <a:buNone/>
            </a:pPr>
            <a:r>
              <a:rPr lang="en" sz="2400"/>
              <a:t>ውስተ  ብሔር  ሥዑር  ህየ  ያኀድረኒ።</a:t>
            </a:r>
            <a:endParaRPr sz="2400"/>
          </a:p>
          <a:p>
            <a:pPr indent="0" lvl="0" marL="0" rtl="0" algn="ctr">
              <a:lnSpc>
                <a:spcPct val="100000"/>
              </a:lnSpc>
              <a:spcBef>
                <a:spcPts val="0"/>
              </a:spcBef>
              <a:spcAft>
                <a:spcPts val="0"/>
              </a:spcAft>
              <a:buClr>
                <a:schemeClr val="dk1"/>
              </a:buClr>
              <a:buSzPts val="990"/>
              <a:buFont typeface="Arial"/>
              <a:buNone/>
            </a:pPr>
            <a:r>
              <a:rPr lang="en" sz="2400"/>
              <a:t>ወኀበ  ማየ  ዕረፍት  ሐፀነኒ።</a:t>
            </a:r>
            <a:endParaRPr sz="2400"/>
          </a:p>
          <a:p>
            <a:pPr indent="0" lvl="0" marL="0" rtl="0" algn="ctr">
              <a:lnSpc>
                <a:spcPct val="100000"/>
              </a:lnSpc>
              <a:spcBef>
                <a:spcPts val="0"/>
              </a:spcBef>
              <a:spcAft>
                <a:spcPts val="0"/>
              </a:spcAft>
              <a:buClr>
                <a:schemeClr val="dk1"/>
              </a:buClr>
              <a:buSzPts val="990"/>
              <a:buFont typeface="Arial"/>
              <a:buNone/>
            </a:pPr>
            <a:r>
              <a:t/>
            </a:r>
            <a:endParaRPr sz="2400"/>
          </a:p>
          <a:p>
            <a:pPr indent="0" lvl="0" marL="0" rtl="0" algn="ctr">
              <a:lnSpc>
                <a:spcPct val="100000"/>
              </a:lnSpc>
              <a:spcBef>
                <a:spcPts val="0"/>
              </a:spcBef>
              <a:spcAft>
                <a:spcPts val="0"/>
              </a:spcAft>
              <a:buClr>
                <a:schemeClr val="dk1"/>
              </a:buClr>
              <a:buSzPts val="990"/>
              <a:buFont typeface="Arial"/>
              <a:buNone/>
            </a:pPr>
            <a:r>
              <a:rPr lang="en" sz="2400"/>
              <a:t>Igzīabhier yirie’iyenī we-albo ze-yehaTi’anī;</a:t>
            </a:r>
            <a:endParaRPr sz="2400"/>
          </a:p>
          <a:p>
            <a:pPr indent="0" lvl="0" marL="0" rtl="0" algn="ctr">
              <a:lnSpc>
                <a:spcPct val="100000"/>
              </a:lnSpc>
              <a:spcBef>
                <a:spcPts val="0"/>
              </a:spcBef>
              <a:spcAft>
                <a:spcPts val="0"/>
              </a:spcAft>
              <a:buClr>
                <a:schemeClr val="dk1"/>
              </a:buClr>
              <a:buSzPts val="990"/>
              <a:buFont typeface="Arial"/>
              <a:buNone/>
            </a:pPr>
            <a:r>
              <a:rPr lang="en" sz="2400"/>
              <a:t>wiste bihier si;ur hiye yah’direnī;</a:t>
            </a:r>
            <a:endParaRPr sz="2400"/>
          </a:p>
          <a:p>
            <a:pPr indent="0" lvl="0" marL="0" rtl="0" algn="ctr">
              <a:lnSpc>
                <a:spcPct val="100000"/>
              </a:lnSpc>
              <a:spcBef>
                <a:spcPts val="0"/>
              </a:spcBef>
              <a:spcAft>
                <a:spcPts val="0"/>
              </a:spcAft>
              <a:buClr>
                <a:schemeClr val="dk1"/>
              </a:buClr>
              <a:buSzPts val="990"/>
              <a:buFont typeface="Arial"/>
              <a:buNone/>
            </a:pPr>
            <a:r>
              <a:rPr lang="en" sz="2400"/>
              <a:t>we-habe maye irefti hatsenenī</a:t>
            </a:r>
            <a:endParaRPr sz="2400"/>
          </a:p>
          <a:p>
            <a:pPr indent="0" lvl="0" marL="0" rtl="0" algn="ctr">
              <a:lnSpc>
                <a:spcPct val="100000"/>
              </a:lnSpc>
              <a:spcBef>
                <a:spcPts val="0"/>
              </a:spcBef>
              <a:spcAft>
                <a:spcPts val="0"/>
              </a:spcAft>
              <a:buClr>
                <a:schemeClr val="dk1"/>
              </a:buClr>
              <a:buSzPts val="990"/>
              <a:buFont typeface="Arial"/>
              <a:buNone/>
            </a:pPr>
            <a:r>
              <a:t/>
            </a:r>
            <a:endParaRPr sz="2400"/>
          </a:p>
          <a:p>
            <a:pPr indent="0" lvl="0" marL="0" rtl="0" algn="ctr">
              <a:lnSpc>
                <a:spcPct val="100000"/>
              </a:lnSpc>
              <a:spcBef>
                <a:spcPts val="0"/>
              </a:spcBef>
              <a:spcAft>
                <a:spcPts val="0"/>
              </a:spcAft>
              <a:buClr>
                <a:schemeClr val="dk1"/>
              </a:buClr>
              <a:buSzPts val="990"/>
              <a:buFont typeface="Arial"/>
              <a:buNone/>
            </a:pPr>
            <a:r>
              <a:rPr b="1" lang="en" sz="2490"/>
              <a:t>The Lord is my shepherd; I shall not want. </a:t>
            </a:r>
            <a:endParaRPr b="1" sz="2490"/>
          </a:p>
          <a:p>
            <a:pPr indent="0" lvl="0" marL="0" rtl="0" algn="ctr">
              <a:lnSpc>
                <a:spcPct val="100000"/>
              </a:lnSpc>
              <a:spcBef>
                <a:spcPts val="0"/>
              </a:spcBef>
              <a:spcAft>
                <a:spcPts val="0"/>
              </a:spcAft>
              <a:buClr>
                <a:schemeClr val="dk1"/>
              </a:buClr>
              <a:buSzPts val="990"/>
              <a:buFont typeface="Arial"/>
              <a:buNone/>
            </a:pPr>
            <a:r>
              <a:rPr b="1" lang="en" sz="2490"/>
              <a:t>He makes me to lie down in green pastures; He leads me beside the still waters.</a:t>
            </a:r>
            <a:endParaRPr b="1" sz="2490"/>
          </a:p>
          <a:p>
            <a:pPr indent="0" lvl="0" marL="0" rtl="0" algn="ctr">
              <a:spcBef>
                <a:spcPts val="0"/>
              </a:spcBef>
              <a:spcAft>
                <a:spcPts val="0"/>
              </a:spcAft>
              <a:buClr>
                <a:schemeClr val="dk1"/>
              </a:buClr>
              <a:buSzPts val="990"/>
              <a:buFont typeface="Arial"/>
              <a:buNone/>
            </a:pPr>
            <a:r>
              <a:t/>
            </a:r>
            <a:endParaRPr b="1" sz="2580">
              <a:solidFill>
                <a:srgbClr val="00B05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0" y="-1472"/>
            <a:ext cx="4372800" cy="28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220" u="sng">
                <a:solidFill>
                  <a:srgbClr val="FF0000"/>
                </a:solidFill>
              </a:rPr>
              <a:t>ካህን፡</a:t>
            </a:r>
            <a:r>
              <a:rPr lang="en" sz="2220"/>
              <a:t> ወንጌል ቅዱስ ዘዜነዉ ማቴዎስ ወማርቆስ ሉቃስ ወዮሓንስ ቃለ ወልደ</a:t>
            </a:r>
            <a:endParaRPr sz="2220"/>
          </a:p>
          <a:p>
            <a:pPr indent="0" lvl="0" marL="0" rtl="0" algn="l">
              <a:spcBef>
                <a:spcPts val="0"/>
              </a:spcBef>
              <a:spcAft>
                <a:spcPts val="0"/>
              </a:spcAft>
              <a:buClr>
                <a:schemeClr val="dk1"/>
              </a:buClr>
              <a:buSzPts val="990"/>
              <a:buFont typeface="Arial"/>
              <a:buNone/>
            </a:pPr>
            <a:r>
              <a:rPr lang="en" sz="2220"/>
              <a:t>እግዚኣብሔር፡</a:t>
            </a:r>
            <a:endParaRPr sz="2220"/>
          </a:p>
          <a:p>
            <a:pPr indent="0" lvl="0" marL="0" rtl="0" algn="l">
              <a:spcBef>
                <a:spcPts val="940"/>
              </a:spcBef>
              <a:spcAft>
                <a:spcPts val="0"/>
              </a:spcAft>
              <a:buClr>
                <a:srgbClr val="00B050"/>
              </a:buClr>
              <a:buSzPts val="4230"/>
              <a:buFont typeface="Arial"/>
              <a:buNone/>
            </a:pPr>
            <a:r>
              <a:rPr lang="en" sz="2220"/>
              <a:t>ቃል ወዲ እግዚኣብሔር ቅዱስ ወንጌል እዚ እዩ።</a:t>
            </a:r>
            <a:r>
              <a:rPr lang="en" sz="2220">
                <a:latin typeface="Calibri"/>
                <a:ea typeface="Calibri"/>
                <a:cs typeface="Calibri"/>
                <a:sym typeface="Calibri"/>
              </a:rPr>
              <a:t>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Clr>
                <a:schemeClr val="dk1"/>
              </a:buClr>
              <a:buSzPts val="990"/>
              <a:buFont typeface="Arial"/>
              <a:buNone/>
            </a:pPr>
            <a:r>
              <a:rPr b="1" lang="en" sz="2220" u="sng">
                <a:solidFill>
                  <a:srgbClr val="FF0000"/>
                </a:solidFill>
              </a:rPr>
              <a:t>ሕዝብ፡ </a:t>
            </a:r>
            <a:r>
              <a:rPr lang="en" sz="2220"/>
              <a:t>ስብሓት ለከ ክርስቶስ እግዚእየ ወኣምላኪየ ኵሎ ጊዜ፡</a:t>
            </a:r>
            <a:endParaRPr sz="2220"/>
          </a:p>
          <a:p>
            <a:pPr indent="0" lvl="0" marL="0" rtl="0" algn="l">
              <a:spcBef>
                <a:spcPts val="960"/>
              </a:spcBef>
              <a:spcAft>
                <a:spcPts val="0"/>
              </a:spcAft>
              <a:buClr>
                <a:srgbClr val="00B050"/>
              </a:buClr>
              <a:buSzPts val="4320"/>
              <a:buFont typeface="Arial"/>
              <a:buNone/>
            </a:pPr>
            <a:r>
              <a:rPr lang="en" sz="2220"/>
              <a:t>ኦ ጐይታይን ኣምላኸይን ክርስቶስ ንኣኻ ኵሉ ጊዜ ምስጋና ይዅን።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SzPts val="990"/>
              <a:buNone/>
            </a:pPr>
            <a:r>
              <a:t/>
            </a:r>
            <a:endParaRPr sz="2220"/>
          </a:p>
        </p:txBody>
      </p:sp>
      <p:sp>
        <p:nvSpPr>
          <p:cNvPr id="298" name="Google Shape;298;p46"/>
          <p:cNvSpPr txBox="1"/>
          <p:nvPr>
            <p:ph type="title"/>
          </p:nvPr>
        </p:nvSpPr>
        <p:spPr>
          <a:xfrm>
            <a:off x="4161450" y="-17887"/>
            <a:ext cx="5134800" cy="45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130" u="sng">
                <a:solidFill>
                  <a:srgbClr val="FF0000"/>
                </a:solidFill>
              </a:rPr>
              <a:t>Kahin</a:t>
            </a:r>
            <a:r>
              <a:rPr b="1" lang="en" sz="2130">
                <a:solidFill>
                  <a:srgbClr val="FF0000"/>
                </a:solidFill>
              </a:rPr>
              <a:t>:</a:t>
            </a:r>
            <a:r>
              <a:rPr lang="en" sz="2130"/>
              <a:t> wengiel qidus ze-zienewu Matiewos we-Mariqos, Luqas we-Yohanis qale weld Igzīabhier</a:t>
            </a:r>
            <a:endParaRPr sz="2130"/>
          </a:p>
          <a:p>
            <a:pPr indent="0" lvl="0" marL="0" rtl="0" algn="l">
              <a:spcBef>
                <a:spcPts val="0"/>
              </a:spcBef>
              <a:spcAft>
                <a:spcPts val="0"/>
              </a:spcAft>
              <a:buClr>
                <a:schemeClr val="dk1"/>
              </a:buClr>
              <a:buSzPts val="990"/>
              <a:buFont typeface="Arial"/>
              <a:buNone/>
            </a:pPr>
            <a:r>
              <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Priest</a:t>
            </a:r>
            <a:r>
              <a:rPr b="1" lang="en" sz="2130">
                <a:solidFill>
                  <a:srgbClr val="FF0000"/>
                </a:solidFill>
              </a:rPr>
              <a:t>: </a:t>
            </a:r>
            <a:r>
              <a:rPr lang="en" sz="2130"/>
              <a:t>The holy gospel of the evangelists Matthew, Mark, Luke, and John, the word of the Son of God</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Hizb</a:t>
            </a:r>
            <a:r>
              <a:rPr b="1" lang="en" sz="2130">
                <a:solidFill>
                  <a:srgbClr val="FF0000"/>
                </a:solidFill>
              </a:rPr>
              <a:t>: </a:t>
            </a:r>
            <a:r>
              <a:rPr lang="en" sz="2130"/>
              <a:t>sibhat leke Kristos Igzī’iye weAmlakīye kwilo gīzie</a:t>
            </a:r>
            <a:endParaRPr sz="2130"/>
          </a:p>
          <a:p>
            <a:pPr indent="0" lvl="0" marL="0" rtl="0" algn="l">
              <a:spcBef>
                <a:spcPts val="0"/>
              </a:spcBef>
              <a:spcAft>
                <a:spcPts val="0"/>
              </a:spcAft>
              <a:buClr>
                <a:schemeClr val="dk1"/>
              </a:buClr>
              <a:buSzPts val="990"/>
              <a:buFont typeface="Arial"/>
              <a:buNone/>
            </a:pPr>
            <a:r>
              <a:t/>
            </a:r>
            <a:endParaRPr sz="2130"/>
          </a:p>
          <a:p>
            <a:pPr indent="0" lvl="0" marL="0" rtl="0" algn="l">
              <a:spcBef>
                <a:spcPts val="0"/>
              </a:spcBef>
              <a:spcAft>
                <a:spcPts val="0"/>
              </a:spcAft>
              <a:buClr>
                <a:schemeClr val="dk1"/>
              </a:buClr>
              <a:buSzPts val="990"/>
              <a:buFont typeface="Arial"/>
              <a:buNone/>
            </a:pPr>
            <a:r>
              <a:rPr b="1" lang="en" sz="2130" u="sng">
                <a:solidFill>
                  <a:srgbClr val="FF0000"/>
                </a:solidFill>
              </a:rPr>
              <a:t>People</a:t>
            </a:r>
            <a:r>
              <a:rPr b="1" lang="en" sz="2130">
                <a:solidFill>
                  <a:srgbClr val="FF0000"/>
                </a:solidFill>
              </a:rPr>
              <a:t>: </a:t>
            </a:r>
            <a:r>
              <a:rPr lang="en" sz="2130"/>
              <a:t>glory to You Christ our God and Lord, at all times</a:t>
            </a:r>
            <a:endParaRPr sz="2130"/>
          </a:p>
          <a:p>
            <a:pPr indent="0" lvl="0" marL="0" rtl="0" algn="l">
              <a:spcBef>
                <a:spcPts val="0"/>
              </a:spcBef>
              <a:spcAft>
                <a:spcPts val="0"/>
              </a:spcAft>
              <a:buSzPts val="990"/>
              <a:buNone/>
            </a:pPr>
            <a:r>
              <a:t/>
            </a:r>
            <a:endParaRPr sz="1410"/>
          </a:p>
        </p:txBody>
      </p:sp>
      <p:sp>
        <p:nvSpPr>
          <p:cNvPr id="299" name="Google Shape;299;p46"/>
          <p:cNvSpPr txBox="1"/>
          <p:nvPr>
            <p:ph type="title"/>
          </p:nvPr>
        </p:nvSpPr>
        <p:spPr>
          <a:xfrm>
            <a:off x="235500" y="4365844"/>
            <a:ext cx="8520600" cy="8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950" u="sng">
                <a:solidFill>
                  <a:srgbClr val="00B050"/>
                </a:solidFill>
              </a:rPr>
              <a:t>ሰ</a:t>
            </a:r>
            <a:r>
              <a:rPr lang="en" sz="1950" u="sng">
                <a:solidFill>
                  <a:srgbClr val="00B050"/>
                </a:solidFill>
              </a:rPr>
              <a:t>ዓት ሓደ ናይ ንግሆ, 7AM</a:t>
            </a:r>
            <a:endParaRPr sz="1950" u="sng">
              <a:solidFill>
                <a:srgbClr val="00B050"/>
              </a:solidFill>
            </a:endParaRPr>
          </a:p>
          <a:p>
            <a:pPr indent="0" lvl="0" marL="0" rtl="0" algn="ctr">
              <a:lnSpc>
                <a:spcPct val="115000"/>
              </a:lnSpc>
              <a:spcBef>
                <a:spcPts val="0"/>
              </a:spcBef>
              <a:spcAft>
                <a:spcPts val="0"/>
              </a:spcAft>
              <a:buSzPts val="990"/>
              <a:buNone/>
            </a:pPr>
            <a:r>
              <a:rPr lang="en" sz="2220"/>
              <a:t>ሉቃስ 22:1-14 Luke 22:1-14</a:t>
            </a:r>
            <a:endParaRPr sz="267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ph type="title"/>
          </p:nvPr>
        </p:nvSpPr>
        <p:spPr>
          <a:xfrm>
            <a:off x="0" y="-1472"/>
            <a:ext cx="4372800" cy="28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220" u="sng">
                <a:solidFill>
                  <a:srgbClr val="FF0000"/>
                </a:solidFill>
              </a:rPr>
              <a:t>ካህን፡</a:t>
            </a:r>
            <a:r>
              <a:rPr lang="en" sz="2220"/>
              <a:t> ወንጌል ቅዱስ ዘዜነዉ ማቴዎስ ወማርቆስ ሉቃስ ወዮሓንስ ቃለ ወልደ</a:t>
            </a:r>
            <a:endParaRPr sz="2220"/>
          </a:p>
          <a:p>
            <a:pPr indent="0" lvl="0" marL="0" rtl="0" algn="l">
              <a:spcBef>
                <a:spcPts val="0"/>
              </a:spcBef>
              <a:spcAft>
                <a:spcPts val="0"/>
              </a:spcAft>
              <a:buClr>
                <a:schemeClr val="dk1"/>
              </a:buClr>
              <a:buSzPts val="990"/>
              <a:buFont typeface="Arial"/>
              <a:buNone/>
            </a:pPr>
            <a:r>
              <a:rPr lang="en" sz="2220"/>
              <a:t>እግዚኣብሔር፡</a:t>
            </a:r>
            <a:endParaRPr sz="2220"/>
          </a:p>
          <a:p>
            <a:pPr indent="0" lvl="0" marL="0" rtl="0" algn="l">
              <a:spcBef>
                <a:spcPts val="940"/>
              </a:spcBef>
              <a:spcAft>
                <a:spcPts val="0"/>
              </a:spcAft>
              <a:buClr>
                <a:srgbClr val="00B050"/>
              </a:buClr>
              <a:buSzPts val="4230"/>
              <a:buFont typeface="Arial"/>
              <a:buNone/>
            </a:pPr>
            <a:r>
              <a:rPr lang="en" sz="2220"/>
              <a:t>ቃል ወዲ እግዚኣብሔር ቅዱስ ወንጌል እዚ እዩ።</a:t>
            </a:r>
            <a:r>
              <a:rPr lang="en" sz="2220">
                <a:latin typeface="Calibri"/>
                <a:ea typeface="Calibri"/>
                <a:cs typeface="Calibri"/>
                <a:sym typeface="Calibri"/>
              </a:rPr>
              <a:t>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Clr>
                <a:schemeClr val="dk1"/>
              </a:buClr>
              <a:buSzPts val="990"/>
              <a:buFont typeface="Arial"/>
              <a:buNone/>
            </a:pPr>
            <a:r>
              <a:rPr b="1" lang="en" sz="2220" u="sng">
                <a:solidFill>
                  <a:srgbClr val="FF0000"/>
                </a:solidFill>
              </a:rPr>
              <a:t>ሕዝብ፡ </a:t>
            </a:r>
            <a:r>
              <a:rPr lang="en" sz="2220"/>
              <a:t>ስብሓት ለከ ክርስቶስ እግዚእየ ወኣምላኪየ ኵሎ ጊዜ፡</a:t>
            </a:r>
            <a:endParaRPr sz="2220"/>
          </a:p>
          <a:p>
            <a:pPr indent="0" lvl="0" marL="0" rtl="0" algn="l">
              <a:spcBef>
                <a:spcPts val="960"/>
              </a:spcBef>
              <a:spcAft>
                <a:spcPts val="0"/>
              </a:spcAft>
              <a:buClr>
                <a:srgbClr val="00B050"/>
              </a:buClr>
              <a:buSzPts val="4320"/>
              <a:buFont typeface="Arial"/>
              <a:buNone/>
            </a:pPr>
            <a:r>
              <a:rPr lang="en" sz="2220"/>
              <a:t>ኦ ጐይታይን ኣምላኸይን ክርስቶስ ንኣኻ ኵሉ ጊዜ ምስጋና ይዅን።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SzPts val="990"/>
              <a:buNone/>
            </a:pPr>
            <a:r>
              <a:t/>
            </a:r>
            <a:endParaRPr sz="2220"/>
          </a:p>
        </p:txBody>
      </p:sp>
      <p:sp>
        <p:nvSpPr>
          <p:cNvPr id="305" name="Google Shape;305;p47"/>
          <p:cNvSpPr txBox="1"/>
          <p:nvPr>
            <p:ph type="title"/>
          </p:nvPr>
        </p:nvSpPr>
        <p:spPr>
          <a:xfrm>
            <a:off x="4161450" y="-17887"/>
            <a:ext cx="5134800" cy="45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130" u="sng">
                <a:solidFill>
                  <a:srgbClr val="FF0000"/>
                </a:solidFill>
              </a:rPr>
              <a:t>Kahin</a:t>
            </a:r>
            <a:r>
              <a:rPr b="1" lang="en" sz="2130">
                <a:solidFill>
                  <a:srgbClr val="FF0000"/>
                </a:solidFill>
              </a:rPr>
              <a:t>:</a:t>
            </a:r>
            <a:r>
              <a:rPr lang="en" sz="2130"/>
              <a:t> wengiel qidus ze-zienewu Matiewos we-Mariqos, Luqas we-Yohanis qale weld Igzīabhier</a:t>
            </a:r>
            <a:endParaRPr sz="2130"/>
          </a:p>
          <a:p>
            <a:pPr indent="0" lvl="0" marL="0" rtl="0" algn="l">
              <a:spcBef>
                <a:spcPts val="0"/>
              </a:spcBef>
              <a:spcAft>
                <a:spcPts val="0"/>
              </a:spcAft>
              <a:buClr>
                <a:schemeClr val="dk1"/>
              </a:buClr>
              <a:buSzPts val="990"/>
              <a:buFont typeface="Arial"/>
              <a:buNone/>
            </a:pPr>
            <a:r>
              <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Priest</a:t>
            </a:r>
            <a:r>
              <a:rPr b="1" lang="en" sz="2130">
                <a:solidFill>
                  <a:srgbClr val="FF0000"/>
                </a:solidFill>
              </a:rPr>
              <a:t>: </a:t>
            </a:r>
            <a:r>
              <a:rPr lang="en" sz="2130"/>
              <a:t>The holy gospel of the evangelists Matthew, Mark, Luke, and John, the word of the Son of God</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Hizb</a:t>
            </a:r>
            <a:r>
              <a:rPr b="1" lang="en" sz="2130">
                <a:solidFill>
                  <a:srgbClr val="FF0000"/>
                </a:solidFill>
              </a:rPr>
              <a:t>: </a:t>
            </a:r>
            <a:r>
              <a:rPr lang="en" sz="2130"/>
              <a:t>sibhat leke Kristos Igzī’iye weAmlakīye kwilo gīzie</a:t>
            </a:r>
            <a:endParaRPr sz="2130"/>
          </a:p>
          <a:p>
            <a:pPr indent="0" lvl="0" marL="0" rtl="0" algn="l">
              <a:spcBef>
                <a:spcPts val="0"/>
              </a:spcBef>
              <a:spcAft>
                <a:spcPts val="0"/>
              </a:spcAft>
              <a:buClr>
                <a:schemeClr val="dk1"/>
              </a:buClr>
              <a:buSzPts val="990"/>
              <a:buFont typeface="Arial"/>
              <a:buNone/>
            </a:pPr>
            <a:r>
              <a:t/>
            </a:r>
            <a:endParaRPr sz="2130"/>
          </a:p>
          <a:p>
            <a:pPr indent="0" lvl="0" marL="0" rtl="0" algn="l">
              <a:spcBef>
                <a:spcPts val="0"/>
              </a:spcBef>
              <a:spcAft>
                <a:spcPts val="0"/>
              </a:spcAft>
              <a:buClr>
                <a:schemeClr val="dk1"/>
              </a:buClr>
              <a:buSzPts val="990"/>
              <a:buFont typeface="Arial"/>
              <a:buNone/>
            </a:pPr>
            <a:r>
              <a:rPr b="1" lang="en" sz="2130" u="sng">
                <a:solidFill>
                  <a:srgbClr val="FF0000"/>
                </a:solidFill>
              </a:rPr>
              <a:t>People</a:t>
            </a:r>
            <a:r>
              <a:rPr b="1" lang="en" sz="2130">
                <a:solidFill>
                  <a:srgbClr val="FF0000"/>
                </a:solidFill>
              </a:rPr>
              <a:t>: </a:t>
            </a:r>
            <a:r>
              <a:rPr lang="en" sz="2130"/>
              <a:t>glory to You Christ our God and Lord, at all times</a:t>
            </a:r>
            <a:endParaRPr sz="2130"/>
          </a:p>
          <a:p>
            <a:pPr indent="0" lvl="0" marL="0" rtl="0" algn="l">
              <a:spcBef>
                <a:spcPts val="0"/>
              </a:spcBef>
              <a:spcAft>
                <a:spcPts val="0"/>
              </a:spcAft>
              <a:buSzPts val="990"/>
              <a:buNone/>
            </a:pPr>
            <a:r>
              <a:t/>
            </a:r>
            <a:endParaRPr sz="1410"/>
          </a:p>
        </p:txBody>
      </p:sp>
      <p:sp>
        <p:nvSpPr>
          <p:cNvPr id="306" name="Google Shape;306;p47"/>
          <p:cNvSpPr txBox="1"/>
          <p:nvPr>
            <p:ph type="title"/>
          </p:nvPr>
        </p:nvSpPr>
        <p:spPr>
          <a:xfrm>
            <a:off x="76200" y="4176300"/>
            <a:ext cx="8991600" cy="953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990"/>
              <a:buFont typeface="Arial"/>
              <a:buNone/>
            </a:pPr>
            <a:r>
              <a:rPr lang="en" sz="2670" u="sng">
                <a:solidFill>
                  <a:srgbClr val="00B050"/>
                </a:solidFill>
              </a:rPr>
              <a:t>ሰዓት ሰለስተ, 9AM</a:t>
            </a:r>
            <a:endParaRPr b="1" sz="2310"/>
          </a:p>
          <a:p>
            <a:pPr indent="457200" lvl="0" marL="0" rtl="0" algn="ctr">
              <a:lnSpc>
                <a:spcPct val="115000"/>
              </a:lnSpc>
              <a:spcBef>
                <a:spcPts val="0"/>
              </a:spcBef>
              <a:spcAft>
                <a:spcPts val="0"/>
              </a:spcAft>
              <a:buClr>
                <a:schemeClr val="dk1"/>
              </a:buClr>
              <a:buSzPts val="990"/>
              <a:buFont typeface="Arial"/>
              <a:buNone/>
            </a:pPr>
            <a:r>
              <a:rPr lang="en" sz="1950"/>
              <a:t>ማቴዎስ 26:17-19 Matthew 26:17-19</a:t>
            </a:r>
            <a:endParaRPr sz="357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0" y="150928"/>
            <a:ext cx="4372800" cy="28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220" u="sng">
                <a:solidFill>
                  <a:srgbClr val="FF0000"/>
                </a:solidFill>
              </a:rPr>
              <a:t>ካህን፡</a:t>
            </a:r>
            <a:r>
              <a:rPr lang="en" sz="2220"/>
              <a:t> ወንጌል ቅዱስ ዘዜነዉ ማቴዎስ ወማርቆስ ሉቃስ ወዮሓንስ ቃለ ወልደ</a:t>
            </a:r>
            <a:endParaRPr sz="2220"/>
          </a:p>
          <a:p>
            <a:pPr indent="0" lvl="0" marL="0" rtl="0" algn="l">
              <a:spcBef>
                <a:spcPts val="0"/>
              </a:spcBef>
              <a:spcAft>
                <a:spcPts val="0"/>
              </a:spcAft>
              <a:buClr>
                <a:schemeClr val="dk1"/>
              </a:buClr>
              <a:buSzPts val="990"/>
              <a:buFont typeface="Arial"/>
              <a:buNone/>
            </a:pPr>
            <a:r>
              <a:rPr lang="en" sz="2220"/>
              <a:t>እግዚኣብሔር፡</a:t>
            </a:r>
            <a:endParaRPr sz="2220"/>
          </a:p>
          <a:p>
            <a:pPr indent="0" lvl="0" marL="0" rtl="0" algn="l">
              <a:spcBef>
                <a:spcPts val="940"/>
              </a:spcBef>
              <a:spcAft>
                <a:spcPts val="0"/>
              </a:spcAft>
              <a:buClr>
                <a:srgbClr val="00B050"/>
              </a:buClr>
              <a:buSzPts val="4230"/>
              <a:buFont typeface="Arial"/>
              <a:buNone/>
            </a:pPr>
            <a:r>
              <a:rPr lang="en" sz="2220"/>
              <a:t>ቃል ወዲ እግዚኣብሔር ቅዱስ ወንጌል እዚ እዩ።</a:t>
            </a:r>
            <a:r>
              <a:rPr lang="en" sz="2220">
                <a:latin typeface="Calibri"/>
                <a:ea typeface="Calibri"/>
                <a:cs typeface="Calibri"/>
                <a:sym typeface="Calibri"/>
              </a:rPr>
              <a:t>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Clr>
                <a:schemeClr val="dk1"/>
              </a:buClr>
              <a:buSzPts val="990"/>
              <a:buFont typeface="Arial"/>
              <a:buNone/>
            </a:pPr>
            <a:r>
              <a:rPr b="1" lang="en" sz="2220" u="sng">
                <a:solidFill>
                  <a:srgbClr val="FF0000"/>
                </a:solidFill>
              </a:rPr>
              <a:t>ሕዝብ፡ </a:t>
            </a:r>
            <a:r>
              <a:rPr lang="en" sz="2220"/>
              <a:t>ስብሓት ለከ ክርስቶስ እግዚእየ ወኣምላኪየ ኵሎ ጊዜ፡</a:t>
            </a:r>
            <a:endParaRPr sz="2220"/>
          </a:p>
          <a:p>
            <a:pPr indent="0" lvl="0" marL="0" rtl="0" algn="l">
              <a:spcBef>
                <a:spcPts val="960"/>
              </a:spcBef>
              <a:spcAft>
                <a:spcPts val="0"/>
              </a:spcAft>
              <a:buClr>
                <a:srgbClr val="00B050"/>
              </a:buClr>
              <a:buSzPts val="4320"/>
              <a:buFont typeface="Arial"/>
              <a:buNone/>
            </a:pPr>
            <a:r>
              <a:rPr lang="en" sz="2220"/>
              <a:t>ኦ ጐይታይን ኣምላኸይን ክርስቶስ ንኣኻ ኵሉ ጊዜ ምስጋና ይዅን።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SzPts val="990"/>
              <a:buNone/>
            </a:pPr>
            <a:r>
              <a:t/>
            </a:r>
            <a:endParaRPr sz="2220"/>
          </a:p>
        </p:txBody>
      </p:sp>
      <p:sp>
        <p:nvSpPr>
          <p:cNvPr id="312" name="Google Shape;312;p48"/>
          <p:cNvSpPr txBox="1"/>
          <p:nvPr>
            <p:ph type="title"/>
          </p:nvPr>
        </p:nvSpPr>
        <p:spPr>
          <a:xfrm>
            <a:off x="4161450" y="134513"/>
            <a:ext cx="5134800" cy="45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130" u="sng">
                <a:solidFill>
                  <a:srgbClr val="FF0000"/>
                </a:solidFill>
              </a:rPr>
              <a:t>Kahin</a:t>
            </a:r>
            <a:r>
              <a:rPr b="1" lang="en" sz="2130">
                <a:solidFill>
                  <a:srgbClr val="FF0000"/>
                </a:solidFill>
              </a:rPr>
              <a:t>:</a:t>
            </a:r>
            <a:r>
              <a:rPr lang="en" sz="2130"/>
              <a:t> wengiel qidus ze-zienewu Matiewos we-Mariqos, Luqas we-Yohanis qale weld Igzīabhier</a:t>
            </a:r>
            <a:endParaRPr sz="2130"/>
          </a:p>
          <a:p>
            <a:pPr indent="0" lvl="0" marL="0" rtl="0" algn="l">
              <a:spcBef>
                <a:spcPts val="0"/>
              </a:spcBef>
              <a:spcAft>
                <a:spcPts val="0"/>
              </a:spcAft>
              <a:buClr>
                <a:schemeClr val="dk1"/>
              </a:buClr>
              <a:buSzPts val="990"/>
              <a:buFont typeface="Arial"/>
              <a:buNone/>
            </a:pPr>
            <a:r>
              <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Priest</a:t>
            </a:r>
            <a:r>
              <a:rPr b="1" lang="en" sz="2130">
                <a:solidFill>
                  <a:srgbClr val="FF0000"/>
                </a:solidFill>
              </a:rPr>
              <a:t>: </a:t>
            </a:r>
            <a:r>
              <a:rPr lang="en" sz="2130"/>
              <a:t>The holy gospel of the evangelists Matthew, Mark, Luke, and John, the word of the Son of God</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Hizb</a:t>
            </a:r>
            <a:r>
              <a:rPr b="1" lang="en" sz="2130">
                <a:solidFill>
                  <a:srgbClr val="FF0000"/>
                </a:solidFill>
              </a:rPr>
              <a:t>: </a:t>
            </a:r>
            <a:r>
              <a:rPr lang="en" sz="2130"/>
              <a:t>sibhat leke Kristos Igzī’iye weAmlakīye kwilo gīzie</a:t>
            </a:r>
            <a:endParaRPr sz="2130"/>
          </a:p>
          <a:p>
            <a:pPr indent="0" lvl="0" marL="0" rtl="0" algn="l">
              <a:spcBef>
                <a:spcPts val="0"/>
              </a:spcBef>
              <a:spcAft>
                <a:spcPts val="0"/>
              </a:spcAft>
              <a:buClr>
                <a:schemeClr val="dk1"/>
              </a:buClr>
              <a:buSzPts val="990"/>
              <a:buFont typeface="Arial"/>
              <a:buNone/>
            </a:pPr>
            <a:r>
              <a:t/>
            </a:r>
            <a:endParaRPr sz="2130"/>
          </a:p>
          <a:p>
            <a:pPr indent="0" lvl="0" marL="0" rtl="0" algn="l">
              <a:spcBef>
                <a:spcPts val="0"/>
              </a:spcBef>
              <a:spcAft>
                <a:spcPts val="0"/>
              </a:spcAft>
              <a:buClr>
                <a:schemeClr val="dk1"/>
              </a:buClr>
              <a:buSzPts val="990"/>
              <a:buFont typeface="Arial"/>
              <a:buNone/>
            </a:pPr>
            <a:r>
              <a:rPr b="1" lang="en" sz="2130" u="sng">
                <a:solidFill>
                  <a:srgbClr val="FF0000"/>
                </a:solidFill>
              </a:rPr>
              <a:t>People</a:t>
            </a:r>
            <a:r>
              <a:rPr b="1" lang="en" sz="2130">
                <a:solidFill>
                  <a:srgbClr val="FF0000"/>
                </a:solidFill>
              </a:rPr>
              <a:t>: </a:t>
            </a:r>
            <a:r>
              <a:rPr lang="en" sz="2130"/>
              <a:t>glory to You Christ our God and Lord, at all times</a:t>
            </a:r>
            <a:endParaRPr sz="2130"/>
          </a:p>
          <a:p>
            <a:pPr indent="0" lvl="0" marL="0" rtl="0" algn="l">
              <a:spcBef>
                <a:spcPts val="0"/>
              </a:spcBef>
              <a:spcAft>
                <a:spcPts val="0"/>
              </a:spcAft>
              <a:buSzPts val="990"/>
              <a:buNone/>
            </a:pPr>
            <a:r>
              <a:t/>
            </a:r>
            <a:endParaRPr sz="1410"/>
          </a:p>
        </p:txBody>
      </p:sp>
      <p:sp>
        <p:nvSpPr>
          <p:cNvPr id="313" name="Google Shape;313;p48"/>
          <p:cNvSpPr txBox="1"/>
          <p:nvPr>
            <p:ph type="title"/>
          </p:nvPr>
        </p:nvSpPr>
        <p:spPr>
          <a:xfrm>
            <a:off x="0" y="4300688"/>
            <a:ext cx="8991600" cy="8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90"/>
              <a:buFont typeface="Arial"/>
              <a:buNone/>
            </a:pPr>
            <a:r>
              <a:rPr lang="en" sz="2400" u="sng">
                <a:solidFill>
                  <a:srgbClr val="00B050"/>
                </a:solidFill>
              </a:rPr>
              <a:t>ሰዓት ሽዱሽተ,12 PM</a:t>
            </a:r>
            <a:endParaRPr sz="2400"/>
          </a:p>
          <a:p>
            <a:pPr indent="457200" lvl="0" marL="0" rtl="0" algn="ctr">
              <a:lnSpc>
                <a:spcPct val="115000"/>
              </a:lnSpc>
              <a:spcBef>
                <a:spcPts val="0"/>
              </a:spcBef>
              <a:spcAft>
                <a:spcPts val="0"/>
              </a:spcAft>
              <a:buClr>
                <a:schemeClr val="dk1"/>
              </a:buClr>
              <a:buSzPts val="990"/>
              <a:buFont typeface="Arial"/>
              <a:buNone/>
            </a:pPr>
            <a:r>
              <a:rPr lang="en" sz="2400"/>
              <a:t>ማርቆስ 14:12-16 Mark 14:12-16</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type="title"/>
          </p:nvPr>
        </p:nvSpPr>
        <p:spPr>
          <a:xfrm>
            <a:off x="0" y="-1472"/>
            <a:ext cx="4372800" cy="28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220" u="sng">
                <a:solidFill>
                  <a:srgbClr val="FF0000"/>
                </a:solidFill>
              </a:rPr>
              <a:t>ካህን፡</a:t>
            </a:r>
            <a:r>
              <a:rPr lang="en" sz="2220"/>
              <a:t> ወንጌል ቅዱስ ዘዜነዉ ማቴዎስ ወማርቆስ ሉቃስ ወዮሓንስ ቃለ ወልደ</a:t>
            </a:r>
            <a:endParaRPr sz="2220"/>
          </a:p>
          <a:p>
            <a:pPr indent="0" lvl="0" marL="0" rtl="0" algn="l">
              <a:spcBef>
                <a:spcPts val="0"/>
              </a:spcBef>
              <a:spcAft>
                <a:spcPts val="0"/>
              </a:spcAft>
              <a:buClr>
                <a:schemeClr val="dk1"/>
              </a:buClr>
              <a:buSzPts val="990"/>
              <a:buFont typeface="Arial"/>
              <a:buNone/>
            </a:pPr>
            <a:r>
              <a:rPr lang="en" sz="2220"/>
              <a:t>እግዚኣብሔር፡</a:t>
            </a:r>
            <a:endParaRPr sz="2220"/>
          </a:p>
          <a:p>
            <a:pPr indent="0" lvl="0" marL="0" rtl="0" algn="l">
              <a:spcBef>
                <a:spcPts val="940"/>
              </a:spcBef>
              <a:spcAft>
                <a:spcPts val="0"/>
              </a:spcAft>
              <a:buClr>
                <a:srgbClr val="00B050"/>
              </a:buClr>
              <a:buSzPts val="4230"/>
              <a:buFont typeface="Arial"/>
              <a:buNone/>
            </a:pPr>
            <a:r>
              <a:rPr lang="en" sz="2220"/>
              <a:t>ቃል ወዲ እግዚኣብሔር ቅዱስ ወንጌል እዚ እዩ።</a:t>
            </a:r>
            <a:r>
              <a:rPr lang="en" sz="2220">
                <a:latin typeface="Calibri"/>
                <a:ea typeface="Calibri"/>
                <a:cs typeface="Calibri"/>
                <a:sym typeface="Calibri"/>
              </a:rPr>
              <a:t>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Clr>
                <a:schemeClr val="dk1"/>
              </a:buClr>
              <a:buSzPts val="990"/>
              <a:buFont typeface="Arial"/>
              <a:buNone/>
            </a:pPr>
            <a:r>
              <a:rPr b="1" lang="en" sz="2220" u="sng">
                <a:solidFill>
                  <a:srgbClr val="FF0000"/>
                </a:solidFill>
              </a:rPr>
              <a:t>ሕዝብ፡ </a:t>
            </a:r>
            <a:r>
              <a:rPr lang="en" sz="2220"/>
              <a:t>ስብሓት ለከ ክርስቶስ እግዚእየ ወኣምላኪየ ኵሎ ጊዜ፡</a:t>
            </a:r>
            <a:endParaRPr sz="2220"/>
          </a:p>
          <a:p>
            <a:pPr indent="0" lvl="0" marL="0" rtl="0" algn="l">
              <a:spcBef>
                <a:spcPts val="960"/>
              </a:spcBef>
              <a:spcAft>
                <a:spcPts val="0"/>
              </a:spcAft>
              <a:buClr>
                <a:srgbClr val="00B050"/>
              </a:buClr>
              <a:buSzPts val="4320"/>
              <a:buFont typeface="Arial"/>
              <a:buNone/>
            </a:pPr>
            <a:r>
              <a:rPr lang="en" sz="2220"/>
              <a:t>ኦ ጐይታይን ኣምላኸይን ክርስቶስ ንኣኻ ኵሉ ጊዜ ምስጋና ይዅን።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SzPts val="990"/>
              <a:buNone/>
            </a:pPr>
            <a:r>
              <a:t/>
            </a:r>
            <a:endParaRPr sz="2220"/>
          </a:p>
        </p:txBody>
      </p:sp>
      <p:sp>
        <p:nvSpPr>
          <p:cNvPr id="319" name="Google Shape;319;p49"/>
          <p:cNvSpPr txBox="1"/>
          <p:nvPr>
            <p:ph type="title"/>
          </p:nvPr>
        </p:nvSpPr>
        <p:spPr>
          <a:xfrm>
            <a:off x="4161450" y="-17887"/>
            <a:ext cx="5134800" cy="45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130" u="sng">
                <a:solidFill>
                  <a:srgbClr val="FF0000"/>
                </a:solidFill>
              </a:rPr>
              <a:t>Kahin</a:t>
            </a:r>
            <a:r>
              <a:rPr b="1" lang="en" sz="2130">
                <a:solidFill>
                  <a:srgbClr val="FF0000"/>
                </a:solidFill>
              </a:rPr>
              <a:t>:</a:t>
            </a:r>
            <a:r>
              <a:rPr lang="en" sz="2130"/>
              <a:t> wengiel qidus ze-zienewu Matiewos we-Mariqos, Luqas we-Yohanis qale weld Igzīabhier</a:t>
            </a:r>
            <a:endParaRPr sz="2130"/>
          </a:p>
          <a:p>
            <a:pPr indent="0" lvl="0" marL="0" rtl="0" algn="l">
              <a:spcBef>
                <a:spcPts val="0"/>
              </a:spcBef>
              <a:spcAft>
                <a:spcPts val="0"/>
              </a:spcAft>
              <a:buClr>
                <a:schemeClr val="dk1"/>
              </a:buClr>
              <a:buSzPts val="990"/>
              <a:buFont typeface="Arial"/>
              <a:buNone/>
            </a:pPr>
            <a:r>
              <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Priest</a:t>
            </a:r>
            <a:r>
              <a:rPr b="1" lang="en" sz="2130">
                <a:solidFill>
                  <a:srgbClr val="FF0000"/>
                </a:solidFill>
              </a:rPr>
              <a:t>: </a:t>
            </a:r>
            <a:r>
              <a:rPr lang="en" sz="2130"/>
              <a:t>The holy gospel of the evangelists Matthew, Mark, Luke, and John, the word of the Son of God</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Hizb</a:t>
            </a:r>
            <a:r>
              <a:rPr b="1" lang="en" sz="2130">
                <a:solidFill>
                  <a:srgbClr val="FF0000"/>
                </a:solidFill>
              </a:rPr>
              <a:t>: </a:t>
            </a:r>
            <a:r>
              <a:rPr lang="en" sz="2130"/>
              <a:t>sibhat leke Kristos Igzī’iye weAmlakīye kwilo gīzie</a:t>
            </a:r>
            <a:endParaRPr sz="2130"/>
          </a:p>
          <a:p>
            <a:pPr indent="0" lvl="0" marL="0" rtl="0" algn="l">
              <a:spcBef>
                <a:spcPts val="0"/>
              </a:spcBef>
              <a:spcAft>
                <a:spcPts val="0"/>
              </a:spcAft>
              <a:buClr>
                <a:schemeClr val="dk1"/>
              </a:buClr>
              <a:buSzPts val="990"/>
              <a:buFont typeface="Arial"/>
              <a:buNone/>
            </a:pPr>
            <a:r>
              <a:t/>
            </a:r>
            <a:endParaRPr sz="2130"/>
          </a:p>
          <a:p>
            <a:pPr indent="0" lvl="0" marL="0" rtl="0" algn="l">
              <a:spcBef>
                <a:spcPts val="0"/>
              </a:spcBef>
              <a:spcAft>
                <a:spcPts val="0"/>
              </a:spcAft>
              <a:buClr>
                <a:schemeClr val="dk1"/>
              </a:buClr>
              <a:buSzPts val="990"/>
              <a:buFont typeface="Arial"/>
              <a:buNone/>
            </a:pPr>
            <a:r>
              <a:rPr b="1" lang="en" sz="2130" u="sng">
                <a:solidFill>
                  <a:srgbClr val="FF0000"/>
                </a:solidFill>
              </a:rPr>
              <a:t>People</a:t>
            </a:r>
            <a:r>
              <a:rPr b="1" lang="en" sz="2130">
                <a:solidFill>
                  <a:srgbClr val="FF0000"/>
                </a:solidFill>
              </a:rPr>
              <a:t>: </a:t>
            </a:r>
            <a:r>
              <a:rPr lang="en" sz="2130"/>
              <a:t>glory to You Christ our God and Lord, at all times</a:t>
            </a:r>
            <a:endParaRPr sz="2130"/>
          </a:p>
          <a:p>
            <a:pPr indent="0" lvl="0" marL="0" rtl="0" algn="l">
              <a:spcBef>
                <a:spcPts val="0"/>
              </a:spcBef>
              <a:spcAft>
                <a:spcPts val="0"/>
              </a:spcAft>
              <a:buSzPts val="990"/>
              <a:buNone/>
            </a:pPr>
            <a:r>
              <a:t/>
            </a:r>
            <a:endParaRPr sz="1410"/>
          </a:p>
        </p:txBody>
      </p:sp>
      <p:sp>
        <p:nvSpPr>
          <p:cNvPr id="320" name="Google Shape;320;p49"/>
          <p:cNvSpPr txBox="1"/>
          <p:nvPr>
            <p:ph type="title"/>
          </p:nvPr>
        </p:nvSpPr>
        <p:spPr>
          <a:xfrm>
            <a:off x="0" y="4300688"/>
            <a:ext cx="8991600" cy="8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90"/>
              <a:buFont typeface="Arial"/>
              <a:buNone/>
            </a:pPr>
            <a:r>
              <a:rPr lang="en" sz="2400" u="sng">
                <a:solidFill>
                  <a:srgbClr val="00B050"/>
                </a:solidFill>
              </a:rPr>
              <a:t>ሰዓት ትሽዓተ,3 PM</a:t>
            </a:r>
            <a:endParaRPr sz="2400"/>
          </a:p>
          <a:p>
            <a:pPr indent="457200" lvl="0" marL="0" rtl="0" algn="ctr">
              <a:lnSpc>
                <a:spcPct val="115000"/>
              </a:lnSpc>
              <a:spcBef>
                <a:spcPts val="0"/>
              </a:spcBef>
              <a:spcAft>
                <a:spcPts val="0"/>
              </a:spcAft>
              <a:buClr>
                <a:schemeClr val="dk1"/>
              </a:buClr>
              <a:buSzPts val="990"/>
              <a:buFont typeface="Arial"/>
              <a:buNone/>
            </a:pPr>
            <a:r>
              <a:rPr lang="en" sz="2400"/>
              <a:t>ሉቃስ 22:13-20 Luke 22:13-20</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type="title"/>
          </p:nvPr>
        </p:nvSpPr>
        <p:spPr>
          <a:xfrm>
            <a:off x="457200" y="205978"/>
            <a:ext cx="8229600" cy="4651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7200"/>
              <a:buFont typeface="Calibri"/>
              <a:buNone/>
            </a:pPr>
            <a:r>
              <a:rPr lang="en" sz="7200"/>
              <a:t>እግዚኦ ተሣሃለነ</a:t>
            </a:r>
            <a:endParaRPr sz="7200"/>
          </a:p>
          <a:p>
            <a:pPr indent="0" lvl="0" marL="0" rtl="0" algn="ctr">
              <a:spcBef>
                <a:spcPts val="0"/>
              </a:spcBef>
              <a:spcAft>
                <a:spcPts val="0"/>
              </a:spcAft>
              <a:buClr>
                <a:schemeClr val="dk1"/>
              </a:buClr>
              <a:buSzPts val="7200"/>
              <a:buFont typeface="Calibri"/>
              <a:buNone/>
            </a:pPr>
            <a:r>
              <a:rPr lang="en" sz="7200"/>
              <a:t>Igzīo tesahalene</a:t>
            </a:r>
            <a:endParaRPr sz="7200"/>
          </a:p>
          <a:p>
            <a:pPr indent="0" lvl="0" marL="0" rtl="0" algn="ctr">
              <a:spcBef>
                <a:spcPts val="0"/>
              </a:spcBef>
              <a:spcAft>
                <a:spcPts val="0"/>
              </a:spcAft>
              <a:buClr>
                <a:schemeClr val="dk1"/>
              </a:buClr>
              <a:buSzPts val="7200"/>
              <a:buFont typeface="Calibri"/>
              <a:buNone/>
            </a:pPr>
            <a:r>
              <a:rPr lang="en" sz="6000"/>
              <a:t>Lord have mercy on us</a:t>
            </a:r>
            <a:endParaRPr sz="6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4129625" y="474425"/>
            <a:ext cx="4532100" cy="465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lang="en" sz="1850">
                <a:solidFill>
                  <a:srgbClr val="3B3B3B"/>
                </a:solidFill>
                <a:highlight>
                  <a:srgbClr val="FFFFFF"/>
                </a:highlight>
                <a:latin typeface="EB Garamond"/>
                <a:ea typeface="EB Garamond"/>
                <a:cs typeface="EB Garamond"/>
                <a:sym typeface="EB Garamond"/>
              </a:rPr>
              <a:t>For the sake of the faithful at this Church for the sake of all in the name of Churches that were named after the holy fathers, for the sake of the desert the elders that dwell therein, for the for the safety of the world altogether </a:t>
            </a:r>
            <a:endParaRPr sz="185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lang="en" sz="1850">
                <a:solidFill>
                  <a:srgbClr val="3B3B3B"/>
                </a:solidFill>
                <a:highlight>
                  <a:srgbClr val="FFFFFF"/>
                </a:highlight>
                <a:latin typeface="EB Garamond"/>
                <a:ea typeface="EB Garamond"/>
                <a:cs typeface="EB Garamond"/>
                <a:sym typeface="EB Garamond"/>
              </a:rPr>
              <a:t>May God protect them and keep them from every evil and pray that He also forgives us all our sins.</a:t>
            </a:r>
            <a:endParaRPr sz="185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t/>
            </a:r>
            <a:endParaRPr sz="185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1850" u="sng">
                <a:solidFill>
                  <a:srgbClr val="FF0000"/>
                </a:solidFill>
                <a:latin typeface="EB Garamond"/>
                <a:ea typeface="EB Garamond"/>
                <a:cs typeface="EB Garamond"/>
                <a:sym typeface="EB Garamond"/>
              </a:rPr>
              <a:t>Hizb</a:t>
            </a:r>
            <a:r>
              <a:rPr b="1" lang="en" sz="1850">
                <a:solidFill>
                  <a:srgbClr val="FF0000"/>
                </a:solidFill>
                <a:latin typeface="EB Garamond"/>
                <a:ea typeface="EB Garamond"/>
                <a:cs typeface="EB Garamond"/>
                <a:sym typeface="EB Garamond"/>
              </a:rPr>
              <a:t>: Igzio tesahalene </a:t>
            </a:r>
            <a:endParaRPr b="1" sz="185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lang="en" sz="1490">
                <a:solidFill>
                  <a:srgbClr val="FF0000"/>
                </a:solidFill>
                <a:latin typeface="EB Garamond"/>
                <a:ea typeface="EB Garamond"/>
                <a:cs typeface="EB Garamond"/>
                <a:sym typeface="EB Garamond"/>
              </a:rPr>
              <a:t>(while prostrating</a:t>
            </a:r>
            <a:r>
              <a:rPr lang="en" sz="1310">
                <a:solidFill>
                  <a:srgbClr val="FF0000"/>
                </a:solidFill>
                <a:latin typeface="EB Garamond"/>
                <a:ea typeface="EB Garamond"/>
                <a:cs typeface="EB Garamond"/>
                <a:sym typeface="EB Garamond"/>
              </a:rPr>
              <a:t>)</a:t>
            </a:r>
            <a:endParaRPr sz="131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1850" u="sng">
                <a:solidFill>
                  <a:srgbClr val="FF0000"/>
                </a:solidFill>
                <a:latin typeface="EB Garamond"/>
                <a:ea typeface="EB Garamond"/>
                <a:cs typeface="EB Garamond"/>
                <a:sym typeface="EB Garamond"/>
              </a:rPr>
              <a:t>People</a:t>
            </a:r>
            <a:r>
              <a:rPr lang="en" sz="1850">
                <a:solidFill>
                  <a:srgbClr val="FF0000"/>
                </a:solidFill>
                <a:latin typeface="EB Garamond"/>
                <a:ea typeface="EB Garamond"/>
                <a:cs typeface="EB Garamond"/>
                <a:sym typeface="EB Garamond"/>
              </a:rPr>
              <a:t>: Lord have mercy on us</a:t>
            </a:r>
            <a:endParaRPr sz="2930"/>
          </a:p>
        </p:txBody>
      </p:sp>
      <p:sp>
        <p:nvSpPr>
          <p:cNvPr id="331" name="Google Shape;331;p51"/>
          <p:cNvSpPr txBox="1"/>
          <p:nvPr>
            <p:ph type="title"/>
          </p:nvPr>
        </p:nvSpPr>
        <p:spPr>
          <a:xfrm>
            <a:off x="154100" y="50632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700" u="sng">
                <a:latin typeface="Calibri"/>
                <a:ea typeface="Calibri"/>
                <a:cs typeface="Calibri"/>
                <a:sym typeface="Calibri"/>
              </a:rPr>
              <a:t>ሕዝቢ፡ </a:t>
            </a:r>
            <a:r>
              <a:rPr lang="en" sz="3700">
                <a:latin typeface="Calibri"/>
                <a:ea typeface="Calibri"/>
                <a:cs typeface="Calibri"/>
                <a:sym typeface="Calibri"/>
              </a:rPr>
              <a:t>እንዳሰገዱ ከምዚ ይብሉ </a:t>
            </a:r>
            <a:endParaRPr sz="3700">
              <a:latin typeface="Calibri"/>
              <a:ea typeface="Calibri"/>
              <a:cs typeface="Calibri"/>
              <a:sym typeface="Calibri"/>
            </a:endParaRPr>
          </a:p>
          <a:p>
            <a:pPr indent="0" lvl="0" marL="0" rtl="0" algn="l">
              <a:lnSpc>
                <a:spcPct val="100000"/>
              </a:lnSpc>
              <a:spcBef>
                <a:spcPts val="1313"/>
              </a:spcBef>
              <a:spcAft>
                <a:spcPts val="0"/>
              </a:spcAft>
              <a:buClr>
                <a:schemeClr val="lt1"/>
              </a:buClr>
              <a:buSzPts val="6105"/>
              <a:buFont typeface="Arial"/>
              <a:buNone/>
            </a:pPr>
            <a:r>
              <a:rPr b="1" lang="en" sz="3700" u="sng">
                <a:solidFill>
                  <a:srgbClr val="FF0000"/>
                </a:solidFill>
                <a:latin typeface="Calibri"/>
                <a:ea typeface="Calibri"/>
                <a:cs typeface="Calibri"/>
                <a:sym typeface="Calibri"/>
              </a:rPr>
              <a:t>እግዚኦ ተሣ</a:t>
            </a:r>
            <a:r>
              <a:rPr b="1" lang="en" sz="3700" u="sng">
                <a:solidFill>
                  <a:srgbClr val="FF0000"/>
                </a:solidFill>
              </a:rPr>
              <a:t>ሃ</a:t>
            </a:r>
            <a:r>
              <a:rPr b="1" lang="en" sz="3700" u="sng">
                <a:solidFill>
                  <a:srgbClr val="FF0000"/>
                </a:solidFill>
                <a:latin typeface="Calibri"/>
                <a:ea typeface="Calibri"/>
                <a:cs typeface="Calibri"/>
                <a:sym typeface="Calibri"/>
              </a:rPr>
              <a:t>ለነ</a:t>
            </a:r>
            <a:r>
              <a:rPr b="1" lang="en" sz="3700" u="sng">
                <a:latin typeface="Calibri"/>
                <a:ea typeface="Calibri"/>
                <a:cs typeface="Calibri"/>
                <a:sym typeface="Calibri"/>
              </a:rPr>
              <a:t> </a:t>
            </a:r>
            <a:endParaRPr sz="3700">
              <a:latin typeface="Calibri"/>
              <a:ea typeface="Calibri"/>
              <a:cs typeface="Calibri"/>
              <a:sym typeface="Calibri"/>
            </a:endParaRPr>
          </a:p>
          <a:p>
            <a:pPr indent="0" lvl="0" marL="0" rtl="0" algn="ctr">
              <a:lnSpc>
                <a:spcPct val="100000"/>
              </a:lnSpc>
              <a:spcBef>
                <a:spcPts val="1313"/>
              </a:spcBef>
              <a:spcAft>
                <a:spcPts val="0"/>
              </a:spcAft>
              <a:buClr>
                <a:srgbClr val="00B050"/>
              </a:buClr>
              <a:buSzPts val="6568"/>
              <a:buFont typeface="Arial"/>
              <a:buNone/>
            </a:pPr>
            <a:r>
              <a:rPr lang="en" sz="3700">
                <a:latin typeface="Calibri"/>
                <a:ea typeface="Calibri"/>
                <a:cs typeface="Calibri"/>
                <a:sym typeface="Calibri"/>
              </a:rPr>
              <a:t>(</a:t>
            </a:r>
            <a:r>
              <a:rPr lang="en" sz="3700"/>
              <a:t>ኦ ጐይታ ይቕረ በለልና</a:t>
            </a:r>
            <a:r>
              <a:rPr lang="en" sz="3700">
                <a:latin typeface="Calibri"/>
                <a:ea typeface="Calibri"/>
                <a:cs typeface="Calibri"/>
                <a:sym typeface="Calibri"/>
              </a:rPr>
              <a:t>)</a:t>
            </a:r>
            <a:endParaRPr sz="3700">
              <a:highlight>
                <a:srgbClr val="FFFFFF"/>
              </a:highlight>
              <a:latin typeface="EB Garamond"/>
              <a:ea typeface="EB Garamond"/>
              <a:cs typeface="EB Garamond"/>
              <a:sym typeface="EB Garamond"/>
            </a:endParaRPr>
          </a:p>
        </p:txBody>
      </p:sp>
      <p:sp>
        <p:nvSpPr>
          <p:cNvPr id="332" name="Google Shape;332;p51"/>
          <p:cNvSpPr txBox="1"/>
          <p:nvPr/>
        </p:nvSpPr>
        <p:spPr>
          <a:xfrm>
            <a:off x="490275" y="50550"/>
            <a:ext cx="83868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t>Be-inte tsina zatī mekan | For the Sake of the Church</a:t>
            </a:r>
            <a:endParaRPr b="1" sz="2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4017350" y="225038"/>
            <a:ext cx="5052900" cy="453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420">
                <a:solidFill>
                  <a:srgbClr val="3B3B3B"/>
                </a:solidFill>
                <a:highlight>
                  <a:srgbClr val="FFFFFF"/>
                </a:highlight>
                <a:latin typeface="EB Garamond"/>
                <a:ea typeface="EB Garamond"/>
                <a:cs typeface="EB Garamond"/>
                <a:sym typeface="EB Garamond"/>
              </a:rPr>
              <a:t>For the sake of those in this here place from/with sickness in the flesh and soul those of our fathers and brothers who are sick. For the sake of those</a:t>
            </a:r>
            <a:r>
              <a:rPr lang="en" sz="2420">
                <a:solidFill>
                  <a:srgbClr val="333333"/>
                </a:solidFill>
                <a:highlight>
                  <a:srgbClr val="FFFFFF"/>
                </a:highlight>
              </a:rPr>
              <a:t> in this place or in any place</a:t>
            </a:r>
            <a:r>
              <a:rPr lang="en" sz="2420">
                <a:solidFill>
                  <a:srgbClr val="3B3B3B"/>
                </a:solidFill>
                <a:highlight>
                  <a:srgbClr val="FFFFFF"/>
                </a:highlight>
                <a:latin typeface="EB Garamond"/>
                <a:ea typeface="EB Garamond"/>
                <a:cs typeface="EB Garamond"/>
                <a:sym typeface="EB Garamond"/>
              </a:rPr>
              <a:t> that God may grant us with them, to do good for them with life and health to protect us and pray that He also forgives us our sins.</a:t>
            </a:r>
            <a:endParaRPr sz="242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1970" u="sng">
                <a:solidFill>
                  <a:srgbClr val="FF0000"/>
                </a:solidFill>
                <a:latin typeface="EB Garamond"/>
                <a:ea typeface="EB Garamond"/>
                <a:cs typeface="EB Garamond"/>
                <a:sym typeface="EB Garamond"/>
              </a:rPr>
              <a:t>Hizb</a:t>
            </a:r>
            <a:r>
              <a:rPr b="1" lang="en" sz="1970">
                <a:solidFill>
                  <a:srgbClr val="FF0000"/>
                </a:solidFill>
                <a:latin typeface="EB Garamond"/>
                <a:ea typeface="EB Garamond"/>
                <a:cs typeface="EB Garamond"/>
                <a:sym typeface="EB Garamond"/>
              </a:rPr>
              <a:t>: Igzio tesahalene </a:t>
            </a:r>
            <a:r>
              <a:rPr lang="en" sz="1610">
                <a:solidFill>
                  <a:srgbClr val="FF0000"/>
                </a:solidFill>
                <a:latin typeface="EB Garamond"/>
                <a:ea typeface="EB Garamond"/>
                <a:cs typeface="EB Garamond"/>
                <a:sym typeface="EB Garamond"/>
              </a:rPr>
              <a:t>(while prostrating</a:t>
            </a:r>
            <a:r>
              <a:rPr lang="en" sz="1430">
                <a:solidFill>
                  <a:srgbClr val="FF0000"/>
                </a:solidFill>
                <a:latin typeface="EB Garamond"/>
                <a:ea typeface="EB Garamond"/>
                <a:cs typeface="EB Garamond"/>
                <a:sym typeface="EB Garamond"/>
              </a:rPr>
              <a:t>)</a:t>
            </a:r>
            <a:endParaRPr sz="143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420">
                <a:solidFill>
                  <a:srgbClr val="FF0000"/>
                </a:solidFill>
                <a:latin typeface="EB Garamond"/>
                <a:ea typeface="EB Garamond"/>
                <a:cs typeface="EB Garamond"/>
                <a:sym typeface="EB Garamond"/>
              </a:rPr>
              <a:t>People</a:t>
            </a:r>
            <a:r>
              <a:rPr lang="en" sz="2420">
                <a:solidFill>
                  <a:srgbClr val="FF0000"/>
                </a:solidFill>
                <a:latin typeface="EB Garamond"/>
                <a:ea typeface="EB Garamond"/>
                <a:cs typeface="EB Garamond"/>
                <a:sym typeface="EB Garamond"/>
              </a:rPr>
              <a:t>: O Lord have mercy upon us</a:t>
            </a:r>
            <a:endParaRPr sz="1700"/>
          </a:p>
        </p:txBody>
      </p:sp>
      <p:sp>
        <p:nvSpPr>
          <p:cNvPr id="338" name="Google Shape;338;p52"/>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ph type="title"/>
          </p:nvPr>
        </p:nvSpPr>
        <p:spPr>
          <a:xfrm>
            <a:off x="4033150" y="206000"/>
            <a:ext cx="4573800" cy="453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1960">
                <a:solidFill>
                  <a:srgbClr val="3B3B3B"/>
                </a:solidFill>
                <a:highlight>
                  <a:srgbClr val="FFFFFF"/>
                </a:highlight>
                <a:latin typeface="EB Garamond"/>
                <a:ea typeface="EB Garamond"/>
                <a:cs typeface="EB Garamond"/>
                <a:sym typeface="EB Garamond"/>
              </a:rPr>
              <a:t>For the sake of those who are traveling, or those who intend to travel anywhere all of our fathers and our brethren , that God may straighten all their ways, whether by sea, rivers, lakes, roads, (air) or those who are traveling by any other means, that God may lead them in happiness and joy in the true path to return them to their homes in peace, and pray that He forgive us our sins.</a:t>
            </a:r>
            <a:endParaRPr sz="196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1870" u="sng">
                <a:solidFill>
                  <a:srgbClr val="FF0000"/>
                </a:solidFill>
                <a:latin typeface="EB Garamond"/>
                <a:ea typeface="EB Garamond"/>
                <a:cs typeface="EB Garamond"/>
                <a:sym typeface="EB Garamond"/>
              </a:rPr>
              <a:t>Hizb</a:t>
            </a:r>
            <a:r>
              <a:rPr b="1" lang="en" sz="1870">
                <a:solidFill>
                  <a:srgbClr val="FF0000"/>
                </a:solidFill>
                <a:latin typeface="EB Garamond"/>
                <a:ea typeface="EB Garamond"/>
                <a:cs typeface="EB Garamond"/>
                <a:sym typeface="EB Garamond"/>
              </a:rPr>
              <a:t>: Igzio tesahalene </a:t>
            </a:r>
            <a:r>
              <a:rPr lang="en" sz="1510">
                <a:solidFill>
                  <a:srgbClr val="FF0000"/>
                </a:solidFill>
                <a:latin typeface="EB Garamond"/>
                <a:ea typeface="EB Garamond"/>
                <a:cs typeface="EB Garamond"/>
                <a:sym typeface="EB Garamond"/>
              </a:rPr>
              <a:t>(while prostrating</a:t>
            </a:r>
            <a:r>
              <a:rPr lang="en" sz="1330">
                <a:solidFill>
                  <a:srgbClr val="FF0000"/>
                </a:solidFill>
                <a:latin typeface="EB Garamond"/>
                <a:ea typeface="EB Garamond"/>
                <a:cs typeface="EB Garamond"/>
                <a:sym typeface="EB Garamond"/>
              </a:rPr>
              <a:t>)</a:t>
            </a:r>
            <a:endParaRPr sz="133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1960">
                <a:solidFill>
                  <a:srgbClr val="FF0000"/>
                </a:solidFill>
                <a:latin typeface="EB Garamond"/>
                <a:ea typeface="EB Garamond"/>
                <a:cs typeface="EB Garamond"/>
                <a:sym typeface="EB Garamond"/>
              </a:rPr>
              <a:t>People</a:t>
            </a:r>
            <a:r>
              <a:rPr lang="en" sz="1960">
                <a:solidFill>
                  <a:srgbClr val="FF0000"/>
                </a:solidFill>
                <a:latin typeface="EB Garamond"/>
                <a:ea typeface="EB Garamond"/>
                <a:cs typeface="EB Garamond"/>
                <a:sym typeface="EB Garamond"/>
              </a:rPr>
              <a:t>: O Lord have mercy upon us</a:t>
            </a:r>
            <a:endParaRPr sz="1510"/>
          </a:p>
        </p:txBody>
      </p:sp>
      <p:sp>
        <p:nvSpPr>
          <p:cNvPr id="344" name="Google Shape;344;p53"/>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152400" y="-79762"/>
            <a:ext cx="4567500" cy="3063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0"/>
              </a:spcBef>
              <a:spcAft>
                <a:spcPts val="0"/>
              </a:spcAft>
              <a:buClr>
                <a:schemeClr val="dk1"/>
              </a:buClr>
              <a:buSzPct val="126315"/>
              <a:buFont typeface="Calibri"/>
              <a:buNone/>
            </a:pPr>
            <a:r>
              <a:rPr b="1" lang="en" sz="3800" u="sng">
                <a:solidFill>
                  <a:srgbClr val="FF0000"/>
                </a:solidFill>
                <a:latin typeface="Nyala"/>
                <a:ea typeface="Nyala"/>
                <a:cs typeface="Nyala"/>
                <a:sym typeface="Nyala"/>
              </a:rPr>
              <a:t>ዘሉቃስ</a:t>
            </a:r>
            <a:endParaRPr b="1" sz="380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ct val="192000"/>
              <a:buFont typeface="Calibri"/>
              <a:buNone/>
            </a:pPr>
            <a:r>
              <a:rPr b="1" lang="en" sz="2500">
                <a:solidFill>
                  <a:srgbClr val="000000"/>
                </a:solidFill>
                <a:latin typeface="Nyala"/>
                <a:ea typeface="Nyala"/>
                <a:cs typeface="Nyala"/>
                <a:sym typeface="Nyala"/>
              </a:rPr>
              <a:t>ሃሌ ሉያ ይቤ እግዚእነ ኢየሱስ ክርስቶስ እንዘ</a:t>
            </a:r>
            <a:endParaRPr b="1" sz="25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ct val="192000"/>
              <a:buFont typeface="Calibri"/>
              <a:buNone/>
            </a:pPr>
            <a:r>
              <a:rPr b="1" lang="en" sz="2500">
                <a:solidFill>
                  <a:srgbClr val="000000"/>
                </a:solidFill>
                <a:latin typeface="Nyala"/>
                <a:ea typeface="Nyala"/>
                <a:cs typeface="Nyala"/>
                <a:sym typeface="Nyala"/>
              </a:rPr>
              <a:t>ይሜህረነ በወንጌለ ሉቃስ ወባሕቱ ይቀልል ሰማይ</a:t>
            </a:r>
            <a:endParaRPr b="1" sz="2500">
              <a:solidFill>
                <a:srgbClr val="000000"/>
              </a:solidFill>
              <a:latin typeface="Nyala"/>
              <a:ea typeface="Nyala"/>
              <a:cs typeface="Nyala"/>
              <a:sym typeface="Nyala"/>
            </a:endParaRPr>
          </a:p>
          <a:p>
            <a:pPr indent="0" lvl="0" marL="0" rtl="0" algn="ctr">
              <a:lnSpc>
                <a:spcPct val="115000"/>
              </a:lnSpc>
              <a:spcBef>
                <a:spcPts val="0"/>
              </a:spcBef>
              <a:spcAft>
                <a:spcPts val="0"/>
              </a:spcAft>
              <a:buClr>
                <a:schemeClr val="dk1"/>
              </a:buClr>
              <a:buSzPct val="192000"/>
              <a:buFont typeface="Calibri"/>
              <a:buNone/>
            </a:pPr>
            <a:r>
              <a:rPr b="1" lang="en" sz="2500">
                <a:solidFill>
                  <a:srgbClr val="000000"/>
                </a:solidFill>
                <a:latin typeface="Nyala"/>
                <a:ea typeface="Nyala"/>
                <a:cs typeface="Nyala"/>
                <a:sym typeface="Nyala"/>
              </a:rPr>
              <a:t>ወምድር ይኅልፍ እምትደቅ አሐቲ ቃል እምኦሪት ወእምነቢያት። </a:t>
            </a:r>
            <a:endParaRPr b="1" sz="2500">
              <a:solidFill>
                <a:srgbClr val="000000"/>
              </a:solidFill>
              <a:latin typeface="Nyala"/>
              <a:ea typeface="Nyala"/>
              <a:cs typeface="Nyala"/>
              <a:sym typeface="Nyala"/>
            </a:endParaRPr>
          </a:p>
        </p:txBody>
      </p:sp>
      <p:sp>
        <p:nvSpPr>
          <p:cNvPr id="94" name="Google Shape;94;p18"/>
          <p:cNvSpPr txBox="1"/>
          <p:nvPr>
            <p:ph type="title"/>
          </p:nvPr>
        </p:nvSpPr>
        <p:spPr>
          <a:xfrm>
            <a:off x="4267000" y="-90575"/>
            <a:ext cx="4990200" cy="2469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0"/>
              </a:spcBef>
              <a:spcAft>
                <a:spcPts val="0"/>
              </a:spcAft>
              <a:buClr>
                <a:schemeClr val="dk1"/>
              </a:buClr>
              <a:buSzPct val="130513"/>
              <a:buFont typeface="Calibri"/>
              <a:buNone/>
            </a:pPr>
            <a:r>
              <a:rPr b="1" lang="en" sz="3309" u="sng">
                <a:solidFill>
                  <a:srgbClr val="FF0000"/>
                </a:solidFill>
                <a:latin typeface="Nyala"/>
                <a:ea typeface="Nyala"/>
                <a:cs typeface="Nyala"/>
                <a:sym typeface="Nyala"/>
              </a:rPr>
              <a:t>ze-Luqas</a:t>
            </a:r>
            <a:endParaRPr b="1" sz="3309"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ct val="201869"/>
              <a:buFont typeface="Calibri"/>
              <a:buNone/>
            </a:pPr>
            <a:r>
              <a:rPr b="1" lang="en" sz="2140">
                <a:solidFill>
                  <a:srgbClr val="000000"/>
                </a:solidFill>
                <a:latin typeface="Nyala"/>
                <a:ea typeface="Nyala"/>
                <a:cs typeface="Nyala"/>
                <a:sym typeface="Nyala"/>
              </a:rPr>
              <a:t>halie luya yibie Igzī’ine Īyesus Kristos inze yimiehirene be-wengiel luqas we-bahtu yiqelil semay we-midir yihalif im-tideq ahatī qal im-orit we’im-nebīyat </a:t>
            </a:r>
            <a:endParaRPr b="1" sz="2140">
              <a:solidFill>
                <a:srgbClr val="000000"/>
              </a:solidFill>
              <a:latin typeface="Nyala"/>
              <a:ea typeface="Nyala"/>
              <a:cs typeface="Nyala"/>
              <a:sym typeface="Nyala"/>
            </a:endParaRPr>
          </a:p>
        </p:txBody>
      </p:sp>
      <p:sp>
        <p:nvSpPr>
          <p:cNvPr id="95" name="Google Shape;95;p18"/>
          <p:cNvSpPr txBox="1"/>
          <p:nvPr>
            <p:ph type="title"/>
          </p:nvPr>
        </p:nvSpPr>
        <p:spPr>
          <a:xfrm>
            <a:off x="4309075" y="2564288"/>
            <a:ext cx="4908600" cy="23841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4320"/>
              <a:buFont typeface="Calibri"/>
              <a:buNone/>
            </a:pPr>
            <a:r>
              <a:rPr b="1" lang="en" sz="3220" u="sng">
                <a:solidFill>
                  <a:srgbClr val="FF0000"/>
                </a:solidFill>
                <a:latin typeface="Nyala"/>
                <a:ea typeface="Nyala"/>
                <a:cs typeface="Nyala"/>
                <a:sym typeface="Nyala"/>
              </a:rPr>
              <a:t>Of Luke</a:t>
            </a:r>
            <a:endParaRPr b="1" sz="322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2050">
                <a:solidFill>
                  <a:srgbClr val="000000"/>
                </a:solidFill>
                <a:latin typeface="Nyala"/>
                <a:ea typeface="Nyala"/>
                <a:cs typeface="Nyala"/>
                <a:sym typeface="Nyala"/>
              </a:rPr>
              <a:t>Hallelujah, as our God Jesus Christ taught us in the Gospel of Luke saying “It is easier for the heavens and the Earth to pass away than for </a:t>
            </a:r>
            <a:r>
              <a:rPr b="1" lang="en" sz="2050">
                <a:latin typeface="Nyala"/>
                <a:ea typeface="Nyala"/>
                <a:cs typeface="Nyala"/>
                <a:sym typeface="Nyala"/>
              </a:rPr>
              <a:t>one word from the law or the prophets”</a:t>
            </a:r>
            <a:endParaRPr b="1" sz="2050">
              <a:solidFill>
                <a:srgbClr val="000000"/>
              </a:solidFill>
              <a:latin typeface="Nyala"/>
              <a:ea typeface="Nyala"/>
              <a:cs typeface="Nyala"/>
              <a:sym typeface="Nyala"/>
            </a:endParaRPr>
          </a:p>
        </p:txBody>
      </p:sp>
      <p:sp>
        <p:nvSpPr>
          <p:cNvPr id="96" name="Google Shape;96;p18"/>
          <p:cNvSpPr txBox="1"/>
          <p:nvPr>
            <p:ph type="title"/>
          </p:nvPr>
        </p:nvSpPr>
        <p:spPr>
          <a:xfrm>
            <a:off x="-76200" y="2958075"/>
            <a:ext cx="4385400" cy="21855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0"/>
              </a:spcBef>
              <a:spcAft>
                <a:spcPts val="0"/>
              </a:spcAft>
              <a:buClr>
                <a:schemeClr val="dk1"/>
              </a:buClr>
              <a:buSzPct val="44000"/>
              <a:buFont typeface="Arial"/>
              <a:buNone/>
            </a:pPr>
            <a:r>
              <a:rPr lang="en" sz="2500">
                <a:latin typeface="Nyala"/>
                <a:ea typeface="Nyala"/>
                <a:cs typeface="Nyala"/>
                <a:sym typeface="Nyala"/>
              </a:rPr>
              <a:t>ሃሌ ሉያ፡ ጐይታና ኢየሱስ ክርስቶስ ኣብ ወንጌለ ሉቃስ ክምህረና ከሎ ከምዚ ይብል “ሓንቲ ቃል ካብ ኦሪትን ነብያትን ካብ </a:t>
            </a:r>
            <a:r>
              <a:rPr lang="en" sz="2500">
                <a:latin typeface="Calibri"/>
                <a:ea typeface="Calibri"/>
                <a:cs typeface="Calibri"/>
                <a:sym typeface="Calibri"/>
              </a:rPr>
              <a:t>ትወድቕ ፡ሰማይን ምድርን ክሓልፉ ይቐልል”</a:t>
            </a:r>
            <a:endParaRPr sz="2500">
              <a:latin typeface="Nyala"/>
              <a:ea typeface="Nyala"/>
              <a:cs typeface="Nyala"/>
              <a:sym typeface="Nyal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4"/>
          <p:cNvSpPr txBox="1"/>
          <p:nvPr>
            <p:ph type="title"/>
          </p:nvPr>
        </p:nvSpPr>
        <p:spPr>
          <a:xfrm>
            <a:off x="4152500" y="205988"/>
            <a:ext cx="4991700" cy="4537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lang="en" sz="2510">
                <a:solidFill>
                  <a:srgbClr val="3B3B3B"/>
                </a:solidFill>
                <a:highlight>
                  <a:srgbClr val="FFFFFF"/>
                </a:highlight>
                <a:latin typeface="EB Garamond"/>
                <a:ea typeface="EB Garamond"/>
                <a:cs typeface="EB Garamond"/>
                <a:sym typeface="EB Garamond"/>
              </a:rPr>
              <a:t>For the sake of those the air of the heaven, the fruits of the earth, the trees, the vines, and for every fruit-bearing tree in all the world, that Christ our God may bless them, bring them to perfection in peace without harm, and forgive us our sins.</a:t>
            </a:r>
            <a:endParaRPr sz="251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t/>
            </a:r>
            <a:endParaRPr sz="251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150" u="sng">
                <a:solidFill>
                  <a:srgbClr val="FF0000"/>
                </a:solidFill>
                <a:latin typeface="EB Garamond"/>
                <a:ea typeface="EB Garamond"/>
                <a:cs typeface="EB Garamond"/>
                <a:sym typeface="EB Garamond"/>
              </a:rPr>
              <a:t>Hizb</a:t>
            </a:r>
            <a:r>
              <a:rPr b="1" lang="en" sz="2150">
                <a:solidFill>
                  <a:srgbClr val="FF0000"/>
                </a:solidFill>
                <a:latin typeface="EB Garamond"/>
                <a:ea typeface="EB Garamond"/>
                <a:cs typeface="EB Garamond"/>
                <a:sym typeface="EB Garamond"/>
              </a:rPr>
              <a:t>: Igzio tesahalene </a:t>
            </a:r>
            <a:r>
              <a:rPr lang="en" sz="1790">
                <a:solidFill>
                  <a:srgbClr val="FF0000"/>
                </a:solidFill>
                <a:latin typeface="EB Garamond"/>
                <a:ea typeface="EB Garamond"/>
                <a:cs typeface="EB Garamond"/>
                <a:sym typeface="EB Garamond"/>
              </a:rPr>
              <a:t>(while prostrating</a:t>
            </a:r>
            <a:r>
              <a:rPr lang="en" sz="1610">
                <a:solidFill>
                  <a:srgbClr val="FF0000"/>
                </a:solidFill>
                <a:latin typeface="EB Garamond"/>
                <a:ea typeface="EB Garamond"/>
                <a:cs typeface="EB Garamond"/>
                <a:sym typeface="EB Garamond"/>
              </a:rPr>
              <a:t>)</a:t>
            </a:r>
            <a:endParaRPr sz="161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510" u="sng">
                <a:solidFill>
                  <a:srgbClr val="FF0000"/>
                </a:solidFill>
                <a:latin typeface="EB Garamond"/>
                <a:ea typeface="EB Garamond"/>
                <a:cs typeface="EB Garamond"/>
                <a:sym typeface="EB Garamond"/>
              </a:rPr>
              <a:t>People</a:t>
            </a:r>
            <a:r>
              <a:rPr lang="en" sz="2510">
                <a:solidFill>
                  <a:srgbClr val="FF0000"/>
                </a:solidFill>
                <a:latin typeface="EB Garamond"/>
                <a:ea typeface="EB Garamond"/>
                <a:cs typeface="EB Garamond"/>
                <a:sym typeface="EB Garamond"/>
              </a:rPr>
              <a:t>: O Lord have mercy upon us</a:t>
            </a:r>
            <a:endParaRPr sz="2240">
              <a:solidFill>
                <a:srgbClr val="3B3B3B"/>
              </a:solidFill>
              <a:highlight>
                <a:srgbClr val="FFFFFF"/>
              </a:highlight>
              <a:latin typeface="EB Garamond"/>
              <a:ea typeface="EB Garamond"/>
              <a:cs typeface="EB Garamond"/>
              <a:sym typeface="EB Garamond"/>
            </a:endParaRPr>
          </a:p>
        </p:txBody>
      </p:sp>
      <p:sp>
        <p:nvSpPr>
          <p:cNvPr id="350" name="Google Shape;350;p54"/>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5"/>
          <p:cNvSpPr txBox="1"/>
          <p:nvPr>
            <p:ph type="title"/>
          </p:nvPr>
        </p:nvSpPr>
        <p:spPr>
          <a:xfrm>
            <a:off x="4044200" y="263138"/>
            <a:ext cx="50238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7931"/>
              <a:buFont typeface="Arial"/>
              <a:buNone/>
            </a:pPr>
            <a:r>
              <a:rPr lang="en" sz="2900">
                <a:solidFill>
                  <a:srgbClr val="3B3B3B"/>
                </a:solidFill>
                <a:highlight>
                  <a:srgbClr val="FFFFFF"/>
                </a:highlight>
                <a:latin typeface="EB Garamond"/>
                <a:ea typeface="EB Garamond"/>
                <a:cs typeface="EB Garamond"/>
                <a:sym typeface="EB Garamond"/>
              </a:rPr>
              <a:t>For the sake of the Lover of God, the leader of our country and those in power, her workers, her sovereigns, her hosts, May God keep them in peace so that think that which is good at all times for the Church  and also pray that He  forgives us our sins.</a:t>
            </a:r>
            <a:endParaRPr sz="29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100">
                <a:solidFill>
                  <a:srgbClr val="FF0000"/>
                </a:solidFill>
                <a:latin typeface="EB Garamond"/>
                <a:ea typeface="EB Garamond"/>
                <a:cs typeface="EB Garamond"/>
                <a:sym typeface="EB Garamond"/>
              </a:rPr>
              <a:t>(while prostrating</a:t>
            </a:r>
            <a:r>
              <a:rPr lang="en"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7931"/>
              <a:buFont typeface="Arial"/>
              <a:buNone/>
            </a:pPr>
            <a:r>
              <a:rPr b="1" lang="en" sz="2900" u="sng">
                <a:solidFill>
                  <a:srgbClr val="FF0000"/>
                </a:solidFill>
                <a:latin typeface="EB Garamond"/>
                <a:ea typeface="EB Garamond"/>
                <a:cs typeface="EB Garamond"/>
                <a:sym typeface="EB Garamond"/>
              </a:rPr>
              <a:t>People</a:t>
            </a:r>
            <a:r>
              <a:rPr lang="en" sz="2900">
                <a:solidFill>
                  <a:srgbClr val="FF0000"/>
                </a:solidFill>
                <a:latin typeface="EB Garamond"/>
                <a:ea typeface="EB Garamond"/>
                <a:cs typeface="EB Garamond"/>
                <a:sym typeface="EB Garamond"/>
              </a:rPr>
              <a:t>: O Lord have mercy upon us</a:t>
            </a:r>
            <a:endParaRPr sz="2600">
              <a:solidFill>
                <a:srgbClr val="3B3B3B"/>
              </a:solidFill>
              <a:highlight>
                <a:srgbClr val="FFFFFF"/>
              </a:highlight>
              <a:latin typeface="EB Garamond"/>
              <a:ea typeface="EB Garamond"/>
              <a:cs typeface="EB Garamond"/>
              <a:sym typeface="EB Garamond"/>
            </a:endParaRPr>
          </a:p>
        </p:txBody>
      </p:sp>
      <p:sp>
        <p:nvSpPr>
          <p:cNvPr id="356" name="Google Shape;356;p55"/>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6"/>
          <p:cNvSpPr txBox="1"/>
          <p:nvPr>
            <p:ph type="title"/>
          </p:nvPr>
        </p:nvSpPr>
        <p:spPr>
          <a:xfrm>
            <a:off x="4210050" y="491738"/>
            <a:ext cx="49335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7826"/>
              <a:buFont typeface="Arial"/>
              <a:buNone/>
            </a:pPr>
            <a:r>
              <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7826"/>
              <a:buFont typeface="Arial"/>
              <a:buNone/>
            </a:pPr>
            <a:r>
              <a:rPr lang="en" sz="2300">
                <a:solidFill>
                  <a:srgbClr val="3B3B3B"/>
                </a:solidFill>
                <a:highlight>
                  <a:srgbClr val="FFFFFF"/>
                </a:highlight>
                <a:latin typeface="EB Garamond"/>
                <a:ea typeface="EB Garamond"/>
                <a:cs typeface="EB Garamond"/>
                <a:sym typeface="EB Garamond"/>
              </a:rPr>
              <a:t>For the sake of those true in faith who have rested, our father, mothers, brothers, and sisters and the holy forefathers the Bishops, our fathers the Archbishops, our fathers the Orthodox bishops, our father priests, our brother deacons, our laymen fathers from the gathering of Christians, all that have rested. May God grant rest their souls and have mercy on them and also pray that He  forgives us our sins.</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7826"/>
              <a:buFont typeface="Arial"/>
              <a:buNone/>
            </a:pPr>
            <a:r>
              <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100">
                <a:solidFill>
                  <a:srgbClr val="FF0000"/>
                </a:solidFill>
                <a:latin typeface="EB Garamond"/>
                <a:ea typeface="EB Garamond"/>
                <a:cs typeface="EB Garamond"/>
                <a:sym typeface="EB Garamond"/>
              </a:rPr>
              <a:t>(while prostrating</a:t>
            </a:r>
            <a:r>
              <a:rPr lang="en" sz="1900">
                <a:solidFill>
                  <a:srgbClr val="FF0000"/>
                </a:solidFill>
                <a:latin typeface="EB Garamond"/>
                <a:ea typeface="EB Garamond"/>
                <a:cs typeface="EB Garamond"/>
                <a:sym typeface="EB Garamond"/>
              </a:rPr>
              <a:t>)</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7826"/>
              <a:buFont typeface="Arial"/>
              <a:buNone/>
            </a:pPr>
            <a:r>
              <a:rPr b="1" lang="en" sz="2300" u="sng">
                <a:solidFill>
                  <a:srgbClr val="FF0000"/>
                </a:solidFill>
                <a:latin typeface="EB Garamond"/>
                <a:ea typeface="EB Garamond"/>
                <a:cs typeface="EB Garamond"/>
                <a:sym typeface="EB Garamond"/>
              </a:rPr>
              <a:t>People</a:t>
            </a:r>
            <a:r>
              <a:rPr lang="en" sz="23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7931"/>
              <a:buFont typeface="Arial"/>
              <a:buNone/>
            </a:pPr>
            <a:r>
              <a:t/>
            </a:r>
            <a:endParaRPr sz="2900">
              <a:solidFill>
                <a:srgbClr val="3B3B3B"/>
              </a:solidFill>
              <a:highlight>
                <a:srgbClr val="FFFFFF"/>
              </a:highlight>
              <a:latin typeface="EB Garamond"/>
              <a:ea typeface="EB Garamond"/>
              <a:cs typeface="EB Garamond"/>
              <a:sym typeface="EB Garamond"/>
            </a:endParaRPr>
          </a:p>
          <a:p>
            <a:pPr indent="0" lvl="0" marL="0" rtl="0" algn="ctr">
              <a:spcBef>
                <a:spcPts val="0"/>
              </a:spcBef>
              <a:spcAft>
                <a:spcPts val="0"/>
              </a:spcAft>
              <a:buClr>
                <a:schemeClr val="dk1"/>
              </a:buClr>
              <a:buSzPct val="169230"/>
              <a:buFont typeface="Calibri"/>
              <a:buNone/>
            </a:pPr>
            <a:r>
              <a:t/>
            </a:r>
            <a:endParaRPr sz="2600">
              <a:solidFill>
                <a:srgbClr val="3B3B3B"/>
              </a:solidFill>
              <a:highlight>
                <a:srgbClr val="FFFFFF"/>
              </a:highlight>
              <a:latin typeface="EB Garamond"/>
              <a:ea typeface="EB Garamond"/>
              <a:cs typeface="EB Garamond"/>
              <a:sym typeface="EB Garamond"/>
            </a:endParaRPr>
          </a:p>
        </p:txBody>
      </p:sp>
      <p:sp>
        <p:nvSpPr>
          <p:cNvPr id="362" name="Google Shape;362;p56"/>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7"/>
          <p:cNvSpPr txBox="1"/>
          <p:nvPr>
            <p:ph type="title"/>
          </p:nvPr>
        </p:nvSpPr>
        <p:spPr>
          <a:xfrm>
            <a:off x="4508600" y="263138"/>
            <a:ext cx="46353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3333"/>
              <a:buFont typeface="Arial"/>
              <a:buNone/>
            </a:pPr>
            <a:r>
              <a:rPr lang="en" sz="3300">
                <a:solidFill>
                  <a:srgbClr val="3B3B3B"/>
                </a:solidFill>
                <a:highlight>
                  <a:srgbClr val="FFFFFF"/>
                </a:highlight>
                <a:latin typeface="EB Garamond"/>
                <a:ea typeface="EB Garamond"/>
                <a:cs typeface="EB Garamond"/>
                <a:sym typeface="EB Garamond"/>
              </a:rPr>
              <a:t>For the sake of the people who are those new to the faith, May God bless them until their last breath and keep them in the true faith and also pray that He  forgives us our sins.</a:t>
            </a:r>
            <a:endParaRPr sz="3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100">
                <a:solidFill>
                  <a:srgbClr val="FF0000"/>
                </a:solidFill>
                <a:latin typeface="EB Garamond"/>
                <a:ea typeface="EB Garamond"/>
                <a:cs typeface="EB Garamond"/>
                <a:sym typeface="EB Garamond"/>
              </a:rPr>
              <a:t>(while prostrating</a:t>
            </a:r>
            <a:r>
              <a:rPr lang="en" sz="1900">
                <a:solidFill>
                  <a:srgbClr val="FF0000"/>
                </a:solidFill>
                <a:latin typeface="EB Garamond"/>
                <a:ea typeface="EB Garamond"/>
                <a:cs typeface="EB Garamond"/>
                <a:sym typeface="EB Garamond"/>
              </a:rPr>
              <a:t>)</a:t>
            </a:r>
            <a:endParaRPr sz="33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3333"/>
              <a:buFont typeface="Arial"/>
              <a:buNone/>
            </a:pPr>
            <a:r>
              <a:rPr b="1" lang="en" sz="3300" u="sng">
                <a:solidFill>
                  <a:srgbClr val="FF0000"/>
                </a:solidFill>
                <a:latin typeface="EB Garamond"/>
                <a:ea typeface="EB Garamond"/>
                <a:cs typeface="EB Garamond"/>
                <a:sym typeface="EB Garamond"/>
              </a:rPr>
              <a:t>People</a:t>
            </a:r>
            <a:r>
              <a:rPr lang="en" sz="3300">
                <a:solidFill>
                  <a:srgbClr val="FF0000"/>
                </a:solidFill>
                <a:latin typeface="EB Garamond"/>
                <a:ea typeface="EB Garamond"/>
                <a:cs typeface="EB Garamond"/>
                <a:sym typeface="EB Garamond"/>
              </a:rPr>
              <a:t>: O Lord have mercy upon us</a:t>
            </a:r>
            <a:endParaRPr sz="3200">
              <a:solidFill>
                <a:srgbClr val="3B3B3B"/>
              </a:solidFill>
              <a:highlight>
                <a:srgbClr val="FFFFFF"/>
              </a:highlight>
              <a:latin typeface="EB Garamond"/>
              <a:ea typeface="EB Garamond"/>
              <a:cs typeface="EB Garamond"/>
              <a:sym typeface="EB Garamond"/>
            </a:endParaRPr>
          </a:p>
        </p:txBody>
      </p:sp>
      <p:sp>
        <p:nvSpPr>
          <p:cNvPr id="368" name="Google Shape;368;p57"/>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8"/>
          <p:cNvSpPr txBox="1"/>
          <p:nvPr>
            <p:ph type="title"/>
          </p:nvPr>
        </p:nvSpPr>
        <p:spPr>
          <a:xfrm>
            <a:off x="4076000" y="555125"/>
            <a:ext cx="4992000" cy="4340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t/>
            </a:r>
            <a:endParaRPr sz="322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lang="en" sz="2590">
                <a:solidFill>
                  <a:srgbClr val="3B3B3B"/>
                </a:solidFill>
                <a:highlight>
                  <a:srgbClr val="FFFFFF"/>
                </a:highlight>
                <a:latin typeface="EB Garamond"/>
                <a:ea typeface="EB Garamond"/>
                <a:cs typeface="EB Garamond"/>
                <a:sym typeface="EB Garamond"/>
              </a:rPr>
              <a:t>For the peace of the one, only, holy, universal, and apostolic Orthodox Church, for God´s salvation among the people, for stability in all places, and also pray that He</a:t>
            </a:r>
            <a:r>
              <a:rPr b="1" lang="en" sz="2590">
                <a:solidFill>
                  <a:srgbClr val="3B3B3B"/>
                </a:solidFill>
                <a:highlight>
                  <a:srgbClr val="FFFFFF"/>
                </a:highlight>
                <a:latin typeface="EB Garamond"/>
                <a:ea typeface="EB Garamond"/>
                <a:cs typeface="EB Garamond"/>
                <a:sym typeface="EB Garamond"/>
              </a:rPr>
              <a:t> </a:t>
            </a:r>
            <a:r>
              <a:rPr lang="en" sz="2590">
                <a:solidFill>
                  <a:srgbClr val="3B3B3B"/>
                </a:solidFill>
                <a:highlight>
                  <a:srgbClr val="FFFFFF"/>
                </a:highlight>
                <a:latin typeface="EB Garamond"/>
                <a:ea typeface="EB Garamond"/>
                <a:cs typeface="EB Garamond"/>
                <a:sym typeface="EB Garamond"/>
              </a:rPr>
              <a:t>forgives us our sins.</a:t>
            </a:r>
            <a:endParaRPr sz="259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t/>
            </a:r>
            <a:endParaRPr sz="259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050" u="sng">
                <a:solidFill>
                  <a:srgbClr val="FF0000"/>
                </a:solidFill>
                <a:latin typeface="EB Garamond"/>
                <a:ea typeface="EB Garamond"/>
                <a:cs typeface="EB Garamond"/>
                <a:sym typeface="EB Garamond"/>
              </a:rPr>
              <a:t>Hizb</a:t>
            </a:r>
            <a:r>
              <a:rPr b="1" lang="en" sz="2050">
                <a:solidFill>
                  <a:srgbClr val="FF0000"/>
                </a:solidFill>
                <a:latin typeface="EB Garamond"/>
                <a:ea typeface="EB Garamond"/>
                <a:cs typeface="EB Garamond"/>
                <a:sym typeface="EB Garamond"/>
              </a:rPr>
              <a:t>: Igzio tesahalene </a:t>
            </a:r>
            <a:r>
              <a:rPr lang="en" sz="1690">
                <a:solidFill>
                  <a:srgbClr val="FF0000"/>
                </a:solidFill>
                <a:latin typeface="EB Garamond"/>
                <a:ea typeface="EB Garamond"/>
                <a:cs typeface="EB Garamond"/>
                <a:sym typeface="EB Garamond"/>
              </a:rPr>
              <a:t>(while prostrating</a:t>
            </a:r>
            <a:r>
              <a:rPr lang="en" sz="1510">
                <a:solidFill>
                  <a:srgbClr val="FF0000"/>
                </a:solidFill>
                <a:latin typeface="EB Garamond"/>
                <a:ea typeface="EB Garamond"/>
                <a:cs typeface="EB Garamond"/>
                <a:sym typeface="EB Garamond"/>
              </a:rPr>
              <a:t>)</a:t>
            </a:r>
            <a:endParaRPr sz="151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590" u="sng">
                <a:solidFill>
                  <a:srgbClr val="FF0000"/>
                </a:solidFill>
                <a:latin typeface="EB Garamond"/>
                <a:ea typeface="EB Garamond"/>
                <a:cs typeface="EB Garamond"/>
                <a:sym typeface="EB Garamond"/>
              </a:rPr>
              <a:t>People</a:t>
            </a:r>
            <a:r>
              <a:rPr lang="en" sz="2590">
                <a:solidFill>
                  <a:srgbClr val="FF0000"/>
                </a:solidFill>
                <a:latin typeface="EB Garamond"/>
                <a:ea typeface="EB Garamond"/>
                <a:cs typeface="EB Garamond"/>
                <a:sym typeface="EB Garamond"/>
              </a:rPr>
              <a:t>: O Lord have mercy upon us</a:t>
            </a:r>
            <a:endParaRPr sz="205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t/>
            </a:r>
            <a:endParaRPr sz="2590">
              <a:solidFill>
                <a:srgbClr val="3B3B3B"/>
              </a:solidFill>
              <a:highlight>
                <a:srgbClr val="FFFFFF"/>
              </a:highlight>
              <a:latin typeface="EB Garamond"/>
              <a:ea typeface="EB Garamond"/>
              <a:cs typeface="EB Garamond"/>
              <a:sym typeface="EB Garamond"/>
            </a:endParaRPr>
          </a:p>
          <a:p>
            <a:pPr indent="0" lvl="0" marL="0" rtl="0" algn="ctr">
              <a:spcBef>
                <a:spcPts val="0"/>
              </a:spcBef>
              <a:spcAft>
                <a:spcPts val="0"/>
              </a:spcAft>
              <a:buClr>
                <a:schemeClr val="dk1"/>
              </a:buClr>
              <a:buSzPts val="3960"/>
              <a:buFont typeface="Calibri"/>
              <a:buNone/>
            </a:pPr>
            <a:r>
              <a:t/>
            </a:r>
            <a:endParaRPr sz="2320">
              <a:solidFill>
                <a:srgbClr val="3B3B3B"/>
              </a:solidFill>
              <a:highlight>
                <a:srgbClr val="FFFFFF"/>
              </a:highlight>
              <a:latin typeface="EB Garamond"/>
              <a:ea typeface="EB Garamond"/>
              <a:cs typeface="EB Garamond"/>
              <a:sym typeface="EB Garamond"/>
            </a:endParaRPr>
          </a:p>
        </p:txBody>
      </p:sp>
      <p:sp>
        <p:nvSpPr>
          <p:cNvPr id="374" name="Google Shape;374;p58"/>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9"/>
          <p:cNvSpPr txBox="1"/>
          <p:nvPr>
            <p:ph type="title"/>
          </p:nvPr>
        </p:nvSpPr>
        <p:spPr>
          <a:xfrm>
            <a:off x="4281325" y="320300"/>
            <a:ext cx="47865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5611"/>
              <a:buFont typeface="Arial"/>
              <a:buNone/>
            </a:pPr>
            <a:r>
              <a:rPr lang="en" sz="2780">
                <a:solidFill>
                  <a:srgbClr val="3B3B3B"/>
                </a:solidFill>
                <a:highlight>
                  <a:srgbClr val="FFFFFF"/>
                </a:highlight>
                <a:latin typeface="EB Garamond"/>
                <a:ea typeface="EB Garamond"/>
                <a:cs typeface="EB Garamond"/>
                <a:sym typeface="EB Garamond"/>
              </a:rPr>
              <a:t>For the peace of the one, only, holy, universal, and apostolic Orthodox Church, for God´s salvation among the people, for stability in all places, and also pray that He  forgives us our sins.</a:t>
            </a:r>
            <a:endParaRPr sz="278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5611"/>
              <a:buFont typeface="Arial"/>
              <a:buNone/>
            </a:pPr>
            <a:r>
              <a:t/>
            </a:r>
            <a:endParaRPr b="1" sz="278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6046"/>
              <a:buFont typeface="Arial"/>
              <a:buNone/>
            </a:pPr>
            <a:r>
              <a:rPr b="1" lang="en" sz="2150" u="sng">
                <a:solidFill>
                  <a:srgbClr val="FF0000"/>
                </a:solidFill>
                <a:latin typeface="EB Garamond"/>
                <a:ea typeface="EB Garamond"/>
                <a:cs typeface="EB Garamond"/>
                <a:sym typeface="EB Garamond"/>
              </a:rPr>
              <a:t>Hizb</a:t>
            </a:r>
            <a:r>
              <a:rPr b="1" lang="en" sz="2150">
                <a:solidFill>
                  <a:srgbClr val="FF0000"/>
                </a:solidFill>
                <a:latin typeface="EB Garamond"/>
                <a:ea typeface="EB Garamond"/>
                <a:cs typeface="EB Garamond"/>
                <a:sym typeface="EB Garamond"/>
              </a:rPr>
              <a:t>: Igzio tesahalene </a:t>
            </a:r>
            <a:r>
              <a:rPr lang="en" sz="1790">
                <a:solidFill>
                  <a:srgbClr val="FF0000"/>
                </a:solidFill>
                <a:latin typeface="EB Garamond"/>
                <a:ea typeface="EB Garamond"/>
                <a:cs typeface="EB Garamond"/>
                <a:sym typeface="EB Garamond"/>
              </a:rPr>
              <a:t>(while prostrating</a:t>
            </a:r>
            <a:r>
              <a:rPr lang="en" sz="1610">
                <a:solidFill>
                  <a:srgbClr val="FF0000"/>
                </a:solidFill>
                <a:latin typeface="EB Garamond"/>
                <a:ea typeface="EB Garamond"/>
                <a:cs typeface="EB Garamond"/>
                <a:sym typeface="EB Garamond"/>
              </a:rPr>
              <a:t>)</a:t>
            </a:r>
            <a:endParaRPr sz="161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5611"/>
              <a:buFont typeface="Arial"/>
              <a:buNone/>
            </a:pPr>
            <a:r>
              <a:rPr b="1" lang="en" sz="2780" u="sng">
                <a:solidFill>
                  <a:srgbClr val="FF0000"/>
                </a:solidFill>
                <a:latin typeface="EB Garamond"/>
                <a:ea typeface="EB Garamond"/>
                <a:cs typeface="EB Garamond"/>
                <a:sym typeface="EB Garamond"/>
              </a:rPr>
              <a:t>People</a:t>
            </a:r>
            <a:r>
              <a:rPr lang="en" sz="2780">
                <a:solidFill>
                  <a:srgbClr val="FF0000"/>
                </a:solidFill>
                <a:latin typeface="EB Garamond"/>
                <a:ea typeface="EB Garamond"/>
                <a:cs typeface="EB Garamond"/>
                <a:sym typeface="EB Garamond"/>
              </a:rPr>
              <a:t>: O Lord have mercy upon us</a:t>
            </a:r>
            <a:endParaRPr sz="2060">
              <a:solidFill>
                <a:srgbClr val="3B3B3B"/>
              </a:solidFill>
              <a:highlight>
                <a:srgbClr val="FFFFFF"/>
              </a:highlight>
              <a:latin typeface="EB Garamond"/>
              <a:ea typeface="EB Garamond"/>
              <a:cs typeface="EB Garamond"/>
              <a:sym typeface="EB Garamond"/>
            </a:endParaRPr>
          </a:p>
        </p:txBody>
      </p:sp>
      <p:sp>
        <p:nvSpPr>
          <p:cNvPr id="380" name="Google Shape;380;p59"/>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0"/>
          <p:cNvSpPr txBox="1"/>
          <p:nvPr>
            <p:ph type="title"/>
          </p:nvPr>
        </p:nvSpPr>
        <p:spPr>
          <a:xfrm>
            <a:off x="4252125" y="206000"/>
            <a:ext cx="47886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5483"/>
              <a:buFont typeface="Arial"/>
              <a:buNone/>
            </a:pPr>
            <a:r>
              <a:rPr lang="en" sz="3100">
                <a:solidFill>
                  <a:srgbClr val="3B3B3B"/>
                </a:solidFill>
                <a:highlight>
                  <a:srgbClr val="FFFFFF"/>
                </a:highlight>
                <a:latin typeface="EB Garamond"/>
                <a:ea typeface="EB Garamond"/>
                <a:cs typeface="EB Garamond"/>
                <a:sym typeface="EB Garamond"/>
              </a:rPr>
              <a:t>For this assembly of ours, and for every assembly of the orthodox, that Christ our God may bless them and perfect them in peace, and also pray that He  forgives us our sins.</a:t>
            </a:r>
            <a:endParaRPr sz="31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100">
                <a:solidFill>
                  <a:srgbClr val="FF0000"/>
                </a:solidFill>
                <a:latin typeface="EB Garamond"/>
                <a:ea typeface="EB Garamond"/>
                <a:cs typeface="EB Garamond"/>
                <a:sym typeface="EB Garamond"/>
              </a:rPr>
              <a:t>(while prostrating</a:t>
            </a:r>
            <a:r>
              <a:rPr lang="en"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5483"/>
              <a:buFont typeface="Arial"/>
              <a:buNone/>
            </a:pPr>
            <a:r>
              <a:rPr b="1" lang="en" sz="3100" u="sng">
                <a:solidFill>
                  <a:srgbClr val="FF0000"/>
                </a:solidFill>
                <a:latin typeface="EB Garamond"/>
                <a:ea typeface="EB Garamond"/>
                <a:cs typeface="EB Garamond"/>
                <a:sym typeface="EB Garamond"/>
              </a:rPr>
              <a:t>People</a:t>
            </a:r>
            <a:r>
              <a:rPr lang="en" sz="3100">
                <a:solidFill>
                  <a:srgbClr val="FF0000"/>
                </a:solidFill>
                <a:latin typeface="EB Garamond"/>
                <a:ea typeface="EB Garamond"/>
                <a:cs typeface="EB Garamond"/>
                <a:sym typeface="EB Garamond"/>
              </a:rPr>
              <a:t>: O Lord have mercy upon us</a:t>
            </a:r>
            <a:endParaRPr>
              <a:solidFill>
                <a:srgbClr val="3B3B3B"/>
              </a:solidFill>
              <a:highlight>
                <a:srgbClr val="FFFFFF"/>
              </a:highlight>
              <a:latin typeface="EB Garamond"/>
              <a:ea typeface="EB Garamond"/>
              <a:cs typeface="EB Garamond"/>
              <a:sym typeface="EB Garamond"/>
            </a:endParaRPr>
          </a:p>
        </p:txBody>
      </p:sp>
      <p:sp>
        <p:nvSpPr>
          <p:cNvPr id="386" name="Google Shape;386;p60"/>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1"/>
          <p:cNvSpPr txBox="1"/>
          <p:nvPr>
            <p:ph type="title"/>
          </p:nvPr>
        </p:nvSpPr>
        <p:spPr>
          <a:xfrm>
            <a:off x="4076300" y="89425"/>
            <a:ext cx="5067600" cy="50541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600">
                <a:solidFill>
                  <a:srgbClr val="3B3B3B"/>
                </a:solidFill>
                <a:highlight>
                  <a:srgbClr val="FFFFFF"/>
                </a:highlight>
                <a:latin typeface="EB Garamond"/>
                <a:ea typeface="EB Garamond"/>
                <a:cs typeface="EB Garamond"/>
                <a:sym typeface="EB Garamond"/>
              </a:rPr>
              <a:t>For those who come to this Holy Church, for those that give offering from/of humans and animals?? (offering of themselves and of animal offerings)  that He may bless them, comfort them, help them, and pray that He also forgives us our sins.</a:t>
            </a:r>
            <a:endParaRPr sz="26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150" u="sng">
                <a:solidFill>
                  <a:srgbClr val="FF0000"/>
                </a:solidFill>
                <a:latin typeface="EB Garamond"/>
                <a:ea typeface="EB Garamond"/>
                <a:cs typeface="EB Garamond"/>
                <a:sym typeface="EB Garamond"/>
              </a:rPr>
              <a:t>Hizb</a:t>
            </a:r>
            <a:r>
              <a:rPr b="1" lang="en" sz="2150">
                <a:solidFill>
                  <a:srgbClr val="FF0000"/>
                </a:solidFill>
                <a:latin typeface="EB Garamond"/>
                <a:ea typeface="EB Garamond"/>
                <a:cs typeface="EB Garamond"/>
                <a:sym typeface="EB Garamond"/>
              </a:rPr>
              <a:t>: Igzio tesahalene </a:t>
            </a:r>
            <a:r>
              <a:rPr lang="en" sz="1790">
                <a:solidFill>
                  <a:srgbClr val="FF0000"/>
                </a:solidFill>
                <a:latin typeface="EB Garamond"/>
                <a:ea typeface="EB Garamond"/>
                <a:cs typeface="EB Garamond"/>
                <a:sym typeface="EB Garamond"/>
              </a:rPr>
              <a:t>(while prostrating</a:t>
            </a:r>
            <a:r>
              <a:rPr lang="en" sz="1610">
                <a:solidFill>
                  <a:srgbClr val="FF0000"/>
                </a:solidFill>
                <a:latin typeface="EB Garamond"/>
                <a:ea typeface="EB Garamond"/>
                <a:cs typeface="EB Garamond"/>
                <a:sym typeface="EB Garamond"/>
              </a:rPr>
              <a:t>)</a:t>
            </a:r>
            <a:endParaRPr sz="161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600" u="sng">
                <a:solidFill>
                  <a:srgbClr val="FF0000"/>
                </a:solidFill>
                <a:latin typeface="EB Garamond"/>
                <a:ea typeface="EB Garamond"/>
                <a:cs typeface="EB Garamond"/>
                <a:sym typeface="EB Garamond"/>
              </a:rPr>
              <a:t>People</a:t>
            </a:r>
            <a:r>
              <a:rPr lang="en" sz="2600">
                <a:solidFill>
                  <a:srgbClr val="FF0000"/>
                </a:solidFill>
                <a:latin typeface="EB Garamond"/>
                <a:ea typeface="EB Garamond"/>
                <a:cs typeface="EB Garamond"/>
                <a:sym typeface="EB Garamond"/>
              </a:rPr>
              <a:t>: O Lord have mercy upon us</a:t>
            </a:r>
            <a:endParaRPr sz="2330">
              <a:solidFill>
                <a:srgbClr val="3B3B3B"/>
              </a:solidFill>
              <a:highlight>
                <a:srgbClr val="FFFFFF"/>
              </a:highlight>
              <a:latin typeface="EB Garamond"/>
              <a:ea typeface="EB Garamond"/>
              <a:cs typeface="EB Garamond"/>
              <a:sym typeface="EB Garamond"/>
            </a:endParaRPr>
          </a:p>
        </p:txBody>
      </p:sp>
      <p:sp>
        <p:nvSpPr>
          <p:cNvPr id="392" name="Google Shape;392;p61"/>
          <p:cNvSpPr txBox="1"/>
          <p:nvPr>
            <p:ph type="title"/>
          </p:nvPr>
        </p:nvSpPr>
        <p:spPr>
          <a:xfrm>
            <a:off x="779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2"/>
          <p:cNvSpPr txBox="1"/>
          <p:nvPr>
            <p:ph type="title"/>
          </p:nvPr>
        </p:nvSpPr>
        <p:spPr>
          <a:xfrm>
            <a:off x="4000100" y="263150"/>
            <a:ext cx="47631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0740"/>
              <a:buFont typeface="Arial"/>
              <a:buNone/>
            </a:pPr>
            <a:r>
              <a:rPr lang="en" sz="2700">
                <a:solidFill>
                  <a:srgbClr val="3B3B3B"/>
                </a:solidFill>
                <a:highlight>
                  <a:srgbClr val="FFFFFF"/>
                </a:highlight>
                <a:latin typeface="EB Garamond"/>
                <a:ea typeface="EB Garamond"/>
                <a:cs typeface="EB Garamond"/>
                <a:sym typeface="EB Garamond"/>
              </a:rPr>
              <a:t>For the sake of  all of those who have good thoughts for the Church, for those who strive for and who are of the right faith. May God bless them and pay them their reward, and be merciful unto them, and also pray that He  forgives us our sins.</a:t>
            </a:r>
            <a:endParaRPr sz="27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100">
                <a:solidFill>
                  <a:srgbClr val="FF0000"/>
                </a:solidFill>
                <a:latin typeface="EB Garamond"/>
                <a:ea typeface="EB Garamond"/>
                <a:cs typeface="EB Garamond"/>
                <a:sym typeface="EB Garamond"/>
              </a:rPr>
              <a:t>(while prostrating</a:t>
            </a:r>
            <a:r>
              <a:rPr lang="en" sz="1900">
                <a:solidFill>
                  <a:srgbClr val="FF0000"/>
                </a:solidFill>
                <a:latin typeface="EB Garamond"/>
                <a:ea typeface="EB Garamond"/>
                <a:cs typeface="EB Garamond"/>
                <a:sym typeface="EB Garamond"/>
              </a:rPr>
              <a:t>)</a:t>
            </a:r>
            <a:endParaRPr sz="27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0740"/>
              <a:buFont typeface="Arial"/>
              <a:buNone/>
            </a:pPr>
            <a:r>
              <a:rPr b="1" lang="en" sz="2700" u="sng">
                <a:solidFill>
                  <a:srgbClr val="FF0000"/>
                </a:solidFill>
                <a:latin typeface="EB Garamond"/>
                <a:ea typeface="EB Garamond"/>
                <a:cs typeface="EB Garamond"/>
                <a:sym typeface="EB Garamond"/>
              </a:rPr>
              <a:t>People</a:t>
            </a:r>
            <a:r>
              <a:rPr lang="en" sz="2700">
                <a:solidFill>
                  <a:srgbClr val="FF0000"/>
                </a:solidFill>
                <a:latin typeface="EB Garamond"/>
                <a:ea typeface="EB Garamond"/>
                <a:cs typeface="EB Garamond"/>
                <a:sym typeface="EB Garamond"/>
              </a:rPr>
              <a:t>: O Lord have mercy upon us</a:t>
            </a:r>
            <a:endParaRPr sz="2400">
              <a:solidFill>
                <a:srgbClr val="3B3B3B"/>
              </a:solidFill>
              <a:highlight>
                <a:srgbClr val="FFFFFF"/>
              </a:highlight>
              <a:latin typeface="EB Garamond"/>
              <a:ea typeface="EB Garamond"/>
              <a:cs typeface="EB Garamond"/>
              <a:sym typeface="EB Garamond"/>
            </a:endParaRPr>
          </a:p>
        </p:txBody>
      </p:sp>
      <p:sp>
        <p:nvSpPr>
          <p:cNvPr id="398" name="Google Shape;398;p62"/>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3"/>
          <p:cNvSpPr txBox="1"/>
          <p:nvPr>
            <p:ph type="title"/>
          </p:nvPr>
        </p:nvSpPr>
        <p:spPr>
          <a:xfrm>
            <a:off x="4044200" y="205988"/>
            <a:ext cx="5100000" cy="4697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2307"/>
              <a:buFont typeface="Arial"/>
              <a:buNone/>
            </a:pPr>
            <a:r>
              <a:rPr lang="en" sz="2600">
                <a:solidFill>
                  <a:srgbClr val="3B3B3B"/>
                </a:solidFill>
                <a:highlight>
                  <a:srgbClr val="FFFFFF"/>
                </a:highlight>
                <a:latin typeface="EB Garamond"/>
                <a:ea typeface="EB Garamond"/>
                <a:cs typeface="EB Garamond"/>
                <a:sym typeface="EB Garamond"/>
              </a:rPr>
              <a:t>For the sake of those who tend to the sacrifices, offerings, first-fruits, oil, incense, coverings, reading books, and altar vessels, that Christ our God may reward them in the heavenly Jerusalem, and also pray that He  forgives us our sins.</a:t>
            </a:r>
            <a:endParaRPr sz="26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t/>
            </a:r>
            <a:endParaRPr sz="260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50000"/>
              <a:buFont typeface="Arial"/>
              <a:buNone/>
            </a:pPr>
            <a:r>
              <a:rPr b="1" lang="en" u="sng">
                <a:solidFill>
                  <a:srgbClr val="FF0000"/>
                </a:solidFill>
                <a:latin typeface="EB Garamond"/>
                <a:ea typeface="EB Garamond"/>
                <a:cs typeface="EB Garamond"/>
                <a:sym typeface="EB Garamond"/>
              </a:rPr>
              <a:t>Hizb</a:t>
            </a:r>
            <a:r>
              <a:rPr b="1" lang="en">
                <a:solidFill>
                  <a:srgbClr val="FF0000"/>
                </a:solidFill>
                <a:latin typeface="EB Garamond"/>
                <a:ea typeface="EB Garamond"/>
                <a:cs typeface="EB Garamond"/>
                <a:sym typeface="EB Garamond"/>
              </a:rPr>
              <a:t>: Igzio tesahalene </a:t>
            </a:r>
            <a:r>
              <a:rPr lang="en" sz="2400">
                <a:solidFill>
                  <a:srgbClr val="FF0000"/>
                </a:solidFill>
                <a:latin typeface="EB Garamond"/>
                <a:ea typeface="EB Garamond"/>
                <a:cs typeface="EB Garamond"/>
                <a:sym typeface="EB Garamond"/>
              </a:rPr>
              <a:t>(while prostrating</a:t>
            </a:r>
            <a:r>
              <a:rPr lang="en" sz="2200">
                <a:solidFill>
                  <a:srgbClr val="FF0000"/>
                </a:solidFill>
                <a:latin typeface="EB Garamond"/>
                <a:ea typeface="EB Garamond"/>
                <a:cs typeface="EB Garamond"/>
                <a:sym typeface="EB Garamond"/>
              </a:rPr>
              <a:t>)</a:t>
            </a:r>
            <a:endParaRPr sz="22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rPr b="1" lang="en" sz="2600" u="sng">
                <a:solidFill>
                  <a:srgbClr val="FF0000"/>
                </a:solidFill>
                <a:latin typeface="EB Garamond"/>
                <a:ea typeface="EB Garamond"/>
                <a:cs typeface="EB Garamond"/>
                <a:sym typeface="EB Garamond"/>
              </a:rPr>
              <a:t>People</a:t>
            </a:r>
            <a:r>
              <a:rPr lang="en" sz="26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p:txBody>
      </p:sp>
      <p:sp>
        <p:nvSpPr>
          <p:cNvPr id="404" name="Google Shape;404;p63"/>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80500" y="-57150"/>
            <a:ext cx="4652400" cy="29838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4320"/>
              <a:buFont typeface="Calibri"/>
              <a:buNone/>
            </a:pPr>
            <a:r>
              <a:rPr b="1" lang="en" sz="3230" u="sng">
                <a:solidFill>
                  <a:srgbClr val="FF0000"/>
                </a:solidFill>
                <a:latin typeface="Nyala"/>
                <a:ea typeface="Nyala"/>
                <a:cs typeface="Nyala"/>
                <a:sym typeface="Nyala"/>
              </a:rPr>
              <a:t>ዘዮሐንስ</a:t>
            </a:r>
            <a:endParaRPr b="1" sz="323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2150">
                <a:solidFill>
                  <a:srgbClr val="000000"/>
                </a:solidFill>
                <a:latin typeface="Nyala"/>
                <a:ea typeface="Nyala"/>
                <a:cs typeface="Nyala"/>
                <a:sym typeface="Nyala"/>
              </a:rPr>
              <a:t>ስብሐት ለአብ ወወልድ ወመንፈስ ቅዱስ በወንጌል ለዘመሀረነ በኦሪት ወበነቢያት ለዘናዘዘነ በከመ መሀረነ እግዚእነ ስብሐት ለእግዚአብሔር ከመ ናምልኮ ለዘፈጠረነ።</a:t>
            </a:r>
            <a:endParaRPr b="1" sz="2150">
              <a:solidFill>
                <a:srgbClr val="000000"/>
              </a:solidFill>
              <a:latin typeface="Nyala"/>
              <a:ea typeface="Nyala"/>
              <a:cs typeface="Nyala"/>
              <a:sym typeface="Nyala"/>
            </a:endParaRPr>
          </a:p>
        </p:txBody>
      </p:sp>
      <p:sp>
        <p:nvSpPr>
          <p:cNvPr id="102" name="Google Shape;102;p19"/>
          <p:cNvSpPr txBox="1"/>
          <p:nvPr>
            <p:ph type="title"/>
          </p:nvPr>
        </p:nvSpPr>
        <p:spPr>
          <a:xfrm>
            <a:off x="4303375" y="-161625"/>
            <a:ext cx="4809600" cy="29838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4320"/>
              <a:buFont typeface="Calibri"/>
              <a:buNone/>
            </a:pPr>
            <a:r>
              <a:rPr b="1" lang="en" sz="3130" u="sng">
                <a:solidFill>
                  <a:srgbClr val="FF0000"/>
                </a:solidFill>
                <a:latin typeface="Nyala"/>
                <a:ea typeface="Nyala"/>
                <a:cs typeface="Nyala"/>
                <a:sym typeface="Nyala"/>
              </a:rPr>
              <a:t>ze-Yohanis</a:t>
            </a:r>
            <a:endParaRPr b="1" sz="313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2050">
                <a:solidFill>
                  <a:srgbClr val="000000"/>
                </a:solidFill>
                <a:latin typeface="Nyala"/>
                <a:ea typeface="Nyala"/>
                <a:cs typeface="Nyala"/>
                <a:sym typeface="Nyala"/>
              </a:rPr>
              <a:t>sibhat leAb weWeld weMenfes Qidus be-wengiel leze-meharene be-orīt webe-nebīyat leze-nazezene be-keme meharene Igzī’ine sibhat leIgzīabhier keme namliko leze-feTerene</a:t>
            </a:r>
            <a:endParaRPr b="1" sz="2050">
              <a:solidFill>
                <a:srgbClr val="000000"/>
              </a:solidFill>
              <a:latin typeface="Nyala"/>
              <a:ea typeface="Nyala"/>
              <a:cs typeface="Nyala"/>
              <a:sym typeface="Nyala"/>
            </a:endParaRPr>
          </a:p>
        </p:txBody>
      </p:sp>
      <p:sp>
        <p:nvSpPr>
          <p:cNvPr id="103" name="Google Shape;103;p19"/>
          <p:cNvSpPr txBox="1"/>
          <p:nvPr>
            <p:ph type="title"/>
          </p:nvPr>
        </p:nvSpPr>
        <p:spPr>
          <a:xfrm>
            <a:off x="4094400" y="2725200"/>
            <a:ext cx="4942500" cy="21975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4320"/>
              <a:buFont typeface="Calibri"/>
              <a:buNone/>
            </a:pPr>
            <a:r>
              <a:rPr b="1" lang="en" sz="2770" u="sng">
                <a:solidFill>
                  <a:srgbClr val="FF0000"/>
                </a:solidFill>
                <a:latin typeface="Nyala"/>
                <a:ea typeface="Nyala"/>
                <a:cs typeface="Nyala"/>
                <a:sym typeface="Nyala"/>
              </a:rPr>
              <a:t>of John</a:t>
            </a:r>
            <a:endParaRPr b="1" sz="2770" u="sng">
              <a:solidFill>
                <a:srgbClr val="FF0000"/>
              </a:solidFill>
              <a:latin typeface="Nyala"/>
              <a:ea typeface="Nyala"/>
              <a:cs typeface="Nyala"/>
              <a:sym typeface="Nyala"/>
            </a:endParaRPr>
          </a:p>
          <a:p>
            <a:pPr indent="0" lvl="0" marL="0" rtl="0" algn="ctr">
              <a:lnSpc>
                <a:spcPct val="115000"/>
              </a:lnSpc>
              <a:spcBef>
                <a:spcPts val="0"/>
              </a:spcBef>
              <a:spcAft>
                <a:spcPts val="0"/>
              </a:spcAft>
              <a:buClr>
                <a:schemeClr val="dk1"/>
              </a:buClr>
              <a:buSzPts val="4320"/>
              <a:buFont typeface="Calibri"/>
              <a:buNone/>
            </a:pPr>
            <a:r>
              <a:rPr b="1" lang="en" sz="1690">
                <a:solidFill>
                  <a:srgbClr val="000000"/>
                </a:solidFill>
                <a:latin typeface="Nyala"/>
                <a:ea typeface="Nyala"/>
                <a:cs typeface="Nyala"/>
                <a:sym typeface="Nyala"/>
              </a:rPr>
              <a:t>Glory to the Father and Son and Holy Spirit that taught us through the gospel and comforted us through  books of the law and the prophets. He taught us our Lord, Glory to God whom we worship for creating us.</a:t>
            </a:r>
            <a:endParaRPr b="1" sz="1690">
              <a:solidFill>
                <a:srgbClr val="000000"/>
              </a:solidFill>
              <a:latin typeface="Nyala"/>
              <a:ea typeface="Nyala"/>
              <a:cs typeface="Nyala"/>
              <a:sym typeface="Nyala"/>
            </a:endParaRPr>
          </a:p>
        </p:txBody>
      </p:sp>
      <p:sp>
        <p:nvSpPr>
          <p:cNvPr id="104" name="Google Shape;104;p19"/>
          <p:cNvSpPr txBox="1"/>
          <p:nvPr>
            <p:ph type="title"/>
          </p:nvPr>
        </p:nvSpPr>
        <p:spPr>
          <a:xfrm>
            <a:off x="50450" y="2820450"/>
            <a:ext cx="3922200" cy="2197500"/>
          </a:xfrm>
          <a:prstGeom prst="rect">
            <a:avLst/>
          </a:prstGeom>
          <a:noFill/>
          <a:ln>
            <a:noFill/>
          </a:ln>
        </p:spPr>
        <p:txBody>
          <a:bodyPr anchorCtr="0" anchor="ctr" bIns="45700" lIns="91425" spcFirstLastPara="1" rIns="91425" wrap="square" tIns="45700">
            <a:normAutofit/>
          </a:bodyPr>
          <a:lstStyle/>
          <a:p>
            <a:pPr indent="0" lvl="0" marL="0" rtl="0" algn="ctr">
              <a:spcBef>
                <a:spcPts val="920"/>
              </a:spcBef>
              <a:spcAft>
                <a:spcPts val="0"/>
              </a:spcAft>
              <a:buClr>
                <a:srgbClr val="00B050"/>
              </a:buClr>
              <a:buSzPts val="4140"/>
              <a:buFont typeface="Arial"/>
              <a:buNone/>
            </a:pPr>
            <a:r>
              <a:rPr lang="en" sz="2240">
                <a:latin typeface="Calibri"/>
                <a:ea typeface="Calibri"/>
                <a:cs typeface="Calibri"/>
                <a:sym typeface="Calibri"/>
              </a:rPr>
              <a:t>ሃሌ ሉያ፡ ምስጋና ንአብን ወልድን መንፈስ ቅዱስን። ምስጋና ነቲ ብኦሪት ዝመሀረና ብነብያት ዘጸናንዓና ጐይታና። ምስጋና ንኸነምልኾ ዝፈጠረና እግዚአብሔር።</a:t>
            </a:r>
            <a:endParaRPr b="1" sz="2240">
              <a:latin typeface="Nyala"/>
              <a:ea typeface="Nyala"/>
              <a:cs typeface="Nyala"/>
              <a:sym typeface="Nyal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4"/>
          <p:cNvSpPr txBox="1"/>
          <p:nvPr>
            <p:ph type="title"/>
          </p:nvPr>
        </p:nvSpPr>
        <p:spPr>
          <a:xfrm>
            <a:off x="4143725" y="180338"/>
            <a:ext cx="5000100" cy="4660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2307"/>
              <a:buFont typeface="Arial"/>
              <a:buNone/>
            </a:pPr>
            <a:r>
              <a:rPr lang="en" sz="2600">
                <a:solidFill>
                  <a:srgbClr val="3B3B3B"/>
                </a:solidFill>
                <a:highlight>
                  <a:srgbClr val="FFFFFF"/>
                </a:highlight>
                <a:latin typeface="EB Garamond"/>
                <a:ea typeface="EB Garamond"/>
                <a:cs typeface="EB Garamond"/>
                <a:sym typeface="EB Garamond"/>
              </a:rPr>
              <a:t>For the sake of the </a:t>
            </a:r>
            <a:r>
              <a:rPr lang="en" sz="2600">
                <a:solidFill>
                  <a:srgbClr val="333333"/>
                </a:solidFill>
                <a:highlight>
                  <a:srgbClr val="FFFFFF"/>
                </a:highlight>
                <a:latin typeface="EB Garamond"/>
                <a:ea typeface="EB Garamond"/>
                <a:cs typeface="EB Garamond"/>
                <a:sym typeface="EB Garamond"/>
              </a:rPr>
              <a:t>poor, the innocent, the widow, the orphan, the anxious, the farmers that have planted their seeds, the buyers and sellers living everywhere, the anxious people. May God have mercy on them </a:t>
            </a:r>
            <a:r>
              <a:rPr lang="en" sz="2600">
                <a:solidFill>
                  <a:srgbClr val="3B3B3B"/>
                </a:solidFill>
                <a:highlight>
                  <a:srgbClr val="FFFFFF"/>
                </a:highlight>
                <a:latin typeface="EB Garamond"/>
                <a:ea typeface="EB Garamond"/>
                <a:cs typeface="EB Garamond"/>
                <a:sym typeface="EB Garamond"/>
              </a:rPr>
              <a:t>and also pray that He  forgives us our sins.</a:t>
            </a:r>
            <a:endParaRPr sz="26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t/>
            </a:r>
            <a:endParaRPr b="1" sz="26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rPr b="1" lang="en" sz="2600" u="sng">
                <a:solidFill>
                  <a:srgbClr val="FF0000"/>
                </a:solidFill>
                <a:latin typeface="EB Garamond"/>
                <a:ea typeface="EB Garamond"/>
                <a:cs typeface="EB Garamond"/>
                <a:sym typeface="EB Garamond"/>
              </a:rPr>
              <a:t>Hizb</a:t>
            </a:r>
            <a:r>
              <a:rPr b="1" lang="en" sz="2600">
                <a:solidFill>
                  <a:srgbClr val="FF0000"/>
                </a:solidFill>
                <a:latin typeface="EB Garamond"/>
                <a:ea typeface="EB Garamond"/>
                <a:cs typeface="EB Garamond"/>
                <a:sym typeface="EB Garamond"/>
              </a:rPr>
              <a:t>: Igzio tesahalene </a:t>
            </a:r>
            <a:r>
              <a:rPr lang="en" sz="2600">
                <a:solidFill>
                  <a:srgbClr val="FF0000"/>
                </a:solidFill>
                <a:latin typeface="EB Garamond"/>
                <a:ea typeface="EB Garamond"/>
                <a:cs typeface="EB Garamond"/>
                <a:sym typeface="EB Garamond"/>
              </a:rPr>
              <a:t>(while prostrating)</a:t>
            </a:r>
            <a:endParaRPr sz="26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rPr b="1" lang="en" sz="2600" u="sng">
                <a:solidFill>
                  <a:srgbClr val="FF0000"/>
                </a:solidFill>
                <a:latin typeface="EB Garamond"/>
                <a:ea typeface="EB Garamond"/>
                <a:cs typeface="EB Garamond"/>
                <a:sym typeface="EB Garamond"/>
              </a:rPr>
              <a:t>People</a:t>
            </a:r>
            <a:r>
              <a:rPr lang="en" sz="2600">
                <a:solidFill>
                  <a:srgbClr val="FF0000"/>
                </a:solidFill>
                <a:latin typeface="EB Garamond"/>
                <a:ea typeface="EB Garamond"/>
                <a:cs typeface="EB Garamond"/>
                <a:sym typeface="EB Garamond"/>
              </a:rPr>
              <a:t>: O Lord have mercy upon us</a:t>
            </a:r>
            <a:endParaRPr sz="2600">
              <a:solidFill>
                <a:srgbClr val="3B3B3B"/>
              </a:solidFill>
              <a:highlight>
                <a:srgbClr val="FFFFFF"/>
              </a:highlight>
              <a:latin typeface="EB Garamond"/>
              <a:ea typeface="EB Garamond"/>
              <a:cs typeface="EB Garamond"/>
              <a:sym typeface="EB Garamond"/>
            </a:endParaRPr>
          </a:p>
        </p:txBody>
      </p:sp>
      <p:sp>
        <p:nvSpPr>
          <p:cNvPr id="410" name="Google Shape;410;p64"/>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5"/>
          <p:cNvSpPr txBox="1"/>
          <p:nvPr>
            <p:ph type="title"/>
          </p:nvPr>
        </p:nvSpPr>
        <p:spPr>
          <a:xfrm>
            <a:off x="4267650" y="286775"/>
            <a:ext cx="4724100" cy="4685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2307"/>
              <a:buFont typeface="Arial"/>
              <a:buNone/>
            </a:pPr>
            <a:r>
              <a:rPr lang="en" sz="2600">
                <a:solidFill>
                  <a:srgbClr val="3B3B3B"/>
                </a:solidFill>
                <a:highlight>
                  <a:srgbClr val="FFFFFF"/>
                </a:highlight>
                <a:latin typeface="EB Garamond"/>
                <a:ea typeface="EB Garamond"/>
                <a:cs typeface="EB Garamond"/>
                <a:sym typeface="EB Garamond"/>
              </a:rPr>
              <a:t>For the sake of those in prison full of anxiety, </a:t>
            </a:r>
            <a:r>
              <a:rPr lang="en" sz="2600">
                <a:solidFill>
                  <a:srgbClr val="333333"/>
                </a:solidFill>
                <a:highlight>
                  <a:srgbClr val="FFFFFF"/>
                </a:highlight>
                <a:latin typeface="EB Garamond"/>
                <a:ea typeface="EB Garamond"/>
                <a:cs typeface="EB Garamond"/>
                <a:sym typeface="EB Garamond"/>
              </a:rPr>
              <a:t>those who fled their country and are in exile or captivity, and those who are held in bitter bondage of demons, O Lord, set them all free and have mercy upon them, </a:t>
            </a:r>
            <a:r>
              <a:rPr lang="en" sz="2600">
                <a:solidFill>
                  <a:srgbClr val="3B3B3B"/>
                </a:solidFill>
                <a:highlight>
                  <a:srgbClr val="FFFFFF"/>
                </a:highlight>
                <a:latin typeface="EB Garamond"/>
                <a:ea typeface="EB Garamond"/>
                <a:cs typeface="EB Garamond"/>
                <a:sym typeface="EB Garamond"/>
              </a:rPr>
              <a:t>and also pray that He  forgives us our sins.</a:t>
            </a:r>
            <a:endParaRPr b="1" sz="26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rPr b="1" lang="en" sz="2600" u="sng">
                <a:solidFill>
                  <a:srgbClr val="FF0000"/>
                </a:solidFill>
                <a:latin typeface="EB Garamond"/>
                <a:ea typeface="EB Garamond"/>
                <a:cs typeface="EB Garamond"/>
                <a:sym typeface="EB Garamond"/>
              </a:rPr>
              <a:t>Hizb</a:t>
            </a:r>
            <a:r>
              <a:rPr b="1" lang="en" sz="2600">
                <a:solidFill>
                  <a:srgbClr val="FF0000"/>
                </a:solidFill>
                <a:latin typeface="EB Garamond"/>
                <a:ea typeface="EB Garamond"/>
                <a:cs typeface="EB Garamond"/>
                <a:sym typeface="EB Garamond"/>
              </a:rPr>
              <a:t>: Igzio tesahalene </a:t>
            </a:r>
            <a:r>
              <a:rPr lang="en" sz="2200">
                <a:solidFill>
                  <a:srgbClr val="FF0000"/>
                </a:solidFill>
                <a:latin typeface="EB Garamond"/>
                <a:ea typeface="EB Garamond"/>
                <a:cs typeface="EB Garamond"/>
                <a:sym typeface="EB Garamond"/>
              </a:rPr>
              <a:t>(while prostrating</a:t>
            </a:r>
            <a:r>
              <a:rPr lang="en" sz="2000">
                <a:solidFill>
                  <a:srgbClr val="FF0000"/>
                </a:solidFill>
                <a:latin typeface="EB Garamond"/>
                <a:ea typeface="EB Garamond"/>
                <a:cs typeface="EB Garamond"/>
                <a:sym typeface="EB Garamond"/>
              </a:rPr>
              <a:t>)</a:t>
            </a:r>
            <a:endParaRPr sz="20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rPr b="1" lang="en" sz="2600" u="sng">
                <a:solidFill>
                  <a:srgbClr val="FF0000"/>
                </a:solidFill>
                <a:latin typeface="EB Garamond"/>
                <a:ea typeface="EB Garamond"/>
                <a:cs typeface="EB Garamond"/>
                <a:sym typeface="EB Garamond"/>
              </a:rPr>
              <a:t>People</a:t>
            </a:r>
            <a:r>
              <a:rPr lang="en" sz="2600">
                <a:solidFill>
                  <a:srgbClr val="FF0000"/>
                </a:solidFill>
                <a:latin typeface="EB Garamond"/>
                <a:ea typeface="EB Garamond"/>
                <a:cs typeface="EB Garamond"/>
                <a:sym typeface="EB Garamond"/>
              </a:rPr>
              <a:t>: O Lord have mercy upon us</a:t>
            </a:r>
            <a:endParaRPr sz="2300">
              <a:solidFill>
                <a:srgbClr val="3B3B3B"/>
              </a:solidFill>
              <a:highlight>
                <a:srgbClr val="FFFFFF"/>
              </a:highlight>
              <a:latin typeface="EB Garamond"/>
              <a:ea typeface="EB Garamond"/>
              <a:cs typeface="EB Garamond"/>
              <a:sym typeface="EB Garamond"/>
            </a:endParaRPr>
          </a:p>
        </p:txBody>
      </p:sp>
      <p:sp>
        <p:nvSpPr>
          <p:cNvPr id="416" name="Google Shape;416;p65"/>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6"/>
          <p:cNvSpPr txBox="1"/>
          <p:nvPr>
            <p:ph type="title"/>
          </p:nvPr>
        </p:nvSpPr>
        <p:spPr>
          <a:xfrm>
            <a:off x="4060500" y="282200"/>
            <a:ext cx="4854900" cy="4404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9285"/>
              <a:buFont typeface="Arial"/>
              <a:buNone/>
            </a:pPr>
            <a:r>
              <a:rPr lang="en">
                <a:solidFill>
                  <a:srgbClr val="3B3B3B"/>
                </a:solidFill>
                <a:highlight>
                  <a:srgbClr val="FFFFFF"/>
                </a:highlight>
                <a:latin typeface="EB Garamond"/>
                <a:ea typeface="EB Garamond"/>
                <a:cs typeface="EB Garamond"/>
                <a:sym typeface="EB Garamond"/>
              </a:rPr>
              <a:t>For the sake of those in prison full of anxiety, </a:t>
            </a:r>
            <a:r>
              <a:rPr lang="en">
                <a:solidFill>
                  <a:srgbClr val="333333"/>
                </a:solidFill>
                <a:highlight>
                  <a:srgbClr val="FFFFFF"/>
                </a:highlight>
                <a:latin typeface="EB Garamond"/>
                <a:ea typeface="EB Garamond"/>
                <a:cs typeface="EB Garamond"/>
                <a:sym typeface="EB Garamond"/>
              </a:rPr>
              <a:t>those who fled their country and are in exile or captivity, and those who are held in bitter bondage of demons, O Lord, set them all free and have mercy upon them, </a:t>
            </a:r>
            <a:r>
              <a:rPr lang="en">
                <a:solidFill>
                  <a:srgbClr val="3B3B3B"/>
                </a:solidFill>
                <a:highlight>
                  <a:srgbClr val="FFFFFF"/>
                </a:highlight>
                <a:latin typeface="EB Garamond"/>
                <a:ea typeface="EB Garamond"/>
                <a:cs typeface="EB Garamond"/>
                <a:sym typeface="EB Garamond"/>
              </a:rPr>
              <a:t>and also pray that He  forgives us our sins.</a:t>
            </a:r>
            <a:endParaRPr>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2307"/>
              <a:buFont typeface="Arial"/>
              <a:buNone/>
            </a:pPr>
            <a:r>
              <a:rPr b="1" lang="en" sz="2600" u="sng">
                <a:solidFill>
                  <a:srgbClr val="FF0000"/>
                </a:solidFill>
                <a:latin typeface="EB Garamond"/>
                <a:ea typeface="EB Garamond"/>
                <a:cs typeface="EB Garamond"/>
                <a:sym typeface="EB Garamond"/>
              </a:rPr>
              <a:t>Hizb</a:t>
            </a:r>
            <a:r>
              <a:rPr b="1" lang="en" sz="2600">
                <a:solidFill>
                  <a:srgbClr val="FF0000"/>
                </a:solidFill>
                <a:latin typeface="EB Garamond"/>
                <a:ea typeface="EB Garamond"/>
                <a:cs typeface="EB Garamond"/>
                <a:sym typeface="EB Garamond"/>
              </a:rPr>
              <a:t>: Igzio tesahalene </a:t>
            </a:r>
            <a:r>
              <a:rPr lang="en" sz="2200">
                <a:solidFill>
                  <a:srgbClr val="FF0000"/>
                </a:solidFill>
                <a:latin typeface="EB Garamond"/>
                <a:ea typeface="EB Garamond"/>
                <a:cs typeface="EB Garamond"/>
                <a:sym typeface="EB Garamond"/>
              </a:rPr>
              <a:t>(while prostrating</a:t>
            </a:r>
            <a:r>
              <a:rPr lang="en" sz="2000">
                <a:solidFill>
                  <a:srgbClr val="FF0000"/>
                </a:solidFill>
                <a:latin typeface="EB Garamond"/>
                <a:ea typeface="EB Garamond"/>
                <a:cs typeface="EB Garamond"/>
                <a:sym typeface="EB Garamond"/>
              </a:rPr>
              <a:t>)</a:t>
            </a:r>
            <a:endParaRPr sz="20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u="sng">
                <a:solidFill>
                  <a:srgbClr val="FF0000"/>
                </a:solidFill>
                <a:latin typeface="EB Garamond"/>
                <a:ea typeface="EB Garamond"/>
                <a:cs typeface="EB Garamond"/>
                <a:sym typeface="EB Garamond"/>
              </a:rPr>
              <a:t>People</a:t>
            </a:r>
            <a:r>
              <a:rPr lang="en">
                <a:solidFill>
                  <a:srgbClr val="FF0000"/>
                </a:solidFill>
                <a:latin typeface="EB Garamond"/>
                <a:ea typeface="EB Garamond"/>
                <a:cs typeface="EB Garamond"/>
                <a:sym typeface="EB Garamond"/>
              </a:rPr>
              <a:t>: O Lord have mercy upon us</a:t>
            </a:r>
            <a:endParaRPr sz="2500">
              <a:solidFill>
                <a:srgbClr val="3B3B3B"/>
              </a:solidFill>
              <a:highlight>
                <a:srgbClr val="FFFFFF"/>
              </a:highlight>
              <a:latin typeface="EB Garamond"/>
              <a:ea typeface="EB Garamond"/>
              <a:cs typeface="EB Garamond"/>
              <a:sym typeface="EB Garamond"/>
            </a:endParaRPr>
          </a:p>
        </p:txBody>
      </p:sp>
      <p:sp>
        <p:nvSpPr>
          <p:cNvPr id="422" name="Google Shape;422;p66"/>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7"/>
          <p:cNvSpPr txBox="1"/>
          <p:nvPr>
            <p:ph type="title"/>
          </p:nvPr>
        </p:nvSpPr>
        <p:spPr>
          <a:xfrm>
            <a:off x="4240275" y="206000"/>
            <a:ext cx="47511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6666"/>
              <a:buFont typeface="Arial"/>
              <a:buNone/>
            </a:pPr>
            <a:r>
              <a:rPr lang="en" sz="3000">
                <a:solidFill>
                  <a:srgbClr val="333333"/>
                </a:solidFill>
                <a:highlight>
                  <a:srgbClr val="FFFFFF"/>
                </a:highlight>
                <a:latin typeface="EB Garamond"/>
                <a:ea typeface="EB Garamond"/>
                <a:cs typeface="EB Garamond"/>
                <a:sym typeface="EB Garamond"/>
              </a:rPr>
              <a:t>For the sake of those people that are present in the church asking for the mercy of their souls, to get rapid forgiveness  and mercy from God </a:t>
            </a:r>
            <a:r>
              <a:rPr lang="en" sz="3000">
                <a:solidFill>
                  <a:srgbClr val="3B3B3B"/>
                </a:solidFill>
                <a:highlight>
                  <a:srgbClr val="FFFFFF"/>
                </a:highlight>
                <a:latin typeface="EB Garamond"/>
                <a:ea typeface="EB Garamond"/>
                <a:cs typeface="EB Garamond"/>
                <a:sym typeface="EB Garamond"/>
              </a:rPr>
              <a:t>and also pray that He  forgives us our sins.</a:t>
            </a:r>
            <a:endParaRPr sz="30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100">
                <a:solidFill>
                  <a:srgbClr val="FF0000"/>
                </a:solidFill>
                <a:latin typeface="EB Garamond"/>
                <a:ea typeface="EB Garamond"/>
                <a:cs typeface="EB Garamond"/>
                <a:sym typeface="EB Garamond"/>
              </a:rPr>
              <a:t>(while prostrating</a:t>
            </a:r>
            <a:r>
              <a:rPr lang="en"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6666"/>
              <a:buFont typeface="Arial"/>
              <a:buNone/>
            </a:pPr>
            <a:r>
              <a:rPr b="1" lang="en" sz="3000" u="sng">
                <a:solidFill>
                  <a:srgbClr val="FF0000"/>
                </a:solidFill>
                <a:latin typeface="EB Garamond"/>
                <a:ea typeface="EB Garamond"/>
                <a:cs typeface="EB Garamond"/>
                <a:sym typeface="EB Garamond"/>
              </a:rPr>
              <a:t>People</a:t>
            </a:r>
            <a:r>
              <a:rPr lang="en" sz="3000">
                <a:solidFill>
                  <a:srgbClr val="FF0000"/>
                </a:solidFill>
                <a:latin typeface="EB Garamond"/>
                <a:ea typeface="EB Garamond"/>
                <a:cs typeface="EB Garamond"/>
                <a:sym typeface="EB Garamond"/>
              </a:rPr>
              <a:t>: O Lord have mercy upon us</a:t>
            </a:r>
            <a:endParaRPr sz="1900">
              <a:solidFill>
                <a:srgbClr val="3B3B3B"/>
              </a:solidFill>
              <a:highlight>
                <a:srgbClr val="FFFFFF"/>
              </a:highlight>
              <a:latin typeface="EB Garamond"/>
              <a:ea typeface="EB Garamond"/>
              <a:cs typeface="EB Garamond"/>
              <a:sym typeface="EB Garamond"/>
            </a:endParaRPr>
          </a:p>
        </p:txBody>
      </p:sp>
      <p:sp>
        <p:nvSpPr>
          <p:cNvPr id="428" name="Google Shape;428;p67"/>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8"/>
          <p:cNvSpPr txBox="1"/>
          <p:nvPr>
            <p:ph type="title"/>
          </p:nvPr>
        </p:nvSpPr>
        <p:spPr>
          <a:xfrm>
            <a:off x="4199000" y="263138"/>
            <a:ext cx="48966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0740"/>
              <a:buFont typeface="Arial"/>
              <a:buNone/>
            </a:pPr>
            <a:r>
              <a:rPr lang="en" sz="2700">
                <a:solidFill>
                  <a:srgbClr val="333333"/>
                </a:solidFill>
                <a:highlight>
                  <a:srgbClr val="FFFFFF"/>
                </a:highlight>
                <a:latin typeface="EB Garamond"/>
                <a:ea typeface="EB Garamond"/>
                <a:cs typeface="EB Garamond"/>
                <a:sym typeface="EB Garamond"/>
              </a:rPr>
              <a:t>For the sake of those who have bidden us to remember them in our supplications and prayers, each one according to his name, that Christ our God may remember them in goodness at all times, and forgive us our sins.</a:t>
            </a:r>
            <a:endParaRPr sz="27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0740"/>
              <a:buFont typeface="Arial"/>
              <a:buNone/>
            </a:pPr>
            <a:r>
              <a:t/>
            </a:r>
            <a:endParaRPr sz="2700">
              <a:solidFill>
                <a:srgbClr val="333333"/>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0740"/>
              <a:buFont typeface="Arial"/>
              <a:buNone/>
            </a:pPr>
            <a:r>
              <a:rPr b="1" lang="en" sz="2700" u="sng">
                <a:solidFill>
                  <a:srgbClr val="FF0000"/>
                </a:solidFill>
                <a:latin typeface="EB Garamond"/>
                <a:ea typeface="EB Garamond"/>
                <a:cs typeface="EB Garamond"/>
                <a:sym typeface="EB Garamond"/>
              </a:rPr>
              <a:t>Hizb</a:t>
            </a:r>
            <a:r>
              <a:rPr b="1" lang="en" sz="2700">
                <a:solidFill>
                  <a:srgbClr val="FF0000"/>
                </a:solidFill>
                <a:latin typeface="EB Garamond"/>
                <a:ea typeface="EB Garamond"/>
                <a:cs typeface="EB Garamond"/>
                <a:sym typeface="EB Garamond"/>
              </a:rPr>
              <a:t>: Igzio tesahalene </a:t>
            </a:r>
            <a:r>
              <a:rPr lang="en" sz="2300">
                <a:solidFill>
                  <a:srgbClr val="FF0000"/>
                </a:solidFill>
                <a:latin typeface="EB Garamond"/>
                <a:ea typeface="EB Garamond"/>
                <a:cs typeface="EB Garamond"/>
                <a:sym typeface="EB Garamond"/>
              </a:rPr>
              <a:t>(while prostrating</a:t>
            </a:r>
            <a:r>
              <a:rPr lang="en" sz="2100">
                <a:solidFill>
                  <a:srgbClr val="FF0000"/>
                </a:solidFill>
                <a:latin typeface="EB Garamond"/>
                <a:ea typeface="EB Garamond"/>
                <a:cs typeface="EB Garamond"/>
                <a:sym typeface="EB Garamond"/>
              </a:rPr>
              <a:t>)</a:t>
            </a:r>
            <a:endParaRPr sz="21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0740"/>
              <a:buFont typeface="Arial"/>
              <a:buNone/>
            </a:pPr>
            <a:r>
              <a:rPr b="1" lang="en" sz="2700" u="sng">
                <a:solidFill>
                  <a:srgbClr val="FF0000"/>
                </a:solidFill>
                <a:latin typeface="EB Garamond"/>
                <a:ea typeface="EB Garamond"/>
                <a:cs typeface="EB Garamond"/>
                <a:sym typeface="EB Garamond"/>
              </a:rPr>
              <a:t>People</a:t>
            </a:r>
            <a:r>
              <a:rPr lang="en" sz="2700">
                <a:solidFill>
                  <a:srgbClr val="FF0000"/>
                </a:solidFill>
                <a:latin typeface="EB Garamond"/>
                <a:ea typeface="EB Garamond"/>
                <a:cs typeface="EB Garamond"/>
                <a:sym typeface="EB Garamond"/>
              </a:rPr>
              <a:t>: O Lord have mercy upon us</a:t>
            </a:r>
            <a:endParaRPr sz="2400">
              <a:solidFill>
                <a:srgbClr val="3B3B3B"/>
              </a:solidFill>
              <a:highlight>
                <a:srgbClr val="FFFFFF"/>
              </a:highlight>
              <a:latin typeface="EB Garamond"/>
              <a:ea typeface="EB Garamond"/>
              <a:cs typeface="EB Garamond"/>
              <a:sym typeface="EB Garamond"/>
            </a:endParaRPr>
          </a:p>
        </p:txBody>
      </p:sp>
      <p:sp>
        <p:nvSpPr>
          <p:cNvPr id="434" name="Google Shape;434;p68"/>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9"/>
          <p:cNvSpPr txBox="1"/>
          <p:nvPr>
            <p:ph type="title"/>
          </p:nvPr>
        </p:nvSpPr>
        <p:spPr>
          <a:xfrm>
            <a:off x="4115250" y="263150"/>
            <a:ext cx="4560000" cy="453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140">
                <a:solidFill>
                  <a:srgbClr val="333333"/>
                </a:solidFill>
                <a:highlight>
                  <a:srgbClr val="FFFFFF"/>
                </a:highlight>
                <a:latin typeface="EB Garamond"/>
                <a:ea typeface="EB Garamond"/>
                <a:cs typeface="EB Garamond"/>
                <a:sym typeface="EB Garamond"/>
              </a:rPr>
              <a:t>For the sake of  those  pray for the rising of the waters of the rivers this year, that Christ our God may truly bless them and raise them according to their measure, that He may give joy to the face of the earth, sustain us, the have compassion on His creation which His hands have made, </a:t>
            </a:r>
            <a:r>
              <a:rPr lang="en" sz="2140">
                <a:solidFill>
                  <a:srgbClr val="3B3B3B"/>
                </a:solidFill>
                <a:highlight>
                  <a:srgbClr val="FFFFFF"/>
                </a:highlight>
                <a:latin typeface="EB Garamond"/>
                <a:ea typeface="EB Garamond"/>
                <a:cs typeface="EB Garamond"/>
                <a:sym typeface="EB Garamond"/>
              </a:rPr>
              <a:t>and also pray that He  forgives us our sins.</a:t>
            </a:r>
            <a:endParaRPr sz="2140">
              <a:solidFill>
                <a:srgbClr val="3B3B3B"/>
              </a:solidFill>
              <a:highlight>
                <a:srgbClr val="FFFFFF"/>
              </a:highlight>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050" u="sng">
                <a:solidFill>
                  <a:srgbClr val="FF0000"/>
                </a:solidFill>
                <a:latin typeface="EB Garamond"/>
                <a:ea typeface="EB Garamond"/>
                <a:cs typeface="EB Garamond"/>
                <a:sym typeface="EB Garamond"/>
              </a:rPr>
              <a:t>Hizb</a:t>
            </a:r>
            <a:r>
              <a:rPr b="1" lang="en" sz="2050">
                <a:solidFill>
                  <a:srgbClr val="FF0000"/>
                </a:solidFill>
                <a:latin typeface="EB Garamond"/>
                <a:ea typeface="EB Garamond"/>
                <a:cs typeface="EB Garamond"/>
                <a:sym typeface="EB Garamond"/>
              </a:rPr>
              <a:t>: Igzio tesahalene </a:t>
            </a:r>
            <a:r>
              <a:rPr lang="en" sz="1690">
                <a:solidFill>
                  <a:srgbClr val="FF0000"/>
                </a:solidFill>
                <a:latin typeface="EB Garamond"/>
                <a:ea typeface="EB Garamond"/>
                <a:cs typeface="EB Garamond"/>
                <a:sym typeface="EB Garamond"/>
              </a:rPr>
              <a:t>(while prostrating</a:t>
            </a:r>
            <a:r>
              <a:rPr lang="en" sz="1510">
                <a:solidFill>
                  <a:srgbClr val="FF0000"/>
                </a:solidFill>
                <a:latin typeface="EB Garamond"/>
                <a:ea typeface="EB Garamond"/>
                <a:cs typeface="EB Garamond"/>
                <a:sym typeface="EB Garamond"/>
              </a:rPr>
              <a:t>)</a:t>
            </a:r>
            <a:endParaRPr sz="151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140" u="sng">
                <a:solidFill>
                  <a:srgbClr val="FF0000"/>
                </a:solidFill>
                <a:latin typeface="EB Garamond"/>
                <a:ea typeface="EB Garamond"/>
                <a:cs typeface="EB Garamond"/>
                <a:sym typeface="EB Garamond"/>
              </a:rPr>
              <a:t>People</a:t>
            </a:r>
            <a:r>
              <a:rPr lang="en" sz="2140">
                <a:solidFill>
                  <a:srgbClr val="FF0000"/>
                </a:solidFill>
                <a:latin typeface="EB Garamond"/>
                <a:ea typeface="EB Garamond"/>
                <a:cs typeface="EB Garamond"/>
                <a:sym typeface="EB Garamond"/>
              </a:rPr>
              <a:t>: O Lord have mercy upon us.</a:t>
            </a:r>
            <a:endParaRPr sz="1870">
              <a:solidFill>
                <a:srgbClr val="3B3B3B"/>
              </a:solidFill>
              <a:highlight>
                <a:srgbClr val="FFFFFF"/>
              </a:highlight>
              <a:latin typeface="EB Garamond"/>
              <a:ea typeface="EB Garamond"/>
              <a:cs typeface="EB Garamond"/>
              <a:sym typeface="EB Garamond"/>
            </a:endParaRPr>
          </a:p>
        </p:txBody>
      </p:sp>
      <p:sp>
        <p:nvSpPr>
          <p:cNvPr id="440" name="Google Shape;440;p69"/>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0"/>
          <p:cNvSpPr txBox="1"/>
          <p:nvPr>
            <p:ph type="title"/>
          </p:nvPr>
        </p:nvSpPr>
        <p:spPr>
          <a:xfrm>
            <a:off x="3968000" y="404277"/>
            <a:ext cx="5099700" cy="41820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780">
                <a:latin typeface="EB Garamond"/>
                <a:ea typeface="EB Garamond"/>
                <a:cs typeface="EB Garamond"/>
                <a:sym typeface="EB Garamond"/>
              </a:rPr>
              <a:t>For the sake of this week, Lord, with peace that we may finish it, temptations of the enemy may be far from us, for our souls to be saved, that He may give us mercy, For our sins to be blotted out, let us pray.</a:t>
            </a:r>
            <a:endParaRPr sz="2780">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1970" u="sng">
                <a:solidFill>
                  <a:srgbClr val="FF0000"/>
                </a:solidFill>
                <a:latin typeface="EB Garamond"/>
                <a:ea typeface="EB Garamond"/>
                <a:cs typeface="EB Garamond"/>
                <a:sym typeface="EB Garamond"/>
              </a:rPr>
              <a:t>Hizb</a:t>
            </a:r>
            <a:r>
              <a:rPr b="1" lang="en" sz="1970">
                <a:solidFill>
                  <a:srgbClr val="FF0000"/>
                </a:solidFill>
                <a:latin typeface="EB Garamond"/>
                <a:ea typeface="EB Garamond"/>
                <a:cs typeface="EB Garamond"/>
                <a:sym typeface="EB Garamond"/>
              </a:rPr>
              <a:t>: Igzio tesahalene </a:t>
            </a:r>
            <a:r>
              <a:rPr lang="en" sz="1610">
                <a:solidFill>
                  <a:srgbClr val="FF0000"/>
                </a:solidFill>
                <a:latin typeface="EB Garamond"/>
                <a:ea typeface="EB Garamond"/>
                <a:cs typeface="EB Garamond"/>
                <a:sym typeface="EB Garamond"/>
              </a:rPr>
              <a:t>(while prostrating</a:t>
            </a:r>
            <a:r>
              <a:rPr lang="en" sz="1430">
                <a:solidFill>
                  <a:srgbClr val="FF0000"/>
                </a:solidFill>
                <a:latin typeface="EB Garamond"/>
                <a:ea typeface="EB Garamond"/>
                <a:cs typeface="EB Garamond"/>
                <a:sym typeface="EB Garamond"/>
              </a:rPr>
              <a:t>)</a:t>
            </a:r>
            <a:endParaRPr sz="143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990"/>
              <a:buFont typeface="Arial"/>
              <a:buNone/>
            </a:pPr>
            <a:r>
              <a:rPr b="1" lang="en" sz="2780" u="sng">
                <a:solidFill>
                  <a:srgbClr val="FF0000"/>
                </a:solidFill>
                <a:latin typeface="EB Garamond"/>
                <a:ea typeface="EB Garamond"/>
                <a:cs typeface="EB Garamond"/>
                <a:sym typeface="EB Garamond"/>
              </a:rPr>
              <a:t>People</a:t>
            </a:r>
            <a:r>
              <a:rPr lang="en" sz="2780">
                <a:solidFill>
                  <a:srgbClr val="FF0000"/>
                </a:solidFill>
                <a:latin typeface="EB Garamond"/>
                <a:ea typeface="EB Garamond"/>
                <a:cs typeface="EB Garamond"/>
                <a:sym typeface="EB Garamond"/>
              </a:rPr>
              <a:t>: O Lord have mercy upon us</a:t>
            </a:r>
            <a:endParaRPr sz="2510">
              <a:solidFill>
                <a:srgbClr val="3B3B3B"/>
              </a:solidFill>
              <a:highlight>
                <a:srgbClr val="FFFFFF"/>
              </a:highlight>
              <a:latin typeface="EB Garamond"/>
              <a:ea typeface="EB Garamond"/>
              <a:cs typeface="EB Garamond"/>
              <a:sym typeface="EB Garamond"/>
            </a:endParaRPr>
          </a:p>
        </p:txBody>
      </p:sp>
      <p:sp>
        <p:nvSpPr>
          <p:cNvPr id="446" name="Google Shape;446;p70"/>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1"/>
          <p:cNvSpPr txBox="1"/>
          <p:nvPr>
            <p:ph type="title"/>
          </p:nvPr>
        </p:nvSpPr>
        <p:spPr>
          <a:xfrm>
            <a:off x="4152500" y="206000"/>
            <a:ext cx="49155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5483"/>
              <a:buFont typeface="Arial"/>
              <a:buNone/>
            </a:pPr>
            <a:r>
              <a:rPr lang="en" sz="3100">
                <a:latin typeface="EB Garamond"/>
                <a:ea typeface="EB Garamond"/>
                <a:cs typeface="EB Garamond"/>
                <a:sym typeface="EB Garamond"/>
              </a:rPr>
              <a:t>For this week, God, in peace that we may finish it, the temptations of the enemy to be far from us, for our souls to be redeemed, that we may be given mercy, and to blot out our sins, let us pray</a:t>
            </a:r>
            <a:endParaRPr b="1" sz="31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100">
                <a:solidFill>
                  <a:srgbClr val="FF0000"/>
                </a:solidFill>
                <a:latin typeface="EB Garamond"/>
                <a:ea typeface="EB Garamond"/>
                <a:cs typeface="EB Garamond"/>
                <a:sym typeface="EB Garamond"/>
              </a:rPr>
              <a:t>(while prostrating</a:t>
            </a:r>
            <a:r>
              <a:rPr lang="en" sz="1900">
                <a:solidFill>
                  <a:srgbClr val="FF0000"/>
                </a:solidFill>
                <a:latin typeface="EB Garamond"/>
                <a:ea typeface="EB Garamond"/>
                <a:cs typeface="EB Garamond"/>
                <a:sym typeface="EB Garamond"/>
              </a:rPr>
              <a:t>)</a:t>
            </a:r>
            <a:endParaRPr sz="19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35483"/>
              <a:buFont typeface="Arial"/>
              <a:buNone/>
            </a:pPr>
            <a:r>
              <a:rPr b="1" lang="en" sz="3100" u="sng">
                <a:solidFill>
                  <a:srgbClr val="FF0000"/>
                </a:solidFill>
                <a:latin typeface="EB Garamond"/>
                <a:ea typeface="EB Garamond"/>
                <a:cs typeface="EB Garamond"/>
                <a:sym typeface="EB Garamond"/>
              </a:rPr>
              <a:t>People</a:t>
            </a:r>
            <a:r>
              <a:rPr lang="en" sz="3100">
                <a:solidFill>
                  <a:srgbClr val="FF0000"/>
                </a:solidFill>
                <a:latin typeface="EB Garamond"/>
                <a:ea typeface="EB Garamond"/>
                <a:cs typeface="EB Garamond"/>
                <a:sym typeface="EB Garamond"/>
              </a:rPr>
              <a:t>: O Lord have mercy upon us</a:t>
            </a:r>
            <a:endParaRPr sz="2400">
              <a:solidFill>
                <a:srgbClr val="3B3B3B"/>
              </a:solidFill>
              <a:highlight>
                <a:srgbClr val="FFFFFF"/>
              </a:highlight>
              <a:latin typeface="EB Garamond"/>
              <a:ea typeface="EB Garamond"/>
              <a:cs typeface="EB Garamond"/>
              <a:sym typeface="EB Garamond"/>
            </a:endParaRPr>
          </a:p>
        </p:txBody>
      </p:sp>
      <p:sp>
        <p:nvSpPr>
          <p:cNvPr id="452" name="Google Shape;452;p71"/>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2"/>
          <p:cNvSpPr txBox="1"/>
          <p:nvPr>
            <p:ph type="title"/>
          </p:nvPr>
        </p:nvSpPr>
        <p:spPr>
          <a:xfrm>
            <a:off x="4070075" y="206000"/>
            <a:ext cx="50739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4000"/>
              <a:buFont typeface="Arial"/>
              <a:buNone/>
            </a:pPr>
            <a:r>
              <a:rPr lang="en" sz="2500"/>
              <a:t>Lord and our God, that You may be kind and merciful unto us, that you may receive our prayers and lamentations, Also that we may finish this week in peace with perfect happiness and joy. That we may see the light of His resurrection and pray  that He also forgives us all our sins.</a:t>
            </a:r>
            <a:endParaRPr sz="2500"/>
          </a:p>
          <a:p>
            <a:pPr indent="0" lvl="0" marL="0" rtl="0" algn="l">
              <a:lnSpc>
                <a:spcPct val="115000"/>
              </a:lnSpc>
              <a:spcBef>
                <a:spcPts val="0"/>
              </a:spcBef>
              <a:spcAft>
                <a:spcPts val="0"/>
              </a:spcAft>
              <a:buClr>
                <a:schemeClr val="dk1"/>
              </a:buClr>
              <a:buSzPct val="44000"/>
              <a:buFont typeface="Arial"/>
              <a:buNone/>
            </a:pPr>
            <a:r>
              <a:t/>
            </a:r>
            <a:endParaRPr b="1" sz="2500" u="sng">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Hizb</a:t>
            </a:r>
            <a:r>
              <a:rPr b="1" lang="en" sz="2500">
                <a:solidFill>
                  <a:srgbClr val="FF0000"/>
                </a:solidFill>
                <a:latin typeface="EB Garamond"/>
                <a:ea typeface="EB Garamond"/>
                <a:cs typeface="EB Garamond"/>
                <a:sym typeface="EB Garamond"/>
              </a:rPr>
              <a:t>: Igzio tesahalene </a:t>
            </a:r>
            <a:r>
              <a:rPr lang="en" sz="2500">
                <a:solidFill>
                  <a:srgbClr val="FF0000"/>
                </a:solidFill>
                <a:latin typeface="EB Garamond"/>
                <a:ea typeface="EB Garamond"/>
                <a:cs typeface="EB Garamond"/>
                <a:sym typeface="EB Garamond"/>
              </a:rPr>
              <a:t>(while prostrating)</a:t>
            </a:r>
            <a:endParaRPr sz="25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ct val="44000"/>
              <a:buFont typeface="Arial"/>
              <a:buNone/>
            </a:pPr>
            <a:r>
              <a:rPr b="1" lang="en" sz="2500" u="sng">
                <a:solidFill>
                  <a:srgbClr val="FF0000"/>
                </a:solidFill>
                <a:latin typeface="EB Garamond"/>
                <a:ea typeface="EB Garamond"/>
                <a:cs typeface="EB Garamond"/>
                <a:sym typeface="EB Garamond"/>
              </a:rPr>
              <a:t>People</a:t>
            </a:r>
            <a:r>
              <a:rPr lang="en" sz="2500">
                <a:solidFill>
                  <a:srgbClr val="FF0000"/>
                </a:solidFill>
                <a:latin typeface="EB Garamond"/>
                <a:ea typeface="EB Garamond"/>
                <a:cs typeface="EB Garamond"/>
                <a:sym typeface="EB Garamond"/>
              </a:rPr>
              <a:t>: O Lord have mercy upon us</a:t>
            </a:r>
            <a:endParaRPr sz="2500">
              <a:solidFill>
                <a:srgbClr val="3B3B3B"/>
              </a:solidFill>
              <a:highlight>
                <a:srgbClr val="FFFFFF"/>
              </a:highlight>
              <a:latin typeface="EB Garamond"/>
              <a:ea typeface="EB Garamond"/>
              <a:cs typeface="EB Garamond"/>
              <a:sym typeface="EB Garamond"/>
            </a:endParaRPr>
          </a:p>
        </p:txBody>
      </p:sp>
      <p:sp>
        <p:nvSpPr>
          <p:cNvPr id="458" name="Google Shape;458;p72"/>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3"/>
          <p:cNvSpPr txBox="1"/>
          <p:nvPr>
            <p:ph type="title"/>
          </p:nvPr>
        </p:nvSpPr>
        <p:spPr>
          <a:xfrm>
            <a:off x="4152500" y="206000"/>
            <a:ext cx="4915200" cy="453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 sz="2000"/>
              <a:t>Lord and our God, that You may be kind and merciful unto us, that you may receive our prayers and lamentations, Also that we may finish this week in peace with perfect happiness and joy. That we may see the light of His resurrection and pray  that He also forgives us all our sins.</a:t>
            </a:r>
            <a:endParaRPr sz="2000"/>
          </a:p>
          <a:p>
            <a:pPr indent="0" lvl="0" marL="0" rtl="0" algn="l">
              <a:lnSpc>
                <a:spcPct val="115000"/>
              </a:lnSpc>
              <a:spcBef>
                <a:spcPts val="0"/>
              </a:spcBef>
              <a:spcAft>
                <a:spcPts val="0"/>
              </a:spcAft>
              <a:buClr>
                <a:schemeClr val="dk1"/>
              </a:buClr>
              <a:buSzPts val="1100"/>
              <a:buFont typeface="Arial"/>
              <a:buNone/>
            </a:pPr>
            <a:r>
              <a:t/>
            </a:r>
            <a:endParaRPr sz="2000"/>
          </a:p>
          <a:p>
            <a:pPr indent="0" lvl="0" marL="0" rtl="0" algn="l">
              <a:lnSpc>
                <a:spcPct val="115000"/>
              </a:lnSpc>
              <a:spcBef>
                <a:spcPts val="0"/>
              </a:spcBef>
              <a:spcAft>
                <a:spcPts val="0"/>
              </a:spcAft>
              <a:buClr>
                <a:schemeClr val="dk1"/>
              </a:buClr>
              <a:buSzPts val="1100"/>
              <a:buFont typeface="Arial"/>
              <a:buNone/>
            </a:pPr>
            <a:r>
              <a:rPr b="1" lang="en" sz="2000" u="sng">
                <a:solidFill>
                  <a:srgbClr val="FF0000"/>
                </a:solidFill>
                <a:latin typeface="EB Garamond"/>
                <a:ea typeface="EB Garamond"/>
                <a:cs typeface="EB Garamond"/>
                <a:sym typeface="EB Garamond"/>
              </a:rPr>
              <a:t>Hizb</a:t>
            </a:r>
            <a:r>
              <a:rPr b="1" lang="en" sz="2000">
                <a:solidFill>
                  <a:srgbClr val="FF0000"/>
                </a:solidFill>
                <a:latin typeface="EB Garamond"/>
                <a:ea typeface="EB Garamond"/>
                <a:cs typeface="EB Garamond"/>
                <a:sym typeface="EB Garamond"/>
              </a:rPr>
              <a:t>: Igzio tesahalene </a:t>
            </a:r>
            <a:r>
              <a:rPr lang="en" sz="2000">
                <a:solidFill>
                  <a:srgbClr val="FF0000"/>
                </a:solidFill>
                <a:latin typeface="EB Garamond"/>
                <a:ea typeface="EB Garamond"/>
                <a:cs typeface="EB Garamond"/>
                <a:sym typeface="EB Garamond"/>
              </a:rPr>
              <a:t>(while prostrating)</a:t>
            </a:r>
            <a:endParaRPr sz="2000">
              <a:solidFill>
                <a:srgbClr val="FF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 sz="2000" u="sng">
                <a:solidFill>
                  <a:srgbClr val="FF0000"/>
                </a:solidFill>
                <a:latin typeface="EB Garamond"/>
                <a:ea typeface="EB Garamond"/>
                <a:cs typeface="EB Garamond"/>
                <a:sym typeface="EB Garamond"/>
              </a:rPr>
              <a:t>People</a:t>
            </a:r>
            <a:r>
              <a:rPr lang="en" sz="2000">
                <a:solidFill>
                  <a:srgbClr val="FF0000"/>
                </a:solidFill>
                <a:latin typeface="EB Garamond"/>
                <a:ea typeface="EB Garamond"/>
                <a:cs typeface="EB Garamond"/>
                <a:sym typeface="EB Garamond"/>
              </a:rPr>
              <a:t>: O Lord have mercy upon us</a:t>
            </a:r>
            <a:endParaRPr sz="2000">
              <a:solidFill>
                <a:srgbClr val="3B3B3B"/>
              </a:solidFill>
              <a:highlight>
                <a:srgbClr val="FFFFFF"/>
              </a:highlight>
              <a:latin typeface="EB Garamond"/>
              <a:ea typeface="EB Garamond"/>
              <a:cs typeface="EB Garamond"/>
              <a:sym typeface="EB Garamond"/>
            </a:endParaRPr>
          </a:p>
        </p:txBody>
      </p:sp>
      <p:sp>
        <p:nvSpPr>
          <p:cNvPr id="464" name="Google Shape;464;p73"/>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a:off x="152400" y="95250"/>
            <a:ext cx="4629600" cy="221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t>ለከ ኃይል ክብር ወስብሐት ወእዘዝ እስከ ለዓለመ ለዓለም </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Clr>
                <a:srgbClr val="FFFF00"/>
              </a:buClr>
              <a:buSzPts val="4200"/>
              <a:buFont typeface="Calibri"/>
              <a:buNone/>
            </a:pPr>
            <a:r>
              <a:rPr lang="en" sz="2400">
                <a:solidFill>
                  <a:srgbClr val="00B050"/>
                </a:solidFill>
                <a:latin typeface="Calibri"/>
                <a:ea typeface="Calibri"/>
                <a:cs typeface="Calibri"/>
                <a:sym typeface="Calibri"/>
              </a:rPr>
              <a:t>ንዓኻ ሓይልን ክብርን ምስጋናን ስልጣንን ክሳብ ዘለአለም።</a:t>
            </a:r>
            <a:endParaRPr sz="2400"/>
          </a:p>
          <a:p>
            <a:pPr indent="0" lvl="0" marL="0" rtl="0" algn="l">
              <a:lnSpc>
                <a:spcPct val="100000"/>
              </a:lnSpc>
              <a:spcBef>
                <a:spcPts val="0"/>
              </a:spcBef>
              <a:spcAft>
                <a:spcPts val="0"/>
              </a:spcAft>
              <a:buNone/>
            </a:pPr>
            <a:r>
              <a:t/>
            </a:r>
            <a:endParaRPr sz="2400">
              <a:solidFill>
                <a:srgbClr val="FF0000"/>
              </a:solidFill>
            </a:endParaRPr>
          </a:p>
          <a:p>
            <a:pPr indent="0" lvl="0" marL="0" rtl="0" algn="l">
              <a:lnSpc>
                <a:spcPct val="100000"/>
              </a:lnSpc>
              <a:spcBef>
                <a:spcPts val="0"/>
              </a:spcBef>
              <a:spcAft>
                <a:spcPts val="0"/>
              </a:spcAft>
              <a:buNone/>
            </a:pPr>
            <a:r>
              <a:rPr lang="en" sz="2400">
                <a:solidFill>
                  <a:srgbClr val="0000FF"/>
                </a:solidFill>
              </a:rPr>
              <a:t>አማኑኤል አምላኪየ </a:t>
            </a:r>
            <a:r>
              <a:rPr lang="en" sz="2400">
                <a:solidFill>
                  <a:schemeClr val="dk1"/>
                </a:solidFill>
              </a:rPr>
              <a:t>ለከ ኃይል ክብር ወስብሐት ወእዘዝ እስከ ለዓለመ ለዓለም</a:t>
            </a:r>
            <a:endParaRPr sz="2400">
              <a:solidFill>
                <a:schemeClr val="dk1"/>
              </a:solidFill>
            </a:endParaRPr>
          </a:p>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100000"/>
              </a:lnSpc>
              <a:spcBef>
                <a:spcPts val="0"/>
              </a:spcBef>
              <a:spcAft>
                <a:spcPts val="0"/>
              </a:spcAft>
              <a:buNone/>
            </a:pPr>
            <a:r>
              <a:rPr lang="en" sz="2400">
                <a:solidFill>
                  <a:srgbClr val="00B050"/>
                </a:solidFill>
                <a:latin typeface="Calibri"/>
                <a:ea typeface="Calibri"/>
                <a:cs typeface="Calibri"/>
                <a:sym typeface="Calibri"/>
              </a:rPr>
              <a:t>ኣማኑኤል ኣምላኸይ፡ ንዓኻ ሓይልን ክብርን ምስጋናን ስልጣንን ክሳብ ዘለአለም።</a:t>
            </a:r>
            <a:endParaRPr sz="2400">
              <a:solidFill>
                <a:schemeClr val="dk1"/>
              </a:solidFill>
            </a:endParaRPr>
          </a:p>
        </p:txBody>
      </p:sp>
      <p:sp>
        <p:nvSpPr>
          <p:cNvPr id="110" name="Google Shape;110;p20"/>
          <p:cNvSpPr txBox="1"/>
          <p:nvPr/>
        </p:nvSpPr>
        <p:spPr>
          <a:xfrm>
            <a:off x="4063550" y="2685150"/>
            <a:ext cx="4995000" cy="1977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200">
              <a:solidFill>
                <a:schemeClr val="dk1"/>
              </a:solidFill>
            </a:endParaRPr>
          </a:p>
        </p:txBody>
      </p:sp>
      <p:sp>
        <p:nvSpPr>
          <p:cNvPr id="111" name="Google Shape;111;p20"/>
          <p:cNvSpPr txBox="1"/>
          <p:nvPr/>
        </p:nvSpPr>
        <p:spPr>
          <a:xfrm>
            <a:off x="4724400" y="57150"/>
            <a:ext cx="4391700" cy="221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t>leke hayli kibri we-sib’hat we-izez iske le-Aleme le-Alem</a:t>
            </a:r>
            <a:endParaRPr sz="2300"/>
          </a:p>
          <a:p>
            <a:pPr indent="0" lvl="0" marL="0" rtl="0" algn="l">
              <a:lnSpc>
                <a:spcPct val="100000"/>
              </a:lnSpc>
              <a:spcBef>
                <a:spcPts val="0"/>
              </a:spcBef>
              <a:spcAft>
                <a:spcPts val="0"/>
              </a:spcAft>
              <a:buNone/>
            </a:pPr>
            <a:r>
              <a:t/>
            </a:r>
            <a:endParaRPr sz="2300"/>
          </a:p>
          <a:p>
            <a:pPr indent="0" lvl="0" marL="0" rtl="0" algn="l">
              <a:lnSpc>
                <a:spcPct val="100000"/>
              </a:lnSpc>
              <a:spcBef>
                <a:spcPts val="0"/>
              </a:spcBef>
              <a:spcAft>
                <a:spcPts val="0"/>
              </a:spcAft>
              <a:buNone/>
            </a:pPr>
            <a:r>
              <a:rPr lang="en" sz="2300">
                <a:solidFill>
                  <a:schemeClr val="dk1"/>
                </a:solidFill>
              </a:rPr>
              <a:t>Thine is the Power, Glory, the Blessing and the Honor, Forever</a:t>
            </a:r>
            <a:endParaRPr sz="2300"/>
          </a:p>
          <a:p>
            <a:pPr indent="0" lvl="0" marL="0" rtl="0" algn="l">
              <a:lnSpc>
                <a:spcPct val="100000"/>
              </a:lnSpc>
              <a:spcBef>
                <a:spcPts val="0"/>
              </a:spcBef>
              <a:spcAft>
                <a:spcPts val="0"/>
              </a:spcAft>
              <a:buNone/>
            </a:pPr>
            <a:r>
              <a:t/>
            </a:r>
            <a:endParaRPr sz="2300">
              <a:solidFill>
                <a:srgbClr val="FF0000"/>
              </a:solidFill>
            </a:endParaRPr>
          </a:p>
          <a:p>
            <a:pPr indent="0" lvl="0" marL="0" rtl="0" algn="l">
              <a:lnSpc>
                <a:spcPct val="100000"/>
              </a:lnSpc>
              <a:spcBef>
                <a:spcPts val="0"/>
              </a:spcBef>
              <a:spcAft>
                <a:spcPts val="0"/>
              </a:spcAft>
              <a:buNone/>
            </a:pPr>
            <a:r>
              <a:rPr lang="en" sz="2300">
                <a:solidFill>
                  <a:srgbClr val="0000FF"/>
                </a:solidFill>
              </a:rPr>
              <a:t>Amanuiel Amlakīye </a:t>
            </a:r>
            <a:r>
              <a:rPr lang="en" sz="2300">
                <a:solidFill>
                  <a:schemeClr val="dk1"/>
                </a:solidFill>
              </a:rPr>
              <a:t>leke hayli kibri we-sibhat we-izez iske le-Aleme le-Alem</a:t>
            </a:r>
            <a:endParaRPr sz="23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300">
              <a:solidFill>
                <a:schemeClr val="dk1"/>
              </a:solidFill>
            </a:endParaRPr>
          </a:p>
          <a:p>
            <a:pPr indent="0" lvl="0" marL="0" rtl="0" algn="l">
              <a:lnSpc>
                <a:spcPct val="100000"/>
              </a:lnSpc>
              <a:spcBef>
                <a:spcPts val="0"/>
              </a:spcBef>
              <a:spcAft>
                <a:spcPts val="0"/>
              </a:spcAft>
              <a:buNone/>
            </a:pPr>
            <a:r>
              <a:rPr lang="en" sz="2300">
                <a:solidFill>
                  <a:srgbClr val="FF0000"/>
                </a:solidFill>
              </a:rPr>
              <a:t>Emmanuel our God</a:t>
            </a:r>
            <a:r>
              <a:rPr lang="en" sz="2300">
                <a:solidFill>
                  <a:schemeClr val="dk1"/>
                </a:solidFill>
              </a:rPr>
              <a:t>, thine is the Power, the Glory, the Blessing, and the Honor, forever</a:t>
            </a:r>
            <a:endParaRPr sz="23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4"/>
          <p:cNvSpPr txBox="1"/>
          <p:nvPr>
            <p:ph type="title"/>
          </p:nvPr>
        </p:nvSpPr>
        <p:spPr>
          <a:xfrm>
            <a:off x="4386975" y="263138"/>
            <a:ext cx="4757100" cy="4537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2000"/>
              <a:t>Lord and our God, that You may be kind and merciful unto us, that you may receive our prayers and lamentations, Also that we may finish this week in peace with perfect happiness and joy. That we may see the light of His resurrection and pray  that He also forgives us all our sins (three times).</a:t>
            </a:r>
            <a:endParaRPr sz="2000"/>
          </a:p>
          <a:p>
            <a:pPr indent="0" lvl="0" marL="0" rtl="0" algn="l">
              <a:lnSpc>
                <a:spcPct val="115000"/>
              </a:lnSpc>
              <a:spcBef>
                <a:spcPts val="0"/>
              </a:spcBef>
              <a:spcAft>
                <a:spcPts val="0"/>
              </a:spcAft>
              <a:buClr>
                <a:schemeClr val="dk1"/>
              </a:buClr>
              <a:buSzPts val="1100"/>
              <a:buFont typeface="Arial"/>
              <a:buNone/>
            </a:pPr>
            <a:r>
              <a:rPr b="1" lang="en" sz="2000" u="sng">
                <a:solidFill>
                  <a:srgbClr val="FF0000"/>
                </a:solidFill>
                <a:latin typeface="EB Garamond"/>
                <a:ea typeface="EB Garamond"/>
                <a:cs typeface="EB Garamond"/>
                <a:sym typeface="EB Garamond"/>
              </a:rPr>
              <a:t>Hizb</a:t>
            </a:r>
            <a:r>
              <a:rPr b="1" lang="en" sz="2000">
                <a:solidFill>
                  <a:srgbClr val="FF0000"/>
                </a:solidFill>
                <a:latin typeface="EB Garamond"/>
                <a:ea typeface="EB Garamond"/>
                <a:cs typeface="EB Garamond"/>
                <a:sym typeface="EB Garamond"/>
              </a:rPr>
              <a:t>: Igzio tesahalene </a:t>
            </a:r>
            <a:r>
              <a:rPr lang="en" sz="2000">
                <a:solidFill>
                  <a:srgbClr val="FF0000"/>
                </a:solidFill>
                <a:latin typeface="EB Garamond"/>
                <a:ea typeface="EB Garamond"/>
                <a:cs typeface="EB Garamond"/>
                <a:sym typeface="EB Garamond"/>
              </a:rPr>
              <a:t>(while prostrating)</a:t>
            </a:r>
            <a:endParaRPr sz="2000"/>
          </a:p>
          <a:p>
            <a:pPr indent="0" lvl="0" marL="0" rtl="0" algn="l">
              <a:lnSpc>
                <a:spcPct val="115000"/>
              </a:lnSpc>
              <a:spcBef>
                <a:spcPts val="0"/>
              </a:spcBef>
              <a:spcAft>
                <a:spcPts val="0"/>
              </a:spcAft>
              <a:buClr>
                <a:schemeClr val="dk1"/>
              </a:buClr>
              <a:buSzPts val="1100"/>
              <a:buFont typeface="Arial"/>
              <a:buNone/>
            </a:pPr>
            <a:r>
              <a:rPr b="1" lang="en" sz="2000" u="sng">
                <a:solidFill>
                  <a:srgbClr val="FF0000"/>
                </a:solidFill>
                <a:latin typeface="EB Garamond"/>
                <a:ea typeface="EB Garamond"/>
                <a:cs typeface="EB Garamond"/>
                <a:sym typeface="EB Garamond"/>
              </a:rPr>
              <a:t>People</a:t>
            </a:r>
            <a:r>
              <a:rPr lang="en" sz="2000">
                <a:solidFill>
                  <a:srgbClr val="FF0000"/>
                </a:solidFill>
                <a:latin typeface="EB Garamond"/>
                <a:ea typeface="EB Garamond"/>
                <a:cs typeface="EB Garamond"/>
                <a:sym typeface="EB Garamond"/>
              </a:rPr>
              <a:t>: O Lord have mercy upon us (while prostrating)</a:t>
            </a:r>
            <a:endParaRPr sz="2000">
              <a:solidFill>
                <a:srgbClr val="3B3B3B"/>
              </a:solidFill>
              <a:highlight>
                <a:srgbClr val="FFFFFF"/>
              </a:highlight>
              <a:latin typeface="EB Garamond"/>
              <a:ea typeface="EB Garamond"/>
              <a:cs typeface="EB Garamond"/>
              <a:sym typeface="EB Garamond"/>
            </a:endParaRPr>
          </a:p>
        </p:txBody>
      </p:sp>
      <p:sp>
        <p:nvSpPr>
          <p:cNvPr id="470" name="Google Shape;470;p74"/>
          <p:cNvSpPr txBox="1"/>
          <p:nvPr>
            <p:ph type="title"/>
          </p:nvPr>
        </p:nvSpPr>
        <p:spPr>
          <a:xfrm>
            <a:off x="154100" y="220575"/>
            <a:ext cx="3998400" cy="41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313"/>
              </a:spcBef>
              <a:spcAft>
                <a:spcPts val="0"/>
              </a:spcAft>
              <a:buClr>
                <a:schemeClr val="lt1"/>
              </a:buClr>
              <a:buSzPts val="6105"/>
              <a:buFont typeface="Arial"/>
              <a:buNone/>
            </a:pPr>
            <a:r>
              <a:rPr b="1" lang="en" sz="3100" u="sng">
                <a:latin typeface="Calibri"/>
                <a:ea typeface="Calibri"/>
                <a:cs typeface="Calibri"/>
                <a:sym typeface="Calibri"/>
              </a:rPr>
              <a:t>ሕዝቢ፡ </a:t>
            </a:r>
            <a:r>
              <a:rPr lang="en" sz="3100">
                <a:latin typeface="Calibri"/>
                <a:ea typeface="Calibri"/>
                <a:cs typeface="Calibri"/>
                <a:sym typeface="Calibri"/>
              </a:rPr>
              <a:t>እንዳሰገዱ ከምዚ ይብሉ</a:t>
            </a:r>
            <a:endParaRPr sz="3100">
              <a:latin typeface="Calibri"/>
              <a:ea typeface="Calibri"/>
              <a:cs typeface="Calibri"/>
              <a:sym typeface="Calibri"/>
            </a:endParaRPr>
          </a:p>
          <a:p>
            <a:pPr indent="0" lvl="0" marL="0" rtl="0" algn="l">
              <a:lnSpc>
                <a:spcPct val="80000"/>
              </a:lnSpc>
              <a:spcBef>
                <a:spcPts val="1776"/>
              </a:spcBef>
              <a:spcAft>
                <a:spcPts val="0"/>
              </a:spcAft>
              <a:buClr>
                <a:srgbClr val="FFFF00"/>
              </a:buClr>
              <a:buSzPts val="8880"/>
              <a:buFont typeface="Arial"/>
              <a:buNone/>
            </a:pPr>
            <a:r>
              <a:rPr b="1" lang="en" u="sng">
                <a:solidFill>
                  <a:srgbClr val="FF0000"/>
                </a:solidFill>
                <a:latin typeface="Calibri"/>
                <a:ea typeface="Calibri"/>
                <a:cs typeface="Calibri"/>
                <a:sym typeface="Calibri"/>
              </a:rPr>
              <a:t>እግዚኦ ተሣ</a:t>
            </a:r>
            <a:r>
              <a:rPr b="1" lang="en" u="sng">
                <a:solidFill>
                  <a:srgbClr val="FF0000"/>
                </a:solidFill>
              </a:rPr>
              <a:t>ሃ</a:t>
            </a:r>
            <a:r>
              <a:rPr b="1" lang="en" u="sng">
                <a:solidFill>
                  <a:srgbClr val="FF0000"/>
                </a:solidFill>
                <a:latin typeface="Calibri"/>
                <a:ea typeface="Calibri"/>
                <a:cs typeface="Calibri"/>
                <a:sym typeface="Calibri"/>
              </a:rPr>
              <a:t>ለነ </a:t>
            </a:r>
            <a:endParaRPr u="sng">
              <a:solidFill>
                <a:srgbClr val="FF0000"/>
              </a:solidFill>
              <a:latin typeface="Calibri"/>
              <a:ea typeface="Calibri"/>
              <a:cs typeface="Calibri"/>
              <a:sym typeface="Calibri"/>
            </a:endParaRPr>
          </a:p>
          <a:p>
            <a:pPr indent="0" lvl="0" marL="0" rtl="0" algn="ctr">
              <a:lnSpc>
                <a:spcPct val="80000"/>
              </a:lnSpc>
              <a:spcBef>
                <a:spcPts val="1313"/>
              </a:spcBef>
              <a:spcAft>
                <a:spcPts val="0"/>
              </a:spcAft>
              <a:buClr>
                <a:srgbClr val="00B050"/>
              </a:buClr>
              <a:buSzPts val="6568"/>
              <a:buFont typeface="Arial"/>
              <a:buNone/>
            </a:pPr>
            <a:r>
              <a:rPr lang="en" sz="3100">
                <a:latin typeface="Calibri"/>
                <a:ea typeface="Calibri"/>
                <a:cs typeface="Calibri"/>
                <a:sym typeface="Calibri"/>
              </a:rPr>
              <a:t>(</a:t>
            </a:r>
            <a:r>
              <a:rPr lang="en" sz="3100"/>
              <a:t>ኦ ጐይታ ይቕረ በለልና</a:t>
            </a:r>
            <a:r>
              <a:rPr lang="en" sz="3100">
                <a:latin typeface="Calibri"/>
                <a:ea typeface="Calibri"/>
                <a:cs typeface="Calibri"/>
                <a:sym typeface="Calibri"/>
              </a:rPr>
              <a:t>)</a:t>
            </a:r>
            <a:endParaRPr sz="3100">
              <a:highlight>
                <a:srgbClr val="FFFFFF"/>
              </a:highlight>
              <a:latin typeface="EB Garamond"/>
              <a:ea typeface="EB Garamond"/>
              <a:cs typeface="EB Garamond"/>
              <a:sym typeface="EB Garamon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5"/>
          <p:cNvSpPr txBox="1"/>
          <p:nvPr>
            <p:ph type="title"/>
          </p:nvPr>
        </p:nvSpPr>
        <p:spPr>
          <a:xfrm>
            <a:off x="76200" y="200081"/>
            <a:ext cx="4170900" cy="4042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990"/>
              <a:buNone/>
            </a:pPr>
            <a:r>
              <a:rPr lang="en" sz="2240">
                <a:solidFill>
                  <a:srgbClr val="000000"/>
                </a:solidFill>
                <a:latin typeface="Nyala"/>
                <a:ea typeface="Nyala"/>
                <a:cs typeface="Nyala"/>
                <a:sym typeface="Nyala"/>
              </a:rPr>
              <a:t>ክርስቶስ አምላክነ ዘመጽአ ወሐመ በእንቲአነ፣ </a:t>
            </a:r>
            <a:r>
              <a:rPr lang="en" sz="2240">
                <a:solidFill>
                  <a:srgbClr val="000000"/>
                </a:solidFill>
                <a:latin typeface="Nyala"/>
                <a:ea typeface="Nyala"/>
                <a:cs typeface="Nyala"/>
                <a:sym typeface="Nyala"/>
              </a:rPr>
              <a:t>ወበሕማማቲሁ</a:t>
            </a:r>
            <a:r>
              <a:rPr lang="en" sz="2240">
                <a:solidFill>
                  <a:srgbClr val="000000"/>
                </a:solidFill>
                <a:latin typeface="Nyala"/>
                <a:ea typeface="Nyala"/>
                <a:cs typeface="Nyala"/>
                <a:sym typeface="Nyala"/>
              </a:rPr>
              <a:t> ይቤዝወነ፣</a:t>
            </a:r>
            <a:endParaRPr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sz="2240">
              <a:solidFill>
                <a:srgbClr val="000000"/>
              </a:solidFill>
              <a:latin typeface="Nyala"/>
              <a:ea typeface="Nyala"/>
              <a:cs typeface="Nyala"/>
              <a:sym typeface="Nyala"/>
            </a:endParaRPr>
          </a:p>
          <a:p>
            <a:pPr indent="0" lvl="0" marL="0" rtl="0" algn="l">
              <a:spcBef>
                <a:spcPts val="0"/>
              </a:spcBef>
              <a:spcAft>
                <a:spcPts val="0"/>
              </a:spcAft>
              <a:buSzPts val="990"/>
              <a:buNone/>
            </a:pPr>
            <a:r>
              <a:rPr lang="en" sz="2240">
                <a:solidFill>
                  <a:srgbClr val="000000"/>
                </a:solidFill>
                <a:latin typeface="Nyala"/>
                <a:ea typeface="Nyala"/>
                <a:cs typeface="Nyala"/>
                <a:sym typeface="Nyala"/>
              </a:rPr>
              <a:t>ንሰብሖ ወናልዕል ስሞ ኅቡረ እስመ ውእቱ ገብረ መድኃኒተ </a:t>
            </a:r>
            <a:r>
              <a:rPr lang="en" sz="2240">
                <a:solidFill>
                  <a:srgbClr val="000000"/>
                </a:solidFill>
                <a:latin typeface="Nyala"/>
                <a:ea typeface="Nyala"/>
                <a:cs typeface="Nyala"/>
                <a:sym typeface="Nyala"/>
              </a:rPr>
              <a:t>በብዝኃ </a:t>
            </a:r>
            <a:r>
              <a:rPr lang="en" sz="2240">
                <a:solidFill>
                  <a:srgbClr val="000000"/>
                </a:solidFill>
                <a:latin typeface="Nyala"/>
                <a:ea typeface="Nyala"/>
                <a:cs typeface="Nyala"/>
                <a:sym typeface="Nyala"/>
              </a:rPr>
              <a:t>(በዕበየ) ሣህሉ።</a:t>
            </a:r>
            <a:endParaRPr sz="2420"/>
          </a:p>
        </p:txBody>
      </p:sp>
      <p:sp>
        <p:nvSpPr>
          <p:cNvPr id="476" name="Google Shape;476;p75"/>
          <p:cNvSpPr txBox="1"/>
          <p:nvPr>
            <p:ph type="title"/>
          </p:nvPr>
        </p:nvSpPr>
        <p:spPr>
          <a:xfrm>
            <a:off x="4164375" y="198413"/>
            <a:ext cx="5039100" cy="5143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990"/>
              <a:buNone/>
            </a:pPr>
            <a:r>
              <a:rPr i="1" lang="en" sz="2240">
                <a:solidFill>
                  <a:srgbClr val="000000"/>
                </a:solidFill>
                <a:latin typeface="Nyala"/>
                <a:ea typeface="Nyala"/>
                <a:cs typeface="Nyala"/>
                <a:sym typeface="Nyala"/>
              </a:rPr>
              <a:t>Kristos Amlakine ze-metsa we-hame be-intīane; webe-himamatīhu yibieziwene</a:t>
            </a:r>
            <a:endParaRPr i="1"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i="1" sz="2240">
              <a:solidFill>
                <a:srgbClr val="000000"/>
              </a:solidFill>
              <a:latin typeface="Nyala"/>
              <a:ea typeface="Nyala"/>
              <a:cs typeface="Nyala"/>
              <a:sym typeface="Nyala"/>
            </a:endParaRPr>
          </a:p>
          <a:p>
            <a:pPr indent="0" lvl="0" marL="0" rtl="0" algn="l">
              <a:spcBef>
                <a:spcPts val="0"/>
              </a:spcBef>
              <a:spcAft>
                <a:spcPts val="0"/>
              </a:spcAft>
              <a:buSzPts val="990"/>
              <a:buNone/>
            </a:pPr>
            <a:r>
              <a:rPr b="1" lang="en" sz="2060">
                <a:latin typeface="Nyala"/>
                <a:ea typeface="Nyala"/>
                <a:cs typeface="Nyala"/>
                <a:sym typeface="Nyala"/>
              </a:rPr>
              <a:t>Christ Our God came and suffered for us; may He have compassion on us by His suffering</a:t>
            </a:r>
            <a:endParaRPr i="1"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i="1" sz="62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i="1" sz="2240">
              <a:solidFill>
                <a:srgbClr val="000000"/>
              </a:solidFill>
              <a:latin typeface="Nyala"/>
              <a:ea typeface="Nyala"/>
              <a:cs typeface="Nyala"/>
              <a:sym typeface="Nyala"/>
            </a:endParaRPr>
          </a:p>
          <a:p>
            <a:pPr indent="0" lvl="0" marL="0" rtl="0" algn="l">
              <a:spcBef>
                <a:spcPts val="0"/>
              </a:spcBef>
              <a:spcAft>
                <a:spcPts val="0"/>
              </a:spcAft>
              <a:buSzPts val="990"/>
              <a:buNone/>
            </a:pPr>
            <a:r>
              <a:rPr i="1" lang="en" sz="2240">
                <a:solidFill>
                  <a:srgbClr val="000000"/>
                </a:solidFill>
                <a:latin typeface="Nyala"/>
                <a:ea typeface="Nyala"/>
                <a:cs typeface="Nyala"/>
                <a:sym typeface="Nyala"/>
              </a:rPr>
              <a:t>nisebiho we-nalil simo hibure isme wi’itu gebre Medhanīte be-ibeye sahilu</a:t>
            </a:r>
            <a:endParaRPr i="1" sz="2240">
              <a:solidFill>
                <a:srgbClr val="000000"/>
              </a:solidFill>
              <a:latin typeface="Nyala"/>
              <a:ea typeface="Nyala"/>
              <a:cs typeface="Nyala"/>
              <a:sym typeface="Nyala"/>
            </a:endParaRPr>
          </a:p>
          <a:p>
            <a:pPr indent="0" lvl="0" marL="0" rtl="0" algn="l">
              <a:spcBef>
                <a:spcPts val="0"/>
              </a:spcBef>
              <a:spcAft>
                <a:spcPts val="0"/>
              </a:spcAft>
              <a:buSzPts val="990"/>
              <a:buNone/>
            </a:pPr>
            <a:r>
              <a:t/>
            </a:r>
            <a:endParaRPr i="1" sz="2240">
              <a:solidFill>
                <a:srgbClr val="000000"/>
              </a:solidFill>
              <a:latin typeface="Nyala"/>
              <a:ea typeface="Nyala"/>
              <a:cs typeface="Nyala"/>
              <a:sym typeface="Nyala"/>
            </a:endParaRPr>
          </a:p>
          <a:p>
            <a:pPr indent="0" lvl="0" marL="0" rtl="0" algn="l">
              <a:spcBef>
                <a:spcPts val="0"/>
              </a:spcBef>
              <a:spcAft>
                <a:spcPts val="0"/>
              </a:spcAft>
              <a:buClr>
                <a:schemeClr val="dk1"/>
              </a:buClr>
              <a:buSzPts val="990"/>
              <a:buFont typeface="Arial"/>
              <a:buNone/>
            </a:pPr>
            <a:r>
              <a:rPr b="1" lang="en" sz="2060">
                <a:latin typeface="Nyala"/>
                <a:ea typeface="Nyala"/>
                <a:cs typeface="Nyala"/>
                <a:sym typeface="Nyala"/>
              </a:rPr>
              <a:t>We praise and Exalt His name together for He saved us out of His great compassion and mercy</a:t>
            </a:r>
            <a:endParaRPr b="1" sz="2060">
              <a:latin typeface="Nyala"/>
              <a:ea typeface="Nyala"/>
              <a:cs typeface="Nyala"/>
              <a:sym typeface="Nyala"/>
            </a:endParaRPr>
          </a:p>
          <a:p>
            <a:pPr indent="0" lvl="0" marL="0" rtl="0" algn="l">
              <a:spcBef>
                <a:spcPts val="0"/>
              </a:spcBef>
              <a:spcAft>
                <a:spcPts val="0"/>
              </a:spcAft>
              <a:buSzPts val="990"/>
              <a:buNone/>
            </a:pPr>
            <a:r>
              <a:t/>
            </a:r>
            <a:endParaRPr i="1" sz="2240">
              <a:solidFill>
                <a:srgbClr val="000000"/>
              </a:solidFill>
              <a:latin typeface="Nyala"/>
              <a:ea typeface="Nyala"/>
              <a:cs typeface="Nyala"/>
              <a:sym typeface="Nyala"/>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6"/>
          <p:cNvSpPr txBox="1"/>
          <p:nvPr/>
        </p:nvSpPr>
        <p:spPr>
          <a:xfrm>
            <a:off x="118250" y="79294"/>
            <a:ext cx="4618500" cy="261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800" u="sng" cap="none" strike="noStrike">
                <a:solidFill>
                  <a:schemeClr val="dk1"/>
                </a:solidFill>
                <a:latin typeface="Calibri"/>
                <a:ea typeface="Calibri"/>
                <a:cs typeface="Calibri"/>
                <a:sym typeface="Calibri"/>
              </a:rPr>
              <a:t>ኪርያ ላይሶን</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2x</a:t>
            </a:r>
            <a:r>
              <a:rPr b="0" i="0" lang="en" sz="1800" u="none" cap="none" strike="noStrike">
                <a:solidFill>
                  <a:schemeClr val="dk1"/>
                </a:solidFill>
                <a:latin typeface="Calibri"/>
                <a:ea typeface="Calibri"/>
                <a:cs typeface="Calibri"/>
                <a:sym typeface="Calibri"/>
              </a:rPr>
              <a:t> </a:t>
            </a:r>
            <a:r>
              <a:rPr b="1" i="0" lang="en" sz="1800" u="none" cap="none" strike="noStrike">
                <a:solidFill>
                  <a:srgbClr val="FF0000"/>
                </a:solidFill>
                <a:latin typeface="Calibri"/>
                <a:ea typeface="Calibri"/>
                <a:cs typeface="Calibri"/>
                <a:sym typeface="Calibri"/>
              </a:rPr>
              <a:t>ኪርያ ላይሶን</a:t>
            </a:r>
            <a:r>
              <a:rPr b="0" i="0" lang="en" sz="1800" u="none" cap="none" strike="noStrike">
                <a:solidFill>
                  <a:srgbClr val="FF0000"/>
                </a:solidFill>
                <a:latin typeface="Calibri"/>
                <a:ea typeface="Calibri"/>
                <a:cs typeface="Calibri"/>
                <a:sym typeface="Calibri"/>
              </a:rPr>
              <a:t> </a:t>
            </a:r>
            <a:r>
              <a:rPr b="0" i="0" lang="en" sz="1800" u="none" cap="none" strike="noStrike">
                <a:solidFill>
                  <a:schemeClr val="dk1"/>
                </a:solidFill>
                <a:latin typeface="Calibri"/>
                <a:ea typeface="Calibri"/>
                <a:cs typeface="Calibri"/>
                <a:sym typeface="Calibri"/>
              </a:rPr>
              <a:t>ኪርያ ላይሶን</a:t>
            </a:r>
            <a:endParaRPr sz="1800"/>
          </a:p>
          <a:p>
            <a:pPr indent="0" lvl="0" marL="0" marR="0" rtl="0" algn="l">
              <a:lnSpc>
                <a:spcPct val="100000"/>
              </a:lnSpc>
              <a:spcBef>
                <a:spcPts val="0"/>
              </a:spcBef>
              <a:spcAft>
                <a:spcPts val="0"/>
              </a:spcAft>
              <a:buNone/>
            </a:pPr>
            <a:r>
              <a:rPr b="0" i="0" lang="en" sz="1800" u="sng" cap="none" strike="noStrike">
                <a:solidFill>
                  <a:schemeClr val="dk1"/>
                </a:solidFill>
                <a:latin typeface="Calibri"/>
                <a:ea typeface="Calibri"/>
                <a:cs typeface="Calibri"/>
                <a:sym typeface="Calibri"/>
              </a:rPr>
              <a:t>ኪርያ ላይሶን</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2x</a:t>
            </a:r>
            <a:r>
              <a:rPr b="0" i="0" lang="en" sz="1800" u="none" cap="none" strike="noStrike">
                <a:solidFill>
                  <a:schemeClr val="dk1"/>
                </a:solidFill>
                <a:latin typeface="Calibri"/>
                <a:ea typeface="Calibri"/>
                <a:cs typeface="Calibri"/>
                <a:sym typeface="Calibri"/>
              </a:rPr>
              <a:t> </a:t>
            </a:r>
            <a:r>
              <a:rPr b="1" i="0" lang="en" sz="1800" u="none" cap="none" strike="noStrike">
                <a:solidFill>
                  <a:srgbClr val="FF0000"/>
                </a:solidFill>
                <a:latin typeface="Calibri"/>
                <a:ea typeface="Calibri"/>
                <a:cs typeface="Calibri"/>
                <a:sym typeface="Calibri"/>
              </a:rPr>
              <a:t>ዕብኖዲ</a:t>
            </a:r>
            <a:r>
              <a:rPr b="0" i="0" lang="en" sz="1800" u="none" cap="none" strike="noStrike">
                <a:solidFill>
                  <a:schemeClr val="dk1"/>
                </a:solidFill>
                <a:latin typeface="Calibri"/>
                <a:ea typeface="Calibri"/>
                <a:cs typeface="Calibri"/>
                <a:sym typeface="Calibri"/>
              </a:rPr>
              <a:t> ናይን ኪርያ ላይሶን</a:t>
            </a:r>
            <a:endParaRPr sz="1800"/>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ኪርያ ላይሶን</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i="0" lang="en" sz="1800" u="none" cap="none" strike="noStrike">
                <a:solidFill>
                  <a:srgbClr val="FF0000"/>
                </a:solidFill>
                <a:latin typeface="Calibri"/>
                <a:ea typeface="Calibri"/>
                <a:cs typeface="Calibri"/>
                <a:sym typeface="Calibri"/>
              </a:rPr>
              <a:t>ታኦስ</a:t>
            </a:r>
            <a:r>
              <a:rPr b="0" i="0" lang="en" sz="1800" u="none" cap="none" strike="noStrike">
                <a:solidFill>
                  <a:schemeClr val="dk1"/>
                </a:solidFill>
                <a:latin typeface="Calibri"/>
                <a:ea typeface="Calibri"/>
                <a:cs typeface="Calibri"/>
                <a:sym typeface="Calibri"/>
              </a:rPr>
              <a:t> ናይን ኪርያ ላይሶን</a:t>
            </a:r>
            <a:endParaRPr sz="1800"/>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ኪርያ ላይሶን</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i="0" lang="en" sz="1800" u="none" cap="none" strike="noStrike">
                <a:solidFill>
                  <a:srgbClr val="FF0000"/>
                </a:solidFill>
                <a:latin typeface="Calibri"/>
                <a:ea typeface="Calibri"/>
                <a:cs typeface="Calibri"/>
                <a:sym typeface="Calibri"/>
              </a:rPr>
              <a:t>ማስያስ</a:t>
            </a:r>
            <a:r>
              <a:rPr b="0" i="0" lang="en" sz="1800" u="none" cap="none" strike="noStrike">
                <a:solidFill>
                  <a:schemeClr val="dk1"/>
                </a:solidFill>
                <a:latin typeface="Calibri"/>
                <a:ea typeface="Calibri"/>
                <a:cs typeface="Calibri"/>
                <a:sym typeface="Calibri"/>
              </a:rPr>
              <a:t> ናይን ኪርያ ላይሶን</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ኪርያ ላይሶን</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i="0" lang="en" sz="1800" u="none" cap="none" strike="noStrike">
                <a:solidFill>
                  <a:srgbClr val="FF0000"/>
                </a:solidFill>
                <a:latin typeface="Calibri"/>
                <a:ea typeface="Calibri"/>
                <a:cs typeface="Calibri"/>
                <a:sym typeface="Calibri"/>
              </a:rPr>
              <a:t>ኢየሱስ</a:t>
            </a:r>
            <a:r>
              <a:rPr b="0" i="0" lang="en" sz="1800" u="none" cap="none" strike="noStrike">
                <a:solidFill>
                  <a:schemeClr val="dk1"/>
                </a:solidFill>
                <a:latin typeface="Calibri"/>
                <a:ea typeface="Calibri"/>
                <a:cs typeface="Calibri"/>
                <a:sym typeface="Calibri"/>
              </a:rPr>
              <a:t> ናይን ኪርያ ላይሶን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ኪርያ ላይሶን</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i="0" lang="en" sz="1800" u="none" cap="none" strike="noStrike">
                <a:solidFill>
                  <a:srgbClr val="FF0000"/>
                </a:solidFill>
                <a:latin typeface="Calibri"/>
                <a:ea typeface="Calibri"/>
                <a:cs typeface="Calibri"/>
                <a:sym typeface="Calibri"/>
              </a:rPr>
              <a:t>ክርስቶስ</a:t>
            </a:r>
            <a:r>
              <a:rPr b="0" i="0" lang="en" sz="1800" u="none" cap="none" strike="noStrike">
                <a:solidFill>
                  <a:schemeClr val="dk1"/>
                </a:solidFill>
                <a:latin typeface="Calibri"/>
                <a:ea typeface="Calibri"/>
                <a:cs typeface="Calibri"/>
                <a:sym typeface="Calibri"/>
              </a:rPr>
              <a:t> ናይን ኪርያ ላይሶን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ኪርያ ላይሶን</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i="0" lang="en" sz="1800" u="none" cap="none" strike="noStrike">
                <a:solidFill>
                  <a:srgbClr val="FF0000"/>
                </a:solidFill>
                <a:latin typeface="Calibri"/>
                <a:ea typeface="Calibri"/>
                <a:cs typeface="Calibri"/>
                <a:sym typeface="Calibri"/>
              </a:rPr>
              <a:t>ኣማኑኤል</a:t>
            </a:r>
            <a:r>
              <a:rPr b="0" i="0" lang="en" sz="1800" u="none" cap="none" strike="noStrike">
                <a:solidFill>
                  <a:schemeClr val="dk1"/>
                </a:solidFill>
                <a:latin typeface="Calibri"/>
                <a:ea typeface="Calibri"/>
                <a:cs typeface="Calibri"/>
                <a:sym typeface="Calibri"/>
              </a:rPr>
              <a:t> ናይን ኪርያ ላይሶን</a:t>
            </a:r>
            <a:endParaRPr sz="1800"/>
          </a:p>
          <a:p>
            <a:pPr indent="0" lvl="0" marL="0" marR="0" rtl="0" algn="l">
              <a:lnSpc>
                <a:spcPct val="100000"/>
              </a:lnSpc>
              <a:spcBef>
                <a:spcPts val="0"/>
              </a:spcBef>
              <a:spcAft>
                <a:spcPts val="0"/>
              </a:spcAft>
              <a:buNone/>
            </a:pPr>
            <a:r>
              <a:rPr b="0" i="0" lang="en" sz="1800" u="sng" cap="none" strike="noStrike">
                <a:solidFill>
                  <a:schemeClr val="dk1"/>
                </a:solidFill>
                <a:latin typeface="Calibri"/>
                <a:ea typeface="Calibri"/>
                <a:cs typeface="Calibri"/>
                <a:sym typeface="Calibri"/>
              </a:rPr>
              <a:t>ኪርያ ላይሶን</a:t>
            </a:r>
            <a:r>
              <a:rPr b="0" i="0" lang="en" sz="1800" u="none" cap="none" strike="noStrike">
                <a:solidFill>
                  <a:schemeClr val="dk1"/>
                </a:solidFill>
                <a:latin typeface="Calibri"/>
                <a:ea typeface="Calibri"/>
                <a:cs typeface="Calibri"/>
                <a:sym typeface="Calibri"/>
              </a:rPr>
              <a:t> 2x </a:t>
            </a:r>
            <a:r>
              <a:rPr b="1" i="0" lang="en" sz="1800" u="none" cap="none" strike="noStrike">
                <a:solidFill>
                  <a:srgbClr val="FF0000"/>
                </a:solidFill>
                <a:latin typeface="Calibri"/>
                <a:ea typeface="Calibri"/>
                <a:cs typeface="Calibri"/>
                <a:sym typeface="Calibri"/>
              </a:rPr>
              <a:t>ትስቡጣ</a:t>
            </a:r>
            <a:r>
              <a:rPr b="0" i="0" lang="en" sz="1800" u="none" cap="none" strike="noStrike">
                <a:solidFill>
                  <a:schemeClr val="dk1"/>
                </a:solidFill>
                <a:latin typeface="Calibri"/>
                <a:ea typeface="Calibri"/>
                <a:cs typeface="Calibri"/>
                <a:sym typeface="Calibri"/>
              </a:rPr>
              <a:t> ናይን ኪርያ ላይሶን</a:t>
            </a:r>
            <a:endParaRPr sz="400">
              <a:solidFill>
                <a:schemeClr val="dk1"/>
              </a:solidFill>
              <a:latin typeface="Calibri"/>
              <a:ea typeface="Calibri"/>
              <a:cs typeface="Calibri"/>
              <a:sym typeface="Calibri"/>
            </a:endParaRPr>
          </a:p>
        </p:txBody>
      </p:sp>
      <p:sp>
        <p:nvSpPr>
          <p:cNvPr id="482" name="Google Shape;482;p76"/>
          <p:cNvSpPr txBox="1"/>
          <p:nvPr/>
        </p:nvSpPr>
        <p:spPr>
          <a:xfrm>
            <a:off x="4558175" y="22144"/>
            <a:ext cx="4750500" cy="261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 sz="1500" u="sng">
                <a:solidFill>
                  <a:schemeClr val="dk1"/>
                </a:solidFill>
                <a:latin typeface="Calibri"/>
                <a:ea typeface="Calibri"/>
                <a:cs typeface="Calibri"/>
                <a:sym typeface="Calibri"/>
              </a:rPr>
              <a:t>Kīrya layson</a:t>
            </a:r>
            <a:r>
              <a:rPr b="1" i="0" lang="en" sz="1500" u="none" cap="none" strike="noStrike">
                <a:solidFill>
                  <a:schemeClr val="dk1"/>
                </a:solidFill>
                <a:latin typeface="Calibri"/>
                <a:ea typeface="Calibri"/>
                <a:cs typeface="Calibri"/>
                <a:sym typeface="Calibri"/>
              </a:rPr>
              <a:t> </a:t>
            </a:r>
            <a:r>
              <a:rPr b="1" lang="en" sz="1500">
                <a:solidFill>
                  <a:schemeClr val="dk1"/>
                </a:solidFill>
                <a:latin typeface="Calibri"/>
                <a:ea typeface="Calibri"/>
                <a:cs typeface="Calibri"/>
                <a:sym typeface="Calibri"/>
              </a:rPr>
              <a:t>2x</a:t>
            </a:r>
            <a:r>
              <a:rPr b="1" i="0" lang="en" sz="1500" u="none" cap="none" strike="noStrike">
                <a:solidFill>
                  <a:schemeClr val="dk1"/>
                </a:solidFill>
                <a:latin typeface="Calibri"/>
                <a:ea typeface="Calibri"/>
                <a:cs typeface="Calibri"/>
                <a:sym typeface="Calibri"/>
              </a:rPr>
              <a:t> </a:t>
            </a:r>
            <a:r>
              <a:rPr b="1" lang="en" sz="1700">
                <a:solidFill>
                  <a:srgbClr val="FF0000"/>
                </a:solidFill>
                <a:latin typeface="Calibri"/>
                <a:ea typeface="Calibri"/>
                <a:cs typeface="Calibri"/>
                <a:sym typeface="Calibri"/>
              </a:rPr>
              <a:t>Kī</a:t>
            </a:r>
            <a:r>
              <a:rPr b="1" i="0" lang="en" sz="1700" u="none" cap="none" strike="noStrike">
                <a:solidFill>
                  <a:srgbClr val="FF0000"/>
                </a:solidFill>
                <a:latin typeface="Calibri"/>
                <a:ea typeface="Calibri"/>
                <a:cs typeface="Calibri"/>
                <a:sym typeface="Calibri"/>
              </a:rPr>
              <a:t>r</a:t>
            </a:r>
            <a:r>
              <a:rPr b="1" lang="en" sz="1700">
                <a:solidFill>
                  <a:srgbClr val="FF0000"/>
                </a:solidFill>
                <a:latin typeface="Calibri"/>
                <a:ea typeface="Calibri"/>
                <a:cs typeface="Calibri"/>
                <a:sym typeface="Calibri"/>
              </a:rPr>
              <a:t>ya layson</a:t>
            </a:r>
            <a:r>
              <a:rPr b="1" i="0" lang="en" sz="1500" u="none" cap="none" strike="noStrike">
                <a:solidFill>
                  <a:srgbClr val="FF0000"/>
                </a:solidFill>
                <a:latin typeface="Calibri"/>
                <a:ea typeface="Calibri"/>
                <a:cs typeface="Calibri"/>
                <a:sym typeface="Calibri"/>
              </a:rPr>
              <a:t> </a:t>
            </a:r>
            <a:r>
              <a:rPr b="1" lang="en" sz="1500">
                <a:solidFill>
                  <a:schemeClr val="dk1"/>
                </a:solidFill>
                <a:latin typeface="Calibri"/>
                <a:ea typeface="Calibri"/>
                <a:cs typeface="Calibri"/>
                <a:sym typeface="Calibri"/>
              </a:rPr>
              <a:t>Kīrya layson</a:t>
            </a:r>
            <a:r>
              <a:rPr b="1" lang="en" sz="800">
                <a:solidFill>
                  <a:schemeClr val="dk1"/>
                </a:solidFill>
                <a:latin typeface="Calibri"/>
                <a:ea typeface="Calibri"/>
                <a:cs typeface="Calibri"/>
                <a:sym typeface="Calibri"/>
              </a:rPr>
              <a:t>(Greek)</a:t>
            </a:r>
            <a:endParaRPr b="1" sz="800"/>
          </a:p>
          <a:p>
            <a:pPr indent="0" lvl="0" marL="0" marR="0" rtl="0" algn="l">
              <a:lnSpc>
                <a:spcPct val="100000"/>
              </a:lnSpc>
              <a:spcBef>
                <a:spcPts val="0"/>
              </a:spcBef>
              <a:spcAft>
                <a:spcPts val="0"/>
              </a:spcAft>
              <a:buNone/>
            </a:pPr>
            <a:r>
              <a:rPr b="1" lang="en" sz="1600" u="sng">
                <a:solidFill>
                  <a:schemeClr val="dk1"/>
                </a:solidFill>
                <a:latin typeface="Calibri"/>
                <a:ea typeface="Calibri"/>
                <a:cs typeface="Calibri"/>
                <a:sym typeface="Calibri"/>
              </a:rPr>
              <a:t>Kīrya layson</a:t>
            </a:r>
            <a:r>
              <a:rPr b="1" i="0" lang="en" sz="1600" u="none" cap="none" strike="noStrike">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2x</a:t>
            </a:r>
            <a:r>
              <a:rPr b="1" i="0" lang="en" sz="1600" u="none" cap="none" strike="noStrike">
                <a:solidFill>
                  <a:schemeClr val="dk1"/>
                </a:solidFill>
                <a:latin typeface="Calibri"/>
                <a:ea typeface="Calibri"/>
                <a:cs typeface="Calibri"/>
                <a:sym typeface="Calibri"/>
              </a:rPr>
              <a:t> </a:t>
            </a:r>
            <a:r>
              <a:rPr b="1" lang="en" sz="1900">
                <a:solidFill>
                  <a:srgbClr val="FF0000"/>
                </a:solidFill>
                <a:latin typeface="Calibri"/>
                <a:ea typeface="Calibri"/>
                <a:cs typeface="Calibri"/>
                <a:sym typeface="Calibri"/>
              </a:rPr>
              <a:t>ib’nodī</a:t>
            </a:r>
            <a:r>
              <a:rPr b="1" lang="en" sz="800">
                <a:solidFill>
                  <a:srgbClr val="FF0000"/>
                </a:solidFill>
                <a:latin typeface="Calibri"/>
                <a:ea typeface="Calibri"/>
                <a:cs typeface="Calibri"/>
                <a:sym typeface="Calibri"/>
              </a:rPr>
              <a:t>(Coptic)</a:t>
            </a:r>
            <a:r>
              <a:rPr b="1" i="0" lang="en" sz="700" u="none" cap="none" strike="noStrike">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nayin</a:t>
            </a:r>
            <a:r>
              <a:rPr b="1" lang="en" sz="1000">
                <a:solidFill>
                  <a:schemeClr val="dk1"/>
                </a:solidFill>
                <a:latin typeface="Calibri"/>
                <a:ea typeface="Calibri"/>
                <a:cs typeface="Calibri"/>
                <a:sym typeface="Calibri"/>
              </a:rPr>
              <a:t>(C)</a:t>
            </a:r>
            <a:r>
              <a:rPr b="1" lang="en" sz="1600">
                <a:solidFill>
                  <a:schemeClr val="dk1"/>
                </a:solidFill>
                <a:latin typeface="Calibri"/>
                <a:ea typeface="Calibri"/>
                <a:cs typeface="Calibri"/>
                <a:sym typeface="Calibri"/>
              </a:rPr>
              <a:t> Kīrya layson</a:t>
            </a:r>
            <a:endParaRPr b="1" sz="1600"/>
          </a:p>
          <a:p>
            <a:pPr indent="0" lvl="0" marL="0" marR="0" rtl="0" algn="l">
              <a:lnSpc>
                <a:spcPct val="100000"/>
              </a:lnSpc>
              <a:spcBef>
                <a:spcPts val="0"/>
              </a:spcBef>
              <a:spcAft>
                <a:spcPts val="0"/>
              </a:spcAft>
              <a:buNone/>
            </a:pPr>
            <a:r>
              <a:rPr b="1" lang="en" sz="1800" u="sng">
                <a:solidFill>
                  <a:schemeClr val="dk1"/>
                </a:solidFill>
                <a:latin typeface="Calibri"/>
                <a:ea typeface="Calibri"/>
                <a:cs typeface="Calibri"/>
                <a:sym typeface="Calibri"/>
              </a:rPr>
              <a:t>Kīrya layson</a:t>
            </a:r>
            <a:r>
              <a:rPr b="1" lang="en" sz="1800">
                <a:solidFill>
                  <a:schemeClr val="dk1"/>
                </a:solidFill>
                <a:latin typeface="Calibri"/>
                <a:ea typeface="Calibri"/>
                <a:cs typeface="Calibri"/>
                <a:sym typeface="Calibri"/>
              </a:rPr>
              <a:t> 2x</a:t>
            </a:r>
            <a:r>
              <a:rPr b="1" i="0" lang="en" sz="1800" u="none" cap="none" strike="noStrike">
                <a:solidFill>
                  <a:schemeClr val="dk1"/>
                </a:solidFill>
                <a:latin typeface="Calibri"/>
                <a:ea typeface="Calibri"/>
                <a:cs typeface="Calibri"/>
                <a:sym typeface="Calibri"/>
              </a:rPr>
              <a:t> </a:t>
            </a:r>
            <a:r>
              <a:rPr b="1" lang="en" sz="2000">
                <a:solidFill>
                  <a:srgbClr val="FF0000"/>
                </a:solidFill>
                <a:latin typeface="Calibri"/>
                <a:ea typeface="Calibri"/>
                <a:cs typeface="Calibri"/>
                <a:sym typeface="Calibri"/>
              </a:rPr>
              <a:t>ta’os</a:t>
            </a:r>
            <a:r>
              <a:rPr b="1" lang="en" sz="900">
                <a:solidFill>
                  <a:srgbClr val="FF0000"/>
                </a:solidFill>
                <a:latin typeface="Calibri"/>
                <a:ea typeface="Calibri"/>
                <a:cs typeface="Calibri"/>
                <a:sym typeface="Calibri"/>
              </a:rPr>
              <a:t>(G)</a:t>
            </a:r>
            <a:r>
              <a:rPr b="1" i="0" lang="en" sz="1800" u="none" cap="none" strike="noStrike">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nayin Kīrya layson</a:t>
            </a:r>
            <a:endParaRPr b="1" sz="1800"/>
          </a:p>
          <a:p>
            <a:pPr indent="0" lvl="0" marL="0" marR="0" rtl="0" algn="l">
              <a:lnSpc>
                <a:spcPct val="100000"/>
              </a:lnSpc>
              <a:spcBef>
                <a:spcPts val="0"/>
              </a:spcBef>
              <a:spcAft>
                <a:spcPts val="0"/>
              </a:spcAft>
              <a:buNone/>
            </a:pPr>
            <a:r>
              <a:rPr b="1" lang="en" sz="1700" u="sng">
                <a:solidFill>
                  <a:schemeClr val="dk1"/>
                </a:solidFill>
                <a:latin typeface="Calibri"/>
                <a:ea typeface="Calibri"/>
                <a:cs typeface="Calibri"/>
                <a:sym typeface="Calibri"/>
              </a:rPr>
              <a:t>Kīrya layson</a:t>
            </a:r>
            <a:r>
              <a:rPr b="1" lang="en" sz="1700">
                <a:solidFill>
                  <a:schemeClr val="dk1"/>
                </a:solidFill>
                <a:latin typeface="Calibri"/>
                <a:ea typeface="Calibri"/>
                <a:cs typeface="Calibri"/>
                <a:sym typeface="Calibri"/>
              </a:rPr>
              <a:t> 2x</a:t>
            </a:r>
            <a:r>
              <a:rPr b="1" i="0" lang="en" sz="1700" u="none" cap="none" strike="noStrike">
                <a:solidFill>
                  <a:schemeClr val="dk1"/>
                </a:solidFill>
                <a:latin typeface="Calibri"/>
                <a:ea typeface="Calibri"/>
                <a:cs typeface="Calibri"/>
                <a:sym typeface="Calibri"/>
              </a:rPr>
              <a:t> </a:t>
            </a:r>
            <a:r>
              <a:rPr b="1" lang="en" sz="1900">
                <a:solidFill>
                  <a:srgbClr val="FF0000"/>
                </a:solidFill>
                <a:latin typeface="Calibri"/>
                <a:ea typeface="Calibri"/>
                <a:cs typeface="Calibri"/>
                <a:sym typeface="Calibri"/>
              </a:rPr>
              <a:t>Masiyas</a:t>
            </a:r>
            <a:r>
              <a:rPr b="1" lang="en" sz="700">
                <a:solidFill>
                  <a:srgbClr val="FF0000"/>
                </a:solidFill>
                <a:latin typeface="Calibri"/>
                <a:ea typeface="Calibri"/>
                <a:cs typeface="Calibri"/>
                <a:sym typeface="Calibri"/>
              </a:rPr>
              <a:t>(Hebrew)</a:t>
            </a:r>
            <a:r>
              <a:rPr b="1" i="0" lang="en" sz="1700" u="none" cap="none" strike="noStrike">
                <a:solidFill>
                  <a:schemeClr val="dk1"/>
                </a:solidFill>
                <a:latin typeface="Calibri"/>
                <a:ea typeface="Calibri"/>
                <a:cs typeface="Calibri"/>
                <a:sym typeface="Calibri"/>
              </a:rPr>
              <a:t> </a:t>
            </a:r>
            <a:r>
              <a:rPr b="1" lang="en" sz="1700">
                <a:solidFill>
                  <a:schemeClr val="dk1"/>
                </a:solidFill>
                <a:latin typeface="Calibri"/>
                <a:ea typeface="Calibri"/>
                <a:cs typeface="Calibri"/>
                <a:sym typeface="Calibri"/>
              </a:rPr>
              <a:t>nayin Kīrya layson</a:t>
            </a:r>
            <a:endParaRPr b="1"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 sz="1800" u="sng">
                <a:solidFill>
                  <a:schemeClr val="dk1"/>
                </a:solidFill>
                <a:latin typeface="Calibri"/>
                <a:ea typeface="Calibri"/>
                <a:cs typeface="Calibri"/>
                <a:sym typeface="Calibri"/>
              </a:rPr>
              <a:t>Kīrya layson</a:t>
            </a:r>
            <a:r>
              <a:rPr b="1" lang="en" sz="1800">
                <a:solidFill>
                  <a:schemeClr val="dk1"/>
                </a:solidFill>
                <a:latin typeface="Calibri"/>
                <a:ea typeface="Calibri"/>
                <a:cs typeface="Calibri"/>
                <a:sym typeface="Calibri"/>
              </a:rPr>
              <a:t> 2x</a:t>
            </a:r>
            <a:r>
              <a:rPr b="1" i="0" lang="en" sz="1800" u="none" cap="none" strike="noStrike">
                <a:solidFill>
                  <a:schemeClr val="dk1"/>
                </a:solidFill>
                <a:latin typeface="Calibri"/>
                <a:ea typeface="Calibri"/>
                <a:cs typeface="Calibri"/>
                <a:sym typeface="Calibri"/>
              </a:rPr>
              <a:t> </a:t>
            </a:r>
            <a:r>
              <a:rPr b="1" lang="en" sz="1900">
                <a:solidFill>
                  <a:srgbClr val="FF0000"/>
                </a:solidFill>
                <a:latin typeface="Calibri"/>
                <a:ea typeface="Calibri"/>
                <a:cs typeface="Calibri"/>
                <a:sym typeface="Calibri"/>
              </a:rPr>
              <a:t>Īyesus</a:t>
            </a:r>
            <a:r>
              <a:rPr b="1" i="0" lang="en" sz="1800" u="none" cap="none" strike="noStrike">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nayin Kīrya layson</a:t>
            </a:r>
            <a:r>
              <a:rPr b="1" i="0" lang="en" sz="1800" u="none" cap="none" strike="noStrike">
                <a:solidFill>
                  <a:schemeClr val="dk1"/>
                </a:solidFill>
                <a:latin typeface="Calibri"/>
                <a:ea typeface="Calibri"/>
                <a:cs typeface="Calibri"/>
                <a:sym typeface="Calibri"/>
              </a:rPr>
              <a:t>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 sz="1800" u="sng">
                <a:solidFill>
                  <a:schemeClr val="dk1"/>
                </a:solidFill>
                <a:latin typeface="Calibri"/>
                <a:ea typeface="Calibri"/>
                <a:cs typeface="Calibri"/>
                <a:sym typeface="Calibri"/>
              </a:rPr>
              <a:t>Kīrya layson</a:t>
            </a:r>
            <a:r>
              <a:rPr b="1" lang="en" sz="1800">
                <a:solidFill>
                  <a:schemeClr val="dk1"/>
                </a:solidFill>
                <a:latin typeface="Calibri"/>
                <a:ea typeface="Calibri"/>
                <a:cs typeface="Calibri"/>
                <a:sym typeface="Calibri"/>
              </a:rPr>
              <a:t> 2x</a:t>
            </a:r>
            <a:r>
              <a:rPr b="1" i="0" lang="en" sz="1800" u="none" cap="none" strike="noStrike">
                <a:solidFill>
                  <a:schemeClr val="dk1"/>
                </a:solidFill>
                <a:latin typeface="Calibri"/>
                <a:ea typeface="Calibri"/>
                <a:cs typeface="Calibri"/>
                <a:sym typeface="Calibri"/>
              </a:rPr>
              <a:t> </a:t>
            </a:r>
            <a:r>
              <a:rPr b="1" lang="en" sz="2000">
                <a:solidFill>
                  <a:srgbClr val="FF0000"/>
                </a:solidFill>
                <a:latin typeface="Calibri"/>
                <a:ea typeface="Calibri"/>
                <a:cs typeface="Calibri"/>
                <a:sym typeface="Calibri"/>
              </a:rPr>
              <a:t>Kristos</a:t>
            </a:r>
            <a:r>
              <a:rPr b="1" i="0" lang="en" sz="1800" u="none" cap="none" strike="noStrike">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nayin Kīrya layson</a:t>
            </a:r>
            <a:r>
              <a:rPr b="1" i="0" lang="en" sz="1800" u="none" cap="none" strike="noStrike">
                <a:solidFill>
                  <a:schemeClr val="dk1"/>
                </a:solidFill>
                <a:latin typeface="Calibri"/>
                <a:ea typeface="Calibri"/>
                <a:cs typeface="Calibri"/>
                <a:sym typeface="Calibri"/>
              </a:rPr>
              <a:t>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 sz="1800" u="sng">
                <a:solidFill>
                  <a:schemeClr val="dk1"/>
                </a:solidFill>
                <a:latin typeface="Calibri"/>
                <a:ea typeface="Calibri"/>
                <a:cs typeface="Calibri"/>
                <a:sym typeface="Calibri"/>
              </a:rPr>
              <a:t>Kīrya layson</a:t>
            </a:r>
            <a:r>
              <a:rPr b="1" lang="en" sz="1800">
                <a:solidFill>
                  <a:schemeClr val="dk1"/>
                </a:solidFill>
                <a:latin typeface="Calibri"/>
                <a:ea typeface="Calibri"/>
                <a:cs typeface="Calibri"/>
                <a:sym typeface="Calibri"/>
              </a:rPr>
              <a:t> 2x</a:t>
            </a:r>
            <a:r>
              <a:rPr b="1" i="0" lang="en" sz="1800" u="none" cap="none" strike="noStrike">
                <a:solidFill>
                  <a:schemeClr val="dk1"/>
                </a:solidFill>
                <a:latin typeface="Calibri"/>
                <a:ea typeface="Calibri"/>
                <a:cs typeface="Calibri"/>
                <a:sym typeface="Calibri"/>
              </a:rPr>
              <a:t> </a:t>
            </a:r>
            <a:r>
              <a:rPr b="1" lang="en" sz="1900">
                <a:solidFill>
                  <a:srgbClr val="FF0000"/>
                </a:solidFill>
                <a:latin typeface="Calibri"/>
                <a:ea typeface="Calibri"/>
                <a:cs typeface="Calibri"/>
                <a:sym typeface="Calibri"/>
              </a:rPr>
              <a:t>Amanu’iel</a:t>
            </a:r>
            <a:r>
              <a:rPr b="1" i="0" lang="en" sz="1800" u="none" cap="none" strike="noStrike">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nayin Kīrya layson</a:t>
            </a:r>
            <a:endParaRPr b="1" sz="1800"/>
          </a:p>
          <a:p>
            <a:pPr indent="0" lvl="0" marL="0" marR="0" rtl="0" algn="l">
              <a:lnSpc>
                <a:spcPct val="100000"/>
              </a:lnSpc>
              <a:spcBef>
                <a:spcPts val="0"/>
              </a:spcBef>
              <a:spcAft>
                <a:spcPts val="0"/>
              </a:spcAft>
              <a:buNone/>
            </a:pPr>
            <a:r>
              <a:rPr b="1" lang="en" sz="1800" u="sng">
                <a:solidFill>
                  <a:schemeClr val="dk1"/>
                </a:solidFill>
                <a:latin typeface="Calibri"/>
                <a:ea typeface="Calibri"/>
                <a:cs typeface="Calibri"/>
                <a:sym typeface="Calibri"/>
              </a:rPr>
              <a:t>Kīrya layson</a:t>
            </a:r>
            <a:r>
              <a:rPr b="1" i="0" lang="en" sz="1800" u="none" cap="none" strike="noStrike">
                <a:solidFill>
                  <a:schemeClr val="dk1"/>
                </a:solidFill>
                <a:latin typeface="Calibri"/>
                <a:ea typeface="Calibri"/>
                <a:cs typeface="Calibri"/>
                <a:sym typeface="Calibri"/>
              </a:rPr>
              <a:t> 2x </a:t>
            </a:r>
            <a:r>
              <a:rPr b="1" lang="en" sz="2000">
                <a:solidFill>
                  <a:srgbClr val="FF0000"/>
                </a:solidFill>
                <a:latin typeface="Calibri"/>
                <a:ea typeface="Calibri"/>
                <a:cs typeface="Calibri"/>
                <a:sym typeface="Calibri"/>
              </a:rPr>
              <a:t>tisbuTa</a:t>
            </a:r>
            <a:r>
              <a:rPr b="1" lang="en" sz="700">
                <a:solidFill>
                  <a:srgbClr val="FF0000"/>
                </a:solidFill>
                <a:latin typeface="Calibri"/>
                <a:ea typeface="Calibri"/>
                <a:cs typeface="Calibri"/>
                <a:sym typeface="Calibri"/>
              </a:rPr>
              <a:t>(G)</a:t>
            </a:r>
            <a:r>
              <a:rPr b="1" i="0" lang="en" sz="1800" u="none" cap="none" strike="noStrike">
                <a:solidFill>
                  <a:schemeClr val="dk1"/>
                </a:solidFill>
                <a:latin typeface="Calibri"/>
                <a:ea typeface="Calibri"/>
                <a:cs typeface="Calibri"/>
                <a:sym typeface="Calibri"/>
              </a:rPr>
              <a:t> </a:t>
            </a:r>
            <a:r>
              <a:rPr b="1" lang="en" sz="1800">
                <a:solidFill>
                  <a:schemeClr val="dk1"/>
                </a:solidFill>
                <a:latin typeface="Calibri"/>
                <a:ea typeface="Calibri"/>
                <a:cs typeface="Calibri"/>
                <a:sym typeface="Calibri"/>
              </a:rPr>
              <a:t>nayin Kīrya layson</a:t>
            </a:r>
            <a:endParaRPr b="1" sz="400">
              <a:solidFill>
                <a:schemeClr val="dk1"/>
              </a:solidFill>
              <a:latin typeface="Calibri"/>
              <a:ea typeface="Calibri"/>
              <a:cs typeface="Calibri"/>
              <a:sym typeface="Calibri"/>
            </a:endParaRPr>
          </a:p>
        </p:txBody>
      </p:sp>
      <p:sp>
        <p:nvSpPr>
          <p:cNvPr id="483" name="Google Shape;483;p76"/>
          <p:cNvSpPr txBox="1"/>
          <p:nvPr/>
        </p:nvSpPr>
        <p:spPr>
          <a:xfrm>
            <a:off x="715475" y="2623800"/>
            <a:ext cx="8247900" cy="225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 5x</a:t>
            </a:r>
            <a:endParaRPr sz="1800"/>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2x</a:t>
            </a:r>
            <a:r>
              <a:rPr b="0" i="0" lang="en" sz="1800" u="none" cap="none" strike="noStrike">
                <a:solidFill>
                  <a:schemeClr val="dk1"/>
                </a:solidFill>
                <a:latin typeface="Calibri"/>
                <a:ea typeface="Calibri"/>
                <a:cs typeface="Calibri"/>
                <a:sym typeface="Calibri"/>
              </a:rPr>
              <a:t> </a:t>
            </a:r>
            <a:r>
              <a:rPr b="1" lang="en" sz="1800">
                <a:solidFill>
                  <a:srgbClr val="FF0000"/>
                </a:solidFill>
                <a:latin typeface="Calibri"/>
                <a:ea typeface="Calibri"/>
                <a:cs typeface="Calibri"/>
                <a:sym typeface="Calibri"/>
              </a:rPr>
              <a:t>Oh God</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have compassion Lord have mercy </a:t>
            </a:r>
            <a:endParaRPr sz="1800"/>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lang="en" sz="1800">
                <a:solidFill>
                  <a:srgbClr val="FF0000"/>
                </a:solidFill>
                <a:latin typeface="Calibri"/>
                <a:ea typeface="Calibri"/>
                <a:cs typeface="Calibri"/>
                <a:sym typeface="Calibri"/>
              </a:rPr>
              <a:t>Lord, God</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have compassion</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Lord have mercy</a:t>
            </a:r>
            <a:endParaRPr sz="1800"/>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lang="en" sz="1800">
                <a:solidFill>
                  <a:srgbClr val="FF0000"/>
                </a:solidFill>
                <a:latin typeface="Calibri"/>
                <a:ea typeface="Calibri"/>
                <a:cs typeface="Calibri"/>
                <a:sym typeface="Calibri"/>
              </a:rPr>
              <a:t>Messiah</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have compassion</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Lord have mercy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lang="en" sz="1800">
                <a:solidFill>
                  <a:srgbClr val="FF0000"/>
                </a:solidFill>
                <a:latin typeface="Calibri"/>
                <a:ea typeface="Calibri"/>
                <a:cs typeface="Calibri"/>
                <a:sym typeface="Calibri"/>
              </a:rPr>
              <a:t>Jesus</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have compassion,</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Lord have mercy</a:t>
            </a:r>
            <a:r>
              <a:rPr b="0" i="0" lang="en"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lang="en" sz="1800">
                <a:solidFill>
                  <a:srgbClr val="FF0000"/>
                </a:solidFill>
                <a:latin typeface="Calibri"/>
                <a:ea typeface="Calibri"/>
                <a:cs typeface="Calibri"/>
                <a:sym typeface="Calibri"/>
              </a:rPr>
              <a:t>Christ</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have compassion,</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Lord have mercy</a:t>
            </a:r>
            <a:r>
              <a:rPr b="0" i="0" lang="en"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a:t>
            </a:r>
            <a:r>
              <a:rPr lang="en" sz="1800">
                <a:solidFill>
                  <a:schemeClr val="dk1"/>
                </a:solidFill>
                <a:latin typeface="Calibri"/>
                <a:ea typeface="Calibri"/>
                <a:cs typeface="Calibri"/>
                <a:sym typeface="Calibri"/>
              </a:rPr>
              <a:t> 2x</a:t>
            </a:r>
            <a:r>
              <a:rPr b="0" i="0" lang="en" sz="1800" u="none" cap="none" strike="noStrike">
                <a:solidFill>
                  <a:schemeClr val="dk1"/>
                </a:solidFill>
                <a:latin typeface="Calibri"/>
                <a:ea typeface="Calibri"/>
                <a:cs typeface="Calibri"/>
                <a:sym typeface="Calibri"/>
              </a:rPr>
              <a:t> </a:t>
            </a:r>
            <a:r>
              <a:rPr b="1" lang="en" sz="1800">
                <a:solidFill>
                  <a:srgbClr val="FF0000"/>
                </a:solidFill>
                <a:latin typeface="Calibri"/>
                <a:ea typeface="Calibri"/>
                <a:cs typeface="Calibri"/>
                <a:sym typeface="Calibri"/>
              </a:rPr>
              <a:t>Emmanuel</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have compassion</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Lord have mercy</a:t>
            </a:r>
            <a:endParaRPr sz="1800"/>
          </a:p>
          <a:p>
            <a:pPr indent="0" lvl="0" marL="0" marR="0" rtl="0" algn="l">
              <a:lnSpc>
                <a:spcPct val="100000"/>
              </a:lnSpc>
              <a:spcBef>
                <a:spcPts val="0"/>
              </a:spcBef>
              <a:spcAft>
                <a:spcPts val="0"/>
              </a:spcAft>
              <a:buNone/>
            </a:pPr>
            <a:r>
              <a:rPr lang="en" sz="1800" u="sng">
                <a:solidFill>
                  <a:schemeClr val="dk1"/>
                </a:solidFill>
                <a:latin typeface="Calibri"/>
                <a:ea typeface="Calibri"/>
                <a:cs typeface="Calibri"/>
                <a:sym typeface="Calibri"/>
              </a:rPr>
              <a:t>Lord have mercy</a:t>
            </a:r>
            <a:r>
              <a:rPr b="0" i="0" lang="en" sz="1800" u="none" cap="none" strike="noStrike">
                <a:solidFill>
                  <a:schemeClr val="dk1"/>
                </a:solidFill>
                <a:latin typeface="Calibri"/>
                <a:ea typeface="Calibri"/>
                <a:cs typeface="Calibri"/>
                <a:sym typeface="Calibri"/>
              </a:rPr>
              <a:t> 2x </a:t>
            </a:r>
            <a:r>
              <a:rPr b="1" lang="en" sz="1800">
                <a:solidFill>
                  <a:srgbClr val="FF0000"/>
                </a:solidFill>
                <a:latin typeface="Calibri"/>
                <a:ea typeface="Calibri"/>
                <a:cs typeface="Calibri"/>
                <a:sym typeface="Calibri"/>
              </a:rPr>
              <a:t>Oh Sovereign One</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have compassion</a:t>
            </a: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Lord have mercy</a:t>
            </a:r>
            <a:endParaRPr sz="4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7"/>
          <p:cNvSpPr txBox="1"/>
          <p:nvPr/>
        </p:nvSpPr>
        <p:spPr>
          <a:xfrm>
            <a:off x="266700" y="-439500"/>
            <a:ext cx="8610600" cy="400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800">
              <a:solidFill>
                <a:schemeClr val="dk1"/>
              </a:solidFill>
              <a:latin typeface="Calibri"/>
              <a:ea typeface="Calibri"/>
              <a:cs typeface="Calibri"/>
              <a:sym typeface="Calibri"/>
            </a:endParaRPr>
          </a:p>
          <a:p>
            <a:pPr indent="0" lvl="0" marL="0" marR="0" rtl="0" algn="ctr">
              <a:spcBef>
                <a:spcPts val="0"/>
              </a:spcBef>
              <a:spcAft>
                <a:spcPts val="0"/>
              </a:spcAft>
              <a:buNone/>
            </a:pPr>
            <a:r>
              <a:rPr lang="en" sz="3800">
                <a:solidFill>
                  <a:schemeClr val="dk1"/>
                </a:solidFill>
                <a:latin typeface="Calibri"/>
                <a:ea typeface="Calibri"/>
                <a:cs typeface="Calibri"/>
                <a:sym typeface="Calibri"/>
              </a:rPr>
              <a:t>ኪሪያላይሶን ፵፩ ጊዜ በል</a:t>
            </a:r>
            <a:endParaRPr sz="3800">
              <a:solidFill>
                <a:schemeClr val="dk1"/>
              </a:solidFill>
              <a:latin typeface="Calibri"/>
              <a:ea typeface="Calibri"/>
              <a:cs typeface="Calibri"/>
              <a:sym typeface="Calibri"/>
            </a:endParaRPr>
          </a:p>
          <a:p>
            <a:pPr indent="0" lvl="0" marL="0" marR="0" rtl="0" algn="ctr">
              <a:spcBef>
                <a:spcPts val="0"/>
              </a:spcBef>
              <a:spcAft>
                <a:spcPts val="0"/>
              </a:spcAft>
              <a:buNone/>
            </a:pPr>
            <a:r>
              <a:rPr lang="en" sz="3800">
                <a:solidFill>
                  <a:schemeClr val="dk1"/>
                </a:solidFill>
                <a:latin typeface="Calibri"/>
                <a:ea typeface="Calibri"/>
                <a:cs typeface="Calibri"/>
                <a:sym typeface="Calibri"/>
              </a:rPr>
              <a:t>12 ኣቡነ ዘበሰማይት</a:t>
            </a:r>
            <a:endParaRPr sz="3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3800">
              <a:solidFill>
                <a:schemeClr val="dk1"/>
              </a:solidFill>
              <a:latin typeface="Calibri"/>
              <a:ea typeface="Calibri"/>
              <a:cs typeface="Calibri"/>
              <a:sym typeface="Calibri"/>
            </a:endParaRPr>
          </a:p>
          <a:p>
            <a:pPr indent="0" lvl="0" marL="0" marR="0" rtl="0" algn="ctr">
              <a:spcBef>
                <a:spcPts val="0"/>
              </a:spcBef>
              <a:spcAft>
                <a:spcPts val="0"/>
              </a:spcAft>
              <a:buNone/>
            </a:pPr>
            <a:r>
              <a:rPr lang="en" sz="3800">
                <a:solidFill>
                  <a:schemeClr val="dk1"/>
                </a:solidFill>
                <a:latin typeface="Calibri"/>
                <a:ea typeface="Calibri"/>
                <a:cs typeface="Calibri"/>
                <a:sym typeface="Calibri"/>
              </a:rPr>
              <a:t>Kīrya layson 41 gīzie bel</a:t>
            </a:r>
            <a:endParaRPr sz="3800">
              <a:solidFill>
                <a:schemeClr val="dk1"/>
              </a:solidFill>
              <a:latin typeface="Calibri"/>
              <a:ea typeface="Calibri"/>
              <a:cs typeface="Calibri"/>
              <a:sym typeface="Calibri"/>
            </a:endParaRPr>
          </a:p>
          <a:p>
            <a:pPr indent="0" lvl="0" marL="0" marR="0" rtl="0" algn="ctr">
              <a:spcBef>
                <a:spcPts val="0"/>
              </a:spcBef>
              <a:spcAft>
                <a:spcPts val="0"/>
              </a:spcAft>
              <a:buNone/>
            </a:pPr>
            <a:r>
              <a:rPr lang="en" sz="3800">
                <a:solidFill>
                  <a:schemeClr val="dk1"/>
                </a:solidFill>
                <a:latin typeface="Calibri"/>
                <a:ea typeface="Calibri"/>
                <a:cs typeface="Calibri"/>
                <a:sym typeface="Calibri"/>
              </a:rPr>
              <a:t>12 Abune zebe-semayat</a:t>
            </a:r>
            <a:endParaRPr sz="3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800">
              <a:solidFill>
                <a:schemeClr val="dk1"/>
              </a:solidFill>
              <a:latin typeface="Calibri"/>
              <a:ea typeface="Calibri"/>
              <a:cs typeface="Calibri"/>
              <a:sym typeface="Calibri"/>
            </a:endParaRPr>
          </a:p>
          <a:p>
            <a:pPr indent="457200" lvl="0" marL="2286000" rtl="0" algn="l">
              <a:spcBef>
                <a:spcPts val="0"/>
              </a:spcBef>
              <a:spcAft>
                <a:spcPts val="0"/>
              </a:spcAft>
              <a:buClr>
                <a:schemeClr val="dk1"/>
              </a:buClr>
              <a:buFont typeface="Arial"/>
              <a:buNone/>
            </a:pPr>
            <a:r>
              <a:rPr i="1" lang="en" sz="3800">
                <a:solidFill>
                  <a:schemeClr val="dk1"/>
                </a:solidFill>
                <a:latin typeface="Calibri"/>
                <a:ea typeface="Calibri"/>
                <a:cs typeface="Calibri"/>
                <a:sym typeface="Calibri"/>
              </a:rPr>
              <a:t>41x Prostration</a:t>
            </a:r>
            <a:endParaRPr i="1" sz="3800">
              <a:solidFill>
                <a:schemeClr val="dk1"/>
              </a:solidFill>
              <a:latin typeface="Calibri"/>
              <a:ea typeface="Calibri"/>
              <a:cs typeface="Calibri"/>
              <a:sym typeface="Calibri"/>
            </a:endParaRPr>
          </a:p>
          <a:p>
            <a:pPr indent="0" lvl="0" marL="0" marR="0" rtl="0" algn="ctr">
              <a:spcBef>
                <a:spcPts val="0"/>
              </a:spcBef>
              <a:spcAft>
                <a:spcPts val="0"/>
              </a:spcAft>
              <a:buNone/>
            </a:pPr>
            <a:r>
              <a:rPr i="1" lang="en" sz="3800">
                <a:solidFill>
                  <a:schemeClr val="dk1"/>
                </a:solidFill>
                <a:latin typeface="Calibri"/>
                <a:ea typeface="Calibri"/>
                <a:cs typeface="Calibri"/>
                <a:sym typeface="Calibri"/>
              </a:rPr>
              <a:t>12x Our Father Who Art in Heaven</a:t>
            </a:r>
            <a:endParaRPr i="1" sz="38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8"/>
          <p:cNvSpPr txBox="1"/>
          <p:nvPr/>
        </p:nvSpPr>
        <p:spPr>
          <a:xfrm>
            <a:off x="302850" y="-4762"/>
            <a:ext cx="4597200" cy="4635000"/>
          </a:xfrm>
          <a:prstGeom prst="rect">
            <a:avLst/>
          </a:prstGeom>
          <a:noFill/>
          <a:ln>
            <a:noFill/>
          </a:ln>
        </p:spPr>
        <p:txBody>
          <a:bodyPr anchorCtr="0" anchor="t" bIns="46025" lIns="92075" spcFirstLastPara="1" rIns="92075" wrap="square" tIns="46025">
            <a:noAutofit/>
          </a:bodyPr>
          <a:lstStyle/>
          <a:p>
            <a:pPr indent="-446087" lvl="0" marL="465137" rtl="0" algn="l">
              <a:spcBef>
                <a:spcPts val="0"/>
              </a:spcBef>
              <a:spcAft>
                <a:spcPts val="0"/>
              </a:spcAft>
              <a:buClr>
                <a:srgbClr val="33CC33"/>
              </a:buClr>
              <a:buSzPts val="3100"/>
              <a:buFont typeface="Noto Sans Symbols"/>
              <a:buChar char="❖"/>
            </a:pPr>
            <a:r>
              <a:rPr b="1" lang="en" sz="3100" u="sng">
                <a:solidFill>
                  <a:schemeClr val="dk1"/>
                </a:solidFill>
              </a:rPr>
              <a:t>ሕዝብ</a:t>
            </a:r>
            <a:r>
              <a:rPr b="1" lang="en" sz="3100">
                <a:solidFill>
                  <a:schemeClr val="dk1"/>
                </a:solidFill>
              </a:rPr>
              <a:t>፡-</a:t>
            </a:r>
            <a:r>
              <a:rPr lang="en" sz="3100">
                <a:solidFill>
                  <a:schemeClr val="dk1"/>
                </a:solidFill>
              </a:rPr>
              <a:t> ኦ ሥሉስ ቅዱስ መሐረነ፤ ኦ ሥሉስ ቅዱስ  መሐከነ፤ ኦ ሥሉስ  ቅዱስ ተሣሃለነ።</a:t>
            </a:r>
            <a:endParaRPr sz="3100">
              <a:solidFill>
                <a:schemeClr val="dk1"/>
              </a:solidFill>
            </a:endParaRPr>
          </a:p>
          <a:p>
            <a:pPr indent="-458787" lvl="0" marL="465137" rtl="0" algn="l">
              <a:spcBef>
                <a:spcPts val="640"/>
              </a:spcBef>
              <a:spcAft>
                <a:spcPts val="0"/>
              </a:spcAft>
              <a:buClr>
                <a:schemeClr val="dk1"/>
              </a:buClr>
              <a:buSzPts val="3100"/>
              <a:buFont typeface="Noto Sans Symbols"/>
              <a:buChar char="❖"/>
            </a:pPr>
            <a:r>
              <a:rPr lang="en" sz="3100">
                <a:solidFill>
                  <a:schemeClr val="dk1"/>
                </a:solidFill>
              </a:rPr>
              <a:t>ኦ ሥሉስ ቅዱስ ምሓረና፡ ኦ ሥሉስ ቅዱስ ራሕርሓልና፡ ኦ ሥሉስ ቅዱስ ይቕረ በለልና።</a:t>
            </a:r>
            <a:endParaRPr sz="3100">
              <a:solidFill>
                <a:schemeClr val="dk1"/>
              </a:solidFill>
            </a:endParaRPr>
          </a:p>
          <a:p>
            <a:pPr indent="0" lvl="0" marL="0" rtl="0" algn="l">
              <a:spcBef>
                <a:spcPts val="800"/>
              </a:spcBef>
              <a:spcAft>
                <a:spcPts val="0"/>
              </a:spcAft>
              <a:buNone/>
            </a:pPr>
            <a:r>
              <a:t/>
            </a:r>
            <a:endParaRPr sz="3100">
              <a:solidFill>
                <a:srgbClr val="DDDDDD"/>
              </a:solidFill>
            </a:endParaRPr>
          </a:p>
          <a:p>
            <a:pPr indent="-88900" lvl="0" marL="342900" rtl="0" algn="l">
              <a:spcBef>
                <a:spcPts val="800"/>
              </a:spcBef>
              <a:spcAft>
                <a:spcPts val="0"/>
              </a:spcAft>
              <a:buNone/>
            </a:pPr>
            <a:r>
              <a:t/>
            </a:r>
            <a:endParaRPr sz="3100">
              <a:solidFill>
                <a:srgbClr val="FFFFFF"/>
              </a:solidFill>
            </a:endParaRPr>
          </a:p>
        </p:txBody>
      </p:sp>
      <p:sp>
        <p:nvSpPr>
          <p:cNvPr id="494" name="Google Shape;494;p78"/>
          <p:cNvSpPr txBox="1"/>
          <p:nvPr/>
        </p:nvSpPr>
        <p:spPr>
          <a:xfrm>
            <a:off x="4530593" y="125363"/>
            <a:ext cx="4405800" cy="4702200"/>
          </a:xfrm>
          <a:prstGeom prst="rect">
            <a:avLst/>
          </a:prstGeom>
          <a:noFill/>
          <a:ln>
            <a:noFill/>
          </a:ln>
        </p:spPr>
        <p:txBody>
          <a:bodyPr anchorCtr="0" anchor="t" bIns="91425" lIns="91425" spcFirstLastPara="1" rIns="91425" wrap="square" tIns="91425">
            <a:noAutofit/>
          </a:bodyPr>
          <a:lstStyle/>
          <a:p>
            <a:pPr indent="-439737" lvl="0" marL="465137" rtl="0" algn="l">
              <a:spcBef>
                <a:spcPts val="640"/>
              </a:spcBef>
              <a:spcAft>
                <a:spcPts val="0"/>
              </a:spcAft>
              <a:buClr>
                <a:srgbClr val="0000FF"/>
              </a:buClr>
              <a:buSzPts val="2800"/>
              <a:buFont typeface="Noto Sans Symbols"/>
              <a:buChar char="❖"/>
            </a:pPr>
            <a:r>
              <a:rPr b="1" lang="en" sz="2800" u="sng">
                <a:solidFill>
                  <a:schemeClr val="dk1"/>
                </a:solidFill>
              </a:rPr>
              <a:t>Hizb</a:t>
            </a:r>
            <a:r>
              <a:rPr b="1" lang="en" sz="2800">
                <a:solidFill>
                  <a:schemeClr val="dk1"/>
                </a:solidFill>
              </a:rPr>
              <a:t>:</a:t>
            </a:r>
            <a:r>
              <a:rPr lang="en" sz="2800">
                <a:solidFill>
                  <a:schemeClr val="dk1"/>
                </a:solidFill>
              </a:rPr>
              <a:t> O Silus Qidus meharene, O silus Qidus mehakene, O silus Qidus tesahalene</a:t>
            </a:r>
            <a:endParaRPr sz="2800">
              <a:solidFill>
                <a:schemeClr val="dk1"/>
              </a:solidFill>
            </a:endParaRPr>
          </a:p>
          <a:p>
            <a:pPr indent="-388937" lvl="0" marL="465137" rtl="0" algn="l">
              <a:spcBef>
                <a:spcPts val="800"/>
              </a:spcBef>
              <a:spcAft>
                <a:spcPts val="0"/>
              </a:spcAft>
              <a:buClr>
                <a:srgbClr val="FF0000"/>
              </a:buClr>
              <a:buSzPts val="2800"/>
              <a:buFont typeface="Noto Sans Symbols"/>
              <a:buChar char="❖"/>
            </a:pPr>
            <a:r>
              <a:rPr b="1" lang="en" sz="2800" u="sng">
                <a:solidFill>
                  <a:srgbClr val="FF0000"/>
                </a:solidFill>
              </a:rPr>
              <a:t>People</a:t>
            </a:r>
            <a:r>
              <a:rPr b="1" lang="en" sz="2800">
                <a:solidFill>
                  <a:srgbClr val="FF0000"/>
                </a:solidFill>
              </a:rPr>
              <a:t>:</a:t>
            </a:r>
            <a:r>
              <a:rPr lang="en" sz="2800">
                <a:solidFill>
                  <a:srgbClr val="FFFFFF"/>
                </a:solidFill>
              </a:rPr>
              <a:t> </a:t>
            </a:r>
            <a:r>
              <a:rPr lang="en" sz="2800">
                <a:solidFill>
                  <a:schemeClr val="dk1"/>
                </a:solidFill>
              </a:rPr>
              <a:t>O Holy Trinity, pity us, O Holy Trinity, spare us, O Holy Trinity, have mercy upon us</a:t>
            </a:r>
            <a:r>
              <a:rPr lang="en" sz="2800">
                <a:solidFill>
                  <a:srgbClr val="FFFFFF"/>
                </a:solidFill>
              </a:rPr>
              <a:t>.</a:t>
            </a:r>
            <a:endParaRPr sz="2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9"/>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00" name="Google Shape;500;p79"/>
          <p:cNvSpPr txBox="1"/>
          <p:nvPr>
            <p:ph idx="1" type="body"/>
          </p:nvPr>
        </p:nvSpPr>
        <p:spPr>
          <a:xfrm>
            <a:off x="509275" y="425700"/>
            <a:ext cx="3837600" cy="4635000"/>
          </a:xfrm>
          <a:prstGeom prst="rect">
            <a:avLst/>
          </a:prstGeom>
          <a:noFill/>
          <a:ln>
            <a:noFill/>
          </a:ln>
        </p:spPr>
        <p:txBody>
          <a:bodyPr anchorCtr="0" anchor="t" bIns="46025" lIns="92075" spcFirstLastPara="1" rIns="92075" wrap="square" tIns="46025">
            <a:normAutofit/>
          </a:bodyPr>
          <a:lstStyle/>
          <a:p>
            <a:pPr indent="-390842" lvl="0" marL="465137" marR="0" rtl="0" algn="l">
              <a:lnSpc>
                <a:spcPct val="90000"/>
              </a:lnSpc>
              <a:spcBef>
                <a:spcPts val="0"/>
              </a:spcBef>
              <a:spcAft>
                <a:spcPts val="0"/>
              </a:spcAft>
              <a:buClr>
                <a:srgbClr val="33CC33"/>
              </a:buClr>
              <a:buSzPts val="3230"/>
              <a:buChar char="❖"/>
            </a:pPr>
            <a:r>
              <a:rPr b="0" i="0" lang="en" sz="3230" u="sng">
                <a:solidFill>
                  <a:schemeClr val="dk1"/>
                </a:solidFill>
                <a:latin typeface="Arial"/>
                <a:ea typeface="Arial"/>
                <a:cs typeface="Arial"/>
                <a:sym typeface="Arial"/>
              </a:rPr>
              <a:t>ዲያቆን</a:t>
            </a:r>
            <a:r>
              <a:rPr b="0" i="0" lang="en" sz="3230" u="none">
                <a:solidFill>
                  <a:schemeClr val="dk1"/>
                </a:solidFill>
                <a:latin typeface="Arial"/>
                <a:ea typeface="Arial"/>
                <a:cs typeface="Arial"/>
                <a:sym typeface="Arial"/>
              </a:rPr>
              <a:t>፡-</a:t>
            </a:r>
            <a:r>
              <a:rPr b="0" i="0" lang="en" sz="3230" u="none">
                <a:solidFill>
                  <a:srgbClr val="FFFF00"/>
                </a:solidFill>
                <a:latin typeface="Arial"/>
                <a:ea typeface="Arial"/>
                <a:cs typeface="Arial"/>
                <a:sym typeface="Arial"/>
              </a:rPr>
              <a:t> </a:t>
            </a:r>
            <a:r>
              <a:rPr b="0" i="0" lang="en" sz="3230" u="none">
                <a:solidFill>
                  <a:schemeClr val="dk1"/>
                </a:solidFill>
                <a:latin typeface="Arial"/>
                <a:ea typeface="Arial"/>
                <a:cs typeface="Arial"/>
                <a:sym typeface="Arial"/>
              </a:rPr>
              <a:t>ተንሥኡ ለጸሎት</a:t>
            </a:r>
            <a:r>
              <a:rPr b="0" i="0" lang="en" sz="3230" u="none">
                <a:solidFill>
                  <a:srgbClr val="FFFF00"/>
                </a:solidFill>
                <a:latin typeface="Arial"/>
                <a:ea typeface="Arial"/>
                <a:cs typeface="Arial"/>
                <a:sym typeface="Arial"/>
              </a:rPr>
              <a:t> </a:t>
            </a:r>
            <a:endParaRPr b="0" i="0" sz="3230" u="none">
              <a:solidFill>
                <a:schemeClr val="lt2"/>
              </a:solidFill>
              <a:latin typeface="Arial"/>
              <a:ea typeface="Arial"/>
              <a:cs typeface="Arial"/>
              <a:sym typeface="Arial"/>
            </a:endParaRPr>
          </a:p>
          <a:p>
            <a:pPr indent="-454342" lvl="0" marL="465137" marR="0" rtl="0" algn="l">
              <a:lnSpc>
                <a:spcPct val="90000"/>
              </a:lnSpc>
              <a:spcBef>
                <a:spcPts val="680"/>
              </a:spcBef>
              <a:spcAft>
                <a:spcPts val="0"/>
              </a:spcAft>
              <a:buClr>
                <a:schemeClr val="dk1"/>
              </a:buClr>
              <a:buSzPts val="3230"/>
              <a:buChar char="❖"/>
            </a:pPr>
            <a:r>
              <a:rPr b="0" i="0" lang="en" sz="3230" u="none">
                <a:solidFill>
                  <a:schemeClr val="dk1"/>
                </a:solidFill>
                <a:latin typeface="Arial"/>
                <a:ea typeface="Arial"/>
                <a:cs typeface="Arial"/>
                <a:sym typeface="Arial"/>
              </a:rPr>
              <a:t>ንጸሎት ተንሥኡ።</a:t>
            </a:r>
            <a:endParaRPr sz="3230">
              <a:solidFill>
                <a:schemeClr val="dk1"/>
              </a:solidFill>
            </a:endParaRPr>
          </a:p>
          <a:p>
            <a:pPr indent="0" lvl="0" marL="0" marR="0" rtl="0" algn="l">
              <a:lnSpc>
                <a:spcPct val="90000"/>
              </a:lnSpc>
              <a:spcBef>
                <a:spcPts val="240"/>
              </a:spcBef>
              <a:spcAft>
                <a:spcPts val="0"/>
              </a:spcAft>
              <a:buClr>
                <a:srgbClr val="FF6600"/>
              </a:buClr>
              <a:buSzPts val="1110"/>
              <a:buFont typeface="Noto Sans Symbols"/>
              <a:buNone/>
            </a:pPr>
            <a:r>
              <a:t/>
            </a:r>
            <a:endParaRPr sz="3230">
              <a:solidFill>
                <a:schemeClr val="lt2"/>
              </a:solidFill>
            </a:endParaRPr>
          </a:p>
          <a:p>
            <a:pPr indent="-365442" lvl="0" marL="465137" marR="0" rtl="0" algn="l">
              <a:lnSpc>
                <a:spcPct val="90000"/>
              </a:lnSpc>
              <a:spcBef>
                <a:spcPts val="960"/>
              </a:spcBef>
              <a:spcAft>
                <a:spcPts val="0"/>
              </a:spcAft>
              <a:buClr>
                <a:srgbClr val="33CC33"/>
              </a:buClr>
              <a:buSzPts val="3230"/>
              <a:buChar char="❖"/>
            </a:pPr>
            <a:r>
              <a:rPr b="1" i="0" lang="en" sz="3230" u="sng">
                <a:solidFill>
                  <a:schemeClr val="dk1"/>
                </a:solidFill>
              </a:rPr>
              <a:t>ሕዝብ</a:t>
            </a:r>
            <a:r>
              <a:rPr b="1" i="0" lang="en" sz="3230" u="none">
                <a:solidFill>
                  <a:schemeClr val="dk1"/>
                </a:solidFill>
              </a:rPr>
              <a:t>፡-</a:t>
            </a:r>
            <a:r>
              <a:rPr lang="en" sz="3230">
                <a:solidFill>
                  <a:schemeClr val="dk1"/>
                </a:solidFill>
              </a:rPr>
              <a:t>አቡነ ዘበሰማያት</a:t>
            </a:r>
            <a:r>
              <a:rPr i="0" lang="en" sz="3230" u="none">
                <a:solidFill>
                  <a:schemeClr val="dk1"/>
                </a:solidFill>
              </a:rPr>
              <a:t>።</a:t>
            </a:r>
            <a:endParaRPr i="0" sz="3230" u="none">
              <a:solidFill>
                <a:schemeClr val="dk1"/>
              </a:solidFill>
            </a:endParaRPr>
          </a:p>
          <a:p>
            <a:pPr indent="-467042" lvl="0" marL="465137" marR="0" rtl="0" algn="l">
              <a:lnSpc>
                <a:spcPct val="90000"/>
              </a:lnSpc>
              <a:spcBef>
                <a:spcPts val="640"/>
              </a:spcBef>
              <a:spcAft>
                <a:spcPts val="0"/>
              </a:spcAft>
              <a:buClr>
                <a:schemeClr val="dk1"/>
              </a:buClr>
              <a:buSzPts val="3230"/>
              <a:buChar char="❖"/>
            </a:pPr>
            <a:r>
              <a:rPr lang="en" sz="3230">
                <a:solidFill>
                  <a:schemeClr val="dk1"/>
                </a:solidFill>
              </a:rPr>
              <a:t>ኣብ ሰማይ ትነብር ኣቦና።</a:t>
            </a:r>
            <a:r>
              <a:rPr b="0" i="0" lang="en" sz="3230" u="none">
                <a:solidFill>
                  <a:schemeClr val="dk1"/>
                </a:solidFill>
                <a:latin typeface="Arial"/>
                <a:ea typeface="Arial"/>
                <a:cs typeface="Arial"/>
                <a:sym typeface="Arial"/>
              </a:rPr>
              <a:t> </a:t>
            </a:r>
            <a:endParaRPr b="0" i="0" sz="3230" u="none">
              <a:solidFill>
                <a:schemeClr val="dk1"/>
              </a:solidFill>
              <a:latin typeface="Arial"/>
              <a:ea typeface="Arial"/>
              <a:cs typeface="Arial"/>
              <a:sym typeface="Arial"/>
            </a:endParaRPr>
          </a:p>
          <a:p>
            <a:pPr indent="0" lvl="0" marL="0" marR="0" rtl="0" algn="l">
              <a:lnSpc>
                <a:spcPct val="90000"/>
              </a:lnSpc>
              <a:spcBef>
                <a:spcPts val="800"/>
              </a:spcBef>
              <a:spcAft>
                <a:spcPts val="0"/>
              </a:spcAft>
              <a:buSzPts val="1018"/>
              <a:buNone/>
            </a:pPr>
            <a:r>
              <a:t/>
            </a:r>
            <a:endParaRPr sz="3230">
              <a:solidFill>
                <a:schemeClr val="dk1"/>
              </a:solidFill>
            </a:endParaRPr>
          </a:p>
        </p:txBody>
      </p:sp>
      <p:sp>
        <p:nvSpPr>
          <p:cNvPr id="501" name="Google Shape;501;p79"/>
          <p:cNvSpPr txBox="1"/>
          <p:nvPr/>
        </p:nvSpPr>
        <p:spPr>
          <a:xfrm>
            <a:off x="4375200" y="100913"/>
            <a:ext cx="4480200" cy="4617000"/>
          </a:xfrm>
          <a:prstGeom prst="rect">
            <a:avLst/>
          </a:prstGeom>
          <a:noFill/>
          <a:ln>
            <a:noFill/>
          </a:ln>
        </p:spPr>
        <p:txBody>
          <a:bodyPr anchorCtr="0" anchor="t" bIns="91425" lIns="91425" spcFirstLastPara="1" rIns="91425" wrap="square" tIns="91425">
            <a:noAutofit/>
          </a:bodyPr>
          <a:lstStyle/>
          <a:p>
            <a:pPr indent="-439737" lvl="0" marL="465137" rtl="0" algn="l">
              <a:spcBef>
                <a:spcPts val="680"/>
              </a:spcBef>
              <a:spcAft>
                <a:spcPts val="0"/>
              </a:spcAft>
              <a:buClr>
                <a:srgbClr val="0000FF"/>
              </a:buClr>
              <a:buSzPts val="3000"/>
              <a:buFont typeface="Noto Sans Symbols"/>
              <a:buChar char="❖"/>
            </a:pPr>
            <a:r>
              <a:rPr lang="en" sz="3000" u="sng">
                <a:solidFill>
                  <a:schemeClr val="dk1"/>
                </a:solidFill>
              </a:rPr>
              <a:t>Diyaqon</a:t>
            </a:r>
            <a:r>
              <a:rPr lang="en" sz="3000">
                <a:solidFill>
                  <a:schemeClr val="dk1"/>
                </a:solidFill>
              </a:rPr>
              <a:t>:</a:t>
            </a:r>
            <a:r>
              <a:rPr lang="en" sz="3000">
                <a:solidFill>
                  <a:srgbClr val="FFFF66"/>
                </a:solidFill>
              </a:rPr>
              <a:t> </a:t>
            </a:r>
            <a:r>
              <a:rPr lang="en" sz="3000">
                <a:solidFill>
                  <a:schemeClr val="dk1"/>
                </a:solidFill>
              </a:rPr>
              <a:t>tensi’u le-tselot</a:t>
            </a:r>
            <a:r>
              <a:rPr lang="en" sz="3000">
                <a:solidFill>
                  <a:srgbClr val="FFFF00"/>
                </a:solidFill>
              </a:rPr>
              <a:t> </a:t>
            </a:r>
            <a:endParaRPr sz="3000">
              <a:solidFill>
                <a:srgbClr val="FFFF00"/>
              </a:solidFill>
            </a:endParaRPr>
          </a:p>
          <a:p>
            <a:pPr indent="-401637" lvl="0" marL="465137" rtl="0" algn="l">
              <a:spcBef>
                <a:spcPts val="800"/>
              </a:spcBef>
              <a:spcAft>
                <a:spcPts val="0"/>
              </a:spcAft>
              <a:buClr>
                <a:srgbClr val="FF0000"/>
              </a:buClr>
              <a:buSzPts val="3000"/>
              <a:buFont typeface="Noto Sans Symbols"/>
              <a:buChar char="❖"/>
            </a:pPr>
            <a:r>
              <a:rPr lang="en" sz="3000" u="sng">
                <a:solidFill>
                  <a:schemeClr val="dk1"/>
                </a:solidFill>
              </a:rPr>
              <a:t>Deacon</a:t>
            </a:r>
            <a:r>
              <a:rPr lang="en" sz="3000">
                <a:solidFill>
                  <a:schemeClr val="dk1"/>
                </a:solidFill>
              </a:rPr>
              <a:t>:</a:t>
            </a:r>
            <a:r>
              <a:rPr lang="en" sz="3000">
                <a:solidFill>
                  <a:schemeClr val="lt2"/>
                </a:solidFill>
              </a:rPr>
              <a:t> </a:t>
            </a:r>
            <a:r>
              <a:rPr lang="en" sz="3000">
                <a:solidFill>
                  <a:schemeClr val="dk1"/>
                </a:solidFill>
              </a:rPr>
              <a:t>Stand up for prayer.</a:t>
            </a:r>
            <a:endParaRPr sz="3000">
              <a:solidFill>
                <a:schemeClr val="dk1"/>
              </a:solidFill>
            </a:endParaRPr>
          </a:p>
          <a:p>
            <a:pPr indent="0" lvl="0" marL="0" rtl="0" algn="l">
              <a:spcBef>
                <a:spcPts val="800"/>
              </a:spcBef>
              <a:spcAft>
                <a:spcPts val="0"/>
              </a:spcAft>
              <a:buNone/>
            </a:pPr>
            <a:r>
              <a:t/>
            </a:r>
            <a:endParaRPr sz="3000">
              <a:solidFill>
                <a:schemeClr val="lt2"/>
              </a:solidFill>
            </a:endParaRPr>
          </a:p>
          <a:p>
            <a:pPr indent="-439737" lvl="0" marL="465137" rtl="0" algn="l">
              <a:spcBef>
                <a:spcPts val="680"/>
              </a:spcBef>
              <a:spcAft>
                <a:spcPts val="0"/>
              </a:spcAft>
              <a:buClr>
                <a:srgbClr val="0000FF"/>
              </a:buClr>
              <a:buSzPts val="3000"/>
              <a:buFont typeface="Noto Sans Symbols"/>
              <a:buChar char="❖"/>
            </a:pPr>
            <a:r>
              <a:rPr b="1" lang="en" sz="3000" u="sng">
                <a:solidFill>
                  <a:schemeClr val="dk1"/>
                </a:solidFill>
              </a:rPr>
              <a:t>Hizb</a:t>
            </a:r>
            <a:r>
              <a:rPr b="1" lang="en" sz="3000">
                <a:solidFill>
                  <a:schemeClr val="dk1"/>
                </a:solidFill>
              </a:rPr>
              <a:t>:</a:t>
            </a:r>
            <a:r>
              <a:rPr lang="en" sz="3000">
                <a:solidFill>
                  <a:schemeClr val="dk1"/>
                </a:solidFill>
              </a:rPr>
              <a:t> Abune zebe-semayat</a:t>
            </a:r>
            <a:r>
              <a:rPr lang="en" sz="3000">
                <a:solidFill>
                  <a:srgbClr val="FFFF00"/>
                </a:solidFill>
              </a:rPr>
              <a:t> </a:t>
            </a:r>
            <a:endParaRPr sz="3000">
              <a:solidFill>
                <a:srgbClr val="FFFF00"/>
              </a:solidFill>
            </a:endParaRPr>
          </a:p>
          <a:p>
            <a:pPr indent="-401637" lvl="0" marL="465137" rtl="0" algn="l">
              <a:spcBef>
                <a:spcPts val="800"/>
              </a:spcBef>
              <a:spcAft>
                <a:spcPts val="0"/>
              </a:spcAft>
              <a:buClr>
                <a:srgbClr val="FF0000"/>
              </a:buClr>
              <a:buSzPts val="3000"/>
              <a:buFont typeface="Noto Sans Symbols"/>
              <a:buChar char="❖"/>
            </a:pPr>
            <a:r>
              <a:rPr b="1" lang="en" sz="3000" u="sng">
                <a:solidFill>
                  <a:schemeClr val="dk1"/>
                </a:solidFill>
              </a:rPr>
              <a:t>People</a:t>
            </a:r>
            <a:r>
              <a:rPr b="1" lang="en" sz="3000">
                <a:solidFill>
                  <a:schemeClr val="dk1"/>
                </a:solidFill>
              </a:rPr>
              <a:t>:</a:t>
            </a:r>
            <a:r>
              <a:rPr lang="en" sz="3000">
                <a:solidFill>
                  <a:schemeClr val="dk1"/>
                </a:solidFill>
              </a:rPr>
              <a:t> Our Father Who art in heaven</a:t>
            </a:r>
            <a:r>
              <a:rPr lang="en" sz="3000">
                <a:solidFill>
                  <a:schemeClr val="lt1"/>
                </a:solidFill>
              </a:rPr>
              <a:t>.</a:t>
            </a:r>
            <a:endParaRPr sz="3000">
              <a:solidFill>
                <a:schemeClr val="lt2"/>
              </a:solidFill>
            </a:endParaRPr>
          </a:p>
        </p:txBody>
      </p:sp>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0"/>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07" name="Google Shape;507;p80"/>
          <p:cNvSpPr txBox="1"/>
          <p:nvPr>
            <p:ph idx="1" type="body"/>
          </p:nvPr>
        </p:nvSpPr>
        <p:spPr>
          <a:xfrm>
            <a:off x="270825" y="293288"/>
            <a:ext cx="4290900" cy="4718700"/>
          </a:xfrm>
          <a:prstGeom prst="rect">
            <a:avLst/>
          </a:prstGeom>
          <a:noFill/>
          <a:ln>
            <a:noFill/>
          </a:ln>
        </p:spPr>
        <p:txBody>
          <a:bodyPr anchorCtr="0" anchor="t" bIns="46025" lIns="92075" spcFirstLastPara="1" rIns="92075" wrap="square" tIns="46025">
            <a:normAutofit fontScale="85000" lnSpcReduction="20000"/>
          </a:bodyPr>
          <a:lstStyle/>
          <a:p>
            <a:pPr indent="-405447" lvl="0" marL="465137" marR="0" rtl="0" algn="l">
              <a:lnSpc>
                <a:spcPct val="100000"/>
              </a:lnSpc>
              <a:spcBef>
                <a:spcPts val="0"/>
              </a:spcBef>
              <a:spcAft>
                <a:spcPts val="0"/>
              </a:spcAft>
              <a:buClr>
                <a:srgbClr val="00B050"/>
              </a:buClr>
              <a:buSzPct val="100000"/>
              <a:buChar char="❖"/>
            </a:pPr>
            <a:r>
              <a:rPr i="0" lang="en" sz="3600" u="sng">
                <a:solidFill>
                  <a:schemeClr val="dk1"/>
                </a:solidFill>
              </a:rPr>
              <a:t>ካህን</a:t>
            </a:r>
            <a:r>
              <a:rPr i="0" lang="en" sz="3600" u="none">
                <a:solidFill>
                  <a:schemeClr val="dk1"/>
                </a:solidFill>
              </a:rPr>
              <a:t>፡-</a:t>
            </a:r>
            <a:r>
              <a:rPr b="0" i="0" lang="en" sz="3600" u="none">
                <a:solidFill>
                  <a:schemeClr val="dk1"/>
                </a:solidFill>
                <a:latin typeface="Arial"/>
                <a:ea typeface="Arial"/>
                <a:cs typeface="Arial"/>
                <a:sym typeface="Arial"/>
              </a:rPr>
              <a:t> ሰላም ለኵልክሙ። </a:t>
            </a:r>
            <a:endParaRPr b="0" i="0" sz="3600" u="none">
              <a:solidFill>
                <a:schemeClr val="dk1"/>
              </a:solidFill>
              <a:latin typeface="Arial"/>
              <a:ea typeface="Arial"/>
              <a:cs typeface="Arial"/>
              <a:sym typeface="Arial"/>
            </a:endParaRPr>
          </a:p>
          <a:p>
            <a:pPr indent="-456247" lvl="0" marL="465137" marR="0" rtl="0" algn="l">
              <a:lnSpc>
                <a:spcPct val="100000"/>
              </a:lnSpc>
              <a:spcBef>
                <a:spcPts val="640"/>
              </a:spcBef>
              <a:spcAft>
                <a:spcPts val="0"/>
              </a:spcAft>
              <a:buClr>
                <a:schemeClr val="dk1"/>
              </a:buClr>
              <a:buSzPct val="100000"/>
              <a:buChar char="❖"/>
            </a:pPr>
            <a:r>
              <a:rPr b="0" i="0" lang="en" sz="3600" u="none">
                <a:solidFill>
                  <a:schemeClr val="dk1"/>
                </a:solidFill>
                <a:latin typeface="Arial"/>
                <a:ea typeface="Arial"/>
                <a:cs typeface="Arial"/>
                <a:sym typeface="Arial"/>
              </a:rPr>
              <a:t>ሰላም ንዅልኹም ይኹን። </a:t>
            </a:r>
            <a:endParaRPr b="0" i="0" sz="3600" u="none">
              <a:solidFill>
                <a:schemeClr val="dk1"/>
              </a:solidFill>
              <a:latin typeface="Arial"/>
              <a:ea typeface="Arial"/>
              <a:cs typeface="Arial"/>
              <a:sym typeface="Arial"/>
            </a:endParaRPr>
          </a:p>
          <a:p>
            <a:pPr indent="0" lvl="0" marL="0" marR="0" rtl="0" algn="l">
              <a:lnSpc>
                <a:spcPct val="100000"/>
              </a:lnSpc>
              <a:spcBef>
                <a:spcPts val="680"/>
              </a:spcBef>
              <a:spcAft>
                <a:spcPts val="0"/>
              </a:spcAft>
              <a:buClr>
                <a:schemeClr val="accent1"/>
              </a:buClr>
              <a:buSzPct val="94444"/>
              <a:buFont typeface="Noto Sans Symbols"/>
              <a:buNone/>
            </a:pPr>
            <a:r>
              <a:t/>
            </a:r>
            <a:endParaRPr sz="3600" u="sng">
              <a:solidFill>
                <a:schemeClr val="dk1"/>
              </a:solidFill>
            </a:endParaRPr>
          </a:p>
          <a:p>
            <a:pPr indent="-354647" lvl="0" marL="465137" marR="0" rtl="0" algn="l">
              <a:lnSpc>
                <a:spcPct val="100000"/>
              </a:lnSpc>
              <a:spcBef>
                <a:spcPts val="960"/>
              </a:spcBef>
              <a:spcAft>
                <a:spcPts val="0"/>
              </a:spcAft>
              <a:buClr>
                <a:srgbClr val="00B050"/>
              </a:buClr>
              <a:buSzPct val="100000"/>
              <a:buChar char="❖"/>
            </a:pPr>
            <a:r>
              <a:rPr b="1" i="0" lang="en" sz="3600" u="sng">
                <a:solidFill>
                  <a:schemeClr val="dk1"/>
                </a:solidFill>
              </a:rPr>
              <a:t>ሕዝብ</a:t>
            </a:r>
            <a:r>
              <a:rPr b="1" i="0" lang="en" sz="3600" u="none">
                <a:solidFill>
                  <a:schemeClr val="dk1"/>
                </a:solidFill>
              </a:rPr>
              <a:t>፡-</a:t>
            </a:r>
            <a:r>
              <a:rPr b="0" i="0" lang="en" sz="3600" u="none">
                <a:solidFill>
                  <a:schemeClr val="dk1"/>
                </a:solidFill>
                <a:latin typeface="Arial"/>
                <a:ea typeface="Arial"/>
                <a:cs typeface="Arial"/>
                <a:sym typeface="Arial"/>
              </a:rPr>
              <a:t> </a:t>
            </a:r>
            <a:r>
              <a:rPr lang="en" sz="3600">
                <a:solidFill>
                  <a:schemeClr val="dk1"/>
                </a:solidFill>
              </a:rPr>
              <a:t>ኢታብአነ እግዚኦ ውስተ መንሱት</a:t>
            </a:r>
            <a:r>
              <a:rPr lang="en" sz="3600">
                <a:solidFill>
                  <a:schemeClr val="dk1"/>
                </a:solidFill>
              </a:rPr>
              <a:t>።</a:t>
            </a:r>
            <a:endParaRPr b="0" i="0" sz="3600" u="none">
              <a:solidFill>
                <a:schemeClr val="dk1"/>
              </a:solidFill>
              <a:latin typeface="Arial"/>
              <a:ea typeface="Arial"/>
              <a:cs typeface="Arial"/>
              <a:sym typeface="Arial"/>
            </a:endParaRPr>
          </a:p>
          <a:p>
            <a:pPr indent="-456247" lvl="0" marL="465137" marR="0" rtl="0" algn="l">
              <a:lnSpc>
                <a:spcPct val="100000"/>
              </a:lnSpc>
              <a:spcBef>
                <a:spcPts val="640"/>
              </a:spcBef>
              <a:spcAft>
                <a:spcPts val="0"/>
              </a:spcAft>
              <a:buClr>
                <a:schemeClr val="dk1"/>
              </a:buClr>
              <a:buSzPct val="100000"/>
              <a:buChar char="❖"/>
            </a:pPr>
            <a:r>
              <a:rPr lang="en" sz="3600">
                <a:solidFill>
                  <a:schemeClr val="dk1"/>
                </a:solidFill>
              </a:rPr>
              <a:t>ኦ ጎይታ ኣብ ፈተና ኣይትእትወና</a:t>
            </a:r>
            <a:r>
              <a:rPr b="0" i="0" lang="en" sz="3600" u="none">
                <a:solidFill>
                  <a:schemeClr val="dk1"/>
                </a:solidFill>
                <a:latin typeface="Arial"/>
                <a:ea typeface="Arial"/>
                <a:cs typeface="Arial"/>
                <a:sym typeface="Arial"/>
              </a:rPr>
              <a:t>።</a:t>
            </a:r>
            <a:endParaRPr b="0" i="0" sz="3600" u="none">
              <a:solidFill>
                <a:schemeClr val="dk1"/>
              </a:solidFill>
              <a:latin typeface="Arial"/>
              <a:ea typeface="Arial"/>
              <a:cs typeface="Arial"/>
              <a:sym typeface="Arial"/>
            </a:endParaRPr>
          </a:p>
          <a:p>
            <a:pPr indent="0" lvl="0" marL="0" marR="0" rtl="0" algn="l">
              <a:lnSpc>
                <a:spcPct val="100000"/>
              </a:lnSpc>
              <a:spcBef>
                <a:spcPts val="880"/>
              </a:spcBef>
              <a:spcAft>
                <a:spcPts val="0"/>
              </a:spcAft>
              <a:buNone/>
            </a:pPr>
            <a:r>
              <a:t/>
            </a:r>
            <a:endParaRPr sz="3600">
              <a:solidFill>
                <a:schemeClr val="dk1"/>
              </a:solidFill>
            </a:endParaRPr>
          </a:p>
        </p:txBody>
      </p:sp>
      <p:sp>
        <p:nvSpPr>
          <p:cNvPr id="508" name="Google Shape;508;p80"/>
          <p:cNvSpPr txBox="1"/>
          <p:nvPr/>
        </p:nvSpPr>
        <p:spPr>
          <a:xfrm>
            <a:off x="4346575" y="-31800"/>
            <a:ext cx="4681500" cy="45825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Arial"/>
              <a:buChar char="❖"/>
            </a:pPr>
            <a:r>
              <a:rPr lang="en" sz="3200" u="sng">
                <a:solidFill>
                  <a:schemeClr val="dk1"/>
                </a:solidFill>
              </a:rPr>
              <a:t>Kahn</a:t>
            </a:r>
            <a:r>
              <a:rPr lang="en" sz="3200">
                <a:solidFill>
                  <a:schemeClr val="dk1"/>
                </a:solidFill>
              </a:rPr>
              <a:t>: selam le-kulikimu::</a:t>
            </a:r>
            <a:endParaRPr sz="3200">
              <a:solidFill>
                <a:schemeClr val="dk1"/>
              </a:solidFill>
            </a:endParaRPr>
          </a:p>
          <a:p>
            <a:pPr indent="-388937" lvl="0" marL="465137" rtl="0" algn="l">
              <a:spcBef>
                <a:spcPts val="880"/>
              </a:spcBef>
              <a:spcAft>
                <a:spcPts val="0"/>
              </a:spcAft>
              <a:buClr>
                <a:srgbClr val="FF0000"/>
              </a:buClr>
              <a:buSzPts val="3200"/>
              <a:buFont typeface="Noto Sans Symbols"/>
              <a:buChar char="❖"/>
            </a:pPr>
            <a:r>
              <a:rPr lang="en" sz="3200" u="sng">
                <a:solidFill>
                  <a:schemeClr val="dk1"/>
                </a:solidFill>
              </a:rPr>
              <a:t>Priest</a:t>
            </a:r>
            <a:r>
              <a:rPr lang="en" sz="3200">
                <a:solidFill>
                  <a:schemeClr val="dk1"/>
                </a:solidFill>
              </a:rPr>
              <a:t>: Peace be unto you all.</a:t>
            </a:r>
            <a:endParaRPr sz="3200">
              <a:solidFill>
                <a:schemeClr val="dk1"/>
              </a:solidFill>
            </a:endParaRPr>
          </a:p>
          <a:p>
            <a:pPr indent="0" lvl="0" marL="0" rtl="0" algn="l">
              <a:spcBef>
                <a:spcPts val="640"/>
              </a:spcBef>
              <a:spcAft>
                <a:spcPts val="0"/>
              </a:spcAft>
              <a:buNone/>
            </a:pPr>
            <a:r>
              <a:t/>
            </a:r>
            <a:endParaRPr b="1" sz="3200" u="sng">
              <a:solidFill>
                <a:schemeClr val="lt2"/>
              </a:solidFill>
            </a:endParaRPr>
          </a:p>
          <a:p>
            <a:pPr indent="-414337" lvl="0" marL="465137" rtl="0" algn="l">
              <a:spcBef>
                <a:spcPts val="640"/>
              </a:spcBef>
              <a:spcAft>
                <a:spcPts val="0"/>
              </a:spcAft>
              <a:buClr>
                <a:srgbClr val="0000FF"/>
              </a:buClr>
              <a:buSzPts val="3200"/>
              <a:buFont typeface="Arial"/>
              <a:buChar char="❖"/>
            </a:pPr>
            <a:r>
              <a:rPr b="1" lang="en" sz="3200" u="sng">
                <a:solidFill>
                  <a:schemeClr val="dk1"/>
                </a:solidFill>
              </a:rPr>
              <a:t>Hizb</a:t>
            </a:r>
            <a:r>
              <a:rPr b="1" lang="en" sz="3200">
                <a:solidFill>
                  <a:schemeClr val="dk1"/>
                </a:solidFill>
              </a:rPr>
              <a:t>:</a:t>
            </a:r>
            <a:r>
              <a:rPr lang="en" sz="3200">
                <a:solidFill>
                  <a:schemeClr val="dk1"/>
                </a:solidFill>
              </a:rPr>
              <a:t> ītabi’ane Igzīo wiste mensut::</a:t>
            </a:r>
            <a:endParaRPr sz="3200">
              <a:solidFill>
                <a:schemeClr val="dk1"/>
              </a:solidFill>
            </a:endParaRPr>
          </a:p>
          <a:p>
            <a:pPr indent="-414337" lvl="0" marL="465137" rtl="0" algn="l">
              <a:spcBef>
                <a:spcPts val="880"/>
              </a:spcBef>
              <a:spcAft>
                <a:spcPts val="0"/>
              </a:spcAft>
              <a:buClr>
                <a:srgbClr val="FF0000"/>
              </a:buClr>
              <a:buSzPts val="3200"/>
              <a:buFont typeface="Noto Sans Symbols"/>
              <a:buChar char="❖"/>
            </a:pPr>
            <a:r>
              <a:rPr b="1" lang="en" sz="3200" u="sng">
                <a:solidFill>
                  <a:schemeClr val="dk1"/>
                </a:solidFill>
              </a:rPr>
              <a:t>People</a:t>
            </a:r>
            <a:r>
              <a:rPr b="1" lang="en" sz="3200">
                <a:solidFill>
                  <a:schemeClr val="dk1"/>
                </a:solidFill>
              </a:rPr>
              <a:t>:</a:t>
            </a:r>
            <a:r>
              <a:rPr lang="en" sz="3200">
                <a:solidFill>
                  <a:schemeClr val="dk1"/>
                </a:solidFill>
              </a:rPr>
              <a:t> Lead us not into temptation</a:t>
            </a:r>
            <a:r>
              <a:rPr lang="en" sz="3200">
                <a:solidFill>
                  <a:schemeClr val="lt2"/>
                </a:solidFill>
              </a:rPr>
              <a:t>. </a:t>
            </a:r>
            <a:endParaRPr sz="3200">
              <a:solidFill>
                <a:schemeClr val="lt2"/>
              </a:solidFill>
            </a:endParaRPr>
          </a:p>
        </p:txBody>
      </p:sp>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1"/>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14" name="Google Shape;514;p81"/>
          <p:cNvSpPr txBox="1"/>
          <p:nvPr/>
        </p:nvSpPr>
        <p:spPr>
          <a:xfrm>
            <a:off x="867550" y="111919"/>
            <a:ext cx="3647400" cy="4654200"/>
          </a:xfrm>
          <a:prstGeom prst="rect">
            <a:avLst/>
          </a:prstGeom>
          <a:noFill/>
          <a:ln>
            <a:noFill/>
          </a:ln>
        </p:spPr>
        <p:txBody>
          <a:bodyPr anchorCtr="0" anchor="t" bIns="46025" lIns="92075" spcFirstLastPara="1" rIns="92075" wrap="square" tIns="46025">
            <a:noAutofit/>
          </a:bodyPr>
          <a:lstStyle/>
          <a:p>
            <a:pPr indent="-433387" lvl="0" marL="465137" rtl="0" algn="l">
              <a:lnSpc>
                <a:spcPct val="90000"/>
              </a:lnSpc>
              <a:spcBef>
                <a:spcPts val="0"/>
              </a:spcBef>
              <a:spcAft>
                <a:spcPts val="0"/>
              </a:spcAft>
              <a:buClr>
                <a:schemeClr val="dk1"/>
              </a:buClr>
              <a:buSzPts val="2900"/>
              <a:buFont typeface="Noto Sans Symbols"/>
              <a:buChar char="❖"/>
            </a:pPr>
            <a:r>
              <a:rPr lang="en" sz="2900" u="sng">
                <a:solidFill>
                  <a:schemeClr val="dk1"/>
                </a:solidFill>
              </a:rPr>
              <a:t>ዲ</a:t>
            </a:r>
            <a:r>
              <a:rPr lang="en" sz="2900">
                <a:solidFill>
                  <a:schemeClr val="dk1"/>
                </a:solidFill>
              </a:rPr>
              <a:t>፡- ጸልዩ በእንተ ወንጌል ቅዱስ።</a:t>
            </a:r>
            <a:endParaRPr sz="2900">
              <a:solidFill>
                <a:schemeClr val="dk1"/>
              </a:solidFill>
            </a:endParaRPr>
          </a:p>
          <a:p>
            <a:pPr indent="-446087" lvl="0" marL="465137" rtl="0" algn="l">
              <a:lnSpc>
                <a:spcPct val="90000"/>
              </a:lnSpc>
              <a:spcBef>
                <a:spcPts val="680"/>
              </a:spcBef>
              <a:spcAft>
                <a:spcPts val="0"/>
              </a:spcAft>
              <a:buClr>
                <a:srgbClr val="00B050"/>
              </a:buClr>
              <a:buSzPts val="2900"/>
              <a:buFont typeface="Noto Sans Symbols"/>
              <a:buChar char="❖"/>
            </a:pPr>
            <a:r>
              <a:rPr lang="en" sz="2900">
                <a:solidFill>
                  <a:schemeClr val="dk1"/>
                </a:solidFill>
              </a:rPr>
              <a:t>ምእንቲ ቅዱስ ወንጌል ጸልዩ።</a:t>
            </a:r>
            <a:r>
              <a:rPr lang="en" sz="2900">
                <a:solidFill>
                  <a:srgbClr val="FFFFFF"/>
                </a:solidFill>
              </a:rPr>
              <a:t> </a:t>
            </a:r>
            <a:endParaRPr sz="2900">
              <a:solidFill>
                <a:srgbClr val="FFFFFF"/>
              </a:solidFill>
            </a:endParaRPr>
          </a:p>
          <a:p>
            <a:pPr indent="0" lvl="0" marL="0" rtl="0" algn="l">
              <a:lnSpc>
                <a:spcPct val="90000"/>
              </a:lnSpc>
              <a:spcBef>
                <a:spcPts val="680"/>
              </a:spcBef>
              <a:spcAft>
                <a:spcPts val="0"/>
              </a:spcAft>
              <a:buNone/>
            </a:pPr>
            <a:r>
              <a:t/>
            </a:r>
            <a:endParaRPr sz="2900" u="sng">
              <a:solidFill>
                <a:srgbClr val="FFFFFF"/>
              </a:solidFill>
            </a:endParaRPr>
          </a:p>
          <a:p>
            <a:pPr indent="-433387" lvl="0" marL="465137" rtl="0" algn="l">
              <a:lnSpc>
                <a:spcPct val="90000"/>
              </a:lnSpc>
              <a:spcBef>
                <a:spcPts val="680"/>
              </a:spcBef>
              <a:spcAft>
                <a:spcPts val="0"/>
              </a:spcAft>
              <a:buClr>
                <a:srgbClr val="00B050"/>
              </a:buClr>
              <a:buSzPts val="2900"/>
              <a:buFont typeface="Noto Sans Symbols"/>
              <a:buChar char="❖"/>
            </a:pPr>
            <a:r>
              <a:rPr b="1" lang="en" sz="2900" u="sng">
                <a:solidFill>
                  <a:schemeClr val="dk1"/>
                </a:solidFill>
              </a:rPr>
              <a:t>ሕ</a:t>
            </a:r>
            <a:r>
              <a:rPr b="1" lang="en" sz="2900">
                <a:solidFill>
                  <a:schemeClr val="dk1"/>
                </a:solidFill>
              </a:rPr>
              <a:t>፡-</a:t>
            </a:r>
            <a:r>
              <a:rPr lang="en" sz="2900">
                <a:solidFill>
                  <a:schemeClr val="dk1"/>
                </a:solidFill>
              </a:rPr>
              <a:t> ይረስየነ ድልዋነ ለሰሚዐ ወንጌል ቅዱስ።</a:t>
            </a:r>
            <a:endParaRPr sz="2900">
              <a:solidFill>
                <a:schemeClr val="dk1"/>
              </a:solidFill>
            </a:endParaRPr>
          </a:p>
          <a:p>
            <a:pPr indent="-446087" lvl="0" marL="465137" rtl="0" algn="l">
              <a:lnSpc>
                <a:spcPct val="90000"/>
              </a:lnSpc>
              <a:spcBef>
                <a:spcPts val="640"/>
              </a:spcBef>
              <a:spcAft>
                <a:spcPts val="0"/>
              </a:spcAft>
              <a:buClr>
                <a:schemeClr val="dk1"/>
              </a:buClr>
              <a:buSzPts val="2900"/>
              <a:buFont typeface="Noto Sans Symbols"/>
              <a:buChar char="❖"/>
            </a:pPr>
            <a:r>
              <a:rPr lang="en" sz="2900">
                <a:solidFill>
                  <a:schemeClr val="dk1"/>
                </a:solidFill>
              </a:rPr>
              <a:t>ቃል ቅዱስ ወንጌል ንምስማዕ ድልዋት ግበረና።</a:t>
            </a:r>
            <a:endParaRPr sz="2900">
              <a:solidFill>
                <a:schemeClr val="dk1"/>
              </a:solidFill>
            </a:endParaRPr>
          </a:p>
          <a:p>
            <a:pPr indent="-63500" lvl="0" marL="342900" rtl="0" algn="l">
              <a:spcBef>
                <a:spcPts val="880"/>
              </a:spcBef>
              <a:spcAft>
                <a:spcPts val="0"/>
              </a:spcAft>
              <a:buNone/>
            </a:pPr>
            <a:r>
              <a:t/>
            </a:r>
            <a:endParaRPr sz="2900">
              <a:solidFill>
                <a:srgbClr val="FFFFFF"/>
              </a:solidFill>
            </a:endParaRPr>
          </a:p>
        </p:txBody>
      </p:sp>
      <p:sp>
        <p:nvSpPr>
          <p:cNvPr id="515" name="Google Shape;515;p81"/>
          <p:cNvSpPr txBox="1"/>
          <p:nvPr/>
        </p:nvSpPr>
        <p:spPr>
          <a:xfrm>
            <a:off x="4382650" y="-10050"/>
            <a:ext cx="3923100" cy="4714200"/>
          </a:xfrm>
          <a:prstGeom prst="rect">
            <a:avLst/>
          </a:prstGeom>
          <a:noFill/>
          <a:ln>
            <a:noFill/>
          </a:ln>
        </p:spPr>
        <p:txBody>
          <a:bodyPr anchorCtr="0" anchor="t" bIns="91425" lIns="91425" spcFirstLastPara="1" rIns="91425" wrap="square" tIns="91425">
            <a:noAutofit/>
          </a:bodyPr>
          <a:lstStyle/>
          <a:p>
            <a:pPr indent="-446087" lvl="0" marL="465137" rtl="0" algn="l">
              <a:lnSpc>
                <a:spcPct val="90000"/>
              </a:lnSpc>
              <a:spcBef>
                <a:spcPts val="680"/>
              </a:spcBef>
              <a:spcAft>
                <a:spcPts val="0"/>
              </a:spcAft>
              <a:buClr>
                <a:schemeClr val="dk1"/>
              </a:buClr>
              <a:buSzPts val="2900"/>
              <a:buFont typeface="Noto Sans Symbols"/>
              <a:buChar char="❖"/>
            </a:pPr>
            <a:r>
              <a:rPr lang="en" sz="2900" u="sng">
                <a:solidFill>
                  <a:schemeClr val="dk1"/>
                </a:solidFill>
              </a:rPr>
              <a:t>D</a:t>
            </a:r>
            <a:r>
              <a:rPr lang="en" sz="2900">
                <a:solidFill>
                  <a:schemeClr val="dk1"/>
                </a:solidFill>
              </a:rPr>
              <a:t>: tseliyu be-inte wengiel Qidus</a:t>
            </a:r>
            <a:endParaRPr sz="2900">
              <a:solidFill>
                <a:schemeClr val="dk1"/>
              </a:solidFill>
            </a:endParaRPr>
          </a:p>
          <a:p>
            <a:pPr indent="-369887" lvl="0" marL="465137" rtl="0" algn="l">
              <a:lnSpc>
                <a:spcPct val="90000"/>
              </a:lnSpc>
              <a:spcBef>
                <a:spcPts val="880"/>
              </a:spcBef>
              <a:spcAft>
                <a:spcPts val="0"/>
              </a:spcAft>
              <a:buClr>
                <a:srgbClr val="FF0000"/>
              </a:buClr>
              <a:buSzPts val="2900"/>
              <a:buFont typeface="Noto Sans Symbols"/>
              <a:buChar char="❖"/>
            </a:pPr>
            <a:r>
              <a:rPr lang="en" sz="2900" u="sng">
                <a:solidFill>
                  <a:schemeClr val="dk1"/>
                </a:solidFill>
              </a:rPr>
              <a:t>D</a:t>
            </a:r>
            <a:r>
              <a:rPr lang="en" sz="2900">
                <a:solidFill>
                  <a:schemeClr val="dk1"/>
                </a:solidFill>
              </a:rPr>
              <a:t>: Pray for the Holy Gospel</a:t>
            </a:r>
            <a:r>
              <a:rPr lang="en" sz="2900">
                <a:solidFill>
                  <a:srgbClr val="FFFFFF"/>
                </a:solidFill>
              </a:rPr>
              <a:t>.</a:t>
            </a:r>
            <a:endParaRPr sz="2900">
              <a:solidFill>
                <a:srgbClr val="FFFFFF"/>
              </a:solidFill>
            </a:endParaRPr>
          </a:p>
          <a:p>
            <a:pPr indent="0" lvl="0" marL="0" rtl="0" algn="l">
              <a:lnSpc>
                <a:spcPct val="90000"/>
              </a:lnSpc>
              <a:spcBef>
                <a:spcPts val="880"/>
              </a:spcBef>
              <a:spcAft>
                <a:spcPts val="0"/>
              </a:spcAft>
              <a:buNone/>
            </a:pPr>
            <a:r>
              <a:t/>
            </a:r>
            <a:endParaRPr sz="2900">
              <a:solidFill>
                <a:srgbClr val="FFFFFF"/>
              </a:solidFill>
            </a:endParaRPr>
          </a:p>
          <a:p>
            <a:pPr indent="-433387" lvl="0" marL="465137" rtl="0" algn="l">
              <a:lnSpc>
                <a:spcPct val="90000"/>
              </a:lnSpc>
              <a:spcBef>
                <a:spcPts val="640"/>
              </a:spcBef>
              <a:spcAft>
                <a:spcPts val="0"/>
              </a:spcAft>
              <a:buClr>
                <a:srgbClr val="0000FF"/>
              </a:buClr>
              <a:buSzPts val="2900"/>
              <a:buFont typeface="Noto Sans Symbols"/>
              <a:buChar char="❖"/>
            </a:pPr>
            <a:r>
              <a:rPr b="1" lang="en" sz="2900" u="sng">
                <a:solidFill>
                  <a:schemeClr val="dk1"/>
                </a:solidFill>
              </a:rPr>
              <a:t>H</a:t>
            </a:r>
            <a:r>
              <a:rPr b="1" lang="en" sz="2900">
                <a:solidFill>
                  <a:schemeClr val="dk1"/>
                </a:solidFill>
              </a:rPr>
              <a:t>:</a:t>
            </a:r>
            <a:r>
              <a:rPr lang="en" sz="2900">
                <a:solidFill>
                  <a:schemeClr val="dk1"/>
                </a:solidFill>
              </a:rPr>
              <a:t> yiresyene diliwane le-semī’a wengiel qidus</a:t>
            </a:r>
            <a:r>
              <a:rPr lang="en" sz="2900">
                <a:solidFill>
                  <a:srgbClr val="00FF00"/>
                </a:solidFill>
              </a:rPr>
              <a:t> </a:t>
            </a:r>
            <a:endParaRPr sz="2900">
              <a:solidFill>
                <a:srgbClr val="00FF00"/>
              </a:solidFill>
            </a:endParaRPr>
          </a:p>
          <a:p>
            <a:pPr indent="-433387" lvl="0" marL="465137" rtl="0" algn="l">
              <a:lnSpc>
                <a:spcPct val="90000"/>
              </a:lnSpc>
              <a:spcBef>
                <a:spcPts val="880"/>
              </a:spcBef>
              <a:spcAft>
                <a:spcPts val="0"/>
              </a:spcAft>
              <a:buClr>
                <a:srgbClr val="FF0000"/>
              </a:buClr>
              <a:buSzPts val="2900"/>
              <a:buFont typeface="Noto Sans Symbols"/>
              <a:buChar char="❖"/>
            </a:pPr>
            <a:r>
              <a:rPr b="1" lang="en" sz="2900" u="sng">
                <a:solidFill>
                  <a:schemeClr val="dk1"/>
                </a:solidFill>
              </a:rPr>
              <a:t>P</a:t>
            </a:r>
            <a:r>
              <a:rPr b="1" lang="en" sz="2900">
                <a:solidFill>
                  <a:schemeClr val="dk1"/>
                </a:solidFill>
              </a:rPr>
              <a:t>: </a:t>
            </a:r>
            <a:r>
              <a:rPr lang="en" sz="2900">
                <a:solidFill>
                  <a:schemeClr val="dk1"/>
                </a:solidFill>
              </a:rPr>
              <a:t>May He make us meet to hear the Holy Gospel</a:t>
            </a:r>
            <a:r>
              <a:rPr lang="en" sz="2900">
                <a:solidFill>
                  <a:srgbClr val="FFFFFF"/>
                </a:solidFill>
              </a:rPr>
              <a:t>.</a:t>
            </a:r>
            <a:endParaRPr sz="2900">
              <a:solidFill>
                <a:srgbClr val="FFFFFF"/>
              </a:solidFill>
            </a:endParaRPr>
          </a:p>
        </p:txBody>
      </p:sp>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82"/>
          <p:cNvSpPr txBox="1"/>
          <p:nvPr>
            <p:ph type="title"/>
          </p:nvPr>
        </p:nvSpPr>
        <p:spPr>
          <a:xfrm>
            <a:off x="228600" y="205350"/>
            <a:ext cx="8736300" cy="4676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b="1" lang="en" sz="2200" u="sng">
                <a:solidFill>
                  <a:srgbClr val="000000"/>
                </a:solidFill>
              </a:rPr>
              <a:t>ምስባክ </a:t>
            </a:r>
            <a:r>
              <a:rPr b="1" lang="en" sz="2200">
                <a:solidFill>
                  <a:srgbClr val="000000"/>
                </a:solidFill>
              </a:rPr>
              <a:t>					</a:t>
            </a:r>
            <a:r>
              <a:rPr b="1" lang="en" sz="2200" u="sng">
                <a:solidFill>
                  <a:srgbClr val="000000"/>
                </a:solidFill>
              </a:rPr>
              <a:t>Misbak</a:t>
            </a:r>
            <a:r>
              <a:rPr b="1" lang="en" sz="2200">
                <a:solidFill>
                  <a:srgbClr val="000000"/>
                </a:solidFill>
              </a:rPr>
              <a:t>				</a:t>
            </a:r>
            <a:r>
              <a:rPr b="1" lang="en" sz="2200" u="sng">
                <a:solidFill>
                  <a:srgbClr val="000000"/>
                </a:solidFill>
              </a:rPr>
              <a:t>Prokeimenon</a:t>
            </a:r>
            <a:endParaRPr b="1" sz="2200" u="sng">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2200" u="sng">
                <a:solidFill>
                  <a:srgbClr val="000000"/>
                </a:solidFill>
              </a:rPr>
              <a:t>ዘሕጽበተ እግር</a:t>
            </a:r>
            <a:r>
              <a:rPr b="1" lang="en" sz="2200">
                <a:solidFill>
                  <a:srgbClr val="000000"/>
                </a:solidFill>
              </a:rPr>
              <a:t>			</a:t>
            </a:r>
            <a:r>
              <a:rPr b="1" lang="en" sz="2200" u="sng">
                <a:solidFill>
                  <a:srgbClr val="000000"/>
                </a:solidFill>
              </a:rPr>
              <a:t>ze-hits’bet igri</a:t>
            </a:r>
            <a:r>
              <a:rPr b="1" lang="en" sz="2200">
                <a:solidFill>
                  <a:srgbClr val="000000"/>
                </a:solidFill>
              </a:rPr>
              <a:t>		</a:t>
            </a:r>
            <a:r>
              <a:rPr b="1" lang="en" sz="2200" u="sng">
                <a:solidFill>
                  <a:srgbClr val="000000"/>
                </a:solidFill>
              </a:rPr>
              <a:t>Washing of Feet</a:t>
            </a:r>
            <a:endParaRPr sz="1840">
              <a:solidFill>
                <a:srgbClr val="000000"/>
              </a:solidFill>
              <a:highlight>
                <a:srgbClr val="FFFFFF"/>
              </a:highlight>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990"/>
              <a:buFont typeface="Arial"/>
              <a:buNone/>
            </a:pPr>
            <a:r>
              <a:rPr lang="en" sz="2650">
                <a:solidFill>
                  <a:srgbClr val="000000"/>
                </a:solidFill>
              </a:rPr>
              <a:t>ተሐፅበኒ ወእምበረድ እጸዓዱ። </a:t>
            </a:r>
            <a:endParaRPr sz="2650">
              <a:solidFill>
                <a:srgbClr val="000000"/>
              </a:solidFill>
            </a:endParaRPr>
          </a:p>
          <a:p>
            <a:pPr indent="0" lvl="0" marL="0" rtl="0" algn="ctr">
              <a:lnSpc>
                <a:spcPct val="115000"/>
              </a:lnSpc>
              <a:spcBef>
                <a:spcPts val="0"/>
              </a:spcBef>
              <a:spcAft>
                <a:spcPts val="0"/>
              </a:spcAft>
              <a:buClr>
                <a:schemeClr val="dk1"/>
              </a:buClr>
              <a:buSzPts val="990"/>
              <a:buFont typeface="Arial"/>
              <a:buNone/>
            </a:pPr>
            <a:r>
              <a:rPr lang="en" sz="2650">
                <a:solidFill>
                  <a:srgbClr val="000000"/>
                </a:solidFill>
              </a:rPr>
              <a:t>ታሰምዓኒ ትፍሥሕተ ወኃሤተ። </a:t>
            </a:r>
            <a:endParaRPr sz="2650">
              <a:solidFill>
                <a:srgbClr val="000000"/>
              </a:solidFill>
            </a:endParaRPr>
          </a:p>
          <a:p>
            <a:pPr indent="0" lvl="0" marL="0" rtl="0" algn="ctr">
              <a:lnSpc>
                <a:spcPct val="115000"/>
              </a:lnSpc>
              <a:spcBef>
                <a:spcPts val="0"/>
              </a:spcBef>
              <a:spcAft>
                <a:spcPts val="0"/>
              </a:spcAft>
              <a:buClr>
                <a:schemeClr val="dk1"/>
              </a:buClr>
              <a:buSzPts val="990"/>
              <a:buFont typeface="Arial"/>
              <a:buNone/>
            </a:pPr>
            <a:r>
              <a:rPr lang="en" sz="2650">
                <a:solidFill>
                  <a:srgbClr val="000000"/>
                </a:solidFill>
              </a:rPr>
              <a:t>ወይትፌሥሑ አዕፅምተ ጻድቃን።</a:t>
            </a:r>
            <a:endParaRPr sz="2650">
              <a:solidFill>
                <a:srgbClr val="000000"/>
              </a:solidFill>
            </a:endParaRPr>
          </a:p>
          <a:p>
            <a:pPr indent="0" lvl="0" marL="0" rtl="0" algn="ctr">
              <a:lnSpc>
                <a:spcPct val="115000"/>
              </a:lnSpc>
              <a:spcBef>
                <a:spcPts val="0"/>
              </a:spcBef>
              <a:spcAft>
                <a:spcPts val="0"/>
              </a:spcAft>
              <a:buClr>
                <a:schemeClr val="dk1"/>
              </a:buClr>
              <a:buSzPts val="990"/>
              <a:buFont typeface="Arial"/>
              <a:buNone/>
            </a:pPr>
            <a:r>
              <a:rPr i="1" lang="en" sz="1929">
                <a:solidFill>
                  <a:srgbClr val="000000"/>
                </a:solidFill>
                <a:highlight>
                  <a:srgbClr val="FFFFFF"/>
                </a:highlight>
              </a:rPr>
              <a:t>tehats’benī we-im-bered itseA;</a:t>
            </a:r>
            <a:endParaRPr i="1" sz="1929">
              <a:solidFill>
                <a:srgbClr val="000000"/>
              </a:solidFill>
              <a:highlight>
                <a:srgbClr val="FFFFFF"/>
              </a:highlight>
            </a:endParaRPr>
          </a:p>
          <a:p>
            <a:pPr indent="0" lvl="0" marL="0" rtl="0" algn="ctr">
              <a:lnSpc>
                <a:spcPct val="115000"/>
              </a:lnSpc>
              <a:spcBef>
                <a:spcPts val="0"/>
              </a:spcBef>
              <a:spcAft>
                <a:spcPts val="0"/>
              </a:spcAft>
              <a:buClr>
                <a:schemeClr val="dk1"/>
              </a:buClr>
              <a:buSzPts val="990"/>
              <a:buFont typeface="Arial"/>
              <a:buNone/>
            </a:pPr>
            <a:r>
              <a:rPr i="1" lang="en" sz="1929">
                <a:solidFill>
                  <a:srgbClr val="000000"/>
                </a:solidFill>
                <a:highlight>
                  <a:srgbClr val="FFFFFF"/>
                </a:highlight>
              </a:rPr>
              <a:t>tasemAnī tif’sihte we-hasiete;</a:t>
            </a:r>
            <a:endParaRPr i="1" sz="1929">
              <a:solidFill>
                <a:srgbClr val="000000"/>
              </a:solidFill>
              <a:highlight>
                <a:srgbClr val="FFFFFF"/>
              </a:highlight>
            </a:endParaRPr>
          </a:p>
          <a:p>
            <a:pPr indent="0" lvl="0" marL="0" rtl="0" algn="ctr">
              <a:lnSpc>
                <a:spcPct val="115000"/>
              </a:lnSpc>
              <a:spcBef>
                <a:spcPts val="0"/>
              </a:spcBef>
              <a:spcAft>
                <a:spcPts val="0"/>
              </a:spcAft>
              <a:buClr>
                <a:schemeClr val="dk1"/>
              </a:buClr>
              <a:buSzPts val="990"/>
              <a:buFont typeface="Arial"/>
              <a:buNone/>
            </a:pPr>
            <a:r>
              <a:rPr i="1" lang="en" sz="1929">
                <a:solidFill>
                  <a:srgbClr val="000000"/>
                </a:solidFill>
                <a:highlight>
                  <a:srgbClr val="FFFFFF"/>
                </a:highlight>
              </a:rPr>
              <a:t>we-yitfiesihu a’itsimte tsadqan</a:t>
            </a:r>
            <a:endParaRPr i="1" sz="1929">
              <a:solidFill>
                <a:srgbClr val="000000"/>
              </a:solidFill>
              <a:highlight>
                <a:srgbClr val="FFFFFF"/>
              </a:highlight>
            </a:endParaRPr>
          </a:p>
          <a:p>
            <a:pPr indent="0" lvl="0" marL="0" rtl="0" algn="ctr">
              <a:lnSpc>
                <a:spcPct val="115000"/>
              </a:lnSpc>
              <a:spcBef>
                <a:spcPts val="0"/>
              </a:spcBef>
              <a:spcAft>
                <a:spcPts val="0"/>
              </a:spcAft>
              <a:buClr>
                <a:schemeClr val="dk1"/>
              </a:buClr>
              <a:buSzPts val="990"/>
              <a:buFont typeface="Arial"/>
              <a:buNone/>
            </a:pPr>
            <a:r>
              <a:rPr b="1" lang="en" sz="1929">
                <a:solidFill>
                  <a:srgbClr val="000000"/>
                </a:solidFill>
                <a:highlight>
                  <a:srgbClr val="FFFFFF"/>
                </a:highlight>
              </a:rPr>
              <a:t>You shall wash me, and I will be made whiter than snowl You shall make me hear joy and gladness; My bones that were humbled shall greatly rejoice</a:t>
            </a:r>
            <a:endParaRPr b="1" sz="1929">
              <a:solidFill>
                <a:srgbClr val="000000"/>
              </a:solidFill>
              <a:highlight>
                <a:srgbClr val="FFFFFF"/>
              </a:highlight>
            </a:endParaRPr>
          </a:p>
          <a:p>
            <a:pPr indent="0" lvl="0" marL="0" rtl="0" algn="ctr">
              <a:lnSpc>
                <a:spcPct val="115000"/>
              </a:lnSpc>
              <a:spcBef>
                <a:spcPts val="0"/>
              </a:spcBef>
              <a:spcAft>
                <a:spcPts val="0"/>
              </a:spcAft>
              <a:buClr>
                <a:schemeClr val="dk1"/>
              </a:buClr>
              <a:buSzPts val="990"/>
              <a:buFont typeface="Arial"/>
              <a:buNone/>
            </a:pPr>
            <a:r>
              <a:rPr b="1" lang="en" sz="1929">
                <a:solidFill>
                  <a:srgbClr val="000000"/>
                </a:solidFill>
                <a:highlight>
                  <a:srgbClr val="FFFFFF"/>
                </a:highlight>
              </a:rPr>
              <a:t>Ps 51 (50)</a:t>
            </a:r>
            <a:endParaRPr sz="2290">
              <a:solidFill>
                <a:srgbClr val="000000"/>
              </a:solidFill>
              <a:highlight>
                <a:srgbClr val="FFFFFF"/>
              </a:highlight>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990"/>
              <a:buFont typeface="Arial"/>
              <a:buNone/>
            </a:pPr>
            <a:r>
              <a:rPr lang="en" sz="2290">
                <a:solidFill>
                  <a:srgbClr val="000000"/>
                </a:solidFill>
              </a:rPr>
              <a:t>ወንጌል ዮሓንስ 13:4-13 | Gospel of John 13:4-13</a:t>
            </a:r>
            <a:endParaRPr sz="202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3"/>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26" name="Google Shape;526;p83"/>
          <p:cNvSpPr txBox="1"/>
          <p:nvPr/>
        </p:nvSpPr>
        <p:spPr>
          <a:xfrm>
            <a:off x="609600" y="171431"/>
            <a:ext cx="4159200" cy="4254300"/>
          </a:xfrm>
          <a:prstGeom prst="rect">
            <a:avLst/>
          </a:prstGeom>
          <a:noFill/>
          <a:ln>
            <a:noFill/>
          </a:ln>
        </p:spPr>
        <p:txBody>
          <a:bodyPr anchorCtr="0" anchor="t" bIns="46025" lIns="92075" spcFirstLastPara="1" rIns="92075" wrap="square" tIns="46025">
            <a:noAutofit/>
          </a:bodyPr>
          <a:lstStyle/>
          <a:p>
            <a:pPr indent="-395287" lvl="0" marL="465137" rtl="0" algn="l">
              <a:lnSpc>
                <a:spcPct val="90000"/>
              </a:lnSpc>
              <a:spcBef>
                <a:spcPts val="0"/>
              </a:spcBef>
              <a:spcAft>
                <a:spcPts val="0"/>
              </a:spcAft>
              <a:buClr>
                <a:schemeClr val="dk1"/>
              </a:buClr>
              <a:buSzPts val="3300"/>
              <a:buFont typeface="Noto Sans Symbols"/>
              <a:buChar char="❖"/>
            </a:pPr>
            <a:r>
              <a:rPr lang="en" sz="3300" u="sng">
                <a:solidFill>
                  <a:schemeClr val="dk1"/>
                </a:solidFill>
              </a:rPr>
              <a:t>ካ</a:t>
            </a:r>
            <a:r>
              <a:rPr lang="en" sz="3300">
                <a:solidFill>
                  <a:schemeClr val="dk1"/>
                </a:solidFill>
              </a:rPr>
              <a:t>፡</a:t>
            </a:r>
            <a:r>
              <a:rPr b="1" lang="en" sz="3300">
                <a:solidFill>
                  <a:schemeClr val="dk1"/>
                </a:solidFill>
              </a:rPr>
              <a:t> </a:t>
            </a:r>
            <a:r>
              <a:rPr lang="en" sz="3300">
                <a:solidFill>
                  <a:schemeClr val="dk1"/>
                </a:solidFill>
              </a:rPr>
              <a:t>አሐዱ አብ ቅዱስ፡ አሐዱ ወልድ ቅዱስ፡ አሐዱ ውእቱ መንፈስ  ቅዱስ።</a:t>
            </a:r>
            <a:endParaRPr b="1" sz="3300">
              <a:solidFill>
                <a:schemeClr val="dk1"/>
              </a:solidFill>
            </a:endParaRPr>
          </a:p>
          <a:p>
            <a:pPr indent="-471487" lvl="0" marL="465137" rtl="0" algn="l">
              <a:lnSpc>
                <a:spcPct val="90000"/>
              </a:lnSpc>
              <a:spcBef>
                <a:spcPts val="640"/>
              </a:spcBef>
              <a:spcAft>
                <a:spcPts val="0"/>
              </a:spcAft>
              <a:buClr>
                <a:srgbClr val="00B050"/>
              </a:buClr>
              <a:buSzPts val="3300"/>
              <a:buFont typeface="Noto Sans Symbols"/>
              <a:buChar char="❖"/>
            </a:pPr>
            <a:r>
              <a:rPr lang="en" sz="3300">
                <a:solidFill>
                  <a:schemeClr val="dk1"/>
                </a:solidFill>
              </a:rPr>
              <a:t>ሓደ ኣብ ቅዱስ</a:t>
            </a:r>
            <a:r>
              <a:rPr lang="en" sz="3300">
                <a:solidFill>
                  <a:srgbClr val="FFFFFF"/>
                </a:solidFill>
              </a:rPr>
              <a:t> </a:t>
            </a:r>
            <a:r>
              <a:rPr lang="en" sz="3300">
                <a:solidFill>
                  <a:schemeClr val="dk1"/>
                </a:solidFill>
              </a:rPr>
              <a:t>እዩ፡ ሓደ ወልድ ቅዱስ እዩ፡ ሓደ መንፈስ ቅዱስውን</a:t>
            </a:r>
            <a:r>
              <a:rPr lang="en" sz="3300">
                <a:solidFill>
                  <a:srgbClr val="FFFFFF"/>
                </a:solidFill>
              </a:rPr>
              <a:t> ቅዱስ እዩ።</a:t>
            </a:r>
            <a:endParaRPr sz="3300">
              <a:solidFill>
                <a:srgbClr val="FFFFFF"/>
              </a:solidFill>
            </a:endParaRPr>
          </a:p>
        </p:txBody>
      </p:sp>
      <p:sp>
        <p:nvSpPr>
          <p:cNvPr id="527" name="Google Shape;527;p83"/>
          <p:cNvSpPr txBox="1"/>
          <p:nvPr/>
        </p:nvSpPr>
        <p:spPr>
          <a:xfrm>
            <a:off x="4660200" y="44981"/>
            <a:ext cx="3927900" cy="4516800"/>
          </a:xfrm>
          <a:prstGeom prst="rect">
            <a:avLst/>
          </a:prstGeom>
          <a:noFill/>
          <a:ln>
            <a:noFill/>
          </a:ln>
        </p:spPr>
        <p:txBody>
          <a:bodyPr anchorCtr="0" anchor="t" bIns="91425" lIns="91425" spcFirstLastPara="1" rIns="91425" wrap="square" tIns="91425">
            <a:noAutofit/>
          </a:bodyPr>
          <a:lstStyle/>
          <a:p>
            <a:pPr indent="-471487" lvl="0" marL="465137" rtl="0" algn="l">
              <a:lnSpc>
                <a:spcPct val="90000"/>
              </a:lnSpc>
              <a:spcBef>
                <a:spcPts val="640"/>
              </a:spcBef>
              <a:spcAft>
                <a:spcPts val="0"/>
              </a:spcAft>
              <a:buClr>
                <a:srgbClr val="0000FF"/>
              </a:buClr>
              <a:buSzPts val="3300"/>
              <a:buFont typeface="Noto Sans Symbols"/>
              <a:buChar char="❖"/>
            </a:pPr>
            <a:r>
              <a:rPr lang="en" sz="3300" u="sng">
                <a:solidFill>
                  <a:schemeClr val="dk1"/>
                </a:solidFill>
              </a:rPr>
              <a:t>K</a:t>
            </a:r>
            <a:r>
              <a:rPr lang="en" sz="3300">
                <a:solidFill>
                  <a:schemeClr val="dk1"/>
                </a:solidFill>
              </a:rPr>
              <a:t>:</a:t>
            </a:r>
            <a:r>
              <a:rPr lang="en" sz="3300">
                <a:solidFill>
                  <a:srgbClr val="FFFF00"/>
                </a:solidFill>
              </a:rPr>
              <a:t> </a:t>
            </a:r>
            <a:r>
              <a:rPr lang="en" sz="3300">
                <a:solidFill>
                  <a:schemeClr val="dk1"/>
                </a:solidFill>
              </a:rPr>
              <a:t>Ahadu Ab Qidus: Ahadu Weld Qidus: Ahadu wi’itu Menfes Qidus::</a:t>
            </a:r>
            <a:endParaRPr sz="3300">
              <a:solidFill>
                <a:schemeClr val="dk1"/>
              </a:solidFill>
            </a:endParaRPr>
          </a:p>
          <a:p>
            <a:pPr indent="-395287" lvl="0" marL="465137" rtl="0" algn="l">
              <a:lnSpc>
                <a:spcPct val="90000"/>
              </a:lnSpc>
              <a:spcBef>
                <a:spcPts val="880"/>
              </a:spcBef>
              <a:spcAft>
                <a:spcPts val="0"/>
              </a:spcAft>
              <a:buClr>
                <a:srgbClr val="FF0000"/>
              </a:buClr>
              <a:buSzPts val="3300"/>
              <a:buFont typeface="Noto Sans Symbols"/>
              <a:buChar char="❖"/>
            </a:pPr>
            <a:r>
              <a:rPr lang="en" sz="3300" u="sng">
                <a:solidFill>
                  <a:schemeClr val="dk1"/>
                </a:solidFill>
              </a:rPr>
              <a:t>Pr</a:t>
            </a:r>
            <a:r>
              <a:rPr lang="en" sz="3300">
                <a:solidFill>
                  <a:schemeClr val="dk1"/>
                </a:solidFill>
              </a:rPr>
              <a:t>: One is the Holy Father, one is the Holy Son, one is the Holy Spirit</a:t>
            </a:r>
            <a:r>
              <a:rPr lang="en" sz="3300">
                <a:solidFill>
                  <a:srgbClr val="DDDDDD"/>
                </a:solidFill>
              </a:rPr>
              <a:t>.</a:t>
            </a:r>
            <a:endParaRPr sz="330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nvSpPr>
        <p:spPr>
          <a:xfrm>
            <a:off x="0" y="57150"/>
            <a:ext cx="4391700" cy="257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rgbClr val="0000FF"/>
                </a:solidFill>
              </a:rPr>
              <a:t>ኦ እግዚእየ ኢየሱስ ክርስቶስ</a:t>
            </a:r>
            <a:r>
              <a:rPr lang="en" sz="2100">
                <a:solidFill>
                  <a:schemeClr val="dk1"/>
                </a:solidFill>
              </a:rPr>
              <a:t> </a:t>
            </a:r>
            <a:br>
              <a:rPr lang="en" sz="2100">
                <a:solidFill>
                  <a:schemeClr val="dk1"/>
                </a:solidFill>
              </a:rPr>
            </a:br>
            <a:r>
              <a:rPr lang="en" sz="2100">
                <a:solidFill>
                  <a:schemeClr val="dk1"/>
                </a:solidFill>
              </a:rPr>
              <a:t>ለከ ኃይል ክብር ወስብሐት ወእዘዝ እስከ ለዓለመ ለዓለም</a:t>
            </a:r>
            <a:endParaRPr sz="2100">
              <a:solidFill>
                <a:schemeClr val="dk1"/>
              </a:solidFill>
            </a:endParaRPr>
          </a:p>
          <a:p>
            <a:pPr indent="0" lvl="0" marL="0" rtl="0" algn="l">
              <a:lnSpc>
                <a:spcPct val="100000"/>
              </a:lnSpc>
              <a:spcBef>
                <a:spcPts val="0"/>
              </a:spcBef>
              <a:spcAft>
                <a:spcPts val="0"/>
              </a:spcAft>
              <a:buNone/>
            </a:pPr>
            <a:r>
              <a:t/>
            </a:r>
            <a:endParaRPr sz="2100">
              <a:solidFill>
                <a:schemeClr val="dk1"/>
              </a:solidFill>
            </a:endParaRPr>
          </a:p>
          <a:p>
            <a:pPr indent="0" lvl="0" marL="0" rtl="0" algn="l">
              <a:lnSpc>
                <a:spcPct val="100000"/>
              </a:lnSpc>
              <a:spcBef>
                <a:spcPts val="0"/>
              </a:spcBef>
              <a:spcAft>
                <a:spcPts val="0"/>
              </a:spcAft>
              <a:buClr>
                <a:srgbClr val="FFFF00"/>
              </a:buClr>
              <a:buSzPts val="4200"/>
              <a:buFont typeface="Calibri"/>
              <a:buNone/>
            </a:pPr>
            <a:r>
              <a:rPr lang="en" sz="2100">
                <a:solidFill>
                  <a:schemeClr val="dk1"/>
                </a:solidFill>
                <a:latin typeface="Calibri"/>
                <a:ea typeface="Calibri"/>
                <a:cs typeface="Calibri"/>
                <a:sym typeface="Calibri"/>
              </a:rPr>
              <a:t>ኦ ጐይታ ኢየሱስ ክርስቶስ፡ ንዓኻ ሓይልን ክብርን ምስጋናን ስልጣንን ክሳብ ዘለአለም።</a:t>
            </a:r>
            <a:endParaRPr sz="2100">
              <a:solidFill>
                <a:schemeClr val="dk1"/>
              </a:solidFill>
            </a:endParaRPr>
          </a:p>
          <a:p>
            <a:pPr indent="0" lvl="0" marL="457200" rtl="0" algn="ctr">
              <a:lnSpc>
                <a:spcPct val="100000"/>
              </a:lnSpc>
              <a:spcBef>
                <a:spcPts val="0"/>
              </a:spcBef>
              <a:spcAft>
                <a:spcPts val="0"/>
              </a:spcAft>
              <a:buNone/>
            </a:pPr>
            <a:r>
              <a:t/>
            </a:r>
            <a:endParaRPr sz="2100">
              <a:solidFill>
                <a:schemeClr val="dk1"/>
              </a:solidFill>
            </a:endParaRPr>
          </a:p>
          <a:p>
            <a:pPr indent="0" lvl="0" marL="0" rtl="0" algn="l">
              <a:lnSpc>
                <a:spcPct val="100000"/>
              </a:lnSpc>
              <a:spcBef>
                <a:spcPts val="0"/>
              </a:spcBef>
              <a:spcAft>
                <a:spcPts val="0"/>
              </a:spcAft>
              <a:buNone/>
            </a:pPr>
            <a:r>
              <a:rPr lang="en" sz="2100">
                <a:solidFill>
                  <a:schemeClr val="dk1"/>
                </a:solidFill>
              </a:rPr>
              <a:t>ኃይልየ ወጸወንየ ውእቱ እግዚእየ እስመ ኮንከኒ ረዳእየ እብል በአኰቴት</a:t>
            </a:r>
            <a:endParaRPr sz="2100">
              <a:solidFill>
                <a:schemeClr val="dk1"/>
              </a:solidFill>
            </a:endParaRPr>
          </a:p>
          <a:p>
            <a:pPr indent="0" lvl="0" marL="0" rtl="0" algn="l">
              <a:lnSpc>
                <a:spcPct val="100000"/>
              </a:lnSpc>
              <a:spcBef>
                <a:spcPts val="0"/>
              </a:spcBef>
              <a:spcAft>
                <a:spcPts val="0"/>
              </a:spcAft>
              <a:buNone/>
            </a:pPr>
            <a:r>
              <a:t/>
            </a:r>
            <a:endParaRPr sz="2100">
              <a:solidFill>
                <a:schemeClr val="dk1"/>
              </a:solidFill>
            </a:endParaRPr>
          </a:p>
          <a:p>
            <a:pPr indent="0" lvl="0" marL="0" rtl="0" algn="l">
              <a:lnSpc>
                <a:spcPct val="100000"/>
              </a:lnSpc>
              <a:spcBef>
                <a:spcPts val="0"/>
              </a:spcBef>
              <a:spcAft>
                <a:spcPts val="0"/>
              </a:spcAft>
              <a:buClr>
                <a:schemeClr val="lt1"/>
              </a:buClr>
              <a:buSzPts val="5600"/>
              <a:buFont typeface="Calibri"/>
              <a:buNone/>
            </a:pPr>
            <a:r>
              <a:rPr lang="en" sz="1900">
                <a:solidFill>
                  <a:schemeClr val="dk1"/>
                </a:solidFill>
                <a:latin typeface="Calibri"/>
                <a:ea typeface="Calibri"/>
                <a:cs typeface="Calibri"/>
                <a:sym typeface="Calibri"/>
              </a:rPr>
              <a:t>ሓይለይን፡ ጸግዐይን ጐይታይ ኢዩ። ረዳእየይ ኮይንካኒ ኢኻ’ሞ፡ ብምስጋና ከምዚ እብል።</a:t>
            </a:r>
            <a:endParaRPr sz="1900">
              <a:solidFill>
                <a:schemeClr val="dk1"/>
              </a:solidFill>
            </a:endParaRPr>
          </a:p>
        </p:txBody>
      </p:sp>
      <p:sp>
        <p:nvSpPr>
          <p:cNvPr id="117" name="Google Shape;117;p21"/>
          <p:cNvSpPr txBox="1"/>
          <p:nvPr/>
        </p:nvSpPr>
        <p:spPr>
          <a:xfrm>
            <a:off x="4391700" y="0"/>
            <a:ext cx="4724400" cy="257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0000FF"/>
                </a:solidFill>
              </a:rPr>
              <a:t>O Igzī’iye īyesus Kristos</a:t>
            </a:r>
            <a:endParaRPr sz="2000">
              <a:solidFill>
                <a:srgbClr val="0000FF"/>
              </a:solidFill>
            </a:endParaRPr>
          </a:p>
          <a:p>
            <a:pPr indent="0" lvl="0" marL="0" rtl="0" algn="l">
              <a:lnSpc>
                <a:spcPct val="100000"/>
              </a:lnSpc>
              <a:spcBef>
                <a:spcPts val="0"/>
              </a:spcBef>
              <a:spcAft>
                <a:spcPts val="0"/>
              </a:spcAft>
              <a:buNone/>
            </a:pPr>
            <a:r>
              <a:rPr lang="en" sz="2000">
                <a:solidFill>
                  <a:schemeClr val="dk1"/>
                </a:solidFill>
              </a:rPr>
              <a:t>leke hayli kibri we-sibhat we-izez iske le-Aleme le-Alem</a:t>
            </a:r>
            <a:endParaRPr sz="2000">
              <a:solidFill>
                <a:schemeClr val="dk1"/>
              </a:solidFill>
            </a:endParaRPr>
          </a:p>
          <a:p>
            <a:pPr indent="0" lvl="0" marL="0" rtl="0" algn="l">
              <a:lnSpc>
                <a:spcPct val="100000"/>
              </a:lnSpc>
              <a:spcBef>
                <a:spcPts val="0"/>
              </a:spcBef>
              <a:spcAft>
                <a:spcPts val="0"/>
              </a:spcAft>
              <a:buNone/>
            </a:pPr>
            <a:r>
              <a:t/>
            </a:r>
            <a:endParaRPr sz="2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000">
                <a:solidFill>
                  <a:srgbClr val="FF0000"/>
                </a:solidFill>
              </a:rPr>
              <a:t>Our Lord Jesus Christ</a:t>
            </a:r>
            <a:r>
              <a:rPr lang="en" sz="2000">
                <a:solidFill>
                  <a:schemeClr val="dk1"/>
                </a:solidFill>
              </a:rPr>
              <a:t>, Thine is the Power, the Glory, the Blessing, and the Honor, forever</a:t>
            </a:r>
            <a:endParaRPr sz="2000">
              <a:solidFill>
                <a:schemeClr val="dk1"/>
              </a:solidFill>
            </a:endParaRPr>
          </a:p>
          <a:p>
            <a:pPr indent="0" lvl="0" marL="0" rtl="0" algn="l">
              <a:lnSpc>
                <a:spcPct val="100000"/>
              </a:lnSpc>
              <a:spcBef>
                <a:spcPts val="0"/>
              </a:spcBef>
              <a:spcAft>
                <a:spcPts val="0"/>
              </a:spcAft>
              <a:buNone/>
            </a:pPr>
            <a:r>
              <a:t/>
            </a:r>
            <a:endParaRPr sz="2000">
              <a:solidFill>
                <a:schemeClr val="dk1"/>
              </a:solidFill>
            </a:endParaRPr>
          </a:p>
          <a:p>
            <a:pPr indent="0" lvl="0" marL="0" rtl="0" algn="l">
              <a:lnSpc>
                <a:spcPct val="100000"/>
              </a:lnSpc>
              <a:spcBef>
                <a:spcPts val="0"/>
              </a:spcBef>
              <a:spcAft>
                <a:spcPts val="0"/>
              </a:spcAft>
              <a:buNone/>
            </a:pPr>
            <a:r>
              <a:rPr lang="en" sz="2000">
                <a:solidFill>
                  <a:schemeClr val="dk1"/>
                </a:solidFill>
              </a:rPr>
              <a:t>hayliye we-tseweniye wi’itu Igzī’iye isme konkenī reda’iye ibil be-akotiet</a:t>
            </a:r>
            <a:endParaRPr sz="2000">
              <a:solidFill>
                <a:schemeClr val="dk1"/>
              </a:solidFill>
            </a:endParaRPr>
          </a:p>
          <a:p>
            <a:pPr indent="0" lvl="0" marL="0" rtl="0" algn="l">
              <a:lnSpc>
                <a:spcPct val="100000"/>
              </a:lnSpc>
              <a:spcBef>
                <a:spcPts val="0"/>
              </a:spcBef>
              <a:spcAft>
                <a:spcPts val="0"/>
              </a:spcAft>
              <a:buNone/>
            </a:pPr>
            <a:r>
              <a:t/>
            </a:r>
            <a:endParaRPr sz="2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000">
                <a:solidFill>
                  <a:schemeClr val="dk1"/>
                </a:solidFill>
              </a:rPr>
              <a:t>You are my God and fortress for You became my Helper,  I say with thanksgiving.</a:t>
            </a:r>
            <a:endParaRPr sz="2000">
              <a:solidFill>
                <a:schemeClr val="dk1"/>
              </a:solidFill>
            </a:endParaRPr>
          </a:p>
          <a:p>
            <a:pPr indent="0" lvl="0" marL="0" rtl="0" algn="l">
              <a:lnSpc>
                <a:spcPct val="100000"/>
              </a:lnSpc>
              <a:spcBef>
                <a:spcPts val="0"/>
              </a:spcBef>
              <a:spcAft>
                <a:spcPts val="0"/>
              </a:spcAft>
              <a:buNone/>
            </a:pPr>
            <a:r>
              <a:t/>
            </a:r>
            <a:endParaRPr sz="2000">
              <a:solidFill>
                <a:schemeClr val="dk1"/>
              </a:solidFill>
            </a:endParaRPr>
          </a:p>
          <a:p>
            <a:pPr indent="0" lvl="0" marL="457200" rtl="0" algn="l">
              <a:lnSpc>
                <a:spcPct val="100000"/>
              </a:lnSpc>
              <a:spcBef>
                <a:spcPts val="0"/>
              </a:spcBef>
              <a:spcAft>
                <a:spcPts val="0"/>
              </a:spcAft>
              <a:buNone/>
            </a:pPr>
            <a:r>
              <a:t/>
            </a:r>
            <a:endParaRPr sz="2000">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4"/>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33" name="Google Shape;533;p84"/>
          <p:cNvSpPr txBox="1"/>
          <p:nvPr/>
        </p:nvSpPr>
        <p:spPr>
          <a:xfrm>
            <a:off x="609600" y="323831"/>
            <a:ext cx="4159200" cy="4254300"/>
          </a:xfrm>
          <a:prstGeom prst="rect">
            <a:avLst/>
          </a:prstGeom>
          <a:noFill/>
          <a:ln>
            <a:noFill/>
          </a:ln>
        </p:spPr>
        <p:txBody>
          <a:bodyPr anchorCtr="0" anchor="t" bIns="46025" lIns="92075" spcFirstLastPara="1" rIns="92075" wrap="square" tIns="46025">
            <a:noAutofit/>
          </a:bodyPr>
          <a:lstStyle/>
          <a:p>
            <a:pPr indent="-382587" lvl="0" marL="465137" rtl="0" algn="l">
              <a:lnSpc>
                <a:spcPct val="90000"/>
              </a:lnSpc>
              <a:spcBef>
                <a:spcPts val="0"/>
              </a:spcBef>
              <a:spcAft>
                <a:spcPts val="0"/>
              </a:spcAft>
              <a:buClr>
                <a:schemeClr val="dk1"/>
              </a:buClr>
              <a:buSzPts val="3100"/>
              <a:buFont typeface="Noto Sans Symbols"/>
              <a:buChar char="❖"/>
            </a:pPr>
            <a:r>
              <a:rPr lang="en" sz="3100" u="sng">
                <a:solidFill>
                  <a:schemeClr val="dk1"/>
                </a:solidFill>
              </a:rPr>
              <a:t>ካ</a:t>
            </a:r>
            <a:r>
              <a:rPr lang="en" sz="3100">
                <a:solidFill>
                  <a:schemeClr val="dk1"/>
                </a:solidFill>
              </a:rPr>
              <a:t>፡</a:t>
            </a:r>
            <a:r>
              <a:rPr b="1" lang="en" sz="3100">
                <a:solidFill>
                  <a:schemeClr val="dk1"/>
                </a:solidFill>
              </a:rPr>
              <a:t> </a:t>
            </a:r>
            <a:r>
              <a:rPr lang="en" sz="3100">
                <a:solidFill>
                  <a:schemeClr val="dk1"/>
                </a:solidFill>
              </a:rPr>
              <a:t>በአማን አብ ቅዱስ፡ በአማን ወልድ ቅዱስ፡ በአማን ውእቱ መንፈስ ቅዱስ።</a:t>
            </a:r>
            <a:endParaRPr b="1" sz="3100">
              <a:solidFill>
                <a:schemeClr val="dk1"/>
              </a:solidFill>
            </a:endParaRPr>
          </a:p>
          <a:p>
            <a:pPr indent="-458787" lvl="0" marL="465137" rtl="0" algn="l">
              <a:lnSpc>
                <a:spcPct val="90000"/>
              </a:lnSpc>
              <a:spcBef>
                <a:spcPts val="640"/>
              </a:spcBef>
              <a:spcAft>
                <a:spcPts val="0"/>
              </a:spcAft>
              <a:buClr>
                <a:srgbClr val="00B050"/>
              </a:buClr>
              <a:buSzPts val="3100"/>
              <a:buFont typeface="Noto Sans Symbols"/>
              <a:buChar char="❖"/>
            </a:pPr>
            <a:r>
              <a:rPr lang="en" sz="3100">
                <a:solidFill>
                  <a:schemeClr val="dk1"/>
                </a:solidFill>
              </a:rPr>
              <a:t>ብሓቂ ኣብ ቅዱስ እዩ፡ ብሓቂ ወልድ ቅዱስ እዩ፡ ብሓቂ መንፈስ ቅዱስ ቅዱስ እዩ። ቅዱስ እዩ።</a:t>
            </a:r>
            <a:endParaRPr sz="3100">
              <a:solidFill>
                <a:schemeClr val="dk1"/>
              </a:solidFill>
            </a:endParaRPr>
          </a:p>
        </p:txBody>
      </p:sp>
      <p:sp>
        <p:nvSpPr>
          <p:cNvPr id="534" name="Google Shape;534;p84"/>
          <p:cNvSpPr txBox="1"/>
          <p:nvPr/>
        </p:nvSpPr>
        <p:spPr>
          <a:xfrm>
            <a:off x="4660200" y="197381"/>
            <a:ext cx="3927900" cy="4516800"/>
          </a:xfrm>
          <a:prstGeom prst="rect">
            <a:avLst/>
          </a:prstGeom>
          <a:noFill/>
          <a:ln>
            <a:noFill/>
          </a:ln>
        </p:spPr>
        <p:txBody>
          <a:bodyPr anchorCtr="0" anchor="t" bIns="91425" lIns="91425" spcFirstLastPara="1" rIns="91425" wrap="square" tIns="91425">
            <a:noAutofit/>
          </a:bodyPr>
          <a:lstStyle/>
          <a:p>
            <a:pPr indent="-458787" lvl="0" marL="465137" rtl="0" algn="l">
              <a:lnSpc>
                <a:spcPct val="90000"/>
              </a:lnSpc>
              <a:spcBef>
                <a:spcPts val="640"/>
              </a:spcBef>
              <a:spcAft>
                <a:spcPts val="0"/>
              </a:spcAft>
              <a:buClr>
                <a:srgbClr val="0000FF"/>
              </a:buClr>
              <a:buSzPts val="3100"/>
              <a:buFont typeface="Noto Sans Symbols"/>
              <a:buChar char="❖"/>
            </a:pPr>
            <a:r>
              <a:rPr lang="en" sz="3100" u="sng">
                <a:solidFill>
                  <a:schemeClr val="dk1"/>
                </a:solidFill>
              </a:rPr>
              <a:t>K</a:t>
            </a:r>
            <a:r>
              <a:rPr lang="en" sz="3100">
                <a:solidFill>
                  <a:schemeClr val="dk1"/>
                </a:solidFill>
              </a:rPr>
              <a:t>:</a:t>
            </a:r>
            <a:r>
              <a:rPr lang="en" sz="3100">
                <a:solidFill>
                  <a:srgbClr val="FFFF00"/>
                </a:solidFill>
              </a:rPr>
              <a:t> </a:t>
            </a:r>
            <a:r>
              <a:rPr lang="en" sz="3100">
                <a:solidFill>
                  <a:schemeClr val="dk1"/>
                </a:solidFill>
              </a:rPr>
              <a:t>be-aman Ab Qidus: be-aman Weld Qidus: be-aman wi’itu Menfes Qidus::</a:t>
            </a:r>
            <a:endParaRPr sz="3100">
              <a:solidFill>
                <a:schemeClr val="dk1"/>
              </a:solidFill>
            </a:endParaRPr>
          </a:p>
          <a:p>
            <a:pPr indent="-382587" lvl="0" marL="465137" rtl="0" algn="l">
              <a:lnSpc>
                <a:spcPct val="90000"/>
              </a:lnSpc>
              <a:spcBef>
                <a:spcPts val="880"/>
              </a:spcBef>
              <a:spcAft>
                <a:spcPts val="0"/>
              </a:spcAft>
              <a:buClr>
                <a:srgbClr val="FF0000"/>
              </a:buClr>
              <a:buSzPts val="3100"/>
              <a:buFont typeface="Noto Sans Symbols"/>
              <a:buChar char="❖"/>
            </a:pPr>
            <a:r>
              <a:rPr lang="en" sz="3100" u="sng">
                <a:solidFill>
                  <a:schemeClr val="dk1"/>
                </a:solidFill>
              </a:rPr>
              <a:t>Pr</a:t>
            </a:r>
            <a:r>
              <a:rPr lang="en" sz="3100">
                <a:solidFill>
                  <a:schemeClr val="dk1"/>
                </a:solidFill>
              </a:rPr>
              <a:t>:</a:t>
            </a:r>
            <a:r>
              <a:rPr lang="en" sz="3100">
                <a:solidFill>
                  <a:srgbClr val="DDDDDD"/>
                </a:solidFill>
              </a:rPr>
              <a:t> </a:t>
            </a:r>
            <a:r>
              <a:rPr lang="en" sz="3100">
                <a:solidFill>
                  <a:schemeClr val="dk1"/>
                </a:solidFill>
              </a:rPr>
              <a:t>Truly the Father is holy, truly the Son is holy, truly the Holy Spirit is holy.</a:t>
            </a:r>
            <a:endParaRPr sz="3100">
              <a:solidFill>
                <a:schemeClr val="dk1"/>
              </a:solidFill>
            </a:endParaRPr>
          </a:p>
        </p:txBody>
      </p:sp>
    </p:spTree>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5"/>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200" u="none" cap="none" strike="noStrike">
                <a:solidFill>
                  <a:schemeClr val="lt1"/>
                </a:solidFill>
                <a:latin typeface="Arial"/>
                <a:ea typeface="Arial"/>
                <a:cs typeface="Arial"/>
                <a:sym typeface="Arial"/>
              </a:rPr>
              <a:t>‹#›</a:t>
            </a:fld>
            <a:endParaRPr sz="1200"/>
          </a:p>
        </p:txBody>
      </p:sp>
      <p:sp>
        <p:nvSpPr>
          <p:cNvPr id="540" name="Google Shape;540;p85"/>
          <p:cNvSpPr txBox="1"/>
          <p:nvPr>
            <p:ph idx="1" type="body"/>
          </p:nvPr>
        </p:nvSpPr>
        <p:spPr>
          <a:xfrm>
            <a:off x="614525" y="398850"/>
            <a:ext cx="4076700" cy="4114800"/>
          </a:xfrm>
          <a:prstGeom prst="rect">
            <a:avLst/>
          </a:prstGeom>
          <a:noFill/>
          <a:ln>
            <a:noFill/>
          </a:ln>
        </p:spPr>
        <p:txBody>
          <a:bodyPr anchorCtr="0" anchor="t" bIns="46025" lIns="92075" spcFirstLastPara="1" rIns="92075" wrap="square" tIns="46025">
            <a:noAutofit/>
          </a:bodyPr>
          <a:lstStyle/>
          <a:p>
            <a:pPr indent="-414337" lvl="0" marL="465137" marR="0" rtl="0" algn="l">
              <a:lnSpc>
                <a:spcPct val="80000"/>
              </a:lnSpc>
              <a:spcBef>
                <a:spcPts val="0"/>
              </a:spcBef>
              <a:spcAft>
                <a:spcPts val="0"/>
              </a:spcAft>
              <a:buClr>
                <a:srgbClr val="00B050"/>
              </a:buClr>
              <a:buSzPts val="3600"/>
              <a:buFont typeface="Noto Sans Symbols"/>
              <a:buChar char="❖"/>
            </a:pPr>
            <a:r>
              <a:rPr lang="en" sz="3600" u="sng">
                <a:solidFill>
                  <a:schemeClr val="dk1"/>
                </a:solidFill>
              </a:rPr>
              <a:t>ካ</a:t>
            </a:r>
            <a:r>
              <a:rPr i="0" lang="en" sz="3600">
                <a:solidFill>
                  <a:schemeClr val="dk1"/>
                </a:solidFill>
              </a:rPr>
              <a:t>፡</a:t>
            </a:r>
            <a:r>
              <a:rPr i="0" lang="en" sz="3600" u="none">
                <a:solidFill>
                  <a:schemeClr val="dk1"/>
                </a:solidFill>
              </a:rPr>
              <a:t>-</a:t>
            </a:r>
            <a:r>
              <a:rPr b="0" i="0" lang="en" sz="3600" u="none">
                <a:solidFill>
                  <a:schemeClr val="dk1"/>
                </a:solidFill>
                <a:latin typeface="Arial"/>
                <a:ea typeface="Arial"/>
                <a:cs typeface="Arial"/>
                <a:sym typeface="Arial"/>
              </a:rPr>
              <a:t> ሰብሕዎ ለእግዚአብሔር ኵልክሙ አሕዛብ።</a:t>
            </a:r>
            <a:endParaRPr b="0" i="0" sz="3600" u="none">
              <a:solidFill>
                <a:schemeClr val="dk1"/>
              </a:solidFill>
              <a:latin typeface="Arial"/>
              <a:ea typeface="Arial"/>
              <a:cs typeface="Arial"/>
              <a:sym typeface="Arial"/>
            </a:endParaRPr>
          </a:p>
          <a:p>
            <a:pPr indent="0" lvl="0" marL="465137" marR="0" rtl="0" algn="l">
              <a:lnSpc>
                <a:spcPct val="80000"/>
              </a:lnSpc>
              <a:spcBef>
                <a:spcPts val="0"/>
              </a:spcBef>
              <a:spcAft>
                <a:spcPts val="0"/>
              </a:spcAft>
              <a:buSzPts val="852"/>
              <a:buNone/>
            </a:pPr>
            <a:r>
              <a:t/>
            </a:r>
            <a:endParaRPr sz="3600">
              <a:solidFill>
                <a:srgbClr val="FFFF00"/>
              </a:solidFill>
            </a:endParaRPr>
          </a:p>
          <a:p>
            <a:pPr indent="-490537" lvl="0" marL="465137" marR="0" rtl="0" algn="l">
              <a:lnSpc>
                <a:spcPct val="80000"/>
              </a:lnSpc>
              <a:spcBef>
                <a:spcPts val="640"/>
              </a:spcBef>
              <a:spcAft>
                <a:spcPts val="0"/>
              </a:spcAft>
              <a:buClr>
                <a:schemeClr val="dk1"/>
              </a:buClr>
              <a:buSzPts val="3600"/>
              <a:buFont typeface="Noto Sans Symbols"/>
              <a:buChar char="❖"/>
            </a:pPr>
            <a:r>
              <a:rPr b="0" i="0" lang="en" sz="3600" u="none">
                <a:solidFill>
                  <a:schemeClr val="dk1"/>
                </a:solidFill>
                <a:latin typeface="Arial"/>
                <a:ea typeface="Arial"/>
                <a:cs typeface="Arial"/>
                <a:sym typeface="Arial"/>
              </a:rPr>
              <a:t>ንእግዚኣብሔር ኵልኹም ኣመስግንዎ፡</a:t>
            </a:r>
            <a:endParaRPr sz="3600">
              <a:solidFill>
                <a:schemeClr val="dk1"/>
              </a:solidFill>
            </a:endParaRPr>
          </a:p>
          <a:p>
            <a:pPr indent="0" lvl="0" marL="0" marR="0" rtl="0" algn="l">
              <a:lnSpc>
                <a:spcPct val="80000"/>
              </a:lnSpc>
              <a:spcBef>
                <a:spcPts val="880"/>
              </a:spcBef>
              <a:spcAft>
                <a:spcPts val="0"/>
              </a:spcAft>
              <a:buSzPts val="852"/>
              <a:buNone/>
            </a:pPr>
            <a:r>
              <a:t/>
            </a:r>
            <a:endParaRPr b="0" i="0" sz="3600" u="none">
              <a:solidFill>
                <a:schemeClr val="lt2"/>
              </a:solidFill>
              <a:latin typeface="Arial"/>
              <a:ea typeface="Arial"/>
              <a:cs typeface="Arial"/>
              <a:sym typeface="Arial"/>
            </a:endParaRPr>
          </a:p>
          <a:p>
            <a:pPr indent="-63500" lvl="0" marL="342900" marR="0" rtl="0" algn="l">
              <a:lnSpc>
                <a:spcPct val="95000"/>
              </a:lnSpc>
              <a:spcBef>
                <a:spcPts val="880"/>
              </a:spcBef>
              <a:spcAft>
                <a:spcPts val="0"/>
              </a:spcAft>
              <a:buClr>
                <a:schemeClr val="accent1"/>
              </a:buClr>
              <a:buSzPts val="3410"/>
              <a:buFont typeface="Noto Sans Symbols"/>
              <a:buNone/>
            </a:pPr>
            <a:r>
              <a:t/>
            </a:r>
            <a:endParaRPr b="0" i="0" sz="3600" u="none">
              <a:solidFill>
                <a:schemeClr val="lt2"/>
              </a:solidFill>
              <a:latin typeface="Arial"/>
              <a:ea typeface="Arial"/>
              <a:cs typeface="Arial"/>
              <a:sym typeface="Arial"/>
            </a:endParaRPr>
          </a:p>
        </p:txBody>
      </p:sp>
      <p:sp>
        <p:nvSpPr>
          <p:cNvPr id="541" name="Google Shape;541;p85"/>
          <p:cNvSpPr txBox="1"/>
          <p:nvPr/>
        </p:nvSpPr>
        <p:spPr>
          <a:xfrm>
            <a:off x="4621075" y="286181"/>
            <a:ext cx="4266300" cy="4123800"/>
          </a:xfrm>
          <a:prstGeom prst="rect">
            <a:avLst/>
          </a:prstGeom>
          <a:noFill/>
          <a:ln>
            <a:noFill/>
          </a:ln>
        </p:spPr>
        <p:txBody>
          <a:bodyPr anchorCtr="0" anchor="t" bIns="91425" lIns="91425" spcFirstLastPara="1" rIns="91425" wrap="square" tIns="91425">
            <a:noAutofit/>
          </a:bodyPr>
          <a:lstStyle/>
          <a:p>
            <a:pPr indent="-503237" lvl="0" marL="465137" rtl="0" algn="l">
              <a:spcBef>
                <a:spcPts val="640"/>
              </a:spcBef>
              <a:spcAft>
                <a:spcPts val="0"/>
              </a:spcAft>
              <a:buClr>
                <a:srgbClr val="0000FF"/>
              </a:buClr>
              <a:buSzPts val="3800"/>
              <a:buFont typeface="Noto Sans Symbols"/>
              <a:buChar char="❖"/>
            </a:pPr>
            <a:r>
              <a:rPr lang="en" sz="3800" u="sng">
                <a:solidFill>
                  <a:schemeClr val="dk1"/>
                </a:solidFill>
              </a:rPr>
              <a:t>K</a:t>
            </a:r>
            <a:r>
              <a:rPr lang="en" sz="3800">
                <a:solidFill>
                  <a:schemeClr val="dk1"/>
                </a:solidFill>
              </a:rPr>
              <a:t>: sebihiwo leIgzīabhier kulikimu</a:t>
            </a:r>
            <a:r>
              <a:rPr lang="en" sz="3800">
                <a:solidFill>
                  <a:srgbClr val="FFFF00"/>
                </a:solidFill>
              </a:rPr>
              <a:t> </a:t>
            </a:r>
            <a:r>
              <a:rPr lang="en" sz="3800">
                <a:solidFill>
                  <a:schemeClr val="dk1"/>
                </a:solidFill>
              </a:rPr>
              <a:t>ahzab::</a:t>
            </a:r>
            <a:endParaRPr sz="3800">
              <a:solidFill>
                <a:schemeClr val="dk1"/>
              </a:solidFill>
            </a:endParaRPr>
          </a:p>
          <a:p>
            <a:pPr indent="-427037" lvl="0" marL="465137" rtl="0" algn="l">
              <a:spcBef>
                <a:spcPts val="880"/>
              </a:spcBef>
              <a:spcAft>
                <a:spcPts val="0"/>
              </a:spcAft>
              <a:buClr>
                <a:srgbClr val="FF0000"/>
              </a:buClr>
              <a:buSzPts val="3800"/>
              <a:buFont typeface="Noto Sans Symbols"/>
              <a:buChar char="❖"/>
            </a:pPr>
            <a:r>
              <a:rPr lang="en" sz="3800" u="sng">
                <a:solidFill>
                  <a:schemeClr val="dk1"/>
                </a:solidFill>
              </a:rPr>
              <a:t>Pr</a:t>
            </a:r>
            <a:r>
              <a:rPr lang="en" sz="3800">
                <a:solidFill>
                  <a:schemeClr val="dk1"/>
                </a:solidFill>
              </a:rPr>
              <a:t>: Praise the Lord, all ye nations.</a:t>
            </a:r>
            <a:endParaRPr sz="3800">
              <a:solidFill>
                <a:schemeClr val="dk1"/>
              </a:solidFill>
            </a:endParaRPr>
          </a:p>
        </p:txBody>
      </p:sp>
    </p:spTree>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6"/>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47" name="Google Shape;547;p86"/>
          <p:cNvSpPr txBox="1"/>
          <p:nvPr>
            <p:ph idx="1" type="body"/>
          </p:nvPr>
        </p:nvSpPr>
        <p:spPr>
          <a:xfrm>
            <a:off x="343225" y="368550"/>
            <a:ext cx="4275600" cy="4635000"/>
          </a:xfrm>
          <a:prstGeom prst="rect">
            <a:avLst/>
          </a:prstGeom>
          <a:noFill/>
          <a:ln>
            <a:noFill/>
          </a:ln>
        </p:spPr>
        <p:txBody>
          <a:bodyPr anchorCtr="0" anchor="t" bIns="46025" lIns="92075" spcFirstLastPara="1" rIns="92075" wrap="square" tIns="46025">
            <a:noAutofit/>
          </a:bodyPr>
          <a:lstStyle/>
          <a:p>
            <a:pPr indent="-422592" lvl="0" marL="465137" marR="0" rtl="0" algn="l">
              <a:lnSpc>
                <a:spcPct val="80000"/>
              </a:lnSpc>
              <a:spcBef>
                <a:spcPts val="0"/>
              </a:spcBef>
              <a:spcAft>
                <a:spcPts val="0"/>
              </a:spcAft>
              <a:buClr>
                <a:srgbClr val="33CC33"/>
              </a:buClr>
              <a:buSzPts val="3330"/>
              <a:buFont typeface="Noto Sans Symbols"/>
              <a:buChar char="❖"/>
            </a:pPr>
            <a:r>
              <a:rPr b="1" i="0" lang="en" sz="3330" u="sng">
                <a:solidFill>
                  <a:schemeClr val="dk1"/>
                </a:solidFill>
              </a:rPr>
              <a:t>ሕ</a:t>
            </a:r>
            <a:r>
              <a:rPr b="1" i="0" lang="en" sz="3330">
                <a:solidFill>
                  <a:schemeClr val="dk1"/>
                </a:solidFill>
              </a:rPr>
              <a:t>፡-</a:t>
            </a:r>
            <a:r>
              <a:rPr b="1" i="0" lang="en" sz="3330" u="none">
                <a:solidFill>
                  <a:srgbClr val="FFFF00"/>
                </a:solidFill>
                <a:latin typeface="Arial"/>
                <a:ea typeface="Arial"/>
                <a:cs typeface="Arial"/>
                <a:sym typeface="Arial"/>
              </a:rPr>
              <a:t> </a:t>
            </a:r>
            <a:r>
              <a:rPr b="0" i="0" lang="en" sz="3330" u="none">
                <a:solidFill>
                  <a:schemeClr val="dk1"/>
                </a:solidFill>
                <a:latin typeface="Arial"/>
                <a:ea typeface="Arial"/>
                <a:cs typeface="Arial"/>
                <a:sym typeface="Arial"/>
              </a:rPr>
              <a:t>ወይሴብሕዎ ኵሎሙ ሕዝብ።</a:t>
            </a:r>
            <a:endParaRPr b="0" i="0" sz="3330" u="none">
              <a:solidFill>
                <a:schemeClr val="dk1"/>
              </a:solidFill>
              <a:latin typeface="Arial"/>
              <a:ea typeface="Arial"/>
              <a:cs typeface="Arial"/>
              <a:sym typeface="Arial"/>
            </a:endParaRPr>
          </a:p>
          <a:p>
            <a:pPr indent="-473392" lvl="0" marL="465137" marR="0" rtl="0" algn="l">
              <a:lnSpc>
                <a:spcPct val="80000"/>
              </a:lnSpc>
              <a:spcBef>
                <a:spcPts val="640"/>
              </a:spcBef>
              <a:spcAft>
                <a:spcPts val="0"/>
              </a:spcAft>
              <a:buClr>
                <a:schemeClr val="dk1"/>
              </a:buClr>
              <a:buSzPts val="3330"/>
              <a:buFont typeface="Noto Sans Symbols"/>
              <a:buChar char="❖"/>
            </a:pPr>
            <a:r>
              <a:rPr b="0" i="0" lang="en" sz="3330" u="none">
                <a:solidFill>
                  <a:schemeClr val="dk1"/>
                </a:solidFill>
                <a:latin typeface="Arial"/>
                <a:ea typeface="Arial"/>
                <a:cs typeface="Arial"/>
                <a:sym typeface="Arial"/>
              </a:rPr>
              <a:t>ኵሎም ሕዝቢውን ንእግዚኣብሔር የመስግንዎ።</a:t>
            </a:r>
            <a:endParaRPr b="0" i="0" sz="3330" u="none">
              <a:solidFill>
                <a:schemeClr val="dk1"/>
              </a:solidFill>
              <a:latin typeface="Arial"/>
              <a:ea typeface="Arial"/>
              <a:cs typeface="Arial"/>
              <a:sym typeface="Arial"/>
            </a:endParaRPr>
          </a:p>
          <a:p>
            <a:pPr indent="0" lvl="0" marL="465137" marR="0" rtl="0" algn="l">
              <a:lnSpc>
                <a:spcPct val="80000"/>
              </a:lnSpc>
              <a:spcBef>
                <a:spcPts val="640"/>
              </a:spcBef>
              <a:spcAft>
                <a:spcPts val="0"/>
              </a:spcAft>
              <a:buSzPts val="1018"/>
              <a:buNone/>
            </a:pPr>
            <a:r>
              <a:t/>
            </a:r>
            <a:endParaRPr sz="647">
              <a:solidFill>
                <a:schemeClr val="lt2"/>
              </a:solidFill>
            </a:endParaRPr>
          </a:p>
          <a:p>
            <a:pPr indent="-447992" lvl="0" marL="465137" marR="0" rtl="0" algn="l">
              <a:lnSpc>
                <a:spcPct val="80000"/>
              </a:lnSpc>
              <a:spcBef>
                <a:spcPts val="720"/>
              </a:spcBef>
              <a:spcAft>
                <a:spcPts val="0"/>
              </a:spcAft>
              <a:buClr>
                <a:srgbClr val="33CC33"/>
              </a:buClr>
              <a:buSzPts val="3330"/>
              <a:buFont typeface="Noto Sans Symbols"/>
              <a:buChar char="❖"/>
            </a:pPr>
            <a:r>
              <a:rPr b="0" i="0" lang="en" sz="3330" u="sng">
                <a:solidFill>
                  <a:schemeClr val="dk1"/>
                </a:solidFill>
                <a:latin typeface="Arial"/>
                <a:ea typeface="Arial"/>
                <a:cs typeface="Arial"/>
                <a:sym typeface="Arial"/>
              </a:rPr>
              <a:t>ካ</a:t>
            </a:r>
            <a:r>
              <a:rPr b="0" i="0" lang="en" sz="3330">
                <a:solidFill>
                  <a:schemeClr val="dk1"/>
                </a:solidFill>
                <a:latin typeface="Arial"/>
                <a:ea typeface="Arial"/>
                <a:cs typeface="Arial"/>
                <a:sym typeface="Arial"/>
              </a:rPr>
              <a:t>፡-</a:t>
            </a:r>
            <a:r>
              <a:rPr b="1" i="0" lang="en" sz="3330" u="none">
                <a:solidFill>
                  <a:schemeClr val="dk1"/>
                </a:solidFill>
                <a:latin typeface="Arial"/>
                <a:ea typeface="Arial"/>
                <a:cs typeface="Arial"/>
                <a:sym typeface="Arial"/>
              </a:rPr>
              <a:t> </a:t>
            </a:r>
            <a:r>
              <a:rPr b="0" i="0" lang="en" sz="3330" u="none">
                <a:solidFill>
                  <a:schemeClr val="dk1"/>
                </a:solidFill>
                <a:latin typeface="Arial"/>
                <a:ea typeface="Arial"/>
                <a:cs typeface="Arial"/>
                <a:sym typeface="Arial"/>
              </a:rPr>
              <a:t>እስመ ጸንዐት ምሕረቱ</a:t>
            </a:r>
            <a:r>
              <a:rPr b="1" i="0" lang="en" sz="3330" u="none">
                <a:solidFill>
                  <a:schemeClr val="dk1"/>
                </a:solidFill>
                <a:latin typeface="Arial"/>
                <a:ea typeface="Arial"/>
                <a:cs typeface="Arial"/>
                <a:sym typeface="Arial"/>
              </a:rPr>
              <a:t> </a:t>
            </a:r>
            <a:r>
              <a:rPr b="0" i="0" lang="en" sz="3330" u="none">
                <a:solidFill>
                  <a:schemeClr val="dk1"/>
                </a:solidFill>
                <a:latin typeface="Arial"/>
                <a:ea typeface="Arial"/>
                <a:cs typeface="Arial"/>
                <a:sym typeface="Arial"/>
              </a:rPr>
              <a:t>ላዕሌነ</a:t>
            </a:r>
            <a:endParaRPr b="0" i="0" sz="3330" u="none">
              <a:solidFill>
                <a:schemeClr val="dk1"/>
              </a:solidFill>
              <a:latin typeface="Arial"/>
              <a:ea typeface="Arial"/>
              <a:cs typeface="Arial"/>
              <a:sym typeface="Arial"/>
            </a:endParaRPr>
          </a:p>
          <a:p>
            <a:pPr indent="-473392" lvl="0" marL="465137" marR="0" rtl="0" algn="l">
              <a:lnSpc>
                <a:spcPct val="80000"/>
              </a:lnSpc>
              <a:spcBef>
                <a:spcPts val="640"/>
              </a:spcBef>
              <a:spcAft>
                <a:spcPts val="0"/>
              </a:spcAft>
              <a:buClr>
                <a:schemeClr val="dk1"/>
              </a:buClr>
              <a:buSzPts val="3330"/>
              <a:buFont typeface="Noto Sans Symbols"/>
              <a:buChar char="❖"/>
            </a:pPr>
            <a:r>
              <a:rPr b="0" i="0" lang="en" sz="3330" u="none">
                <a:solidFill>
                  <a:schemeClr val="dk1"/>
                </a:solidFill>
                <a:latin typeface="Arial"/>
                <a:ea typeface="Arial"/>
                <a:cs typeface="Arial"/>
                <a:sym typeface="Arial"/>
              </a:rPr>
              <a:t>ምሕረቱ ኣባና ስለ ዝጸንዐት።</a:t>
            </a:r>
            <a:endParaRPr sz="3330">
              <a:solidFill>
                <a:schemeClr val="dk1"/>
              </a:solidFill>
            </a:endParaRPr>
          </a:p>
          <a:p>
            <a:pPr indent="0" lvl="0" marL="0" marR="0" rtl="0" algn="l">
              <a:lnSpc>
                <a:spcPct val="80000"/>
              </a:lnSpc>
              <a:spcBef>
                <a:spcPts val="880"/>
              </a:spcBef>
              <a:spcAft>
                <a:spcPts val="0"/>
              </a:spcAft>
              <a:buSzPts val="1018"/>
              <a:buNone/>
            </a:pPr>
            <a:r>
              <a:t/>
            </a:r>
            <a:endParaRPr sz="3330"/>
          </a:p>
        </p:txBody>
      </p:sp>
      <p:sp>
        <p:nvSpPr>
          <p:cNvPr id="548" name="Google Shape;548;p86"/>
          <p:cNvSpPr txBox="1"/>
          <p:nvPr/>
        </p:nvSpPr>
        <p:spPr>
          <a:xfrm>
            <a:off x="4403225" y="205650"/>
            <a:ext cx="4560300" cy="4546800"/>
          </a:xfrm>
          <a:prstGeom prst="rect">
            <a:avLst/>
          </a:prstGeom>
          <a:noFill/>
          <a:ln>
            <a:noFill/>
          </a:ln>
        </p:spPr>
        <p:txBody>
          <a:bodyPr anchorCtr="0" anchor="t" bIns="91425" lIns="91425" spcFirstLastPara="1" rIns="91425" wrap="square" tIns="91425">
            <a:noAutofit/>
          </a:bodyPr>
          <a:lstStyle/>
          <a:p>
            <a:pPr indent="-446087" lvl="0" marL="465137" rtl="0" algn="l">
              <a:lnSpc>
                <a:spcPct val="90000"/>
              </a:lnSpc>
              <a:spcBef>
                <a:spcPts val="640"/>
              </a:spcBef>
              <a:spcAft>
                <a:spcPts val="0"/>
              </a:spcAft>
              <a:buClr>
                <a:srgbClr val="0000FF"/>
              </a:buClr>
              <a:buSzPts val="2900"/>
              <a:buFont typeface="Noto Sans Symbols"/>
              <a:buChar char="❖"/>
            </a:pPr>
            <a:r>
              <a:rPr b="1" lang="en" sz="2900" u="sng">
                <a:solidFill>
                  <a:schemeClr val="dk1"/>
                </a:solidFill>
              </a:rPr>
              <a:t>H</a:t>
            </a:r>
            <a:r>
              <a:rPr b="1" lang="en" sz="2900">
                <a:solidFill>
                  <a:schemeClr val="dk1"/>
                </a:solidFill>
              </a:rPr>
              <a:t>:</a:t>
            </a:r>
            <a:r>
              <a:rPr lang="en" sz="2900">
                <a:solidFill>
                  <a:schemeClr val="dk1"/>
                </a:solidFill>
              </a:rPr>
              <a:t> we-yisiebihiwo kulomu hizb::</a:t>
            </a:r>
            <a:endParaRPr sz="2900">
              <a:solidFill>
                <a:schemeClr val="dk1"/>
              </a:solidFill>
            </a:endParaRPr>
          </a:p>
          <a:p>
            <a:pPr indent="-395287" lvl="0" marL="465137" rtl="0" algn="l">
              <a:lnSpc>
                <a:spcPct val="90000"/>
              </a:lnSpc>
              <a:spcBef>
                <a:spcPts val="800"/>
              </a:spcBef>
              <a:spcAft>
                <a:spcPts val="0"/>
              </a:spcAft>
              <a:buClr>
                <a:srgbClr val="FF0000"/>
              </a:buClr>
              <a:buSzPts val="2900"/>
              <a:buFont typeface="Noto Sans Symbols"/>
              <a:buChar char="❖"/>
            </a:pPr>
            <a:r>
              <a:rPr b="1" lang="en" sz="2900" u="sng">
                <a:solidFill>
                  <a:schemeClr val="dk1"/>
                </a:solidFill>
              </a:rPr>
              <a:t>P</a:t>
            </a:r>
            <a:r>
              <a:rPr b="1" lang="en" sz="2900">
                <a:solidFill>
                  <a:schemeClr val="dk1"/>
                </a:solidFill>
              </a:rPr>
              <a:t>:</a:t>
            </a:r>
            <a:r>
              <a:rPr lang="en" sz="2900">
                <a:solidFill>
                  <a:schemeClr val="dk1"/>
                </a:solidFill>
              </a:rPr>
              <a:t> And praise, all ye people</a:t>
            </a:r>
            <a:r>
              <a:rPr lang="en" sz="2900">
                <a:solidFill>
                  <a:schemeClr val="lt1"/>
                </a:solidFill>
              </a:rPr>
              <a:t>.</a:t>
            </a:r>
            <a:endParaRPr sz="2900">
              <a:solidFill>
                <a:schemeClr val="lt1"/>
              </a:solidFill>
            </a:endParaRPr>
          </a:p>
          <a:p>
            <a:pPr indent="0" lvl="0" marL="465137" rtl="0" algn="l">
              <a:lnSpc>
                <a:spcPct val="90000"/>
              </a:lnSpc>
              <a:spcBef>
                <a:spcPts val="800"/>
              </a:spcBef>
              <a:spcAft>
                <a:spcPts val="0"/>
              </a:spcAft>
              <a:buNone/>
            </a:pPr>
            <a:r>
              <a:t/>
            </a:r>
            <a:endParaRPr sz="2200">
              <a:solidFill>
                <a:schemeClr val="lt1"/>
              </a:solidFill>
            </a:endParaRPr>
          </a:p>
          <a:p>
            <a:pPr indent="-395287" lvl="0" marL="465137" rtl="0" algn="l">
              <a:lnSpc>
                <a:spcPct val="90000"/>
              </a:lnSpc>
              <a:spcBef>
                <a:spcPts val="640"/>
              </a:spcBef>
              <a:spcAft>
                <a:spcPts val="0"/>
              </a:spcAft>
              <a:buClr>
                <a:srgbClr val="0000FF"/>
              </a:buClr>
              <a:buSzPts val="2900"/>
              <a:buFont typeface="Noto Sans Symbols"/>
              <a:buChar char="❖"/>
            </a:pPr>
            <a:r>
              <a:rPr lang="en" sz="2900" u="sng">
                <a:solidFill>
                  <a:schemeClr val="dk1"/>
                </a:solidFill>
              </a:rPr>
              <a:t>K</a:t>
            </a:r>
            <a:r>
              <a:rPr lang="en" sz="2900">
                <a:solidFill>
                  <a:schemeClr val="dk1"/>
                </a:solidFill>
              </a:rPr>
              <a:t>: isme tsinat mihretu la’iliene</a:t>
            </a:r>
            <a:endParaRPr sz="2900">
              <a:solidFill>
                <a:schemeClr val="dk1"/>
              </a:solidFill>
            </a:endParaRPr>
          </a:p>
          <a:p>
            <a:pPr indent="-395287" lvl="0" marL="465137" rtl="0" algn="l">
              <a:lnSpc>
                <a:spcPct val="90000"/>
              </a:lnSpc>
              <a:spcBef>
                <a:spcPts val="880"/>
              </a:spcBef>
              <a:spcAft>
                <a:spcPts val="0"/>
              </a:spcAft>
              <a:buClr>
                <a:srgbClr val="FF0000"/>
              </a:buClr>
              <a:buSzPts val="2900"/>
              <a:buFont typeface="Noto Sans Symbols"/>
              <a:buChar char="❖"/>
            </a:pPr>
            <a:r>
              <a:rPr lang="en" sz="2900" u="sng">
                <a:solidFill>
                  <a:schemeClr val="dk1"/>
                </a:solidFill>
              </a:rPr>
              <a:t>Pr</a:t>
            </a:r>
            <a:r>
              <a:rPr b="1" lang="en" sz="2900">
                <a:solidFill>
                  <a:schemeClr val="dk1"/>
                </a:solidFill>
              </a:rPr>
              <a:t>:</a:t>
            </a:r>
            <a:r>
              <a:rPr lang="en" sz="2900">
                <a:solidFill>
                  <a:schemeClr val="dk1"/>
                </a:solidFill>
              </a:rPr>
              <a:t> For his merciful kindness is great toward us</a:t>
            </a:r>
            <a:r>
              <a:rPr lang="en" sz="2900">
                <a:solidFill>
                  <a:schemeClr val="lt2"/>
                </a:solidFill>
              </a:rPr>
              <a:t>.</a:t>
            </a:r>
            <a:endParaRPr sz="2900">
              <a:solidFill>
                <a:schemeClr val="lt1"/>
              </a:solidFill>
            </a:endParaRPr>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54" name="Google Shape;554;p87"/>
          <p:cNvSpPr txBox="1"/>
          <p:nvPr>
            <p:ph idx="1" type="body"/>
          </p:nvPr>
        </p:nvSpPr>
        <p:spPr>
          <a:xfrm>
            <a:off x="278475" y="357200"/>
            <a:ext cx="4293600" cy="4635000"/>
          </a:xfrm>
          <a:prstGeom prst="rect">
            <a:avLst/>
          </a:prstGeom>
          <a:noFill/>
          <a:ln>
            <a:noFill/>
          </a:ln>
        </p:spPr>
        <p:txBody>
          <a:bodyPr anchorCtr="0" anchor="t" bIns="46025" lIns="92075" spcFirstLastPara="1" rIns="92075" wrap="square" tIns="46025">
            <a:noAutofit/>
          </a:bodyPr>
          <a:lstStyle/>
          <a:p>
            <a:pPr indent="-488156" lvl="0" marL="465137" marR="0" rtl="0" algn="l">
              <a:lnSpc>
                <a:spcPct val="80000"/>
              </a:lnSpc>
              <a:spcBef>
                <a:spcPts val="0"/>
              </a:spcBef>
              <a:spcAft>
                <a:spcPts val="0"/>
              </a:spcAft>
              <a:buClr>
                <a:srgbClr val="33CC33"/>
              </a:buClr>
              <a:buSzPts val="4363"/>
              <a:buFont typeface="Noto Sans Symbols"/>
              <a:buChar char="❖"/>
            </a:pPr>
            <a:r>
              <a:rPr b="1" i="0" lang="en" sz="4362" u="sng">
                <a:solidFill>
                  <a:schemeClr val="dk1"/>
                </a:solidFill>
              </a:rPr>
              <a:t>ሕ</a:t>
            </a:r>
            <a:r>
              <a:rPr b="1" i="0" lang="en" sz="4362">
                <a:solidFill>
                  <a:schemeClr val="dk1"/>
                </a:solidFill>
              </a:rPr>
              <a:t>፡-</a:t>
            </a:r>
            <a:r>
              <a:rPr b="1" i="0" lang="en" sz="4362">
                <a:solidFill>
                  <a:schemeClr val="lt2"/>
                </a:solidFill>
              </a:rPr>
              <a:t> </a:t>
            </a:r>
            <a:r>
              <a:rPr b="0" i="0" lang="en" sz="4362" u="none">
                <a:solidFill>
                  <a:schemeClr val="dk1"/>
                </a:solidFill>
                <a:latin typeface="Arial"/>
                <a:ea typeface="Arial"/>
                <a:cs typeface="Arial"/>
                <a:sym typeface="Arial"/>
              </a:rPr>
              <a:t>ጽድቁሰ ለእግዚአብሔር  ይሄሉ ለዓለም።</a:t>
            </a:r>
            <a:endParaRPr b="1" i="0" sz="4362" u="none">
              <a:solidFill>
                <a:schemeClr val="dk1"/>
              </a:solidFill>
              <a:latin typeface="Arial"/>
              <a:ea typeface="Arial"/>
              <a:cs typeface="Arial"/>
              <a:sym typeface="Arial"/>
            </a:endParaRPr>
          </a:p>
          <a:p>
            <a:pPr indent="-538956" lvl="0" marL="465137" marR="0" rtl="0" algn="l">
              <a:lnSpc>
                <a:spcPct val="80000"/>
              </a:lnSpc>
              <a:spcBef>
                <a:spcPts val="640"/>
              </a:spcBef>
              <a:spcAft>
                <a:spcPts val="0"/>
              </a:spcAft>
              <a:buClr>
                <a:schemeClr val="dk1"/>
              </a:buClr>
              <a:buSzPts val="4363"/>
              <a:buFont typeface="Noto Sans Symbols"/>
              <a:buChar char="❖"/>
            </a:pPr>
            <a:r>
              <a:rPr b="0" i="0" lang="en" sz="4362" u="none">
                <a:solidFill>
                  <a:schemeClr val="dk1"/>
                </a:solidFill>
                <a:latin typeface="Arial"/>
                <a:ea typeface="Arial"/>
                <a:cs typeface="Arial"/>
                <a:sym typeface="Arial"/>
              </a:rPr>
              <a:t>ጽድቂ እግዚኣብሔርሲ ንዘልዓለም ይነብር።</a:t>
            </a:r>
            <a:endParaRPr sz="4362">
              <a:solidFill>
                <a:schemeClr val="dk1"/>
              </a:solidFill>
            </a:endParaRPr>
          </a:p>
          <a:p>
            <a:pPr indent="0" lvl="0" marL="0" marR="0" rtl="0" algn="l">
              <a:lnSpc>
                <a:spcPct val="80000"/>
              </a:lnSpc>
              <a:spcBef>
                <a:spcPts val="800"/>
              </a:spcBef>
              <a:spcAft>
                <a:spcPts val="0"/>
              </a:spcAft>
              <a:buSzPts val="1018"/>
              <a:buNone/>
            </a:pPr>
            <a:r>
              <a:t/>
            </a:r>
            <a:endParaRPr sz="4362"/>
          </a:p>
        </p:txBody>
      </p:sp>
      <p:sp>
        <p:nvSpPr>
          <p:cNvPr id="555" name="Google Shape;555;p87"/>
          <p:cNvSpPr txBox="1"/>
          <p:nvPr/>
        </p:nvSpPr>
        <p:spPr>
          <a:xfrm>
            <a:off x="4364900" y="17200"/>
            <a:ext cx="4679400" cy="4516800"/>
          </a:xfrm>
          <a:prstGeom prst="rect">
            <a:avLst/>
          </a:prstGeom>
          <a:noFill/>
          <a:ln>
            <a:noFill/>
          </a:ln>
        </p:spPr>
        <p:txBody>
          <a:bodyPr anchorCtr="0" anchor="t" bIns="91425" lIns="91425" spcFirstLastPara="1" rIns="91425" wrap="square" tIns="91425">
            <a:noAutofit/>
          </a:bodyPr>
          <a:lstStyle/>
          <a:p>
            <a:pPr indent="-541337" lvl="0" marL="465137" rtl="0" algn="l">
              <a:spcBef>
                <a:spcPts val="640"/>
              </a:spcBef>
              <a:spcAft>
                <a:spcPts val="0"/>
              </a:spcAft>
              <a:buClr>
                <a:srgbClr val="0000FF"/>
              </a:buClr>
              <a:buSzPts val="4400"/>
              <a:buFont typeface="Noto Sans Symbols"/>
              <a:buChar char="❖"/>
            </a:pPr>
            <a:r>
              <a:rPr b="1" lang="en" sz="4400" u="sng">
                <a:solidFill>
                  <a:schemeClr val="dk1"/>
                </a:solidFill>
              </a:rPr>
              <a:t>H</a:t>
            </a:r>
            <a:r>
              <a:rPr b="1" lang="en" sz="4400">
                <a:solidFill>
                  <a:schemeClr val="dk1"/>
                </a:solidFill>
              </a:rPr>
              <a:t>:</a:t>
            </a:r>
            <a:r>
              <a:rPr b="1" lang="en" sz="4400">
                <a:solidFill>
                  <a:schemeClr val="lt2"/>
                </a:solidFill>
              </a:rPr>
              <a:t> </a:t>
            </a:r>
            <a:r>
              <a:rPr lang="en" sz="4400">
                <a:solidFill>
                  <a:schemeClr val="dk1"/>
                </a:solidFill>
              </a:rPr>
              <a:t>tsidquse leIgzīabhier yihielu le-Alem::</a:t>
            </a:r>
            <a:endParaRPr sz="4400">
              <a:solidFill>
                <a:schemeClr val="dk1"/>
              </a:solidFill>
            </a:endParaRPr>
          </a:p>
          <a:p>
            <a:pPr indent="-490537" lvl="0" marL="465137" rtl="0" algn="l">
              <a:spcBef>
                <a:spcPts val="800"/>
              </a:spcBef>
              <a:spcAft>
                <a:spcPts val="0"/>
              </a:spcAft>
              <a:buClr>
                <a:srgbClr val="FF0000"/>
              </a:buClr>
              <a:buSzPts val="4400"/>
              <a:buFont typeface="Noto Sans Symbols"/>
              <a:buChar char="❖"/>
            </a:pPr>
            <a:r>
              <a:rPr b="1" lang="en" sz="4400" u="sng">
                <a:solidFill>
                  <a:schemeClr val="dk1"/>
                </a:solidFill>
              </a:rPr>
              <a:t>P</a:t>
            </a:r>
            <a:r>
              <a:rPr b="1" lang="en" sz="4400">
                <a:solidFill>
                  <a:schemeClr val="dk1"/>
                </a:solidFill>
              </a:rPr>
              <a:t>:</a:t>
            </a:r>
            <a:r>
              <a:rPr lang="en" sz="4400">
                <a:solidFill>
                  <a:schemeClr val="lt2"/>
                </a:solidFill>
              </a:rPr>
              <a:t> </a:t>
            </a:r>
            <a:r>
              <a:rPr lang="en" sz="4400">
                <a:solidFill>
                  <a:schemeClr val="dk1"/>
                </a:solidFill>
              </a:rPr>
              <a:t>the Truth of the Lord endures forever.</a:t>
            </a:r>
            <a:endParaRPr sz="4400">
              <a:solidFill>
                <a:schemeClr val="dk1"/>
              </a:solidFill>
            </a:endParaRPr>
          </a:p>
        </p:txBody>
      </p:sp>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8"/>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endParaRPr/>
          </a:p>
        </p:txBody>
      </p:sp>
      <p:sp>
        <p:nvSpPr>
          <p:cNvPr id="561" name="Google Shape;561;p88"/>
          <p:cNvSpPr txBox="1"/>
          <p:nvPr>
            <p:ph idx="1" type="body"/>
          </p:nvPr>
        </p:nvSpPr>
        <p:spPr>
          <a:xfrm>
            <a:off x="380175" y="311625"/>
            <a:ext cx="4032300" cy="4482600"/>
          </a:xfrm>
          <a:prstGeom prst="rect">
            <a:avLst/>
          </a:prstGeom>
          <a:noFill/>
          <a:ln>
            <a:noFill/>
          </a:ln>
        </p:spPr>
        <p:txBody>
          <a:bodyPr anchorCtr="0" anchor="t" bIns="46025" lIns="92075" spcFirstLastPara="1" rIns="92075" wrap="square" tIns="46025">
            <a:normAutofit/>
          </a:bodyPr>
          <a:lstStyle/>
          <a:p>
            <a:pPr indent="-386397" lvl="0" marL="465137" marR="0" rtl="0" algn="l">
              <a:lnSpc>
                <a:spcPct val="80000"/>
              </a:lnSpc>
              <a:spcBef>
                <a:spcPts val="0"/>
              </a:spcBef>
              <a:spcAft>
                <a:spcPts val="0"/>
              </a:spcAft>
              <a:buClr>
                <a:srgbClr val="33CC33"/>
              </a:buClr>
              <a:buSzPts val="2760"/>
              <a:buFont typeface="Noto Sans Symbols"/>
              <a:buChar char="❖"/>
            </a:pPr>
            <a:r>
              <a:rPr i="0" lang="en" sz="2760" u="sng">
                <a:solidFill>
                  <a:schemeClr val="dk1"/>
                </a:solidFill>
              </a:rPr>
              <a:t>ካ</a:t>
            </a:r>
            <a:r>
              <a:rPr i="0" lang="en" sz="2760">
                <a:solidFill>
                  <a:schemeClr val="dk1"/>
                </a:solidFill>
              </a:rPr>
              <a:t>፡-</a:t>
            </a:r>
            <a:r>
              <a:rPr b="0" i="0" lang="en" sz="2760" u="none">
                <a:solidFill>
                  <a:schemeClr val="dk1"/>
                </a:solidFill>
                <a:latin typeface="Arial"/>
                <a:ea typeface="Arial"/>
                <a:cs typeface="Arial"/>
                <a:sym typeface="Arial"/>
              </a:rPr>
              <a:t>ስብሐት ለአብ ወወልድ</a:t>
            </a:r>
            <a:r>
              <a:rPr lang="en" sz="2760">
                <a:solidFill>
                  <a:schemeClr val="dk1"/>
                </a:solidFill>
              </a:rPr>
              <a:t> </a:t>
            </a:r>
            <a:r>
              <a:rPr b="0" i="0" lang="en" sz="2760" u="none">
                <a:solidFill>
                  <a:schemeClr val="dk1"/>
                </a:solidFill>
                <a:latin typeface="Arial"/>
                <a:ea typeface="Arial"/>
                <a:cs typeface="Arial"/>
                <a:sym typeface="Arial"/>
              </a:rPr>
              <a:t>ወመንፈስ ቅዱስ።</a:t>
            </a:r>
            <a:endParaRPr sz="2760">
              <a:solidFill>
                <a:schemeClr val="dk1"/>
              </a:solidFill>
            </a:endParaRPr>
          </a:p>
          <a:p>
            <a:pPr indent="-437197" lvl="0" marL="465137" marR="0" rtl="0" algn="l">
              <a:lnSpc>
                <a:spcPct val="80000"/>
              </a:lnSpc>
              <a:spcBef>
                <a:spcPts val="640"/>
              </a:spcBef>
              <a:spcAft>
                <a:spcPts val="0"/>
              </a:spcAft>
              <a:buClr>
                <a:schemeClr val="dk1"/>
              </a:buClr>
              <a:buSzPts val="2760"/>
              <a:buFont typeface="Noto Sans Symbols"/>
              <a:buChar char="❖"/>
            </a:pPr>
            <a:r>
              <a:rPr b="0" i="0" lang="en" sz="2760" u="none">
                <a:solidFill>
                  <a:schemeClr val="dk1"/>
                </a:solidFill>
                <a:latin typeface="Arial"/>
                <a:ea typeface="Arial"/>
                <a:cs typeface="Arial"/>
                <a:sym typeface="Arial"/>
              </a:rPr>
              <a:t>ንኣብን ንወልድን ንመንፈስ ቅዱስን ምስጋና።</a:t>
            </a:r>
            <a:endParaRPr b="0" i="0" sz="2760" u="none">
              <a:solidFill>
                <a:schemeClr val="dk1"/>
              </a:solidFill>
              <a:latin typeface="Arial"/>
              <a:ea typeface="Arial"/>
              <a:cs typeface="Arial"/>
              <a:sym typeface="Arial"/>
            </a:endParaRPr>
          </a:p>
          <a:p>
            <a:pPr indent="0" lvl="0" marL="0" marR="0" rtl="0" algn="l">
              <a:lnSpc>
                <a:spcPct val="80000"/>
              </a:lnSpc>
              <a:spcBef>
                <a:spcPts val="800"/>
              </a:spcBef>
              <a:spcAft>
                <a:spcPts val="0"/>
              </a:spcAft>
              <a:buSzPts val="935"/>
              <a:buNone/>
            </a:pPr>
            <a:r>
              <a:t/>
            </a:r>
            <a:endParaRPr b="0" i="0" sz="2760" u="sng">
              <a:solidFill>
                <a:schemeClr val="lt2"/>
              </a:solidFill>
              <a:latin typeface="Arial"/>
              <a:ea typeface="Arial"/>
              <a:cs typeface="Arial"/>
              <a:sym typeface="Arial"/>
            </a:endParaRPr>
          </a:p>
          <a:p>
            <a:pPr indent="-465137" lvl="0" marL="465137" marR="0" rtl="0" algn="l">
              <a:lnSpc>
                <a:spcPct val="80000"/>
              </a:lnSpc>
              <a:spcBef>
                <a:spcPts val="800"/>
              </a:spcBef>
              <a:spcAft>
                <a:spcPts val="0"/>
              </a:spcAft>
              <a:buClr>
                <a:schemeClr val="accent1"/>
              </a:buClr>
              <a:buSzPts val="2890"/>
              <a:buFont typeface="Noto Sans Symbols"/>
              <a:buNone/>
            </a:pPr>
            <a:r>
              <a:rPr b="1" i="1" lang="en" sz="2760" u="sng">
                <a:solidFill>
                  <a:schemeClr val="dk1"/>
                </a:solidFill>
              </a:rPr>
              <a:t>ሕ</a:t>
            </a:r>
            <a:r>
              <a:rPr b="1" i="1" lang="en" sz="2760">
                <a:solidFill>
                  <a:schemeClr val="dk1"/>
                </a:solidFill>
              </a:rPr>
              <a:t>፡-</a:t>
            </a:r>
            <a:r>
              <a:rPr b="0" i="1" lang="en" sz="2760" u="none">
                <a:solidFill>
                  <a:schemeClr val="dk1"/>
                </a:solidFill>
                <a:latin typeface="Arial"/>
                <a:ea typeface="Arial"/>
                <a:cs typeface="Arial"/>
                <a:sym typeface="Arial"/>
              </a:rPr>
              <a:t> (ከምኡ ይበሉ)</a:t>
            </a:r>
            <a:r>
              <a:rPr b="0" i="0" lang="en" sz="2760" u="none">
                <a:solidFill>
                  <a:schemeClr val="dk1"/>
                </a:solidFill>
                <a:latin typeface="Arial"/>
                <a:ea typeface="Arial"/>
                <a:cs typeface="Arial"/>
                <a:sym typeface="Arial"/>
              </a:rPr>
              <a:t> </a:t>
            </a:r>
            <a:endParaRPr b="0" i="0" sz="2760" u="none">
              <a:solidFill>
                <a:schemeClr val="dk1"/>
              </a:solidFill>
              <a:latin typeface="Arial"/>
              <a:ea typeface="Arial"/>
              <a:cs typeface="Arial"/>
              <a:sym typeface="Arial"/>
            </a:endParaRPr>
          </a:p>
          <a:p>
            <a:pPr indent="-465137" lvl="0" marL="465137" rtl="0" algn="l">
              <a:lnSpc>
                <a:spcPct val="95000"/>
              </a:lnSpc>
              <a:spcBef>
                <a:spcPts val="800"/>
              </a:spcBef>
              <a:spcAft>
                <a:spcPts val="0"/>
              </a:spcAft>
              <a:buClr>
                <a:schemeClr val="accent1"/>
              </a:buClr>
              <a:buSzPts val="2890"/>
              <a:buFont typeface="Noto Sans Symbols"/>
              <a:buNone/>
            </a:pPr>
            <a:r>
              <a:t/>
            </a:r>
            <a:endParaRPr sz="2760">
              <a:solidFill>
                <a:srgbClr val="FF0000"/>
              </a:solidFill>
            </a:endParaRPr>
          </a:p>
          <a:p>
            <a:pPr indent="-465137" lvl="0" marL="465137" marR="0" rtl="0" algn="l">
              <a:lnSpc>
                <a:spcPct val="80000"/>
              </a:lnSpc>
              <a:spcBef>
                <a:spcPts val="1200"/>
              </a:spcBef>
              <a:spcAft>
                <a:spcPts val="0"/>
              </a:spcAft>
              <a:buClr>
                <a:schemeClr val="accent1"/>
              </a:buClr>
              <a:buSzPts val="2890"/>
              <a:buFont typeface="Noto Sans Symbols"/>
              <a:buNone/>
            </a:pPr>
            <a:r>
              <a:t/>
            </a:r>
            <a:endParaRPr sz="2760"/>
          </a:p>
        </p:txBody>
      </p:sp>
      <p:sp>
        <p:nvSpPr>
          <p:cNvPr id="562" name="Google Shape;562;p88"/>
          <p:cNvSpPr txBox="1"/>
          <p:nvPr/>
        </p:nvSpPr>
        <p:spPr>
          <a:xfrm>
            <a:off x="3803550" y="135000"/>
            <a:ext cx="5256600" cy="4607400"/>
          </a:xfrm>
          <a:prstGeom prst="rect">
            <a:avLst/>
          </a:prstGeom>
          <a:noFill/>
          <a:ln>
            <a:noFill/>
          </a:ln>
        </p:spPr>
        <p:txBody>
          <a:bodyPr anchorCtr="0" anchor="t" bIns="91425" lIns="91425" spcFirstLastPara="1" rIns="91425" wrap="square" tIns="91425">
            <a:noAutofit/>
          </a:bodyPr>
          <a:lstStyle/>
          <a:p>
            <a:pPr indent="-465137" lvl="0" marL="465137" rtl="0" algn="l">
              <a:spcBef>
                <a:spcPts val="640"/>
              </a:spcBef>
              <a:spcAft>
                <a:spcPts val="0"/>
              </a:spcAft>
              <a:buClr>
                <a:srgbClr val="0000FF"/>
              </a:buClr>
              <a:buSzPts val="3200"/>
              <a:buFont typeface="Noto Sans Symbols"/>
              <a:buChar char="❖"/>
            </a:pPr>
            <a:r>
              <a:rPr lang="en" sz="3200" u="sng">
                <a:solidFill>
                  <a:schemeClr val="dk1"/>
                </a:solidFill>
              </a:rPr>
              <a:t>K</a:t>
            </a:r>
            <a:r>
              <a:rPr lang="en" sz="3200">
                <a:solidFill>
                  <a:schemeClr val="dk1"/>
                </a:solidFill>
              </a:rPr>
              <a:t>:</a:t>
            </a:r>
            <a:r>
              <a:rPr lang="en" sz="3200">
                <a:solidFill>
                  <a:schemeClr val="lt2"/>
                </a:solidFill>
              </a:rPr>
              <a:t> </a:t>
            </a:r>
            <a:r>
              <a:rPr lang="en" sz="3200">
                <a:solidFill>
                  <a:schemeClr val="dk1"/>
                </a:solidFill>
              </a:rPr>
              <a:t>sibhat leAb weWeld weMenfes Qidus</a:t>
            </a:r>
            <a:endParaRPr sz="3200">
              <a:solidFill>
                <a:schemeClr val="dk1"/>
              </a:solidFill>
            </a:endParaRPr>
          </a:p>
          <a:p>
            <a:pPr indent="-414337" lvl="0" marL="465137" rtl="0" algn="l">
              <a:spcBef>
                <a:spcPts val="800"/>
              </a:spcBef>
              <a:spcAft>
                <a:spcPts val="0"/>
              </a:spcAft>
              <a:buClr>
                <a:srgbClr val="FF0000"/>
              </a:buClr>
              <a:buSzPts val="3200"/>
              <a:buFont typeface="Noto Sans Symbols"/>
              <a:buChar char="❖"/>
            </a:pPr>
            <a:r>
              <a:rPr lang="en" sz="3200" u="sng">
                <a:solidFill>
                  <a:srgbClr val="FFFF00"/>
                </a:solidFill>
              </a:rPr>
              <a:t>Pr</a:t>
            </a:r>
            <a:r>
              <a:rPr b="1" lang="en" sz="3200">
                <a:solidFill>
                  <a:srgbClr val="FFFF00"/>
                </a:solidFill>
              </a:rPr>
              <a:t>:</a:t>
            </a:r>
            <a:r>
              <a:rPr lang="en" sz="3200">
                <a:solidFill>
                  <a:schemeClr val="lt2"/>
                </a:solidFill>
              </a:rPr>
              <a:t> </a:t>
            </a:r>
            <a:r>
              <a:rPr lang="en" sz="3200">
                <a:solidFill>
                  <a:schemeClr val="dk1"/>
                </a:solidFill>
              </a:rPr>
              <a:t>Glory be to the Father and to the Son and to the Holy Spirit</a:t>
            </a:r>
            <a:r>
              <a:rPr lang="en" sz="3200">
                <a:solidFill>
                  <a:schemeClr val="lt1"/>
                </a:solidFill>
              </a:rPr>
              <a:t>.</a:t>
            </a:r>
            <a:endParaRPr sz="3200">
              <a:solidFill>
                <a:schemeClr val="folHlink"/>
              </a:solidFill>
            </a:endParaRPr>
          </a:p>
          <a:p>
            <a:pPr indent="-465137" lvl="0" marL="465137" rtl="0" algn="l">
              <a:spcBef>
                <a:spcPts val="800"/>
              </a:spcBef>
              <a:spcAft>
                <a:spcPts val="0"/>
              </a:spcAft>
              <a:buNone/>
            </a:pPr>
            <a:r>
              <a:rPr b="1" i="1" lang="en" sz="3200" u="sng">
                <a:solidFill>
                  <a:schemeClr val="dk1"/>
                </a:solidFill>
              </a:rPr>
              <a:t>H</a:t>
            </a:r>
            <a:r>
              <a:rPr b="1" i="1" lang="en" sz="3200">
                <a:solidFill>
                  <a:schemeClr val="dk1"/>
                </a:solidFill>
              </a:rPr>
              <a:t>:</a:t>
            </a:r>
            <a:r>
              <a:rPr i="1" lang="en" sz="3200">
                <a:solidFill>
                  <a:schemeClr val="dk1"/>
                </a:solidFill>
              </a:rPr>
              <a:t> (Kemu yiblu)</a:t>
            </a:r>
            <a:endParaRPr i="1" sz="3200">
              <a:solidFill>
                <a:schemeClr val="dk1"/>
              </a:solidFill>
            </a:endParaRPr>
          </a:p>
          <a:p>
            <a:pPr indent="-465137" lvl="0" marL="465137" rtl="0" algn="l">
              <a:spcBef>
                <a:spcPts val="800"/>
              </a:spcBef>
              <a:spcAft>
                <a:spcPts val="0"/>
              </a:spcAft>
              <a:buNone/>
            </a:pPr>
            <a:r>
              <a:rPr b="1" i="1" lang="en" sz="3200" u="sng">
                <a:solidFill>
                  <a:schemeClr val="dk1"/>
                </a:solidFill>
              </a:rPr>
              <a:t>P</a:t>
            </a:r>
            <a:r>
              <a:rPr b="1" i="1" lang="en" sz="3200">
                <a:solidFill>
                  <a:schemeClr val="dk1"/>
                </a:solidFill>
              </a:rPr>
              <a:t>:</a:t>
            </a:r>
            <a:r>
              <a:rPr i="1" lang="en" sz="3200">
                <a:solidFill>
                  <a:schemeClr val="lt2"/>
                </a:solidFill>
              </a:rPr>
              <a:t> </a:t>
            </a:r>
            <a:r>
              <a:rPr i="1" lang="en" sz="3200">
                <a:solidFill>
                  <a:srgbClr val="FF0000"/>
                </a:solidFill>
              </a:rPr>
              <a:t>(Shall repeat his words)</a:t>
            </a:r>
            <a:endParaRPr sz="3200">
              <a:solidFill>
                <a:schemeClr val="folHlink"/>
              </a:solidFill>
            </a:endParaRPr>
          </a:p>
        </p:txBody>
      </p:sp>
    </p:spTree>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9"/>
          <p:cNvSpPr txBox="1"/>
          <p:nvPr/>
        </p:nvSpPr>
        <p:spPr>
          <a:xfrm>
            <a:off x="63246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en" sz="1300" u="none" cap="none" strike="noStrike">
                <a:solidFill>
                  <a:schemeClr val="lt1"/>
                </a:solidFill>
                <a:latin typeface="Arial"/>
                <a:ea typeface="Arial"/>
                <a:cs typeface="Arial"/>
                <a:sym typeface="Arial"/>
              </a:rPr>
              <a:t>‹#›</a:t>
            </a:fld>
            <a:endParaRPr sz="1300"/>
          </a:p>
        </p:txBody>
      </p:sp>
      <p:sp>
        <p:nvSpPr>
          <p:cNvPr id="568" name="Google Shape;568;p89"/>
          <p:cNvSpPr txBox="1"/>
          <p:nvPr>
            <p:ph idx="1" type="body"/>
          </p:nvPr>
        </p:nvSpPr>
        <p:spPr>
          <a:xfrm>
            <a:off x="499125" y="425044"/>
            <a:ext cx="3973500" cy="4602900"/>
          </a:xfrm>
          <a:prstGeom prst="rect">
            <a:avLst/>
          </a:prstGeom>
          <a:noFill/>
          <a:ln>
            <a:noFill/>
          </a:ln>
        </p:spPr>
        <p:txBody>
          <a:bodyPr anchorCtr="0" anchor="t" bIns="46025" lIns="92075" spcFirstLastPara="1" rIns="92075" wrap="square" tIns="46025">
            <a:normAutofit/>
          </a:bodyPr>
          <a:lstStyle/>
          <a:p>
            <a:pPr indent="-422116" lvl="0" marL="465137" marR="0" rtl="0" algn="l">
              <a:lnSpc>
                <a:spcPct val="80000"/>
              </a:lnSpc>
              <a:spcBef>
                <a:spcPts val="0"/>
              </a:spcBef>
              <a:spcAft>
                <a:spcPts val="0"/>
              </a:spcAft>
              <a:buClr>
                <a:srgbClr val="33CC33"/>
              </a:buClr>
              <a:buSzPts val="3322"/>
              <a:buChar char="❖"/>
            </a:pPr>
            <a:r>
              <a:rPr b="0" i="0" lang="en" sz="3322" u="sng">
                <a:solidFill>
                  <a:schemeClr val="dk1"/>
                </a:solidFill>
                <a:latin typeface="Arial"/>
                <a:ea typeface="Arial"/>
                <a:cs typeface="Arial"/>
                <a:sym typeface="Arial"/>
              </a:rPr>
              <a:t>ካ</a:t>
            </a:r>
            <a:r>
              <a:rPr b="0" i="0" lang="en" sz="3322">
                <a:solidFill>
                  <a:schemeClr val="dk1"/>
                </a:solidFill>
                <a:latin typeface="Arial"/>
                <a:ea typeface="Arial"/>
                <a:cs typeface="Arial"/>
                <a:sym typeface="Arial"/>
              </a:rPr>
              <a:t>፡-</a:t>
            </a:r>
            <a:r>
              <a:rPr b="0" i="0" lang="en" sz="3322" u="none">
                <a:solidFill>
                  <a:schemeClr val="dk1"/>
                </a:solidFill>
                <a:latin typeface="Arial"/>
                <a:ea typeface="Arial"/>
                <a:cs typeface="Arial"/>
                <a:sym typeface="Arial"/>
              </a:rPr>
              <a:t> ይእዜኒ ወዘልፈኒ ወለዓለመ ዓለም አሜን ሃሌ ሉያ።</a:t>
            </a:r>
            <a:endParaRPr b="0" i="0" sz="3322" u="none">
              <a:solidFill>
                <a:schemeClr val="dk1"/>
              </a:solidFill>
              <a:latin typeface="Arial"/>
              <a:ea typeface="Arial"/>
              <a:cs typeface="Arial"/>
              <a:sym typeface="Arial"/>
            </a:endParaRPr>
          </a:p>
          <a:p>
            <a:pPr indent="-472916" lvl="0" marL="465137" marR="0" rtl="0" algn="l">
              <a:lnSpc>
                <a:spcPct val="80000"/>
              </a:lnSpc>
              <a:spcBef>
                <a:spcPts val="640"/>
              </a:spcBef>
              <a:spcAft>
                <a:spcPts val="0"/>
              </a:spcAft>
              <a:buClr>
                <a:schemeClr val="dk1"/>
              </a:buClr>
              <a:buSzPts val="3322"/>
              <a:buChar char="❖"/>
            </a:pPr>
            <a:r>
              <a:rPr b="0" i="0" lang="en" sz="3322" u="none">
                <a:solidFill>
                  <a:schemeClr val="dk1"/>
                </a:solidFill>
                <a:latin typeface="Arial"/>
                <a:ea typeface="Arial"/>
                <a:cs typeface="Arial"/>
                <a:sym typeface="Arial"/>
              </a:rPr>
              <a:t>ንዘልዓለም ዓለም ኣሜን ሃሌ ሉያ።</a:t>
            </a:r>
            <a:endParaRPr b="0" i="0" sz="3322" u="none">
              <a:solidFill>
                <a:schemeClr val="dk1"/>
              </a:solidFill>
              <a:latin typeface="Arial"/>
              <a:ea typeface="Arial"/>
              <a:cs typeface="Arial"/>
              <a:sym typeface="Arial"/>
            </a:endParaRPr>
          </a:p>
          <a:p>
            <a:pPr indent="0" lvl="0" marL="0" marR="0" rtl="0" algn="l">
              <a:lnSpc>
                <a:spcPct val="80000"/>
              </a:lnSpc>
              <a:spcBef>
                <a:spcPts val="240"/>
              </a:spcBef>
              <a:spcAft>
                <a:spcPts val="0"/>
              </a:spcAft>
              <a:buClr>
                <a:schemeClr val="accent1"/>
              </a:buClr>
              <a:buSzPts val="1110"/>
              <a:buFont typeface="Noto Sans Symbols"/>
              <a:buNone/>
            </a:pPr>
            <a:r>
              <a:t/>
            </a:r>
            <a:endParaRPr sz="3322">
              <a:solidFill>
                <a:schemeClr val="lt2"/>
              </a:solidFill>
            </a:endParaRPr>
          </a:p>
          <a:p>
            <a:pPr indent="-465137" lvl="0" marL="465137" marR="0" rtl="0" algn="l">
              <a:lnSpc>
                <a:spcPct val="80000"/>
              </a:lnSpc>
              <a:spcBef>
                <a:spcPts val="800"/>
              </a:spcBef>
              <a:spcAft>
                <a:spcPts val="0"/>
              </a:spcAft>
              <a:buClr>
                <a:schemeClr val="accent1"/>
              </a:buClr>
              <a:buSzPts val="3145"/>
              <a:buFont typeface="Noto Sans Symbols"/>
              <a:buNone/>
            </a:pPr>
            <a:r>
              <a:rPr b="1" i="1" lang="en" sz="3322" u="sng">
                <a:solidFill>
                  <a:schemeClr val="dk1"/>
                </a:solidFill>
              </a:rPr>
              <a:t>ሕ</a:t>
            </a:r>
            <a:r>
              <a:rPr b="1" i="1" lang="en" sz="3322">
                <a:solidFill>
                  <a:schemeClr val="dk1"/>
                </a:solidFill>
              </a:rPr>
              <a:t>፡-</a:t>
            </a:r>
            <a:r>
              <a:rPr b="0" i="1" lang="en" sz="3322" u="none">
                <a:solidFill>
                  <a:schemeClr val="lt2"/>
                </a:solidFill>
                <a:latin typeface="Arial"/>
                <a:ea typeface="Arial"/>
                <a:cs typeface="Arial"/>
                <a:sym typeface="Arial"/>
              </a:rPr>
              <a:t> </a:t>
            </a:r>
            <a:r>
              <a:rPr b="0" i="1" lang="en" sz="3322" u="none">
                <a:solidFill>
                  <a:schemeClr val="dk1"/>
                </a:solidFill>
                <a:latin typeface="Arial"/>
                <a:ea typeface="Arial"/>
                <a:cs typeface="Arial"/>
                <a:sym typeface="Arial"/>
              </a:rPr>
              <a:t>(ከምኡ ይበሉ)</a:t>
            </a:r>
            <a:endParaRPr b="0" i="1" sz="3322" u="none">
              <a:solidFill>
                <a:schemeClr val="dk1"/>
              </a:solidFill>
              <a:latin typeface="Arial"/>
              <a:ea typeface="Arial"/>
              <a:cs typeface="Arial"/>
              <a:sym typeface="Arial"/>
            </a:endParaRPr>
          </a:p>
          <a:p>
            <a:pPr indent="-465137" lvl="0" marL="465137" marR="0" rtl="0" algn="l">
              <a:lnSpc>
                <a:spcPct val="80000"/>
              </a:lnSpc>
              <a:spcBef>
                <a:spcPts val="800"/>
              </a:spcBef>
              <a:spcAft>
                <a:spcPts val="0"/>
              </a:spcAft>
              <a:buClr>
                <a:schemeClr val="accent1"/>
              </a:buClr>
              <a:buSzPts val="3145"/>
              <a:buFont typeface="Noto Sans Symbols"/>
              <a:buNone/>
            </a:pPr>
            <a:r>
              <a:t/>
            </a:r>
            <a:endParaRPr sz="3322">
              <a:solidFill>
                <a:srgbClr val="FF0000"/>
              </a:solidFill>
            </a:endParaRPr>
          </a:p>
        </p:txBody>
      </p:sp>
      <p:sp>
        <p:nvSpPr>
          <p:cNvPr id="569" name="Google Shape;569;p89"/>
          <p:cNvSpPr txBox="1"/>
          <p:nvPr/>
        </p:nvSpPr>
        <p:spPr>
          <a:xfrm>
            <a:off x="4310700" y="214969"/>
            <a:ext cx="4356000" cy="4561800"/>
          </a:xfrm>
          <a:prstGeom prst="rect">
            <a:avLst/>
          </a:prstGeom>
          <a:noFill/>
          <a:ln>
            <a:noFill/>
          </a:ln>
        </p:spPr>
        <p:txBody>
          <a:bodyPr anchorCtr="0" anchor="t" bIns="91425" lIns="91425" spcFirstLastPara="1" rIns="91425" wrap="square" tIns="91425">
            <a:noAutofit/>
          </a:bodyPr>
          <a:lstStyle/>
          <a:p>
            <a:pPr indent="-458787" lvl="0" marL="465137" rtl="0" algn="l">
              <a:spcBef>
                <a:spcPts val="640"/>
              </a:spcBef>
              <a:spcAft>
                <a:spcPts val="0"/>
              </a:spcAft>
              <a:buClr>
                <a:srgbClr val="0000FF"/>
              </a:buClr>
              <a:buSzPts val="3100"/>
              <a:buFont typeface="Noto Sans Symbols"/>
              <a:buChar char="❖"/>
            </a:pPr>
            <a:r>
              <a:rPr lang="en" sz="3100" u="sng">
                <a:solidFill>
                  <a:schemeClr val="dk1"/>
                </a:solidFill>
              </a:rPr>
              <a:t>K</a:t>
            </a:r>
            <a:r>
              <a:rPr lang="en" sz="3100">
                <a:solidFill>
                  <a:schemeClr val="dk1"/>
                </a:solidFill>
              </a:rPr>
              <a:t>:</a:t>
            </a:r>
            <a:r>
              <a:rPr lang="en" sz="3100">
                <a:solidFill>
                  <a:schemeClr val="lt2"/>
                </a:solidFill>
              </a:rPr>
              <a:t> </a:t>
            </a:r>
            <a:r>
              <a:rPr lang="en" sz="3100">
                <a:solidFill>
                  <a:schemeClr val="dk1"/>
                </a:solidFill>
              </a:rPr>
              <a:t>yi’izienī we-zelfenī wele-Alem Alem Amien halie luya::</a:t>
            </a:r>
            <a:endParaRPr sz="3100">
              <a:solidFill>
                <a:schemeClr val="dk1"/>
              </a:solidFill>
            </a:endParaRPr>
          </a:p>
          <a:p>
            <a:pPr indent="-407987" lvl="0" marL="465137" rtl="0" algn="l">
              <a:spcBef>
                <a:spcPts val="800"/>
              </a:spcBef>
              <a:spcAft>
                <a:spcPts val="0"/>
              </a:spcAft>
              <a:buClr>
                <a:srgbClr val="FF0000"/>
              </a:buClr>
              <a:buSzPts val="3100"/>
              <a:buFont typeface="Noto Sans Symbols"/>
              <a:buChar char="❖"/>
            </a:pPr>
            <a:r>
              <a:rPr lang="en" sz="3100" u="sng">
                <a:solidFill>
                  <a:schemeClr val="dk1"/>
                </a:solidFill>
              </a:rPr>
              <a:t>Pr</a:t>
            </a:r>
            <a:r>
              <a:rPr b="1" lang="en" sz="3100">
                <a:solidFill>
                  <a:schemeClr val="dk1"/>
                </a:solidFill>
              </a:rPr>
              <a:t>:</a:t>
            </a:r>
            <a:r>
              <a:rPr lang="en" sz="3100">
                <a:solidFill>
                  <a:schemeClr val="lt2"/>
                </a:solidFill>
              </a:rPr>
              <a:t> </a:t>
            </a:r>
            <a:r>
              <a:rPr lang="en" sz="3100">
                <a:solidFill>
                  <a:schemeClr val="dk1"/>
                </a:solidFill>
              </a:rPr>
              <a:t>Both now and ever and world without end. Amen Halleluiah.</a:t>
            </a:r>
            <a:endParaRPr sz="3100">
              <a:solidFill>
                <a:schemeClr val="dk1"/>
              </a:solidFill>
            </a:endParaRPr>
          </a:p>
          <a:p>
            <a:pPr indent="-465137" lvl="0" marL="465137" rtl="0" algn="l">
              <a:spcBef>
                <a:spcPts val="800"/>
              </a:spcBef>
              <a:spcAft>
                <a:spcPts val="0"/>
              </a:spcAft>
              <a:buNone/>
            </a:pPr>
            <a:r>
              <a:rPr b="1" i="1" lang="en" sz="3100" u="sng">
                <a:solidFill>
                  <a:schemeClr val="dk1"/>
                </a:solidFill>
              </a:rPr>
              <a:t>H</a:t>
            </a:r>
            <a:r>
              <a:rPr b="1" i="1" lang="en" sz="3100">
                <a:solidFill>
                  <a:schemeClr val="dk1"/>
                </a:solidFill>
              </a:rPr>
              <a:t>:</a:t>
            </a:r>
            <a:r>
              <a:rPr i="1" lang="en" sz="3100">
                <a:solidFill>
                  <a:srgbClr val="4A86E8"/>
                </a:solidFill>
              </a:rPr>
              <a:t> (Kemu yiblu)</a:t>
            </a:r>
            <a:endParaRPr i="1" sz="3100">
              <a:solidFill>
                <a:srgbClr val="4A86E8"/>
              </a:solidFill>
            </a:endParaRPr>
          </a:p>
          <a:p>
            <a:pPr indent="-465137" lvl="0" marL="465137" rtl="0" algn="l">
              <a:spcBef>
                <a:spcPts val="0"/>
              </a:spcBef>
              <a:spcAft>
                <a:spcPts val="0"/>
              </a:spcAft>
              <a:buNone/>
            </a:pPr>
            <a:r>
              <a:rPr b="1" i="1" lang="en" sz="3100" u="sng">
                <a:solidFill>
                  <a:schemeClr val="dk1"/>
                </a:solidFill>
              </a:rPr>
              <a:t>P</a:t>
            </a:r>
            <a:r>
              <a:rPr b="1" i="1" lang="en" sz="3100">
                <a:solidFill>
                  <a:schemeClr val="dk1"/>
                </a:solidFill>
              </a:rPr>
              <a:t>:</a:t>
            </a:r>
            <a:r>
              <a:rPr i="1" lang="en" sz="3100">
                <a:solidFill>
                  <a:schemeClr val="dk1"/>
                </a:solidFill>
              </a:rPr>
              <a:t> </a:t>
            </a:r>
            <a:r>
              <a:rPr i="1" lang="en" sz="2600">
                <a:solidFill>
                  <a:schemeClr val="dk1"/>
                </a:solidFill>
              </a:rPr>
              <a:t>(Shall repeat his words)</a:t>
            </a:r>
            <a:endParaRPr sz="2600">
              <a:solidFill>
                <a:schemeClr val="dk1"/>
              </a:solidFill>
            </a:endParaRPr>
          </a:p>
        </p:txBody>
      </p:sp>
    </p:spTree>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0"/>
          <p:cNvSpPr txBox="1"/>
          <p:nvPr>
            <p:ph type="title"/>
          </p:nvPr>
        </p:nvSpPr>
        <p:spPr>
          <a:xfrm>
            <a:off x="381000" y="347606"/>
            <a:ext cx="4026300" cy="4404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990"/>
              <a:buFont typeface="Arial"/>
              <a:buNone/>
            </a:pPr>
            <a:r>
              <a:rPr b="1" lang="en" sz="2500">
                <a:solidFill>
                  <a:srgbClr val="000000"/>
                </a:solidFill>
              </a:rPr>
              <a:t>ሃሌ ሉያ</a:t>
            </a:r>
            <a:r>
              <a:rPr b="1" lang="en" sz="2500">
                <a:solidFill>
                  <a:srgbClr val="000000"/>
                </a:solidFill>
              </a:rPr>
              <a:t> ሐዋርያቲሁ ከበበ እግረ አርዳኢሁ ሐፀበ። ኮኖሙ አበ ወእመ ወመሀሮሙ ጥበበ ሃሌ ሉያ።</a:t>
            </a:r>
            <a:endParaRPr b="1" sz="2500">
              <a:solidFill>
                <a:srgbClr val="000000"/>
              </a:solidFill>
            </a:endParaRPr>
          </a:p>
          <a:p>
            <a:pPr indent="0" lvl="0" marL="0" rtl="0" algn="ctr">
              <a:spcBef>
                <a:spcPts val="840"/>
              </a:spcBef>
              <a:spcAft>
                <a:spcPts val="0"/>
              </a:spcAft>
              <a:buClr>
                <a:srgbClr val="00B050"/>
              </a:buClr>
              <a:buSzPts val="3780"/>
              <a:buFont typeface="Arial"/>
              <a:buNone/>
            </a:pPr>
            <a:r>
              <a:rPr lang="en" sz="2500">
                <a:solidFill>
                  <a:srgbClr val="00B050"/>
                </a:solidFill>
                <a:latin typeface="Calibri"/>
                <a:ea typeface="Calibri"/>
                <a:cs typeface="Calibri"/>
                <a:sym typeface="Calibri"/>
              </a:rPr>
              <a:t>ሃሌ ሉያ ንሃዋርያቱ ኣኪቡ ኣእጋሮም ሓጸበ፥ ከም ኣቦን ኣደን ኮይኑ ድማ ጥበብ መሃሮም፡ ሃሌ ሉያ።</a:t>
            </a:r>
            <a:endParaRPr b="1" sz="2500">
              <a:solidFill>
                <a:srgbClr val="3B3B3B"/>
              </a:solidFill>
              <a:highlight>
                <a:srgbClr val="FFFFFF"/>
              </a:highlight>
              <a:latin typeface="EB Garamond"/>
              <a:ea typeface="EB Garamond"/>
              <a:cs typeface="EB Garamond"/>
              <a:sym typeface="EB Garamond"/>
            </a:endParaRPr>
          </a:p>
        </p:txBody>
      </p:sp>
      <p:sp>
        <p:nvSpPr>
          <p:cNvPr id="575" name="Google Shape;575;p90"/>
          <p:cNvSpPr txBox="1"/>
          <p:nvPr>
            <p:ph type="title"/>
          </p:nvPr>
        </p:nvSpPr>
        <p:spPr>
          <a:xfrm>
            <a:off x="4114800" y="271406"/>
            <a:ext cx="4774200" cy="44043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990"/>
              <a:buFont typeface="Arial"/>
              <a:buNone/>
            </a:pPr>
            <a:r>
              <a:rPr i="1" lang="en" sz="2230">
                <a:solidFill>
                  <a:srgbClr val="000000"/>
                </a:solidFill>
              </a:rPr>
              <a:t>halie luya hawariyatīhu kebebe igre arda’īhu hatsebe; konomu abe we-ime we-meharomu Tibebe halie luya</a:t>
            </a:r>
            <a:endParaRPr i="1" sz="2230">
              <a:solidFill>
                <a:srgbClr val="000000"/>
              </a:solidFill>
            </a:endParaRPr>
          </a:p>
          <a:p>
            <a:pPr indent="0" lvl="0" marL="0" rtl="0" algn="ctr">
              <a:lnSpc>
                <a:spcPct val="115000"/>
              </a:lnSpc>
              <a:spcBef>
                <a:spcPts val="0"/>
              </a:spcBef>
              <a:spcAft>
                <a:spcPts val="0"/>
              </a:spcAft>
              <a:buClr>
                <a:schemeClr val="dk1"/>
              </a:buClr>
              <a:buSzPts val="990"/>
              <a:buFont typeface="Arial"/>
              <a:buNone/>
            </a:pPr>
            <a:r>
              <a:t/>
            </a:r>
            <a:endParaRPr i="1" sz="2230">
              <a:solidFill>
                <a:srgbClr val="000000"/>
              </a:solidFill>
            </a:endParaRPr>
          </a:p>
          <a:p>
            <a:pPr indent="0" lvl="0" marL="0" rtl="0" algn="ctr">
              <a:lnSpc>
                <a:spcPct val="115000"/>
              </a:lnSpc>
              <a:spcBef>
                <a:spcPts val="0"/>
              </a:spcBef>
              <a:spcAft>
                <a:spcPts val="0"/>
              </a:spcAft>
              <a:buClr>
                <a:schemeClr val="dk1"/>
              </a:buClr>
              <a:buSzPts val="990"/>
              <a:buFont typeface="Arial"/>
              <a:buNone/>
            </a:pPr>
            <a:r>
              <a:rPr b="1" lang="en" sz="1960"/>
              <a:t>Hallelujah, the Lord gathered the disciples around Him and in humility, He bent to wash the disciples' feet. He taught them wisdom and became to them as their Father and Mother, </a:t>
            </a:r>
            <a:endParaRPr b="1" sz="16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1"/>
          <p:cNvSpPr txBox="1"/>
          <p:nvPr>
            <p:ph type="title"/>
          </p:nvPr>
        </p:nvSpPr>
        <p:spPr>
          <a:xfrm>
            <a:off x="457200" y="188663"/>
            <a:ext cx="4398600" cy="4671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b="1" lang="en" sz="2240">
                <a:solidFill>
                  <a:srgbClr val="000000"/>
                </a:solidFill>
              </a:rPr>
              <a:t>ሰብሕዎ ለእግዚአብሔር በቅዱሳኑ ሃሌ ሉያ።ሐዋርያቲሁ ከበበ እግረ አርዳኢሁ ሐፀበ፡ ኮኖሙ አበ ወእመ ወመሀሮሙ ጥበበ ሃሌ ሉያ።</a:t>
            </a:r>
            <a:endParaRPr b="1" sz="2240">
              <a:solidFill>
                <a:srgbClr val="000000"/>
              </a:solidFill>
            </a:endParaRPr>
          </a:p>
          <a:p>
            <a:pPr indent="0" lvl="0" marL="0" rtl="0" algn="l">
              <a:spcBef>
                <a:spcPts val="840"/>
              </a:spcBef>
              <a:spcAft>
                <a:spcPts val="0"/>
              </a:spcAft>
              <a:buClr>
                <a:srgbClr val="00B050"/>
              </a:buClr>
              <a:buSzPts val="3780"/>
              <a:buFont typeface="Arial"/>
              <a:buNone/>
            </a:pPr>
            <a:r>
              <a:rPr lang="en" sz="2240">
                <a:solidFill>
                  <a:srgbClr val="00B050"/>
                </a:solidFill>
                <a:latin typeface="Calibri"/>
                <a:ea typeface="Calibri"/>
                <a:cs typeface="Calibri"/>
                <a:sym typeface="Calibri"/>
              </a:rPr>
              <a:t>ንእግዚኣብሔር ብቅዱሳኑ ኣመስግነዎ፡ ሃሌ ሉያ።ንሃዋርያቱ ኣኪቡ ኣእጋሮም ሓጸበ፥ ከም ኣቦን ኣደን ኮይኑ ድማ ጥበብ መሃሮም፡ ሃሌ ሉያ።</a:t>
            </a:r>
            <a:endParaRPr b="1" sz="2240">
              <a:solidFill>
                <a:srgbClr val="3B3B3B"/>
              </a:solidFill>
              <a:highlight>
                <a:srgbClr val="FFFFFF"/>
              </a:highlight>
              <a:latin typeface="EB Garamond"/>
              <a:ea typeface="EB Garamond"/>
              <a:cs typeface="EB Garamond"/>
              <a:sym typeface="EB Garamond"/>
            </a:endParaRPr>
          </a:p>
        </p:txBody>
      </p:sp>
      <p:sp>
        <p:nvSpPr>
          <p:cNvPr id="581" name="Google Shape;581;p91"/>
          <p:cNvSpPr txBox="1"/>
          <p:nvPr>
            <p:ph type="title"/>
          </p:nvPr>
        </p:nvSpPr>
        <p:spPr>
          <a:xfrm>
            <a:off x="4418775" y="347975"/>
            <a:ext cx="4516800" cy="41667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i="1" lang="en" sz="1970">
                <a:solidFill>
                  <a:srgbClr val="000000"/>
                </a:solidFill>
              </a:rPr>
              <a:t>sebihiwo leIgzīabhier be-qidusanu halie luya hawariyatīhu kebebe igre arda’īhu hatsebe; konomu abe we-ime we-meharomu Tibeb halie luya</a:t>
            </a:r>
            <a:endParaRPr i="1" sz="197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i="1" sz="197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610">
                <a:solidFill>
                  <a:srgbClr val="000000"/>
                </a:solidFill>
              </a:rPr>
              <a:t>Praise the Lord, Praise God in his sanctuary; </a:t>
            </a:r>
            <a:r>
              <a:rPr b="1" lang="en" sz="1610"/>
              <a:t>The Lord gathered the disciples around Him and in humility, He bent to wash the disciples' feet. He taught them wisdom and became to them as their Father and Mother, Hallelujah</a:t>
            </a:r>
            <a:endParaRPr b="1" sz="889">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92"/>
          <p:cNvSpPr txBox="1"/>
          <p:nvPr>
            <p:ph type="title"/>
          </p:nvPr>
        </p:nvSpPr>
        <p:spPr>
          <a:xfrm>
            <a:off x="402750" y="388800"/>
            <a:ext cx="4114800" cy="4345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420">
                <a:solidFill>
                  <a:srgbClr val="000000"/>
                </a:solidFill>
              </a:rPr>
              <a:t>ሰብሕዎ በጽንዐ ኀይሉ ሃሌ ሉያ።ሐዋርያቲሁ ከበበ እግረ አርዳኢሁ ሐፀበ፡ ኮኖሙ አበ ወእመ ወመሀሮሙ ጥበበ ሃሌ ሉያ።</a:t>
            </a:r>
            <a:endParaRPr sz="2420">
              <a:solidFill>
                <a:srgbClr val="000000"/>
              </a:solidFill>
            </a:endParaRPr>
          </a:p>
          <a:p>
            <a:pPr indent="0" lvl="0" marL="0" rtl="0" algn="l">
              <a:spcBef>
                <a:spcPts val="940"/>
              </a:spcBef>
              <a:spcAft>
                <a:spcPts val="0"/>
              </a:spcAft>
              <a:buClr>
                <a:srgbClr val="00B050"/>
              </a:buClr>
              <a:buSzPts val="4230"/>
              <a:buFont typeface="Arial"/>
              <a:buNone/>
            </a:pPr>
            <a:r>
              <a:rPr lang="en" sz="2420">
                <a:solidFill>
                  <a:srgbClr val="00B050"/>
                </a:solidFill>
                <a:latin typeface="Calibri"/>
                <a:ea typeface="Calibri"/>
                <a:cs typeface="Calibri"/>
                <a:sym typeface="Calibri"/>
              </a:rPr>
              <a:t>ኣብ ሰማይ ንዘሎ ኃይሉ ኣመስግንዎ።ንሃዋርያቱ ኣኪቡ ኣእጋሮም ሓጸበ፥ ከም ኣቦን ኣደን ኮይኑ ድማ ጥበብ መሃሮም፡ ሃሌ ሉያ።</a:t>
            </a:r>
            <a:endParaRPr b="1" sz="2420">
              <a:solidFill>
                <a:srgbClr val="3B3B3B"/>
              </a:solidFill>
              <a:highlight>
                <a:srgbClr val="FFFFFF"/>
              </a:highlight>
              <a:latin typeface="EB Garamond"/>
              <a:ea typeface="EB Garamond"/>
              <a:cs typeface="EB Garamond"/>
              <a:sym typeface="EB Garamond"/>
            </a:endParaRPr>
          </a:p>
        </p:txBody>
      </p:sp>
      <p:sp>
        <p:nvSpPr>
          <p:cNvPr id="587" name="Google Shape;587;p92"/>
          <p:cNvSpPr txBox="1"/>
          <p:nvPr>
            <p:ph type="title"/>
          </p:nvPr>
        </p:nvSpPr>
        <p:spPr>
          <a:xfrm>
            <a:off x="4365150" y="312600"/>
            <a:ext cx="4716000" cy="4345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i="1" lang="en" sz="2000">
                <a:solidFill>
                  <a:srgbClr val="000000"/>
                </a:solidFill>
              </a:rPr>
              <a:t>sebihiwo be-tsina haylu halie luya:: hawariyatīhu kebebe igre arda’īhu hatsebe; konomu abe we-ime we-meharomu Tibebe halie luya</a:t>
            </a:r>
            <a:endParaRPr i="1" sz="20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i="1" sz="20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 sz="2000">
                <a:solidFill>
                  <a:srgbClr val="000000"/>
                </a:solidFill>
              </a:rPr>
              <a:t>Praise Him in His mighty heavens. </a:t>
            </a:r>
            <a:r>
              <a:rPr b="1" lang="en" sz="2000"/>
              <a:t>The Lord gathered the disciples around Him and in humility, He bent to wash the disciples' feet. He taught them wisdom and became to them as their Father and Mother, Hallelujah</a:t>
            </a:r>
            <a:endParaRPr b="1" sz="20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3"/>
          <p:cNvSpPr txBox="1"/>
          <p:nvPr>
            <p:ph type="title"/>
          </p:nvPr>
        </p:nvSpPr>
        <p:spPr>
          <a:xfrm>
            <a:off x="259450" y="188663"/>
            <a:ext cx="44598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37931"/>
              <a:buFont typeface="Arial"/>
              <a:buNone/>
            </a:pPr>
            <a:r>
              <a:rPr lang="en" sz="2900">
                <a:solidFill>
                  <a:srgbClr val="000000"/>
                </a:solidFill>
              </a:rPr>
              <a:t>ሰብሕዎ በከመ ብዝኀ ዕበዩ ሃሌ ሉያ።ሐዋርያቲሁ ከበበ እግረ አርዳኢሁ ሐፀበ፡ ኮኖሙ አበ ወእመ ወመሀሮሙ ጥበበ ሃሌ ሉያ።</a:t>
            </a:r>
            <a:endParaRPr sz="2900">
              <a:solidFill>
                <a:srgbClr val="000000"/>
              </a:solidFill>
            </a:endParaRPr>
          </a:p>
          <a:p>
            <a:pPr indent="0" lvl="0" marL="0" rtl="0" algn="l">
              <a:spcBef>
                <a:spcPts val="820"/>
              </a:spcBef>
              <a:spcAft>
                <a:spcPts val="0"/>
              </a:spcAft>
              <a:buClr>
                <a:srgbClr val="00B050"/>
              </a:buClr>
              <a:buSzPct val="141379"/>
              <a:buFont typeface="Arial"/>
              <a:buNone/>
            </a:pPr>
            <a:r>
              <a:rPr lang="en" sz="2900">
                <a:solidFill>
                  <a:srgbClr val="00B050"/>
                </a:solidFill>
                <a:latin typeface="Calibri"/>
                <a:ea typeface="Calibri"/>
                <a:cs typeface="Calibri"/>
                <a:sym typeface="Calibri"/>
              </a:rPr>
              <a:t>ከም ልዕልና ዕቤቱ ኣመስግነዎ።ንሃዋርያቱ ኣኪቡ ኣእጋሮም ሓጸበ፥ ከም ኣቦን ኣደን ኮይኑ ድማ ጥበብ መሃሮም፡ ሃሌ ሉያ።</a:t>
            </a:r>
            <a:endParaRPr sz="2900">
              <a:solidFill>
                <a:srgbClr val="000000"/>
              </a:solidFill>
            </a:endParaRPr>
          </a:p>
        </p:txBody>
      </p:sp>
      <p:sp>
        <p:nvSpPr>
          <p:cNvPr id="593" name="Google Shape;593;p93"/>
          <p:cNvSpPr txBox="1"/>
          <p:nvPr>
            <p:ph type="title"/>
          </p:nvPr>
        </p:nvSpPr>
        <p:spPr>
          <a:xfrm>
            <a:off x="4379525" y="228188"/>
            <a:ext cx="4459800" cy="4537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lang="en" sz="1960">
                <a:solidFill>
                  <a:srgbClr val="000000"/>
                </a:solidFill>
              </a:rPr>
              <a:t>sebihiwo be-keme bizha ibeyu halie luya:: hawariyatīhu kebebe igre arda’īhu hatsebe; konomu abe we-ime we-meharomu Tibebe halie luya</a:t>
            </a:r>
            <a:endParaRPr sz="196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sz="196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960">
                <a:solidFill>
                  <a:srgbClr val="000000"/>
                </a:solidFill>
              </a:rPr>
              <a:t>Praise Him for His acts of power; </a:t>
            </a:r>
            <a:r>
              <a:rPr b="1" lang="en" sz="1960"/>
              <a:t>The Lord gathered the disciples around Him and in humility, He bent to wash the disciples' feet. He taught them wisdom and became to them as their Father and Mother, Hallelujah</a:t>
            </a:r>
            <a:endParaRPr b="1" sz="169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76200" y="15788"/>
            <a:ext cx="5042400" cy="3468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sz="3800">
                <a:solidFill>
                  <a:srgbClr val="000000"/>
                </a:solidFill>
                <a:latin typeface="Nyala"/>
                <a:ea typeface="Nyala"/>
                <a:cs typeface="Nyala"/>
                <a:sym typeface="Nyala"/>
              </a:rPr>
              <a:t>አቡነ፣ ዘበሰማያት ይትቀደስ ስምከ፣ ትምጻእ መንግስትከ፣ ወይኩን ፈቃድከ፣ በከመ በሰማይ ከማሁ በምድር፣ ሲሳየነ፣ ዘለለ ዕለትነ ሀበነ ዮም፣</a:t>
            </a:r>
            <a:endParaRPr sz="4000"/>
          </a:p>
        </p:txBody>
      </p:sp>
      <p:sp>
        <p:nvSpPr>
          <p:cNvPr id="123" name="Google Shape;123;p22"/>
          <p:cNvSpPr txBox="1"/>
          <p:nvPr>
            <p:ph type="title"/>
          </p:nvPr>
        </p:nvSpPr>
        <p:spPr>
          <a:xfrm>
            <a:off x="320700" y="3532163"/>
            <a:ext cx="8464800" cy="1472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sz="3200">
                <a:solidFill>
                  <a:srgbClr val="000000"/>
                </a:solidFill>
                <a:latin typeface="Nyala"/>
                <a:ea typeface="Nyala"/>
                <a:cs typeface="Nyala"/>
                <a:sym typeface="Nyala"/>
              </a:rPr>
              <a:t>Our Father who art in Heaven, hallowed be thy name, Thy kingdom come, thy will be done in earth as it is in Heaven: give us this day our daily bread </a:t>
            </a:r>
            <a:endParaRPr sz="4000"/>
          </a:p>
        </p:txBody>
      </p:sp>
      <p:sp>
        <p:nvSpPr>
          <p:cNvPr id="124" name="Google Shape;124;p22"/>
          <p:cNvSpPr txBox="1"/>
          <p:nvPr>
            <p:ph type="title"/>
          </p:nvPr>
        </p:nvSpPr>
        <p:spPr>
          <a:xfrm>
            <a:off x="4625700" y="15788"/>
            <a:ext cx="4670700" cy="3468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3500">
                <a:solidFill>
                  <a:srgbClr val="000000"/>
                </a:solidFill>
                <a:latin typeface="Nyala"/>
                <a:ea typeface="Nyala"/>
                <a:cs typeface="Nyala"/>
                <a:sym typeface="Nyala"/>
              </a:rPr>
              <a:t>Abune zebe-semayat yit’qedes simike tim’tsa mengistike we-yikun feqadike, be-keme be-semay kemahu be-midr sīsayene ze-lele iletine habene yom</a:t>
            </a:r>
            <a:endParaRPr sz="37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94"/>
          <p:cNvSpPr txBox="1"/>
          <p:nvPr>
            <p:ph type="title"/>
          </p:nvPr>
        </p:nvSpPr>
        <p:spPr>
          <a:xfrm>
            <a:off x="246925" y="302963"/>
            <a:ext cx="4426800" cy="453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510">
                <a:solidFill>
                  <a:srgbClr val="000000"/>
                </a:solidFill>
              </a:rPr>
              <a:t>ሰብሕዎ በቃለ ቀርን ሃሌ ሉያ።ሐዋርያቲሁ ከበበ እግረ አርዳኢሁ ሐፀበ፡ ኮኖሙ አበ ወእመ ወመሀሮሙ ጥበበ ሃሌ ሉያ።</a:t>
            </a:r>
            <a:endParaRPr sz="2510">
              <a:solidFill>
                <a:srgbClr val="000000"/>
              </a:solidFill>
            </a:endParaRPr>
          </a:p>
          <a:p>
            <a:pPr indent="0" lvl="0" marL="0" rtl="0" algn="l">
              <a:spcBef>
                <a:spcPts val="960"/>
              </a:spcBef>
              <a:spcAft>
                <a:spcPts val="0"/>
              </a:spcAft>
              <a:buClr>
                <a:srgbClr val="00B050"/>
              </a:buClr>
              <a:buSzPts val="4320"/>
              <a:buFont typeface="Arial"/>
              <a:buNone/>
            </a:pPr>
            <a:r>
              <a:rPr lang="en" sz="2510">
                <a:solidFill>
                  <a:srgbClr val="00B050"/>
                </a:solidFill>
                <a:latin typeface="Calibri"/>
                <a:ea typeface="Calibri"/>
                <a:cs typeface="Calibri"/>
                <a:sym typeface="Calibri"/>
              </a:rPr>
              <a:t>ብድምፂ መለኸት ኣመስግንዎ።ንሃዋርያቱ ኣኪቡ ኣእጋሮም ሓጸበ፥ ከም ኣቦን ኣደን ኮይኑ ድማ ጥበብ መሃሮም፡ ሃሌ ሉያ።</a:t>
            </a:r>
            <a:endParaRPr sz="2510">
              <a:solidFill>
                <a:srgbClr val="000000"/>
              </a:solidFill>
            </a:endParaRPr>
          </a:p>
        </p:txBody>
      </p:sp>
      <p:sp>
        <p:nvSpPr>
          <p:cNvPr id="599" name="Google Shape;599;p94"/>
          <p:cNvSpPr txBox="1"/>
          <p:nvPr>
            <p:ph type="title"/>
          </p:nvPr>
        </p:nvSpPr>
        <p:spPr>
          <a:xfrm>
            <a:off x="4597500" y="360113"/>
            <a:ext cx="4539300" cy="453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i="1" lang="en" sz="2060">
                <a:solidFill>
                  <a:srgbClr val="000000"/>
                </a:solidFill>
              </a:rPr>
              <a:t>sebihiwo be-qale qerni halie luya; hawariyatīhu kebebe igre arda’īhu hatsebe; konomu abe we-ime we-meharomu Tibebe halie luya</a:t>
            </a:r>
            <a:endParaRPr i="1" sz="206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i="1" sz="206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2060">
                <a:solidFill>
                  <a:srgbClr val="000000"/>
                </a:solidFill>
              </a:rPr>
              <a:t>Praise him for his surpassing greatness.</a:t>
            </a:r>
            <a:r>
              <a:rPr b="1" lang="en" sz="2060"/>
              <a:t>The Lord gathered the disciples around Him and in humility, He bent to wash the disciples' feet. He taught them wisdom and became to them as their Father and Mother, Hallelujah</a:t>
            </a:r>
            <a:endParaRPr b="1" sz="206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5"/>
          <p:cNvSpPr txBox="1"/>
          <p:nvPr>
            <p:ph type="title"/>
          </p:nvPr>
        </p:nvSpPr>
        <p:spPr>
          <a:xfrm>
            <a:off x="506250" y="262275"/>
            <a:ext cx="4370700" cy="4311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320">
                <a:solidFill>
                  <a:srgbClr val="000000"/>
                </a:solidFill>
              </a:rPr>
              <a:t>ሰብሕዎ በመዝሙር ወበመሰንቆ ሃሌ ሉያ።ሐዋርያቲሁ ከበበ እግረ አርዳኢሁ ሐፀበ፡ ኮኖሙ አበ ወእመ ወመሀሮሙ ጥበበ ሃሌ ሉያ።</a:t>
            </a:r>
            <a:endParaRPr sz="2320">
              <a:solidFill>
                <a:srgbClr val="000000"/>
              </a:solidFill>
            </a:endParaRPr>
          </a:p>
          <a:p>
            <a:pPr indent="0" lvl="0" marL="0" rtl="0" algn="l">
              <a:spcBef>
                <a:spcPts val="960"/>
              </a:spcBef>
              <a:spcAft>
                <a:spcPts val="0"/>
              </a:spcAft>
              <a:buClr>
                <a:srgbClr val="00B050"/>
              </a:buClr>
              <a:buSzPts val="4320"/>
              <a:buFont typeface="Arial"/>
              <a:buNone/>
            </a:pPr>
            <a:r>
              <a:rPr lang="en" sz="2320">
                <a:solidFill>
                  <a:srgbClr val="00B050"/>
                </a:solidFill>
                <a:latin typeface="Calibri"/>
                <a:ea typeface="Calibri"/>
                <a:cs typeface="Calibri"/>
                <a:sym typeface="Calibri"/>
              </a:rPr>
              <a:t>ብበገናን መሰንቆን ኣመስግንዎ። ንሃዋርያቱ ኣኪቡ ኣእጋሮም ሓጸበ፥ ከም ኣቦን ኣደን ኮይኑ ድማ ጥበብ መሃሮም፡ ሃሌ ሉያ።</a:t>
            </a:r>
            <a:endParaRPr b="1" sz="2320">
              <a:solidFill>
                <a:srgbClr val="3B3B3B"/>
              </a:solidFill>
              <a:highlight>
                <a:srgbClr val="FFFFFF"/>
              </a:highlight>
              <a:latin typeface="EB Garamond"/>
              <a:ea typeface="EB Garamond"/>
              <a:cs typeface="EB Garamond"/>
              <a:sym typeface="EB Garamond"/>
            </a:endParaRPr>
          </a:p>
        </p:txBody>
      </p:sp>
      <p:sp>
        <p:nvSpPr>
          <p:cNvPr id="605" name="Google Shape;605;p95"/>
          <p:cNvSpPr txBox="1"/>
          <p:nvPr>
            <p:ph type="title"/>
          </p:nvPr>
        </p:nvSpPr>
        <p:spPr>
          <a:xfrm>
            <a:off x="4741350" y="272719"/>
            <a:ext cx="4131000" cy="47292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i="1" lang="en" sz="1879">
                <a:solidFill>
                  <a:srgbClr val="000000"/>
                </a:solidFill>
              </a:rPr>
              <a:t>sebihiwo be-mezmur webe-mesenqo halie luya; hawariyatīhu kebebe igre arda’īhu hatsebe; konomu abe we-ime we-meharomu Tibebe halie luya</a:t>
            </a:r>
            <a:endParaRPr i="1" sz="1879">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i="1" sz="1879">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879">
                <a:solidFill>
                  <a:srgbClr val="000000"/>
                </a:solidFill>
              </a:rPr>
              <a:t>Praise him with the sounding of the trumpet,</a:t>
            </a:r>
            <a:r>
              <a:rPr b="1" lang="en" sz="1879"/>
              <a:t>The Lord gathered the disciples around Him and in humility, He bent to wash the disciples' feet. He taught them wisdom and became to them as their Father and Mother, Hallelujah</a:t>
            </a:r>
            <a:endParaRPr b="1" sz="1879">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6"/>
          <p:cNvSpPr txBox="1"/>
          <p:nvPr>
            <p:ph type="title"/>
          </p:nvPr>
        </p:nvSpPr>
        <p:spPr>
          <a:xfrm>
            <a:off x="707550" y="455375"/>
            <a:ext cx="4169100" cy="408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891"/>
              <a:buFont typeface="Arial"/>
              <a:buNone/>
            </a:pPr>
            <a:r>
              <a:rPr lang="en" sz="2378">
                <a:solidFill>
                  <a:srgbClr val="000000"/>
                </a:solidFill>
              </a:rPr>
              <a:t>ሰብሕዎ በከበሮ ወበትፍሥሕት ሃሌ ሉያ።ሐዋርያቲሁ ከበበ እግረ አርዳኢሁ ሐፀበ፡ ኮኖሙ አበ ወእመ ወመሀሮሙ ጥበበ ሃሌ ሉያ።</a:t>
            </a:r>
            <a:endParaRPr sz="2378">
              <a:solidFill>
                <a:srgbClr val="000000"/>
              </a:solidFill>
            </a:endParaRPr>
          </a:p>
          <a:p>
            <a:pPr indent="0" lvl="0" marL="0" rtl="0" algn="l">
              <a:spcBef>
                <a:spcPts val="840"/>
              </a:spcBef>
              <a:spcAft>
                <a:spcPts val="0"/>
              </a:spcAft>
              <a:buClr>
                <a:srgbClr val="00B050"/>
              </a:buClr>
              <a:buSzPts val="3402"/>
              <a:buFont typeface="Arial"/>
              <a:buNone/>
            </a:pPr>
            <a:r>
              <a:rPr lang="en" sz="2378">
                <a:solidFill>
                  <a:srgbClr val="00B050"/>
                </a:solidFill>
                <a:latin typeface="Calibri"/>
                <a:ea typeface="Calibri"/>
                <a:cs typeface="Calibri"/>
                <a:sym typeface="Calibri"/>
              </a:rPr>
              <a:t>ብኸበሮን ብሳዕሳዕትን ኣመስግንዎ።ንሃዋርያቱ ኣኪቡ ኣእጋሮም ሓጸበ፥ ከም ኣቦን ኣደን ኮይኑ ድማ ጥበብ መሃሮም፡ ሃሌ ሉያ።</a:t>
            </a:r>
            <a:endParaRPr b="1" sz="2459">
              <a:solidFill>
                <a:srgbClr val="3B3B3B"/>
              </a:solidFill>
              <a:highlight>
                <a:srgbClr val="FFFFFF"/>
              </a:highlight>
              <a:latin typeface="EB Garamond"/>
              <a:ea typeface="EB Garamond"/>
              <a:cs typeface="EB Garamond"/>
              <a:sym typeface="EB Garamond"/>
            </a:endParaRPr>
          </a:p>
        </p:txBody>
      </p:sp>
      <p:sp>
        <p:nvSpPr>
          <p:cNvPr id="611" name="Google Shape;611;p96"/>
          <p:cNvSpPr txBox="1"/>
          <p:nvPr>
            <p:ph type="title"/>
          </p:nvPr>
        </p:nvSpPr>
        <p:spPr>
          <a:xfrm>
            <a:off x="4717450" y="724894"/>
            <a:ext cx="4309500" cy="3814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i="1" lang="en" sz="1960">
                <a:solidFill>
                  <a:srgbClr val="000000"/>
                </a:solidFill>
              </a:rPr>
              <a:t>sebihiwo be-kebero webe-tifsiht halie luya; hawariyatīhu kebebe igre arda’īhu hatsebe; konomu abe we-ime we-meharomu Tibebe halie luya;</a:t>
            </a:r>
            <a:endParaRPr i="1" sz="196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b="1" sz="196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960">
                <a:solidFill>
                  <a:srgbClr val="000000"/>
                </a:solidFill>
              </a:rPr>
              <a:t>Praise him with the harp and lyre,</a:t>
            </a:r>
            <a:r>
              <a:rPr b="1" lang="en" sz="1960"/>
              <a:t>The Lord gathered the disciples around Him and in humility, He bent to wash the disciples' feet. He taught them wisdom and became to them as their Father and Mother, Hallelujah</a:t>
            </a:r>
            <a:endParaRPr b="1" sz="196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7"/>
          <p:cNvSpPr txBox="1"/>
          <p:nvPr>
            <p:ph type="title"/>
          </p:nvPr>
        </p:nvSpPr>
        <p:spPr>
          <a:xfrm>
            <a:off x="457325" y="55325"/>
            <a:ext cx="4310700" cy="4915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330">
                <a:solidFill>
                  <a:srgbClr val="000000"/>
                </a:solidFill>
              </a:rPr>
              <a:t>ሰብሕዎ በአውታር ወበዕንዚራ ሃሌ ሉያ። ሐዋርያቲሁ ከበበ እግረ አርዳኢሁ ሐፀበ፡ ኮኖሙ አበ ወእመ ወመሀሮሙ ጥበበ ሃሌ ሉያ።</a:t>
            </a:r>
            <a:endParaRPr sz="2330">
              <a:solidFill>
                <a:srgbClr val="000000"/>
              </a:solidFill>
            </a:endParaRPr>
          </a:p>
          <a:p>
            <a:pPr indent="0" lvl="0" marL="0" rtl="0" algn="l">
              <a:spcBef>
                <a:spcPts val="960"/>
              </a:spcBef>
              <a:spcAft>
                <a:spcPts val="0"/>
              </a:spcAft>
              <a:buClr>
                <a:srgbClr val="00B050"/>
              </a:buClr>
              <a:buSzPts val="4320"/>
              <a:buFont typeface="Arial"/>
              <a:buNone/>
            </a:pPr>
            <a:r>
              <a:rPr lang="en" sz="2330">
                <a:solidFill>
                  <a:srgbClr val="00B050"/>
                </a:solidFill>
                <a:latin typeface="Calibri"/>
                <a:ea typeface="Calibri"/>
                <a:cs typeface="Calibri"/>
                <a:sym typeface="Calibri"/>
              </a:rPr>
              <a:t>ብቓና ኣውታርን እምብልታን ኣመስግነዎ። ንሃዋርያቱ ኣኪቡ ኣእጋሮም ሓጸበ፥ ከም ኣቦን ኣደን ኮይኑ ድማ ጥበብ መሃሮም፡ ሃሌ ሉያ።</a:t>
            </a:r>
            <a:endParaRPr sz="2330">
              <a:solidFill>
                <a:srgbClr val="000000"/>
              </a:solidFill>
            </a:endParaRPr>
          </a:p>
        </p:txBody>
      </p:sp>
      <p:sp>
        <p:nvSpPr>
          <p:cNvPr id="617" name="Google Shape;617;p97"/>
          <p:cNvSpPr txBox="1"/>
          <p:nvPr>
            <p:ph type="title"/>
          </p:nvPr>
        </p:nvSpPr>
        <p:spPr>
          <a:xfrm>
            <a:off x="4539300" y="131513"/>
            <a:ext cx="4521900" cy="4915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i="1" lang="en" sz="1960">
                <a:solidFill>
                  <a:srgbClr val="000000"/>
                </a:solidFill>
              </a:rPr>
              <a:t>sebihiwo be-awtar webe-inzīra halie luya; hawariyatīhu kebebe igre arda’īhu hatsebe; konomu abe we-ime we-meharomu Tibebe halie luya</a:t>
            </a:r>
            <a:endParaRPr i="1" sz="196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sz="196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960">
                <a:solidFill>
                  <a:srgbClr val="000000"/>
                </a:solidFill>
              </a:rPr>
              <a:t>Praise him with timbrel and with the strings. </a:t>
            </a:r>
            <a:r>
              <a:rPr b="1" lang="en" sz="1960"/>
              <a:t>The Lord gathered the disciples around Him and in humility, He bent to wash the disciples' feet. He taught them wisdom and became to them as their Father and Mother, Hallelujah</a:t>
            </a:r>
            <a:endParaRPr b="1" sz="196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8"/>
          <p:cNvSpPr txBox="1"/>
          <p:nvPr>
            <p:ph type="title"/>
          </p:nvPr>
        </p:nvSpPr>
        <p:spPr>
          <a:xfrm>
            <a:off x="228725" y="131513"/>
            <a:ext cx="4419600" cy="4915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330">
                <a:solidFill>
                  <a:srgbClr val="000000"/>
                </a:solidFill>
              </a:rPr>
              <a:t>ሰብሕዎ በጸናጽል ዘሠናይ ቃሉ ሃሌ ሉያ። ሐዋርያቲሁ ከበበ እግረ አርዳኢሁ ሐፀበ፡ ኮኖሙ አበ ወእመ ወመሀሮሙ ጥበበ ሃሌ ሉያ።</a:t>
            </a:r>
            <a:endParaRPr sz="2330">
              <a:solidFill>
                <a:srgbClr val="000000"/>
              </a:solidFill>
            </a:endParaRPr>
          </a:p>
          <a:p>
            <a:pPr indent="0" lvl="0" marL="0" rtl="0" algn="l">
              <a:spcBef>
                <a:spcPts val="960"/>
              </a:spcBef>
              <a:spcAft>
                <a:spcPts val="0"/>
              </a:spcAft>
              <a:buClr>
                <a:srgbClr val="00B050"/>
              </a:buClr>
              <a:buSzPts val="4320"/>
              <a:buFont typeface="Arial"/>
              <a:buNone/>
            </a:pPr>
            <a:r>
              <a:rPr lang="en" sz="2330">
                <a:solidFill>
                  <a:srgbClr val="00B050"/>
                </a:solidFill>
                <a:latin typeface="Calibri"/>
                <a:ea typeface="Calibri"/>
                <a:cs typeface="Calibri"/>
                <a:sym typeface="Calibri"/>
              </a:rPr>
              <a:t>ብጥዑም ድምጺ ጸናጽል  ኣመስግነዎ። ንሃዋርያቱ ኣኪቡ ኣእጋሮም ሓጸበ፥ ከም ኣቦን ኣደን ኮይኑ ድማ ጥበብ መሃሮም፡ ሃሌ ሉያ።</a:t>
            </a:r>
            <a:endParaRPr sz="2330">
              <a:solidFill>
                <a:srgbClr val="000000"/>
              </a:solidFill>
            </a:endParaRPr>
          </a:p>
        </p:txBody>
      </p:sp>
      <p:sp>
        <p:nvSpPr>
          <p:cNvPr id="623" name="Google Shape;623;p98"/>
          <p:cNvSpPr txBox="1"/>
          <p:nvPr>
            <p:ph type="title"/>
          </p:nvPr>
        </p:nvSpPr>
        <p:spPr>
          <a:xfrm>
            <a:off x="4539300" y="131513"/>
            <a:ext cx="4521900" cy="4915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i="1" lang="en" sz="1960">
                <a:solidFill>
                  <a:srgbClr val="000000"/>
                </a:solidFill>
              </a:rPr>
              <a:t>sebihiwo be-tsenatsil ze-senay qalu halie luya; hawariyatīhu kebebe igre arda’īhu hatsebe; konomu abe we-ime we-meharomu Tibebe halie luya</a:t>
            </a:r>
            <a:endParaRPr i="1" sz="196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sz="196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960">
                <a:solidFill>
                  <a:srgbClr val="000000"/>
                </a:solidFill>
              </a:rPr>
              <a:t>Praise Him with the clash of cymbals and good word. The Lord gathered the disciples around Him and in humility, He bent to wash the disciples' feet. He taught them wisdom and became to them as their Father and Mother, Hallelujah</a:t>
            </a:r>
            <a:endParaRPr b="1" sz="196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9"/>
          <p:cNvSpPr txBox="1"/>
          <p:nvPr>
            <p:ph type="title"/>
          </p:nvPr>
        </p:nvSpPr>
        <p:spPr>
          <a:xfrm>
            <a:off x="268550" y="306694"/>
            <a:ext cx="4528200" cy="4494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500">
                <a:solidFill>
                  <a:srgbClr val="000000"/>
                </a:solidFill>
              </a:rPr>
              <a:t>ሰብሕዎ በጸናጽል ወበይባቤ ሃሌ ሉያ።ሐዋርያቲሁ ከበበ እግረ እርዳኢሁ ሐፀበ፡ ኮኖሙ አበ ወእመ ወመሀሮሙ ጥበበ ሃሌ ሉያ።</a:t>
            </a:r>
            <a:endParaRPr sz="2500">
              <a:solidFill>
                <a:srgbClr val="000000"/>
              </a:solidFill>
            </a:endParaRPr>
          </a:p>
          <a:p>
            <a:pPr indent="0" lvl="0" marL="0" rtl="0" algn="l">
              <a:spcBef>
                <a:spcPts val="940"/>
              </a:spcBef>
              <a:spcAft>
                <a:spcPts val="0"/>
              </a:spcAft>
              <a:buClr>
                <a:srgbClr val="00B050"/>
              </a:buClr>
              <a:buSzPts val="16920"/>
              <a:buFont typeface="Arial"/>
              <a:buNone/>
            </a:pPr>
            <a:r>
              <a:rPr lang="en" sz="2500">
                <a:solidFill>
                  <a:srgbClr val="00B050"/>
                </a:solidFill>
                <a:latin typeface="Calibri"/>
                <a:ea typeface="Calibri"/>
                <a:cs typeface="Calibri"/>
                <a:sym typeface="Calibri"/>
              </a:rPr>
              <a:t>ብጸናጽልን ብሓጎስን ኣመስግንዎ።ንሃዋርያቱ ኣኪቡ ኣእጋሮም ሓጸበ፥ ከም ኣቦን ኣደን ኮይኑ ድማ ጥበብ መሃሮም፡ ሃሌ ሉያ።</a:t>
            </a:r>
            <a:endParaRPr sz="2680">
              <a:solidFill>
                <a:schemeClr val="lt1"/>
              </a:solidFill>
              <a:latin typeface="Calibri"/>
              <a:ea typeface="Calibri"/>
              <a:cs typeface="Calibri"/>
              <a:sym typeface="Calibri"/>
            </a:endParaRPr>
          </a:p>
        </p:txBody>
      </p:sp>
      <p:sp>
        <p:nvSpPr>
          <p:cNvPr id="629" name="Google Shape;629;p99"/>
          <p:cNvSpPr txBox="1"/>
          <p:nvPr>
            <p:ph type="title"/>
          </p:nvPr>
        </p:nvSpPr>
        <p:spPr>
          <a:xfrm>
            <a:off x="4506500" y="0"/>
            <a:ext cx="4528200" cy="4952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i="1" lang="en" sz="1960">
                <a:solidFill>
                  <a:srgbClr val="000000"/>
                </a:solidFill>
              </a:rPr>
              <a:t>sebihiwo be-tsenatsil webe-yibabie halie luya; hawawriyatīhu kebebe igre arda’īhu hatsebe konomu abe we-ime we-meharomu Tibebe halie luya;</a:t>
            </a:r>
            <a:endParaRPr i="1" sz="196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sz="196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960">
                <a:solidFill>
                  <a:srgbClr val="000000"/>
                </a:solidFill>
              </a:rPr>
              <a:t>Praise him with the clash of cymbals and resounding cymbals.</a:t>
            </a:r>
            <a:r>
              <a:rPr b="1" lang="en" sz="1960"/>
              <a:t>The Lord gathered the disciples around Him and in humility, He bent to wash the disciples' feet. He taught them wisdom and became to them as their Father and Mother, Hallelujah</a:t>
            </a:r>
            <a:endParaRPr b="1" sz="196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0"/>
          <p:cNvSpPr txBox="1"/>
          <p:nvPr>
            <p:ph type="title"/>
          </p:nvPr>
        </p:nvSpPr>
        <p:spPr>
          <a:xfrm>
            <a:off x="70675" y="205988"/>
            <a:ext cx="4334400" cy="453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lang="en" sz="2240">
                <a:solidFill>
                  <a:srgbClr val="000000"/>
                </a:solidFill>
              </a:rPr>
              <a:t>ኩሉ ነፍስ ይሴብሖ ለእግዚአብሔር ሃሌ ሉያ።ሐዋርያቲሁ ከበበ እግረ አርዳኢሁ ሐፀበ፡ ኮኖሙ አበ ወእመ ወመሀሮሙ ጥበበ ሃሌ ሉያ።</a:t>
            </a:r>
            <a:endParaRPr sz="2240">
              <a:solidFill>
                <a:srgbClr val="000000"/>
              </a:solidFill>
            </a:endParaRPr>
          </a:p>
          <a:p>
            <a:pPr indent="0" lvl="0" marL="0" rtl="0" algn="l">
              <a:spcBef>
                <a:spcPts val="960"/>
              </a:spcBef>
              <a:spcAft>
                <a:spcPts val="0"/>
              </a:spcAft>
              <a:buClr>
                <a:srgbClr val="00B050"/>
              </a:buClr>
              <a:buSzPts val="4320"/>
              <a:buFont typeface="Arial"/>
              <a:buNone/>
            </a:pPr>
            <a:r>
              <a:rPr lang="en" sz="2240">
                <a:solidFill>
                  <a:srgbClr val="00B050"/>
                </a:solidFill>
                <a:latin typeface="Calibri"/>
                <a:ea typeface="Calibri"/>
                <a:cs typeface="Calibri"/>
                <a:sym typeface="Calibri"/>
              </a:rPr>
              <a:t>ሕያው ዘበለ ፍጥረት ኵሉ ንእግዚኣብሔር የመስግን።ንሃዋርያቱ ኣኪቡ ኣእጋሮም ሓጸበ፥ ከም ኣቦን ኣደን ኮይኑ ድማ ጥበብ መሃሮም፡ ሃሌ ሉያ። </a:t>
            </a:r>
            <a:endParaRPr sz="2240">
              <a:solidFill>
                <a:srgbClr val="000000"/>
              </a:solidFill>
            </a:endParaRPr>
          </a:p>
        </p:txBody>
      </p:sp>
      <p:sp>
        <p:nvSpPr>
          <p:cNvPr id="635" name="Google Shape;635;p100"/>
          <p:cNvSpPr txBox="1"/>
          <p:nvPr>
            <p:ph type="title"/>
          </p:nvPr>
        </p:nvSpPr>
        <p:spPr>
          <a:xfrm>
            <a:off x="4388025" y="188663"/>
            <a:ext cx="4779300" cy="4537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ct val="45833"/>
              <a:buFont typeface="Arial"/>
              <a:buNone/>
            </a:pPr>
            <a:r>
              <a:rPr i="1" lang="en" sz="2400">
                <a:solidFill>
                  <a:srgbClr val="000000"/>
                </a:solidFill>
              </a:rPr>
              <a:t>kulu nefs yisiebiho leIgzīabhier halie luya; hawariyatīhu kebebe igre arda’īhu hatsebe; konomu abe we -ime we-meharomu Tibebe halie luya</a:t>
            </a:r>
            <a:endParaRPr i="1" sz="2400">
              <a:solidFill>
                <a:srgbClr val="000000"/>
              </a:solidFill>
            </a:endParaRPr>
          </a:p>
          <a:p>
            <a:pPr indent="0" lvl="0" marL="0" rtl="0" algn="l">
              <a:lnSpc>
                <a:spcPct val="115000"/>
              </a:lnSpc>
              <a:spcBef>
                <a:spcPts val="0"/>
              </a:spcBef>
              <a:spcAft>
                <a:spcPts val="0"/>
              </a:spcAft>
              <a:buClr>
                <a:schemeClr val="dk1"/>
              </a:buClr>
              <a:buSzPct val="45833"/>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ct val="45833"/>
              <a:buFont typeface="Arial"/>
              <a:buNone/>
            </a:pPr>
            <a:r>
              <a:rPr b="1" lang="en" sz="2400">
                <a:solidFill>
                  <a:srgbClr val="000000"/>
                </a:solidFill>
              </a:rPr>
              <a:t>Let everything that has breath praise the Lord.</a:t>
            </a:r>
            <a:r>
              <a:rPr b="1" lang="en" sz="2400"/>
              <a:t>The Lord gathered the disciples around Him and in humility, He bent to wash the disciples' feet. He taught them wisdom and became to them as their Father and Mother, Hallelujah</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1"/>
          <p:cNvSpPr txBox="1"/>
          <p:nvPr>
            <p:ph type="title"/>
          </p:nvPr>
        </p:nvSpPr>
        <p:spPr>
          <a:xfrm>
            <a:off x="152400" y="76200"/>
            <a:ext cx="4419600" cy="4840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lang="en" sz="2310">
                <a:solidFill>
                  <a:srgbClr val="000000"/>
                </a:solidFill>
              </a:rPr>
              <a:t>ስብሐት ለአብ ወወልድ ወመንፈስ ቅዱስ ሃሌ ሉያ።ሐዋርያቲሁ ከበበ እግረ አርዳኢሁ ሐፀበ፡ ኮኖሙ አበ ወእመ ወመሀሮሙ ጥበበ ሃሌ ሉያ።</a:t>
            </a:r>
            <a:endParaRPr sz="2310">
              <a:solidFill>
                <a:srgbClr val="000000"/>
              </a:solidFill>
            </a:endParaRPr>
          </a:p>
          <a:p>
            <a:pPr indent="0" lvl="0" marL="0" rtl="0" algn="l">
              <a:spcBef>
                <a:spcPts val="960"/>
              </a:spcBef>
              <a:spcAft>
                <a:spcPts val="0"/>
              </a:spcAft>
              <a:buClr>
                <a:srgbClr val="00B050"/>
              </a:buClr>
              <a:buSzPts val="4320"/>
              <a:buFont typeface="Arial"/>
              <a:buNone/>
            </a:pPr>
            <a:r>
              <a:rPr lang="en" sz="2310">
                <a:solidFill>
                  <a:srgbClr val="00B050"/>
                </a:solidFill>
                <a:latin typeface="Calibri"/>
                <a:ea typeface="Calibri"/>
                <a:cs typeface="Calibri"/>
                <a:sym typeface="Calibri"/>
              </a:rPr>
              <a:t>ንኣብ ንወልድ ንመንፈስ ቅዱስ ምሳጋና ይኹን።</a:t>
            </a:r>
            <a:endParaRPr sz="2310">
              <a:solidFill>
                <a:srgbClr val="00B050"/>
              </a:solidFill>
              <a:latin typeface="Calibri"/>
              <a:ea typeface="Calibri"/>
              <a:cs typeface="Calibri"/>
              <a:sym typeface="Calibri"/>
            </a:endParaRPr>
          </a:p>
          <a:p>
            <a:pPr indent="0" lvl="0" marL="0" rtl="0" algn="l">
              <a:spcBef>
                <a:spcPts val="840"/>
              </a:spcBef>
              <a:spcAft>
                <a:spcPts val="0"/>
              </a:spcAft>
              <a:buClr>
                <a:srgbClr val="00B050"/>
              </a:buClr>
              <a:buSzPts val="3780"/>
              <a:buFont typeface="Arial"/>
              <a:buNone/>
            </a:pPr>
            <a:r>
              <a:rPr lang="en" sz="2310">
                <a:solidFill>
                  <a:srgbClr val="00B050"/>
                </a:solidFill>
                <a:latin typeface="Calibri"/>
                <a:ea typeface="Calibri"/>
                <a:cs typeface="Calibri"/>
                <a:sym typeface="Calibri"/>
              </a:rPr>
              <a:t>ንሃዋርያቱ ኣኪቡ ኣእጋሮም ሓጸበ፥ ከም ኣቦን ኣደን ኮይኑ ድማ ጥበብ መሃሮም፡ ሃሌ ሉያ።</a:t>
            </a:r>
            <a:endParaRPr sz="2310">
              <a:solidFill>
                <a:srgbClr val="000000"/>
              </a:solidFill>
            </a:endParaRPr>
          </a:p>
        </p:txBody>
      </p:sp>
      <p:sp>
        <p:nvSpPr>
          <p:cNvPr id="641" name="Google Shape;641;p101"/>
          <p:cNvSpPr txBox="1"/>
          <p:nvPr>
            <p:ph type="title"/>
          </p:nvPr>
        </p:nvSpPr>
        <p:spPr>
          <a:xfrm>
            <a:off x="4516250" y="76200"/>
            <a:ext cx="4512000" cy="4840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i="1" lang="en" sz="1860">
                <a:solidFill>
                  <a:srgbClr val="000000"/>
                </a:solidFill>
              </a:rPr>
              <a:t>sibhat leAb weWeld weMenfes Qidus halie luya; hawariyatīhu kebebe igre arda’īhu hatsebe konomu abe we-ime we-meharomu Tibebe halie luya</a:t>
            </a:r>
            <a:endParaRPr i="1" sz="186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i="1" sz="186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1860">
                <a:solidFill>
                  <a:srgbClr val="000000"/>
                </a:solidFill>
              </a:rPr>
              <a:t>Glory be to the Father and to the Son and to the Holy Spirit. </a:t>
            </a:r>
            <a:r>
              <a:rPr b="1" lang="en" sz="1860"/>
              <a:t>The Lord gathered the disciples around Him and in humility, He bent to wash the disciples' feet. He taught them wisdom and became to them as their Father and Mother, Hallelujah</a:t>
            </a:r>
            <a:endParaRPr b="1" sz="186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02"/>
          <p:cNvSpPr txBox="1"/>
          <p:nvPr>
            <p:ph type="title"/>
          </p:nvPr>
        </p:nvSpPr>
        <p:spPr>
          <a:xfrm>
            <a:off x="228775" y="171919"/>
            <a:ext cx="4419300" cy="4857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lang="en" sz="2490"/>
              <a:t>ለዓለመ ወለዓለመ ዓለም ሃሌ ሉያ።ሐዋርያቲሁ ከበበ እግረ አርዳኢሁ ሐፀበ፡ ኮኖሙ አበ ወእመ ወመሀሮሙ ጥበበ ሃሌ ሉያ።</a:t>
            </a:r>
            <a:endParaRPr sz="2490"/>
          </a:p>
          <a:p>
            <a:pPr indent="0" lvl="0" marL="0" rtl="0" algn="l">
              <a:spcBef>
                <a:spcPts val="840"/>
              </a:spcBef>
              <a:spcAft>
                <a:spcPts val="0"/>
              </a:spcAft>
              <a:buClr>
                <a:srgbClr val="00B050"/>
              </a:buClr>
              <a:buSzPts val="3780"/>
              <a:buFont typeface="Arial"/>
              <a:buNone/>
            </a:pPr>
            <a:r>
              <a:t/>
            </a:r>
            <a:endParaRPr sz="960"/>
          </a:p>
          <a:p>
            <a:pPr indent="0" lvl="0" marL="0" rtl="0" algn="l">
              <a:spcBef>
                <a:spcPts val="840"/>
              </a:spcBef>
              <a:spcAft>
                <a:spcPts val="0"/>
              </a:spcAft>
              <a:buClr>
                <a:srgbClr val="00B050"/>
              </a:buClr>
              <a:buSzPts val="3780"/>
              <a:buFont typeface="Arial"/>
              <a:buNone/>
            </a:pPr>
            <a:r>
              <a:rPr lang="en" sz="2490">
                <a:latin typeface="Calibri"/>
                <a:ea typeface="Calibri"/>
                <a:cs typeface="Calibri"/>
                <a:sym typeface="Calibri"/>
              </a:rPr>
              <a:t>ንዘለዓለም ዓለም አሜን። ንሃዋርያቱ ኣኪቡ ኣእጋሮም ሓጸበ፥ ከም ኣቦን ኣደን ኮይኑ ድማ ጥበብ መሃሮም፡ ሃሌ ሉያ።</a:t>
            </a:r>
            <a:endParaRPr sz="2490">
              <a:latin typeface="Calibri"/>
              <a:ea typeface="Calibri"/>
              <a:cs typeface="Calibri"/>
              <a:sym typeface="Calibri"/>
            </a:endParaRPr>
          </a:p>
        </p:txBody>
      </p:sp>
      <p:sp>
        <p:nvSpPr>
          <p:cNvPr id="647" name="Google Shape;647;p102"/>
          <p:cNvSpPr txBox="1"/>
          <p:nvPr>
            <p:ph type="title"/>
          </p:nvPr>
        </p:nvSpPr>
        <p:spPr>
          <a:xfrm>
            <a:off x="4572175" y="171919"/>
            <a:ext cx="4571700" cy="4857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990"/>
              <a:buFont typeface="Arial"/>
              <a:buNone/>
            </a:pPr>
            <a:r>
              <a:rPr i="1" lang="en" sz="2150">
                <a:solidFill>
                  <a:srgbClr val="000000"/>
                </a:solidFill>
              </a:rPr>
              <a:t>le-Aleme wele-Alem halie luya; hawariyatīhu kebebe igre arda’īhu hatsebe; konomu abe we-ime we-meharomu Tibebe halie luya</a:t>
            </a:r>
            <a:endParaRPr i="1" sz="2150">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sz="2150">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2150">
                <a:solidFill>
                  <a:srgbClr val="000000"/>
                </a:solidFill>
              </a:rPr>
              <a:t>Both now and ever and world without end. </a:t>
            </a:r>
            <a:r>
              <a:rPr b="1" lang="en" sz="2060"/>
              <a:t>The Lord gathered the disciples around Him and in humility, He bent to wash the disciples' feet. He taught them wisdom and became to them as their Father and Mother, Hallelujah</a:t>
            </a:r>
            <a:endParaRPr b="1" sz="1879">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3"/>
          <p:cNvSpPr txBox="1"/>
          <p:nvPr>
            <p:ph type="title"/>
          </p:nvPr>
        </p:nvSpPr>
        <p:spPr>
          <a:xfrm>
            <a:off x="228775" y="171919"/>
            <a:ext cx="4419300" cy="4857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 sz="2700"/>
              <a:t>ሃሌ ሉያ ሐፀበ እግረ አርዳኢሁ ወይቤሎሙ አነኒ ሐፀብኩ እግሪክሙ አንትሙኒ ከመዝ ግበሩ ለቢጽክሙ።</a:t>
            </a:r>
            <a:endParaRPr sz="2700"/>
          </a:p>
          <a:p>
            <a:pPr indent="0" lvl="0" marL="0" rtl="0" algn="l">
              <a:spcBef>
                <a:spcPts val="840"/>
              </a:spcBef>
              <a:spcAft>
                <a:spcPts val="0"/>
              </a:spcAft>
              <a:buClr>
                <a:srgbClr val="00B050"/>
              </a:buClr>
              <a:buSzPts val="4200"/>
              <a:buFont typeface="Arial"/>
              <a:buNone/>
            </a:pPr>
            <a:r>
              <a:t/>
            </a:r>
            <a:endParaRPr sz="1000"/>
          </a:p>
          <a:p>
            <a:pPr indent="0" lvl="0" marL="0" rtl="0" algn="l">
              <a:spcBef>
                <a:spcPts val="840"/>
              </a:spcBef>
              <a:spcAft>
                <a:spcPts val="0"/>
              </a:spcAft>
              <a:buClr>
                <a:srgbClr val="00B050"/>
              </a:buClr>
              <a:buSzPts val="4200"/>
              <a:buFont typeface="Arial"/>
              <a:buNone/>
            </a:pPr>
            <a:r>
              <a:rPr lang="en" sz="2700">
                <a:latin typeface="Calibri"/>
                <a:ea typeface="Calibri"/>
                <a:cs typeface="Calibri"/>
                <a:sym typeface="Calibri"/>
              </a:rPr>
              <a:t>ሃሌ ሉያ፥ እግረ ሃዋርያቱ ሓጸበ፥ ከምዚ ከኣ በሎም ከምቲ ኣነ እግርኹም ዝሓጸብኩኹም ንስኹም ከኣ ንብጻይኩም ከምኡ ግበሩ።</a:t>
            </a:r>
            <a:endParaRPr sz="2700">
              <a:latin typeface="Calibri"/>
              <a:ea typeface="Calibri"/>
              <a:cs typeface="Calibri"/>
              <a:sym typeface="Calibri"/>
            </a:endParaRPr>
          </a:p>
        </p:txBody>
      </p:sp>
      <p:sp>
        <p:nvSpPr>
          <p:cNvPr id="653" name="Google Shape;653;p103"/>
          <p:cNvSpPr txBox="1"/>
          <p:nvPr>
            <p:ph type="title"/>
          </p:nvPr>
        </p:nvSpPr>
        <p:spPr>
          <a:xfrm>
            <a:off x="4572175" y="171919"/>
            <a:ext cx="4571700" cy="48576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i="1" lang="en" sz="2400">
                <a:solidFill>
                  <a:srgbClr val="000000"/>
                </a:solidFill>
              </a:rPr>
              <a:t>halie luya hatsebe igre arda’īhu we-yibielomu anenī hatsebku igrīhkimu antimunī kemez giberu le-bītsikimu</a:t>
            </a:r>
            <a:endParaRPr i="1"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15000"/>
              </a:lnSpc>
              <a:spcBef>
                <a:spcPts val="0"/>
              </a:spcBef>
              <a:spcAft>
                <a:spcPts val="0"/>
              </a:spcAft>
              <a:buClr>
                <a:schemeClr val="dk1"/>
              </a:buClr>
              <a:buSzPts val="1100"/>
              <a:buFont typeface="Arial"/>
              <a:buNone/>
            </a:pPr>
            <a:r>
              <a:rPr b="1" lang="en" sz="2400"/>
              <a:t>Hallelujah He washed the feet of His disciples and told them just as I have washed your feet “</a:t>
            </a:r>
            <a:r>
              <a:rPr b="1" lang="en" sz="2400">
                <a:highlight>
                  <a:srgbClr val="FFFFFF"/>
                </a:highlight>
              </a:rPr>
              <a:t>you also ought to wash one another’s feet</a:t>
            </a:r>
            <a:r>
              <a:rPr b="1" lang="en" sz="2400">
                <a:highlight>
                  <a:srgbClr val="FFFFFF"/>
                </a:highlight>
                <a:latin typeface="Roboto"/>
                <a:ea typeface="Roboto"/>
                <a:cs typeface="Roboto"/>
                <a:sym typeface="Roboto"/>
              </a:rPr>
              <a:t>.</a:t>
            </a:r>
            <a:r>
              <a:rPr b="1" lang="en" sz="2400"/>
              <a:t>”</a:t>
            </a:r>
            <a:endParaRPr b="1" sz="240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76200" y="-22612"/>
            <a:ext cx="4845900" cy="3511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990"/>
              <a:buNone/>
            </a:pPr>
            <a:r>
              <a:t/>
            </a:r>
            <a:endParaRPr sz="2690">
              <a:solidFill>
                <a:srgbClr val="000000"/>
              </a:solidFill>
              <a:latin typeface="Nyala"/>
              <a:ea typeface="Nyala"/>
              <a:cs typeface="Nyala"/>
              <a:sym typeface="Nyala"/>
            </a:endParaRPr>
          </a:p>
          <a:p>
            <a:pPr indent="0" lvl="0" marL="0" rtl="0" algn="l">
              <a:spcBef>
                <a:spcPts val="0"/>
              </a:spcBef>
              <a:spcAft>
                <a:spcPts val="0"/>
              </a:spcAft>
              <a:buSzPts val="990"/>
              <a:buNone/>
            </a:pPr>
            <a:r>
              <a:rPr lang="en" sz="2690">
                <a:solidFill>
                  <a:srgbClr val="000000"/>
                </a:solidFill>
                <a:latin typeface="Nyala"/>
                <a:ea typeface="Nyala"/>
                <a:cs typeface="Nyala"/>
                <a:sym typeface="Nyala"/>
              </a:rPr>
              <a:t>ኅድግ ለነ፣ አበሳነ ወጌጋየነ፣ ከመ ንሕነኒ ንኅድግ፣ ለዘአበሰለነ፣ ኢታብአነ እግዚኦ ውስተ መንሱት፣ አላ አድኅነነ፣ ወባልሐነ፣ እምኵሉ እኩይ፣ እስመ ዚአከ፣ ይእቲ መንግሥት፣ ኃይል ወስብሐት፣ ለዓለመ ዓለም።</a:t>
            </a:r>
            <a:endParaRPr sz="2690">
              <a:solidFill>
                <a:srgbClr val="000000"/>
              </a:solidFill>
              <a:latin typeface="Nyala"/>
              <a:ea typeface="Nyala"/>
              <a:cs typeface="Nyala"/>
              <a:sym typeface="Nyala"/>
            </a:endParaRPr>
          </a:p>
          <a:p>
            <a:pPr indent="0" lvl="0" marL="0" rtl="0" algn="l">
              <a:spcBef>
                <a:spcPts val="0"/>
              </a:spcBef>
              <a:spcAft>
                <a:spcPts val="0"/>
              </a:spcAft>
              <a:buClr>
                <a:schemeClr val="dk1"/>
              </a:buClr>
              <a:buSzPts val="4320"/>
              <a:buFont typeface="Calibri"/>
              <a:buNone/>
            </a:pPr>
            <a:r>
              <a:t/>
            </a:r>
            <a:endParaRPr sz="2240"/>
          </a:p>
        </p:txBody>
      </p:sp>
      <p:sp>
        <p:nvSpPr>
          <p:cNvPr id="130" name="Google Shape;130;p23"/>
          <p:cNvSpPr txBox="1"/>
          <p:nvPr>
            <p:ph type="title"/>
          </p:nvPr>
        </p:nvSpPr>
        <p:spPr>
          <a:xfrm>
            <a:off x="228600" y="3292088"/>
            <a:ext cx="8839200" cy="1878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65517"/>
              <a:buFont typeface="Calibri"/>
              <a:buNone/>
            </a:pPr>
            <a:r>
              <a:rPr lang="en" sz="2900"/>
              <a:t>and forgive us our trespasses as we forgive them that trespass against us, and lead us not into temptation but deliver us and rescue us from all evil for thine is the kingdom, the power and the glory forever and ever. Amen.</a:t>
            </a:r>
            <a:endParaRPr sz="2900"/>
          </a:p>
        </p:txBody>
      </p:sp>
      <p:sp>
        <p:nvSpPr>
          <p:cNvPr id="131" name="Google Shape;131;p23"/>
          <p:cNvSpPr txBox="1"/>
          <p:nvPr>
            <p:ph type="title"/>
          </p:nvPr>
        </p:nvSpPr>
        <p:spPr>
          <a:xfrm>
            <a:off x="4267200" y="61824"/>
            <a:ext cx="4795800" cy="3198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4320"/>
              <a:buFont typeface="Calibri"/>
              <a:buNone/>
            </a:pPr>
            <a:r>
              <a:rPr lang="en" sz="2500">
                <a:solidFill>
                  <a:srgbClr val="000000"/>
                </a:solidFill>
                <a:latin typeface="Nyala"/>
                <a:ea typeface="Nyala"/>
                <a:cs typeface="Nyala"/>
                <a:sym typeface="Nyala"/>
              </a:rPr>
              <a:t>hidig lene abesane we-giegayene, keme nihnenī nih’dig leze-abeselene ītabi’ane Igzīo wiste mensut, ala ad’hinene, we-balihane im-kwilu ikuy, isme zīake yi’itī mengist; hayli we-sib’hat; le-Alem Alem</a:t>
            </a:r>
            <a:endParaRPr sz="205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04"/>
          <p:cNvSpPr txBox="1"/>
          <p:nvPr>
            <p:ph type="title"/>
          </p:nvPr>
        </p:nvSpPr>
        <p:spPr>
          <a:xfrm>
            <a:off x="0" y="76200"/>
            <a:ext cx="4336500" cy="24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510" u="sng">
                <a:solidFill>
                  <a:srgbClr val="FF0000"/>
                </a:solidFill>
              </a:rPr>
              <a:t>ዲያቆን፡ </a:t>
            </a:r>
            <a:r>
              <a:rPr lang="en" sz="2510"/>
              <a:t>ቁሙ ወአጽምዑ ከመ ንኩን ድልዋነ ለሰሚዓ ወንጌል ቅዱስ፡ ኦ እግዚእነ ወኣምላክነ፡ መሓረነ ወተሣሃለነ ወረስየነ ድልዋነ ለሰሚዓ ወንጌል ቅዱስ።</a:t>
            </a:r>
            <a:endParaRPr sz="2510"/>
          </a:p>
          <a:p>
            <a:pPr indent="0" lvl="0" marL="0" rtl="0" algn="l">
              <a:spcBef>
                <a:spcPts val="0"/>
              </a:spcBef>
              <a:spcAft>
                <a:spcPts val="0"/>
              </a:spcAft>
              <a:buSzPts val="990"/>
              <a:buNone/>
            </a:pPr>
            <a:r>
              <a:t/>
            </a:r>
            <a:endParaRPr sz="1790"/>
          </a:p>
        </p:txBody>
      </p:sp>
      <p:sp>
        <p:nvSpPr>
          <p:cNvPr id="659" name="Google Shape;659;p104"/>
          <p:cNvSpPr txBox="1"/>
          <p:nvPr>
            <p:ph type="title"/>
          </p:nvPr>
        </p:nvSpPr>
        <p:spPr>
          <a:xfrm>
            <a:off x="4218250" y="58313"/>
            <a:ext cx="5001900" cy="51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b="1" lang="en" sz="2510" u="sng">
                <a:solidFill>
                  <a:srgbClr val="FF0000"/>
                </a:solidFill>
              </a:rPr>
              <a:t>Diyaqon፡</a:t>
            </a:r>
            <a:r>
              <a:rPr b="1" lang="en" sz="2510">
                <a:solidFill>
                  <a:srgbClr val="FF0000"/>
                </a:solidFill>
              </a:rPr>
              <a:t> </a:t>
            </a:r>
            <a:r>
              <a:rPr lang="en" sz="2510"/>
              <a:t>qumu we-atsmi’u keme nikun diliwane le-semīA wengiel qidus; O Igzī’ine weAmlakine meharene we-tesahalene we-resiyene diliwane le-semīA wengiel qidus</a:t>
            </a:r>
            <a:endParaRPr sz="2510"/>
          </a:p>
          <a:p>
            <a:pPr indent="0" lvl="0" marL="0" rtl="0" algn="l">
              <a:spcBef>
                <a:spcPts val="0"/>
              </a:spcBef>
              <a:spcAft>
                <a:spcPts val="0"/>
              </a:spcAft>
              <a:buClr>
                <a:schemeClr val="dk1"/>
              </a:buClr>
              <a:buSzPts val="990"/>
              <a:buFont typeface="Arial"/>
              <a:buNone/>
            </a:pPr>
            <a:r>
              <a:t/>
            </a:r>
            <a:endParaRPr sz="2510"/>
          </a:p>
          <a:p>
            <a:pPr indent="0" lvl="0" marL="0" rtl="0" algn="l">
              <a:spcBef>
                <a:spcPts val="0"/>
              </a:spcBef>
              <a:spcAft>
                <a:spcPts val="0"/>
              </a:spcAft>
              <a:buClr>
                <a:schemeClr val="dk1"/>
              </a:buClr>
              <a:buSzPts val="990"/>
              <a:buFont typeface="Arial"/>
              <a:buNone/>
            </a:pPr>
            <a:r>
              <a:rPr b="1" lang="en" sz="2510" u="sng">
                <a:solidFill>
                  <a:srgbClr val="FF0000"/>
                </a:solidFill>
              </a:rPr>
              <a:t>Deacon</a:t>
            </a:r>
            <a:r>
              <a:rPr b="1" lang="en" sz="2510">
                <a:solidFill>
                  <a:srgbClr val="FF0000"/>
                </a:solidFill>
              </a:rPr>
              <a:t>:</a:t>
            </a:r>
            <a:r>
              <a:rPr lang="en" sz="2510"/>
              <a:t> Stand and listen that we may be ready to hear the Holy Gospel, Oh God our Lord, have mercy on us, pity us and make us meet to hearken the Holy Gospel</a:t>
            </a:r>
            <a:endParaRPr sz="2510"/>
          </a:p>
          <a:p>
            <a:pPr indent="0" lvl="0" marL="0" rtl="0" algn="l">
              <a:spcBef>
                <a:spcPts val="0"/>
              </a:spcBef>
              <a:spcAft>
                <a:spcPts val="0"/>
              </a:spcAft>
              <a:buSzPts val="990"/>
              <a:buNone/>
            </a:pPr>
            <a:r>
              <a:t/>
            </a:r>
            <a:endParaRPr sz="1790"/>
          </a:p>
        </p:txBody>
      </p:sp>
      <p:sp>
        <p:nvSpPr>
          <p:cNvPr id="660" name="Google Shape;660;p104"/>
          <p:cNvSpPr txBox="1"/>
          <p:nvPr>
            <p:ph type="title"/>
          </p:nvPr>
        </p:nvSpPr>
        <p:spPr>
          <a:xfrm>
            <a:off x="0" y="2571750"/>
            <a:ext cx="4177500" cy="2295000"/>
          </a:xfrm>
          <a:prstGeom prst="rect">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Clr>
                <a:srgbClr val="00B050"/>
              </a:buClr>
              <a:buSzPts val="4500"/>
              <a:buFont typeface="Arial"/>
              <a:buNone/>
            </a:pPr>
            <a:r>
              <a:rPr lang="en" sz="2330">
                <a:latin typeface="Calibri"/>
                <a:ea typeface="Calibri"/>
                <a:cs typeface="Calibri"/>
                <a:sym typeface="Calibri"/>
              </a:rPr>
              <a:t>ቅዱስ ወንጌል ንምስማዕ ድሉዋት ምእንቲ ክንከውን፡ ቆይምኩም ኣዳምጹ። ኦ ጐይታናን ኣምላኽናን፡ መሓረናን ራህርሃልናን፡ ቅዱስ ወንጌል ንክንሰምዕ’ውን ዱሉዋት ግበረና።</a:t>
            </a:r>
            <a:endParaRPr sz="233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05"/>
          <p:cNvSpPr txBox="1"/>
          <p:nvPr>
            <p:ph type="title"/>
          </p:nvPr>
        </p:nvSpPr>
        <p:spPr>
          <a:xfrm>
            <a:off x="0" y="57150"/>
            <a:ext cx="9144000" cy="5055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b="1" lang="en" sz="2400" u="sng">
                <a:solidFill>
                  <a:srgbClr val="000000"/>
                </a:solidFill>
              </a:rPr>
              <a:t>ምስባክ 					Misbak				Prokeimenon</a:t>
            </a:r>
            <a:endParaRPr b="1" sz="2400" u="sng">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2400" u="sng">
                <a:solidFill>
                  <a:srgbClr val="000000"/>
                </a:solidFill>
              </a:rPr>
              <a:t>ዘቅዳሴ 					ze-qidasie			For the Liturgy</a:t>
            </a:r>
            <a:endParaRPr b="1" sz="2400" u="sng">
              <a:solidFill>
                <a:srgbClr val="000000"/>
              </a:solidFill>
            </a:endParaRPr>
          </a:p>
          <a:p>
            <a:pPr indent="0" lvl="0" marL="0" rtl="0" algn="l">
              <a:lnSpc>
                <a:spcPct val="115000"/>
              </a:lnSpc>
              <a:spcBef>
                <a:spcPts val="0"/>
              </a:spcBef>
              <a:spcAft>
                <a:spcPts val="0"/>
              </a:spcAft>
              <a:buClr>
                <a:schemeClr val="dk1"/>
              </a:buClr>
              <a:buSzPts val="990"/>
              <a:buFont typeface="Arial"/>
              <a:buNone/>
            </a:pPr>
            <a:r>
              <a:rPr b="1" lang="en" sz="2400" u="sng">
                <a:solidFill>
                  <a:srgbClr val="000000"/>
                </a:solidFill>
              </a:rPr>
              <a:t>ሕጽበተ እግር		hits’bet igri			of washing of the feet</a:t>
            </a:r>
            <a:endParaRPr b="1" sz="2400" u="sng">
              <a:solidFill>
                <a:srgbClr val="000000"/>
              </a:solidFill>
            </a:endParaRPr>
          </a:p>
          <a:p>
            <a:pPr indent="0" lvl="0" marL="0" rtl="0" algn="l">
              <a:lnSpc>
                <a:spcPct val="115000"/>
              </a:lnSpc>
              <a:spcBef>
                <a:spcPts val="0"/>
              </a:spcBef>
              <a:spcAft>
                <a:spcPts val="0"/>
              </a:spcAft>
              <a:buClr>
                <a:schemeClr val="dk1"/>
              </a:buClr>
              <a:buSzPts val="990"/>
              <a:buFont typeface="Arial"/>
              <a:buNone/>
            </a:pPr>
            <a:r>
              <a:t/>
            </a:r>
            <a:endParaRPr sz="960">
              <a:solidFill>
                <a:srgbClr val="000000"/>
              </a:solidFill>
              <a:highlight>
                <a:srgbClr val="FFFFFF"/>
              </a:highlight>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990"/>
              <a:buFont typeface="Arial"/>
              <a:buNone/>
            </a:pPr>
            <a:r>
              <a:rPr lang="en" sz="1860">
                <a:solidFill>
                  <a:srgbClr val="000000"/>
                </a:solidFill>
              </a:rPr>
              <a:t>ወሠራዕከ ማእደ በቅድሜየ። </a:t>
            </a:r>
            <a:endParaRPr sz="1860">
              <a:solidFill>
                <a:srgbClr val="000000"/>
              </a:solidFill>
            </a:endParaRPr>
          </a:p>
          <a:p>
            <a:pPr indent="0" lvl="0" marL="0" rtl="0" algn="ctr">
              <a:lnSpc>
                <a:spcPct val="115000"/>
              </a:lnSpc>
              <a:spcBef>
                <a:spcPts val="0"/>
              </a:spcBef>
              <a:spcAft>
                <a:spcPts val="0"/>
              </a:spcAft>
              <a:buClr>
                <a:schemeClr val="dk1"/>
              </a:buClr>
              <a:buSzPts val="990"/>
              <a:buFont typeface="Arial"/>
              <a:buNone/>
            </a:pPr>
            <a:r>
              <a:rPr lang="en" sz="1860">
                <a:solidFill>
                  <a:srgbClr val="000000"/>
                </a:solidFill>
              </a:rPr>
              <a:t>በአንፃሪሆሙ ለእለ ይሣቅዩኒ። </a:t>
            </a:r>
            <a:endParaRPr sz="1860">
              <a:solidFill>
                <a:srgbClr val="000000"/>
              </a:solidFill>
            </a:endParaRPr>
          </a:p>
          <a:p>
            <a:pPr indent="0" lvl="0" marL="0" rtl="0" algn="ctr">
              <a:lnSpc>
                <a:spcPct val="115000"/>
              </a:lnSpc>
              <a:spcBef>
                <a:spcPts val="0"/>
              </a:spcBef>
              <a:spcAft>
                <a:spcPts val="0"/>
              </a:spcAft>
              <a:buClr>
                <a:schemeClr val="dk1"/>
              </a:buClr>
              <a:buSzPts val="990"/>
              <a:buFont typeface="Arial"/>
              <a:buNone/>
            </a:pPr>
            <a:r>
              <a:rPr lang="en" sz="1860">
                <a:solidFill>
                  <a:srgbClr val="000000"/>
                </a:solidFill>
              </a:rPr>
              <a:t>ወአጽሐድከ በቅብዕ ርእስየ።</a:t>
            </a:r>
            <a:endParaRPr sz="1860">
              <a:solidFill>
                <a:srgbClr val="000000"/>
              </a:solidFill>
            </a:endParaRPr>
          </a:p>
          <a:p>
            <a:pPr indent="0" lvl="0" marL="0" rtl="0" algn="ctr">
              <a:lnSpc>
                <a:spcPct val="115000"/>
              </a:lnSpc>
              <a:spcBef>
                <a:spcPts val="0"/>
              </a:spcBef>
              <a:spcAft>
                <a:spcPts val="0"/>
              </a:spcAft>
              <a:buClr>
                <a:schemeClr val="dk1"/>
              </a:buClr>
              <a:buSzPts val="990"/>
              <a:buFont typeface="Arial"/>
              <a:buNone/>
            </a:pPr>
            <a:r>
              <a:t/>
            </a:r>
            <a:endParaRPr sz="690">
              <a:solidFill>
                <a:srgbClr val="000000"/>
              </a:solidFill>
            </a:endParaRPr>
          </a:p>
          <a:p>
            <a:pPr indent="0" lvl="0" marL="0" rtl="0" algn="ctr">
              <a:lnSpc>
                <a:spcPct val="115000"/>
              </a:lnSpc>
              <a:spcBef>
                <a:spcPts val="0"/>
              </a:spcBef>
              <a:spcAft>
                <a:spcPts val="0"/>
              </a:spcAft>
              <a:buClr>
                <a:schemeClr val="dk1"/>
              </a:buClr>
              <a:buSzPts val="990"/>
              <a:buFont typeface="Arial"/>
              <a:buNone/>
            </a:pPr>
            <a:r>
              <a:rPr i="1" lang="en" sz="2040">
                <a:solidFill>
                  <a:srgbClr val="000000"/>
                </a:solidFill>
              </a:rPr>
              <a:t>we-sera’ike ma’ide be-qidmieye:</a:t>
            </a:r>
            <a:endParaRPr i="1" sz="2040">
              <a:solidFill>
                <a:srgbClr val="000000"/>
              </a:solidFill>
            </a:endParaRPr>
          </a:p>
          <a:p>
            <a:pPr indent="0" lvl="0" marL="0" rtl="0" algn="ctr">
              <a:lnSpc>
                <a:spcPct val="115000"/>
              </a:lnSpc>
              <a:spcBef>
                <a:spcPts val="0"/>
              </a:spcBef>
              <a:spcAft>
                <a:spcPts val="0"/>
              </a:spcAft>
              <a:buClr>
                <a:schemeClr val="dk1"/>
              </a:buClr>
              <a:buSzPts val="990"/>
              <a:buFont typeface="Arial"/>
              <a:buNone/>
            </a:pPr>
            <a:r>
              <a:rPr i="1" lang="en" sz="2040">
                <a:solidFill>
                  <a:srgbClr val="000000"/>
                </a:solidFill>
              </a:rPr>
              <a:t>be-antsarīhomu le-ile yisaqiyunī;</a:t>
            </a:r>
            <a:endParaRPr i="1" sz="2040">
              <a:solidFill>
                <a:srgbClr val="000000"/>
              </a:solidFill>
            </a:endParaRPr>
          </a:p>
          <a:p>
            <a:pPr indent="0" lvl="0" marL="0" rtl="0" algn="ctr">
              <a:lnSpc>
                <a:spcPct val="115000"/>
              </a:lnSpc>
              <a:spcBef>
                <a:spcPts val="0"/>
              </a:spcBef>
              <a:spcAft>
                <a:spcPts val="0"/>
              </a:spcAft>
              <a:buClr>
                <a:schemeClr val="dk1"/>
              </a:buClr>
              <a:buSzPts val="990"/>
              <a:buFont typeface="Arial"/>
              <a:buNone/>
            </a:pPr>
            <a:r>
              <a:rPr i="1" lang="en" sz="2040">
                <a:solidFill>
                  <a:srgbClr val="000000"/>
                </a:solidFill>
              </a:rPr>
              <a:t>we-ats’hadike be-qibi ri’isiye</a:t>
            </a:r>
            <a:endParaRPr i="1" sz="2040">
              <a:solidFill>
                <a:srgbClr val="000000"/>
              </a:solidFill>
            </a:endParaRPr>
          </a:p>
          <a:p>
            <a:pPr indent="0" lvl="0" marL="0" rtl="0" algn="ctr">
              <a:lnSpc>
                <a:spcPct val="115000"/>
              </a:lnSpc>
              <a:spcBef>
                <a:spcPts val="0"/>
              </a:spcBef>
              <a:spcAft>
                <a:spcPts val="0"/>
              </a:spcAft>
              <a:buClr>
                <a:schemeClr val="dk1"/>
              </a:buClr>
              <a:buSzPts val="990"/>
              <a:buFont typeface="Arial"/>
              <a:buNone/>
            </a:pPr>
            <a:r>
              <a:t/>
            </a:r>
            <a:endParaRPr b="1" sz="87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990"/>
              <a:buFont typeface="Arial"/>
              <a:buNone/>
            </a:pPr>
            <a:r>
              <a:rPr b="1" lang="en" sz="2130">
                <a:latin typeface="Times New Roman"/>
                <a:ea typeface="Times New Roman"/>
                <a:cs typeface="Times New Roman"/>
                <a:sym typeface="Times New Roman"/>
              </a:rPr>
              <a:t>You prepare a table before me</a:t>
            </a:r>
            <a:endParaRPr b="1" sz="213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990"/>
              <a:buFont typeface="Arial"/>
              <a:buNone/>
            </a:pPr>
            <a:r>
              <a:rPr b="1" lang="en" sz="2130">
                <a:latin typeface="Times New Roman"/>
                <a:ea typeface="Times New Roman"/>
                <a:cs typeface="Times New Roman"/>
                <a:sym typeface="Times New Roman"/>
              </a:rPr>
              <a:t>   in the presence of my enemies.</a:t>
            </a:r>
            <a:endParaRPr b="1" sz="213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990"/>
              <a:buFont typeface="Arial"/>
              <a:buNone/>
            </a:pPr>
            <a:r>
              <a:rPr b="1" lang="en" sz="2130">
                <a:latin typeface="Times New Roman"/>
                <a:ea typeface="Times New Roman"/>
                <a:cs typeface="Times New Roman"/>
                <a:sym typeface="Times New Roman"/>
              </a:rPr>
              <a:t>You anoint my head with oil; </a:t>
            </a:r>
            <a:endParaRPr b="1" sz="213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990"/>
              <a:buFont typeface="Arial"/>
              <a:buNone/>
            </a:pPr>
            <a:r>
              <a:rPr b="1" lang="en" sz="2130">
                <a:latin typeface="Times New Roman"/>
                <a:ea typeface="Times New Roman"/>
                <a:cs typeface="Times New Roman"/>
                <a:sym typeface="Times New Roman"/>
              </a:rPr>
              <a:t>[Psalm 23:5-6]</a:t>
            </a:r>
            <a:endParaRPr b="1" sz="1770">
              <a:solidFill>
                <a:srgbClr val="3B3B3B"/>
              </a:solidFill>
              <a:highlight>
                <a:srgbClr val="FFFFFF"/>
              </a:highlight>
              <a:latin typeface="EB Garamond"/>
              <a:ea typeface="EB Garamond"/>
              <a:cs typeface="EB Garamond"/>
              <a:sym typeface="EB Garamon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06"/>
          <p:cNvSpPr txBox="1"/>
          <p:nvPr>
            <p:ph type="title"/>
          </p:nvPr>
        </p:nvSpPr>
        <p:spPr>
          <a:xfrm>
            <a:off x="0" y="-1472"/>
            <a:ext cx="4372800" cy="28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220" u="sng">
                <a:solidFill>
                  <a:srgbClr val="FF0000"/>
                </a:solidFill>
              </a:rPr>
              <a:t>ካህን፡</a:t>
            </a:r>
            <a:r>
              <a:rPr lang="en" sz="2220"/>
              <a:t> ወንጌል ቅዱስ ዘዜነዉ ማቴዎስ ወማርቆስ ሉቃስ ዘሰበከ ወዮሓንስ ቃለ ወልደ</a:t>
            </a:r>
            <a:endParaRPr sz="2220"/>
          </a:p>
          <a:p>
            <a:pPr indent="0" lvl="0" marL="0" rtl="0" algn="l">
              <a:spcBef>
                <a:spcPts val="0"/>
              </a:spcBef>
              <a:spcAft>
                <a:spcPts val="0"/>
              </a:spcAft>
              <a:buClr>
                <a:schemeClr val="dk1"/>
              </a:buClr>
              <a:buSzPts val="990"/>
              <a:buFont typeface="Arial"/>
              <a:buNone/>
            </a:pPr>
            <a:r>
              <a:rPr lang="en" sz="2220"/>
              <a:t>እግዚኣብሔር፡</a:t>
            </a:r>
            <a:endParaRPr sz="2220"/>
          </a:p>
          <a:p>
            <a:pPr indent="0" lvl="0" marL="0" rtl="0" algn="l">
              <a:spcBef>
                <a:spcPts val="940"/>
              </a:spcBef>
              <a:spcAft>
                <a:spcPts val="0"/>
              </a:spcAft>
              <a:buClr>
                <a:srgbClr val="00B050"/>
              </a:buClr>
              <a:buSzPts val="4230"/>
              <a:buFont typeface="Arial"/>
              <a:buNone/>
            </a:pPr>
            <a:r>
              <a:rPr lang="en" sz="2220"/>
              <a:t>ቃል ወዲ እግዚኣብሔር ቅዱስ ወንጌል እዚ እዩ።</a:t>
            </a:r>
            <a:r>
              <a:rPr lang="en" sz="2220">
                <a:latin typeface="Calibri"/>
                <a:ea typeface="Calibri"/>
                <a:cs typeface="Calibri"/>
                <a:sym typeface="Calibri"/>
              </a:rPr>
              <a:t>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Clr>
                <a:schemeClr val="dk1"/>
              </a:buClr>
              <a:buSzPts val="990"/>
              <a:buFont typeface="Arial"/>
              <a:buNone/>
            </a:pPr>
            <a:r>
              <a:rPr b="1" lang="en" sz="2220" u="sng">
                <a:solidFill>
                  <a:srgbClr val="FF0000"/>
                </a:solidFill>
              </a:rPr>
              <a:t>ሕዝብ፡ </a:t>
            </a:r>
            <a:r>
              <a:rPr lang="en" sz="2220"/>
              <a:t>ስብሓት ለከ ክርስቶስ እግዚእየ ወኣምላኪየ ኵሎ ጊዜ፡</a:t>
            </a:r>
            <a:endParaRPr sz="2220"/>
          </a:p>
          <a:p>
            <a:pPr indent="0" lvl="0" marL="0" rtl="0" algn="l">
              <a:spcBef>
                <a:spcPts val="960"/>
              </a:spcBef>
              <a:spcAft>
                <a:spcPts val="0"/>
              </a:spcAft>
              <a:buClr>
                <a:srgbClr val="00B050"/>
              </a:buClr>
              <a:buSzPts val="4320"/>
              <a:buFont typeface="Arial"/>
              <a:buNone/>
            </a:pPr>
            <a:r>
              <a:rPr lang="en" sz="2220"/>
              <a:t>ኦ ጐይታይን ኣምላኸይን ክርስቶስ ንኣኻ ኵሉ ጊዜ ምስጋና ይዅን። </a:t>
            </a:r>
            <a:endParaRPr sz="2220">
              <a:latin typeface="Calibri"/>
              <a:ea typeface="Calibri"/>
              <a:cs typeface="Calibri"/>
              <a:sym typeface="Calibri"/>
            </a:endParaRPr>
          </a:p>
          <a:p>
            <a:pPr indent="0" lvl="0" marL="0" rtl="0" algn="l">
              <a:spcBef>
                <a:spcPts val="0"/>
              </a:spcBef>
              <a:spcAft>
                <a:spcPts val="0"/>
              </a:spcAft>
              <a:buClr>
                <a:schemeClr val="dk1"/>
              </a:buClr>
              <a:buSzPts val="990"/>
              <a:buFont typeface="Arial"/>
              <a:buNone/>
            </a:pPr>
            <a:r>
              <a:t/>
            </a:r>
            <a:endParaRPr sz="2220"/>
          </a:p>
          <a:p>
            <a:pPr indent="0" lvl="0" marL="0" rtl="0" algn="l">
              <a:spcBef>
                <a:spcPts val="0"/>
              </a:spcBef>
              <a:spcAft>
                <a:spcPts val="0"/>
              </a:spcAft>
              <a:buSzPts val="990"/>
              <a:buNone/>
            </a:pPr>
            <a:r>
              <a:t/>
            </a:r>
            <a:endParaRPr sz="2220"/>
          </a:p>
        </p:txBody>
      </p:sp>
      <p:sp>
        <p:nvSpPr>
          <p:cNvPr id="671" name="Google Shape;671;p106"/>
          <p:cNvSpPr txBox="1"/>
          <p:nvPr>
            <p:ph type="title"/>
          </p:nvPr>
        </p:nvSpPr>
        <p:spPr>
          <a:xfrm>
            <a:off x="4161450" y="-17887"/>
            <a:ext cx="5134800" cy="45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 sz="2130" u="sng">
                <a:solidFill>
                  <a:srgbClr val="FF0000"/>
                </a:solidFill>
              </a:rPr>
              <a:t>Kahin</a:t>
            </a:r>
            <a:r>
              <a:rPr b="1" lang="en" sz="2130">
                <a:solidFill>
                  <a:srgbClr val="FF0000"/>
                </a:solidFill>
              </a:rPr>
              <a:t>:</a:t>
            </a:r>
            <a:r>
              <a:rPr lang="en" sz="2130"/>
              <a:t> wengiel qidus ze-zienewu Matiewos we-Mariqos, Luqas we-Yohanis qale weld Igzīabhier</a:t>
            </a:r>
            <a:endParaRPr sz="2130"/>
          </a:p>
          <a:p>
            <a:pPr indent="0" lvl="0" marL="0" rtl="0" algn="l">
              <a:spcBef>
                <a:spcPts val="0"/>
              </a:spcBef>
              <a:spcAft>
                <a:spcPts val="0"/>
              </a:spcAft>
              <a:buClr>
                <a:schemeClr val="dk1"/>
              </a:buClr>
              <a:buSzPts val="990"/>
              <a:buFont typeface="Arial"/>
              <a:buNone/>
            </a:pPr>
            <a:r>
              <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Priest</a:t>
            </a:r>
            <a:r>
              <a:rPr b="1" lang="en" sz="2130">
                <a:solidFill>
                  <a:srgbClr val="FF0000"/>
                </a:solidFill>
              </a:rPr>
              <a:t>: </a:t>
            </a:r>
            <a:r>
              <a:rPr lang="en" sz="2130"/>
              <a:t>The holy gospel of the evangelists Matthew, Mark, Luke, and John, the word of the Son of God</a:t>
            </a:r>
            <a:endParaRPr sz="1410"/>
          </a:p>
          <a:p>
            <a:pPr indent="0" lvl="0" marL="0" rtl="0" algn="l">
              <a:spcBef>
                <a:spcPts val="0"/>
              </a:spcBef>
              <a:spcAft>
                <a:spcPts val="0"/>
              </a:spcAft>
              <a:buClr>
                <a:schemeClr val="dk1"/>
              </a:buClr>
              <a:buSzPts val="990"/>
              <a:buFont typeface="Arial"/>
              <a:buNone/>
            </a:pPr>
            <a:r>
              <a:rPr b="1" lang="en" sz="2130" u="sng">
                <a:solidFill>
                  <a:srgbClr val="FF0000"/>
                </a:solidFill>
              </a:rPr>
              <a:t>Hizb</a:t>
            </a:r>
            <a:r>
              <a:rPr b="1" lang="en" sz="2130">
                <a:solidFill>
                  <a:srgbClr val="FF0000"/>
                </a:solidFill>
              </a:rPr>
              <a:t>: </a:t>
            </a:r>
            <a:r>
              <a:rPr lang="en" sz="2130"/>
              <a:t>sibhat leke Kristos Igzī’iye weAmlakīye kwilo gīzie</a:t>
            </a:r>
            <a:endParaRPr sz="2130"/>
          </a:p>
          <a:p>
            <a:pPr indent="0" lvl="0" marL="0" rtl="0" algn="l">
              <a:spcBef>
                <a:spcPts val="0"/>
              </a:spcBef>
              <a:spcAft>
                <a:spcPts val="0"/>
              </a:spcAft>
              <a:buClr>
                <a:schemeClr val="dk1"/>
              </a:buClr>
              <a:buSzPts val="990"/>
              <a:buFont typeface="Arial"/>
              <a:buNone/>
            </a:pPr>
            <a:r>
              <a:t/>
            </a:r>
            <a:endParaRPr sz="2130"/>
          </a:p>
          <a:p>
            <a:pPr indent="0" lvl="0" marL="0" rtl="0" algn="l">
              <a:spcBef>
                <a:spcPts val="0"/>
              </a:spcBef>
              <a:spcAft>
                <a:spcPts val="0"/>
              </a:spcAft>
              <a:buClr>
                <a:schemeClr val="dk1"/>
              </a:buClr>
              <a:buSzPts val="990"/>
              <a:buFont typeface="Arial"/>
              <a:buNone/>
            </a:pPr>
            <a:r>
              <a:rPr b="1" lang="en" sz="2130" u="sng">
                <a:solidFill>
                  <a:srgbClr val="FF0000"/>
                </a:solidFill>
              </a:rPr>
              <a:t>People</a:t>
            </a:r>
            <a:r>
              <a:rPr b="1" lang="en" sz="2130">
                <a:solidFill>
                  <a:srgbClr val="FF0000"/>
                </a:solidFill>
              </a:rPr>
              <a:t>: </a:t>
            </a:r>
            <a:r>
              <a:rPr lang="en" sz="2130"/>
              <a:t>glory to You Christ our God and Lord, at all times</a:t>
            </a:r>
            <a:endParaRPr sz="2130"/>
          </a:p>
          <a:p>
            <a:pPr indent="0" lvl="0" marL="0" rtl="0" algn="l">
              <a:spcBef>
                <a:spcPts val="0"/>
              </a:spcBef>
              <a:spcAft>
                <a:spcPts val="0"/>
              </a:spcAft>
              <a:buSzPts val="990"/>
              <a:buNone/>
            </a:pPr>
            <a:r>
              <a:t/>
            </a:r>
            <a:endParaRPr sz="1410"/>
          </a:p>
        </p:txBody>
      </p:sp>
      <p:sp>
        <p:nvSpPr>
          <p:cNvPr id="672" name="Google Shape;672;p106"/>
          <p:cNvSpPr txBox="1"/>
          <p:nvPr>
            <p:ph type="title"/>
          </p:nvPr>
        </p:nvSpPr>
        <p:spPr>
          <a:xfrm>
            <a:off x="235500" y="4537294"/>
            <a:ext cx="8520600" cy="4164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b="1" lang="en" sz="2700"/>
              <a:t>ወንጌል ማቴዎስ 26፡26 | Gospel of Matthew 26:26</a:t>
            </a:r>
            <a:endParaRPr b="1" sz="2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