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4.xml"/><Relationship Id="rId4" Type="http://schemas.openxmlformats.org/officeDocument/2006/relationships/slideMaster" Target="slideMasters/slideMaster2.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067fb47f2_0_22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d067fb47f2_0_22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067fb47f2_0_23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d067fb47f2_0_23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d067fb47f2_0_28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gd067fb47f2_0_28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d067fb47f2_0_28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gd067fb47f2_0_28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d067fb47f2_0_286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gd067fb47f2_0_28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d067fb47f2_0_286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gd067fb47f2_0_28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d067fb47f2_0_28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gd067fb47f2_0_28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d067fb47f2_0_28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d067fb47f2_0_2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d067fb47f2_0_28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gd067fb47f2_0_28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d067fb47f2_0_28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d067fb47f2_0_2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d067fb47f2_0_289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gd067fb47f2_0_28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d067fb47f2_0_29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d067fb47f2_0_2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067fb47f2_0_23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d067fb47f2_0_23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d067fb47f2_0_290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gd067fb47f2_0_29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d067fb47f2_0_29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gd067fb47f2_0_29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d067fb47f2_0_29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gd067fb47f2_0_29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d067fb47f2_0_29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d067fb47f2_0_2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d067fb47f2_0_29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gd067fb47f2_0_29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d067fb47f2_0_29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gd067fb47f2_0_29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d067fb47f2_0_29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d067fb47f2_0_2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d067fb47f2_0_29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gd067fb47f2_0_29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d067fb47f2_0_29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gd067fb47f2_0_29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d067fb47f2_0_296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gd067fb47f2_0_29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067fb47f2_0_23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d067fb47f2_0_23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d067fb47f2_0_29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gd067fb47f2_0_29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d067fb47f2_0_29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gd067fb47f2_0_29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d067fb47f2_0_29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gd067fb47f2_0_29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d067fb47f2_0_29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d067fb47f2_0_2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d067fb47f2_0_29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d067fb47f2_0_29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d067fb47f2_0_29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gd067fb47f2_0_2998:notes"/>
          <p:cNvSpPr/>
          <p:nvPr>
            <p:ph idx="2" type="sldImg"/>
          </p:nvPr>
        </p:nvSpPr>
        <p:spPr>
          <a:xfrm>
            <a:off x="381163"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d067fb47f2_0_300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gd067fb47f2_0_30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d067fb47f2_0_30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d067fb47f2_0_3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d067fb47f2_0_30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gd067fb47f2_0_30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d067fb47f2_0_3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d067fb47f2_0_3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067fb47f2_0_23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d067fb47f2_0_23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d067fb47f2_0_30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gd067fb47f2_0_3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d067fb47f2_0_30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gd067fb47f2_0_30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d067fb47f2_0_30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gd067fb47f2_0_30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d067fb47f2_0_30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gd067fb47f2_0_30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d067fb47f2_0_30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gd067fb47f2_0_30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d067fb47f2_0_30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gd067fb47f2_0_30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d067fb47f2_0_30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gd067fb47f2_0_30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d067fb47f2_0_30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gd067fb47f2_0_30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d067fb47f2_0_307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gd067fb47f2_0_30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d067fb47f2_0_30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gd067fb47f2_0_30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067fb47f2_0_23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d067fb47f2_0_23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d067fb47f2_0_30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gd067fb47f2_0_30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d067fb47f2_0_309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gd067fb47f2_0_30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d067fb47f2_0_31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gd067fb47f2_0_3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d067fb47f2_0_31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gd067fb47f2_0_3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d067fb47f2_0_31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gd067fb47f2_0_3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d067fb47f2_0_31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gd067fb47f2_0_31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d067fb47f2_0_31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gd067fb47f2_0_3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d067fb47f2_0_31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gd067fb47f2_0_31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d067fb47f2_0_31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gd067fb47f2_0_31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d067fb47f2_0_31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gd067fb47f2_0_31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d067fb47f2_0_23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d067fb47f2_0_23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d067fb47f2_0_31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gd067fb47f2_0_31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d067fb47f2_0_31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gd067fb47f2_0_31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d067fb47f2_0_316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gd067fb47f2_0_31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d067fb47f2_0_31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gd067fb47f2_0_31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d067fb47f2_0_31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gd067fb47f2_0_3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d067fb47f2_0_31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gd067fb47f2_0_3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d067fb47f2_0_31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gd067fb47f2_0_31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gd067fb47f2_0_319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gd067fb47f2_0_31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d067fb47f2_0_31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gd067fb47f2_0_31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d067fb47f2_0_320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gd067fb47f2_0_32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067fb47f2_0_23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d067fb47f2_0_23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d067fb47f2_0_32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gd067fb47f2_0_3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d067fb47f2_0_32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gd067fb47f2_0_32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d067fb47f2_0_32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gd067fb47f2_0_32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d067fb47f2_0_32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gd067fb47f2_0_32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d067fb47f2_0_32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gd067fb47f2_0_32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d067fb47f2_0_32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gd067fb47f2_0_32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d067fb47f2_0_32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gd067fb47f2_0_32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d067fb47f2_0_32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gd067fb47f2_0_32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d067fb47f2_0_32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gd067fb47f2_0_32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gd067fb47f2_0_32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gd067fb47f2_0_32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067fb47f2_0_23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d067fb47f2_0_23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d067fb47f2_0_32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gd067fb47f2_0_32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d067fb47f2_0_23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d067fb47f2_0_23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d067fb47f2_0_237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d067fb47f2_0_23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067fb47f2_0_22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d067fb47f2_0_22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d067fb47f2_0_23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d067fb47f2_0_23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d067fb47f2_0_238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d067fb47f2_0_23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d067fb47f2_0_239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d067fb47f2_0_23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d067fb47f2_0_239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d067fb47f2_0_23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d067fb47f2_0_240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d067fb47f2_0_24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d067fb47f2_0_240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d067fb47f2_0_24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d46cef432d_3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d46cef432d_3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d067fb47f2_0_24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d067fb47f2_0_24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d067fb47f2_0_24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d067fb47f2_0_2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d067fb47f2_0_24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d067fb47f2_0_24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067fb47f2_0_22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d067fb47f2_0_2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d46cef432d_3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d46cef432d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d067fb47f2_0_24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d067fb47f2_0_24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d067fb47f2_0_24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d067fb47f2_0_24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d067fb47f2_0_24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d067fb47f2_0_24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d067fb47f2_0_24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d067fb47f2_0_24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d067fb47f2_0_24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d067fb47f2_0_24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d067fb47f2_0_246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d067fb47f2_0_24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d067fb47f2_0_24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d067fb47f2_0_24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d067fb47f2_0_24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d067fb47f2_0_24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d067fb47f2_0_24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d067fb47f2_0_24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067fb47f2_0_22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d067fb47f2_0_22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d067fb47f2_0_24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d067fb47f2_0_24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d067fb47f2_0_249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d067fb47f2_0_24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d067fb47f2_0_24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d067fb47f2_0_24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d067fb47f2_0_250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d067fb47f2_0_25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d46cef432d_3_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d46cef432d_3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d067fb47f2_0_25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d067fb47f2_0_25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d067fb47f2_0_25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d067fb47f2_0_25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d067fb47f2_0_25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d067fb47f2_0_25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d067fb47f2_0_25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d067fb47f2_0_25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d067fb47f2_0_25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d067fb47f2_0_25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067fb47f2_0_22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d067fb47f2_0_22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d067fb47f2_0_25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d067fb47f2_0_2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d067fb47f2_0_25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d067fb47f2_0_25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d067fb47f2_0_25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d067fb47f2_0_25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d067fb47f2_0_25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d067fb47f2_0_25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d067fb47f2_0_25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d067fb47f2_0_25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d067fb47f2_0_25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d067fb47f2_0_25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d067fb47f2_0_25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d067fb47f2_0_25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d067fb47f2_0_25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d067fb47f2_0_25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d067fb47f2_0_25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d067fb47f2_0_25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d067fb47f2_0_259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d067fb47f2_0_25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d067fb47f2_0_229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d067fb47f2_0_22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d067fb47f2_0_26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d067fb47f2_0_26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d067fb47f2_0_26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d067fb47f2_0_26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d067fb47f2_0_26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d067fb47f2_0_26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d067fb47f2_0_26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d067fb47f2_0_26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d067fb47f2_0_26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d067fb47f2_0_26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d067fb47f2_0_26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d067fb47f2_0_26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d067fb47f2_0_26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d067fb47f2_0_26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d067fb47f2_0_26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d067fb47f2_0_26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d067fb47f2_0_26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d067fb47f2_0_26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d067fb47f2_0_26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d067fb47f2_0_26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067fb47f2_0_23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d067fb47f2_0_23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d067fb47f2_0_266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d067fb47f2_0_26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d067fb47f2_0_26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d067fb47f2_0_26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d067fb47f2_0_26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d067fb47f2_0_26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d067fb47f2_0_26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d067fb47f2_0_26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d067fb47f2_0_268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d067fb47f2_0_26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d067fb47f2_0_269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gd067fb47f2_0_26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d067fb47f2_0_27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gd067fb47f2_0_27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d067fb47f2_0_27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d067fb47f2_0_27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d067fb47f2_0_27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d067fb47f2_0_27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d067fb47f2_0_27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d067fb47f2_0_27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067fb47f2_0_23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d067fb47f2_0_23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d067fb47f2_0_27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gd067fb47f2_0_27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d067fb47f2_0_27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gd067fb47f2_0_27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d067fb47f2_0_27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d067fb47f2_0_27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d067fb47f2_0_27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d067fb47f2_0_27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d067fb47f2_0_27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d067fb47f2_0_27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d067fb47f2_0_27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gd067fb47f2_0_27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d067fb47f2_0_27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d067fb47f2_0_27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d067fb47f2_0_27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gd067fb47f2_0_27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d067fb47f2_0_27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gd067fb47f2_0_27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d067fb47f2_0_27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gd067fb47f2_0_27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d067fb47f2_0_23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d067fb47f2_0_23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d067fb47f2_0_27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gd067fb47f2_0_27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d067fb47f2_0_279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gd067fb47f2_0_27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d067fb47f2_0_27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gd067fb47f2_0_27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d067fb47f2_0_280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gd067fb47f2_0_28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d067fb47f2_0_28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gd067fb47f2_0_28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d067fb47f2_0_28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gd067fb47f2_0_28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d067fb47f2_0_28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gd067fb47f2_0_28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d067fb47f2_0_28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gd067fb47f2_0_28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d067fb47f2_0_28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gd067fb47f2_0_28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d067fb47f2_0_28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gd067fb47f2_0_28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4"/>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61" name="Google Shape;61;p14"/>
          <p:cNvSpPr txBox="1"/>
          <p:nvPr>
            <p:ph idx="1" type="body"/>
          </p:nvPr>
        </p:nvSpPr>
        <p:spPr>
          <a:xfrm>
            <a:off x="414337" y="319088"/>
            <a:ext cx="8229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62" name="Google Shape;62;p14"/>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63" name="Google Shape;63;p14"/>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64" name="Google Shape;64;p14"/>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5"/>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1" i="0" sz="20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67" name="Google Shape;67;p15"/>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68" name="Google Shape;68;p15"/>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indent="-228600" lvl="1" marL="914400" marR="0" rtl="0" algn="l">
              <a:spcBef>
                <a:spcPts val="240"/>
              </a:spcBef>
              <a:spcAft>
                <a:spcPts val="0"/>
              </a:spcAft>
              <a:buClr>
                <a:schemeClr val="accent1"/>
              </a:buClr>
              <a:buSzPts val="120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accen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9pPr>
          </a:lstStyle>
          <a:p/>
        </p:txBody>
      </p:sp>
      <p:sp>
        <p:nvSpPr>
          <p:cNvPr id="69" name="Google Shape;69;p15"/>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70" name="Google Shape;70;p15"/>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71" name="Google Shape;71;p15"/>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6"/>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74" name="Google Shape;74;p16"/>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75" name="Google Shape;75;p16"/>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76" name="Google Shape;76;p16"/>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77" name="Shape 77"/>
        <p:cNvGrpSpPr/>
        <p:nvPr/>
      </p:nvGrpSpPr>
      <p:grpSpPr>
        <a:xfrm>
          <a:off x="0" y="0"/>
          <a:ext cx="0" cy="0"/>
          <a:chOff x="0" y="0"/>
          <a:chExt cx="0" cy="0"/>
        </a:xfrm>
      </p:grpSpPr>
      <p:sp>
        <p:nvSpPr>
          <p:cNvPr id="78" name="Google Shape;78;p17"/>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79" name="Google Shape;79;p17"/>
          <p:cNvSpPr txBox="1"/>
          <p:nvPr>
            <p:ph idx="1" type="body"/>
          </p:nvPr>
        </p:nvSpPr>
        <p:spPr>
          <a:xfrm>
            <a:off x="414338" y="319088"/>
            <a:ext cx="4038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80" name="Google Shape;80;p17"/>
          <p:cNvSpPr txBox="1"/>
          <p:nvPr>
            <p:ph idx="2" type="body"/>
          </p:nvPr>
        </p:nvSpPr>
        <p:spPr>
          <a:xfrm>
            <a:off x="4605338" y="319088"/>
            <a:ext cx="4038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81" name="Google Shape;81;p17"/>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82" name="Google Shape;82;p17"/>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83" name="Google Shape;83;p17"/>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4" name="Shape 84"/>
        <p:cNvGrpSpPr/>
        <p:nvPr/>
      </p:nvGrpSpPr>
      <p:grpSpPr>
        <a:xfrm>
          <a:off x="0" y="0"/>
          <a:ext cx="0" cy="0"/>
          <a:chOff x="0" y="0"/>
          <a:chExt cx="0" cy="0"/>
        </a:xfrm>
      </p:grpSpPr>
      <p:sp>
        <p:nvSpPr>
          <p:cNvPr id="85" name="Google Shape;85;p18"/>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86" name="Google Shape;86;p18"/>
          <p:cNvSpPr txBox="1"/>
          <p:nvPr>
            <p:ph idx="1" type="body"/>
          </p:nvPr>
        </p:nvSpPr>
        <p:spPr>
          <a:xfrm>
            <a:off x="414338" y="319088"/>
            <a:ext cx="4038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87" name="Google Shape;87;p18"/>
          <p:cNvSpPr txBox="1"/>
          <p:nvPr>
            <p:ph idx="2" type="body"/>
          </p:nvPr>
        </p:nvSpPr>
        <p:spPr>
          <a:xfrm>
            <a:off x="4605338" y="319088"/>
            <a:ext cx="4038600" cy="2259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88" name="Google Shape;88;p18"/>
          <p:cNvSpPr txBox="1"/>
          <p:nvPr>
            <p:ph idx="3" type="body"/>
          </p:nvPr>
        </p:nvSpPr>
        <p:spPr>
          <a:xfrm>
            <a:off x="4605338" y="2693194"/>
            <a:ext cx="4038600" cy="2261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89" name="Google Shape;89;p18"/>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90" name="Google Shape;90;p18"/>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91" name="Google Shape;91;p18"/>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19"/>
          <p:cNvSpPr txBox="1"/>
          <p:nvPr>
            <p:ph type="title"/>
          </p:nvPr>
        </p:nvSpPr>
        <p:spPr>
          <a:xfrm rot="5400000">
            <a:off x="5279250" y="1546528"/>
            <a:ext cx="4748100" cy="20670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94" name="Google Shape;94;p19"/>
          <p:cNvSpPr txBox="1"/>
          <p:nvPr>
            <p:ph idx="1" type="body"/>
          </p:nvPr>
        </p:nvSpPr>
        <p:spPr>
          <a:xfrm rot="5400000">
            <a:off x="1066875" y="-446522"/>
            <a:ext cx="4748100" cy="6053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95" name="Google Shape;95;p19"/>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96" name="Google Shape;96;p19"/>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97" name="Google Shape;97;p19"/>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20"/>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00" name="Google Shape;100;p20"/>
          <p:cNvSpPr txBox="1"/>
          <p:nvPr>
            <p:ph idx="1" type="body"/>
          </p:nvPr>
        </p:nvSpPr>
        <p:spPr>
          <a:xfrm rot="5400000">
            <a:off x="2211637" y="-1478212"/>
            <a:ext cx="46350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101" name="Google Shape;101;p20"/>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02" name="Google Shape;102;p20"/>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03" name="Google Shape;103;p20"/>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21"/>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1" i="0" sz="20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06" name="Google Shape;106;p21"/>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accent1"/>
              </a:buClr>
              <a:buSzPts val="3200"/>
              <a:buFont typeface="Noto Sans Symbols"/>
              <a:buNone/>
              <a:defRPr sz="3200">
                <a:solidFill>
                  <a:schemeClr val="lt1"/>
                </a:solidFill>
                <a:latin typeface="Arial"/>
                <a:ea typeface="Arial"/>
                <a:cs typeface="Arial"/>
                <a:sym typeface="Arial"/>
              </a:defRPr>
            </a:lvl1pPr>
            <a:lvl2pPr lvl="1" marR="0" rtl="0" algn="l">
              <a:spcBef>
                <a:spcPts val="560"/>
              </a:spcBef>
              <a:spcAft>
                <a:spcPts val="0"/>
              </a:spcAft>
              <a:buClr>
                <a:schemeClr val="accent1"/>
              </a:buClr>
              <a:buSzPts val="2800"/>
              <a:buFont typeface="Noto Sans Symbols"/>
              <a:buNone/>
              <a:defRPr b="0" i="0" sz="2800" u="none" cap="none" strike="noStrike">
                <a:solidFill>
                  <a:schemeClr val="lt1"/>
                </a:solidFill>
                <a:latin typeface="Arial"/>
                <a:ea typeface="Arial"/>
                <a:cs typeface="Arial"/>
                <a:sym typeface="Arial"/>
              </a:defRPr>
            </a:lvl2pPr>
            <a:lvl3pPr lvl="2" marR="0" rtl="0" algn="l">
              <a:spcBef>
                <a:spcPts val="480"/>
              </a:spcBef>
              <a:spcAft>
                <a:spcPts val="0"/>
              </a:spcAft>
              <a:buClr>
                <a:schemeClr val="accent1"/>
              </a:buClr>
              <a:buSzPts val="2400"/>
              <a:buFont typeface="Arial"/>
              <a:buNone/>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5pPr>
            <a:lvl6pPr lvl="5"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6pPr>
            <a:lvl7pPr lvl="6"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7pPr>
            <a:lvl8pPr lvl="7"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8pPr>
            <a:lvl9pPr lvl="8"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07" name="Google Shape;107;p21"/>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indent="-228600" lvl="1" marL="914400" marR="0" rtl="0" algn="l">
              <a:spcBef>
                <a:spcPts val="240"/>
              </a:spcBef>
              <a:spcAft>
                <a:spcPts val="0"/>
              </a:spcAft>
              <a:buClr>
                <a:schemeClr val="accent1"/>
              </a:buClr>
              <a:buSzPts val="120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accen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9pPr>
          </a:lstStyle>
          <a:p/>
        </p:txBody>
      </p:sp>
      <p:sp>
        <p:nvSpPr>
          <p:cNvPr id="108" name="Google Shape;108;p21"/>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09" name="Google Shape;109;p21"/>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10" name="Google Shape;110;p21"/>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2"/>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13" name="Google Shape;113;p22"/>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14" name="Google Shape;114;p22"/>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23"/>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17" name="Google Shape;117;p23"/>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2400"/>
              <a:buFont typeface="Noto Sans Symbols"/>
              <a:buNone/>
              <a:defRPr b="1" sz="2400">
                <a:solidFill>
                  <a:schemeClr val="lt1"/>
                </a:solidFill>
                <a:latin typeface="Arial"/>
                <a:ea typeface="Arial"/>
                <a:cs typeface="Arial"/>
                <a:sym typeface="Arial"/>
              </a:defRPr>
            </a:lvl1pPr>
            <a:lvl2pPr indent="-228600" lvl="1" marL="914400" marR="0" rtl="0" algn="l">
              <a:spcBef>
                <a:spcPts val="400"/>
              </a:spcBef>
              <a:spcAft>
                <a:spcPts val="0"/>
              </a:spcAft>
              <a:buClr>
                <a:schemeClr val="accent1"/>
              </a:buClr>
              <a:buSzPts val="200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accen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118" name="Google Shape;118;p23"/>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indent="-355600" lvl="1" marL="914400"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9pPr>
          </a:lstStyle>
          <a:p/>
        </p:txBody>
      </p:sp>
      <p:sp>
        <p:nvSpPr>
          <p:cNvPr id="119" name="Google Shape;119;p23"/>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2400"/>
              <a:buFont typeface="Noto Sans Symbols"/>
              <a:buNone/>
              <a:defRPr b="1" sz="2400">
                <a:solidFill>
                  <a:schemeClr val="lt1"/>
                </a:solidFill>
                <a:latin typeface="Arial"/>
                <a:ea typeface="Arial"/>
                <a:cs typeface="Arial"/>
                <a:sym typeface="Arial"/>
              </a:defRPr>
            </a:lvl1pPr>
            <a:lvl2pPr indent="-228600" lvl="1" marL="914400" marR="0" rtl="0" algn="l">
              <a:spcBef>
                <a:spcPts val="400"/>
              </a:spcBef>
              <a:spcAft>
                <a:spcPts val="0"/>
              </a:spcAft>
              <a:buClr>
                <a:schemeClr val="accent1"/>
              </a:buClr>
              <a:buSzPts val="200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accen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120" name="Google Shape;120;p23"/>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indent="-355600" lvl="1" marL="914400"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9pPr>
          </a:lstStyle>
          <a:p/>
        </p:txBody>
      </p:sp>
      <p:sp>
        <p:nvSpPr>
          <p:cNvPr id="121" name="Google Shape;121;p23"/>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22" name="Google Shape;122;p23"/>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23" name="Google Shape;123;p23"/>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24"/>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26" name="Google Shape;126;p24"/>
          <p:cNvSpPr txBox="1"/>
          <p:nvPr>
            <p:ph idx="1" type="body"/>
          </p:nvPr>
        </p:nvSpPr>
        <p:spPr>
          <a:xfrm>
            <a:off x="414338" y="319088"/>
            <a:ext cx="4038600" cy="46350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indent="-381000" lvl="1" marL="914400"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5pPr>
            <a:lvl6pPr indent="-228600" lvl="5" marL="27432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6pPr>
            <a:lvl7pPr indent="-228600" lvl="6" marL="32004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7pPr>
            <a:lvl8pPr indent="-228600" lvl="7" marL="36576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8pPr>
            <a:lvl9pPr indent="-228600" lvl="8" marL="41148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7" name="Google Shape;127;p24"/>
          <p:cNvSpPr txBox="1"/>
          <p:nvPr>
            <p:ph idx="2" type="body"/>
          </p:nvPr>
        </p:nvSpPr>
        <p:spPr>
          <a:xfrm>
            <a:off x="4605338" y="319088"/>
            <a:ext cx="4038600" cy="46350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indent="-381000" lvl="1" marL="914400"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5pPr>
            <a:lvl6pPr indent="-228600" lvl="5" marL="27432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6pPr>
            <a:lvl7pPr indent="-228600" lvl="6" marL="32004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7pPr>
            <a:lvl8pPr indent="-228600" lvl="7" marL="36576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8pPr>
            <a:lvl9pPr indent="-228600" lvl="8" marL="41148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8" name="Google Shape;128;p24"/>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29" name="Google Shape;129;p24"/>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30" name="Google Shape;130;p24"/>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 name="Shape 131"/>
        <p:cNvGrpSpPr/>
        <p:nvPr/>
      </p:nvGrpSpPr>
      <p:grpSpPr>
        <a:xfrm>
          <a:off x="0" y="0"/>
          <a:ext cx="0" cy="0"/>
          <a:chOff x="0" y="0"/>
          <a:chExt cx="0" cy="0"/>
        </a:xfrm>
      </p:grpSpPr>
      <p:sp>
        <p:nvSpPr>
          <p:cNvPr id="132" name="Google Shape;132;p25"/>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1" i="0" sz="40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33" name="Google Shape;133;p25"/>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accent1"/>
              </a:buClr>
              <a:buSzPts val="2000"/>
              <a:buFont typeface="Noto Sans Symbols"/>
              <a:buNone/>
              <a:defRPr sz="2000">
                <a:solidFill>
                  <a:schemeClr val="lt1"/>
                </a:solidFill>
                <a:latin typeface="Arial"/>
                <a:ea typeface="Arial"/>
                <a:cs typeface="Arial"/>
                <a:sym typeface="Arial"/>
              </a:defRPr>
            </a:lvl1pPr>
            <a:lvl2pPr indent="-228600" lvl="1" marL="914400" marR="0" rtl="0" algn="l">
              <a:spcBef>
                <a:spcPts val="360"/>
              </a:spcBef>
              <a:spcAft>
                <a:spcPts val="0"/>
              </a:spcAft>
              <a:buClr>
                <a:schemeClr val="accent1"/>
              </a:buClr>
              <a:buSzPts val="1800"/>
              <a:buFont typeface="Noto Sans Symbols"/>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accent1"/>
              </a:buClr>
              <a:buSzPts val="16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9pPr>
          </a:lstStyle>
          <a:p/>
        </p:txBody>
      </p:sp>
      <p:sp>
        <p:nvSpPr>
          <p:cNvPr id="134" name="Google Shape;134;p25"/>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35" name="Google Shape;135;p25"/>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36" name="Google Shape;136;p25"/>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jpg"/><Relationship Id="rId2" Type="http://schemas.openxmlformats.org/officeDocument/2006/relationships/image" Target="../media/image1.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theme" Target="../theme/theme3.xml"/><Relationship Id="rId14" Type="http://schemas.openxmlformats.org/officeDocument/2006/relationships/slideLayout" Target="../slideLayouts/slideLayout2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414337" y="319088"/>
            <a:ext cx="8229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52" name="Google Shape;52;p13"/>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53" name="Google Shape;53;p13"/>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54" name="Google Shape;54;p13"/>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endParaRPr>
          </a:p>
        </p:txBody>
      </p:sp>
      <p:pic>
        <p:nvPicPr>
          <p:cNvPr descr="Sirate-Qidassie v3[Converted]" id="55" name="Google Shape;55;p13"/>
          <p:cNvPicPr preferRelativeResize="0"/>
          <p:nvPr/>
        </p:nvPicPr>
        <p:blipFill rotWithShape="1">
          <a:blip r:embed="rId1">
            <a:alphaModFix/>
          </a:blip>
          <a:srcRect b="0" l="0" r="0" t="0"/>
          <a:stretch/>
        </p:blipFill>
        <p:spPr>
          <a:xfrm>
            <a:off x="15875" y="-7144"/>
            <a:ext cx="9193213" cy="260747"/>
          </a:xfrm>
          <a:prstGeom prst="rect">
            <a:avLst/>
          </a:prstGeom>
          <a:noFill/>
          <a:ln>
            <a:noFill/>
          </a:ln>
        </p:spPr>
      </p:pic>
      <p:pic>
        <p:nvPicPr>
          <p:cNvPr descr="Sirate-Qidassie v3[Converted]" id="56" name="Google Shape;56;p13"/>
          <p:cNvPicPr preferRelativeResize="0"/>
          <p:nvPr/>
        </p:nvPicPr>
        <p:blipFill rotWithShape="1">
          <a:blip r:embed="rId1">
            <a:alphaModFix/>
          </a:blip>
          <a:srcRect b="0" l="0" r="0" t="0"/>
          <a:stretch/>
        </p:blipFill>
        <p:spPr>
          <a:xfrm>
            <a:off x="1587" y="4939903"/>
            <a:ext cx="9193213" cy="260746"/>
          </a:xfrm>
          <a:prstGeom prst="rect">
            <a:avLst/>
          </a:prstGeom>
          <a:noFill/>
          <a:ln>
            <a:noFill/>
          </a:ln>
        </p:spPr>
      </p:pic>
      <p:pic>
        <p:nvPicPr>
          <p:cNvPr descr="Sirate-Qidassie v3[Converted]" id="57" name="Google Shape;57;p13"/>
          <p:cNvPicPr preferRelativeResize="0"/>
          <p:nvPr/>
        </p:nvPicPr>
        <p:blipFill rotWithShape="1">
          <a:blip r:embed="rId2">
            <a:alphaModFix/>
          </a:blip>
          <a:srcRect b="0" l="0" r="0" t="0"/>
          <a:stretch/>
        </p:blipFill>
        <p:spPr>
          <a:xfrm>
            <a:off x="0" y="241697"/>
            <a:ext cx="347662" cy="4901803"/>
          </a:xfrm>
          <a:prstGeom prst="rect">
            <a:avLst/>
          </a:prstGeom>
          <a:noFill/>
          <a:ln>
            <a:noFill/>
          </a:ln>
        </p:spPr>
      </p:pic>
      <p:pic>
        <p:nvPicPr>
          <p:cNvPr descr="Sirate-Qidassie v3[Converted]" id="58" name="Google Shape;58;p13"/>
          <p:cNvPicPr preferRelativeResize="0"/>
          <p:nvPr/>
        </p:nvPicPr>
        <p:blipFill rotWithShape="1">
          <a:blip r:embed="rId2">
            <a:alphaModFix/>
          </a:blip>
          <a:srcRect b="0" l="0" r="0" t="0"/>
          <a:stretch/>
        </p:blipFill>
        <p:spPr>
          <a:xfrm>
            <a:off x="8867775" y="241697"/>
            <a:ext cx="347662" cy="490180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 Id="rId3" Type="http://schemas.openxmlformats.org/officeDocument/2006/relationships/image" Target="../media/image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457200" y="266138"/>
            <a:ext cx="8229600" cy="75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400"/>
              <a:buFont typeface="Arial"/>
              <a:buNone/>
            </a:pPr>
            <a:r>
              <a:rPr b="1" i="0" lang="en" sz="2400" u="none" cap="none" strike="noStrike">
                <a:solidFill>
                  <a:srgbClr val="FFFF00"/>
                </a:solidFill>
                <a:latin typeface="Arial"/>
                <a:ea typeface="Arial"/>
                <a:cs typeface="Arial"/>
                <a:sym typeface="Arial"/>
              </a:rPr>
              <a:t>ናይ ኤርትራ ኦርቶዶክስ ተዋሕዶ ቤተ ክርስቲያን</a:t>
            </a:r>
            <a:endParaRPr b="1" i="0" sz="24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FFFF00"/>
              </a:buClr>
              <a:buSzPts val="2400"/>
              <a:buFont typeface="Arial"/>
              <a:buNone/>
            </a:pPr>
            <a:r>
              <a:rPr b="1" lang="en" sz="2400">
                <a:solidFill>
                  <a:srgbClr val="FFFF00"/>
                </a:solidFill>
              </a:rPr>
              <a:t>Nay Eritrea Orthodox Tewahdo Biete kristīyan</a:t>
            </a:r>
            <a:endParaRPr b="1" sz="2400">
              <a:solidFill>
                <a:srgbClr val="FFFF00"/>
              </a:solidFill>
            </a:endParaRPr>
          </a:p>
          <a:p>
            <a:pPr indent="0" lvl="0" marL="0" marR="0" rtl="0" algn="ctr">
              <a:lnSpc>
                <a:spcPct val="100000"/>
              </a:lnSpc>
              <a:spcBef>
                <a:spcPts val="0"/>
              </a:spcBef>
              <a:spcAft>
                <a:spcPts val="0"/>
              </a:spcAft>
              <a:buClr>
                <a:srgbClr val="FFFF00"/>
              </a:buClr>
              <a:buSzPts val="2400"/>
              <a:buFont typeface="Arial"/>
              <a:buNone/>
            </a:pPr>
            <a:r>
              <a:rPr b="1" lang="en" sz="2400">
                <a:solidFill>
                  <a:srgbClr val="FFFF00"/>
                </a:solidFill>
              </a:rPr>
              <a:t>Eritrean Orthodox Tewahdo Church</a:t>
            </a:r>
            <a:r>
              <a:rPr b="1" i="0" lang="en" sz="2400" u="none" cap="none" strike="noStrike">
                <a:solidFill>
                  <a:srgbClr val="FFFF00"/>
                </a:solidFill>
                <a:latin typeface="Arial"/>
                <a:ea typeface="Arial"/>
                <a:cs typeface="Arial"/>
                <a:sym typeface="Arial"/>
              </a:rPr>
              <a:t> </a:t>
            </a:r>
            <a:br>
              <a:rPr b="1" i="0" lang="en" sz="2400" u="none" cap="none" strike="noStrike">
                <a:solidFill>
                  <a:srgbClr val="FFFF00"/>
                </a:solidFill>
                <a:latin typeface="Arial"/>
                <a:ea typeface="Arial"/>
                <a:cs typeface="Arial"/>
                <a:sym typeface="Arial"/>
              </a:rPr>
            </a:br>
            <a:endParaRPr b="0" i="0" sz="2400" u="none" cap="none" strike="noStrike">
              <a:solidFill>
                <a:schemeClr val="lt2"/>
              </a:solidFill>
              <a:latin typeface="Arial"/>
              <a:ea typeface="Arial"/>
              <a:cs typeface="Arial"/>
              <a:sym typeface="Arial"/>
            </a:endParaRPr>
          </a:p>
        </p:txBody>
      </p:sp>
      <p:sp>
        <p:nvSpPr>
          <p:cNvPr id="142" name="Google Shape;142;p2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43" name="Google Shape;143;p2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rgbClr val="DDDDDD"/>
              </a:buClr>
              <a:buSzPts val="1400"/>
              <a:buFont typeface="Arial"/>
              <a:buNone/>
            </a:pPr>
            <a:fld id="{00000000-1234-1234-1234-123412341234}" type="slidenum">
              <a:rPr b="0" i="0" lang="en" sz="1400" u="none" cap="none" strike="noStrike">
                <a:solidFill>
                  <a:srgbClr val="DDDDDD"/>
                </a:solidFill>
                <a:latin typeface="Arial"/>
                <a:ea typeface="Arial"/>
                <a:cs typeface="Arial"/>
                <a:sym typeface="Arial"/>
              </a:rPr>
              <a:t>‹#›</a:t>
            </a:fld>
            <a:endParaRPr/>
          </a:p>
        </p:txBody>
      </p:sp>
      <p:pic>
        <p:nvPicPr>
          <p:cNvPr id="144" name="Google Shape;144;p26"/>
          <p:cNvPicPr preferRelativeResize="0"/>
          <p:nvPr/>
        </p:nvPicPr>
        <p:blipFill>
          <a:blip r:embed="rId3">
            <a:alphaModFix/>
          </a:blip>
          <a:stretch>
            <a:fillRect/>
          </a:stretch>
        </p:blipFill>
        <p:spPr>
          <a:xfrm>
            <a:off x="1550550" y="1498850"/>
            <a:ext cx="6414074" cy="2746032"/>
          </a:xfrm>
          <a:prstGeom prst="rect">
            <a:avLst/>
          </a:prstGeom>
          <a:noFill/>
          <a:ln>
            <a:noFill/>
          </a:ln>
        </p:spPr>
      </p:pic>
      <p:sp>
        <p:nvSpPr>
          <p:cNvPr id="145" name="Google Shape;145;p2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rgbClr val="DDDDDD"/>
              </a:buClr>
              <a:buSzPts val="1400"/>
              <a:buFont typeface="Arial"/>
              <a:buNone/>
            </a:pPr>
            <a:fld id="{00000000-1234-1234-1234-123412341234}" type="slidenum">
              <a:rPr b="0" i="0" lang="en" sz="1400" u="none" cap="none" strike="noStrike">
                <a:solidFill>
                  <a:srgbClr val="DDDDDD"/>
                </a:solidFill>
                <a:latin typeface="Arial"/>
                <a:ea typeface="Arial"/>
                <a:cs typeface="Arial"/>
                <a:sym typeface="Arial"/>
              </a:rPr>
              <a:t>‹#›</a:t>
            </a:fld>
            <a:endParaRPr/>
          </a:p>
        </p:txBody>
      </p:sp>
      <p:sp>
        <p:nvSpPr>
          <p:cNvPr id="146" name="Google Shape;146;p2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rgbClr val="DDDDDD"/>
              </a:buClr>
              <a:buSzPts val="1400"/>
              <a:buFont typeface="Arial"/>
              <a:buNone/>
            </a:pPr>
            <a:fld id="{00000000-1234-1234-1234-123412341234}" type="slidenum">
              <a:rPr b="0" i="0" lang="en" sz="1400" u="none" cap="none" strike="noStrike">
                <a:solidFill>
                  <a:srgbClr val="DDDDDD"/>
                </a:solidFill>
                <a:latin typeface="Arial"/>
                <a:ea typeface="Arial"/>
                <a:cs typeface="Arial"/>
                <a:sym typeface="Arial"/>
              </a:rPr>
              <a:t>‹#›</a:t>
            </a:fld>
            <a:endParaRPr/>
          </a:p>
        </p:txBody>
      </p:sp>
      <p:pic>
        <p:nvPicPr>
          <p:cNvPr id="147" name="Google Shape;147;p26"/>
          <p:cNvPicPr preferRelativeResize="0"/>
          <p:nvPr/>
        </p:nvPicPr>
        <p:blipFill>
          <a:blip r:embed="rId4">
            <a:alphaModFix/>
          </a:blip>
          <a:stretch>
            <a:fillRect/>
          </a:stretch>
        </p:blipFill>
        <p:spPr>
          <a:xfrm>
            <a:off x="7823321" y="4035281"/>
            <a:ext cx="769090" cy="1028645"/>
          </a:xfrm>
          <a:prstGeom prst="rect">
            <a:avLst/>
          </a:prstGeom>
          <a:noFill/>
          <a:ln>
            <a:noFill/>
          </a:ln>
        </p:spPr>
      </p:pic>
      <p:pic>
        <p:nvPicPr>
          <p:cNvPr id="148" name="Google Shape;148;p26"/>
          <p:cNvPicPr preferRelativeResize="0"/>
          <p:nvPr/>
        </p:nvPicPr>
        <p:blipFill>
          <a:blip r:embed="rId5">
            <a:alphaModFix/>
          </a:blip>
          <a:stretch>
            <a:fillRect/>
          </a:stretch>
        </p:blipFill>
        <p:spPr>
          <a:xfrm>
            <a:off x="73625" y="4010763"/>
            <a:ext cx="1328083" cy="947657"/>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17" name="Google Shape;217;p35"/>
          <p:cNvSpPr txBox="1"/>
          <p:nvPr>
            <p:ph idx="1" type="body"/>
          </p:nvPr>
        </p:nvSpPr>
        <p:spPr>
          <a:xfrm>
            <a:off x="446125" y="326381"/>
            <a:ext cx="3926700" cy="4483800"/>
          </a:xfrm>
          <a:prstGeom prst="rect">
            <a:avLst/>
          </a:prstGeom>
          <a:noFill/>
          <a:ln>
            <a:noFill/>
          </a:ln>
        </p:spPr>
        <p:txBody>
          <a:bodyPr anchorCtr="0" anchor="t" bIns="46025" lIns="92075" spcFirstLastPara="1" rIns="92075" wrap="square" tIns="46025">
            <a:noAutofit/>
          </a:bodyPr>
          <a:lstStyle/>
          <a:p>
            <a:pPr indent="-401637" lvl="0" marL="465137" marR="0" rtl="0" algn="l">
              <a:lnSpc>
                <a:spcPct val="100000"/>
              </a:lnSpc>
              <a:spcBef>
                <a:spcPts val="0"/>
              </a:spcBef>
              <a:spcAft>
                <a:spcPts val="0"/>
              </a:spcAft>
              <a:buClr>
                <a:srgbClr val="33CC33"/>
              </a:buClr>
              <a:buSzPts val="2400"/>
              <a:buChar char="❖"/>
            </a:pPr>
            <a:r>
              <a:rPr lang="en" sz="2400" u="sng">
                <a:solidFill>
                  <a:schemeClr val="lt2"/>
                </a:solidFill>
              </a:rPr>
              <a:t>ካ</a:t>
            </a:r>
            <a:r>
              <a:rPr b="0" i="0" lang="en" sz="2400" u="none">
                <a:solidFill>
                  <a:schemeClr val="lt2"/>
                </a:solidFill>
                <a:latin typeface="Arial"/>
                <a:ea typeface="Arial"/>
                <a:cs typeface="Arial"/>
                <a:sym typeface="Arial"/>
              </a:rPr>
              <a:t>፡</a:t>
            </a:r>
            <a:r>
              <a:rPr b="0" i="0" lang="en" sz="2400" u="none">
                <a:solidFill>
                  <a:srgbClr val="FFFF00"/>
                </a:solidFill>
                <a:latin typeface="Arial"/>
                <a:ea typeface="Arial"/>
                <a:cs typeface="Arial"/>
                <a:sym typeface="Arial"/>
              </a:rPr>
              <a:t> </a:t>
            </a:r>
            <a:r>
              <a:rPr lang="en" sz="2400">
                <a:solidFill>
                  <a:srgbClr val="FFFF00"/>
                </a:solidFill>
              </a:rPr>
              <a:t>የማነ እዴሁ እሳት ወሥልጣነ ቃሉ ዘኢይትነሠት አልቦ ኁልቊ ለኑኅ ዘመኑ ወአልቦ ወሰን ለራኀነ ምኵኡናኑ። </a:t>
            </a:r>
            <a:endParaRPr sz="2400">
              <a:solidFill>
                <a:schemeClr val="lt2"/>
              </a:solidFill>
            </a:endParaRPr>
          </a:p>
          <a:p>
            <a:pPr indent="-401637" lvl="0" marL="465137" marR="0" rtl="0" algn="l">
              <a:lnSpc>
                <a:spcPct val="100000"/>
              </a:lnSpc>
              <a:spcBef>
                <a:spcPts val="0"/>
              </a:spcBef>
              <a:spcAft>
                <a:spcPts val="0"/>
              </a:spcAft>
              <a:buClr>
                <a:srgbClr val="FFFF00"/>
              </a:buClr>
              <a:buSzPts val="2400"/>
              <a:buChar char="❖"/>
            </a:pPr>
            <a:r>
              <a:rPr lang="en" sz="2400">
                <a:solidFill>
                  <a:srgbClr val="FFFFFF"/>
                </a:solidFill>
              </a:rPr>
              <a:t>የማናይ ኢዱ ሓዊ እዩ ሥልጣን ቃሉ ኸአ ዘይፈርስ እዩ ንንውኃት ዘመኑ ቊጽሪ የብሉን፡ ንስፍሓት ግዝኣቱውን ወሰን የብሉን። </a:t>
            </a:r>
            <a:endParaRPr b="0" i="0" sz="2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4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400" u="none">
              <a:solidFill>
                <a:schemeClr val="lt1"/>
              </a:solidFill>
              <a:latin typeface="Arial"/>
              <a:ea typeface="Arial"/>
              <a:cs typeface="Arial"/>
              <a:sym typeface="Arial"/>
            </a:endParaRPr>
          </a:p>
        </p:txBody>
      </p:sp>
      <p:sp>
        <p:nvSpPr>
          <p:cNvPr id="218" name="Google Shape;218;p35"/>
          <p:cNvSpPr txBox="1"/>
          <p:nvPr/>
        </p:nvSpPr>
        <p:spPr>
          <a:xfrm>
            <a:off x="4411625" y="274256"/>
            <a:ext cx="4391700" cy="4643100"/>
          </a:xfrm>
          <a:prstGeom prst="rect">
            <a:avLst/>
          </a:prstGeom>
          <a:noFill/>
          <a:ln>
            <a:noFill/>
          </a:ln>
        </p:spPr>
        <p:txBody>
          <a:bodyPr anchorCtr="0" anchor="t" bIns="91425" lIns="91425" spcFirstLastPara="1" rIns="91425" wrap="square" tIns="91425">
            <a:noAutofit/>
          </a:bodyPr>
          <a:lstStyle/>
          <a:p>
            <a:pPr indent="-414337" lvl="0" marL="465137" rtl="0" algn="l">
              <a:spcBef>
                <a:spcPts val="640"/>
              </a:spcBef>
              <a:spcAft>
                <a:spcPts val="0"/>
              </a:spcAft>
              <a:buClr>
                <a:srgbClr val="0000FF"/>
              </a:buClr>
              <a:buSzPts val="2400"/>
              <a:buFont typeface="Noto Sans Symbols"/>
              <a:buChar char="❖"/>
            </a:pPr>
            <a:r>
              <a:rPr lang="en" sz="2400" u="sng">
                <a:solidFill>
                  <a:schemeClr val="lt2"/>
                </a:solidFill>
              </a:rPr>
              <a:t>K</a:t>
            </a:r>
            <a:r>
              <a:rPr lang="en" sz="2400">
                <a:solidFill>
                  <a:schemeClr val="lt2"/>
                </a:solidFill>
              </a:rPr>
              <a:t>: </a:t>
            </a:r>
            <a:r>
              <a:rPr lang="en" sz="2400">
                <a:solidFill>
                  <a:srgbClr val="FFFF00"/>
                </a:solidFill>
              </a:rPr>
              <a:t>yemane idiehu isat we-silTan qalu ze-īyitneset albo hulqo le-nuha zemenu we-albo we-sene le-rahane miku’unanu</a:t>
            </a:r>
            <a:endParaRPr sz="2400">
              <a:solidFill>
                <a:srgbClr val="00FF00"/>
              </a:solidFill>
            </a:endParaRPr>
          </a:p>
          <a:p>
            <a:pPr indent="-363537" lvl="0" marL="465137" rtl="0" algn="l">
              <a:spcBef>
                <a:spcPts val="800"/>
              </a:spcBef>
              <a:spcAft>
                <a:spcPts val="0"/>
              </a:spcAft>
              <a:buClr>
                <a:srgbClr val="FF0000"/>
              </a:buClr>
              <a:buSzPts val="2400"/>
              <a:buFont typeface="Noto Sans Symbols"/>
              <a:buChar char="❖"/>
            </a:pPr>
            <a:r>
              <a:rPr lang="en" sz="2400" u="sng">
                <a:solidFill>
                  <a:srgbClr val="FFFF00"/>
                </a:solidFill>
              </a:rPr>
              <a:t>Pr</a:t>
            </a:r>
            <a:r>
              <a:rPr lang="en" sz="2400">
                <a:solidFill>
                  <a:srgbClr val="FFFF00"/>
                </a:solidFill>
              </a:rPr>
              <a:t>:</a:t>
            </a:r>
            <a:r>
              <a:rPr lang="en" sz="2400">
                <a:solidFill>
                  <a:schemeClr val="lt1"/>
                </a:solidFill>
              </a:rPr>
              <a:t> </a:t>
            </a:r>
            <a:r>
              <a:rPr lang="en" sz="2400">
                <a:solidFill>
                  <a:schemeClr val="lt2"/>
                </a:solidFill>
              </a:rPr>
              <a:t>His right hand is fire and the authority of His word is indestructible, the length of His years is uncountable, and there are no bounds to the range of His government.</a:t>
            </a:r>
            <a:endParaRPr sz="2400">
              <a:solidFill>
                <a:schemeClr val="lt2"/>
              </a:solidFill>
            </a:endParaRPr>
          </a:p>
          <a:p>
            <a:pPr indent="0" lvl="0" marL="465137" rtl="0" algn="l">
              <a:spcBef>
                <a:spcPts val="800"/>
              </a:spcBef>
              <a:spcAft>
                <a:spcPts val="0"/>
              </a:spcAft>
              <a:buNone/>
            </a:pPr>
            <a:r>
              <a:t/>
            </a:r>
            <a:endParaRPr sz="2400">
              <a:solidFill>
                <a:schemeClr val="lt2"/>
              </a:solidFill>
            </a:endParaRPr>
          </a:p>
          <a:p>
            <a:pPr indent="0" lvl="0" marL="0" rtl="0" algn="l">
              <a:spcBef>
                <a:spcPts val="800"/>
              </a:spcBef>
              <a:spcAft>
                <a:spcPts val="0"/>
              </a:spcAft>
              <a:buNone/>
            </a:pPr>
            <a:r>
              <a:t/>
            </a:r>
            <a:endParaRPr sz="2400">
              <a:solidFill>
                <a:schemeClr val="lt2"/>
              </a:solidFill>
            </a:endParaRPr>
          </a:p>
          <a:p>
            <a:pPr indent="0" lvl="0" marL="0" rtl="0" algn="l">
              <a:spcBef>
                <a:spcPts val="800"/>
              </a:spcBef>
              <a:spcAft>
                <a:spcPts val="0"/>
              </a:spcAft>
              <a:buNone/>
            </a:pPr>
            <a:r>
              <a:t/>
            </a:r>
            <a:endParaRPr sz="2400">
              <a:solidFill>
                <a:schemeClr val="lt2"/>
              </a:solidFill>
            </a:endParaRPr>
          </a:p>
          <a:p>
            <a:pPr indent="0" lvl="0" marL="0" rtl="0" algn="l">
              <a:spcBef>
                <a:spcPts val="800"/>
              </a:spcBef>
              <a:spcAft>
                <a:spcPts val="0"/>
              </a:spcAft>
              <a:buNone/>
            </a:pPr>
            <a:r>
              <a:t/>
            </a:r>
            <a:endParaRPr sz="2400">
              <a:solidFill>
                <a:schemeClr val="lt2"/>
              </a:solidFill>
            </a:endParaRPr>
          </a:p>
          <a:p>
            <a:pPr indent="0" lvl="0" marL="0" rtl="0" algn="l">
              <a:spcBef>
                <a:spcPts val="800"/>
              </a:spcBef>
              <a:spcAft>
                <a:spcPts val="0"/>
              </a:spcAft>
              <a:buNone/>
            </a:pPr>
            <a:r>
              <a:t/>
            </a:r>
            <a:endParaRPr sz="2400">
              <a:solidFill>
                <a:schemeClr val="lt2"/>
              </a:solidFill>
            </a:endParaRPr>
          </a:p>
          <a:p>
            <a:pPr indent="0" lvl="0" marL="0" rtl="0" algn="l">
              <a:spcBef>
                <a:spcPts val="800"/>
              </a:spcBef>
              <a:spcAft>
                <a:spcPts val="0"/>
              </a:spcAft>
              <a:buNone/>
            </a:pPr>
            <a:r>
              <a:t/>
            </a:r>
            <a:endParaRPr sz="2400">
              <a:solidFill>
                <a:schemeClr val="lt2"/>
              </a:solidFill>
            </a:endParaRPr>
          </a:p>
          <a:p>
            <a:pPr indent="0" lvl="0" marL="0" rtl="0" algn="l">
              <a:spcBef>
                <a:spcPts val="0"/>
              </a:spcBef>
              <a:spcAft>
                <a:spcPts val="0"/>
              </a:spcAft>
              <a:buNone/>
            </a:pPr>
            <a:r>
              <a:t/>
            </a:r>
            <a:endParaRPr sz="2400"/>
          </a:p>
        </p:txBody>
      </p:sp>
    </p:spTree>
  </p:cSld>
  <p:clrMapOvr>
    <a:masterClrMapping/>
  </p:clrMapOvr>
  <p:transition spd="med">
    <p:fade thruBlk="1"/>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2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53" name="Google Shape;853;p125"/>
          <p:cNvSpPr txBox="1"/>
          <p:nvPr>
            <p:ph idx="1" type="body"/>
          </p:nvPr>
        </p:nvSpPr>
        <p:spPr>
          <a:xfrm>
            <a:off x="432075" y="276225"/>
            <a:ext cx="4512000" cy="4637400"/>
          </a:xfrm>
          <a:prstGeom prst="rect">
            <a:avLst/>
          </a:prstGeom>
          <a:noFill/>
          <a:ln>
            <a:noFill/>
          </a:ln>
        </p:spPr>
        <p:txBody>
          <a:bodyPr anchorCtr="0" anchor="t" bIns="46025" lIns="92075" spcFirstLastPara="1" rIns="92075" wrap="square" tIns="46025">
            <a:noAutofit/>
          </a:bodyPr>
          <a:lstStyle/>
          <a:p>
            <a:pPr indent="-458787" lvl="0" marL="465137" rtl="0" algn="l">
              <a:lnSpc>
                <a:spcPct val="100000"/>
              </a:lnSpc>
              <a:spcBef>
                <a:spcPts val="0"/>
              </a:spcBef>
              <a:spcAft>
                <a:spcPts val="0"/>
              </a:spcAft>
              <a:buClr>
                <a:srgbClr val="33CC33"/>
              </a:buClr>
              <a:buSzPts val="2500"/>
              <a:buChar char="❖"/>
            </a:pPr>
            <a:r>
              <a:rPr lang="en" sz="2500" u="sng">
                <a:solidFill>
                  <a:schemeClr val="lt2"/>
                </a:solidFill>
              </a:rPr>
              <a:t>ካ</a:t>
            </a:r>
            <a:r>
              <a:rPr lang="en" sz="2500">
                <a:solidFill>
                  <a:schemeClr val="lt2"/>
                </a:solidFill>
              </a:rPr>
              <a:t>:- </a:t>
            </a:r>
            <a:r>
              <a:rPr lang="en" sz="2500">
                <a:solidFill>
                  <a:srgbClr val="FFFF00"/>
                </a:solidFill>
              </a:rPr>
              <a:t>እግዚእነ ወአምላክነ ወመድኃኒነ ኢየሱስ ክርስቶስ  ዘቦቱ ለከ ምስሌሁ ወምስለ ቅዱስ መንፈስ ስብሐት  ወእኂዝ  ይእዜኒ ወዘልፈኒ ወለዓለመ ዓለም አሜን</a:t>
            </a:r>
            <a:r>
              <a:rPr lang="en" sz="2500">
                <a:solidFill>
                  <a:schemeClr val="dk2"/>
                </a:solidFill>
              </a:rPr>
              <a:t> </a:t>
            </a:r>
            <a:endParaRPr sz="2500" u="sng">
              <a:solidFill>
                <a:srgbClr val="FFFFFF"/>
              </a:solidFill>
            </a:endParaRPr>
          </a:p>
          <a:p>
            <a:pPr indent="-458787" lvl="0" marL="465137" marR="0" rtl="0" algn="l">
              <a:lnSpc>
                <a:spcPct val="100000"/>
              </a:lnSpc>
              <a:spcBef>
                <a:spcPts val="0"/>
              </a:spcBef>
              <a:spcAft>
                <a:spcPts val="0"/>
              </a:spcAft>
              <a:buClr>
                <a:srgbClr val="FFFFFF"/>
              </a:buClr>
              <a:buSzPts val="2500"/>
              <a:buChar char="❖"/>
            </a:pPr>
            <a:r>
              <a:rPr lang="en" sz="2500">
                <a:solidFill>
                  <a:srgbClr val="FFFFFF"/>
                </a:solidFill>
              </a:rPr>
              <a:t>ኢየሱስ ክርስቶስ  ብሞገሱን ብምሕረቱን  ምስኡ ምስ መንፈስ ቅዱስ ምስጋናን ጽንዓትን  ብእኡ ዘሎካ ሎምን ኵሉ  ሳዕን ንዘለዓለመ ዓለም ኣሜን</a:t>
            </a:r>
            <a:endParaRPr i="0" sz="2500" u="none">
              <a:solidFill>
                <a:srgbClr val="FFFFFF"/>
              </a:solidFill>
            </a:endParaRPr>
          </a:p>
          <a:p>
            <a:pPr indent="0" lvl="0" marL="0" marR="0" rtl="0" algn="l">
              <a:lnSpc>
                <a:spcPct val="100000"/>
              </a:lnSpc>
              <a:spcBef>
                <a:spcPts val="800"/>
              </a:spcBef>
              <a:spcAft>
                <a:spcPts val="0"/>
              </a:spcAft>
              <a:buNone/>
            </a:pPr>
            <a:r>
              <a:t/>
            </a:r>
            <a:endParaRPr sz="2500"/>
          </a:p>
        </p:txBody>
      </p:sp>
      <p:sp>
        <p:nvSpPr>
          <p:cNvPr id="854" name="Google Shape;854;p125"/>
          <p:cNvSpPr txBox="1"/>
          <p:nvPr/>
        </p:nvSpPr>
        <p:spPr>
          <a:xfrm>
            <a:off x="4472200" y="254700"/>
            <a:ext cx="4422900" cy="4654800"/>
          </a:xfrm>
          <a:prstGeom prst="rect">
            <a:avLst/>
          </a:prstGeom>
          <a:noFill/>
          <a:ln>
            <a:noFill/>
          </a:ln>
        </p:spPr>
        <p:txBody>
          <a:bodyPr anchorCtr="0" anchor="t" bIns="91425" lIns="91425" spcFirstLastPara="1" rIns="91425" wrap="square" tIns="91425">
            <a:noAutofit/>
          </a:bodyPr>
          <a:lstStyle/>
          <a:p>
            <a:pPr indent="-439737" lvl="0" marL="465137" rtl="0" algn="l">
              <a:spcBef>
                <a:spcPts val="0"/>
              </a:spcBef>
              <a:spcAft>
                <a:spcPts val="0"/>
              </a:spcAft>
              <a:buClr>
                <a:srgbClr val="0000FF"/>
              </a:buClr>
              <a:buSzPts val="2200"/>
              <a:buFont typeface="Noto Sans Symbols"/>
              <a:buChar char="❖"/>
            </a:pPr>
            <a:r>
              <a:rPr lang="en" sz="2200" u="sng">
                <a:solidFill>
                  <a:schemeClr val="lt2"/>
                </a:solidFill>
              </a:rPr>
              <a:t>K</a:t>
            </a:r>
            <a:r>
              <a:rPr lang="en" sz="2200">
                <a:solidFill>
                  <a:schemeClr val="lt2"/>
                </a:solidFill>
              </a:rPr>
              <a:t>: </a:t>
            </a:r>
            <a:r>
              <a:rPr lang="en" sz="2200">
                <a:solidFill>
                  <a:srgbClr val="FFFF00"/>
                </a:solidFill>
              </a:rPr>
              <a:t>Igzīine we-Amlakine we-Medhanīne īyesus Kristos ze-botu leke misliehu we-misle Qidus Menfes sibhat we-ihiz yi’izienī we-zelfenī wele-Alem alem.</a:t>
            </a:r>
            <a:endParaRPr sz="2200">
              <a:solidFill>
                <a:srgbClr val="FFFF00"/>
              </a:solidFill>
            </a:endParaRPr>
          </a:p>
          <a:p>
            <a:pPr indent="-350837" lvl="0" marL="465137" rtl="0" algn="l">
              <a:spcBef>
                <a:spcPts val="800"/>
              </a:spcBef>
              <a:spcAft>
                <a:spcPts val="0"/>
              </a:spcAft>
              <a:buClr>
                <a:srgbClr val="FF0000"/>
              </a:buClr>
              <a:buSzPts val="2200"/>
              <a:buFont typeface="Noto Sans Symbols"/>
              <a:buChar char="❖"/>
            </a:pPr>
            <a:r>
              <a:rPr lang="en" sz="2200" u="sng">
                <a:solidFill>
                  <a:srgbClr val="FFFF00"/>
                </a:solidFill>
              </a:rPr>
              <a:t>Pr</a:t>
            </a:r>
            <a:r>
              <a:rPr lang="en" sz="2200">
                <a:solidFill>
                  <a:srgbClr val="FFFF00"/>
                </a:solidFill>
              </a:rPr>
              <a:t>:</a:t>
            </a:r>
            <a:r>
              <a:rPr lang="en" sz="2200">
                <a:solidFill>
                  <a:schemeClr val="lt1"/>
                </a:solidFill>
              </a:rPr>
              <a:t> </a:t>
            </a:r>
            <a:r>
              <a:rPr lang="en" sz="2200">
                <a:solidFill>
                  <a:schemeClr val="lt2"/>
                </a:solidFill>
              </a:rPr>
              <a:t>our Lord and our God and our Savior Jesus Christ, through whom to Thee with him and with the Holy Spirit be glory and dominion, both now and ever and world without end.  Amen.</a:t>
            </a:r>
            <a:endParaRPr sz="2200"/>
          </a:p>
        </p:txBody>
      </p:sp>
    </p:spTree>
  </p:cSld>
  <p:clrMapOvr>
    <a:masterClrMapping/>
  </p:clrMapOvr>
  <p:transition spd="med">
    <p:fade thruBlk="1"/>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2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60" name="Google Shape;860;p126"/>
          <p:cNvSpPr txBox="1"/>
          <p:nvPr>
            <p:ph idx="1" type="body"/>
          </p:nvPr>
        </p:nvSpPr>
        <p:spPr>
          <a:xfrm>
            <a:off x="566731" y="387600"/>
            <a:ext cx="4292400" cy="46350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3500"/>
              <a:buChar char="❖"/>
            </a:pPr>
            <a:r>
              <a:rPr lang="en" sz="3500" u="sng">
                <a:solidFill>
                  <a:schemeClr val="lt2"/>
                </a:solidFill>
              </a:rPr>
              <a:t>ዲ</a:t>
            </a:r>
            <a:r>
              <a:rPr b="0" i="0" lang="en" sz="3500" u="none">
                <a:solidFill>
                  <a:schemeClr val="lt2"/>
                </a:solidFill>
                <a:latin typeface="Arial"/>
                <a:ea typeface="Arial"/>
                <a:cs typeface="Arial"/>
                <a:sym typeface="Arial"/>
              </a:rPr>
              <a:t>፡-</a:t>
            </a:r>
            <a:r>
              <a:rPr b="0" i="0" lang="en" sz="3500" u="none">
                <a:solidFill>
                  <a:srgbClr val="FFFF00"/>
                </a:solidFill>
                <a:latin typeface="Arial"/>
                <a:ea typeface="Arial"/>
                <a:cs typeface="Arial"/>
                <a:sym typeface="Arial"/>
              </a:rPr>
              <a:t> ተንሥኡ ለጸሎት</a:t>
            </a:r>
            <a:endParaRPr b="0" i="0" sz="3500" u="none">
              <a:solidFill>
                <a:schemeClr val="lt2"/>
              </a:solidFill>
              <a:latin typeface="Arial"/>
              <a:ea typeface="Arial"/>
              <a:cs typeface="Arial"/>
              <a:sym typeface="Arial"/>
            </a:endParaRPr>
          </a:p>
          <a:p>
            <a:pPr indent="-471487" lvl="0" marL="465137" marR="0" rtl="0" algn="l">
              <a:lnSpc>
                <a:spcPct val="100000"/>
              </a:lnSpc>
              <a:spcBef>
                <a:spcPts val="680"/>
              </a:spcBef>
              <a:spcAft>
                <a:spcPts val="0"/>
              </a:spcAft>
              <a:buClr>
                <a:srgbClr val="FFFFFF"/>
              </a:buClr>
              <a:buSzPts val="3500"/>
              <a:buChar char="❖"/>
            </a:pPr>
            <a:r>
              <a:rPr b="0" i="0" lang="en" sz="3500" u="none">
                <a:solidFill>
                  <a:srgbClr val="FFFFFF"/>
                </a:solidFill>
                <a:latin typeface="Arial"/>
                <a:ea typeface="Arial"/>
                <a:cs typeface="Arial"/>
                <a:sym typeface="Arial"/>
              </a:rPr>
              <a:t>ንጸሎት ተንሥኡ።</a:t>
            </a:r>
            <a:endParaRPr sz="3500">
              <a:solidFill>
                <a:srgbClr val="FFFFFF"/>
              </a:solidFill>
            </a:endParaRPr>
          </a:p>
          <a:p>
            <a:pPr indent="-388937" lvl="0" marL="465137" marR="0" rtl="0" algn="l">
              <a:lnSpc>
                <a:spcPct val="100000"/>
              </a:lnSpc>
              <a:spcBef>
                <a:spcPts val="240"/>
              </a:spcBef>
              <a:spcAft>
                <a:spcPts val="0"/>
              </a:spcAft>
              <a:buClr>
                <a:srgbClr val="FF6600"/>
              </a:buClr>
              <a:buSzPts val="1200"/>
              <a:buFont typeface="Noto Sans Symbols"/>
              <a:buNone/>
            </a:pPr>
            <a:r>
              <a:t/>
            </a:r>
            <a:endParaRPr sz="1200">
              <a:solidFill>
                <a:schemeClr val="lt2"/>
              </a:solidFill>
            </a:endParaRPr>
          </a:p>
          <a:p>
            <a:pPr indent="-388937" lvl="0" marL="465137" marR="0" rtl="0" algn="l">
              <a:lnSpc>
                <a:spcPct val="100000"/>
              </a:lnSpc>
              <a:spcBef>
                <a:spcPts val="240"/>
              </a:spcBef>
              <a:spcAft>
                <a:spcPts val="0"/>
              </a:spcAft>
              <a:buClr>
                <a:srgbClr val="FF6600"/>
              </a:buClr>
              <a:buSzPts val="1200"/>
              <a:buFont typeface="Noto Sans Symbols"/>
              <a:buNone/>
            </a:pPr>
            <a:r>
              <a:t/>
            </a:r>
            <a:endParaRPr sz="1200">
              <a:solidFill>
                <a:schemeClr val="lt2"/>
              </a:solidFill>
            </a:endParaRPr>
          </a:p>
          <a:p>
            <a:pPr indent="-382587" lvl="0" marL="465137" marR="0" rtl="0" algn="l">
              <a:lnSpc>
                <a:spcPct val="100000"/>
              </a:lnSpc>
              <a:spcBef>
                <a:spcPts val="960"/>
              </a:spcBef>
              <a:spcAft>
                <a:spcPts val="0"/>
              </a:spcAft>
              <a:buClr>
                <a:srgbClr val="33CC33"/>
              </a:buClr>
              <a:buSzPts val="3500"/>
              <a:buChar char="❖"/>
            </a:pPr>
            <a:r>
              <a:rPr b="1" lang="en" sz="3500" u="sng">
                <a:solidFill>
                  <a:schemeClr val="lt2"/>
                </a:solidFill>
              </a:rPr>
              <a:t>ሕ</a:t>
            </a:r>
            <a:r>
              <a:rPr b="1" i="0" lang="en" sz="3500" u="none">
                <a:solidFill>
                  <a:schemeClr val="lt2"/>
                </a:solidFill>
              </a:rPr>
              <a:t>፡-</a:t>
            </a:r>
            <a:r>
              <a:rPr b="0" i="0" lang="en" sz="3500" u="none">
                <a:solidFill>
                  <a:schemeClr val="lt1"/>
                </a:solidFill>
                <a:latin typeface="Arial"/>
                <a:ea typeface="Arial"/>
                <a:cs typeface="Arial"/>
                <a:sym typeface="Arial"/>
              </a:rPr>
              <a:t> </a:t>
            </a:r>
            <a:r>
              <a:rPr b="0" i="0" lang="en" sz="3500" u="none">
                <a:solidFill>
                  <a:srgbClr val="FFFF00"/>
                </a:solidFill>
                <a:latin typeface="Arial"/>
                <a:ea typeface="Arial"/>
                <a:cs typeface="Arial"/>
                <a:sym typeface="Arial"/>
              </a:rPr>
              <a:t>እግዚኦ ተሣሃለነ።</a:t>
            </a:r>
            <a:endParaRPr b="0" i="0" sz="3500" u="none">
              <a:solidFill>
                <a:srgbClr val="FFFF00"/>
              </a:solidFill>
              <a:latin typeface="Arial"/>
              <a:ea typeface="Arial"/>
              <a:cs typeface="Arial"/>
              <a:sym typeface="Arial"/>
            </a:endParaRPr>
          </a:p>
          <a:p>
            <a:pPr indent="-484187" lvl="0" marL="465137" marR="0" rtl="0" algn="l">
              <a:lnSpc>
                <a:spcPct val="100000"/>
              </a:lnSpc>
              <a:spcBef>
                <a:spcPts val="640"/>
              </a:spcBef>
              <a:spcAft>
                <a:spcPts val="0"/>
              </a:spcAft>
              <a:buClr>
                <a:srgbClr val="FFFFFF"/>
              </a:buClr>
              <a:buSzPts val="3500"/>
              <a:buChar char="❖"/>
            </a:pPr>
            <a:r>
              <a:rPr b="0" i="0" lang="en" sz="3500" u="none">
                <a:solidFill>
                  <a:srgbClr val="FFFFFF"/>
                </a:solidFill>
                <a:latin typeface="Arial"/>
                <a:ea typeface="Arial"/>
                <a:cs typeface="Arial"/>
                <a:sym typeface="Arial"/>
              </a:rPr>
              <a:t>ኦ ጐይታ ይቕረ በለልና </a:t>
            </a:r>
            <a:endParaRPr b="0" i="0" sz="35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3500"/>
          </a:p>
        </p:txBody>
      </p:sp>
      <p:sp>
        <p:nvSpPr>
          <p:cNvPr id="861" name="Google Shape;861;p126"/>
          <p:cNvSpPr txBox="1"/>
          <p:nvPr/>
        </p:nvSpPr>
        <p:spPr>
          <a:xfrm>
            <a:off x="4643900" y="234275"/>
            <a:ext cx="4116000" cy="4617000"/>
          </a:xfrm>
          <a:prstGeom prst="rect">
            <a:avLst/>
          </a:prstGeom>
          <a:noFill/>
          <a:ln>
            <a:noFill/>
          </a:ln>
        </p:spPr>
        <p:txBody>
          <a:bodyPr anchorCtr="0" anchor="t" bIns="91425" lIns="91425" spcFirstLastPara="1" rIns="91425" wrap="square" tIns="91425">
            <a:noAutofit/>
          </a:bodyPr>
          <a:lstStyle/>
          <a:p>
            <a:pPr indent="-458787" lvl="0" marL="465137" rtl="0" algn="l">
              <a:spcBef>
                <a:spcPts val="680"/>
              </a:spcBef>
              <a:spcAft>
                <a:spcPts val="0"/>
              </a:spcAft>
              <a:buClr>
                <a:srgbClr val="0000FF"/>
              </a:buClr>
              <a:buSzPts val="3300"/>
              <a:buFont typeface="Noto Sans Symbols"/>
              <a:buChar char="❖"/>
            </a:pPr>
            <a:r>
              <a:rPr lang="en" sz="3300" u="sng">
                <a:solidFill>
                  <a:schemeClr val="lt2"/>
                </a:solidFill>
              </a:rPr>
              <a:t>D</a:t>
            </a:r>
            <a:r>
              <a:rPr lang="en" sz="3300">
                <a:solidFill>
                  <a:schemeClr val="lt2"/>
                </a:solidFill>
              </a:rPr>
              <a:t>:</a:t>
            </a:r>
            <a:r>
              <a:rPr lang="en" sz="3300">
                <a:solidFill>
                  <a:srgbClr val="FFFF66"/>
                </a:solidFill>
              </a:rPr>
              <a:t> </a:t>
            </a:r>
            <a:r>
              <a:rPr lang="en" sz="3300">
                <a:solidFill>
                  <a:srgbClr val="FFFF00"/>
                </a:solidFill>
              </a:rPr>
              <a:t>tensi’u le-tselot</a:t>
            </a:r>
            <a:endParaRPr sz="3300">
              <a:solidFill>
                <a:srgbClr val="FFFF00"/>
              </a:solidFill>
            </a:endParaRPr>
          </a:p>
          <a:p>
            <a:pPr indent="-420687" lvl="0" marL="465137" rtl="0" algn="l">
              <a:spcBef>
                <a:spcPts val="800"/>
              </a:spcBef>
              <a:spcAft>
                <a:spcPts val="0"/>
              </a:spcAft>
              <a:buClr>
                <a:srgbClr val="FF0000"/>
              </a:buClr>
              <a:buSzPts val="3300"/>
              <a:buFont typeface="Noto Sans Symbols"/>
              <a:buChar char="❖"/>
            </a:pPr>
            <a:r>
              <a:rPr lang="en" sz="3300" u="sng">
                <a:solidFill>
                  <a:srgbClr val="FFFF00"/>
                </a:solidFill>
              </a:rPr>
              <a:t>D</a:t>
            </a:r>
            <a:r>
              <a:rPr lang="en" sz="3300">
                <a:solidFill>
                  <a:srgbClr val="FFFF00"/>
                </a:solidFill>
              </a:rPr>
              <a:t>:</a:t>
            </a:r>
            <a:r>
              <a:rPr lang="en" sz="3300">
                <a:solidFill>
                  <a:schemeClr val="lt2"/>
                </a:solidFill>
              </a:rPr>
              <a:t> Stand up for prayer.</a:t>
            </a:r>
            <a:endParaRPr sz="3300">
              <a:solidFill>
                <a:schemeClr val="lt2"/>
              </a:solidFill>
            </a:endParaRPr>
          </a:p>
          <a:p>
            <a:pPr indent="0" lvl="0" marL="0" rtl="0" algn="l">
              <a:spcBef>
                <a:spcPts val="800"/>
              </a:spcBef>
              <a:spcAft>
                <a:spcPts val="0"/>
              </a:spcAft>
              <a:buNone/>
            </a:pPr>
            <a:r>
              <a:t/>
            </a:r>
            <a:endParaRPr sz="3300">
              <a:solidFill>
                <a:schemeClr val="lt2"/>
              </a:solidFill>
            </a:endParaRPr>
          </a:p>
          <a:p>
            <a:pPr indent="-458787" lvl="0" marL="465137" rtl="0" algn="l">
              <a:spcBef>
                <a:spcPts val="680"/>
              </a:spcBef>
              <a:spcAft>
                <a:spcPts val="0"/>
              </a:spcAft>
              <a:buClr>
                <a:srgbClr val="0000FF"/>
              </a:buClr>
              <a:buSzPts val="3300"/>
              <a:buFont typeface="Noto Sans Symbols"/>
              <a:buChar char="❖"/>
            </a:pPr>
            <a:r>
              <a:rPr b="1" lang="en" sz="3300" u="sng">
                <a:solidFill>
                  <a:schemeClr val="lt2"/>
                </a:solidFill>
              </a:rPr>
              <a:t>H</a:t>
            </a:r>
            <a:r>
              <a:rPr b="1" lang="en" sz="3300">
                <a:solidFill>
                  <a:schemeClr val="lt2"/>
                </a:solidFill>
              </a:rPr>
              <a:t>:</a:t>
            </a:r>
            <a:r>
              <a:rPr lang="en" sz="3300">
                <a:solidFill>
                  <a:schemeClr val="lt2"/>
                </a:solidFill>
              </a:rPr>
              <a:t> </a:t>
            </a:r>
            <a:r>
              <a:rPr lang="en" sz="3300">
                <a:solidFill>
                  <a:srgbClr val="FFFF00"/>
                </a:solidFill>
              </a:rPr>
              <a:t>Igzīo tesahalene</a:t>
            </a:r>
            <a:endParaRPr sz="3300">
              <a:solidFill>
                <a:srgbClr val="FFFF00"/>
              </a:solidFill>
            </a:endParaRPr>
          </a:p>
          <a:p>
            <a:pPr indent="-420687" lvl="0" marL="465137" rtl="0" algn="l">
              <a:spcBef>
                <a:spcPts val="800"/>
              </a:spcBef>
              <a:spcAft>
                <a:spcPts val="0"/>
              </a:spcAft>
              <a:buClr>
                <a:srgbClr val="FF0000"/>
              </a:buClr>
              <a:buSzPts val="3300"/>
              <a:buFont typeface="Noto Sans Symbols"/>
              <a:buChar char="❖"/>
            </a:pPr>
            <a:r>
              <a:rPr b="1" lang="en" sz="3300" u="sng">
                <a:solidFill>
                  <a:srgbClr val="FFFF00"/>
                </a:solidFill>
              </a:rPr>
              <a:t>P</a:t>
            </a:r>
            <a:r>
              <a:rPr b="1" lang="en" sz="3300">
                <a:solidFill>
                  <a:srgbClr val="FFFF00"/>
                </a:solidFill>
              </a:rPr>
              <a:t>:</a:t>
            </a:r>
            <a:r>
              <a:rPr lang="en" sz="3300">
                <a:solidFill>
                  <a:schemeClr val="lt2"/>
                </a:solidFill>
              </a:rPr>
              <a:t> Lord have mercy upon us</a:t>
            </a:r>
            <a:r>
              <a:rPr lang="en" sz="3300">
                <a:solidFill>
                  <a:schemeClr val="lt1"/>
                </a:solidFill>
              </a:rPr>
              <a:t>.</a:t>
            </a:r>
            <a:endParaRPr sz="3300">
              <a:solidFill>
                <a:schemeClr val="lt2"/>
              </a:solidFill>
            </a:endParaRPr>
          </a:p>
        </p:txBody>
      </p:sp>
    </p:spTree>
  </p:cSld>
  <p:clrMapOvr>
    <a:masterClrMapping/>
  </p:clrMapOvr>
  <p:transition spd="med">
    <p:fade thruBlk="1"/>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2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67" name="Google Shape;867;p127"/>
          <p:cNvSpPr txBox="1"/>
          <p:nvPr>
            <p:ph idx="1" type="body"/>
          </p:nvPr>
        </p:nvSpPr>
        <p:spPr>
          <a:xfrm>
            <a:off x="605200" y="350450"/>
            <a:ext cx="4563900" cy="47187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33CC33"/>
              </a:buClr>
              <a:buSzPts val="3400"/>
              <a:buChar char="❖"/>
            </a:pPr>
            <a:r>
              <a:rPr lang="en" sz="3400" u="sng">
                <a:solidFill>
                  <a:schemeClr val="lt2"/>
                </a:solidFill>
              </a:rPr>
              <a:t>ካ</a:t>
            </a:r>
            <a:r>
              <a:rPr i="0" lang="en" sz="3400" u="none">
                <a:solidFill>
                  <a:srgbClr val="FFFFFF"/>
                </a:solidFill>
              </a:rPr>
              <a:t>፡-</a:t>
            </a:r>
            <a:r>
              <a:rPr b="0" i="0" lang="en" sz="3400" u="none">
                <a:solidFill>
                  <a:schemeClr val="lt1"/>
                </a:solidFill>
                <a:latin typeface="Arial"/>
                <a:ea typeface="Arial"/>
                <a:cs typeface="Arial"/>
                <a:sym typeface="Arial"/>
              </a:rPr>
              <a:t> </a:t>
            </a:r>
            <a:r>
              <a:rPr b="0" i="0" lang="en" sz="3400" u="none">
                <a:solidFill>
                  <a:srgbClr val="FFFF00"/>
                </a:solidFill>
                <a:latin typeface="Arial"/>
                <a:ea typeface="Arial"/>
                <a:cs typeface="Arial"/>
                <a:sym typeface="Arial"/>
              </a:rPr>
              <a:t>ሰላም ለኵልክሙ።</a:t>
            </a:r>
            <a:r>
              <a:rPr b="0" i="0" lang="en" sz="3400" u="none">
                <a:solidFill>
                  <a:schemeClr val="lt2"/>
                </a:solidFill>
                <a:latin typeface="Arial"/>
                <a:ea typeface="Arial"/>
                <a:cs typeface="Arial"/>
                <a:sym typeface="Arial"/>
              </a:rPr>
              <a:t> </a:t>
            </a:r>
            <a:endParaRPr b="0" i="0" sz="3400" u="none">
              <a:solidFill>
                <a:srgbClr val="FFFF00"/>
              </a:solidFill>
              <a:latin typeface="Arial"/>
              <a:ea typeface="Arial"/>
              <a:cs typeface="Arial"/>
              <a:sym typeface="Arial"/>
            </a:endParaRPr>
          </a:p>
          <a:p>
            <a:pPr indent="-477837" lvl="0" marL="465137" marR="0" rtl="0" algn="l">
              <a:lnSpc>
                <a:spcPct val="100000"/>
              </a:lnSpc>
              <a:spcBef>
                <a:spcPts val="640"/>
              </a:spcBef>
              <a:spcAft>
                <a:spcPts val="0"/>
              </a:spcAft>
              <a:buClr>
                <a:srgbClr val="FFFFFF"/>
              </a:buClr>
              <a:buSzPts val="3400"/>
              <a:buChar char="❖"/>
            </a:pPr>
            <a:r>
              <a:rPr b="0" i="0" lang="en" sz="3400" u="none">
                <a:solidFill>
                  <a:srgbClr val="FFFFFF"/>
                </a:solidFill>
                <a:latin typeface="Arial"/>
                <a:ea typeface="Arial"/>
                <a:cs typeface="Arial"/>
                <a:sym typeface="Arial"/>
              </a:rPr>
              <a:t>ሰላም ንዅልኹም ይኹን። </a:t>
            </a:r>
            <a:endParaRPr b="0" i="0" sz="3400" u="none">
              <a:solidFill>
                <a:srgbClr val="FFFFFF"/>
              </a:solidFill>
              <a:latin typeface="Arial"/>
              <a:ea typeface="Arial"/>
              <a:cs typeface="Arial"/>
              <a:sym typeface="Arial"/>
            </a:endParaRPr>
          </a:p>
          <a:p>
            <a:pPr indent="0" lvl="0" marL="465137" marR="0" rtl="0" algn="l">
              <a:lnSpc>
                <a:spcPct val="100000"/>
              </a:lnSpc>
              <a:spcBef>
                <a:spcPts val="640"/>
              </a:spcBef>
              <a:spcAft>
                <a:spcPts val="0"/>
              </a:spcAft>
              <a:buNone/>
            </a:pPr>
            <a:r>
              <a:t/>
            </a:r>
            <a:endParaRPr sz="3400">
              <a:solidFill>
                <a:srgbClr val="FFFFFF"/>
              </a:solidFill>
            </a:endParaRPr>
          </a:p>
          <a:p>
            <a:pPr indent="-376237" lvl="0" marL="465137" marR="0" rtl="0" algn="l">
              <a:lnSpc>
                <a:spcPct val="100000"/>
              </a:lnSpc>
              <a:spcBef>
                <a:spcPts val="960"/>
              </a:spcBef>
              <a:spcAft>
                <a:spcPts val="0"/>
              </a:spcAft>
              <a:buClr>
                <a:srgbClr val="33CC33"/>
              </a:buClr>
              <a:buSzPts val="3400"/>
              <a:buChar char="❖"/>
            </a:pPr>
            <a:r>
              <a:rPr b="1" lang="en" sz="3400" u="sng">
                <a:solidFill>
                  <a:schemeClr val="lt2"/>
                </a:solidFill>
              </a:rPr>
              <a:t>ሕ</a:t>
            </a:r>
            <a:r>
              <a:rPr b="1" i="0" lang="en" sz="3400" u="none">
                <a:solidFill>
                  <a:schemeClr val="lt2"/>
                </a:solidFill>
              </a:rPr>
              <a:t>፡</a:t>
            </a:r>
            <a:r>
              <a:rPr b="1" i="0" lang="en" sz="3400" u="none">
                <a:solidFill>
                  <a:srgbClr val="FFFFFF"/>
                </a:solidFill>
              </a:rPr>
              <a:t>-</a:t>
            </a:r>
            <a:r>
              <a:rPr b="0" i="0" lang="en" sz="3400" u="none">
                <a:solidFill>
                  <a:srgbClr val="FFFF00"/>
                </a:solidFill>
                <a:latin typeface="Arial"/>
                <a:ea typeface="Arial"/>
                <a:cs typeface="Arial"/>
                <a:sym typeface="Arial"/>
              </a:rPr>
              <a:t> ምስለ መንፈስከ::</a:t>
            </a:r>
            <a:endParaRPr b="0" i="0" sz="3400" u="none">
              <a:solidFill>
                <a:srgbClr val="FFFFFF"/>
              </a:solidFill>
              <a:latin typeface="Arial"/>
              <a:ea typeface="Arial"/>
              <a:cs typeface="Arial"/>
              <a:sym typeface="Arial"/>
            </a:endParaRPr>
          </a:p>
          <a:p>
            <a:pPr indent="-477837" lvl="0" marL="465137" marR="0" rtl="0" algn="l">
              <a:lnSpc>
                <a:spcPct val="100000"/>
              </a:lnSpc>
              <a:spcBef>
                <a:spcPts val="640"/>
              </a:spcBef>
              <a:spcAft>
                <a:spcPts val="0"/>
              </a:spcAft>
              <a:buClr>
                <a:srgbClr val="FFFFFF"/>
              </a:buClr>
              <a:buSzPts val="3400"/>
              <a:buChar char="❖"/>
            </a:pPr>
            <a:r>
              <a:rPr b="0" i="0" lang="en" sz="3400" u="none">
                <a:solidFill>
                  <a:srgbClr val="FFFFFF"/>
                </a:solidFill>
                <a:latin typeface="Arial"/>
                <a:ea typeface="Arial"/>
                <a:cs typeface="Arial"/>
                <a:sym typeface="Arial"/>
              </a:rPr>
              <a:t>ምስ መንፈስካ።</a:t>
            </a:r>
            <a:endParaRPr b="0" i="0" sz="3400" u="none">
              <a:solidFill>
                <a:srgbClr val="FFFFFF"/>
              </a:solidFill>
              <a:latin typeface="Arial"/>
              <a:ea typeface="Arial"/>
              <a:cs typeface="Arial"/>
              <a:sym typeface="Arial"/>
            </a:endParaRPr>
          </a:p>
          <a:p>
            <a:pPr indent="0" lvl="0" marL="0" marR="0" rtl="0" algn="l">
              <a:lnSpc>
                <a:spcPct val="100000"/>
              </a:lnSpc>
              <a:spcBef>
                <a:spcPts val="880"/>
              </a:spcBef>
              <a:spcAft>
                <a:spcPts val="0"/>
              </a:spcAft>
              <a:buNone/>
            </a:pPr>
            <a:r>
              <a:t/>
            </a:r>
            <a:endParaRPr sz="3400"/>
          </a:p>
        </p:txBody>
      </p:sp>
      <p:sp>
        <p:nvSpPr>
          <p:cNvPr id="868" name="Google Shape;868;p127"/>
          <p:cNvSpPr txBox="1"/>
          <p:nvPr/>
        </p:nvSpPr>
        <p:spPr>
          <a:xfrm>
            <a:off x="4537650" y="349200"/>
            <a:ext cx="4345800" cy="45825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Arial"/>
              <a:buChar char="❖"/>
            </a:pPr>
            <a:r>
              <a:rPr lang="en" sz="3200" u="sng">
                <a:solidFill>
                  <a:schemeClr val="lt2"/>
                </a:solidFill>
              </a:rPr>
              <a:t>K</a:t>
            </a:r>
            <a:r>
              <a:rPr lang="en" sz="3200">
                <a:solidFill>
                  <a:schemeClr val="lt2"/>
                </a:solidFill>
              </a:rPr>
              <a:t>: </a:t>
            </a:r>
            <a:r>
              <a:rPr lang="en" sz="3200">
                <a:solidFill>
                  <a:srgbClr val="FFFF00"/>
                </a:solidFill>
              </a:rPr>
              <a:t>selam le-kulikimu::</a:t>
            </a:r>
            <a:endParaRPr sz="3200">
              <a:solidFill>
                <a:schemeClr val="accent2"/>
              </a:solidFill>
            </a:endParaRPr>
          </a:p>
          <a:p>
            <a:pPr indent="-388937" lvl="0" marL="465137" rtl="0" algn="l">
              <a:spcBef>
                <a:spcPts val="880"/>
              </a:spcBef>
              <a:spcAft>
                <a:spcPts val="0"/>
              </a:spcAft>
              <a:buClr>
                <a:srgbClr val="FF0000"/>
              </a:buClr>
              <a:buSzPts val="3200"/>
              <a:buFont typeface="Noto Sans Symbols"/>
              <a:buChar char="❖"/>
            </a:pPr>
            <a:r>
              <a:rPr lang="en" sz="3200" u="sng">
                <a:solidFill>
                  <a:srgbClr val="FFFF00"/>
                </a:solidFill>
              </a:rPr>
              <a:t>Pr</a:t>
            </a:r>
            <a:r>
              <a:rPr lang="en" sz="3200">
                <a:solidFill>
                  <a:srgbClr val="FFFF00"/>
                </a:solidFill>
              </a:rPr>
              <a:t>:</a:t>
            </a:r>
            <a:r>
              <a:rPr lang="en" sz="3200">
                <a:solidFill>
                  <a:schemeClr val="lt1"/>
                </a:solidFill>
              </a:rPr>
              <a:t> </a:t>
            </a:r>
            <a:r>
              <a:rPr lang="en" sz="3200">
                <a:solidFill>
                  <a:schemeClr val="lt2"/>
                </a:solidFill>
              </a:rPr>
              <a:t>Peace be unto you all.</a:t>
            </a:r>
            <a:endParaRPr sz="3200">
              <a:solidFill>
                <a:schemeClr val="lt2"/>
              </a:solidFill>
            </a:endParaRPr>
          </a:p>
          <a:p>
            <a:pPr indent="0" lvl="0" marL="0" rtl="0" algn="l">
              <a:spcBef>
                <a:spcPts val="880"/>
              </a:spcBef>
              <a:spcAft>
                <a:spcPts val="0"/>
              </a:spcAft>
              <a:buNone/>
            </a:pPr>
            <a:r>
              <a:t/>
            </a:r>
            <a:endParaRPr sz="3200">
              <a:solidFill>
                <a:schemeClr val="lt2"/>
              </a:solidFill>
            </a:endParaRPr>
          </a:p>
          <a:p>
            <a:pPr indent="-414337" lvl="0" marL="465137" rtl="0" algn="l">
              <a:spcBef>
                <a:spcPts val="640"/>
              </a:spcBef>
              <a:spcAft>
                <a:spcPts val="0"/>
              </a:spcAft>
              <a:buClr>
                <a:srgbClr val="0000FF"/>
              </a:buClr>
              <a:buSzPts val="3200"/>
              <a:buFont typeface="Arial"/>
              <a:buChar char="❖"/>
            </a:pPr>
            <a:r>
              <a:rPr b="1" lang="en" sz="3200" u="sng">
                <a:solidFill>
                  <a:schemeClr val="lt2"/>
                </a:solidFill>
              </a:rPr>
              <a:t>H</a:t>
            </a:r>
            <a:r>
              <a:rPr b="1" lang="en" sz="3200">
                <a:solidFill>
                  <a:schemeClr val="lt2"/>
                </a:solidFill>
              </a:rPr>
              <a:t>:</a:t>
            </a:r>
            <a:r>
              <a:rPr lang="en" sz="3200">
                <a:solidFill>
                  <a:schemeClr val="lt2"/>
                </a:solidFill>
              </a:rPr>
              <a:t> </a:t>
            </a:r>
            <a:r>
              <a:rPr lang="en" sz="3200">
                <a:solidFill>
                  <a:srgbClr val="FFFF00"/>
                </a:solidFill>
              </a:rPr>
              <a:t>misle Menfesike::</a:t>
            </a:r>
            <a:endParaRPr sz="3200">
              <a:solidFill>
                <a:srgbClr val="FFFF00"/>
              </a:solidFill>
            </a:endParaRPr>
          </a:p>
          <a:p>
            <a:pPr indent="-414337" lvl="0" marL="465137" rtl="0" algn="l">
              <a:spcBef>
                <a:spcPts val="880"/>
              </a:spcBef>
              <a:spcAft>
                <a:spcPts val="0"/>
              </a:spcAft>
              <a:buClr>
                <a:srgbClr val="FF0000"/>
              </a:buClr>
              <a:buSzPts val="3200"/>
              <a:buFont typeface="Noto Sans Symbols"/>
              <a:buChar char="❖"/>
            </a:pPr>
            <a:r>
              <a:rPr b="1" lang="en" sz="3200" u="sng">
                <a:solidFill>
                  <a:srgbClr val="FFFF00"/>
                </a:solidFill>
              </a:rPr>
              <a:t>P</a:t>
            </a:r>
            <a:r>
              <a:rPr b="1" lang="en" sz="3200">
                <a:solidFill>
                  <a:srgbClr val="FFFF00"/>
                </a:solidFill>
              </a:rPr>
              <a:t>:</a:t>
            </a:r>
            <a:r>
              <a:rPr lang="en" sz="3200">
                <a:solidFill>
                  <a:schemeClr val="lt1"/>
                </a:solidFill>
              </a:rPr>
              <a:t> </a:t>
            </a:r>
            <a:r>
              <a:rPr lang="en" sz="3200">
                <a:solidFill>
                  <a:schemeClr val="lt2"/>
                </a:solidFill>
              </a:rPr>
              <a:t>And with Thy spirit.</a:t>
            </a:r>
            <a:endParaRPr sz="3200">
              <a:solidFill>
                <a:schemeClr val="lt2"/>
              </a:solidFill>
            </a:endParaRPr>
          </a:p>
        </p:txBody>
      </p:sp>
    </p:spTree>
  </p:cSld>
  <p:clrMapOvr>
    <a:masterClrMapping/>
  </p:clrMapOvr>
  <p:transition spd="med">
    <p:fade thruBlk="1"/>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2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74" name="Google Shape;874;p128"/>
          <p:cNvSpPr txBox="1"/>
          <p:nvPr>
            <p:ph idx="1" type="body"/>
          </p:nvPr>
        </p:nvSpPr>
        <p:spPr>
          <a:xfrm>
            <a:off x="339450" y="373850"/>
            <a:ext cx="4294800" cy="4635000"/>
          </a:xfrm>
          <a:prstGeom prst="rect">
            <a:avLst/>
          </a:prstGeom>
          <a:noFill/>
          <a:ln>
            <a:noFill/>
          </a:ln>
        </p:spPr>
        <p:txBody>
          <a:bodyPr anchorCtr="0" anchor="t" bIns="46025" lIns="92075" spcFirstLastPara="1" rIns="92075" wrap="square" tIns="46025">
            <a:noAutofit/>
          </a:bodyPr>
          <a:lstStyle/>
          <a:p>
            <a:pPr indent="-452437" lvl="0" marL="465137" marR="0" rtl="0" algn="l">
              <a:lnSpc>
                <a:spcPct val="100000"/>
              </a:lnSpc>
              <a:spcBef>
                <a:spcPts val="0"/>
              </a:spcBef>
              <a:spcAft>
                <a:spcPts val="0"/>
              </a:spcAft>
              <a:buClr>
                <a:srgbClr val="00CC00"/>
              </a:buClr>
              <a:buSzPts val="3200"/>
              <a:buChar char="❖"/>
            </a:pPr>
            <a:r>
              <a:rPr lang="en" u="sng">
                <a:solidFill>
                  <a:schemeClr val="lt2"/>
                </a:solidFill>
              </a:rPr>
              <a:t>ካ</a:t>
            </a:r>
            <a:r>
              <a:rPr b="0" i="0" lang="en">
                <a:solidFill>
                  <a:schemeClr val="lt2"/>
                </a:solidFill>
                <a:latin typeface="Arial"/>
                <a:ea typeface="Arial"/>
                <a:cs typeface="Arial"/>
                <a:sym typeface="Arial"/>
              </a:rPr>
              <a:t>፡ </a:t>
            </a:r>
            <a:r>
              <a:rPr lang="en">
                <a:solidFill>
                  <a:srgbClr val="FFFF00"/>
                </a:solidFill>
              </a:rPr>
              <a:t>ሥጋ ቅዱስ  ዘበአማን ዝውእቱ ዘእግዚእነ  ወአምላክነ  ወመድኃኒነ  ኢየሱስ  ክርስቶስ</a:t>
            </a:r>
            <a:r>
              <a:rPr b="0" i="0" lang="en" u="none">
                <a:solidFill>
                  <a:srgbClr val="00FF00"/>
                </a:solidFill>
                <a:latin typeface="Arial"/>
                <a:ea typeface="Arial"/>
                <a:cs typeface="Arial"/>
                <a:sym typeface="Arial"/>
              </a:rPr>
              <a:t> </a:t>
            </a:r>
            <a:endParaRPr b="0" i="0" u="none">
              <a:solidFill>
                <a:srgbClr val="00FF00"/>
              </a:solidFill>
              <a:latin typeface="Arial"/>
              <a:ea typeface="Arial"/>
              <a:cs typeface="Arial"/>
              <a:sym typeface="Arial"/>
            </a:endParaRPr>
          </a:p>
          <a:p>
            <a:pPr indent="-452437" lvl="0" marL="465137" marR="0" rtl="0" algn="l">
              <a:lnSpc>
                <a:spcPct val="100000"/>
              </a:lnSpc>
              <a:spcBef>
                <a:spcPts val="0"/>
              </a:spcBef>
              <a:spcAft>
                <a:spcPts val="0"/>
              </a:spcAft>
              <a:buClr>
                <a:srgbClr val="FFFFFF"/>
              </a:buClr>
              <a:buSzPts val="3200"/>
              <a:buChar char="❖"/>
            </a:pPr>
            <a:r>
              <a:rPr b="0" i="0" lang="en" u="none">
                <a:solidFill>
                  <a:srgbClr val="FFFFFF"/>
                </a:solidFill>
                <a:latin typeface="Arial"/>
                <a:ea typeface="Arial"/>
                <a:cs typeface="Arial"/>
                <a:sym typeface="Arial"/>
              </a:rPr>
              <a:t>እዚ ናይ ብሓቂ ሥጋ ጐይታናን መድኃኒናን ኢየሱስ ክርስቶስ እዩ፡</a:t>
            </a:r>
            <a:endParaRPr>
              <a:solidFill>
                <a:srgbClr val="FFFFFF"/>
              </a:solidFill>
            </a:endParaRPr>
          </a:p>
          <a:p>
            <a:pPr indent="0" lvl="0" marL="0" rtl="0" algn="l">
              <a:spcBef>
                <a:spcPts val="0"/>
              </a:spcBef>
              <a:spcAft>
                <a:spcPts val="0"/>
              </a:spcAft>
              <a:buNone/>
            </a:pPr>
            <a:r>
              <a:t/>
            </a:r>
            <a:endParaRPr>
              <a:solidFill>
                <a:srgbClr val="28F82D"/>
              </a:solidFill>
            </a:endParaRPr>
          </a:p>
          <a:p>
            <a:pPr indent="0" lvl="0" marL="0" marR="0" rtl="0" algn="l">
              <a:lnSpc>
                <a:spcPct val="100000"/>
              </a:lnSpc>
              <a:spcBef>
                <a:spcPts val="680"/>
              </a:spcBef>
              <a:spcAft>
                <a:spcPts val="0"/>
              </a:spcAft>
              <a:buNone/>
            </a:pPr>
            <a:r>
              <a:t/>
            </a:r>
            <a:endParaRPr/>
          </a:p>
        </p:txBody>
      </p:sp>
      <p:sp>
        <p:nvSpPr>
          <p:cNvPr id="875" name="Google Shape;875;p128"/>
          <p:cNvSpPr txBox="1"/>
          <p:nvPr/>
        </p:nvSpPr>
        <p:spPr>
          <a:xfrm>
            <a:off x="4425950" y="357000"/>
            <a:ext cx="4421100" cy="4735500"/>
          </a:xfrm>
          <a:prstGeom prst="rect">
            <a:avLst/>
          </a:prstGeom>
          <a:noFill/>
          <a:ln>
            <a:noFill/>
          </a:ln>
        </p:spPr>
        <p:txBody>
          <a:bodyPr anchorCtr="0" anchor="t" bIns="91425" lIns="91425" spcFirstLastPara="1" rIns="91425" wrap="square" tIns="91425">
            <a:noAutofit/>
          </a:bodyPr>
          <a:lstStyle/>
          <a:p>
            <a:pPr indent="-465137" lvl="0" marL="465137" rtl="0" algn="l">
              <a:spcBef>
                <a:spcPts val="0"/>
              </a:spcBef>
              <a:spcAft>
                <a:spcPts val="0"/>
              </a:spcAft>
              <a:buClr>
                <a:srgbClr val="0000FF"/>
              </a:buClr>
              <a:buSzPts val="3400"/>
              <a:buFont typeface="Noto Sans Symbols"/>
              <a:buChar char="❖"/>
            </a:pPr>
            <a:r>
              <a:rPr lang="en" sz="3400" u="sng">
                <a:solidFill>
                  <a:schemeClr val="lt2"/>
                </a:solidFill>
              </a:rPr>
              <a:t>K</a:t>
            </a:r>
            <a:r>
              <a:rPr lang="en" sz="3400">
                <a:solidFill>
                  <a:schemeClr val="lt2"/>
                </a:solidFill>
              </a:rPr>
              <a:t>: </a:t>
            </a:r>
            <a:r>
              <a:rPr lang="en" sz="3400">
                <a:solidFill>
                  <a:srgbClr val="FFFF00"/>
                </a:solidFill>
              </a:rPr>
              <a:t>Izī nay bi’haqī siga Goytanan Medhanīnan īyesus Kristos iyu,</a:t>
            </a:r>
            <a:r>
              <a:rPr lang="en" sz="3400">
                <a:solidFill>
                  <a:srgbClr val="28F82D"/>
                </a:solidFill>
              </a:rPr>
              <a:t> </a:t>
            </a:r>
            <a:endParaRPr sz="3400">
              <a:solidFill>
                <a:srgbClr val="28F82D"/>
              </a:solidFill>
            </a:endParaRPr>
          </a:p>
          <a:p>
            <a:pPr indent="-465137" lvl="0" marL="465137" rtl="0" algn="l">
              <a:spcBef>
                <a:spcPts val="0"/>
              </a:spcBef>
              <a:spcAft>
                <a:spcPts val="0"/>
              </a:spcAft>
              <a:buClr>
                <a:srgbClr val="FF0000"/>
              </a:buClr>
              <a:buSzPts val="3400"/>
              <a:buFont typeface="Noto Sans Symbols"/>
              <a:buChar char="❖"/>
            </a:pPr>
            <a:r>
              <a:rPr lang="en" sz="3400" u="sng">
                <a:solidFill>
                  <a:srgbClr val="FFFF00"/>
                </a:solidFill>
              </a:rPr>
              <a:t>Pr</a:t>
            </a:r>
            <a:r>
              <a:rPr lang="en" sz="3400">
                <a:solidFill>
                  <a:srgbClr val="FFFF00"/>
                </a:solidFill>
              </a:rPr>
              <a:t>: </a:t>
            </a:r>
            <a:r>
              <a:rPr lang="en" sz="3400">
                <a:solidFill>
                  <a:schemeClr val="lt2"/>
                </a:solidFill>
              </a:rPr>
              <a:t>This is truly the flesh of our God, &amp; Savior Jesus Christ’s, </a:t>
            </a:r>
            <a:endParaRPr sz="3400"/>
          </a:p>
        </p:txBody>
      </p:sp>
    </p:spTree>
  </p:cSld>
  <p:clrMapOvr>
    <a:masterClrMapping/>
  </p:clrMapOvr>
  <p:transition spd="med">
    <p:fade thruBlk="1"/>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2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81" name="Google Shape;881;p129"/>
          <p:cNvSpPr txBox="1"/>
          <p:nvPr>
            <p:ph idx="1" type="body"/>
          </p:nvPr>
        </p:nvSpPr>
        <p:spPr>
          <a:xfrm>
            <a:off x="332625" y="335750"/>
            <a:ext cx="4215900" cy="46350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00CC00"/>
              </a:buClr>
              <a:buSzPts val="2800"/>
              <a:buChar char="❖"/>
            </a:pPr>
            <a:r>
              <a:rPr lang="en" sz="2800" u="sng">
                <a:solidFill>
                  <a:schemeClr val="lt2"/>
                </a:solidFill>
              </a:rPr>
              <a:t>ካ</a:t>
            </a:r>
            <a:r>
              <a:rPr b="0" i="0" lang="en" sz="2800">
                <a:solidFill>
                  <a:schemeClr val="lt2"/>
                </a:solidFill>
                <a:latin typeface="Arial"/>
                <a:ea typeface="Arial"/>
                <a:cs typeface="Arial"/>
                <a:sym typeface="Arial"/>
              </a:rPr>
              <a:t>፡ </a:t>
            </a:r>
            <a:r>
              <a:rPr lang="en" sz="2800">
                <a:solidFill>
                  <a:srgbClr val="FFFF00"/>
                </a:solidFill>
              </a:rPr>
              <a:t>ዘይትወሀብ  ለሕይወት  ወለመድኃኒት  ወለሥርየተ ኀጢአት  ለእለ  ይነሥኡ  እምኔሁ  በአሚን ።</a:t>
            </a:r>
            <a:endParaRPr sz="2800">
              <a:solidFill>
                <a:schemeClr val="lt2"/>
              </a:solidFill>
              <a:latin typeface="Calibri"/>
              <a:ea typeface="Calibri"/>
              <a:cs typeface="Calibri"/>
              <a:sym typeface="Calibri"/>
            </a:endParaRPr>
          </a:p>
          <a:p>
            <a:pPr indent="-427037" lvl="0" marL="465137" marR="0" rtl="0" algn="l">
              <a:lnSpc>
                <a:spcPct val="100000"/>
              </a:lnSpc>
              <a:spcBef>
                <a:spcPts val="0"/>
              </a:spcBef>
              <a:spcAft>
                <a:spcPts val="0"/>
              </a:spcAft>
              <a:buClr>
                <a:srgbClr val="FFFFFF"/>
              </a:buClr>
              <a:buSzPts val="2800"/>
              <a:buChar char="❖"/>
            </a:pPr>
            <a:r>
              <a:rPr lang="en" sz="2800">
                <a:solidFill>
                  <a:srgbClr val="FFFFFF"/>
                </a:solidFill>
              </a:rPr>
              <a:t>ኣሚኖም  ካብኡ  ንዝቕበሉ  ንሕይወትን  ንመድኃኒትን  ንሥርየት  ኃጢኣትን  ዝወሃብ  እዩ ፡</a:t>
            </a:r>
            <a:endParaRPr sz="2800">
              <a:solidFill>
                <a:srgbClr val="FFFFFF"/>
              </a:solidFill>
            </a:endParaRPr>
          </a:p>
          <a:p>
            <a:pPr indent="0" lvl="0" marL="0" rtl="0" algn="l">
              <a:spcBef>
                <a:spcPts val="0"/>
              </a:spcBef>
              <a:spcAft>
                <a:spcPts val="0"/>
              </a:spcAft>
              <a:buNone/>
            </a:pPr>
            <a:r>
              <a:t/>
            </a:r>
            <a:endParaRPr sz="2800">
              <a:solidFill>
                <a:srgbClr val="28F82D"/>
              </a:solidFill>
            </a:endParaRPr>
          </a:p>
          <a:p>
            <a:pPr indent="0" lvl="0" marL="0" marR="0" rtl="0" algn="l">
              <a:lnSpc>
                <a:spcPct val="100000"/>
              </a:lnSpc>
              <a:spcBef>
                <a:spcPts val="680"/>
              </a:spcBef>
              <a:spcAft>
                <a:spcPts val="0"/>
              </a:spcAft>
              <a:buNone/>
            </a:pPr>
            <a:r>
              <a:t/>
            </a:r>
            <a:endParaRPr sz="2800"/>
          </a:p>
        </p:txBody>
      </p:sp>
      <p:sp>
        <p:nvSpPr>
          <p:cNvPr id="882" name="Google Shape;882;p129"/>
          <p:cNvSpPr txBox="1"/>
          <p:nvPr/>
        </p:nvSpPr>
        <p:spPr>
          <a:xfrm>
            <a:off x="4355075" y="242700"/>
            <a:ext cx="4568400" cy="4735500"/>
          </a:xfrm>
          <a:prstGeom prst="rect">
            <a:avLst/>
          </a:prstGeom>
          <a:noFill/>
          <a:ln>
            <a:noFill/>
          </a:ln>
        </p:spPr>
        <p:txBody>
          <a:bodyPr anchorCtr="0" anchor="t" bIns="91425" lIns="91425" spcFirstLastPara="1" rIns="91425" wrap="square" tIns="91425">
            <a:noAutofit/>
          </a:bodyPr>
          <a:lstStyle/>
          <a:p>
            <a:pPr indent="-439737" lvl="0" marL="465137" rtl="0" algn="l">
              <a:spcBef>
                <a:spcPts val="0"/>
              </a:spcBef>
              <a:spcAft>
                <a:spcPts val="0"/>
              </a:spcAft>
              <a:buClr>
                <a:srgbClr val="0000FF"/>
              </a:buClr>
              <a:buSzPts val="3000"/>
              <a:buFont typeface="Noto Sans Symbols"/>
              <a:buChar char="❖"/>
            </a:pPr>
            <a:r>
              <a:rPr lang="en" sz="3000" u="sng">
                <a:solidFill>
                  <a:schemeClr val="lt2"/>
                </a:solidFill>
              </a:rPr>
              <a:t>K</a:t>
            </a:r>
            <a:r>
              <a:rPr lang="en" sz="3000">
                <a:solidFill>
                  <a:schemeClr val="lt2"/>
                </a:solidFill>
              </a:rPr>
              <a:t>: </a:t>
            </a:r>
            <a:r>
              <a:rPr lang="en" sz="3000">
                <a:solidFill>
                  <a:srgbClr val="FFFF00"/>
                </a:solidFill>
              </a:rPr>
              <a:t>amīnom kaba’ ni’ziqibelu ni’hiwetn neMedhanītin ni’siryet haTīatn zi’wehab iyu</a:t>
            </a:r>
            <a:endParaRPr sz="3000">
              <a:solidFill>
                <a:srgbClr val="FFFF00"/>
              </a:solidFill>
            </a:endParaRPr>
          </a:p>
          <a:p>
            <a:pPr indent="-439737" lvl="0" marL="465137" rtl="0" algn="l">
              <a:spcBef>
                <a:spcPts val="0"/>
              </a:spcBef>
              <a:spcAft>
                <a:spcPts val="0"/>
              </a:spcAft>
              <a:buClr>
                <a:srgbClr val="FF0000"/>
              </a:buClr>
              <a:buSzPts val="3000"/>
              <a:buFont typeface="Noto Sans Symbols"/>
              <a:buChar char="❖"/>
            </a:pPr>
            <a:r>
              <a:rPr lang="en" sz="3000" u="sng">
                <a:solidFill>
                  <a:srgbClr val="FFFF00"/>
                </a:solidFill>
              </a:rPr>
              <a:t>Pr</a:t>
            </a:r>
            <a:r>
              <a:rPr lang="en" sz="3000">
                <a:solidFill>
                  <a:srgbClr val="FFFF00"/>
                </a:solidFill>
              </a:rPr>
              <a:t>: </a:t>
            </a:r>
            <a:r>
              <a:rPr lang="en" sz="3000">
                <a:solidFill>
                  <a:schemeClr val="lt2"/>
                </a:solidFill>
              </a:rPr>
              <a:t>for those that believe, and take it for Life and salvation, for remission of sin unto them that receive of it.</a:t>
            </a:r>
            <a:endParaRPr sz="3000"/>
          </a:p>
        </p:txBody>
      </p:sp>
    </p:spTree>
  </p:cSld>
  <p:clrMapOvr>
    <a:masterClrMapping/>
  </p:clrMapOvr>
  <p:transition spd="med">
    <p:fade thruBlk="1"/>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30"/>
          <p:cNvSpPr txBox="1"/>
          <p:nvPr>
            <p:ph idx="1" type="body"/>
          </p:nvPr>
        </p:nvSpPr>
        <p:spPr>
          <a:xfrm>
            <a:off x="947731" y="1633538"/>
            <a:ext cx="4375500" cy="4635000"/>
          </a:xfrm>
          <a:prstGeom prst="rect">
            <a:avLst/>
          </a:prstGeom>
        </p:spPr>
        <p:txBody>
          <a:bodyPr anchorCtr="0" anchor="t" bIns="91425" lIns="91425" spcFirstLastPara="1" rIns="91425" wrap="square" tIns="91425">
            <a:noAutofit/>
          </a:bodyPr>
          <a:lstStyle/>
          <a:p>
            <a:pPr indent="-465137" lvl="0" marL="465137" rtl="0" algn="l">
              <a:spcBef>
                <a:spcPts val="680"/>
              </a:spcBef>
              <a:spcAft>
                <a:spcPts val="0"/>
              </a:spcAft>
              <a:buClr>
                <a:srgbClr val="33CC33"/>
              </a:buClr>
              <a:buSzPts val="3400"/>
              <a:buChar char="❖"/>
            </a:pPr>
            <a:r>
              <a:rPr b="1" lang="en" sz="3400" u="sng">
                <a:solidFill>
                  <a:schemeClr val="lt2"/>
                </a:solidFill>
              </a:rPr>
              <a:t>ሕ</a:t>
            </a:r>
            <a:r>
              <a:rPr b="1" lang="en" sz="3400">
                <a:solidFill>
                  <a:srgbClr val="FFFFFF"/>
                </a:solidFill>
              </a:rPr>
              <a:t>፡-</a:t>
            </a:r>
            <a:r>
              <a:rPr lang="en" sz="3400">
                <a:solidFill>
                  <a:srgbClr val="FFFF00"/>
                </a:solidFill>
              </a:rPr>
              <a:t> አሜን</a:t>
            </a:r>
            <a:endParaRPr/>
          </a:p>
          <a:p>
            <a:pPr indent="-465137" lvl="0" marL="465137" rtl="0" algn="l">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indent="0" lvl="0" marL="0" rtl="0" algn="l">
              <a:spcBef>
                <a:spcPts val="680"/>
              </a:spcBef>
              <a:spcAft>
                <a:spcPts val="0"/>
              </a:spcAft>
              <a:buNone/>
            </a:pPr>
            <a:r>
              <a:t/>
            </a:r>
            <a:endParaRPr/>
          </a:p>
        </p:txBody>
      </p:sp>
      <p:sp>
        <p:nvSpPr>
          <p:cNvPr id="888" name="Google Shape;888;p130"/>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889" name="Google Shape;889;p130"/>
          <p:cNvSpPr txBox="1"/>
          <p:nvPr/>
        </p:nvSpPr>
        <p:spPr>
          <a:xfrm>
            <a:off x="4533750" y="1637269"/>
            <a:ext cx="4375500" cy="2327700"/>
          </a:xfrm>
          <a:prstGeom prst="rect">
            <a:avLst/>
          </a:prstGeom>
          <a:noFill/>
          <a:ln>
            <a:noFill/>
          </a:ln>
        </p:spPr>
        <p:txBody>
          <a:bodyPr anchorCtr="0" anchor="t" bIns="91425" lIns="91425" spcFirstLastPara="1" rIns="91425" wrap="square" tIns="91425">
            <a:noAutofit/>
          </a:bodyPr>
          <a:lstStyle/>
          <a:p>
            <a:pPr indent="-465137" lvl="0" marL="465137" rtl="0" algn="l">
              <a:spcBef>
                <a:spcPts val="680"/>
              </a:spcBef>
              <a:spcAft>
                <a:spcPts val="0"/>
              </a:spcAft>
              <a:buClr>
                <a:srgbClr val="0000FF"/>
              </a:buClr>
              <a:buSzPts val="3400"/>
              <a:buFont typeface="Noto Sans Symbols"/>
              <a:buChar char="❖"/>
            </a:pPr>
            <a:r>
              <a:rPr b="1" lang="en" sz="3400" u="sng">
                <a:solidFill>
                  <a:schemeClr val="lt2"/>
                </a:solidFill>
              </a:rPr>
              <a:t>H</a:t>
            </a:r>
            <a:r>
              <a:rPr b="1" lang="en" sz="3400">
                <a:solidFill>
                  <a:schemeClr val="lt2"/>
                </a:solidFill>
              </a:rPr>
              <a:t>:</a:t>
            </a:r>
            <a:r>
              <a:rPr lang="en" sz="3400">
                <a:solidFill>
                  <a:schemeClr val="lt2"/>
                </a:solidFill>
              </a:rPr>
              <a:t> </a:t>
            </a:r>
            <a:r>
              <a:rPr lang="en" sz="3400">
                <a:solidFill>
                  <a:srgbClr val="FFFF00"/>
                </a:solidFill>
              </a:rPr>
              <a:t>Amien</a:t>
            </a:r>
            <a:endParaRPr sz="3400">
              <a:solidFill>
                <a:srgbClr val="FFFF00"/>
              </a:solidFill>
            </a:endParaRPr>
          </a:p>
          <a:p>
            <a:pPr indent="-465137" lvl="0" marL="465137" rtl="0" algn="l">
              <a:spcBef>
                <a:spcPts val="680"/>
              </a:spcBef>
              <a:spcAft>
                <a:spcPts val="0"/>
              </a:spcAft>
              <a:buClr>
                <a:srgbClr val="FF0000"/>
              </a:buClr>
              <a:buSzPts val="3400"/>
              <a:buFont typeface="Noto Sans Symbols"/>
              <a:buChar char="❖"/>
            </a:pPr>
            <a:r>
              <a:rPr b="1" lang="en" sz="3400" u="sng">
                <a:solidFill>
                  <a:srgbClr val="FFFF00"/>
                </a:solidFill>
              </a:rPr>
              <a:t>P</a:t>
            </a:r>
            <a:r>
              <a:rPr b="1" lang="en" sz="3400">
                <a:solidFill>
                  <a:srgbClr val="FFFF00"/>
                </a:solidFill>
              </a:rPr>
              <a:t>:</a:t>
            </a:r>
            <a:r>
              <a:rPr lang="en" sz="3400">
                <a:solidFill>
                  <a:schemeClr val="lt2"/>
                </a:solidFill>
              </a:rPr>
              <a:t> Amen.</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3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95" name="Google Shape;895;p131"/>
          <p:cNvSpPr txBox="1"/>
          <p:nvPr>
            <p:ph idx="1" type="body"/>
          </p:nvPr>
        </p:nvSpPr>
        <p:spPr>
          <a:xfrm>
            <a:off x="338125" y="311363"/>
            <a:ext cx="4263600" cy="4635000"/>
          </a:xfrm>
          <a:prstGeom prst="rect">
            <a:avLst/>
          </a:prstGeom>
          <a:noFill/>
          <a:ln>
            <a:noFill/>
          </a:ln>
        </p:spPr>
        <p:txBody>
          <a:bodyPr anchorCtr="0" anchor="t" bIns="46025" lIns="92075" spcFirstLastPara="1" rIns="92075" wrap="square" tIns="46025">
            <a:noAutofit/>
          </a:bodyPr>
          <a:lstStyle/>
          <a:p>
            <a:pPr indent="-395287" lvl="0" marL="465137" marR="0" rtl="0" algn="l">
              <a:lnSpc>
                <a:spcPct val="100000"/>
              </a:lnSpc>
              <a:spcBef>
                <a:spcPts val="0"/>
              </a:spcBef>
              <a:spcAft>
                <a:spcPts val="0"/>
              </a:spcAft>
              <a:buClr>
                <a:srgbClr val="02CA02"/>
              </a:buClr>
              <a:buSzPts val="2300"/>
              <a:buChar char="❖"/>
            </a:pPr>
            <a:r>
              <a:rPr lang="en" sz="2300" u="sng">
                <a:solidFill>
                  <a:schemeClr val="lt2"/>
                </a:solidFill>
              </a:rPr>
              <a:t>ካ</a:t>
            </a:r>
            <a:r>
              <a:rPr b="0" i="0" lang="en" sz="2300">
                <a:solidFill>
                  <a:schemeClr val="lt2"/>
                </a:solidFill>
                <a:latin typeface="Arial"/>
                <a:ea typeface="Arial"/>
                <a:cs typeface="Arial"/>
                <a:sym typeface="Arial"/>
              </a:rPr>
              <a:t>፡</a:t>
            </a:r>
            <a:r>
              <a:rPr b="0" i="0" lang="en" sz="2300" u="none">
                <a:solidFill>
                  <a:srgbClr val="00FF00"/>
                </a:solidFill>
                <a:latin typeface="Arial"/>
                <a:ea typeface="Arial"/>
                <a:cs typeface="Arial"/>
                <a:sym typeface="Arial"/>
              </a:rPr>
              <a:t> </a:t>
            </a:r>
            <a:r>
              <a:rPr lang="en" sz="2300">
                <a:solidFill>
                  <a:srgbClr val="FFFF00"/>
                </a:solidFill>
              </a:rPr>
              <a:t>ደም  ክቡር ዘበማን  ዝ ውእቱ ዘእግዚእነ  ወአምላክነ  ወመድኃኒነ  ኢየሱስ  ክርስቶስ</a:t>
            </a:r>
            <a:r>
              <a:rPr b="0" i="0" lang="en" sz="2300" u="none">
                <a:solidFill>
                  <a:srgbClr val="00FF00"/>
                </a:solidFill>
                <a:latin typeface="Arial"/>
                <a:ea typeface="Arial"/>
                <a:cs typeface="Arial"/>
                <a:sym typeface="Arial"/>
              </a:rPr>
              <a:t> </a:t>
            </a:r>
            <a:r>
              <a:rPr lang="en" sz="2300">
                <a:solidFill>
                  <a:srgbClr val="FFFF00"/>
                </a:solidFill>
              </a:rPr>
              <a:t>ዘይትወሀብ  ለሕይወት ወለመድኃኒት  ወለሥርየተ ኀጢአት ለእለ ይትሜጠዉ  እምኔሁ በአሚን</a:t>
            </a:r>
            <a:endParaRPr b="0" i="0" sz="2300" u="none">
              <a:solidFill>
                <a:srgbClr val="00FF00"/>
              </a:solidFill>
              <a:latin typeface="Arial"/>
              <a:ea typeface="Arial"/>
              <a:cs typeface="Arial"/>
              <a:sym typeface="Arial"/>
            </a:endParaRPr>
          </a:p>
          <a:p>
            <a:pPr indent="-395287" lvl="0" marL="465137" marR="0" rtl="0" algn="l">
              <a:lnSpc>
                <a:spcPct val="100000"/>
              </a:lnSpc>
              <a:spcBef>
                <a:spcPts val="0"/>
              </a:spcBef>
              <a:spcAft>
                <a:spcPts val="0"/>
              </a:spcAft>
              <a:buClr>
                <a:srgbClr val="FFFFFF"/>
              </a:buClr>
              <a:buSzPts val="2300"/>
              <a:buChar char="❖"/>
            </a:pPr>
            <a:r>
              <a:rPr b="0" i="0" lang="en" sz="2300" u="none">
                <a:solidFill>
                  <a:srgbClr val="FFFFFF"/>
                </a:solidFill>
                <a:latin typeface="Arial"/>
                <a:ea typeface="Arial"/>
                <a:cs typeface="Arial"/>
                <a:sym typeface="Arial"/>
              </a:rPr>
              <a:t>እዚ ናይ ብሓቂ ናይ ጐይታናን መድኃኒናን ኢየሱስ ክርስቶስ ክቡር ደሙ እዩ፡ ኣሚኖም ካብኡ ንዚቕበሉ፡ ንሕይወትን ንመድኃኒትን ንሥርየት ኃጢኣትን ዚወሃብ እዩ።</a:t>
            </a:r>
            <a:endParaRPr b="0" i="0" sz="230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sz="2300">
              <a:solidFill>
                <a:srgbClr val="FFFFFF"/>
              </a:solidFill>
            </a:endParaRPr>
          </a:p>
          <a:p>
            <a:pPr indent="0" lvl="0" marL="0" marR="0" rtl="0" algn="l">
              <a:lnSpc>
                <a:spcPct val="100000"/>
              </a:lnSpc>
              <a:spcBef>
                <a:spcPts val="680"/>
              </a:spcBef>
              <a:spcAft>
                <a:spcPts val="0"/>
              </a:spcAft>
              <a:buNone/>
            </a:pPr>
            <a:r>
              <a:t/>
            </a:r>
            <a:endParaRPr sz="2300"/>
          </a:p>
        </p:txBody>
      </p:sp>
      <p:sp>
        <p:nvSpPr>
          <p:cNvPr id="896" name="Google Shape;896;p131"/>
          <p:cNvSpPr txBox="1"/>
          <p:nvPr/>
        </p:nvSpPr>
        <p:spPr>
          <a:xfrm>
            <a:off x="4520600" y="202631"/>
            <a:ext cx="4518900" cy="4675800"/>
          </a:xfrm>
          <a:prstGeom prst="rect">
            <a:avLst/>
          </a:prstGeom>
          <a:noFill/>
          <a:ln>
            <a:noFill/>
          </a:ln>
        </p:spPr>
        <p:txBody>
          <a:bodyPr anchorCtr="0" anchor="t" bIns="91425" lIns="91425" spcFirstLastPara="1" rIns="91425" wrap="square" tIns="91425">
            <a:noAutofit/>
          </a:bodyPr>
          <a:lstStyle/>
          <a:p>
            <a:pPr indent="-401637" lvl="0" marL="465137" rtl="0" algn="l">
              <a:spcBef>
                <a:spcPts val="0"/>
              </a:spcBef>
              <a:spcAft>
                <a:spcPts val="0"/>
              </a:spcAft>
              <a:buClr>
                <a:srgbClr val="0000FF"/>
              </a:buClr>
              <a:buSzPts val="2400"/>
              <a:buFont typeface="Noto Sans Symbols"/>
              <a:buChar char="❖"/>
            </a:pPr>
            <a:r>
              <a:rPr lang="en" sz="2400" u="sng">
                <a:solidFill>
                  <a:schemeClr val="lt2"/>
                </a:solidFill>
              </a:rPr>
              <a:t>K</a:t>
            </a:r>
            <a:r>
              <a:rPr lang="en" sz="2400">
                <a:solidFill>
                  <a:schemeClr val="lt2"/>
                </a:solidFill>
              </a:rPr>
              <a:t>: </a:t>
            </a:r>
            <a:r>
              <a:rPr lang="en" sz="2400">
                <a:solidFill>
                  <a:srgbClr val="FFFF00"/>
                </a:solidFill>
              </a:rPr>
              <a:t>Izī nay bihaqī nay Gotanan Medhanīnan Iyesus Kristos kibur demu iyu amīnom kaba niziqebelu, nihiwetin ni’medhanītn ni’siryet hatiatn zi’wehab iyu</a:t>
            </a:r>
            <a:endParaRPr sz="2400">
              <a:solidFill>
                <a:srgbClr val="FFFF00"/>
              </a:solidFill>
            </a:endParaRPr>
          </a:p>
          <a:p>
            <a:pPr indent="-401637" lvl="0" marL="465137" rtl="0" algn="l">
              <a:spcBef>
                <a:spcPts val="0"/>
              </a:spcBef>
              <a:spcAft>
                <a:spcPts val="0"/>
              </a:spcAft>
              <a:buClr>
                <a:srgbClr val="FF0000"/>
              </a:buClr>
              <a:buSzPts val="2400"/>
              <a:buFont typeface="Noto Sans Symbols"/>
              <a:buChar char="❖"/>
            </a:pPr>
            <a:r>
              <a:rPr lang="en" sz="2400" u="sng">
                <a:solidFill>
                  <a:srgbClr val="FFFF00"/>
                </a:solidFill>
              </a:rPr>
              <a:t>Pr</a:t>
            </a:r>
            <a:r>
              <a:rPr lang="en" sz="2400">
                <a:solidFill>
                  <a:srgbClr val="FFFF00"/>
                </a:solidFill>
              </a:rPr>
              <a:t>: </a:t>
            </a:r>
            <a:r>
              <a:rPr lang="en" sz="2400">
                <a:solidFill>
                  <a:schemeClr val="lt2"/>
                </a:solidFill>
              </a:rPr>
              <a:t>This is truly our God, &amp; Savior Jesus Christ’s precious blood, to whoever believes, and accepts it; for life, salvation, and blotting out of sins it is given.  </a:t>
            </a:r>
            <a:endParaRPr sz="2400"/>
          </a:p>
        </p:txBody>
      </p:sp>
    </p:spTree>
  </p:cSld>
  <p:clrMapOvr>
    <a:masterClrMapping/>
  </p:clrMapOvr>
  <p:transition spd="med">
    <p:fade thruBlk="1"/>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32"/>
          <p:cNvSpPr txBox="1"/>
          <p:nvPr>
            <p:ph idx="1" type="body"/>
          </p:nvPr>
        </p:nvSpPr>
        <p:spPr>
          <a:xfrm>
            <a:off x="1287050" y="1692281"/>
            <a:ext cx="3484800" cy="1323300"/>
          </a:xfrm>
          <a:prstGeom prst="rect">
            <a:avLst/>
          </a:prstGeom>
        </p:spPr>
        <p:txBody>
          <a:bodyPr anchorCtr="0" anchor="t" bIns="91425" lIns="91425" spcFirstLastPara="1" rIns="91425" wrap="square" tIns="91425">
            <a:noAutofit/>
          </a:bodyPr>
          <a:lstStyle/>
          <a:p>
            <a:pPr indent="-465137" lvl="0" marL="465137" rtl="0" algn="l">
              <a:spcBef>
                <a:spcPts val="680"/>
              </a:spcBef>
              <a:spcAft>
                <a:spcPts val="0"/>
              </a:spcAft>
              <a:buClr>
                <a:srgbClr val="33CC33"/>
              </a:buClr>
              <a:buSzPts val="3400"/>
              <a:buChar char="❖"/>
            </a:pPr>
            <a:r>
              <a:rPr b="1" lang="en" sz="3400" u="sng">
                <a:solidFill>
                  <a:schemeClr val="lt2"/>
                </a:solidFill>
              </a:rPr>
              <a:t>ሕ</a:t>
            </a:r>
            <a:r>
              <a:rPr b="1" lang="en" sz="3400">
                <a:solidFill>
                  <a:srgbClr val="FFFFFF"/>
                </a:solidFill>
              </a:rPr>
              <a:t>፡-</a:t>
            </a:r>
            <a:r>
              <a:rPr lang="en" sz="3400">
                <a:solidFill>
                  <a:srgbClr val="FFFF00"/>
                </a:solidFill>
              </a:rPr>
              <a:t> አሜን</a:t>
            </a:r>
            <a:endParaRPr/>
          </a:p>
          <a:p>
            <a:pPr indent="-465137" lvl="0" marL="465137" rtl="0" algn="l">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indent="0" lvl="0" marL="0" rtl="0" algn="l">
              <a:spcBef>
                <a:spcPts val="680"/>
              </a:spcBef>
              <a:spcAft>
                <a:spcPts val="0"/>
              </a:spcAft>
              <a:buNone/>
            </a:pPr>
            <a:r>
              <a:t/>
            </a:r>
            <a:endParaRPr/>
          </a:p>
          <a:p>
            <a:pPr indent="0" lvl="0" marL="0" rtl="0" algn="l">
              <a:spcBef>
                <a:spcPts val="640"/>
              </a:spcBef>
              <a:spcAft>
                <a:spcPts val="0"/>
              </a:spcAft>
              <a:buNone/>
            </a:pPr>
            <a:r>
              <a:t/>
            </a:r>
            <a:endParaRPr/>
          </a:p>
        </p:txBody>
      </p:sp>
      <p:sp>
        <p:nvSpPr>
          <p:cNvPr id="902" name="Google Shape;902;p132"/>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903" name="Google Shape;903;p132"/>
          <p:cNvSpPr txBox="1"/>
          <p:nvPr/>
        </p:nvSpPr>
        <p:spPr>
          <a:xfrm>
            <a:off x="4732875" y="1673644"/>
            <a:ext cx="3888600" cy="1455600"/>
          </a:xfrm>
          <a:prstGeom prst="rect">
            <a:avLst/>
          </a:prstGeom>
          <a:noFill/>
          <a:ln>
            <a:noFill/>
          </a:ln>
        </p:spPr>
        <p:txBody>
          <a:bodyPr anchorCtr="0" anchor="t" bIns="91425" lIns="91425" spcFirstLastPara="1" rIns="91425" wrap="square" tIns="91425">
            <a:noAutofit/>
          </a:bodyPr>
          <a:lstStyle/>
          <a:p>
            <a:pPr indent="-465137" lvl="0" marL="465137" rtl="0" algn="l">
              <a:spcBef>
                <a:spcPts val="680"/>
              </a:spcBef>
              <a:spcAft>
                <a:spcPts val="0"/>
              </a:spcAft>
              <a:buClr>
                <a:srgbClr val="0000FF"/>
              </a:buClr>
              <a:buSzPts val="3400"/>
              <a:buFont typeface="Noto Sans Symbols"/>
              <a:buChar char="❖"/>
            </a:pPr>
            <a:r>
              <a:rPr b="1" lang="en" sz="3400" u="sng">
                <a:solidFill>
                  <a:schemeClr val="lt2"/>
                </a:solidFill>
              </a:rPr>
              <a:t>H</a:t>
            </a:r>
            <a:r>
              <a:rPr b="1" lang="en" sz="3400">
                <a:solidFill>
                  <a:schemeClr val="lt2"/>
                </a:solidFill>
              </a:rPr>
              <a:t>:</a:t>
            </a:r>
            <a:r>
              <a:rPr lang="en" sz="3400">
                <a:solidFill>
                  <a:schemeClr val="lt2"/>
                </a:solidFill>
              </a:rPr>
              <a:t> </a:t>
            </a:r>
            <a:r>
              <a:rPr lang="en" sz="3400">
                <a:solidFill>
                  <a:srgbClr val="FFFF00"/>
                </a:solidFill>
              </a:rPr>
              <a:t>Amien</a:t>
            </a:r>
            <a:endParaRPr sz="3400">
              <a:solidFill>
                <a:srgbClr val="FFFF00"/>
              </a:solidFill>
            </a:endParaRPr>
          </a:p>
          <a:p>
            <a:pPr indent="-465137" lvl="0" marL="465137" rtl="0" algn="l">
              <a:spcBef>
                <a:spcPts val="680"/>
              </a:spcBef>
              <a:spcAft>
                <a:spcPts val="0"/>
              </a:spcAft>
              <a:buClr>
                <a:srgbClr val="FF0000"/>
              </a:buClr>
              <a:buSzPts val="3400"/>
              <a:buFont typeface="Noto Sans Symbols"/>
              <a:buChar char="❖"/>
            </a:pPr>
            <a:r>
              <a:rPr lang="en" sz="3400" u="sng">
                <a:solidFill>
                  <a:srgbClr val="FFFF00"/>
                </a:solidFill>
              </a:rPr>
              <a:t>P</a:t>
            </a:r>
            <a:r>
              <a:rPr lang="en" sz="3400">
                <a:solidFill>
                  <a:srgbClr val="FFFF00"/>
                </a:solidFill>
              </a:rPr>
              <a:t>:</a:t>
            </a:r>
            <a:r>
              <a:rPr lang="en" sz="3400">
                <a:solidFill>
                  <a:schemeClr val="lt2"/>
                </a:solidFill>
              </a:rPr>
              <a:t> Amen.</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3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09" name="Google Shape;909;p133"/>
          <p:cNvSpPr txBox="1"/>
          <p:nvPr>
            <p:ph idx="1" type="body"/>
          </p:nvPr>
        </p:nvSpPr>
        <p:spPr>
          <a:xfrm>
            <a:off x="457750" y="507300"/>
            <a:ext cx="4508100" cy="46350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33CC33"/>
              </a:buClr>
              <a:buSzPts val="3400"/>
              <a:buChar char="❖"/>
            </a:pPr>
            <a:r>
              <a:rPr lang="en" sz="3400" u="sng">
                <a:solidFill>
                  <a:schemeClr val="lt2"/>
                </a:solidFill>
              </a:rPr>
              <a:t>ካ</a:t>
            </a:r>
            <a:r>
              <a:rPr b="0" i="0" lang="en" sz="3400">
                <a:solidFill>
                  <a:schemeClr val="lt2"/>
                </a:solidFill>
                <a:latin typeface="Arial"/>
                <a:ea typeface="Arial"/>
                <a:cs typeface="Arial"/>
                <a:sym typeface="Arial"/>
              </a:rPr>
              <a:t>፡</a:t>
            </a:r>
            <a:r>
              <a:rPr b="0" i="0" lang="en" sz="3400" u="none">
                <a:solidFill>
                  <a:srgbClr val="00FF00"/>
                </a:solidFill>
                <a:latin typeface="Arial"/>
                <a:ea typeface="Arial"/>
                <a:cs typeface="Arial"/>
                <a:sym typeface="Arial"/>
              </a:rPr>
              <a:t>  </a:t>
            </a:r>
            <a:r>
              <a:rPr b="0" i="0" lang="en" sz="3400" u="none">
                <a:solidFill>
                  <a:srgbClr val="FFFF00"/>
                </a:solidFill>
                <a:latin typeface="Arial"/>
                <a:ea typeface="Arial"/>
                <a:cs typeface="Arial"/>
                <a:sym typeface="Arial"/>
              </a:rPr>
              <a:t>እስመ ዝንቱ ውእቱ ሥጋሁ ወደሙ ለአማኑኤል አምላክነ ዘበአማን።</a:t>
            </a:r>
            <a:endParaRPr b="0" i="0" sz="2400" u="sng">
              <a:solidFill>
                <a:schemeClr val="lt2"/>
              </a:solidFill>
              <a:latin typeface="Arial"/>
              <a:ea typeface="Arial"/>
              <a:cs typeface="Arial"/>
              <a:sym typeface="Arial"/>
            </a:endParaRPr>
          </a:p>
          <a:p>
            <a:pPr indent="-465137" lvl="0" marL="465137" marR="0" rtl="0" algn="l">
              <a:lnSpc>
                <a:spcPct val="100000"/>
              </a:lnSpc>
              <a:spcBef>
                <a:spcPts val="640"/>
              </a:spcBef>
              <a:spcAft>
                <a:spcPts val="0"/>
              </a:spcAft>
              <a:buClr>
                <a:srgbClr val="FFFFFF"/>
              </a:buClr>
              <a:buSzPts val="3200"/>
              <a:buChar char="❖"/>
            </a:pPr>
            <a:r>
              <a:rPr b="0" i="0" lang="en" sz="3200" u="none">
                <a:solidFill>
                  <a:srgbClr val="FFFFFF"/>
                </a:solidFill>
                <a:latin typeface="Arial"/>
                <a:ea typeface="Arial"/>
                <a:cs typeface="Arial"/>
                <a:sym typeface="Arial"/>
              </a:rPr>
              <a:t>እዚ ናይ ኣማኑኤል ኣምላኽና ናይ ብሓቂ ሥጋኡን ደሙን እዩ። </a:t>
            </a:r>
            <a:endParaRPr b="0" i="0" sz="3200" u="none">
              <a:solidFill>
                <a:srgbClr val="FFFFFF"/>
              </a:solidFill>
              <a:latin typeface="Arial"/>
              <a:ea typeface="Arial"/>
              <a:cs typeface="Arial"/>
              <a:sym typeface="Arial"/>
            </a:endParaRPr>
          </a:p>
          <a:p>
            <a:pPr indent="0" lvl="0" marL="0" marR="0" rtl="0" algn="l">
              <a:lnSpc>
                <a:spcPct val="100000"/>
              </a:lnSpc>
              <a:spcBef>
                <a:spcPts val="640"/>
              </a:spcBef>
              <a:spcAft>
                <a:spcPts val="0"/>
              </a:spcAft>
              <a:buNone/>
            </a:pPr>
            <a:r>
              <a:t/>
            </a:r>
            <a:endParaRPr>
              <a:solidFill>
                <a:srgbClr val="FFFFFF"/>
              </a:solidFill>
            </a:endParaRPr>
          </a:p>
          <a:p>
            <a:pPr indent="-388937" lvl="0" marL="465137" marR="0" rtl="0" algn="l">
              <a:lnSpc>
                <a:spcPct val="100000"/>
              </a:lnSpc>
              <a:spcBef>
                <a:spcPts val="240"/>
              </a:spcBef>
              <a:spcAft>
                <a:spcPts val="0"/>
              </a:spcAft>
              <a:buClr>
                <a:schemeClr val="accent1"/>
              </a:buClr>
              <a:buSzPts val="1200"/>
              <a:buFont typeface="Noto Sans Symbols"/>
              <a:buNone/>
            </a:pPr>
            <a:r>
              <a:t/>
            </a:r>
            <a:endParaRPr b="0" i="0" sz="1200" u="none">
              <a:solidFill>
                <a:srgbClr val="00FF00"/>
              </a:solidFill>
              <a:latin typeface="Arial"/>
              <a:ea typeface="Arial"/>
              <a:cs typeface="Arial"/>
              <a:sym typeface="Arial"/>
            </a:endParaRPr>
          </a:p>
          <a:p>
            <a:pPr indent="0" lvl="0" marL="0" marR="0" rtl="0" algn="l">
              <a:lnSpc>
                <a:spcPct val="100000"/>
              </a:lnSpc>
              <a:spcBef>
                <a:spcPts val="680"/>
              </a:spcBef>
              <a:spcAft>
                <a:spcPts val="0"/>
              </a:spcAft>
              <a:buNone/>
            </a:pPr>
            <a:r>
              <a:t/>
            </a:r>
            <a:endParaRPr/>
          </a:p>
        </p:txBody>
      </p:sp>
      <p:sp>
        <p:nvSpPr>
          <p:cNvPr id="910" name="Google Shape;910;p133"/>
          <p:cNvSpPr txBox="1"/>
          <p:nvPr/>
        </p:nvSpPr>
        <p:spPr>
          <a:xfrm>
            <a:off x="4515650" y="371850"/>
            <a:ext cx="4195800" cy="4794600"/>
          </a:xfrm>
          <a:prstGeom prst="rect">
            <a:avLst/>
          </a:prstGeom>
          <a:noFill/>
          <a:ln>
            <a:noFill/>
          </a:ln>
        </p:spPr>
        <p:txBody>
          <a:bodyPr anchorCtr="0" anchor="t" bIns="91425" lIns="91425" spcFirstLastPara="1" rIns="91425" wrap="square" tIns="91425">
            <a:noAutofit/>
          </a:bodyPr>
          <a:lstStyle/>
          <a:p>
            <a:pPr indent="-446087" lvl="0" marL="465137" rtl="0" algn="l">
              <a:spcBef>
                <a:spcPts val="640"/>
              </a:spcBef>
              <a:spcAft>
                <a:spcPts val="0"/>
              </a:spcAft>
              <a:buClr>
                <a:srgbClr val="0000FF"/>
              </a:buClr>
              <a:buSzPts val="2900"/>
              <a:buFont typeface="Noto Sans Symbols"/>
              <a:buChar char="❖"/>
            </a:pPr>
            <a:r>
              <a:rPr lang="en" sz="2900" u="sng">
                <a:solidFill>
                  <a:schemeClr val="lt2"/>
                </a:solidFill>
              </a:rPr>
              <a:t>K</a:t>
            </a:r>
            <a:r>
              <a:rPr lang="en" sz="2900">
                <a:solidFill>
                  <a:schemeClr val="lt2"/>
                </a:solidFill>
              </a:rPr>
              <a:t>: </a:t>
            </a:r>
            <a:r>
              <a:rPr lang="en" sz="2900">
                <a:solidFill>
                  <a:srgbClr val="FFFF00"/>
                </a:solidFill>
              </a:rPr>
              <a:t>Isme zintu wi’itu “Imrie” sigahu we-demu leAmanuiel Amlakine zebe-Aman</a:t>
            </a:r>
            <a:endParaRPr sz="2900">
              <a:solidFill>
                <a:srgbClr val="FF6600"/>
              </a:solidFill>
            </a:endParaRPr>
          </a:p>
          <a:p>
            <a:pPr indent="-446087" lvl="0" marL="465137" rtl="0" algn="l">
              <a:spcBef>
                <a:spcPts val="640"/>
              </a:spcBef>
              <a:spcAft>
                <a:spcPts val="0"/>
              </a:spcAft>
              <a:buClr>
                <a:srgbClr val="FF0000"/>
              </a:buClr>
              <a:buSzPts val="2900"/>
              <a:buFont typeface="Noto Sans Symbols"/>
              <a:buChar char="❖"/>
            </a:pPr>
            <a:r>
              <a:rPr lang="en" sz="2900" u="sng">
                <a:solidFill>
                  <a:srgbClr val="FFFF00"/>
                </a:solidFill>
              </a:rPr>
              <a:t>Pr</a:t>
            </a:r>
            <a:r>
              <a:rPr lang="en" sz="2900">
                <a:solidFill>
                  <a:srgbClr val="FFFF00"/>
                </a:solidFill>
              </a:rPr>
              <a:t>: </a:t>
            </a:r>
            <a:r>
              <a:rPr lang="en" sz="2900">
                <a:solidFill>
                  <a:schemeClr val="lt2"/>
                </a:solidFill>
              </a:rPr>
              <a:t>this is truly “Imirie” the flesh &amp; blood of Amanuel our God</a:t>
            </a:r>
            <a:endParaRPr sz="2900"/>
          </a:p>
        </p:txBody>
      </p:sp>
    </p:spTree>
  </p:cSld>
  <p:clrMapOvr>
    <a:masterClrMapping/>
  </p:clrMapOvr>
  <p:transition spd="med">
    <p:fade thruBlk="1"/>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34"/>
          <p:cNvSpPr txBox="1"/>
          <p:nvPr>
            <p:ph idx="1" type="body"/>
          </p:nvPr>
        </p:nvSpPr>
        <p:spPr>
          <a:xfrm>
            <a:off x="1524200" y="1747781"/>
            <a:ext cx="3900300" cy="2299200"/>
          </a:xfrm>
          <a:prstGeom prst="rect">
            <a:avLst/>
          </a:prstGeom>
        </p:spPr>
        <p:txBody>
          <a:bodyPr anchorCtr="0" anchor="t" bIns="91425" lIns="91425" spcFirstLastPara="1" rIns="91425" wrap="square" tIns="91425">
            <a:noAutofit/>
          </a:bodyPr>
          <a:lstStyle/>
          <a:p>
            <a:pPr indent="-465137" lvl="0" marL="465137" rtl="0" algn="l">
              <a:spcBef>
                <a:spcPts val="680"/>
              </a:spcBef>
              <a:spcAft>
                <a:spcPts val="0"/>
              </a:spcAft>
              <a:buClr>
                <a:srgbClr val="33CC33"/>
              </a:buClr>
              <a:buSzPts val="3400"/>
              <a:buChar char="❖"/>
            </a:pPr>
            <a:r>
              <a:rPr b="1" lang="en" sz="3400" u="sng">
                <a:solidFill>
                  <a:schemeClr val="lt2"/>
                </a:solidFill>
              </a:rPr>
              <a:t>ሕ</a:t>
            </a:r>
            <a:r>
              <a:rPr b="1" lang="en" sz="3400">
                <a:solidFill>
                  <a:srgbClr val="FFFFFF"/>
                </a:solidFill>
              </a:rPr>
              <a:t>፡-</a:t>
            </a:r>
            <a:r>
              <a:rPr lang="en" sz="3400">
                <a:solidFill>
                  <a:srgbClr val="FFFF00"/>
                </a:solidFill>
              </a:rPr>
              <a:t> አሜን</a:t>
            </a:r>
            <a:endParaRPr/>
          </a:p>
          <a:p>
            <a:pPr indent="-465137" lvl="0" marL="465137" rtl="0" algn="l">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indent="0" lvl="0" marL="0" rtl="0" algn="l">
              <a:spcBef>
                <a:spcPts val="680"/>
              </a:spcBef>
              <a:spcAft>
                <a:spcPts val="0"/>
              </a:spcAft>
              <a:buNone/>
            </a:pPr>
            <a:r>
              <a:t/>
            </a:r>
            <a:endParaRPr/>
          </a:p>
          <a:p>
            <a:pPr indent="0" lvl="0" marL="0" rtl="0" algn="l">
              <a:spcBef>
                <a:spcPts val="640"/>
              </a:spcBef>
              <a:spcAft>
                <a:spcPts val="0"/>
              </a:spcAft>
              <a:buNone/>
            </a:pPr>
            <a:r>
              <a:t/>
            </a:r>
            <a:endParaRPr/>
          </a:p>
        </p:txBody>
      </p:sp>
      <p:sp>
        <p:nvSpPr>
          <p:cNvPr id="916" name="Google Shape;916;p134"/>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917" name="Google Shape;917;p134"/>
          <p:cNvSpPr txBox="1"/>
          <p:nvPr/>
        </p:nvSpPr>
        <p:spPr>
          <a:xfrm>
            <a:off x="4733525" y="1743263"/>
            <a:ext cx="3655800" cy="1479900"/>
          </a:xfrm>
          <a:prstGeom prst="rect">
            <a:avLst/>
          </a:prstGeom>
          <a:noFill/>
          <a:ln>
            <a:noFill/>
          </a:ln>
        </p:spPr>
        <p:txBody>
          <a:bodyPr anchorCtr="0" anchor="t" bIns="91425" lIns="91425" spcFirstLastPara="1" rIns="91425" wrap="square" tIns="91425">
            <a:noAutofit/>
          </a:bodyPr>
          <a:lstStyle/>
          <a:p>
            <a:pPr indent="-465137" lvl="0" marL="465137" rtl="0" algn="l">
              <a:spcBef>
                <a:spcPts val="680"/>
              </a:spcBef>
              <a:spcAft>
                <a:spcPts val="0"/>
              </a:spcAft>
              <a:buClr>
                <a:srgbClr val="0000FF"/>
              </a:buClr>
              <a:buSzPts val="3400"/>
              <a:buFont typeface="Noto Sans Symbols"/>
              <a:buChar char="❖"/>
            </a:pPr>
            <a:r>
              <a:rPr b="1" lang="en" sz="3400" u="sng">
                <a:solidFill>
                  <a:schemeClr val="lt2"/>
                </a:solidFill>
              </a:rPr>
              <a:t>H</a:t>
            </a:r>
            <a:r>
              <a:rPr b="1" lang="en" sz="3400">
                <a:solidFill>
                  <a:schemeClr val="lt2"/>
                </a:solidFill>
              </a:rPr>
              <a:t>:</a:t>
            </a:r>
            <a:r>
              <a:rPr lang="en" sz="3400">
                <a:solidFill>
                  <a:schemeClr val="lt2"/>
                </a:solidFill>
              </a:rPr>
              <a:t> </a:t>
            </a:r>
            <a:r>
              <a:rPr lang="en" sz="3400">
                <a:solidFill>
                  <a:srgbClr val="FFFF00"/>
                </a:solidFill>
              </a:rPr>
              <a:t>Amien</a:t>
            </a:r>
            <a:endParaRPr sz="3400">
              <a:solidFill>
                <a:srgbClr val="FFFF00"/>
              </a:solidFill>
            </a:endParaRPr>
          </a:p>
          <a:p>
            <a:pPr indent="-465137" lvl="0" marL="465137" rtl="0" algn="l">
              <a:spcBef>
                <a:spcPts val="680"/>
              </a:spcBef>
              <a:spcAft>
                <a:spcPts val="0"/>
              </a:spcAft>
              <a:buClr>
                <a:srgbClr val="FF0000"/>
              </a:buClr>
              <a:buSzPts val="3400"/>
              <a:buFont typeface="Noto Sans Symbols"/>
              <a:buChar char="❖"/>
            </a:pPr>
            <a:r>
              <a:rPr b="1" lang="en" sz="3400" u="sng">
                <a:solidFill>
                  <a:srgbClr val="FFFF00"/>
                </a:solidFill>
              </a:rPr>
              <a:t>P</a:t>
            </a:r>
            <a:r>
              <a:rPr b="1" lang="en" sz="3400">
                <a:solidFill>
                  <a:srgbClr val="FFFF00"/>
                </a:solidFill>
              </a:rPr>
              <a:t>:</a:t>
            </a:r>
            <a:r>
              <a:rPr lang="en" sz="3400">
                <a:solidFill>
                  <a:schemeClr val="lt2"/>
                </a:solidFill>
              </a:rPr>
              <a:t> Amen.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24" name="Google Shape;224;p36"/>
          <p:cNvSpPr txBox="1"/>
          <p:nvPr>
            <p:ph idx="1" type="body"/>
          </p:nvPr>
        </p:nvSpPr>
        <p:spPr>
          <a:xfrm>
            <a:off x="512075" y="333338"/>
            <a:ext cx="3957600" cy="4591200"/>
          </a:xfrm>
          <a:prstGeom prst="rect">
            <a:avLst/>
          </a:prstGeom>
          <a:noFill/>
          <a:ln>
            <a:noFill/>
          </a:ln>
        </p:spPr>
        <p:txBody>
          <a:bodyPr anchorCtr="0" anchor="t" bIns="46025" lIns="92075" spcFirstLastPara="1" rIns="92075" wrap="square" tIns="46025">
            <a:noAutofit/>
          </a:bodyPr>
          <a:lstStyle/>
          <a:p>
            <a:pPr indent="-401637" lvl="0" marL="465137" marR="0" rtl="0" algn="l">
              <a:lnSpc>
                <a:spcPct val="100000"/>
              </a:lnSpc>
              <a:spcBef>
                <a:spcPts val="0"/>
              </a:spcBef>
              <a:spcAft>
                <a:spcPts val="0"/>
              </a:spcAft>
              <a:buClr>
                <a:srgbClr val="33CC33"/>
              </a:buClr>
              <a:buSzPts val="2400"/>
              <a:buChar char="❖"/>
            </a:pPr>
            <a:r>
              <a:rPr lang="en" sz="2400" u="sng">
                <a:solidFill>
                  <a:schemeClr val="lt2"/>
                </a:solidFill>
              </a:rPr>
              <a:t>ካ</a:t>
            </a:r>
            <a:r>
              <a:rPr b="0" i="0" lang="en" sz="2400" u="none">
                <a:solidFill>
                  <a:schemeClr val="lt2"/>
                </a:solidFill>
                <a:latin typeface="Arial"/>
                <a:ea typeface="Arial"/>
                <a:cs typeface="Arial"/>
                <a:sym typeface="Arial"/>
              </a:rPr>
              <a:t>፡</a:t>
            </a:r>
            <a:r>
              <a:rPr b="0" i="0" lang="en" sz="2400" u="none">
                <a:solidFill>
                  <a:srgbClr val="FFFF00"/>
                </a:solidFill>
                <a:latin typeface="Arial"/>
                <a:ea typeface="Arial"/>
                <a:cs typeface="Arial"/>
                <a:sym typeface="Arial"/>
              </a:rPr>
              <a:t> </a:t>
            </a:r>
            <a:r>
              <a:rPr lang="en" sz="2400">
                <a:solidFill>
                  <a:srgbClr val="FFFF00"/>
                </a:solidFill>
              </a:rPr>
              <a:t>አልቦ አድልዎ በኅቤሁ ወኢነሢአ ገጽ ለአውሥኦተ ቃሉ ኢየኃፍሮ ለባዕል እንበይነ ብዕሉ ወኢይሰድዶ ለነዳይ መንገለ ገጽ ዘአፍአ። </a:t>
            </a:r>
            <a:endParaRPr sz="2400"/>
          </a:p>
          <a:p>
            <a:pPr indent="-401637" lvl="0" marL="465137" rtl="0" algn="l">
              <a:spcBef>
                <a:spcPts val="0"/>
              </a:spcBef>
              <a:spcAft>
                <a:spcPts val="0"/>
              </a:spcAft>
              <a:buClr>
                <a:srgbClr val="FFFFFF"/>
              </a:buClr>
              <a:buSzPts val="2400"/>
              <a:buChar char="❖"/>
            </a:pPr>
            <a:r>
              <a:rPr lang="en" sz="2400">
                <a:solidFill>
                  <a:srgbClr val="FFFFFF"/>
                </a:solidFill>
              </a:rPr>
              <a:t>ኣብኡ ኣድልዎ የልቦን። መልሲ ቓሉ ገጽ ኣየኅፍርን እዩ። ንሃብታም ብሃብቱ ኣይኃፍሮን እዩ፡ ንድኻ ድማ ንደገ ኣውፂኡ ኣይሰዶን እዩ።</a:t>
            </a:r>
            <a:endParaRPr b="0" i="0" sz="2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4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400" u="none">
              <a:solidFill>
                <a:schemeClr val="lt1"/>
              </a:solidFill>
              <a:latin typeface="Arial"/>
              <a:ea typeface="Arial"/>
              <a:cs typeface="Arial"/>
              <a:sym typeface="Arial"/>
            </a:endParaRPr>
          </a:p>
        </p:txBody>
      </p:sp>
      <p:sp>
        <p:nvSpPr>
          <p:cNvPr id="225" name="Google Shape;225;p36"/>
          <p:cNvSpPr txBox="1"/>
          <p:nvPr/>
        </p:nvSpPr>
        <p:spPr>
          <a:xfrm>
            <a:off x="4336450" y="217106"/>
            <a:ext cx="4578900" cy="4643100"/>
          </a:xfrm>
          <a:prstGeom prst="rect">
            <a:avLst/>
          </a:prstGeom>
          <a:noFill/>
          <a:ln>
            <a:noFill/>
          </a:ln>
        </p:spPr>
        <p:txBody>
          <a:bodyPr anchorCtr="0" anchor="t" bIns="91425" lIns="91425" spcFirstLastPara="1" rIns="91425" wrap="square" tIns="91425">
            <a:noAutofit/>
          </a:bodyPr>
          <a:lstStyle/>
          <a:p>
            <a:pPr indent="-401637" lvl="0" marL="465137" rtl="0" algn="l">
              <a:spcBef>
                <a:spcPts val="640"/>
              </a:spcBef>
              <a:spcAft>
                <a:spcPts val="0"/>
              </a:spcAft>
              <a:buClr>
                <a:srgbClr val="0000FF"/>
              </a:buClr>
              <a:buSzPts val="2200"/>
              <a:buFont typeface="Noto Sans Symbols"/>
              <a:buChar char="❖"/>
            </a:pPr>
            <a:r>
              <a:rPr lang="en" sz="2200" u="sng">
                <a:solidFill>
                  <a:schemeClr val="lt2"/>
                </a:solidFill>
              </a:rPr>
              <a:t>K</a:t>
            </a:r>
            <a:r>
              <a:rPr lang="en" sz="2200">
                <a:solidFill>
                  <a:schemeClr val="lt2"/>
                </a:solidFill>
              </a:rPr>
              <a:t>: </a:t>
            </a:r>
            <a:r>
              <a:rPr lang="en" sz="2200">
                <a:solidFill>
                  <a:srgbClr val="FFFF00"/>
                </a:solidFill>
              </a:rPr>
              <a:t>albo ad’liwo be-habiehu we-īnesīa gets le-awsiote qalu īyehafiro le-ba’il inbeyne bi’ilu we-īysedido le-neday men’gele gets ze-ada::</a:t>
            </a:r>
            <a:endParaRPr sz="2200">
              <a:solidFill>
                <a:srgbClr val="00FF00"/>
              </a:solidFill>
            </a:endParaRPr>
          </a:p>
          <a:p>
            <a:pPr indent="-350837" lvl="0" marL="465137" rtl="0" algn="l">
              <a:spcBef>
                <a:spcPts val="800"/>
              </a:spcBef>
              <a:spcAft>
                <a:spcPts val="0"/>
              </a:spcAft>
              <a:buClr>
                <a:srgbClr val="FF0000"/>
              </a:buClr>
              <a:buSzPts val="2200"/>
              <a:buFont typeface="Noto Sans Symbols"/>
              <a:buChar char="❖"/>
            </a:pPr>
            <a:r>
              <a:rPr lang="en" sz="2200" u="sng">
                <a:solidFill>
                  <a:srgbClr val="FFFF00"/>
                </a:solidFill>
              </a:rPr>
              <a:t>Pr</a:t>
            </a:r>
            <a:r>
              <a:rPr lang="en" sz="2200">
                <a:solidFill>
                  <a:srgbClr val="FFFF00"/>
                </a:solidFill>
              </a:rPr>
              <a:t>:</a:t>
            </a:r>
            <a:r>
              <a:rPr lang="en" sz="2200">
                <a:solidFill>
                  <a:schemeClr val="lt1"/>
                </a:solidFill>
              </a:rPr>
              <a:t> </a:t>
            </a:r>
            <a:r>
              <a:rPr lang="en" sz="2200">
                <a:solidFill>
                  <a:schemeClr val="lt2"/>
                </a:solidFill>
              </a:rPr>
              <a:t>Without need of</a:t>
            </a:r>
            <a:r>
              <a:rPr lang="en" sz="2200">
                <a:solidFill>
                  <a:schemeClr val="lt2"/>
                </a:solidFill>
              </a:rPr>
              <a:t> respect </a:t>
            </a:r>
            <a:r>
              <a:rPr lang="en" sz="2200">
                <a:solidFill>
                  <a:schemeClr val="lt2"/>
                </a:solidFill>
              </a:rPr>
              <a:t>of persons, neither does He turn aside His face from giving an answer; He does not reverence the rich because of his riches, He does not send the poor away because of his poverty.</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0"/>
              </a:spcBef>
              <a:spcAft>
                <a:spcPts val="0"/>
              </a:spcAft>
              <a:buNone/>
            </a:pPr>
            <a:r>
              <a:t/>
            </a:r>
            <a:endParaRPr sz="2200"/>
          </a:p>
        </p:txBody>
      </p:sp>
    </p:spTree>
  </p:cSld>
  <p:clrMapOvr>
    <a:masterClrMapping/>
  </p:clrMapOvr>
  <p:transition spd="med">
    <p:fade thruBlk="1"/>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3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23" name="Google Shape;923;p135"/>
          <p:cNvSpPr txBox="1"/>
          <p:nvPr>
            <p:ph idx="1" type="body"/>
          </p:nvPr>
        </p:nvSpPr>
        <p:spPr>
          <a:xfrm>
            <a:off x="338000" y="278700"/>
            <a:ext cx="4494900" cy="4635000"/>
          </a:xfrm>
          <a:prstGeom prst="rect">
            <a:avLst/>
          </a:prstGeom>
          <a:noFill/>
          <a:ln>
            <a:noFill/>
          </a:ln>
        </p:spPr>
        <p:txBody>
          <a:bodyPr anchorCtr="0" anchor="t" bIns="46025" lIns="92075" spcFirstLastPara="1" rIns="92075" wrap="square" tIns="46025">
            <a:noAutofit/>
          </a:bodyPr>
          <a:lstStyle/>
          <a:p>
            <a:pPr indent="-382587" lvl="0" marL="465137" marR="0" rtl="0" algn="l">
              <a:lnSpc>
                <a:spcPct val="100000"/>
              </a:lnSpc>
              <a:spcBef>
                <a:spcPts val="0"/>
              </a:spcBef>
              <a:spcAft>
                <a:spcPts val="0"/>
              </a:spcAft>
              <a:buClr>
                <a:srgbClr val="33CC33"/>
              </a:buClr>
              <a:buSzPts val="2100"/>
              <a:buChar char="❖"/>
            </a:pPr>
            <a:r>
              <a:rPr lang="en" sz="2100" u="sng">
                <a:solidFill>
                  <a:schemeClr val="lt2"/>
                </a:solidFill>
              </a:rPr>
              <a:t>ካ</a:t>
            </a:r>
            <a:r>
              <a:rPr i="0" lang="en" sz="2100">
                <a:solidFill>
                  <a:schemeClr val="lt2"/>
                </a:solidFill>
              </a:rPr>
              <a:t>፡</a:t>
            </a:r>
            <a:r>
              <a:rPr lang="en" sz="2100">
                <a:solidFill>
                  <a:srgbClr val="00FF00"/>
                </a:solidFill>
              </a:rPr>
              <a:t> </a:t>
            </a:r>
            <a:r>
              <a:rPr lang="en" sz="2100">
                <a:solidFill>
                  <a:srgbClr val="FFFF00"/>
                </a:solidFill>
              </a:rPr>
              <a:t>አአምን አአምን አአምን ወእትአመን እስከ ደኃሪት እስትንፋስ ከመ ዝንቱ ውእቱ ሥጋሁ ወደሙ </a:t>
            </a:r>
            <a:r>
              <a:rPr lang="en" sz="2100">
                <a:solidFill>
                  <a:srgbClr val="FFFF00"/>
                </a:solidFill>
              </a:rPr>
              <a:t>ለእግዚእነ</a:t>
            </a:r>
            <a:r>
              <a:rPr lang="en" sz="2100">
                <a:solidFill>
                  <a:srgbClr val="FFFF00"/>
                </a:solidFill>
              </a:rPr>
              <a:t> ወአምላክነ ወመድኃኒነ ኢየሱስ  ክርስቶስ ዘነሥአ እምእግዝእተ ኵልነ ቅድስት ድንግል በ፪ኤ ማርያም።</a:t>
            </a:r>
            <a:endParaRPr sz="2100">
              <a:solidFill>
                <a:srgbClr val="00FF00"/>
              </a:solidFill>
            </a:endParaRPr>
          </a:p>
          <a:p>
            <a:pPr indent="-382587" lvl="0" marL="465137" marR="0" rtl="0" algn="l">
              <a:lnSpc>
                <a:spcPct val="100000"/>
              </a:lnSpc>
              <a:spcBef>
                <a:spcPts val="0"/>
              </a:spcBef>
              <a:spcAft>
                <a:spcPts val="0"/>
              </a:spcAft>
              <a:buClr>
                <a:srgbClr val="FFFFFF"/>
              </a:buClr>
              <a:buSzPts val="2100"/>
              <a:buChar char="❖"/>
            </a:pPr>
            <a:r>
              <a:rPr b="0" i="0" lang="en" sz="2100" u="none">
                <a:solidFill>
                  <a:srgbClr val="FFFFFF"/>
                </a:solidFill>
                <a:latin typeface="Arial"/>
                <a:ea typeface="Arial"/>
                <a:cs typeface="Arial"/>
                <a:sym typeface="Arial"/>
              </a:rPr>
              <a:t>ኣኣምን ኣኣምን ኣኣምን ክሳዕ ዳሕረይቲ እስትንፋስ፡ እዚ ናይ ጐይታናን ኣምላኽናን መድኃኒናን ኢየሱስ ክርስቶስ፡ ብኽልተ ወገን ድንግል ዝኾነት ካብ ቅድስቲ እግዝእትነ ማርያም ዝወሰዶ፡</a:t>
            </a:r>
            <a:endParaRPr b="0" i="0" sz="210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sz="2100">
              <a:solidFill>
                <a:srgbClr val="FF0000"/>
              </a:solidFill>
            </a:endParaRPr>
          </a:p>
        </p:txBody>
      </p:sp>
      <p:sp>
        <p:nvSpPr>
          <p:cNvPr id="924" name="Google Shape;924;p135"/>
          <p:cNvSpPr txBox="1"/>
          <p:nvPr/>
        </p:nvSpPr>
        <p:spPr>
          <a:xfrm>
            <a:off x="4524250" y="200400"/>
            <a:ext cx="4494900" cy="4824300"/>
          </a:xfrm>
          <a:prstGeom prst="rect">
            <a:avLst/>
          </a:prstGeom>
          <a:noFill/>
          <a:ln>
            <a:noFill/>
          </a:ln>
        </p:spPr>
        <p:txBody>
          <a:bodyPr anchorCtr="0" anchor="t" bIns="91425" lIns="91425" spcFirstLastPara="1" rIns="91425" wrap="square" tIns="91425">
            <a:noAutofit/>
          </a:bodyPr>
          <a:lstStyle/>
          <a:p>
            <a:pPr indent="-395287" lvl="0" marL="465137" rtl="0" algn="l">
              <a:spcBef>
                <a:spcPts val="0"/>
              </a:spcBef>
              <a:spcAft>
                <a:spcPts val="0"/>
              </a:spcAft>
              <a:buClr>
                <a:srgbClr val="0000FF"/>
              </a:buClr>
              <a:buSzPts val="2300"/>
              <a:buFont typeface="Noto Sans Symbols"/>
              <a:buChar char="❖"/>
            </a:pPr>
            <a:r>
              <a:rPr lang="en" sz="2300" u="sng">
                <a:solidFill>
                  <a:schemeClr val="lt2"/>
                </a:solidFill>
              </a:rPr>
              <a:t>K</a:t>
            </a:r>
            <a:r>
              <a:rPr lang="en" sz="2300">
                <a:solidFill>
                  <a:schemeClr val="lt2"/>
                </a:solidFill>
              </a:rPr>
              <a:t>: </a:t>
            </a:r>
            <a:r>
              <a:rPr lang="en" sz="2300">
                <a:solidFill>
                  <a:srgbClr val="FFFF00"/>
                </a:solidFill>
              </a:rPr>
              <a:t>a’amin, a’amin, a’amin, kisa’ dihryetī istenfas, izī nay Goytanan Amlaknan Medhanīnan Iyesus Kristos, bi’kilite wegen Dingl zi’konet kab Qidistī Igzitine Maryam </a:t>
            </a:r>
            <a:r>
              <a:rPr lang="en" sz="2300">
                <a:solidFill>
                  <a:srgbClr val="FFFF00"/>
                </a:solidFill>
              </a:rPr>
              <a:t>zi’wesede</a:t>
            </a:r>
            <a:r>
              <a:rPr lang="en" sz="2300">
                <a:solidFill>
                  <a:srgbClr val="FFFF00"/>
                </a:solidFill>
              </a:rPr>
              <a:t>,</a:t>
            </a:r>
            <a:r>
              <a:rPr lang="en" sz="2300">
                <a:solidFill>
                  <a:srgbClr val="28F82D"/>
                </a:solidFill>
              </a:rPr>
              <a:t> </a:t>
            </a:r>
            <a:endParaRPr sz="2300">
              <a:solidFill>
                <a:srgbClr val="FF0000"/>
              </a:solidFill>
            </a:endParaRPr>
          </a:p>
          <a:p>
            <a:pPr indent="-395287" lvl="0" marL="465137" rtl="0" algn="l">
              <a:spcBef>
                <a:spcPts val="0"/>
              </a:spcBef>
              <a:spcAft>
                <a:spcPts val="0"/>
              </a:spcAft>
              <a:buClr>
                <a:srgbClr val="FF0000"/>
              </a:buClr>
              <a:buSzPts val="2300"/>
              <a:buFont typeface="Noto Sans Symbols"/>
              <a:buChar char="❖"/>
            </a:pPr>
            <a:r>
              <a:rPr lang="en" sz="2300" u="sng">
                <a:solidFill>
                  <a:srgbClr val="FFFF00"/>
                </a:solidFill>
              </a:rPr>
              <a:t>Pr</a:t>
            </a:r>
            <a:r>
              <a:rPr lang="en" sz="2300">
                <a:solidFill>
                  <a:srgbClr val="FFFF00"/>
                </a:solidFill>
              </a:rPr>
              <a:t>:</a:t>
            </a:r>
            <a:r>
              <a:rPr lang="en" sz="2300">
                <a:solidFill>
                  <a:schemeClr val="lt2"/>
                </a:solidFill>
              </a:rPr>
              <a:t> I believe, I believe, I believe, until my last breath, this is our Lord, God, &amp; Savior Jesus Christ, from the two-fold virgin Holy Lady, Maryam that He took,</a:t>
            </a:r>
            <a:endParaRPr sz="2300"/>
          </a:p>
        </p:txBody>
      </p:sp>
    </p:spTree>
  </p:cSld>
  <p:clrMapOvr>
    <a:masterClrMapping/>
  </p:clrMapOvr>
  <p:transition spd="med">
    <p:fade thruBlk="1"/>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3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30" name="Google Shape;930;p136"/>
          <p:cNvSpPr txBox="1"/>
          <p:nvPr>
            <p:ph idx="1" type="body"/>
          </p:nvPr>
        </p:nvSpPr>
        <p:spPr>
          <a:xfrm>
            <a:off x="338125" y="488250"/>
            <a:ext cx="4126500" cy="46350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02CA02"/>
              </a:buClr>
              <a:buSzPts val="2800"/>
              <a:buChar char="❖"/>
            </a:pPr>
            <a:r>
              <a:rPr lang="en" sz="2800" u="sng">
                <a:solidFill>
                  <a:schemeClr val="lt2"/>
                </a:solidFill>
              </a:rPr>
              <a:t>ካ</a:t>
            </a:r>
            <a:r>
              <a:rPr b="0" i="0" lang="en" sz="2800">
                <a:solidFill>
                  <a:schemeClr val="lt2"/>
                </a:solidFill>
                <a:latin typeface="Arial"/>
                <a:ea typeface="Arial"/>
                <a:cs typeface="Arial"/>
                <a:sym typeface="Arial"/>
              </a:rPr>
              <a:t>፡</a:t>
            </a:r>
            <a:r>
              <a:rPr b="0" i="0" lang="en" sz="2800" u="none">
                <a:solidFill>
                  <a:srgbClr val="00FF00"/>
                </a:solidFill>
                <a:latin typeface="Arial"/>
                <a:ea typeface="Arial"/>
                <a:cs typeface="Arial"/>
                <a:sym typeface="Arial"/>
              </a:rPr>
              <a:t> </a:t>
            </a:r>
            <a:r>
              <a:rPr lang="en" sz="2800">
                <a:solidFill>
                  <a:srgbClr val="FFFF00"/>
                </a:solidFill>
              </a:rPr>
              <a:t>ወረሰዮ ፩ደ ምስለ መለኮቱ ዘእንበለ ቱስሕት ወኢ ትድምርት ዘእንበለ ፍልጠት ወኢውላጤ  ወኮነ  ሰማዕተ በስምዕ  ሠናይ</a:t>
            </a:r>
            <a:endParaRPr b="0" i="0" sz="2800" u="none">
              <a:solidFill>
                <a:srgbClr val="00FF00"/>
              </a:solidFill>
              <a:latin typeface="Arial"/>
              <a:ea typeface="Arial"/>
              <a:cs typeface="Arial"/>
              <a:sym typeface="Arial"/>
            </a:endParaRPr>
          </a:p>
          <a:p>
            <a:pPr indent="-427037" lvl="0" marL="465137" marR="0" rtl="0" algn="l">
              <a:lnSpc>
                <a:spcPct val="100000"/>
              </a:lnSpc>
              <a:spcBef>
                <a:spcPts val="0"/>
              </a:spcBef>
              <a:spcAft>
                <a:spcPts val="0"/>
              </a:spcAft>
              <a:buClr>
                <a:srgbClr val="FFFFFF"/>
              </a:buClr>
              <a:buSzPts val="2800"/>
              <a:buChar char="❖"/>
            </a:pPr>
            <a:r>
              <a:rPr b="0" i="0" lang="en" sz="2800" u="none">
                <a:solidFill>
                  <a:srgbClr val="FFFFFF"/>
                </a:solidFill>
                <a:latin typeface="Arial"/>
                <a:ea typeface="Arial"/>
                <a:cs typeface="Arial"/>
                <a:sym typeface="Arial"/>
              </a:rPr>
              <a:t>ምስ መለኮቱ ሓደ ዝገበሮ፡ ሥጋኡን ደሙን ከም ዝኾነ እእመን።</a:t>
            </a:r>
            <a:endParaRPr b="0" i="0" sz="280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sz="2800">
              <a:solidFill>
                <a:srgbClr val="FF0000"/>
              </a:solidFill>
            </a:endParaRPr>
          </a:p>
        </p:txBody>
      </p:sp>
      <p:sp>
        <p:nvSpPr>
          <p:cNvPr id="931" name="Google Shape;931;p136"/>
          <p:cNvSpPr txBox="1"/>
          <p:nvPr/>
        </p:nvSpPr>
        <p:spPr>
          <a:xfrm>
            <a:off x="4270075" y="429000"/>
            <a:ext cx="4672800" cy="4313400"/>
          </a:xfrm>
          <a:prstGeom prst="rect">
            <a:avLst/>
          </a:prstGeom>
          <a:noFill/>
          <a:ln>
            <a:noFill/>
          </a:ln>
        </p:spPr>
        <p:txBody>
          <a:bodyPr anchorCtr="0" anchor="t" bIns="91425" lIns="91425" spcFirstLastPara="1" rIns="91425" wrap="square" tIns="91425">
            <a:noAutofit/>
          </a:bodyPr>
          <a:lstStyle/>
          <a:p>
            <a:pPr indent="-458787" lvl="0" marL="465137" rtl="0" algn="l">
              <a:spcBef>
                <a:spcPts val="0"/>
              </a:spcBef>
              <a:spcAft>
                <a:spcPts val="0"/>
              </a:spcAft>
              <a:buClr>
                <a:srgbClr val="0000FF"/>
              </a:buClr>
              <a:buSzPts val="3300"/>
              <a:buFont typeface="Noto Sans Symbols"/>
              <a:buChar char="❖"/>
            </a:pPr>
            <a:r>
              <a:rPr lang="en" sz="3300" u="sng">
                <a:solidFill>
                  <a:schemeClr val="lt2"/>
                </a:solidFill>
              </a:rPr>
              <a:t>K</a:t>
            </a:r>
            <a:r>
              <a:rPr lang="en" sz="3300">
                <a:solidFill>
                  <a:schemeClr val="lt2"/>
                </a:solidFill>
              </a:rPr>
              <a:t>:</a:t>
            </a:r>
            <a:r>
              <a:rPr lang="en" sz="3300">
                <a:solidFill>
                  <a:srgbClr val="28F82D"/>
                </a:solidFill>
              </a:rPr>
              <a:t> </a:t>
            </a:r>
            <a:r>
              <a:rPr lang="en" sz="3300">
                <a:solidFill>
                  <a:srgbClr val="FFFF00"/>
                </a:solidFill>
              </a:rPr>
              <a:t>mis melekot hade zi’gebero, sig’un demun kem zikone i’imin</a:t>
            </a:r>
            <a:r>
              <a:rPr lang="en" sz="3300">
                <a:solidFill>
                  <a:srgbClr val="28F82D"/>
                </a:solidFill>
              </a:rPr>
              <a:t> </a:t>
            </a:r>
            <a:endParaRPr sz="3300">
              <a:solidFill>
                <a:srgbClr val="FF0000"/>
              </a:solidFill>
            </a:endParaRPr>
          </a:p>
          <a:p>
            <a:pPr indent="-458787" lvl="0" marL="465137" rtl="0" algn="l">
              <a:spcBef>
                <a:spcPts val="0"/>
              </a:spcBef>
              <a:spcAft>
                <a:spcPts val="0"/>
              </a:spcAft>
              <a:buClr>
                <a:srgbClr val="FF0000"/>
              </a:buClr>
              <a:buSzPts val="3300"/>
              <a:buFont typeface="Noto Sans Symbols"/>
              <a:buChar char="❖"/>
            </a:pPr>
            <a:r>
              <a:rPr lang="en" sz="3300" u="sng">
                <a:solidFill>
                  <a:srgbClr val="FFFF00"/>
                </a:solidFill>
              </a:rPr>
              <a:t>Pr</a:t>
            </a:r>
            <a:r>
              <a:rPr lang="en" sz="3300">
                <a:solidFill>
                  <a:srgbClr val="FFFF00"/>
                </a:solidFill>
              </a:rPr>
              <a:t>:</a:t>
            </a:r>
            <a:r>
              <a:rPr lang="en" sz="3300">
                <a:solidFill>
                  <a:schemeClr val="lt2"/>
                </a:solidFill>
              </a:rPr>
              <a:t> with His divinity that made it one, His flesh &amp; His blood that He is One, it believe</a:t>
            </a:r>
            <a:endParaRPr sz="3300"/>
          </a:p>
        </p:txBody>
      </p:sp>
    </p:spTree>
  </p:cSld>
  <p:clrMapOvr>
    <a:masterClrMapping/>
  </p:clrMapOvr>
  <p:transition spd="med">
    <p:fade thruBlk="1"/>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3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37" name="Google Shape;937;p137"/>
          <p:cNvSpPr txBox="1"/>
          <p:nvPr>
            <p:ph idx="1" type="body"/>
          </p:nvPr>
        </p:nvSpPr>
        <p:spPr>
          <a:xfrm>
            <a:off x="338125" y="330450"/>
            <a:ext cx="4396200" cy="4635000"/>
          </a:xfrm>
          <a:prstGeom prst="rect">
            <a:avLst/>
          </a:prstGeom>
          <a:noFill/>
          <a:ln>
            <a:noFill/>
          </a:ln>
        </p:spPr>
        <p:txBody>
          <a:bodyPr anchorCtr="0" anchor="t" bIns="46025" lIns="92075" spcFirstLastPara="1" rIns="92075" wrap="square" tIns="46025">
            <a:noAutofit/>
          </a:bodyPr>
          <a:lstStyle/>
          <a:p>
            <a:pPr indent="-395287" lvl="0" marL="465137" rtl="0" algn="l">
              <a:lnSpc>
                <a:spcPct val="100000"/>
              </a:lnSpc>
              <a:spcBef>
                <a:spcPts val="0"/>
              </a:spcBef>
              <a:spcAft>
                <a:spcPts val="0"/>
              </a:spcAft>
              <a:buClr>
                <a:srgbClr val="02CA02"/>
              </a:buClr>
              <a:buSzPts val="2100"/>
              <a:buChar char="❖"/>
            </a:pPr>
            <a:r>
              <a:rPr lang="en" sz="2100">
                <a:solidFill>
                  <a:srgbClr val="FFFF00"/>
                </a:solidFill>
              </a:rPr>
              <a:t>ወረሰዮ ፩ደ ምስለ መለኮቱ ዘእንበለ ቱስሕት ወኢ ትድምርት ዘእንበለ ፍልጠት  ወኢውላጤ ወኮነ ሰማዕተ በስምዕ ሠናይ በመዋዕለ  ጲላጦስ ጰንጤናዊ  ወመጠዎ በእንቲአነ ወበእነተ ሕይወተ  ኵልነ  ።</a:t>
            </a:r>
            <a:endParaRPr sz="2100">
              <a:solidFill>
                <a:srgbClr val="00FF00"/>
              </a:solidFill>
            </a:endParaRPr>
          </a:p>
          <a:p>
            <a:pPr indent="-395287" lvl="0" marL="465137" marR="0" rtl="0" algn="l">
              <a:lnSpc>
                <a:spcPct val="100000"/>
              </a:lnSpc>
              <a:spcBef>
                <a:spcPts val="0"/>
              </a:spcBef>
              <a:spcAft>
                <a:spcPts val="0"/>
              </a:spcAft>
              <a:buClr>
                <a:srgbClr val="FFFFFF"/>
              </a:buClr>
              <a:buSzPts val="2100"/>
              <a:buChar char="❖"/>
            </a:pPr>
            <a:r>
              <a:rPr i="0" lang="en" sz="2100" u="none">
                <a:solidFill>
                  <a:srgbClr val="FFFFFF"/>
                </a:solidFill>
              </a:rPr>
              <a:t>ብዘይ ምትሕውዋስን ምድብላቕን፡ ብዘይምፍልላይን ምልውዋጥን ብዘመን ጴንጤናዊ ጲላጦስ ብሠናይ ምስክርነት ሰማዕት ዝኾነ፡ ምእንታና ምእንቲ ሕይወት ኵልና ኣኅሊፉ ዝሃቦ እዩ። </a:t>
            </a:r>
            <a:endParaRPr sz="2100">
              <a:solidFill>
                <a:srgbClr val="FFFFFF"/>
              </a:solidFill>
            </a:endParaRPr>
          </a:p>
        </p:txBody>
      </p:sp>
      <p:sp>
        <p:nvSpPr>
          <p:cNvPr id="938" name="Google Shape;938;p137"/>
          <p:cNvSpPr txBox="1"/>
          <p:nvPr/>
        </p:nvSpPr>
        <p:spPr>
          <a:xfrm>
            <a:off x="4333450" y="230081"/>
            <a:ext cx="4707600" cy="4720500"/>
          </a:xfrm>
          <a:prstGeom prst="rect">
            <a:avLst/>
          </a:prstGeom>
          <a:noFill/>
          <a:ln>
            <a:noFill/>
          </a:ln>
        </p:spPr>
        <p:txBody>
          <a:bodyPr anchorCtr="0" anchor="t" bIns="91425" lIns="91425" spcFirstLastPara="1" rIns="91425" wrap="square" tIns="91425">
            <a:noAutofit/>
          </a:bodyPr>
          <a:lstStyle/>
          <a:p>
            <a:pPr indent="-401637" lvl="0" marL="465137" rtl="0" algn="l">
              <a:spcBef>
                <a:spcPts val="0"/>
              </a:spcBef>
              <a:spcAft>
                <a:spcPts val="0"/>
              </a:spcAft>
              <a:buClr>
                <a:srgbClr val="0000FF"/>
              </a:buClr>
              <a:buSzPts val="2200"/>
              <a:buFont typeface="Noto Sans Symbols"/>
              <a:buChar char="❖"/>
            </a:pPr>
            <a:r>
              <a:rPr lang="en" sz="2200">
                <a:solidFill>
                  <a:srgbClr val="FFFF00"/>
                </a:solidFill>
              </a:rPr>
              <a:t>Bizey mti’hawisn midiblaqn, bi’zeymifelelayn m’lewiwtan bi’zemen pentenawī pīlatos bi’senay misi’kirinet sema’it zikone, m’intana m’intī hiwet kulena ahlīfu zihabo iyu</a:t>
            </a:r>
            <a:endParaRPr sz="2200">
              <a:solidFill>
                <a:srgbClr val="FFFF00"/>
              </a:solidFill>
            </a:endParaRPr>
          </a:p>
          <a:p>
            <a:pPr indent="-388937" lvl="0" marL="465137" rtl="0" algn="l">
              <a:spcBef>
                <a:spcPts val="680"/>
              </a:spcBef>
              <a:spcAft>
                <a:spcPts val="0"/>
              </a:spcAft>
              <a:buClr>
                <a:srgbClr val="FF0000"/>
              </a:buClr>
              <a:buSzPts val="2200"/>
              <a:buFont typeface="Noto Sans Symbols"/>
              <a:buChar char="❖"/>
            </a:pPr>
            <a:r>
              <a:rPr lang="en" sz="2200">
                <a:solidFill>
                  <a:schemeClr val="lt2"/>
                </a:solidFill>
              </a:rPr>
              <a:t>Without mixture or confusion, without division or alteration, in the days of Pontius Pilate, he verily confessed with a good testimony this body he gave up for our sakes, &amp; for the life of us all.</a:t>
            </a:r>
            <a:endParaRPr sz="2200"/>
          </a:p>
        </p:txBody>
      </p:sp>
    </p:spTree>
  </p:cSld>
  <p:clrMapOvr>
    <a:masterClrMapping/>
  </p:clrMapOvr>
  <p:transition spd="med">
    <p:fade thruBlk="1"/>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38"/>
          <p:cNvSpPr txBox="1"/>
          <p:nvPr>
            <p:ph idx="1" type="body"/>
          </p:nvPr>
        </p:nvSpPr>
        <p:spPr>
          <a:xfrm>
            <a:off x="909125" y="1556625"/>
            <a:ext cx="4019100" cy="2598000"/>
          </a:xfrm>
          <a:prstGeom prst="rect">
            <a:avLst/>
          </a:prstGeom>
        </p:spPr>
        <p:txBody>
          <a:bodyPr anchorCtr="0" anchor="t" bIns="91425" lIns="91425" spcFirstLastPara="1" rIns="91425" wrap="square" tIns="91425">
            <a:noAutofit/>
          </a:bodyPr>
          <a:lstStyle/>
          <a:p>
            <a:pPr indent="-465137" lvl="0" marL="465137" rtl="0" algn="l">
              <a:spcBef>
                <a:spcPts val="680"/>
              </a:spcBef>
              <a:spcAft>
                <a:spcPts val="0"/>
              </a:spcAft>
              <a:buClr>
                <a:srgbClr val="33CC33"/>
              </a:buClr>
              <a:buSzPts val="3400"/>
              <a:buChar char="❖"/>
            </a:pPr>
            <a:r>
              <a:rPr b="1" lang="en" sz="3400" u="sng">
                <a:solidFill>
                  <a:schemeClr val="lt2"/>
                </a:solidFill>
              </a:rPr>
              <a:t>ሕ</a:t>
            </a:r>
            <a:r>
              <a:rPr b="1" lang="en" sz="3400">
                <a:solidFill>
                  <a:srgbClr val="FFFFFF"/>
                </a:solidFill>
              </a:rPr>
              <a:t>፡-</a:t>
            </a:r>
            <a:r>
              <a:rPr lang="en" sz="3400">
                <a:solidFill>
                  <a:srgbClr val="FFFF00"/>
                </a:solidFill>
              </a:rPr>
              <a:t> አሜን</a:t>
            </a:r>
            <a:endParaRPr/>
          </a:p>
          <a:p>
            <a:pPr indent="-465137" lvl="0" marL="465137" rtl="0" algn="l">
              <a:spcBef>
                <a:spcPts val="680"/>
              </a:spcBef>
              <a:spcAft>
                <a:spcPts val="0"/>
              </a:spcAft>
              <a:buClr>
                <a:schemeClr val="lt2"/>
              </a:buClr>
              <a:buSzPts val="3400"/>
              <a:buChar char="❖"/>
            </a:pPr>
            <a:r>
              <a:rPr lang="en" sz="3400">
                <a:solidFill>
                  <a:schemeClr val="lt2"/>
                </a:solidFill>
              </a:rPr>
              <a:t>አሜን</a:t>
            </a:r>
            <a:endParaRPr>
              <a:solidFill>
                <a:schemeClr val="lt2"/>
              </a:solidFill>
            </a:endParaRPr>
          </a:p>
        </p:txBody>
      </p:sp>
      <p:sp>
        <p:nvSpPr>
          <p:cNvPr id="944" name="Google Shape;944;p138"/>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945" name="Google Shape;945;p138"/>
          <p:cNvSpPr txBox="1"/>
          <p:nvPr/>
        </p:nvSpPr>
        <p:spPr>
          <a:xfrm>
            <a:off x="4487375" y="1556625"/>
            <a:ext cx="4195800" cy="2857500"/>
          </a:xfrm>
          <a:prstGeom prst="rect">
            <a:avLst/>
          </a:prstGeom>
          <a:noFill/>
          <a:ln>
            <a:noFill/>
          </a:ln>
        </p:spPr>
        <p:txBody>
          <a:bodyPr anchorCtr="0" anchor="t" bIns="91425" lIns="91425" spcFirstLastPara="1" rIns="91425" wrap="square" tIns="91425">
            <a:noAutofit/>
          </a:bodyPr>
          <a:lstStyle/>
          <a:p>
            <a:pPr indent="-465137" lvl="0" marL="465137" rtl="0" algn="l">
              <a:spcBef>
                <a:spcPts val="680"/>
              </a:spcBef>
              <a:spcAft>
                <a:spcPts val="0"/>
              </a:spcAft>
              <a:buClr>
                <a:srgbClr val="0000FF"/>
              </a:buClr>
              <a:buSzPts val="3400"/>
              <a:buFont typeface="Noto Sans Symbols"/>
              <a:buChar char="❖"/>
            </a:pPr>
            <a:r>
              <a:rPr b="1" lang="en" sz="3400" u="sng">
                <a:solidFill>
                  <a:schemeClr val="lt2"/>
                </a:solidFill>
              </a:rPr>
              <a:t>H</a:t>
            </a:r>
            <a:r>
              <a:rPr lang="en" sz="3400">
                <a:solidFill>
                  <a:schemeClr val="lt2"/>
                </a:solidFill>
              </a:rPr>
              <a:t>: </a:t>
            </a:r>
            <a:r>
              <a:rPr lang="en" sz="3400">
                <a:solidFill>
                  <a:srgbClr val="FFFF66"/>
                </a:solidFill>
              </a:rPr>
              <a:t>Amien</a:t>
            </a:r>
            <a:endParaRPr sz="3400">
              <a:solidFill>
                <a:srgbClr val="FFFF66"/>
              </a:solidFill>
            </a:endParaRPr>
          </a:p>
          <a:p>
            <a:pPr indent="-465137" lvl="0" marL="465137" rtl="0" algn="l">
              <a:spcBef>
                <a:spcPts val="680"/>
              </a:spcBef>
              <a:spcAft>
                <a:spcPts val="0"/>
              </a:spcAft>
              <a:buClr>
                <a:srgbClr val="FF0000"/>
              </a:buClr>
              <a:buSzPts val="3400"/>
              <a:buFont typeface="Noto Sans Symbols"/>
              <a:buChar char="❖"/>
            </a:pPr>
            <a:r>
              <a:rPr b="1" lang="en" sz="3400" u="sng">
                <a:solidFill>
                  <a:srgbClr val="FFFF00"/>
                </a:solidFill>
              </a:rPr>
              <a:t>P</a:t>
            </a:r>
            <a:r>
              <a:rPr b="1" lang="en" sz="3400">
                <a:solidFill>
                  <a:srgbClr val="FFFF00"/>
                </a:solidFill>
              </a:rPr>
              <a:t>:</a:t>
            </a:r>
            <a:r>
              <a:rPr lang="en" sz="3400">
                <a:solidFill>
                  <a:schemeClr val="lt2"/>
                </a:solidFill>
              </a:rPr>
              <a:t> Amen.</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3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51" name="Google Shape;951;p139"/>
          <p:cNvSpPr txBox="1"/>
          <p:nvPr>
            <p:ph idx="1" type="body"/>
          </p:nvPr>
        </p:nvSpPr>
        <p:spPr>
          <a:xfrm>
            <a:off x="414325" y="319088"/>
            <a:ext cx="4272600" cy="4635000"/>
          </a:xfrm>
          <a:prstGeom prst="rect">
            <a:avLst/>
          </a:prstGeom>
          <a:noFill/>
          <a:ln>
            <a:noFill/>
          </a:ln>
        </p:spPr>
        <p:txBody>
          <a:bodyPr anchorCtr="0" anchor="t" bIns="46025" lIns="92075" spcFirstLastPara="1" rIns="92075" wrap="square" tIns="46025">
            <a:noAutofit/>
          </a:bodyPr>
          <a:lstStyle/>
          <a:p>
            <a:pPr indent="-420687" lvl="0" marL="465137" marR="0" rtl="0" algn="l">
              <a:lnSpc>
                <a:spcPct val="100000"/>
              </a:lnSpc>
              <a:spcBef>
                <a:spcPts val="0"/>
              </a:spcBef>
              <a:spcAft>
                <a:spcPts val="0"/>
              </a:spcAft>
              <a:buClr>
                <a:srgbClr val="02CA02"/>
              </a:buClr>
              <a:buSzPts val="2700"/>
              <a:buChar char="❖"/>
            </a:pPr>
            <a:r>
              <a:rPr lang="en" sz="2700" u="sng">
                <a:solidFill>
                  <a:schemeClr val="lt2"/>
                </a:solidFill>
              </a:rPr>
              <a:t>ካ</a:t>
            </a:r>
            <a:r>
              <a:rPr b="0" i="0" lang="en" sz="2700" u="sng">
                <a:solidFill>
                  <a:schemeClr val="lt2"/>
                </a:solidFill>
                <a:latin typeface="Arial"/>
                <a:ea typeface="Arial"/>
                <a:cs typeface="Arial"/>
                <a:sym typeface="Arial"/>
              </a:rPr>
              <a:t>፡</a:t>
            </a:r>
            <a:r>
              <a:rPr b="0" i="0" lang="en" sz="2700" u="none">
                <a:solidFill>
                  <a:srgbClr val="00FF00"/>
                </a:solidFill>
                <a:latin typeface="Arial"/>
                <a:ea typeface="Arial"/>
                <a:cs typeface="Arial"/>
                <a:sym typeface="Arial"/>
              </a:rPr>
              <a:t> </a:t>
            </a:r>
            <a:r>
              <a:rPr lang="en" sz="2700">
                <a:solidFill>
                  <a:srgbClr val="FFFF00"/>
                </a:solidFill>
              </a:rPr>
              <a:t>አአምን አአምን አአምን ወእትአመን ከመ ኢተፈልጠ መለኮቱ  እምትስብእቱ ኢአሐተ ሰዓተ ወኢ ከመ ቅጽበተ ዐይን</a:t>
            </a:r>
            <a:endParaRPr b="0" i="0" sz="2700" u="none">
              <a:solidFill>
                <a:srgbClr val="00FF00"/>
              </a:solidFill>
              <a:latin typeface="Arial"/>
              <a:ea typeface="Arial"/>
              <a:cs typeface="Arial"/>
              <a:sym typeface="Arial"/>
            </a:endParaRPr>
          </a:p>
          <a:p>
            <a:pPr indent="-420687" lvl="0" marL="465137" marR="0" rtl="0" algn="l">
              <a:lnSpc>
                <a:spcPct val="100000"/>
              </a:lnSpc>
              <a:spcBef>
                <a:spcPts val="0"/>
              </a:spcBef>
              <a:spcAft>
                <a:spcPts val="0"/>
              </a:spcAft>
              <a:buClr>
                <a:srgbClr val="FFFFFF"/>
              </a:buClr>
              <a:buSzPts val="2700"/>
              <a:buChar char="❖"/>
            </a:pPr>
            <a:r>
              <a:rPr b="0" i="0" lang="en" sz="2700" u="none">
                <a:solidFill>
                  <a:srgbClr val="FFFFFF"/>
                </a:solidFill>
                <a:latin typeface="Arial"/>
                <a:ea typeface="Arial"/>
                <a:cs typeface="Arial"/>
                <a:sym typeface="Arial"/>
              </a:rPr>
              <a:t>ኣኣምን ኣኣምን ኣኣምን መለኮቱ ካብ ትስብእቱ ከቶ ሓንቲ ሰዓት ወይ ከም ቅጽበት ዓይኒ ከም ዘይተፈልየ እእመን።</a:t>
            </a:r>
            <a:endParaRPr sz="2700">
              <a:solidFill>
                <a:srgbClr val="FFFFFF"/>
              </a:solidFill>
            </a:endParaRPr>
          </a:p>
        </p:txBody>
      </p:sp>
      <p:sp>
        <p:nvSpPr>
          <p:cNvPr id="952" name="Google Shape;952;p139"/>
          <p:cNvSpPr txBox="1"/>
          <p:nvPr/>
        </p:nvSpPr>
        <p:spPr>
          <a:xfrm>
            <a:off x="4422775" y="225638"/>
            <a:ext cx="4539900" cy="4854300"/>
          </a:xfrm>
          <a:prstGeom prst="rect">
            <a:avLst/>
          </a:prstGeom>
          <a:noFill/>
          <a:ln>
            <a:noFill/>
          </a:ln>
        </p:spPr>
        <p:txBody>
          <a:bodyPr anchorCtr="0" anchor="t" bIns="91425" lIns="91425" spcFirstLastPara="1" rIns="91425" wrap="square" tIns="91425">
            <a:noAutofit/>
          </a:bodyPr>
          <a:lstStyle/>
          <a:p>
            <a:pPr indent="-407987" lvl="0" marL="465137" rtl="0" algn="l">
              <a:spcBef>
                <a:spcPts val="0"/>
              </a:spcBef>
              <a:spcAft>
                <a:spcPts val="0"/>
              </a:spcAft>
              <a:buClr>
                <a:srgbClr val="0000FF"/>
              </a:buClr>
              <a:buSzPts val="2500"/>
              <a:buFont typeface="Noto Sans Symbols"/>
              <a:buChar char="❖"/>
            </a:pPr>
            <a:r>
              <a:rPr lang="en" sz="2500" u="sng">
                <a:solidFill>
                  <a:schemeClr val="lt2"/>
                </a:solidFill>
              </a:rPr>
              <a:t>K</a:t>
            </a:r>
            <a:r>
              <a:rPr lang="en" sz="2500">
                <a:solidFill>
                  <a:schemeClr val="lt2"/>
                </a:solidFill>
              </a:rPr>
              <a:t>: </a:t>
            </a:r>
            <a:r>
              <a:rPr lang="en" sz="2500">
                <a:solidFill>
                  <a:srgbClr val="FFFF00"/>
                </a:solidFill>
              </a:rPr>
              <a:t>a’amin, a’amin, a’amin melkotu kab tisbi’itu keto hantī seAt wey kem qitsbt Aynī keme zey-tefeleye i’imn.</a:t>
            </a:r>
            <a:r>
              <a:rPr lang="en" sz="2500">
                <a:solidFill>
                  <a:srgbClr val="28F82D"/>
                </a:solidFill>
              </a:rPr>
              <a:t> </a:t>
            </a:r>
            <a:endParaRPr sz="2500">
              <a:solidFill>
                <a:srgbClr val="28F82D"/>
              </a:solidFill>
            </a:endParaRPr>
          </a:p>
          <a:p>
            <a:pPr indent="-407987" lvl="0" marL="465137" rtl="0" algn="l">
              <a:spcBef>
                <a:spcPts val="0"/>
              </a:spcBef>
              <a:spcAft>
                <a:spcPts val="0"/>
              </a:spcAft>
              <a:buClr>
                <a:srgbClr val="FF0000"/>
              </a:buClr>
              <a:buSzPts val="2500"/>
              <a:buFont typeface="Noto Sans Symbols"/>
              <a:buChar char="❖"/>
            </a:pPr>
            <a:r>
              <a:rPr lang="en" sz="2500" u="sng">
                <a:solidFill>
                  <a:srgbClr val="FFFF00"/>
                </a:solidFill>
              </a:rPr>
              <a:t>Pr</a:t>
            </a:r>
            <a:r>
              <a:rPr lang="en" sz="2500">
                <a:solidFill>
                  <a:srgbClr val="FFFF00"/>
                </a:solidFill>
              </a:rPr>
              <a:t>:</a:t>
            </a:r>
            <a:r>
              <a:rPr lang="en" sz="2500">
                <a:solidFill>
                  <a:srgbClr val="28F82D"/>
                </a:solidFill>
              </a:rPr>
              <a:t> </a:t>
            </a:r>
            <a:r>
              <a:rPr lang="en" sz="2500">
                <a:solidFill>
                  <a:srgbClr val="FFFFFF"/>
                </a:solidFill>
              </a:rPr>
              <a:t>I believe, I believe, I believe, </a:t>
            </a:r>
            <a:r>
              <a:rPr lang="en" sz="2500">
                <a:solidFill>
                  <a:schemeClr val="lt2"/>
                </a:solidFill>
              </a:rPr>
              <a:t>and I confess that His Godhead (Divinity) was not separated from His manhood, not for an hour nor for the twinkling of an eye, </a:t>
            </a:r>
            <a:endParaRPr sz="2500">
              <a:solidFill>
                <a:schemeClr val="lt2"/>
              </a:solidFill>
            </a:endParaRPr>
          </a:p>
          <a:p>
            <a:pPr indent="0" lvl="0" marL="0" rtl="0" algn="l">
              <a:spcBef>
                <a:spcPts val="0"/>
              </a:spcBef>
              <a:spcAft>
                <a:spcPts val="0"/>
              </a:spcAft>
              <a:buNone/>
            </a:pPr>
            <a:r>
              <a:t/>
            </a:r>
            <a:endParaRPr sz="2500">
              <a:solidFill>
                <a:srgbClr val="FFFFFF"/>
              </a:solidFill>
            </a:endParaRPr>
          </a:p>
        </p:txBody>
      </p:sp>
    </p:spTree>
  </p:cSld>
  <p:clrMapOvr>
    <a:masterClrMapping/>
  </p:clrMapOvr>
  <p:transition spd="med">
    <p:fade thruBlk="1"/>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4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58" name="Google Shape;958;p140"/>
          <p:cNvSpPr txBox="1"/>
          <p:nvPr>
            <p:ph idx="1" type="body"/>
          </p:nvPr>
        </p:nvSpPr>
        <p:spPr>
          <a:xfrm>
            <a:off x="338125" y="338150"/>
            <a:ext cx="4480800" cy="46350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FFFF66"/>
              </a:buClr>
              <a:buSzPts val="2800"/>
              <a:buChar char="❖"/>
            </a:pPr>
            <a:r>
              <a:rPr lang="en" sz="2800" u="sng">
                <a:solidFill>
                  <a:schemeClr val="lt2"/>
                </a:solidFill>
              </a:rPr>
              <a:t>ካ</a:t>
            </a:r>
            <a:r>
              <a:rPr b="0" i="0" lang="en" sz="2800">
                <a:solidFill>
                  <a:schemeClr val="lt2"/>
                </a:solidFill>
                <a:latin typeface="Arial"/>
                <a:ea typeface="Arial"/>
                <a:cs typeface="Arial"/>
                <a:sym typeface="Arial"/>
              </a:rPr>
              <a:t>፡</a:t>
            </a:r>
            <a:r>
              <a:rPr b="0" i="0" lang="en" sz="2800" u="none">
                <a:solidFill>
                  <a:srgbClr val="00FF00"/>
                </a:solidFill>
                <a:latin typeface="Arial"/>
                <a:ea typeface="Arial"/>
                <a:cs typeface="Arial"/>
                <a:sym typeface="Arial"/>
              </a:rPr>
              <a:t> </a:t>
            </a:r>
            <a:r>
              <a:rPr lang="en" sz="2800">
                <a:solidFill>
                  <a:srgbClr val="FFFF00"/>
                </a:solidFill>
              </a:rPr>
              <a:t>አላ መጠዎ በእንቲአነ  ለሕይወት ወለመድኃኒት  ወለሥርየተ ኃጢአት ለእለ ይትሜጠዉ እምኔሁ  በአሚን </a:t>
            </a:r>
            <a:endParaRPr b="0" i="0" sz="2800" u="none">
              <a:solidFill>
                <a:srgbClr val="00FF00"/>
              </a:solidFill>
              <a:latin typeface="Arial"/>
              <a:ea typeface="Arial"/>
              <a:cs typeface="Arial"/>
              <a:sym typeface="Arial"/>
            </a:endParaRPr>
          </a:p>
          <a:p>
            <a:pPr indent="-427037" lvl="0" marL="465137" marR="0" rtl="0" algn="l">
              <a:lnSpc>
                <a:spcPct val="100000"/>
              </a:lnSpc>
              <a:spcBef>
                <a:spcPts val="0"/>
              </a:spcBef>
              <a:spcAft>
                <a:spcPts val="0"/>
              </a:spcAft>
              <a:buClr>
                <a:srgbClr val="FFFFFF"/>
              </a:buClr>
              <a:buSzPts val="2800"/>
              <a:buChar char="❖"/>
            </a:pPr>
            <a:r>
              <a:rPr b="0" i="0" lang="en" sz="2800" u="none">
                <a:solidFill>
                  <a:srgbClr val="FFFFFF"/>
                </a:solidFill>
                <a:latin typeface="Arial"/>
                <a:ea typeface="Arial"/>
                <a:cs typeface="Arial"/>
                <a:sym typeface="Arial"/>
              </a:rPr>
              <a:t>ካብኡ ብእምነት ንዚቕበሉ ንሕይወትን መድኃኒትን ንኅድገት ኃጢኣትን ኪኸውን ምእንታና ኣኅሊፉ ሃቦ። </a:t>
            </a:r>
            <a:endParaRPr sz="2800">
              <a:solidFill>
                <a:srgbClr val="FFFFFF"/>
              </a:solidFill>
            </a:endParaRPr>
          </a:p>
        </p:txBody>
      </p:sp>
      <p:sp>
        <p:nvSpPr>
          <p:cNvPr id="959" name="Google Shape;959;p140"/>
          <p:cNvSpPr txBox="1"/>
          <p:nvPr/>
        </p:nvSpPr>
        <p:spPr>
          <a:xfrm>
            <a:off x="4482025" y="225638"/>
            <a:ext cx="4480800" cy="4854300"/>
          </a:xfrm>
          <a:prstGeom prst="rect">
            <a:avLst/>
          </a:prstGeom>
          <a:noFill/>
          <a:ln>
            <a:noFill/>
          </a:ln>
        </p:spPr>
        <p:txBody>
          <a:bodyPr anchorCtr="0" anchor="t" bIns="91425" lIns="91425" spcFirstLastPara="1" rIns="91425" wrap="square" tIns="91425">
            <a:noAutofit/>
          </a:bodyPr>
          <a:lstStyle/>
          <a:p>
            <a:pPr indent="-420687" lvl="0" marL="465137" rtl="0" algn="l">
              <a:spcBef>
                <a:spcPts val="0"/>
              </a:spcBef>
              <a:spcAft>
                <a:spcPts val="0"/>
              </a:spcAft>
              <a:buClr>
                <a:srgbClr val="0000FF"/>
              </a:buClr>
              <a:buSzPts val="2700"/>
              <a:buFont typeface="Noto Sans Symbols"/>
              <a:buChar char="❖"/>
            </a:pPr>
            <a:r>
              <a:rPr lang="en" sz="2700" u="sng">
                <a:solidFill>
                  <a:schemeClr val="lt2"/>
                </a:solidFill>
              </a:rPr>
              <a:t>K</a:t>
            </a:r>
            <a:r>
              <a:rPr lang="en" sz="2700">
                <a:solidFill>
                  <a:schemeClr val="lt2"/>
                </a:solidFill>
              </a:rPr>
              <a:t>: </a:t>
            </a:r>
            <a:r>
              <a:rPr lang="en" sz="2700">
                <a:solidFill>
                  <a:srgbClr val="FFFF00"/>
                </a:solidFill>
              </a:rPr>
              <a:t>Kabu b’imnet niziqebelu n’hiywetn Medhanitin n’hdget hatiatn kikewin mi’intana ahlifu habo</a:t>
            </a:r>
            <a:endParaRPr sz="2700">
              <a:solidFill>
                <a:srgbClr val="FFFF00"/>
              </a:solidFill>
            </a:endParaRPr>
          </a:p>
          <a:p>
            <a:pPr indent="-420687" lvl="0" marL="465137" rtl="0" algn="l">
              <a:spcBef>
                <a:spcPts val="0"/>
              </a:spcBef>
              <a:spcAft>
                <a:spcPts val="0"/>
              </a:spcAft>
              <a:buClr>
                <a:srgbClr val="FF0000"/>
              </a:buClr>
              <a:buSzPts val="2700"/>
              <a:buFont typeface="Noto Sans Symbols"/>
              <a:buChar char="❖"/>
            </a:pPr>
            <a:r>
              <a:rPr lang="en" sz="2700" u="sng">
                <a:solidFill>
                  <a:srgbClr val="FFFF00"/>
                </a:solidFill>
              </a:rPr>
              <a:t>Pr</a:t>
            </a:r>
            <a:r>
              <a:rPr lang="en" sz="2700">
                <a:solidFill>
                  <a:srgbClr val="FFFF00"/>
                </a:solidFill>
              </a:rPr>
              <a:t>:</a:t>
            </a:r>
            <a:r>
              <a:rPr lang="en" sz="2700">
                <a:solidFill>
                  <a:srgbClr val="28F82D"/>
                </a:solidFill>
              </a:rPr>
              <a:t> </a:t>
            </a:r>
            <a:r>
              <a:rPr lang="en" sz="2700">
                <a:solidFill>
                  <a:schemeClr val="lt2"/>
                </a:solidFill>
              </a:rPr>
              <a:t>but He gave it up for our sakes for life and for salvation and for remission of sin unto them that partake of it in faith.</a:t>
            </a:r>
            <a:endParaRPr sz="2700">
              <a:solidFill>
                <a:srgbClr val="FFFFFF"/>
              </a:solidFill>
            </a:endParaRPr>
          </a:p>
        </p:txBody>
      </p:sp>
    </p:spTree>
  </p:cSld>
  <p:clrMapOvr>
    <a:masterClrMapping/>
  </p:clrMapOvr>
  <p:transition spd="med">
    <p:fade thruBlk="1"/>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41"/>
          <p:cNvSpPr txBox="1"/>
          <p:nvPr>
            <p:ph idx="1" type="body"/>
          </p:nvPr>
        </p:nvSpPr>
        <p:spPr>
          <a:xfrm>
            <a:off x="1789400" y="1345500"/>
            <a:ext cx="3175500" cy="2681100"/>
          </a:xfrm>
          <a:prstGeom prst="rect">
            <a:avLst/>
          </a:prstGeom>
        </p:spPr>
        <p:txBody>
          <a:bodyPr anchorCtr="0" anchor="t" bIns="91425" lIns="91425" spcFirstLastPara="1" rIns="91425" wrap="square" tIns="91425">
            <a:noAutofit/>
          </a:bodyPr>
          <a:lstStyle/>
          <a:p>
            <a:pPr indent="-465137" lvl="0" marL="465137" rtl="0" algn="l">
              <a:spcBef>
                <a:spcPts val="680"/>
              </a:spcBef>
              <a:spcAft>
                <a:spcPts val="0"/>
              </a:spcAft>
              <a:buClr>
                <a:srgbClr val="33CC33"/>
              </a:buClr>
              <a:buSzPts val="3400"/>
              <a:buChar char="❖"/>
            </a:pPr>
            <a:r>
              <a:rPr b="1" lang="en" sz="3400" u="sng">
                <a:solidFill>
                  <a:schemeClr val="lt2"/>
                </a:solidFill>
              </a:rPr>
              <a:t>ሕ</a:t>
            </a:r>
            <a:r>
              <a:rPr b="1" lang="en" sz="3400">
                <a:solidFill>
                  <a:srgbClr val="FFFFFF"/>
                </a:solidFill>
              </a:rPr>
              <a:t>፡-</a:t>
            </a:r>
            <a:r>
              <a:rPr lang="en" sz="3400">
                <a:solidFill>
                  <a:srgbClr val="FFFF00"/>
                </a:solidFill>
              </a:rPr>
              <a:t> አሜን</a:t>
            </a:r>
            <a:endParaRPr/>
          </a:p>
          <a:p>
            <a:pPr indent="-465137" lvl="0" marL="465137" rtl="0" algn="l">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indent="0" lvl="0" marL="0" rtl="0" algn="l">
              <a:spcBef>
                <a:spcPts val="680"/>
              </a:spcBef>
              <a:spcAft>
                <a:spcPts val="0"/>
              </a:spcAft>
              <a:buNone/>
            </a:pPr>
            <a:r>
              <a:t/>
            </a:r>
            <a:endParaRPr/>
          </a:p>
          <a:p>
            <a:pPr indent="0" lvl="0" marL="0" rtl="0" algn="l">
              <a:spcBef>
                <a:spcPts val="640"/>
              </a:spcBef>
              <a:spcAft>
                <a:spcPts val="0"/>
              </a:spcAft>
              <a:buNone/>
            </a:pPr>
            <a:r>
              <a:t/>
            </a:r>
            <a:endParaRPr/>
          </a:p>
        </p:txBody>
      </p:sp>
      <p:sp>
        <p:nvSpPr>
          <p:cNvPr id="965" name="Google Shape;965;p141"/>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966" name="Google Shape;966;p141"/>
          <p:cNvSpPr txBox="1"/>
          <p:nvPr/>
        </p:nvSpPr>
        <p:spPr>
          <a:xfrm>
            <a:off x="4544125" y="1313531"/>
            <a:ext cx="2889000" cy="3002100"/>
          </a:xfrm>
          <a:prstGeom prst="rect">
            <a:avLst/>
          </a:prstGeom>
          <a:noFill/>
          <a:ln>
            <a:noFill/>
          </a:ln>
        </p:spPr>
        <p:txBody>
          <a:bodyPr anchorCtr="0" anchor="t" bIns="91425" lIns="91425" spcFirstLastPara="1" rIns="91425" wrap="square" tIns="91425">
            <a:noAutofit/>
          </a:bodyPr>
          <a:lstStyle/>
          <a:p>
            <a:pPr indent="-465137" lvl="0" marL="465137" rtl="0" algn="l">
              <a:spcBef>
                <a:spcPts val="680"/>
              </a:spcBef>
              <a:spcAft>
                <a:spcPts val="0"/>
              </a:spcAft>
              <a:buClr>
                <a:srgbClr val="0000FF"/>
              </a:buClr>
              <a:buSzPts val="3400"/>
              <a:buFont typeface="Noto Sans Symbols"/>
              <a:buChar char="❖"/>
            </a:pPr>
            <a:r>
              <a:rPr b="1" lang="en" sz="3400" u="sng">
                <a:solidFill>
                  <a:schemeClr val="lt2"/>
                </a:solidFill>
              </a:rPr>
              <a:t>H</a:t>
            </a:r>
            <a:r>
              <a:rPr lang="en" sz="3400">
                <a:solidFill>
                  <a:schemeClr val="lt2"/>
                </a:solidFill>
              </a:rPr>
              <a:t>: </a:t>
            </a:r>
            <a:r>
              <a:rPr lang="en" sz="3400">
                <a:solidFill>
                  <a:srgbClr val="FFFF00"/>
                </a:solidFill>
              </a:rPr>
              <a:t>Amien</a:t>
            </a:r>
            <a:endParaRPr sz="3400">
              <a:solidFill>
                <a:srgbClr val="FFFF00"/>
              </a:solidFill>
            </a:endParaRPr>
          </a:p>
          <a:p>
            <a:pPr indent="-465137" lvl="0" marL="465137" rtl="0" algn="l">
              <a:spcBef>
                <a:spcPts val="680"/>
              </a:spcBef>
              <a:spcAft>
                <a:spcPts val="0"/>
              </a:spcAft>
              <a:buClr>
                <a:srgbClr val="FF0000"/>
              </a:buClr>
              <a:buSzPts val="3400"/>
              <a:buFont typeface="Noto Sans Symbols"/>
              <a:buChar char="❖"/>
            </a:pPr>
            <a:r>
              <a:rPr lang="en" sz="3400" u="sng">
                <a:solidFill>
                  <a:srgbClr val="FFFF00"/>
                </a:solidFill>
              </a:rPr>
              <a:t>P</a:t>
            </a:r>
            <a:r>
              <a:rPr lang="en" sz="3400">
                <a:solidFill>
                  <a:srgbClr val="FFFF00"/>
                </a:solidFill>
              </a:rPr>
              <a:t>:</a:t>
            </a:r>
            <a:r>
              <a:rPr lang="en" sz="3400">
                <a:solidFill>
                  <a:schemeClr val="lt2"/>
                </a:solidFill>
              </a:rPr>
              <a:t> Amen.</a:t>
            </a:r>
            <a:r>
              <a:rPr lang="en" sz="3000">
                <a:solidFill>
                  <a:schemeClr val="lt1"/>
                </a:solidFill>
              </a:rPr>
              <a:t>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14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72" name="Google Shape;972;p142"/>
          <p:cNvSpPr txBox="1"/>
          <p:nvPr>
            <p:ph idx="1" type="body"/>
          </p:nvPr>
        </p:nvSpPr>
        <p:spPr>
          <a:xfrm>
            <a:off x="381000" y="296456"/>
            <a:ext cx="4274400" cy="4560000"/>
          </a:xfrm>
          <a:prstGeom prst="rect">
            <a:avLst/>
          </a:prstGeom>
          <a:noFill/>
          <a:ln>
            <a:noFill/>
          </a:ln>
        </p:spPr>
        <p:txBody>
          <a:bodyPr anchorCtr="0" anchor="t" bIns="46025" lIns="92075" spcFirstLastPara="1" rIns="92075" wrap="square" tIns="46025">
            <a:noAutofit/>
          </a:bodyPr>
          <a:lstStyle/>
          <a:p>
            <a:pPr indent="-395287" lvl="0" marL="465137" marR="0" rtl="0" algn="l">
              <a:lnSpc>
                <a:spcPct val="100000"/>
              </a:lnSpc>
              <a:spcBef>
                <a:spcPts val="0"/>
              </a:spcBef>
              <a:spcAft>
                <a:spcPts val="0"/>
              </a:spcAft>
              <a:buClr>
                <a:srgbClr val="00CC00"/>
              </a:buClr>
              <a:buSzPts val="2300"/>
              <a:buChar char="❖"/>
            </a:pPr>
            <a:r>
              <a:rPr lang="en" sz="2300" u="sng">
                <a:solidFill>
                  <a:schemeClr val="lt2"/>
                </a:solidFill>
              </a:rPr>
              <a:t>ካ</a:t>
            </a:r>
            <a:r>
              <a:rPr b="0" i="0" lang="en" sz="2300">
                <a:solidFill>
                  <a:schemeClr val="lt2"/>
                </a:solidFill>
                <a:latin typeface="Arial"/>
                <a:ea typeface="Arial"/>
                <a:cs typeface="Arial"/>
                <a:sym typeface="Arial"/>
              </a:rPr>
              <a:t>፡-</a:t>
            </a:r>
            <a:r>
              <a:rPr b="0" i="0" lang="en" sz="2300" u="none">
                <a:solidFill>
                  <a:srgbClr val="00FF00"/>
                </a:solidFill>
                <a:latin typeface="Arial"/>
                <a:ea typeface="Arial"/>
                <a:cs typeface="Arial"/>
                <a:sym typeface="Arial"/>
              </a:rPr>
              <a:t> </a:t>
            </a:r>
            <a:r>
              <a:rPr lang="en" sz="2300">
                <a:solidFill>
                  <a:srgbClr val="FFFF00"/>
                </a:solidFill>
              </a:rPr>
              <a:t>አአምን አአምን አአምን ወእትአመን ከመ ዝንቱ ውእቱ ሥጋሁ ወደሙ ለእግዚእነ ወአምላክነ ወመድኃኒነ ኢየሱስ ክርስቶስ ዝውእቱ  ዘሎቱ ይደሉ ክብር ወስብሐት </a:t>
            </a:r>
            <a:endParaRPr sz="2300">
              <a:solidFill>
                <a:srgbClr val="FFFF00"/>
              </a:solidFill>
            </a:endParaRPr>
          </a:p>
          <a:p>
            <a:pPr indent="-395287" lvl="0" marL="465137" marR="0" rtl="0" algn="l">
              <a:lnSpc>
                <a:spcPct val="100000"/>
              </a:lnSpc>
              <a:spcBef>
                <a:spcPts val="0"/>
              </a:spcBef>
              <a:spcAft>
                <a:spcPts val="0"/>
              </a:spcAft>
              <a:buClr>
                <a:srgbClr val="FFFFFF"/>
              </a:buClr>
              <a:buSzPts val="2300"/>
              <a:buChar char="❖"/>
            </a:pPr>
            <a:r>
              <a:rPr b="0" i="0" lang="en" sz="2300" u="none">
                <a:solidFill>
                  <a:srgbClr val="FFFFFF"/>
                </a:solidFill>
                <a:latin typeface="Arial"/>
                <a:ea typeface="Arial"/>
                <a:cs typeface="Arial"/>
                <a:sym typeface="Arial"/>
              </a:rPr>
              <a:t>ኣኣምን ኣኣምን ኣኣምን እእመንውን። እዚ ናይ ጐይታናን ኣምላኽናን መድኃኒናን ኢየሱስ ክርስቶስ ሥጋኡን ደሙን ከም ዝኾነ ንእኡ ምስጋናን ክብርን፡ </a:t>
            </a:r>
            <a:endParaRPr b="0" i="0" sz="230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sz="2300">
              <a:solidFill>
                <a:srgbClr val="FFFFFF"/>
              </a:solidFill>
            </a:endParaRPr>
          </a:p>
        </p:txBody>
      </p:sp>
      <p:sp>
        <p:nvSpPr>
          <p:cNvPr id="973" name="Google Shape;973;p142"/>
          <p:cNvSpPr txBox="1"/>
          <p:nvPr/>
        </p:nvSpPr>
        <p:spPr>
          <a:xfrm>
            <a:off x="4207300" y="202631"/>
            <a:ext cx="4523700" cy="4720500"/>
          </a:xfrm>
          <a:prstGeom prst="rect">
            <a:avLst/>
          </a:prstGeom>
          <a:noFill/>
          <a:ln>
            <a:noFill/>
          </a:ln>
        </p:spPr>
        <p:txBody>
          <a:bodyPr anchorCtr="0" anchor="t" bIns="91425" lIns="91425" spcFirstLastPara="1" rIns="91425" wrap="square" tIns="91425">
            <a:noAutofit/>
          </a:bodyPr>
          <a:lstStyle/>
          <a:p>
            <a:pPr indent="-395287" lvl="0" marL="465137" rtl="0" algn="l">
              <a:spcBef>
                <a:spcPts val="0"/>
              </a:spcBef>
              <a:spcAft>
                <a:spcPts val="0"/>
              </a:spcAft>
              <a:buClr>
                <a:srgbClr val="0000FF"/>
              </a:buClr>
              <a:buSzPts val="2300"/>
              <a:buFont typeface="Noto Sans Symbols"/>
              <a:buChar char="❖"/>
            </a:pPr>
            <a:r>
              <a:rPr lang="en" sz="2300" u="sng">
                <a:solidFill>
                  <a:schemeClr val="lt2"/>
                </a:solidFill>
              </a:rPr>
              <a:t>K</a:t>
            </a:r>
            <a:r>
              <a:rPr lang="en" sz="2300">
                <a:solidFill>
                  <a:schemeClr val="lt2"/>
                </a:solidFill>
              </a:rPr>
              <a:t>: </a:t>
            </a:r>
            <a:r>
              <a:rPr lang="en" sz="2300">
                <a:solidFill>
                  <a:srgbClr val="FFFF00"/>
                </a:solidFill>
              </a:rPr>
              <a:t>a’amin a’amin a’amin i’imin’win. Izī nay Goytana’n Amlakna’n Medhanīna’n Iyesus Kristos sigi’un demun kem zikone ni’u misgana’n kibri’n</a:t>
            </a:r>
            <a:r>
              <a:rPr lang="en" sz="2300">
                <a:solidFill>
                  <a:srgbClr val="28F82D"/>
                </a:solidFill>
              </a:rPr>
              <a:t> </a:t>
            </a:r>
            <a:endParaRPr sz="2300">
              <a:solidFill>
                <a:srgbClr val="FF0000"/>
              </a:solidFill>
            </a:endParaRPr>
          </a:p>
          <a:p>
            <a:pPr indent="-395287" lvl="0" marL="465137" rtl="0" algn="l">
              <a:spcBef>
                <a:spcPts val="0"/>
              </a:spcBef>
              <a:spcAft>
                <a:spcPts val="0"/>
              </a:spcAft>
              <a:buClr>
                <a:srgbClr val="FF0000"/>
              </a:buClr>
              <a:buSzPts val="2300"/>
              <a:buFont typeface="Noto Sans Symbols"/>
              <a:buChar char="❖"/>
            </a:pPr>
            <a:r>
              <a:rPr lang="en" sz="2300" u="sng">
                <a:solidFill>
                  <a:srgbClr val="FFFF00"/>
                </a:solidFill>
              </a:rPr>
              <a:t>Pr</a:t>
            </a:r>
            <a:r>
              <a:rPr lang="en" sz="2300">
                <a:solidFill>
                  <a:srgbClr val="FFFF00"/>
                </a:solidFill>
              </a:rPr>
              <a:t>:</a:t>
            </a:r>
            <a:r>
              <a:rPr lang="en" sz="2300">
                <a:solidFill>
                  <a:schemeClr val="lt2"/>
                </a:solidFill>
              </a:rPr>
              <a:t> I believe I believe I believe It is makes to believe. This is our Lord, God &amp; Savior’s Jesus Christ’s Flesh &amp; Blood, and that to Him are rightly due honor and glory</a:t>
            </a:r>
            <a:endParaRPr sz="2300"/>
          </a:p>
        </p:txBody>
      </p:sp>
    </p:spTree>
  </p:cSld>
  <p:clrMapOvr>
    <a:masterClrMapping/>
  </p:clrMapOvr>
  <p:transition spd="med">
    <p:fade thruBlk="1"/>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4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79" name="Google Shape;979;p143"/>
          <p:cNvSpPr txBox="1"/>
          <p:nvPr>
            <p:ph idx="1" type="body"/>
          </p:nvPr>
        </p:nvSpPr>
        <p:spPr>
          <a:xfrm>
            <a:off x="381000" y="296450"/>
            <a:ext cx="4044600" cy="4648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00CC00"/>
              </a:buClr>
              <a:buSzPts val="2500"/>
              <a:buChar char="❖"/>
            </a:pPr>
            <a:r>
              <a:rPr lang="en" sz="2500" u="sng">
                <a:solidFill>
                  <a:schemeClr val="lt2"/>
                </a:solidFill>
              </a:rPr>
              <a:t>ካ</a:t>
            </a:r>
            <a:r>
              <a:rPr i="0" lang="en" sz="2500">
                <a:solidFill>
                  <a:schemeClr val="lt2"/>
                </a:solidFill>
              </a:rPr>
              <a:t>፡-</a:t>
            </a:r>
            <a:r>
              <a:rPr i="0" lang="en" sz="2500" u="none">
                <a:solidFill>
                  <a:srgbClr val="00FF00"/>
                </a:solidFill>
              </a:rPr>
              <a:t> </a:t>
            </a:r>
            <a:r>
              <a:rPr lang="en" sz="2500">
                <a:solidFill>
                  <a:srgbClr val="FFFF00"/>
                </a:solidFill>
              </a:rPr>
              <a:t>ወስግደት ምስለ አቡሁ ኄር ሰማያዊ  ወመንፈስ ቅዱስ ማኅየዊ ይእዜኒ ወዘልፈኒ  ወለዓለመ  ዓለም  አሜን ።</a:t>
            </a:r>
            <a:endParaRPr sz="2500">
              <a:solidFill>
                <a:srgbClr val="FFFF00"/>
              </a:solidFill>
            </a:endParaRPr>
          </a:p>
          <a:p>
            <a:pPr indent="-407987" lvl="0" marL="465137" marR="0" rtl="0" algn="l">
              <a:lnSpc>
                <a:spcPct val="100000"/>
              </a:lnSpc>
              <a:spcBef>
                <a:spcPts val="0"/>
              </a:spcBef>
              <a:spcAft>
                <a:spcPts val="0"/>
              </a:spcAft>
              <a:buClr>
                <a:srgbClr val="FFFFFF"/>
              </a:buClr>
              <a:buSzPts val="2500"/>
              <a:buChar char="❖"/>
            </a:pPr>
            <a:r>
              <a:rPr i="0" lang="en" sz="2500" u="none">
                <a:solidFill>
                  <a:srgbClr val="FFFFFF"/>
                </a:solidFill>
              </a:rPr>
              <a:t>ስግደትን ዚግብኦ እዩ።  ምስ ለዋህ ሰማያዊ ኣቡኡን ምስ መሕወዪ መንፈስ ቅዱስን </a:t>
            </a:r>
            <a:r>
              <a:rPr lang="en" sz="2500">
                <a:solidFill>
                  <a:srgbClr val="FFFFFF"/>
                </a:solidFill>
              </a:rPr>
              <a:t>ሎ</a:t>
            </a:r>
            <a:r>
              <a:rPr i="0" lang="en" sz="2500" u="none">
                <a:solidFill>
                  <a:srgbClr val="FFFFFF"/>
                </a:solidFill>
              </a:rPr>
              <a:t>ምን ኵሉ ሳዕን ንዘለዓለም ዓለም ኣሜን። </a:t>
            </a:r>
            <a:endParaRPr i="0" sz="2500" u="none">
              <a:solidFill>
                <a:srgbClr val="FFFFFF"/>
              </a:solidFill>
            </a:endParaRPr>
          </a:p>
          <a:p>
            <a:pPr indent="0" lvl="0" marL="0" marR="0" rtl="0" algn="l">
              <a:lnSpc>
                <a:spcPct val="100000"/>
              </a:lnSpc>
              <a:spcBef>
                <a:spcPts val="0"/>
              </a:spcBef>
              <a:spcAft>
                <a:spcPts val="0"/>
              </a:spcAft>
              <a:buNone/>
            </a:pPr>
            <a:r>
              <a:t/>
            </a:r>
            <a:endParaRPr sz="2500">
              <a:solidFill>
                <a:srgbClr val="FFFFFF"/>
              </a:solidFill>
            </a:endParaRPr>
          </a:p>
        </p:txBody>
      </p:sp>
      <p:sp>
        <p:nvSpPr>
          <p:cNvPr id="980" name="Google Shape;980;p143"/>
          <p:cNvSpPr txBox="1"/>
          <p:nvPr/>
        </p:nvSpPr>
        <p:spPr>
          <a:xfrm>
            <a:off x="3951800" y="259781"/>
            <a:ext cx="4935300" cy="4720500"/>
          </a:xfrm>
          <a:prstGeom prst="rect">
            <a:avLst/>
          </a:prstGeom>
          <a:noFill/>
          <a:ln>
            <a:noFill/>
          </a:ln>
        </p:spPr>
        <p:txBody>
          <a:bodyPr anchorCtr="0" anchor="t" bIns="91425" lIns="91425" spcFirstLastPara="1" rIns="91425" wrap="square" tIns="91425">
            <a:noAutofit/>
          </a:bodyPr>
          <a:lstStyle/>
          <a:p>
            <a:pPr indent="-420687" lvl="0" marL="465137" rtl="0" algn="l">
              <a:spcBef>
                <a:spcPts val="0"/>
              </a:spcBef>
              <a:spcAft>
                <a:spcPts val="0"/>
              </a:spcAft>
              <a:buClr>
                <a:srgbClr val="0000FF"/>
              </a:buClr>
              <a:buSzPts val="2700"/>
              <a:buFont typeface="Noto Sans Symbols"/>
              <a:buChar char="❖"/>
            </a:pPr>
            <a:r>
              <a:rPr lang="en" sz="2700" u="sng">
                <a:solidFill>
                  <a:schemeClr val="lt2"/>
                </a:solidFill>
              </a:rPr>
              <a:t>K</a:t>
            </a:r>
            <a:r>
              <a:rPr lang="en" sz="2700">
                <a:solidFill>
                  <a:schemeClr val="lt2"/>
                </a:solidFill>
              </a:rPr>
              <a:t>: </a:t>
            </a:r>
            <a:r>
              <a:rPr lang="en" sz="2700">
                <a:solidFill>
                  <a:srgbClr val="FFFF00"/>
                </a:solidFill>
              </a:rPr>
              <a:t>sigdet’n zi’giba iyu:: Mis lewah semayawī Abu’un mis mehweyī Menfes Qidus’n lomi’n kulu sa’in ni’zelalem alem amien</a:t>
            </a:r>
            <a:endParaRPr sz="2700">
              <a:solidFill>
                <a:srgbClr val="FFFF00"/>
              </a:solidFill>
            </a:endParaRPr>
          </a:p>
          <a:p>
            <a:pPr indent="-420687" lvl="0" marL="465137" rtl="0" algn="l">
              <a:spcBef>
                <a:spcPts val="0"/>
              </a:spcBef>
              <a:spcAft>
                <a:spcPts val="0"/>
              </a:spcAft>
              <a:buClr>
                <a:srgbClr val="FF0000"/>
              </a:buClr>
              <a:buSzPts val="2700"/>
              <a:buFont typeface="Noto Sans Symbols"/>
              <a:buChar char="❖"/>
            </a:pPr>
            <a:r>
              <a:rPr lang="en" sz="2700" u="sng">
                <a:solidFill>
                  <a:srgbClr val="FFFF00"/>
                </a:solidFill>
              </a:rPr>
              <a:t>Pr</a:t>
            </a:r>
            <a:r>
              <a:rPr lang="en" sz="2700">
                <a:solidFill>
                  <a:srgbClr val="FFFF00"/>
                </a:solidFill>
              </a:rPr>
              <a:t>:</a:t>
            </a:r>
            <a:r>
              <a:rPr lang="en" sz="2700">
                <a:solidFill>
                  <a:schemeClr val="lt2"/>
                </a:solidFill>
              </a:rPr>
              <a:t> </a:t>
            </a:r>
            <a:r>
              <a:rPr lang="en" sz="2700">
                <a:solidFill>
                  <a:srgbClr val="FFFFFF"/>
                </a:solidFill>
              </a:rPr>
              <a:t>and adoration with His kind heavenly Father and the Holy Spirit, the life-giver, both now and ever and world without end. Amen.</a:t>
            </a:r>
            <a:endParaRPr sz="2700">
              <a:solidFill>
                <a:srgbClr val="FFFFFF"/>
              </a:solidFill>
            </a:endParaRPr>
          </a:p>
          <a:p>
            <a:pPr indent="0" lvl="0" marL="0" rtl="0" algn="l">
              <a:spcBef>
                <a:spcPts val="0"/>
              </a:spcBef>
              <a:spcAft>
                <a:spcPts val="0"/>
              </a:spcAft>
              <a:buNone/>
            </a:pPr>
            <a:r>
              <a:t/>
            </a:r>
            <a:endParaRPr sz="2700">
              <a:solidFill>
                <a:schemeClr val="lt2"/>
              </a:solidFill>
            </a:endParaRPr>
          </a:p>
        </p:txBody>
      </p:sp>
    </p:spTree>
  </p:cSld>
  <p:clrMapOvr>
    <a:masterClrMapping/>
  </p:clrMapOvr>
  <p:transition spd="med">
    <p:fade thruBlk="1"/>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4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86" name="Google Shape;986;p144"/>
          <p:cNvSpPr txBox="1"/>
          <p:nvPr/>
        </p:nvSpPr>
        <p:spPr>
          <a:xfrm>
            <a:off x="1782750" y="1525687"/>
            <a:ext cx="5578500" cy="1799700"/>
          </a:xfrm>
          <a:prstGeom prst="rect">
            <a:avLst/>
          </a:prstGeom>
          <a:solidFill>
            <a:srgbClr val="FFFF00"/>
          </a:solidFill>
          <a:ln cap="flat" cmpd="sng" w="28575">
            <a:solidFill>
              <a:srgbClr val="00FF00"/>
            </a:solidFill>
            <a:prstDash val="solid"/>
            <a:miter lim="800000"/>
            <a:headEnd len="sm" w="sm" type="none"/>
            <a:tailEnd len="sm" w="sm" type="none"/>
          </a:ln>
        </p:spPr>
        <p:txBody>
          <a:bodyPr anchorCtr="0" anchor="t" bIns="46025" lIns="92075" spcFirstLastPara="1" rIns="92075" wrap="square" tIns="46025">
            <a:noAutofit/>
          </a:bodyPr>
          <a:lstStyle/>
          <a:p>
            <a:pPr indent="-342900" lvl="0" marL="342900" marR="0" rtl="0" algn="ctr">
              <a:lnSpc>
                <a:spcPct val="100000"/>
              </a:lnSpc>
              <a:spcBef>
                <a:spcPts val="0"/>
              </a:spcBef>
              <a:spcAft>
                <a:spcPts val="0"/>
              </a:spcAft>
              <a:buClr>
                <a:srgbClr val="FF0000"/>
              </a:buClr>
              <a:buSzPts val="5400"/>
              <a:buFont typeface="Arial"/>
              <a:buNone/>
            </a:pPr>
            <a:r>
              <a:rPr b="0" i="1" lang="en" sz="3500" u="none" cap="none" strike="noStrike">
                <a:solidFill>
                  <a:srgbClr val="FF0000"/>
                </a:solidFill>
                <a:latin typeface="Arial"/>
                <a:ea typeface="Arial"/>
                <a:cs typeface="Arial"/>
                <a:sym typeface="Arial"/>
              </a:rPr>
              <a:t>መልክዓ ቁርባን</a:t>
            </a:r>
            <a:endParaRPr b="0" i="1" sz="3500" u="none" cap="none" strike="noStrike">
              <a:solidFill>
                <a:srgbClr val="FF0000"/>
              </a:solidFill>
              <a:latin typeface="Arial"/>
              <a:ea typeface="Arial"/>
              <a:cs typeface="Arial"/>
              <a:sym typeface="Arial"/>
            </a:endParaRPr>
          </a:p>
          <a:p>
            <a:pPr indent="-342900" lvl="0" marL="342900" marR="0" rtl="0" algn="ctr">
              <a:lnSpc>
                <a:spcPct val="100000"/>
              </a:lnSpc>
              <a:spcBef>
                <a:spcPts val="0"/>
              </a:spcBef>
              <a:spcAft>
                <a:spcPts val="0"/>
              </a:spcAft>
              <a:buClr>
                <a:srgbClr val="FF0000"/>
              </a:buClr>
              <a:buSzPts val="5400"/>
              <a:buFont typeface="Arial"/>
              <a:buNone/>
            </a:pPr>
            <a:r>
              <a:rPr i="1" lang="en" sz="3500">
                <a:solidFill>
                  <a:srgbClr val="FF0000"/>
                </a:solidFill>
              </a:rPr>
              <a:t>MelkA Qurban</a:t>
            </a:r>
            <a:endParaRPr i="1" sz="3500">
              <a:solidFill>
                <a:srgbClr val="FF0000"/>
              </a:solidFill>
            </a:endParaRPr>
          </a:p>
          <a:p>
            <a:pPr indent="-342900" lvl="0" marL="342900" marR="0" rtl="0" algn="ctr">
              <a:lnSpc>
                <a:spcPct val="100000"/>
              </a:lnSpc>
              <a:spcBef>
                <a:spcPts val="0"/>
              </a:spcBef>
              <a:spcAft>
                <a:spcPts val="0"/>
              </a:spcAft>
              <a:buClr>
                <a:srgbClr val="FF0000"/>
              </a:buClr>
              <a:buSzPts val="5400"/>
              <a:buFont typeface="Arial"/>
              <a:buNone/>
            </a:pPr>
            <a:r>
              <a:rPr i="1" lang="en" sz="3500">
                <a:solidFill>
                  <a:srgbClr val="FF0000"/>
                </a:solidFill>
              </a:rPr>
              <a:t>The Rite of Eucharist</a:t>
            </a:r>
            <a:endParaRPr i="1" sz="3500">
              <a:solidFill>
                <a:srgbClr val="FF0000"/>
              </a:solidFil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31" name="Google Shape;231;p37"/>
          <p:cNvSpPr txBox="1"/>
          <p:nvPr>
            <p:ph idx="1" type="body"/>
          </p:nvPr>
        </p:nvSpPr>
        <p:spPr>
          <a:xfrm>
            <a:off x="454000" y="314288"/>
            <a:ext cx="4111500" cy="4591200"/>
          </a:xfrm>
          <a:prstGeom prst="rect">
            <a:avLst/>
          </a:prstGeom>
          <a:noFill/>
          <a:ln>
            <a:noFill/>
          </a:ln>
        </p:spPr>
        <p:txBody>
          <a:bodyPr anchorCtr="0" anchor="t" bIns="46025" lIns="92075" spcFirstLastPara="1" rIns="92075" wrap="square" tIns="46025">
            <a:noAutofit/>
          </a:bodyPr>
          <a:lstStyle/>
          <a:p>
            <a:pPr indent="-433387" lvl="0" marL="465137" marR="0" rtl="0" algn="l">
              <a:lnSpc>
                <a:spcPct val="100000"/>
              </a:lnSpc>
              <a:spcBef>
                <a:spcPts val="0"/>
              </a:spcBef>
              <a:spcAft>
                <a:spcPts val="0"/>
              </a:spcAft>
              <a:buClr>
                <a:srgbClr val="33CC33"/>
              </a:buClr>
              <a:buSzPts val="2900"/>
              <a:buChar char="❖"/>
            </a:pPr>
            <a:r>
              <a:rPr lang="en" sz="2900" u="sng">
                <a:solidFill>
                  <a:schemeClr val="lt2"/>
                </a:solidFill>
              </a:rPr>
              <a:t>ካ</a:t>
            </a:r>
            <a:r>
              <a:rPr b="0" i="0" lang="en" sz="2900" u="none">
                <a:solidFill>
                  <a:schemeClr val="lt2"/>
                </a:solidFill>
                <a:latin typeface="Arial"/>
                <a:ea typeface="Arial"/>
                <a:cs typeface="Arial"/>
                <a:sym typeface="Arial"/>
              </a:rPr>
              <a:t>፡</a:t>
            </a:r>
            <a:r>
              <a:rPr b="0" i="0" lang="en" sz="2900" u="none">
                <a:solidFill>
                  <a:srgbClr val="FFFF00"/>
                </a:solidFill>
                <a:latin typeface="Arial"/>
                <a:ea typeface="Arial"/>
                <a:cs typeface="Arial"/>
                <a:sym typeface="Arial"/>
              </a:rPr>
              <a:t> </a:t>
            </a:r>
            <a:r>
              <a:rPr lang="en" sz="2900">
                <a:solidFill>
                  <a:srgbClr val="FFFF00"/>
                </a:solidFill>
              </a:rPr>
              <a:t>እስመ አንተ ውእቱ ረአዬ ኅቡኣት እምትካት ወነጻሬ ነገር እስከ  እስትንፋስ ደኃሪት</a:t>
            </a:r>
            <a:endParaRPr sz="2900"/>
          </a:p>
          <a:p>
            <a:pPr indent="-433387" lvl="0" marL="465137" rtl="0" algn="l">
              <a:lnSpc>
                <a:spcPct val="100000"/>
              </a:lnSpc>
              <a:spcBef>
                <a:spcPts val="0"/>
              </a:spcBef>
              <a:spcAft>
                <a:spcPts val="0"/>
              </a:spcAft>
              <a:buClr>
                <a:srgbClr val="FFFFFF"/>
              </a:buClr>
              <a:buSzPts val="2900"/>
              <a:buChar char="❖"/>
            </a:pPr>
            <a:r>
              <a:rPr lang="en" sz="2900">
                <a:solidFill>
                  <a:srgbClr val="FFFFFF"/>
                </a:solidFill>
              </a:rPr>
              <a:t>ካብ ጥንቲ ጀሚሩ ዝተሠወረ እትርኢ ክሳዕ መወዳእታ እስትንፋስ ድማ ነገር እትጥምት ንስኻ ኢኻ</a:t>
            </a:r>
            <a:endParaRPr b="0" i="0" sz="29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900" u="none">
              <a:solidFill>
                <a:srgbClr val="FFFFFF"/>
              </a:solidFill>
              <a:latin typeface="Arial"/>
              <a:ea typeface="Arial"/>
              <a:cs typeface="Arial"/>
              <a:sym typeface="Arial"/>
            </a:endParaRPr>
          </a:p>
          <a:p>
            <a:pPr indent="-88900" lvl="0" marL="342900" marR="0" rtl="0" algn="l">
              <a:lnSpc>
                <a:spcPct val="100000"/>
              </a:lnSpc>
              <a:spcBef>
                <a:spcPts val="800"/>
              </a:spcBef>
              <a:spcAft>
                <a:spcPts val="0"/>
              </a:spcAft>
              <a:buClr>
                <a:schemeClr val="accent1"/>
              </a:buClr>
              <a:buSzPts val="4000"/>
              <a:buFont typeface="Noto Sans Symbols"/>
              <a:buNone/>
            </a:pPr>
            <a:r>
              <a:t/>
            </a:r>
            <a:endParaRPr b="0" i="0" sz="2900" u="none">
              <a:solidFill>
                <a:schemeClr val="lt1"/>
              </a:solidFill>
              <a:latin typeface="Arial"/>
              <a:ea typeface="Arial"/>
              <a:cs typeface="Arial"/>
              <a:sym typeface="Arial"/>
            </a:endParaRPr>
          </a:p>
        </p:txBody>
      </p:sp>
      <p:sp>
        <p:nvSpPr>
          <p:cNvPr id="232" name="Google Shape;232;p37"/>
          <p:cNvSpPr txBox="1"/>
          <p:nvPr/>
        </p:nvSpPr>
        <p:spPr>
          <a:xfrm>
            <a:off x="4403025" y="255206"/>
            <a:ext cx="4457400" cy="4643100"/>
          </a:xfrm>
          <a:prstGeom prst="rect">
            <a:avLst/>
          </a:prstGeom>
          <a:noFill/>
          <a:ln>
            <a:noFill/>
          </a:ln>
        </p:spPr>
        <p:txBody>
          <a:bodyPr anchorCtr="0" anchor="t" bIns="91425" lIns="91425" spcFirstLastPara="1" rIns="91425" wrap="square" tIns="91425">
            <a:noAutofit/>
          </a:bodyPr>
          <a:lstStyle/>
          <a:p>
            <a:pPr indent="-452437" lvl="0" marL="465137" rtl="0" algn="l">
              <a:spcBef>
                <a:spcPts val="640"/>
              </a:spcBef>
              <a:spcAft>
                <a:spcPts val="0"/>
              </a:spcAft>
              <a:buClr>
                <a:srgbClr val="0000FF"/>
              </a:buClr>
              <a:buSzPts val="3000"/>
              <a:buFont typeface="Noto Sans Symbols"/>
              <a:buChar char="❖"/>
            </a:pPr>
            <a:r>
              <a:rPr lang="en" sz="3000" u="sng">
                <a:solidFill>
                  <a:schemeClr val="lt2"/>
                </a:solidFill>
              </a:rPr>
              <a:t>K</a:t>
            </a:r>
            <a:r>
              <a:rPr lang="en" sz="3000">
                <a:solidFill>
                  <a:schemeClr val="lt2"/>
                </a:solidFill>
              </a:rPr>
              <a:t>: </a:t>
            </a:r>
            <a:r>
              <a:rPr lang="en" sz="3000">
                <a:solidFill>
                  <a:srgbClr val="FFFF00"/>
                </a:solidFill>
              </a:rPr>
              <a:t>isme ante wi’itu re’ayo hibu’at im-tikat we-netsarie neger iske istinfas deharīt</a:t>
            </a:r>
            <a:endParaRPr sz="3000">
              <a:solidFill>
                <a:srgbClr val="00FF00"/>
              </a:solidFill>
            </a:endParaRPr>
          </a:p>
          <a:p>
            <a:pPr indent="-401637" lvl="0" marL="465137" rtl="0" algn="l">
              <a:spcBef>
                <a:spcPts val="800"/>
              </a:spcBef>
              <a:spcAft>
                <a:spcPts val="0"/>
              </a:spcAft>
              <a:buClr>
                <a:srgbClr val="FF0000"/>
              </a:buClr>
              <a:buSzPts val="3000"/>
              <a:buFont typeface="Noto Sans Symbols"/>
              <a:buChar char="❖"/>
            </a:pPr>
            <a:r>
              <a:rPr lang="en" sz="3000" u="sng">
                <a:solidFill>
                  <a:srgbClr val="FFFF00"/>
                </a:solidFill>
              </a:rPr>
              <a:t>Pr</a:t>
            </a:r>
            <a:r>
              <a:rPr lang="en" sz="3000">
                <a:solidFill>
                  <a:srgbClr val="FFFF00"/>
                </a:solidFill>
              </a:rPr>
              <a:t>:</a:t>
            </a:r>
            <a:r>
              <a:rPr lang="en" sz="3000">
                <a:solidFill>
                  <a:schemeClr val="lt1"/>
                </a:solidFill>
              </a:rPr>
              <a:t> </a:t>
            </a:r>
            <a:r>
              <a:rPr lang="en" sz="3000">
                <a:solidFill>
                  <a:schemeClr val="lt2"/>
                </a:solidFill>
              </a:rPr>
              <a:t>Because You see the hidden from the beginning, and looks upon everything until the last breath.</a:t>
            </a:r>
            <a:endParaRPr sz="3000">
              <a:solidFill>
                <a:schemeClr val="lt2"/>
              </a:solidFill>
            </a:endParaRPr>
          </a:p>
          <a:p>
            <a:pPr indent="0" lvl="0" marL="465137" rtl="0" algn="l">
              <a:spcBef>
                <a:spcPts val="800"/>
              </a:spcBef>
              <a:spcAft>
                <a:spcPts val="0"/>
              </a:spcAft>
              <a:buNone/>
            </a:pPr>
            <a:r>
              <a:t/>
            </a:r>
            <a:endParaRPr sz="3000">
              <a:solidFill>
                <a:schemeClr val="lt2"/>
              </a:solidFill>
            </a:endParaRPr>
          </a:p>
          <a:p>
            <a:pPr indent="0" lvl="0" marL="0" rtl="0" algn="l">
              <a:spcBef>
                <a:spcPts val="800"/>
              </a:spcBef>
              <a:spcAft>
                <a:spcPts val="0"/>
              </a:spcAft>
              <a:buNone/>
            </a:pPr>
            <a:r>
              <a:t/>
            </a:r>
            <a:endParaRPr sz="3000">
              <a:solidFill>
                <a:schemeClr val="lt2"/>
              </a:solidFill>
            </a:endParaRPr>
          </a:p>
          <a:p>
            <a:pPr indent="0" lvl="0" marL="0" rtl="0" algn="l">
              <a:spcBef>
                <a:spcPts val="800"/>
              </a:spcBef>
              <a:spcAft>
                <a:spcPts val="0"/>
              </a:spcAft>
              <a:buNone/>
            </a:pPr>
            <a:r>
              <a:t/>
            </a:r>
            <a:endParaRPr sz="3000">
              <a:solidFill>
                <a:schemeClr val="lt2"/>
              </a:solidFill>
            </a:endParaRPr>
          </a:p>
          <a:p>
            <a:pPr indent="0" lvl="0" marL="0" rtl="0" algn="l">
              <a:spcBef>
                <a:spcPts val="800"/>
              </a:spcBef>
              <a:spcAft>
                <a:spcPts val="0"/>
              </a:spcAft>
              <a:buNone/>
            </a:pPr>
            <a:r>
              <a:t/>
            </a:r>
            <a:endParaRPr sz="3000">
              <a:solidFill>
                <a:schemeClr val="lt2"/>
              </a:solidFill>
            </a:endParaRPr>
          </a:p>
          <a:p>
            <a:pPr indent="0" lvl="0" marL="0" rtl="0" algn="l">
              <a:spcBef>
                <a:spcPts val="800"/>
              </a:spcBef>
              <a:spcAft>
                <a:spcPts val="0"/>
              </a:spcAft>
              <a:buNone/>
            </a:pPr>
            <a:r>
              <a:t/>
            </a:r>
            <a:endParaRPr sz="3000">
              <a:solidFill>
                <a:schemeClr val="lt2"/>
              </a:solidFill>
            </a:endParaRPr>
          </a:p>
          <a:p>
            <a:pPr indent="0" lvl="0" marL="0" rtl="0" algn="l">
              <a:spcBef>
                <a:spcPts val="800"/>
              </a:spcBef>
              <a:spcAft>
                <a:spcPts val="0"/>
              </a:spcAft>
              <a:buNone/>
            </a:pPr>
            <a:r>
              <a:t/>
            </a:r>
            <a:endParaRPr sz="3000">
              <a:solidFill>
                <a:schemeClr val="lt2"/>
              </a:solidFill>
            </a:endParaRPr>
          </a:p>
          <a:p>
            <a:pPr indent="0" lvl="0" marL="0" rtl="0" algn="l">
              <a:spcBef>
                <a:spcPts val="0"/>
              </a:spcBef>
              <a:spcAft>
                <a:spcPts val="0"/>
              </a:spcAft>
              <a:buNone/>
            </a:pPr>
            <a:r>
              <a:t/>
            </a:r>
            <a:endParaRPr sz="3000"/>
          </a:p>
        </p:txBody>
      </p:sp>
    </p:spTree>
  </p:cSld>
  <p:clrMapOvr>
    <a:masterClrMapping/>
  </p:clrMapOvr>
  <p:transition spd="med">
    <p:fade thruBlk="1"/>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4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992" name="Google Shape;992;p145"/>
          <p:cNvSpPr txBox="1"/>
          <p:nvPr>
            <p:ph idx="1" type="body"/>
          </p:nvPr>
        </p:nvSpPr>
        <p:spPr>
          <a:xfrm>
            <a:off x="401800" y="677644"/>
            <a:ext cx="4328700" cy="4192200"/>
          </a:xfrm>
          <a:prstGeom prst="rect">
            <a:avLst/>
          </a:prstGeom>
          <a:noFill/>
          <a:ln>
            <a:noFill/>
          </a:ln>
        </p:spPr>
        <p:txBody>
          <a:bodyPr anchorCtr="0" anchor="t" bIns="46025" lIns="92075" spcFirstLastPara="1" rIns="92075" wrap="square" tIns="46025">
            <a:noAutofit/>
          </a:bodyPr>
          <a:lstStyle/>
          <a:p>
            <a:pPr indent="-458787" lvl="0" marL="465137" marR="0" rtl="0" algn="l">
              <a:lnSpc>
                <a:spcPct val="100000"/>
              </a:lnSpc>
              <a:spcBef>
                <a:spcPts val="680"/>
              </a:spcBef>
              <a:spcAft>
                <a:spcPts val="0"/>
              </a:spcAft>
              <a:buClr>
                <a:srgbClr val="33CC33"/>
              </a:buClr>
              <a:buSzPts val="3300"/>
              <a:buChar char="❖"/>
            </a:pPr>
            <a:r>
              <a:rPr lang="en" sz="3300" u="sng">
                <a:solidFill>
                  <a:schemeClr val="lt2"/>
                </a:solidFill>
              </a:rPr>
              <a:t>ካ</a:t>
            </a:r>
            <a:r>
              <a:rPr b="0" i="0" lang="en" sz="3300">
                <a:solidFill>
                  <a:srgbClr val="FFFFFF"/>
                </a:solidFill>
                <a:latin typeface="Arial"/>
                <a:ea typeface="Arial"/>
                <a:cs typeface="Arial"/>
                <a:sym typeface="Arial"/>
              </a:rPr>
              <a:t>፡-</a:t>
            </a:r>
            <a:r>
              <a:rPr b="0" i="0" lang="en" sz="3300" u="none">
                <a:solidFill>
                  <a:srgbClr val="FFFF00"/>
                </a:solidFill>
                <a:latin typeface="Arial"/>
                <a:ea typeface="Arial"/>
                <a:cs typeface="Arial"/>
                <a:sym typeface="Arial"/>
              </a:rPr>
              <a:t> ሰላም ለኪ፥ እንዘ ንሰግድ ንብለኪ፥ ማርያም እምነ ናስተብቊዓኪ፥</a:t>
            </a:r>
            <a:r>
              <a:rPr b="0" i="0" lang="en" sz="3300" u="none">
                <a:solidFill>
                  <a:srgbClr val="FFFFFF"/>
                </a:solidFill>
                <a:latin typeface="Arial"/>
                <a:ea typeface="Arial"/>
                <a:cs typeface="Arial"/>
                <a:sym typeface="Arial"/>
              </a:rPr>
              <a:t> </a:t>
            </a:r>
            <a:endParaRPr b="0" i="0" sz="3300" u="none">
              <a:solidFill>
                <a:schemeClr val="lt1"/>
              </a:solidFill>
              <a:latin typeface="Arial"/>
              <a:ea typeface="Arial"/>
              <a:cs typeface="Arial"/>
              <a:sym typeface="Arial"/>
            </a:endParaRPr>
          </a:p>
          <a:p>
            <a:pPr indent="-471487" lvl="0" marL="465137" marR="0" rtl="0" algn="l">
              <a:lnSpc>
                <a:spcPct val="100000"/>
              </a:lnSpc>
              <a:spcBef>
                <a:spcPts val="640"/>
              </a:spcBef>
              <a:spcAft>
                <a:spcPts val="0"/>
              </a:spcAft>
              <a:buClr>
                <a:srgbClr val="FFFFFF"/>
              </a:buClr>
              <a:buSzPts val="3300"/>
              <a:buChar char="❖"/>
            </a:pPr>
            <a:r>
              <a:rPr b="0" i="0" lang="en" sz="3300" u="none">
                <a:solidFill>
                  <a:srgbClr val="FFFFFF"/>
                </a:solidFill>
                <a:latin typeface="Arial"/>
                <a:ea typeface="Arial"/>
                <a:cs typeface="Arial"/>
                <a:sym typeface="Arial"/>
              </a:rPr>
              <a:t>ሰላም ንኣኺ ይኹን እናበልና ንሰግደልክን ንልምነክን ኣዴና ማርያም</a:t>
            </a:r>
            <a:endParaRPr b="0" i="0" sz="3300" u="none">
              <a:solidFill>
                <a:srgbClr val="FFFFFF"/>
              </a:solidFill>
              <a:latin typeface="Arial"/>
              <a:ea typeface="Arial"/>
              <a:cs typeface="Arial"/>
              <a:sym typeface="Arial"/>
            </a:endParaRPr>
          </a:p>
          <a:p>
            <a:pPr indent="0" lvl="0" marL="254000" marR="0" rtl="0" algn="l">
              <a:spcBef>
                <a:spcPts val="800"/>
              </a:spcBef>
              <a:spcAft>
                <a:spcPts val="0"/>
              </a:spcAft>
              <a:buClr>
                <a:schemeClr val="accent1"/>
              </a:buClr>
              <a:buSzPts val="4000"/>
              <a:buFont typeface="Noto Sans Symbols"/>
              <a:buNone/>
            </a:pPr>
            <a:r>
              <a:t/>
            </a:r>
            <a:endParaRPr b="1" i="0" sz="4000" u="none">
              <a:solidFill>
                <a:schemeClr val="lt1"/>
              </a:solidFill>
              <a:latin typeface="Arial"/>
              <a:ea typeface="Arial"/>
              <a:cs typeface="Arial"/>
              <a:sym typeface="Arial"/>
            </a:endParaRPr>
          </a:p>
        </p:txBody>
      </p:sp>
      <p:sp>
        <p:nvSpPr>
          <p:cNvPr id="993" name="Google Shape;993;p145"/>
          <p:cNvSpPr txBox="1"/>
          <p:nvPr/>
        </p:nvSpPr>
        <p:spPr>
          <a:xfrm>
            <a:off x="455300" y="259781"/>
            <a:ext cx="8550300" cy="460200"/>
          </a:xfrm>
          <a:prstGeom prst="rect">
            <a:avLst/>
          </a:prstGeom>
          <a:noFill/>
          <a:ln>
            <a:noFill/>
          </a:ln>
        </p:spPr>
        <p:txBody>
          <a:bodyPr anchorCtr="0" anchor="t" bIns="91425" lIns="91425" spcFirstLastPara="1" rIns="91425" wrap="square" tIns="91425">
            <a:noAutofit/>
          </a:bodyPr>
          <a:lstStyle/>
          <a:p>
            <a:pPr indent="-465137" lvl="0" marL="465137" rtl="0" algn="l">
              <a:spcBef>
                <a:spcPts val="0"/>
              </a:spcBef>
              <a:spcAft>
                <a:spcPts val="0"/>
              </a:spcAft>
              <a:buClr>
                <a:schemeClr val="accent1"/>
              </a:buClr>
              <a:buSzPts val="3400"/>
              <a:buFont typeface="Noto Sans Symbols"/>
              <a:buNone/>
            </a:pPr>
            <a:r>
              <a:rPr i="1" lang="en" sz="2700" u="sng">
                <a:solidFill>
                  <a:schemeClr val="lt2"/>
                </a:solidFill>
              </a:rPr>
              <a:t>መልክዓ ቁርባን</a:t>
            </a:r>
            <a:r>
              <a:rPr i="1" lang="en" sz="2700">
                <a:solidFill>
                  <a:schemeClr val="lt2"/>
                </a:solidFill>
              </a:rPr>
              <a:t>;	   </a:t>
            </a:r>
            <a:r>
              <a:rPr i="1" lang="en" sz="2700" u="sng">
                <a:solidFill>
                  <a:schemeClr val="lt2"/>
                </a:solidFill>
              </a:rPr>
              <a:t>MelkA Qurban</a:t>
            </a:r>
            <a:r>
              <a:rPr i="1" lang="en" sz="2700">
                <a:solidFill>
                  <a:schemeClr val="lt2"/>
                </a:solidFill>
              </a:rPr>
              <a:t>;  </a:t>
            </a:r>
            <a:r>
              <a:rPr i="1" lang="en" sz="2700" u="sng">
                <a:solidFill>
                  <a:schemeClr val="lt2"/>
                </a:solidFill>
              </a:rPr>
              <a:t>The Rite of Eucharist</a:t>
            </a:r>
            <a:endParaRPr/>
          </a:p>
        </p:txBody>
      </p:sp>
      <p:sp>
        <p:nvSpPr>
          <p:cNvPr id="994" name="Google Shape;994;p145"/>
          <p:cNvSpPr txBox="1"/>
          <p:nvPr/>
        </p:nvSpPr>
        <p:spPr>
          <a:xfrm>
            <a:off x="4651225" y="620494"/>
            <a:ext cx="4328700" cy="4200900"/>
          </a:xfrm>
          <a:prstGeom prst="rect">
            <a:avLst/>
          </a:prstGeom>
          <a:noFill/>
          <a:ln>
            <a:noFill/>
          </a:ln>
        </p:spPr>
        <p:txBody>
          <a:bodyPr anchorCtr="0" anchor="t" bIns="91425" lIns="91425" spcFirstLastPara="1" rIns="91425" wrap="square" tIns="91425">
            <a:noAutofit/>
          </a:bodyPr>
          <a:lstStyle/>
          <a:p>
            <a:pPr indent="-439737" lvl="0" marL="465137" rtl="0" algn="l">
              <a:spcBef>
                <a:spcPts val="640"/>
              </a:spcBef>
              <a:spcAft>
                <a:spcPts val="0"/>
              </a:spcAft>
              <a:buClr>
                <a:srgbClr val="0000FF"/>
              </a:buClr>
              <a:buSzPts val="2800"/>
              <a:buFont typeface="Noto Sans Symbols"/>
              <a:buChar char="❖"/>
            </a:pPr>
            <a:r>
              <a:rPr lang="en" sz="2800" u="sng">
                <a:solidFill>
                  <a:schemeClr val="lt2"/>
                </a:solidFill>
              </a:rPr>
              <a:t>K</a:t>
            </a:r>
            <a:r>
              <a:rPr lang="en" sz="2800">
                <a:solidFill>
                  <a:schemeClr val="lt2"/>
                </a:solidFill>
              </a:rPr>
              <a:t>: </a:t>
            </a:r>
            <a:r>
              <a:rPr lang="en" sz="2800">
                <a:solidFill>
                  <a:srgbClr val="FFFF00"/>
                </a:solidFill>
              </a:rPr>
              <a:t>Selam lekī, inze nisegid niblekī, Maryam imine naste’bequ’akī</a:t>
            </a:r>
            <a:r>
              <a:rPr lang="en" sz="2800">
                <a:solidFill>
                  <a:srgbClr val="00FF00"/>
                </a:solidFill>
              </a:rPr>
              <a:t> </a:t>
            </a:r>
            <a:endParaRPr sz="2800">
              <a:solidFill>
                <a:srgbClr val="00FF00"/>
              </a:solidFill>
            </a:endParaRPr>
          </a:p>
          <a:p>
            <a:pPr indent="-388937" lvl="0" marL="465137" rtl="0" algn="l">
              <a:lnSpc>
                <a:spcPct val="110000"/>
              </a:lnSpc>
              <a:spcBef>
                <a:spcPts val="0"/>
              </a:spcBef>
              <a:spcAft>
                <a:spcPts val="0"/>
              </a:spcAft>
              <a:buClr>
                <a:srgbClr val="FF0000"/>
              </a:buClr>
              <a:buSzPts val="2800"/>
              <a:buFont typeface="Noto Sans Symbols"/>
              <a:buChar char="❖"/>
            </a:pPr>
            <a:r>
              <a:rPr lang="en" sz="2800" u="sng">
                <a:solidFill>
                  <a:srgbClr val="FFFF00"/>
                </a:solidFill>
              </a:rPr>
              <a:t>Pr</a:t>
            </a:r>
            <a:r>
              <a:rPr lang="en" sz="2800">
                <a:solidFill>
                  <a:srgbClr val="FFFF00"/>
                </a:solidFill>
              </a:rPr>
              <a:t>:</a:t>
            </a:r>
            <a:r>
              <a:rPr b="1" lang="en" sz="2800">
                <a:solidFill>
                  <a:schemeClr val="lt1"/>
                </a:solidFill>
              </a:rPr>
              <a:t> </a:t>
            </a:r>
            <a:r>
              <a:rPr lang="en" sz="2800">
                <a:solidFill>
                  <a:schemeClr val="lt2"/>
                </a:solidFill>
              </a:rPr>
              <a:t>Peace be unto you, while bowing unto you, Our mother Mary, we ask for your prayers.</a:t>
            </a:r>
            <a:endParaRPr sz="2800">
              <a:solidFill>
                <a:schemeClr val="lt2"/>
              </a:solidFill>
            </a:endParaRPr>
          </a:p>
          <a:p>
            <a:pPr indent="0" lvl="0" marL="0" rtl="0" algn="l">
              <a:spcBef>
                <a:spcPts val="0"/>
              </a:spcBef>
              <a:spcAft>
                <a:spcPts val="0"/>
              </a:spcAft>
              <a:buNone/>
            </a:pPr>
            <a:r>
              <a:t/>
            </a:r>
            <a:endParaRPr sz="2800"/>
          </a:p>
        </p:txBody>
      </p:sp>
    </p:spTree>
  </p:cSld>
  <p:clrMapOvr>
    <a:masterClrMapping/>
  </p:clrMapOvr>
  <p:transition spd="med">
    <p:fade thruBlk="1"/>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4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00" name="Google Shape;1000;p146"/>
          <p:cNvSpPr txBox="1"/>
          <p:nvPr>
            <p:ph idx="1" type="body"/>
          </p:nvPr>
        </p:nvSpPr>
        <p:spPr>
          <a:xfrm>
            <a:off x="350681" y="335850"/>
            <a:ext cx="4065900" cy="46350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33CC33"/>
              </a:buClr>
              <a:buSzPts val="2800"/>
              <a:buChar char="❖"/>
            </a:pPr>
            <a:r>
              <a:rPr b="1" lang="en" sz="2800" u="sng">
                <a:solidFill>
                  <a:schemeClr val="lt2"/>
                </a:solidFill>
              </a:rPr>
              <a:t>ሕ</a:t>
            </a:r>
            <a:r>
              <a:rPr b="1" i="0" lang="en" sz="2800">
                <a:solidFill>
                  <a:srgbClr val="FFFFFF"/>
                </a:solidFill>
              </a:rPr>
              <a:t>፡-</a:t>
            </a:r>
            <a:r>
              <a:rPr b="0" i="0" lang="en" sz="2800" u="none">
                <a:solidFill>
                  <a:srgbClr val="FFFF00"/>
                </a:solidFill>
                <a:latin typeface="Arial"/>
                <a:ea typeface="Arial"/>
                <a:cs typeface="Arial"/>
                <a:sym typeface="Arial"/>
              </a:rPr>
              <a:t> እምአርዌ ነዓዊ ተማኅፀነ ብኪ፥ በእንተ </a:t>
            </a:r>
            <a:r>
              <a:rPr lang="en" sz="2800">
                <a:solidFill>
                  <a:srgbClr val="FFFF00"/>
                </a:solidFill>
              </a:rPr>
              <a:t>ሃ</a:t>
            </a:r>
            <a:r>
              <a:rPr b="0" i="0" lang="en" sz="2800" u="none">
                <a:solidFill>
                  <a:srgbClr val="FFFF00"/>
                </a:solidFill>
                <a:latin typeface="Arial"/>
                <a:ea typeface="Arial"/>
                <a:cs typeface="Arial"/>
                <a:sym typeface="Arial"/>
              </a:rPr>
              <a:t>ና እምኪ፥ ወኢያቄም አቡኪ፥ ማኅበረነ ዮም ድንግል ባርኪ</a:t>
            </a:r>
            <a:r>
              <a:rPr b="0" i="0" lang="en" sz="2800" u="none">
                <a:solidFill>
                  <a:srgbClr val="FFFF66"/>
                </a:solidFill>
                <a:latin typeface="Arial"/>
                <a:ea typeface="Arial"/>
                <a:cs typeface="Arial"/>
                <a:sym typeface="Arial"/>
              </a:rPr>
              <a:t>። </a:t>
            </a:r>
            <a:endParaRPr b="0" i="0" sz="2800" u="none">
              <a:solidFill>
                <a:srgbClr val="FFFFFF"/>
              </a:solidFill>
              <a:latin typeface="Arial"/>
              <a:ea typeface="Arial"/>
              <a:cs typeface="Arial"/>
              <a:sym typeface="Arial"/>
            </a:endParaRPr>
          </a:p>
          <a:p>
            <a:pPr indent="-439737" lvl="0" marL="465137" marR="0" rtl="0" algn="l">
              <a:lnSpc>
                <a:spcPct val="100000"/>
              </a:lnSpc>
              <a:spcBef>
                <a:spcPts val="640"/>
              </a:spcBef>
              <a:spcAft>
                <a:spcPts val="0"/>
              </a:spcAft>
              <a:buClr>
                <a:srgbClr val="FFFFFF"/>
              </a:buClr>
              <a:buSzPts val="2800"/>
              <a:buChar char="❖"/>
            </a:pPr>
            <a:r>
              <a:rPr b="0" i="0" lang="en" sz="2800" u="none">
                <a:solidFill>
                  <a:srgbClr val="FFFFFF"/>
                </a:solidFill>
                <a:latin typeface="Arial"/>
                <a:ea typeface="Arial"/>
                <a:cs typeface="Arial"/>
                <a:sym typeface="Arial"/>
              </a:rPr>
              <a:t>ካብ ሃዳናይ ኣራዊት ንምሕጸነኪ፡ ምእንቲ ሃና ኣዴኺን ኢያቄም ኣቦኽን፡ ማኅበርና ድንግል ባርኽልና። </a:t>
            </a:r>
            <a:endParaRPr b="0" i="0" sz="2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2800">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i="0" sz="2800" u="none">
              <a:solidFill>
                <a:srgbClr val="FFFFFF"/>
              </a:solidFill>
            </a:endParaRPr>
          </a:p>
        </p:txBody>
      </p:sp>
      <p:sp>
        <p:nvSpPr>
          <p:cNvPr id="1001" name="Google Shape;1001;p146"/>
          <p:cNvSpPr txBox="1"/>
          <p:nvPr/>
        </p:nvSpPr>
        <p:spPr>
          <a:xfrm>
            <a:off x="4261100" y="200400"/>
            <a:ext cx="4625700" cy="4779900"/>
          </a:xfrm>
          <a:prstGeom prst="rect">
            <a:avLst/>
          </a:prstGeom>
          <a:noFill/>
          <a:ln>
            <a:noFill/>
          </a:ln>
        </p:spPr>
        <p:txBody>
          <a:bodyPr anchorCtr="0" anchor="t" bIns="91425" lIns="91425" spcFirstLastPara="1" rIns="91425" wrap="square" tIns="91425">
            <a:noAutofit/>
          </a:bodyPr>
          <a:lstStyle/>
          <a:p>
            <a:pPr indent="-414337" lvl="0" marL="465137" rtl="0" algn="l">
              <a:spcBef>
                <a:spcPts val="640"/>
              </a:spcBef>
              <a:spcAft>
                <a:spcPts val="0"/>
              </a:spcAft>
              <a:buClr>
                <a:srgbClr val="0000FF"/>
              </a:buClr>
              <a:buSzPts val="2400"/>
              <a:buFont typeface="Noto Sans Symbols"/>
              <a:buChar char="❖"/>
            </a:pPr>
            <a:r>
              <a:rPr b="1" lang="en" sz="2400" u="sng">
                <a:solidFill>
                  <a:schemeClr val="lt2"/>
                </a:solidFill>
              </a:rPr>
              <a:t>H</a:t>
            </a:r>
            <a:r>
              <a:rPr b="1" lang="en" sz="2400">
                <a:solidFill>
                  <a:schemeClr val="lt2"/>
                </a:solidFill>
              </a:rPr>
              <a:t>:</a:t>
            </a:r>
            <a:r>
              <a:rPr lang="en" sz="2400">
                <a:solidFill>
                  <a:schemeClr val="lt2"/>
                </a:solidFill>
              </a:rPr>
              <a:t> </a:t>
            </a:r>
            <a:r>
              <a:rPr lang="en" sz="2400">
                <a:solidFill>
                  <a:srgbClr val="FFFF00"/>
                </a:solidFill>
              </a:rPr>
              <a:t>Im-arwie ne’awi temahitsene bikī, be’inte hana imikī, we-iyaqem abukī, mahiberene yom Dingil barikī.</a:t>
            </a:r>
            <a:endParaRPr sz="2400">
              <a:solidFill>
                <a:srgbClr val="FFFF00"/>
              </a:solidFill>
            </a:endParaRPr>
          </a:p>
          <a:p>
            <a:pPr indent="-363537" lvl="0" marL="465137" rtl="0" algn="l">
              <a:spcBef>
                <a:spcPts val="800"/>
              </a:spcBef>
              <a:spcAft>
                <a:spcPts val="0"/>
              </a:spcAft>
              <a:buClr>
                <a:srgbClr val="FF0000"/>
              </a:buClr>
              <a:buSzPts val="2400"/>
              <a:buFont typeface="Noto Sans Symbols"/>
              <a:buChar char="❖"/>
            </a:pPr>
            <a:r>
              <a:rPr b="1" lang="en" sz="2400" u="sng">
                <a:solidFill>
                  <a:srgbClr val="FFFF00"/>
                </a:solidFill>
              </a:rPr>
              <a:t>P</a:t>
            </a:r>
            <a:r>
              <a:rPr b="1" lang="en" sz="2400">
                <a:solidFill>
                  <a:srgbClr val="FFFF00"/>
                </a:solidFill>
              </a:rPr>
              <a:t>:</a:t>
            </a:r>
            <a:r>
              <a:rPr b="1" lang="en" sz="2400">
                <a:solidFill>
                  <a:schemeClr val="lt1"/>
                </a:solidFill>
              </a:rPr>
              <a:t> </a:t>
            </a:r>
            <a:r>
              <a:rPr lang="en" sz="2400">
                <a:solidFill>
                  <a:schemeClr val="lt2"/>
                </a:solidFill>
              </a:rPr>
              <a:t>Protect us from evil animals. For  the sake of thy mother, Hanna, and thy father, Joachim, O Virgin bless our congregation this day. </a:t>
            </a:r>
            <a:endParaRPr sz="2400"/>
          </a:p>
        </p:txBody>
      </p:sp>
    </p:spTree>
  </p:cSld>
  <p:clrMapOvr>
    <a:masterClrMapping/>
  </p:clrMapOvr>
  <p:transition spd="med">
    <p:fade thruBlk="1"/>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4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07" name="Google Shape;1007;p147"/>
          <p:cNvSpPr txBox="1"/>
          <p:nvPr>
            <p:ph idx="1" type="body"/>
          </p:nvPr>
        </p:nvSpPr>
        <p:spPr>
          <a:xfrm>
            <a:off x="490532" y="319088"/>
            <a:ext cx="3742200" cy="4635000"/>
          </a:xfrm>
          <a:prstGeom prst="rect">
            <a:avLst/>
          </a:prstGeom>
          <a:noFill/>
          <a:ln>
            <a:noFill/>
          </a:ln>
        </p:spPr>
        <p:txBody>
          <a:bodyPr anchorCtr="0" anchor="t" bIns="46025" lIns="92075" spcFirstLastPara="1" rIns="92075" wrap="square" tIns="46025">
            <a:noAutofit/>
          </a:bodyPr>
          <a:lstStyle/>
          <a:p>
            <a:pPr indent="-477837" lvl="0" marL="465137" marR="0" rtl="0" algn="l">
              <a:lnSpc>
                <a:spcPct val="100000"/>
              </a:lnSpc>
              <a:spcBef>
                <a:spcPts val="0"/>
              </a:spcBef>
              <a:spcAft>
                <a:spcPts val="0"/>
              </a:spcAft>
              <a:buClr>
                <a:srgbClr val="00CC00"/>
              </a:buClr>
              <a:buSzPts val="3600"/>
              <a:buChar char="❖"/>
            </a:pPr>
            <a:r>
              <a:rPr lang="en" sz="3600" u="sng">
                <a:solidFill>
                  <a:schemeClr val="lt2"/>
                </a:solidFill>
              </a:rPr>
              <a:t>ካ</a:t>
            </a:r>
            <a:r>
              <a:rPr b="0" i="0" lang="en" sz="3600">
                <a:solidFill>
                  <a:srgbClr val="FFFFFF"/>
                </a:solidFill>
                <a:latin typeface="Arial"/>
                <a:ea typeface="Arial"/>
                <a:cs typeface="Arial"/>
                <a:sym typeface="Arial"/>
              </a:rPr>
              <a:t>፡-</a:t>
            </a:r>
            <a:r>
              <a:rPr b="0" i="0" lang="en" sz="3600" u="none">
                <a:solidFill>
                  <a:srgbClr val="FFFF00"/>
                </a:solidFill>
                <a:latin typeface="Arial"/>
                <a:ea typeface="Arial"/>
                <a:cs typeface="Arial"/>
                <a:sym typeface="Arial"/>
              </a:rPr>
              <a:t> ሰላም ሰላም ለመልክዐ </a:t>
            </a:r>
            <a:r>
              <a:rPr lang="en" sz="3600">
                <a:solidFill>
                  <a:srgbClr val="FFFF00"/>
                </a:solidFill>
              </a:rPr>
              <a:t>ሃ</a:t>
            </a:r>
            <a:r>
              <a:rPr b="0" i="0" lang="en" sz="3600" u="none">
                <a:solidFill>
                  <a:srgbClr val="FFFF00"/>
                </a:solidFill>
                <a:latin typeface="Arial"/>
                <a:ea typeface="Arial"/>
                <a:cs typeface="Arial"/>
                <a:sym typeface="Arial"/>
              </a:rPr>
              <a:t>ና ወኢያቄም ። በርስዓኖሙ ጥሉል ዘወለድዋ ለማርያም። </a:t>
            </a:r>
            <a:endParaRPr sz="3600">
              <a:solidFill>
                <a:srgbClr val="FFFFFF"/>
              </a:solidFill>
            </a:endParaRPr>
          </a:p>
        </p:txBody>
      </p:sp>
      <p:sp>
        <p:nvSpPr>
          <p:cNvPr id="1008" name="Google Shape;1008;p147"/>
          <p:cNvSpPr txBox="1"/>
          <p:nvPr/>
        </p:nvSpPr>
        <p:spPr>
          <a:xfrm>
            <a:off x="3969250" y="314700"/>
            <a:ext cx="4914600" cy="4720500"/>
          </a:xfrm>
          <a:prstGeom prst="rect">
            <a:avLst/>
          </a:prstGeom>
          <a:noFill/>
          <a:ln>
            <a:noFill/>
          </a:ln>
        </p:spPr>
        <p:txBody>
          <a:bodyPr anchorCtr="0" anchor="t" bIns="91425" lIns="91425" spcFirstLastPara="1" rIns="91425" wrap="square" tIns="91425">
            <a:noAutofit/>
          </a:bodyPr>
          <a:lstStyle/>
          <a:p>
            <a:pPr indent="-427037" lvl="0" marL="465137" rtl="0" algn="l">
              <a:spcBef>
                <a:spcPts val="0"/>
              </a:spcBef>
              <a:spcAft>
                <a:spcPts val="0"/>
              </a:spcAft>
              <a:buClr>
                <a:srgbClr val="0000FF"/>
              </a:buClr>
              <a:buSzPts val="2800"/>
              <a:buFont typeface="Noto Sans Symbols"/>
              <a:buChar char="❖"/>
            </a:pPr>
            <a:r>
              <a:rPr lang="en" sz="2800" u="sng">
                <a:solidFill>
                  <a:schemeClr val="lt2"/>
                </a:solidFill>
              </a:rPr>
              <a:t>K</a:t>
            </a:r>
            <a:r>
              <a:rPr lang="en" sz="2800">
                <a:solidFill>
                  <a:schemeClr val="lt2"/>
                </a:solidFill>
              </a:rPr>
              <a:t>: </a:t>
            </a:r>
            <a:r>
              <a:rPr lang="en" sz="2800">
                <a:solidFill>
                  <a:srgbClr val="FFFF00"/>
                </a:solidFill>
              </a:rPr>
              <a:t>selam selam le-mekia hanna we-īyaqiem:: be-risAnomu Tilul ze-welediwa leMaryam::</a:t>
            </a:r>
            <a:endParaRPr sz="2800">
              <a:solidFill>
                <a:srgbClr val="FFFF00"/>
              </a:solidFill>
            </a:endParaRPr>
          </a:p>
          <a:p>
            <a:pPr indent="-427037" lvl="0" marL="465137" rtl="0" algn="l">
              <a:spcBef>
                <a:spcPts val="680"/>
              </a:spcBef>
              <a:spcAft>
                <a:spcPts val="0"/>
              </a:spcAft>
              <a:buClr>
                <a:srgbClr val="FF0000"/>
              </a:buClr>
              <a:buSzPts val="2800"/>
              <a:buFont typeface="Noto Sans Symbols"/>
              <a:buChar char="❖"/>
            </a:pPr>
            <a:r>
              <a:rPr lang="en" sz="2800" u="sng">
                <a:solidFill>
                  <a:srgbClr val="FFFF00"/>
                </a:solidFill>
              </a:rPr>
              <a:t>Pr</a:t>
            </a:r>
            <a:r>
              <a:rPr lang="en" sz="2800">
                <a:solidFill>
                  <a:srgbClr val="FFFF00"/>
                </a:solidFill>
              </a:rPr>
              <a:t>: </a:t>
            </a:r>
            <a:r>
              <a:rPr lang="en" sz="2800">
                <a:solidFill>
                  <a:srgbClr val="FFFFFF"/>
                </a:solidFill>
              </a:rPr>
              <a:t>Peace be to the appearance of Hanna and Joakim for they have given birth to Mary in their olden age</a:t>
            </a:r>
            <a:endParaRPr sz="2800"/>
          </a:p>
        </p:txBody>
      </p:sp>
    </p:spTree>
  </p:cSld>
  <p:clrMapOvr>
    <a:masterClrMapping/>
  </p:clrMapOvr>
  <p:transition spd="med">
    <p:fade thruBlk="1"/>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48"/>
          <p:cNvSpPr txBox="1"/>
          <p:nvPr>
            <p:ph idx="1" type="body"/>
          </p:nvPr>
        </p:nvSpPr>
        <p:spPr>
          <a:xfrm>
            <a:off x="414331" y="204788"/>
            <a:ext cx="3920100" cy="4635000"/>
          </a:xfrm>
          <a:prstGeom prst="rect">
            <a:avLst/>
          </a:prstGeom>
        </p:spPr>
        <p:txBody>
          <a:bodyPr anchorCtr="0" anchor="t" bIns="91425" lIns="91425" spcFirstLastPara="1" rIns="91425" wrap="square" tIns="91425">
            <a:noAutofit/>
          </a:bodyPr>
          <a:lstStyle/>
          <a:p>
            <a:pPr indent="-458787" lvl="0" marL="465137" rtl="0" algn="l">
              <a:spcBef>
                <a:spcPts val="680"/>
              </a:spcBef>
              <a:spcAft>
                <a:spcPts val="0"/>
              </a:spcAft>
              <a:buClr>
                <a:srgbClr val="00CC00"/>
              </a:buClr>
              <a:buSzPts val="3300"/>
              <a:buChar char="❖"/>
            </a:pPr>
            <a:r>
              <a:rPr b="1" lang="en" sz="3300" u="sng">
                <a:solidFill>
                  <a:schemeClr val="lt2"/>
                </a:solidFill>
              </a:rPr>
              <a:t>ሕ</a:t>
            </a:r>
            <a:r>
              <a:rPr b="1" lang="en" sz="3300">
                <a:solidFill>
                  <a:srgbClr val="FFFFFF"/>
                </a:solidFill>
              </a:rPr>
              <a:t>፡-</a:t>
            </a:r>
            <a:r>
              <a:rPr lang="en" sz="3300">
                <a:solidFill>
                  <a:srgbClr val="FFFF00"/>
                </a:solidFill>
              </a:rPr>
              <a:t> እትመኀፀን አንሰ በመልክዖሙ ፍጹም። ወእትዓተብ መልክዕየ በወርኀ ግሩም። ለዐለመ ዓለም ወዓዲ በሰላም።</a:t>
            </a:r>
            <a:endParaRPr sz="3300">
              <a:solidFill>
                <a:srgbClr val="FFFF00"/>
              </a:solidFill>
            </a:endParaRPr>
          </a:p>
          <a:p>
            <a:pPr indent="0" lvl="0" marL="0" rtl="0" algn="l">
              <a:spcBef>
                <a:spcPts val="680"/>
              </a:spcBef>
              <a:spcAft>
                <a:spcPts val="0"/>
              </a:spcAft>
              <a:buNone/>
            </a:pPr>
            <a:r>
              <a:t/>
            </a:r>
            <a:endParaRPr sz="3300">
              <a:solidFill>
                <a:schemeClr val="accent2"/>
              </a:solidFill>
            </a:endParaRPr>
          </a:p>
          <a:p>
            <a:pPr indent="0" lvl="0" marL="0" rtl="0" algn="l">
              <a:spcBef>
                <a:spcPts val="640"/>
              </a:spcBef>
              <a:spcAft>
                <a:spcPts val="0"/>
              </a:spcAft>
              <a:buNone/>
            </a:pPr>
            <a:r>
              <a:t/>
            </a:r>
            <a:endParaRPr sz="2900"/>
          </a:p>
        </p:txBody>
      </p:sp>
      <p:sp>
        <p:nvSpPr>
          <p:cNvPr id="1014" name="Google Shape;1014;p148"/>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1015" name="Google Shape;1015;p148"/>
          <p:cNvSpPr txBox="1"/>
          <p:nvPr/>
        </p:nvSpPr>
        <p:spPr>
          <a:xfrm>
            <a:off x="4151950" y="185550"/>
            <a:ext cx="4596300" cy="4671000"/>
          </a:xfrm>
          <a:prstGeom prst="rect">
            <a:avLst/>
          </a:prstGeom>
          <a:noFill/>
          <a:ln>
            <a:noFill/>
          </a:ln>
        </p:spPr>
        <p:txBody>
          <a:bodyPr anchorCtr="0" anchor="t" bIns="91425" lIns="91425" spcFirstLastPara="1" rIns="91425" wrap="square" tIns="91425">
            <a:noAutofit/>
          </a:bodyPr>
          <a:lstStyle/>
          <a:p>
            <a:pPr indent="-407987" lvl="0" marL="465137" rtl="0" algn="l">
              <a:spcBef>
                <a:spcPts val="680"/>
              </a:spcBef>
              <a:spcAft>
                <a:spcPts val="0"/>
              </a:spcAft>
              <a:buClr>
                <a:srgbClr val="0000FF"/>
              </a:buClr>
              <a:buSzPts val="2500"/>
              <a:buFont typeface="Noto Sans Symbols"/>
              <a:buChar char="❖"/>
            </a:pPr>
            <a:r>
              <a:rPr b="1" lang="en" sz="2500" u="sng">
                <a:solidFill>
                  <a:schemeClr val="lt2"/>
                </a:solidFill>
              </a:rPr>
              <a:t>H</a:t>
            </a:r>
            <a:r>
              <a:rPr b="1" lang="en" sz="2500">
                <a:solidFill>
                  <a:schemeClr val="lt2"/>
                </a:solidFill>
              </a:rPr>
              <a:t>:</a:t>
            </a:r>
            <a:r>
              <a:rPr lang="en" sz="2500">
                <a:solidFill>
                  <a:schemeClr val="lt2"/>
                </a:solidFill>
              </a:rPr>
              <a:t> </a:t>
            </a:r>
            <a:r>
              <a:rPr lang="en" sz="2500">
                <a:solidFill>
                  <a:srgbClr val="FFFF00"/>
                </a:solidFill>
              </a:rPr>
              <a:t>Itimehatsen anse be-melkiomu fitsum:: we-itateb melkiye be-ide Maryam zemene fisiha le-yikun be-iraha girum le-Aleme Alem we-Adī be-selam</a:t>
            </a:r>
            <a:endParaRPr sz="2500">
              <a:solidFill>
                <a:srgbClr val="FFFF00"/>
              </a:solidFill>
            </a:endParaRPr>
          </a:p>
          <a:p>
            <a:pPr indent="-407987" lvl="0" marL="465137" rtl="0" algn="l">
              <a:spcBef>
                <a:spcPts val="680"/>
              </a:spcBef>
              <a:spcAft>
                <a:spcPts val="0"/>
              </a:spcAft>
              <a:buClr>
                <a:srgbClr val="FF0000"/>
              </a:buClr>
              <a:buSzPts val="2500"/>
              <a:buFont typeface="Noto Sans Symbols"/>
              <a:buChar char="❖"/>
            </a:pPr>
            <a:r>
              <a:rPr lang="en" sz="2500" u="sng">
                <a:solidFill>
                  <a:srgbClr val="FFFF00"/>
                </a:solidFill>
              </a:rPr>
              <a:t>P</a:t>
            </a:r>
            <a:r>
              <a:rPr lang="en" sz="2500">
                <a:solidFill>
                  <a:srgbClr val="FFFF00"/>
                </a:solidFill>
              </a:rPr>
              <a:t>: </a:t>
            </a:r>
            <a:r>
              <a:rPr lang="en" sz="2500">
                <a:solidFill>
                  <a:srgbClr val="FFFFFF"/>
                </a:solidFill>
              </a:rPr>
              <a:t>I beseech their intercession with their holy righteousness forever and ever with the holy peace.</a:t>
            </a:r>
            <a:endParaRPr sz="2500">
              <a:solidFill>
                <a:srgbClr val="FFFFFF"/>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19" name="Shape 1019"/>
        <p:cNvGrpSpPr/>
        <p:nvPr/>
      </p:nvGrpSpPr>
      <p:grpSpPr>
        <a:xfrm>
          <a:off x="0" y="0"/>
          <a:ext cx="0" cy="0"/>
          <a:chOff x="0" y="0"/>
          <a:chExt cx="0" cy="0"/>
        </a:xfrm>
      </p:grpSpPr>
      <p:sp>
        <p:nvSpPr>
          <p:cNvPr id="1020" name="Google Shape;1020;p149"/>
          <p:cNvSpPr txBox="1"/>
          <p:nvPr>
            <p:ph idx="1" type="body"/>
          </p:nvPr>
        </p:nvSpPr>
        <p:spPr>
          <a:xfrm>
            <a:off x="414331" y="261938"/>
            <a:ext cx="4118100" cy="4635000"/>
          </a:xfrm>
          <a:prstGeom prst="rect">
            <a:avLst/>
          </a:prstGeom>
        </p:spPr>
        <p:txBody>
          <a:bodyPr anchorCtr="0" anchor="t" bIns="91425" lIns="91425" spcFirstLastPara="1" rIns="91425" wrap="square" tIns="91425">
            <a:noAutofit/>
          </a:bodyPr>
          <a:lstStyle/>
          <a:p>
            <a:pPr indent="-465137" lvl="0" marL="465137" rtl="0" algn="l">
              <a:spcBef>
                <a:spcPts val="680"/>
              </a:spcBef>
              <a:spcAft>
                <a:spcPts val="0"/>
              </a:spcAft>
              <a:buClr>
                <a:srgbClr val="33CC33"/>
              </a:buClr>
              <a:buSzPts val="3400"/>
              <a:buChar char="❖"/>
            </a:pPr>
            <a:r>
              <a:rPr b="1" lang="en" sz="3400" u="sng">
                <a:solidFill>
                  <a:srgbClr val="FFFFFF"/>
                </a:solidFill>
              </a:rPr>
              <a:t>ሕ</a:t>
            </a:r>
            <a:r>
              <a:rPr b="1" lang="en" sz="3400">
                <a:solidFill>
                  <a:srgbClr val="FFFFFF"/>
                </a:solidFill>
              </a:rPr>
              <a:t>፡-</a:t>
            </a:r>
            <a:r>
              <a:rPr lang="en" sz="3400">
                <a:solidFill>
                  <a:srgbClr val="FFFF00"/>
                </a:solidFill>
              </a:rPr>
              <a:t> መፍቀሬ አምላክ ገብርኪ ዘአወፈየኪ ንግሦ። ታግርሪ ፀሮ ታሕተ አትሮንሶ። ወሀበኪ ምዕቅብና ሥጋሁ ወነፍሶ። </a:t>
            </a:r>
            <a:endParaRPr sz="3400">
              <a:solidFill>
                <a:srgbClr val="FFFF00"/>
              </a:solidFill>
            </a:endParaRPr>
          </a:p>
          <a:p>
            <a:pPr indent="0" lvl="0" marL="0" rtl="0" algn="l">
              <a:spcBef>
                <a:spcPts val="680"/>
              </a:spcBef>
              <a:spcAft>
                <a:spcPts val="0"/>
              </a:spcAft>
              <a:buNone/>
            </a:pPr>
            <a:r>
              <a:t/>
            </a:r>
            <a:endParaRPr sz="3400">
              <a:solidFill>
                <a:srgbClr val="FFFFFF"/>
              </a:solidFill>
            </a:endParaRPr>
          </a:p>
          <a:p>
            <a:pPr indent="0" lvl="0" marL="0" rtl="0" algn="l">
              <a:spcBef>
                <a:spcPts val="640"/>
              </a:spcBef>
              <a:spcAft>
                <a:spcPts val="0"/>
              </a:spcAft>
              <a:buNone/>
            </a:pPr>
            <a:r>
              <a:t/>
            </a:r>
            <a:endParaRPr/>
          </a:p>
        </p:txBody>
      </p:sp>
      <p:sp>
        <p:nvSpPr>
          <p:cNvPr id="1021" name="Google Shape;1021;p149"/>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1022" name="Google Shape;1022;p149"/>
          <p:cNvSpPr txBox="1"/>
          <p:nvPr/>
        </p:nvSpPr>
        <p:spPr>
          <a:xfrm>
            <a:off x="4343775" y="230081"/>
            <a:ext cx="4542900" cy="4690800"/>
          </a:xfrm>
          <a:prstGeom prst="rect">
            <a:avLst/>
          </a:prstGeom>
          <a:noFill/>
          <a:ln>
            <a:noFill/>
          </a:ln>
        </p:spPr>
        <p:txBody>
          <a:bodyPr anchorCtr="0" anchor="t" bIns="91425" lIns="91425" spcFirstLastPara="1" rIns="91425" wrap="square" tIns="91425">
            <a:noAutofit/>
          </a:bodyPr>
          <a:lstStyle/>
          <a:p>
            <a:pPr indent="-427037" lvl="0" marL="465137" rtl="0" algn="l">
              <a:spcBef>
                <a:spcPts val="680"/>
              </a:spcBef>
              <a:spcAft>
                <a:spcPts val="0"/>
              </a:spcAft>
              <a:buClr>
                <a:srgbClr val="0000FF"/>
              </a:buClr>
              <a:buSzPts val="2800"/>
              <a:buFont typeface="Noto Sans Symbols"/>
              <a:buChar char="❖"/>
            </a:pPr>
            <a:r>
              <a:rPr b="1" lang="en" sz="2800" u="sng">
                <a:solidFill>
                  <a:schemeClr val="lt2"/>
                </a:solidFill>
              </a:rPr>
              <a:t>H</a:t>
            </a:r>
            <a:r>
              <a:rPr b="1" lang="en" sz="2800">
                <a:solidFill>
                  <a:schemeClr val="lt2"/>
                </a:solidFill>
              </a:rPr>
              <a:t>:</a:t>
            </a:r>
            <a:r>
              <a:rPr lang="en" sz="2800">
                <a:solidFill>
                  <a:schemeClr val="lt2"/>
                </a:solidFill>
              </a:rPr>
              <a:t> </a:t>
            </a:r>
            <a:r>
              <a:rPr lang="en" sz="2800">
                <a:solidFill>
                  <a:srgbClr val="FFFF00"/>
                </a:solidFill>
              </a:rPr>
              <a:t>Mefqerie amlak Gebreki ze-awefyeki negus, tagrer tsera tahet atron’so, wehbeki mi’iqibna sighu we-nefso</a:t>
            </a:r>
            <a:endParaRPr sz="2800">
              <a:solidFill>
                <a:srgbClr val="FFFF00"/>
              </a:solidFill>
            </a:endParaRPr>
          </a:p>
          <a:p>
            <a:pPr indent="-427037" lvl="0" marL="465137" rtl="0" algn="l">
              <a:spcBef>
                <a:spcPts val="680"/>
              </a:spcBef>
              <a:spcAft>
                <a:spcPts val="0"/>
              </a:spcAft>
              <a:buClr>
                <a:srgbClr val="FF0000"/>
              </a:buClr>
              <a:buSzPts val="2800"/>
              <a:buFont typeface="Noto Sans Symbols"/>
              <a:buChar char="❖"/>
            </a:pPr>
            <a:r>
              <a:rPr lang="en" sz="2800" u="sng">
                <a:solidFill>
                  <a:srgbClr val="FFFF00"/>
                </a:solidFill>
              </a:rPr>
              <a:t>P</a:t>
            </a:r>
            <a:r>
              <a:rPr lang="en" sz="2800">
                <a:solidFill>
                  <a:srgbClr val="FFFF00"/>
                </a:solidFill>
              </a:rPr>
              <a:t>: </a:t>
            </a:r>
            <a:r>
              <a:rPr lang="en" sz="2800">
                <a:solidFill>
                  <a:srgbClr val="FFFFFF"/>
                </a:solidFill>
              </a:rPr>
              <a:t>Protect and preserve your servant’s country [kingdom] and give him power over all evil. </a:t>
            </a:r>
            <a:endParaRPr sz="2800">
              <a:solidFill>
                <a:srgbClr val="FFFFFF"/>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5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28" name="Google Shape;1028;p150"/>
          <p:cNvSpPr txBox="1"/>
          <p:nvPr>
            <p:ph idx="1" type="body"/>
          </p:nvPr>
        </p:nvSpPr>
        <p:spPr>
          <a:xfrm>
            <a:off x="598525" y="390488"/>
            <a:ext cx="3895800" cy="45912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33CC33"/>
              </a:buClr>
              <a:buSzPts val="3400"/>
              <a:buChar char="❖"/>
            </a:pPr>
            <a:r>
              <a:rPr lang="en" sz="3400" u="sng">
                <a:solidFill>
                  <a:schemeClr val="lt2"/>
                </a:solidFill>
              </a:rPr>
              <a:t>ካ</a:t>
            </a:r>
            <a:r>
              <a:rPr i="0" lang="en" sz="3400" u="none">
                <a:solidFill>
                  <a:schemeClr val="lt2"/>
                </a:solidFill>
              </a:rPr>
              <a:t>፡</a:t>
            </a:r>
            <a:r>
              <a:rPr lang="en" sz="3400">
                <a:solidFill>
                  <a:srgbClr val="FFFF00"/>
                </a:solidFill>
              </a:rPr>
              <a:t> ተማኅፀነ ድንግል ሥጋኪ ንጹሐ በዘለብሶ። ወበኪዳንኪ ጽኑዕ ዘኢይትሄሶ ።</a:t>
            </a:r>
            <a:endParaRPr sz="3400"/>
          </a:p>
          <a:p>
            <a:pPr indent="0" lvl="0" marL="0" marR="0" rtl="0" algn="l">
              <a:lnSpc>
                <a:spcPct val="100000"/>
              </a:lnSpc>
              <a:spcBef>
                <a:spcPts val="0"/>
              </a:spcBef>
              <a:spcAft>
                <a:spcPts val="0"/>
              </a:spcAft>
              <a:buNone/>
            </a:pPr>
            <a:r>
              <a:t/>
            </a:r>
            <a:endParaRPr sz="3400">
              <a:solidFill>
                <a:srgbClr val="FFFFFF"/>
              </a:solidFill>
            </a:endParaRPr>
          </a:p>
          <a:p>
            <a:pPr indent="0" lvl="0" marL="0" marR="0" rtl="0" algn="l">
              <a:lnSpc>
                <a:spcPct val="100000"/>
              </a:lnSpc>
              <a:spcBef>
                <a:spcPts val="800"/>
              </a:spcBef>
              <a:spcAft>
                <a:spcPts val="0"/>
              </a:spcAft>
              <a:buNone/>
            </a:pPr>
            <a:r>
              <a:t/>
            </a:r>
            <a:endParaRPr i="0" sz="3400" u="none">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i="0" sz="3400" u="none">
              <a:solidFill>
                <a:schemeClr val="lt1"/>
              </a:solidFill>
            </a:endParaRPr>
          </a:p>
        </p:txBody>
      </p:sp>
      <p:sp>
        <p:nvSpPr>
          <p:cNvPr id="1029" name="Google Shape;1029;p150"/>
          <p:cNvSpPr txBox="1"/>
          <p:nvPr/>
        </p:nvSpPr>
        <p:spPr>
          <a:xfrm>
            <a:off x="4422500" y="274256"/>
            <a:ext cx="3895800" cy="4643100"/>
          </a:xfrm>
          <a:prstGeom prst="rect">
            <a:avLst/>
          </a:prstGeom>
          <a:noFill/>
          <a:ln>
            <a:noFill/>
          </a:ln>
        </p:spPr>
        <p:txBody>
          <a:bodyPr anchorCtr="0" anchor="t" bIns="91425" lIns="91425" spcFirstLastPara="1" rIns="91425" wrap="square" tIns="91425">
            <a:noAutofit/>
          </a:bodyPr>
          <a:lstStyle/>
          <a:p>
            <a:pPr indent="-420687" lvl="0" marL="465137" rtl="0" algn="l">
              <a:spcBef>
                <a:spcPts val="640"/>
              </a:spcBef>
              <a:spcAft>
                <a:spcPts val="0"/>
              </a:spcAft>
              <a:buClr>
                <a:srgbClr val="0000FF"/>
              </a:buClr>
              <a:buSzPts val="2500"/>
              <a:buFont typeface="Noto Sans Symbols"/>
              <a:buChar char="❖"/>
            </a:pPr>
            <a:r>
              <a:rPr lang="en" sz="2500" u="sng">
                <a:solidFill>
                  <a:schemeClr val="lt2"/>
                </a:solidFill>
              </a:rPr>
              <a:t>K</a:t>
            </a:r>
            <a:r>
              <a:rPr lang="en" sz="2500">
                <a:solidFill>
                  <a:schemeClr val="lt2"/>
                </a:solidFill>
              </a:rPr>
              <a:t>: </a:t>
            </a:r>
            <a:r>
              <a:rPr lang="en" sz="2500">
                <a:solidFill>
                  <a:srgbClr val="FFFF00"/>
                </a:solidFill>
              </a:rPr>
              <a:t>temahitsene dingil sigakī nitsuh beze-lebiso:: webe-kīdanikī tsinu ze-īyithieso:: </a:t>
            </a:r>
            <a:endParaRPr sz="2500">
              <a:solidFill>
                <a:srgbClr val="00FF00"/>
              </a:solidFill>
            </a:endParaRPr>
          </a:p>
          <a:p>
            <a:pPr indent="-369887" lvl="0" marL="465137" rtl="0" algn="l">
              <a:spcBef>
                <a:spcPts val="800"/>
              </a:spcBef>
              <a:spcAft>
                <a:spcPts val="0"/>
              </a:spcAft>
              <a:buClr>
                <a:srgbClr val="FF0000"/>
              </a:buClr>
              <a:buSzPts val="2500"/>
              <a:buFont typeface="Noto Sans Symbols"/>
              <a:buChar char="❖"/>
            </a:pPr>
            <a:r>
              <a:rPr lang="en" sz="2500" u="sng">
                <a:solidFill>
                  <a:srgbClr val="FFFF00"/>
                </a:solidFill>
              </a:rPr>
              <a:t>Pr</a:t>
            </a:r>
            <a:r>
              <a:rPr lang="en" sz="2500">
                <a:solidFill>
                  <a:srgbClr val="FFFF00"/>
                </a:solidFill>
              </a:rPr>
              <a:t>:</a:t>
            </a:r>
            <a:r>
              <a:rPr lang="en" sz="2500">
                <a:solidFill>
                  <a:schemeClr val="lt1"/>
                </a:solidFill>
              </a:rPr>
              <a:t> </a:t>
            </a:r>
            <a:r>
              <a:rPr lang="en" sz="2500">
                <a:solidFill>
                  <a:schemeClr val="lt2"/>
                </a:solidFill>
              </a:rPr>
              <a:t>We beseech you Virgin with your pure flesh that He has taken from you and unfailing covenant He gave to you</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0"/>
              </a:spcBef>
              <a:spcAft>
                <a:spcPts val="0"/>
              </a:spcAft>
              <a:buNone/>
            </a:pPr>
            <a:r>
              <a:t/>
            </a:r>
            <a:endParaRPr sz="2500"/>
          </a:p>
        </p:txBody>
      </p:sp>
    </p:spTree>
  </p:cSld>
  <p:clrMapOvr>
    <a:masterClrMapping/>
  </p:clrMapOvr>
  <p:transition spd="med">
    <p:fade thruBlk="1"/>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5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35" name="Google Shape;1035;p151"/>
          <p:cNvSpPr txBox="1"/>
          <p:nvPr>
            <p:ph idx="1" type="body"/>
          </p:nvPr>
        </p:nvSpPr>
        <p:spPr>
          <a:xfrm>
            <a:off x="414331" y="276694"/>
            <a:ext cx="4256700" cy="46350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00CC00"/>
              </a:buClr>
              <a:buSzPts val="3400"/>
              <a:buFont typeface="Noto Sans Symbols"/>
              <a:buChar char="❖"/>
            </a:pPr>
            <a:r>
              <a:rPr lang="en" sz="3400" u="sng">
                <a:solidFill>
                  <a:schemeClr val="lt2"/>
                </a:solidFill>
              </a:rPr>
              <a:t>ካ</a:t>
            </a:r>
            <a:r>
              <a:rPr b="0" i="0" lang="en" sz="3400">
                <a:solidFill>
                  <a:srgbClr val="FFFFFF"/>
                </a:solidFill>
                <a:latin typeface="Arial"/>
                <a:ea typeface="Arial"/>
                <a:cs typeface="Arial"/>
                <a:sym typeface="Arial"/>
              </a:rPr>
              <a:t>፡-</a:t>
            </a:r>
            <a:r>
              <a:rPr b="0" i="0" lang="en" sz="3400" u="none">
                <a:solidFill>
                  <a:srgbClr val="FFFF00"/>
                </a:solidFill>
                <a:latin typeface="Arial"/>
                <a:ea typeface="Arial"/>
                <a:cs typeface="Arial"/>
                <a:sym typeface="Arial"/>
              </a:rPr>
              <a:t> ናዛዚትነ እምኃዘን ወኀይለ ውርዙትነ እምርስዓን። በማሥፀንኪ ተፀውረ ብሉየ መዋዕል ሕፃን።</a:t>
            </a:r>
            <a:endParaRPr b="0" i="0" sz="3400" u="none">
              <a:solidFill>
                <a:srgbClr val="FFFF00"/>
              </a:solidFill>
              <a:latin typeface="Arial"/>
              <a:ea typeface="Arial"/>
              <a:cs typeface="Arial"/>
              <a:sym typeface="Arial"/>
            </a:endParaRPr>
          </a:p>
          <a:p>
            <a:pPr indent="0" lvl="0" marL="0" marR="0" rtl="0" algn="l">
              <a:lnSpc>
                <a:spcPct val="100000"/>
              </a:lnSpc>
              <a:spcBef>
                <a:spcPts val="0"/>
              </a:spcBef>
              <a:spcAft>
                <a:spcPts val="0"/>
              </a:spcAft>
              <a:buNone/>
            </a:pPr>
            <a:r>
              <a:t/>
            </a:r>
            <a:endParaRPr sz="3400">
              <a:solidFill>
                <a:srgbClr val="FF0000"/>
              </a:solidFill>
            </a:endParaRPr>
          </a:p>
        </p:txBody>
      </p:sp>
      <p:sp>
        <p:nvSpPr>
          <p:cNvPr id="1036" name="Google Shape;1036;p151"/>
          <p:cNvSpPr txBox="1"/>
          <p:nvPr/>
        </p:nvSpPr>
        <p:spPr>
          <a:xfrm>
            <a:off x="4314775" y="230081"/>
            <a:ext cx="4512600" cy="4720500"/>
          </a:xfrm>
          <a:prstGeom prst="rect">
            <a:avLst/>
          </a:prstGeom>
          <a:noFill/>
          <a:ln>
            <a:noFill/>
          </a:ln>
        </p:spPr>
        <p:txBody>
          <a:bodyPr anchorCtr="0" anchor="t" bIns="91425" lIns="91425" spcFirstLastPara="1" rIns="91425" wrap="square" tIns="91425">
            <a:noAutofit/>
          </a:bodyPr>
          <a:lstStyle/>
          <a:p>
            <a:pPr indent="-407987" lvl="0" marL="465137" rtl="0" algn="l">
              <a:spcBef>
                <a:spcPts val="0"/>
              </a:spcBef>
              <a:spcAft>
                <a:spcPts val="0"/>
              </a:spcAft>
              <a:buClr>
                <a:srgbClr val="0000FF"/>
              </a:buClr>
              <a:buSzPts val="2500"/>
              <a:buFont typeface="Arial"/>
              <a:buChar char="❖"/>
            </a:pPr>
            <a:r>
              <a:rPr lang="en" sz="2500" u="sng">
                <a:solidFill>
                  <a:schemeClr val="lt2"/>
                </a:solidFill>
              </a:rPr>
              <a:t>K</a:t>
            </a:r>
            <a:r>
              <a:rPr lang="en" sz="2500">
                <a:solidFill>
                  <a:schemeClr val="lt2"/>
                </a:solidFill>
              </a:rPr>
              <a:t>: </a:t>
            </a:r>
            <a:r>
              <a:rPr lang="en" sz="2500">
                <a:solidFill>
                  <a:srgbClr val="FFFF00"/>
                </a:solidFill>
              </a:rPr>
              <a:t>nazaītine im-hazen we-hayle wiriztine im-dikam be-mahtsenikī tetsewire biluye mewaol hatsen</a:t>
            </a:r>
            <a:endParaRPr sz="2500">
              <a:solidFill>
                <a:srgbClr val="FF0000"/>
              </a:solidFill>
            </a:endParaRPr>
          </a:p>
          <a:p>
            <a:pPr indent="-407987" lvl="0" marL="465137" rtl="0" algn="l">
              <a:spcBef>
                <a:spcPts val="0"/>
              </a:spcBef>
              <a:spcAft>
                <a:spcPts val="0"/>
              </a:spcAft>
              <a:buClr>
                <a:srgbClr val="FF0000"/>
              </a:buClr>
              <a:buSzPts val="2500"/>
              <a:buFont typeface="Noto Sans Symbols"/>
              <a:buChar char="❖"/>
            </a:pPr>
            <a:r>
              <a:rPr lang="en" sz="2500" u="sng">
                <a:solidFill>
                  <a:srgbClr val="FFFF66"/>
                </a:solidFill>
              </a:rPr>
              <a:t>Pr</a:t>
            </a:r>
            <a:r>
              <a:rPr lang="en" sz="2500">
                <a:solidFill>
                  <a:srgbClr val="FFFF66"/>
                </a:solidFill>
              </a:rPr>
              <a:t>:</a:t>
            </a:r>
            <a:r>
              <a:rPr lang="en" sz="2500">
                <a:solidFill>
                  <a:schemeClr val="lt2"/>
                </a:solidFill>
              </a:rPr>
              <a:t> </a:t>
            </a:r>
            <a:r>
              <a:rPr lang="en" sz="2500">
                <a:solidFill>
                  <a:srgbClr val="FFFFFF"/>
                </a:solidFill>
              </a:rPr>
              <a:t>You are our counselor in times of mourning, our strength when we are weak [and weary], for you were able to bare the alpha and Omega in your womb.</a:t>
            </a:r>
            <a:endParaRPr sz="2500">
              <a:solidFill>
                <a:srgbClr val="FF0000"/>
              </a:solidFill>
            </a:endParaRPr>
          </a:p>
          <a:p>
            <a:pPr indent="0" lvl="0" marL="0" rtl="0" algn="l">
              <a:spcBef>
                <a:spcPts val="0"/>
              </a:spcBef>
              <a:spcAft>
                <a:spcPts val="0"/>
              </a:spcAft>
              <a:buNone/>
            </a:pPr>
            <a:r>
              <a:t/>
            </a:r>
            <a:endParaRPr sz="2500"/>
          </a:p>
        </p:txBody>
      </p:sp>
    </p:spTree>
  </p:cSld>
  <p:clrMapOvr>
    <a:masterClrMapping/>
  </p:clrMapOvr>
  <p:transition spd="med">
    <p:fade thruBlk="1"/>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52"/>
          <p:cNvSpPr txBox="1"/>
          <p:nvPr>
            <p:ph idx="1" type="body"/>
          </p:nvPr>
        </p:nvSpPr>
        <p:spPr>
          <a:xfrm>
            <a:off x="414326" y="147650"/>
            <a:ext cx="3639000" cy="4546800"/>
          </a:xfrm>
          <a:prstGeom prst="rect">
            <a:avLst/>
          </a:prstGeom>
        </p:spPr>
        <p:txBody>
          <a:bodyPr anchorCtr="0" anchor="t" bIns="91425" lIns="91425" spcFirstLastPara="1" rIns="91425" wrap="square" tIns="91425">
            <a:noAutofit/>
          </a:bodyPr>
          <a:lstStyle/>
          <a:p>
            <a:pPr indent="-427037" lvl="0" marL="465137" rtl="0" algn="l">
              <a:spcBef>
                <a:spcPts val="680"/>
              </a:spcBef>
              <a:spcAft>
                <a:spcPts val="0"/>
              </a:spcAft>
              <a:buClr>
                <a:srgbClr val="00CC00"/>
              </a:buClr>
              <a:buSzPts val="2800"/>
              <a:buChar char="❖"/>
            </a:pPr>
            <a:r>
              <a:rPr b="1" lang="en" sz="2800" u="sng">
                <a:solidFill>
                  <a:schemeClr val="lt2"/>
                </a:solidFill>
              </a:rPr>
              <a:t>ሕ</a:t>
            </a:r>
            <a:r>
              <a:rPr b="1" lang="en" sz="2800">
                <a:solidFill>
                  <a:srgbClr val="FFFFFF"/>
                </a:solidFill>
              </a:rPr>
              <a:t>፡-</a:t>
            </a:r>
            <a:r>
              <a:rPr lang="en" sz="2800">
                <a:solidFill>
                  <a:srgbClr val="FFFF00"/>
                </a:solidFill>
              </a:rPr>
              <a:t> ኦ ማርያም ተስፋ ለቅቡጻን። በጊዜ ጸሎት ወዕጣን ወበጊዜ ንጹሕ ቍርባን ። ለናዝዞትነ ንዒ ውስተ ዝ መካን። </a:t>
            </a:r>
            <a:endParaRPr sz="2800">
              <a:solidFill>
                <a:srgbClr val="FFFF00"/>
              </a:solidFill>
            </a:endParaRPr>
          </a:p>
          <a:p>
            <a:pPr indent="0" lvl="0" marL="0" rtl="0" algn="l">
              <a:spcBef>
                <a:spcPts val="680"/>
              </a:spcBef>
              <a:spcAft>
                <a:spcPts val="0"/>
              </a:spcAft>
              <a:buNone/>
            </a:pPr>
            <a:r>
              <a:t/>
            </a:r>
            <a:endParaRPr sz="2800">
              <a:solidFill>
                <a:srgbClr val="FFFFFF"/>
              </a:solidFill>
            </a:endParaRPr>
          </a:p>
          <a:p>
            <a:pPr indent="0" lvl="0" marL="0" rtl="0" algn="l">
              <a:spcBef>
                <a:spcPts val="640"/>
              </a:spcBef>
              <a:spcAft>
                <a:spcPts val="0"/>
              </a:spcAft>
              <a:buNone/>
            </a:pPr>
            <a:r>
              <a:t/>
            </a:r>
            <a:endParaRPr/>
          </a:p>
        </p:txBody>
      </p:sp>
      <p:sp>
        <p:nvSpPr>
          <p:cNvPr id="1042" name="Google Shape;1042;p152"/>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1043" name="Google Shape;1043;p152"/>
          <p:cNvSpPr txBox="1"/>
          <p:nvPr/>
        </p:nvSpPr>
        <p:spPr>
          <a:xfrm>
            <a:off x="3832225" y="175163"/>
            <a:ext cx="5034900" cy="4690800"/>
          </a:xfrm>
          <a:prstGeom prst="rect">
            <a:avLst/>
          </a:prstGeom>
          <a:noFill/>
          <a:ln>
            <a:noFill/>
          </a:ln>
        </p:spPr>
        <p:txBody>
          <a:bodyPr anchorCtr="0" anchor="t" bIns="91425" lIns="91425" spcFirstLastPara="1" rIns="91425" wrap="square" tIns="91425">
            <a:noAutofit/>
          </a:bodyPr>
          <a:lstStyle/>
          <a:p>
            <a:pPr indent="-401637" lvl="0" marL="465137" rtl="0" algn="l">
              <a:spcBef>
                <a:spcPts val="680"/>
              </a:spcBef>
              <a:spcAft>
                <a:spcPts val="0"/>
              </a:spcAft>
              <a:buClr>
                <a:srgbClr val="0000FF"/>
              </a:buClr>
              <a:buSzPts val="2400"/>
              <a:buFont typeface="Noto Sans Symbols"/>
              <a:buChar char="❖"/>
            </a:pPr>
            <a:r>
              <a:rPr b="1" lang="en" sz="2400" u="sng">
                <a:solidFill>
                  <a:schemeClr val="lt2"/>
                </a:solidFill>
              </a:rPr>
              <a:t>H</a:t>
            </a:r>
            <a:r>
              <a:rPr b="1" lang="en" sz="2400">
                <a:solidFill>
                  <a:schemeClr val="lt2"/>
                </a:solidFill>
              </a:rPr>
              <a:t>:</a:t>
            </a:r>
            <a:r>
              <a:rPr lang="en" sz="2400">
                <a:solidFill>
                  <a:schemeClr val="lt2"/>
                </a:solidFill>
              </a:rPr>
              <a:t> </a:t>
            </a:r>
            <a:r>
              <a:rPr lang="en" sz="2400">
                <a:solidFill>
                  <a:srgbClr val="FFFF00"/>
                </a:solidFill>
              </a:rPr>
              <a:t>O Maryam tesfa le-qibutsan be-gīzie tselot we-iTan:: webe-gīzie nitsuh qurban:: le-nazizotine ni’ī zi mekan</a:t>
            </a:r>
            <a:endParaRPr sz="2400">
              <a:solidFill>
                <a:srgbClr val="FF0000"/>
              </a:solidFill>
            </a:endParaRPr>
          </a:p>
          <a:p>
            <a:pPr indent="-401637" lvl="0" marL="465137" rtl="0" algn="l">
              <a:spcBef>
                <a:spcPts val="680"/>
              </a:spcBef>
              <a:spcAft>
                <a:spcPts val="0"/>
              </a:spcAft>
              <a:buClr>
                <a:srgbClr val="FF0000"/>
              </a:buClr>
              <a:buSzPts val="2400"/>
              <a:buFont typeface="Noto Sans Symbols"/>
              <a:buChar char="❖"/>
            </a:pPr>
            <a:r>
              <a:rPr lang="en" sz="2400" u="sng">
                <a:solidFill>
                  <a:srgbClr val="FFFF00"/>
                </a:solidFill>
              </a:rPr>
              <a:t>P</a:t>
            </a:r>
            <a:r>
              <a:rPr lang="en" sz="2400">
                <a:solidFill>
                  <a:srgbClr val="FFFF00"/>
                </a:solidFill>
              </a:rPr>
              <a:t>: </a:t>
            </a:r>
            <a:r>
              <a:rPr lang="en" sz="2400">
                <a:solidFill>
                  <a:srgbClr val="FFFFFF"/>
                </a:solidFill>
              </a:rPr>
              <a:t>O Mary! You are the hope for the needy, we supplicate unto you to accompany and guide us in this Holy place during the time of the prayer of incense and Holy Communion.</a:t>
            </a:r>
            <a:endParaRPr sz="2400">
              <a:solidFill>
                <a:srgbClr val="FFFFFF"/>
              </a:solidFill>
            </a:endParaRPr>
          </a:p>
          <a:p>
            <a:pPr indent="0" lvl="0" marL="465137" rtl="0" algn="l">
              <a:spcBef>
                <a:spcPts val="680"/>
              </a:spcBef>
              <a:spcAft>
                <a:spcPts val="0"/>
              </a:spcAft>
              <a:buNone/>
            </a:pPr>
            <a:r>
              <a:rPr lang="en" sz="2400">
                <a:solidFill>
                  <a:schemeClr val="lt2"/>
                </a:solidFill>
              </a:rPr>
              <a:t> </a:t>
            </a:r>
            <a:endParaRPr sz="2400"/>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47" name="Shape 1047"/>
        <p:cNvGrpSpPr/>
        <p:nvPr/>
      </p:nvGrpSpPr>
      <p:grpSpPr>
        <a:xfrm>
          <a:off x="0" y="0"/>
          <a:ext cx="0" cy="0"/>
          <a:chOff x="0" y="0"/>
          <a:chExt cx="0" cy="0"/>
        </a:xfrm>
      </p:grpSpPr>
      <p:sp>
        <p:nvSpPr>
          <p:cNvPr id="1048" name="Google Shape;1048;p15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 sz="1400" u="none" cap="none" strike="noStrike">
                <a:solidFill>
                  <a:schemeClr val="dk1"/>
                </a:solidFill>
                <a:latin typeface="Arial"/>
                <a:ea typeface="Arial"/>
                <a:cs typeface="Arial"/>
                <a:sym typeface="Arial"/>
              </a:rPr>
              <a:t>‹#›</a:t>
            </a:fld>
            <a:endParaRPr/>
          </a:p>
        </p:txBody>
      </p:sp>
      <p:sp>
        <p:nvSpPr>
          <p:cNvPr id="1049" name="Google Shape;1049;p153"/>
          <p:cNvSpPr txBox="1"/>
          <p:nvPr>
            <p:ph idx="1" type="body"/>
          </p:nvPr>
        </p:nvSpPr>
        <p:spPr>
          <a:xfrm>
            <a:off x="414331" y="376238"/>
            <a:ext cx="4217100" cy="46350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00CC00"/>
              </a:buClr>
              <a:buSzPts val="3400"/>
              <a:buChar char="❖"/>
            </a:pPr>
            <a:r>
              <a:rPr lang="en" sz="3400" u="sng">
                <a:solidFill>
                  <a:srgbClr val="FFFFFF"/>
                </a:solidFill>
              </a:rPr>
              <a:t>ካ</a:t>
            </a:r>
            <a:r>
              <a:rPr b="0" i="0" lang="en" sz="3400">
                <a:solidFill>
                  <a:srgbClr val="FFFFFF"/>
                </a:solidFill>
                <a:latin typeface="Arial"/>
                <a:ea typeface="Arial"/>
                <a:cs typeface="Arial"/>
                <a:sym typeface="Arial"/>
              </a:rPr>
              <a:t>፡-</a:t>
            </a:r>
            <a:r>
              <a:rPr b="0" i="0" lang="en" sz="3400" u="none">
                <a:solidFill>
                  <a:srgbClr val="FFFF00"/>
                </a:solidFill>
                <a:latin typeface="Arial"/>
                <a:ea typeface="Arial"/>
                <a:cs typeface="Arial"/>
                <a:sym typeface="Arial"/>
              </a:rPr>
              <a:t> ወላዲተ አምላክ ማርያም እንበለ ሰብሳብ ወሩካቤ። በይነ ዘአቅረብኩ ለኪ ንስቲተ ቃለ ይባቤ።</a:t>
            </a:r>
            <a:endParaRPr b="0" i="0" sz="3400" u="none">
              <a:solidFill>
                <a:srgbClr val="FFFF00"/>
              </a:solidFill>
              <a:latin typeface="Arial"/>
              <a:ea typeface="Arial"/>
              <a:cs typeface="Arial"/>
              <a:sym typeface="Arial"/>
            </a:endParaRPr>
          </a:p>
          <a:p>
            <a:pPr indent="0" lvl="0" marL="0" marR="0" rtl="0" algn="l">
              <a:lnSpc>
                <a:spcPct val="100000"/>
              </a:lnSpc>
              <a:spcBef>
                <a:spcPts val="680"/>
              </a:spcBef>
              <a:spcAft>
                <a:spcPts val="0"/>
              </a:spcAft>
              <a:buNone/>
            </a:pPr>
            <a:r>
              <a:t/>
            </a:r>
            <a:endParaRPr>
              <a:solidFill>
                <a:schemeClr val="accent2"/>
              </a:solidFill>
            </a:endParaRPr>
          </a:p>
        </p:txBody>
      </p:sp>
      <p:sp>
        <p:nvSpPr>
          <p:cNvPr id="1050" name="Google Shape;1050;p153"/>
          <p:cNvSpPr txBox="1"/>
          <p:nvPr/>
        </p:nvSpPr>
        <p:spPr>
          <a:xfrm>
            <a:off x="4380300" y="316931"/>
            <a:ext cx="4526100" cy="4750200"/>
          </a:xfrm>
          <a:prstGeom prst="rect">
            <a:avLst/>
          </a:prstGeom>
          <a:noFill/>
          <a:ln>
            <a:noFill/>
          </a:ln>
        </p:spPr>
        <p:txBody>
          <a:bodyPr anchorCtr="0" anchor="t" bIns="91425" lIns="91425" spcFirstLastPara="1" rIns="91425" wrap="square" tIns="91425">
            <a:noAutofit/>
          </a:bodyPr>
          <a:lstStyle/>
          <a:p>
            <a:pPr indent="-401637" lvl="0" marL="465137" rtl="0" algn="l">
              <a:spcBef>
                <a:spcPts val="680"/>
              </a:spcBef>
              <a:spcAft>
                <a:spcPts val="0"/>
              </a:spcAft>
              <a:buClr>
                <a:srgbClr val="0000FF"/>
              </a:buClr>
              <a:buSzPts val="2400"/>
              <a:buFont typeface="Arial"/>
              <a:buChar char="❖"/>
            </a:pPr>
            <a:r>
              <a:rPr lang="en" sz="2400" u="sng">
                <a:solidFill>
                  <a:schemeClr val="lt2"/>
                </a:solidFill>
              </a:rPr>
              <a:t>K</a:t>
            </a:r>
            <a:r>
              <a:rPr lang="en" sz="2400">
                <a:solidFill>
                  <a:schemeClr val="lt2"/>
                </a:solidFill>
              </a:rPr>
              <a:t>: </a:t>
            </a:r>
            <a:r>
              <a:rPr lang="en" sz="2400">
                <a:solidFill>
                  <a:srgbClr val="FFFF00"/>
                </a:solidFill>
              </a:rPr>
              <a:t>weladīte amlak Maryam inbele sebsab we-rukabie:: beyne ze-aq’rebku lekī nistīte qal yibabie::</a:t>
            </a:r>
            <a:endParaRPr sz="2400">
              <a:solidFill>
                <a:srgbClr val="FFFF00"/>
              </a:solidFill>
            </a:endParaRPr>
          </a:p>
          <a:p>
            <a:pPr indent="-401637" lvl="0" marL="465137" rtl="0" algn="l">
              <a:spcBef>
                <a:spcPts val="680"/>
              </a:spcBef>
              <a:spcAft>
                <a:spcPts val="0"/>
              </a:spcAft>
              <a:buClr>
                <a:srgbClr val="FF0000"/>
              </a:buClr>
              <a:buSzPts val="2400"/>
              <a:buFont typeface="Noto Sans Symbols"/>
              <a:buChar char="❖"/>
            </a:pPr>
            <a:r>
              <a:rPr lang="en" sz="2400" u="sng">
                <a:solidFill>
                  <a:srgbClr val="FFFF00"/>
                </a:solidFill>
              </a:rPr>
              <a:t>Pr</a:t>
            </a:r>
            <a:r>
              <a:rPr lang="en" sz="2400">
                <a:solidFill>
                  <a:srgbClr val="FFFF00"/>
                </a:solidFill>
              </a:rPr>
              <a:t>:</a:t>
            </a:r>
            <a:r>
              <a:rPr lang="en" sz="2400">
                <a:solidFill>
                  <a:schemeClr val="lt2"/>
                </a:solidFill>
              </a:rPr>
              <a:t> </a:t>
            </a:r>
            <a:r>
              <a:rPr lang="en" sz="2400">
                <a:solidFill>
                  <a:srgbClr val="FFFFFF"/>
                </a:solidFill>
              </a:rPr>
              <a:t>O Mary, who became the Mother of God without a man’s seed, accept my few offerings of praise [that flow from my heart with a good theme Ps.45:1, Anaphora of St.Mary].</a:t>
            </a:r>
            <a:endParaRPr i="1" sz="2400">
              <a:solidFill>
                <a:srgbClr val="FFFFFF"/>
              </a:solidFill>
            </a:endParaRPr>
          </a:p>
          <a:p>
            <a:pPr indent="0" lvl="0" marL="0" rtl="0" algn="l">
              <a:spcBef>
                <a:spcPts val="680"/>
              </a:spcBef>
              <a:spcAft>
                <a:spcPts val="0"/>
              </a:spcAft>
              <a:buNone/>
            </a:pPr>
            <a:r>
              <a:t/>
            </a:r>
            <a:endParaRPr sz="2400">
              <a:solidFill>
                <a:schemeClr val="lt2"/>
              </a:solidFill>
            </a:endParaRPr>
          </a:p>
          <a:p>
            <a:pPr indent="0" lvl="0" marL="0" rtl="0" algn="l">
              <a:spcBef>
                <a:spcPts val="0"/>
              </a:spcBef>
              <a:spcAft>
                <a:spcPts val="0"/>
              </a:spcAft>
              <a:buNone/>
            </a:pPr>
            <a:r>
              <a:t/>
            </a:r>
            <a:endParaRPr sz="2400"/>
          </a:p>
        </p:txBody>
      </p:sp>
    </p:spTree>
  </p:cSld>
  <p:clrMapOvr>
    <a:masterClrMapping/>
  </p:clrMapOvr>
  <p:transition spd="med">
    <p:fade thruBlk="1"/>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54" name="Shape 1054"/>
        <p:cNvGrpSpPr/>
        <p:nvPr/>
      </p:nvGrpSpPr>
      <p:grpSpPr>
        <a:xfrm>
          <a:off x="0" y="0"/>
          <a:ext cx="0" cy="0"/>
          <a:chOff x="0" y="0"/>
          <a:chExt cx="0" cy="0"/>
        </a:xfrm>
      </p:grpSpPr>
      <p:sp>
        <p:nvSpPr>
          <p:cNvPr id="1055" name="Google Shape;1055;p154"/>
          <p:cNvSpPr txBox="1"/>
          <p:nvPr>
            <p:ph idx="1" type="body"/>
          </p:nvPr>
        </p:nvSpPr>
        <p:spPr>
          <a:xfrm>
            <a:off x="457200" y="309750"/>
            <a:ext cx="4118100" cy="3461100"/>
          </a:xfrm>
          <a:prstGeom prst="rect">
            <a:avLst/>
          </a:prstGeom>
        </p:spPr>
        <p:txBody>
          <a:bodyPr anchorCtr="0" anchor="t" bIns="91425" lIns="91425" spcFirstLastPara="1" rIns="91425" wrap="square" tIns="91425">
            <a:noAutofit/>
          </a:bodyPr>
          <a:lstStyle/>
          <a:p>
            <a:pPr indent="-465137" lvl="0" marL="465137" rtl="0" algn="l">
              <a:spcBef>
                <a:spcPts val="680"/>
              </a:spcBef>
              <a:spcAft>
                <a:spcPts val="0"/>
              </a:spcAft>
              <a:buClr>
                <a:srgbClr val="33CC33"/>
              </a:buClr>
              <a:buSzPts val="3400"/>
              <a:buChar char="❖"/>
            </a:pPr>
            <a:r>
              <a:rPr b="1" lang="en" sz="3400" u="sng">
                <a:solidFill>
                  <a:srgbClr val="FFFFFF"/>
                </a:solidFill>
              </a:rPr>
              <a:t>ሕ</a:t>
            </a:r>
            <a:r>
              <a:rPr b="1" lang="en" sz="3400">
                <a:solidFill>
                  <a:srgbClr val="FFFFFF"/>
                </a:solidFill>
              </a:rPr>
              <a:t>፡-</a:t>
            </a:r>
            <a:r>
              <a:rPr lang="en" sz="3400">
                <a:solidFill>
                  <a:srgbClr val="FFFF00"/>
                </a:solidFill>
              </a:rPr>
              <a:t> ፈትቲ እሙ በረከተ አፉኪ መዓዛ ከርቤ። ለነዳይ ብእሲ ወለዘረከቦ ምንዳቤ። ኅብስተከ ፈትት ኢሳይያስ ይቤ።</a:t>
            </a:r>
            <a:endParaRPr sz="3400">
              <a:solidFill>
                <a:srgbClr val="00CC00"/>
              </a:solidFill>
            </a:endParaRPr>
          </a:p>
          <a:p>
            <a:pPr indent="0" lvl="0" marL="0" rtl="0" algn="l">
              <a:spcBef>
                <a:spcPts val="640"/>
              </a:spcBef>
              <a:spcAft>
                <a:spcPts val="0"/>
              </a:spcAft>
              <a:buNone/>
            </a:pPr>
            <a:r>
              <a:t/>
            </a:r>
            <a:endParaRPr/>
          </a:p>
        </p:txBody>
      </p:sp>
      <p:sp>
        <p:nvSpPr>
          <p:cNvPr id="1056" name="Google Shape;1056;p154"/>
          <p:cNvSpPr txBox="1"/>
          <p:nvPr>
            <p:ph idx="12" type="sldNum"/>
          </p:nvPr>
        </p:nvSpPr>
        <p:spPr>
          <a:xfrm>
            <a:off x="6553200" y="4513659"/>
            <a:ext cx="1905000" cy="3429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chemeClr val="lt1"/>
              </a:buClr>
              <a:buSzPts val="1400"/>
              <a:buFont typeface="Arial"/>
              <a:buNone/>
            </a:pPr>
            <a:fld id="{00000000-1234-1234-1234-123412341234}" type="slidenum">
              <a:rPr lang="en"/>
              <a:t>‹#›</a:t>
            </a:fld>
            <a:endParaRPr/>
          </a:p>
        </p:txBody>
      </p:sp>
      <p:sp>
        <p:nvSpPr>
          <p:cNvPr id="1057" name="Google Shape;1057;p154"/>
          <p:cNvSpPr txBox="1"/>
          <p:nvPr/>
        </p:nvSpPr>
        <p:spPr>
          <a:xfrm>
            <a:off x="4243300" y="304313"/>
            <a:ext cx="4584300" cy="4750200"/>
          </a:xfrm>
          <a:prstGeom prst="rect">
            <a:avLst/>
          </a:prstGeom>
          <a:noFill/>
          <a:ln>
            <a:noFill/>
          </a:ln>
        </p:spPr>
        <p:txBody>
          <a:bodyPr anchorCtr="0" anchor="t" bIns="91425" lIns="91425" spcFirstLastPara="1" rIns="91425" wrap="square" tIns="91425">
            <a:noAutofit/>
          </a:bodyPr>
          <a:lstStyle/>
          <a:p>
            <a:pPr indent="-382587" lvl="0" marL="465137" rtl="0" algn="l">
              <a:spcBef>
                <a:spcPts val="680"/>
              </a:spcBef>
              <a:spcAft>
                <a:spcPts val="0"/>
              </a:spcAft>
              <a:buClr>
                <a:srgbClr val="33CC33"/>
              </a:buClr>
              <a:buSzPts val="2100"/>
              <a:buFont typeface="Noto Sans Symbols"/>
              <a:buChar char="❖"/>
            </a:pPr>
            <a:r>
              <a:rPr b="1" lang="en" sz="2100" u="sng">
                <a:solidFill>
                  <a:schemeClr val="lt2"/>
                </a:solidFill>
              </a:rPr>
              <a:t>H</a:t>
            </a:r>
            <a:r>
              <a:rPr b="1" lang="en" sz="2100">
                <a:solidFill>
                  <a:schemeClr val="lt2"/>
                </a:solidFill>
              </a:rPr>
              <a:t>:</a:t>
            </a:r>
            <a:r>
              <a:rPr lang="en" sz="2100">
                <a:solidFill>
                  <a:schemeClr val="lt2"/>
                </a:solidFill>
              </a:rPr>
              <a:t> </a:t>
            </a:r>
            <a:r>
              <a:rPr lang="en" sz="2100">
                <a:solidFill>
                  <a:srgbClr val="FFFF00"/>
                </a:solidFill>
              </a:rPr>
              <a:t>fetitī imu berekete afukī muhaze kerbie le-neday bi’isī weleze-rekebo mindabie:: hibisteke fetit Īsayiyas yibie</a:t>
            </a:r>
            <a:endParaRPr sz="2100">
              <a:solidFill>
                <a:srgbClr val="FFFF00"/>
              </a:solidFill>
            </a:endParaRPr>
          </a:p>
          <a:p>
            <a:pPr indent="-407987" lvl="0" marL="465137" rtl="0" algn="l">
              <a:spcBef>
                <a:spcPts val="0"/>
              </a:spcBef>
              <a:spcAft>
                <a:spcPts val="0"/>
              </a:spcAft>
              <a:buClr>
                <a:srgbClr val="FF0000"/>
              </a:buClr>
              <a:buSzPts val="2500"/>
              <a:buFont typeface="Arial"/>
              <a:buChar char="❖"/>
            </a:pPr>
            <a:r>
              <a:rPr b="1" lang="en" sz="2100" u="sng">
                <a:solidFill>
                  <a:srgbClr val="FFFF00"/>
                </a:solidFill>
              </a:rPr>
              <a:t>P</a:t>
            </a:r>
            <a:r>
              <a:rPr lang="en" sz="2100" u="sng">
                <a:solidFill>
                  <a:srgbClr val="FFFF00"/>
                </a:solidFill>
              </a:rPr>
              <a:t>:</a:t>
            </a:r>
            <a:r>
              <a:rPr i="1" lang="en" sz="2100">
                <a:solidFill>
                  <a:srgbClr val="FFFF00"/>
                </a:solidFill>
              </a:rPr>
              <a:t> </a:t>
            </a:r>
            <a:r>
              <a:rPr lang="en" sz="2100">
                <a:solidFill>
                  <a:srgbClr val="FFFFFF"/>
                </a:solidFill>
              </a:rPr>
              <a:t>Give your blessing of sweet fragrance of myrrh from your mouth, for your weary and afflicted servant by the blessed Holy communion as Prophet Isaiah said [or as Prophet  Isaiah was healed from his affliction with the touching of “coal” on his mouth Is. </a:t>
            </a:r>
            <a:endParaRPr sz="250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38" name="Google Shape;238;p38"/>
          <p:cNvSpPr txBox="1"/>
          <p:nvPr>
            <p:ph idx="1" type="body"/>
          </p:nvPr>
        </p:nvSpPr>
        <p:spPr>
          <a:xfrm>
            <a:off x="651625" y="451463"/>
            <a:ext cx="4009500" cy="4643100"/>
          </a:xfrm>
          <a:prstGeom prst="rect">
            <a:avLst/>
          </a:prstGeom>
          <a:noFill/>
          <a:ln>
            <a:noFill/>
          </a:ln>
        </p:spPr>
        <p:txBody>
          <a:bodyPr anchorCtr="0" anchor="t" bIns="46025" lIns="92075" spcFirstLastPara="1" rIns="92075" wrap="square" tIns="46025">
            <a:noAutofit/>
          </a:bodyPr>
          <a:lstStyle/>
          <a:p>
            <a:pPr indent="-496887" lvl="0" marL="465137" marR="0" rtl="0" algn="l">
              <a:lnSpc>
                <a:spcPct val="100000"/>
              </a:lnSpc>
              <a:spcBef>
                <a:spcPts val="0"/>
              </a:spcBef>
              <a:spcAft>
                <a:spcPts val="0"/>
              </a:spcAft>
              <a:buClr>
                <a:srgbClr val="33CC33"/>
              </a:buClr>
              <a:buSzPts val="3900"/>
              <a:buChar char="❖"/>
            </a:pPr>
            <a:r>
              <a:rPr lang="en" sz="3900" u="sng">
                <a:solidFill>
                  <a:schemeClr val="lt2"/>
                </a:solidFill>
              </a:rPr>
              <a:t>ዲ</a:t>
            </a:r>
            <a:r>
              <a:rPr lang="en" sz="3900">
                <a:solidFill>
                  <a:schemeClr val="lt2"/>
                </a:solidFill>
              </a:rPr>
              <a:t>፦</a:t>
            </a:r>
            <a:r>
              <a:rPr b="0" i="0" lang="en" sz="3900" u="none">
                <a:solidFill>
                  <a:srgbClr val="FFFF00"/>
                </a:solidFill>
                <a:latin typeface="Arial"/>
                <a:ea typeface="Arial"/>
                <a:cs typeface="Arial"/>
                <a:sym typeface="Arial"/>
              </a:rPr>
              <a:t> </a:t>
            </a:r>
            <a:r>
              <a:rPr lang="en" sz="3900">
                <a:solidFill>
                  <a:srgbClr val="FFFF00"/>
                </a:solidFill>
              </a:rPr>
              <a:t>ንነጽር ሥነ ስብሐቲሁ ለአምላክነ</a:t>
            </a:r>
            <a:endParaRPr sz="3900"/>
          </a:p>
          <a:p>
            <a:pPr indent="-509587" lvl="0" marL="465137" marR="0" rtl="0" algn="l">
              <a:lnSpc>
                <a:spcPct val="100000"/>
              </a:lnSpc>
              <a:spcBef>
                <a:spcPts val="640"/>
              </a:spcBef>
              <a:spcAft>
                <a:spcPts val="0"/>
              </a:spcAft>
              <a:buClr>
                <a:srgbClr val="FFFFFF"/>
              </a:buClr>
              <a:buSzPts val="3900"/>
              <a:buChar char="❖"/>
            </a:pPr>
            <a:r>
              <a:rPr lang="en" sz="3900">
                <a:solidFill>
                  <a:srgbClr val="FFFFFF"/>
                </a:solidFill>
              </a:rPr>
              <a:t>ዲ፥ ግርማ ምስጋና ኣምላኽና ነስተውዕል።</a:t>
            </a:r>
            <a:endParaRPr b="0" i="0" sz="39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3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3900" u="none">
              <a:solidFill>
                <a:schemeClr val="lt1"/>
              </a:solidFill>
              <a:latin typeface="Arial"/>
              <a:ea typeface="Arial"/>
              <a:cs typeface="Arial"/>
              <a:sym typeface="Arial"/>
            </a:endParaRPr>
          </a:p>
        </p:txBody>
      </p:sp>
      <p:sp>
        <p:nvSpPr>
          <p:cNvPr id="239" name="Google Shape;239;p38"/>
          <p:cNvSpPr txBox="1"/>
          <p:nvPr/>
        </p:nvSpPr>
        <p:spPr>
          <a:xfrm>
            <a:off x="4572000" y="370388"/>
            <a:ext cx="4050600" cy="4643100"/>
          </a:xfrm>
          <a:prstGeom prst="rect">
            <a:avLst/>
          </a:prstGeom>
          <a:noFill/>
          <a:ln>
            <a:noFill/>
          </a:ln>
        </p:spPr>
        <p:txBody>
          <a:bodyPr anchorCtr="0" anchor="t" bIns="91425" lIns="91425" spcFirstLastPara="1" rIns="91425" wrap="square" tIns="91425">
            <a:noAutofit/>
          </a:bodyPr>
          <a:lstStyle/>
          <a:p>
            <a:pPr indent="-515937" lvl="0" marL="465137" rtl="0" algn="l">
              <a:spcBef>
                <a:spcPts val="640"/>
              </a:spcBef>
              <a:spcAft>
                <a:spcPts val="0"/>
              </a:spcAft>
              <a:buClr>
                <a:srgbClr val="0000FF"/>
              </a:buClr>
              <a:buSzPts val="4000"/>
              <a:buFont typeface="Noto Sans Symbols"/>
              <a:buChar char="❖"/>
            </a:pPr>
            <a:r>
              <a:rPr lang="en" sz="4000" u="sng">
                <a:solidFill>
                  <a:schemeClr val="lt2"/>
                </a:solidFill>
              </a:rPr>
              <a:t>D</a:t>
            </a:r>
            <a:r>
              <a:rPr lang="en" sz="4000">
                <a:solidFill>
                  <a:schemeClr val="lt2"/>
                </a:solidFill>
              </a:rPr>
              <a:t>: </a:t>
            </a:r>
            <a:r>
              <a:rPr lang="en" sz="4000">
                <a:solidFill>
                  <a:srgbClr val="FFFF00"/>
                </a:solidFill>
              </a:rPr>
              <a:t>ninetsr sine sibhatīhu le-Amlakine </a:t>
            </a:r>
            <a:endParaRPr sz="4000">
              <a:solidFill>
                <a:srgbClr val="00FF00"/>
              </a:solidFill>
            </a:endParaRPr>
          </a:p>
          <a:p>
            <a:pPr indent="-465137" lvl="0" marL="465137" rtl="0" algn="l">
              <a:spcBef>
                <a:spcPts val="800"/>
              </a:spcBef>
              <a:spcAft>
                <a:spcPts val="0"/>
              </a:spcAft>
              <a:buClr>
                <a:srgbClr val="FF0000"/>
              </a:buClr>
              <a:buSzPts val="4000"/>
              <a:buFont typeface="Noto Sans Symbols"/>
              <a:buChar char="❖"/>
            </a:pPr>
            <a:r>
              <a:rPr lang="en" sz="4000" u="sng">
                <a:solidFill>
                  <a:srgbClr val="FFFF00"/>
                </a:solidFill>
              </a:rPr>
              <a:t>D</a:t>
            </a:r>
            <a:r>
              <a:rPr lang="en" sz="4000">
                <a:solidFill>
                  <a:srgbClr val="FFFF00"/>
                </a:solidFill>
              </a:rPr>
              <a:t>:</a:t>
            </a:r>
            <a:r>
              <a:rPr lang="en" sz="4000">
                <a:solidFill>
                  <a:schemeClr val="lt1"/>
                </a:solidFill>
              </a:rPr>
              <a:t> </a:t>
            </a:r>
            <a:r>
              <a:rPr lang="en" sz="4000">
                <a:solidFill>
                  <a:schemeClr val="lt2"/>
                </a:solidFill>
              </a:rPr>
              <a:t>Let us look at the beauty of our God's glory.</a:t>
            </a:r>
            <a:endParaRPr sz="4000">
              <a:solidFill>
                <a:schemeClr val="lt2"/>
              </a:solidFill>
            </a:endParaRPr>
          </a:p>
          <a:p>
            <a:pPr indent="0" lvl="0" marL="465137" rtl="0" algn="l">
              <a:spcBef>
                <a:spcPts val="800"/>
              </a:spcBef>
              <a:spcAft>
                <a:spcPts val="0"/>
              </a:spcAft>
              <a:buNone/>
            </a:pPr>
            <a:r>
              <a:t/>
            </a:r>
            <a:endParaRPr sz="4000">
              <a:solidFill>
                <a:schemeClr val="lt2"/>
              </a:solidFill>
            </a:endParaRPr>
          </a:p>
          <a:p>
            <a:pPr indent="0" lvl="0" marL="0" rtl="0" algn="l">
              <a:spcBef>
                <a:spcPts val="800"/>
              </a:spcBef>
              <a:spcAft>
                <a:spcPts val="0"/>
              </a:spcAft>
              <a:buNone/>
            </a:pPr>
            <a:r>
              <a:t/>
            </a:r>
            <a:endParaRPr sz="4000">
              <a:solidFill>
                <a:schemeClr val="lt2"/>
              </a:solidFill>
            </a:endParaRPr>
          </a:p>
          <a:p>
            <a:pPr indent="0" lvl="0" marL="0" rtl="0" algn="l">
              <a:spcBef>
                <a:spcPts val="800"/>
              </a:spcBef>
              <a:spcAft>
                <a:spcPts val="0"/>
              </a:spcAft>
              <a:buNone/>
            </a:pPr>
            <a:r>
              <a:t/>
            </a:r>
            <a:endParaRPr sz="4000">
              <a:solidFill>
                <a:schemeClr val="lt2"/>
              </a:solidFill>
            </a:endParaRPr>
          </a:p>
          <a:p>
            <a:pPr indent="0" lvl="0" marL="0" rtl="0" algn="l">
              <a:spcBef>
                <a:spcPts val="800"/>
              </a:spcBef>
              <a:spcAft>
                <a:spcPts val="0"/>
              </a:spcAft>
              <a:buNone/>
            </a:pPr>
            <a:r>
              <a:t/>
            </a:r>
            <a:endParaRPr sz="4000">
              <a:solidFill>
                <a:schemeClr val="lt2"/>
              </a:solidFill>
            </a:endParaRPr>
          </a:p>
          <a:p>
            <a:pPr indent="0" lvl="0" marL="0" rtl="0" algn="l">
              <a:spcBef>
                <a:spcPts val="800"/>
              </a:spcBef>
              <a:spcAft>
                <a:spcPts val="0"/>
              </a:spcAft>
              <a:buNone/>
            </a:pPr>
            <a:r>
              <a:t/>
            </a:r>
            <a:endParaRPr sz="4000">
              <a:solidFill>
                <a:schemeClr val="lt2"/>
              </a:solidFill>
            </a:endParaRPr>
          </a:p>
          <a:p>
            <a:pPr indent="0" lvl="0" marL="0" rtl="0" algn="l">
              <a:spcBef>
                <a:spcPts val="800"/>
              </a:spcBef>
              <a:spcAft>
                <a:spcPts val="0"/>
              </a:spcAft>
              <a:buNone/>
            </a:pPr>
            <a:r>
              <a:t/>
            </a:r>
            <a:endParaRPr sz="4000">
              <a:solidFill>
                <a:schemeClr val="lt2"/>
              </a:solidFill>
            </a:endParaRPr>
          </a:p>
          <a:p>
            <a:pPr indent="0" lvl="0" marL="0" rtl="0" algn="l">
              <a:spcBef>
                <a:spcPts val="0"/>
              </a:spcBef>
              <a:spcAft>
                <a:spcPts val="0"/>
              </a:spcAft>
              <a:buNone/>
            </a:pPr>
            <a:r>
              <a:t/>
            </a:r>
            <a:endParaRPr sz="4000"/>
          </a:p>
        </p:txBody>
      </p:sp>
    </p:spTree>
  </p:cSld>
  <p:clrMapOvr>
    <a:masterClrMapping/>
  </p:clrMapOvr>
  <p:transition spd="med">
    <p:fade thruBlk="1"/>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5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63" name="Google Shape;1063;p155"/>
          <p:cNvSpPr txBox="1"/>
          <p:nvPr>
            <p:ph idx="1" type="body"/>
          </p:nvPr>
        </p:nvSpPr>
        <p:spPr>
          <a:xfrm>
            <a:off x="604175" y="319088"/>
            <a:ext cx="4001400" cy="4635000"/>
          </a:xfrm>
          <a:prstGeom prst="rect">
            <a:avLst/>
          </a:prstGeom>
          <a:noFill/>
          <a:ln>
            <a:noFill/>
          </a:ln>
        </p:spPr>
        <p:txBody>
          <a:bodyPr anchorCtr="0" anchor="t" bIns="46025" lIns="92075" spcFirstLastPara="1" rIns="92075" wrap="square" tIns="46025">
            <a:noAutofit/>
          </a:bodyPr>
          <a:lstStyle/>
          <a:p>
            <a:pPr indent="-446087" lvl="0" marL="465137" marR="0" rtl="0" algn="l">
              <a:lnSpc>
                <a:spcPct val="100000"/>
              </a:lnSpc>
              <a:spcBef>
                <a:spcPts val="0"/>
              </a:spcBef>
              <a:spcAft>
                <a:spcPts val="0"/>
              </a:spcAft>
              <a:buClr>
                <a:srgbClr val="33CC33"/>
              </a:buClr>
              <a:buSzPts val="3100"/>
              <a:buChar char="❖"/>
            </a:pPr>
            <a:r>
              <a:rPr lang="en" sz="3100" u="sng">
                <a:solidFill>
                  <a:schemeClr val="lt2"/>
                </a:solidFill>
              </a:rPr>
              <a:t>ካ</a:t>
            </a:r>
            <a:r>
              <a:rPr b="0" i="0" lang="en" sz="3100" u="none">
                <a:solidFill>
                  <a:srgbClr val="FFFFFF"/>
                </a:solidFill>
                <a:latin typeface="Arial"/>
                <a:ea typeface="Arial"/>
                <a:cs typeface="Arial"/>
                <a:sym typeface="Arial"/>
              </a:rPr>
              <a:t>፡-</a:t>
            </a:r>
            <a:r>
              <a:rPr b="0" i="0" lang="en" sz="3100" u="none">
                <a:solidFill>
                  <a:srgbClr val="FFFF00"/>
                </a:solidFill>
                <a:latin typeface="Arial"/>
                <a:ea typeface="Arial"/>
                <a:cs typeface="Arial"/>
                <a:sym typeface="Arial"/>
              </a:rPr>
              <a:t> ይወርድ መንፈስ ቅዱስ በላዕለ ኅብስቱ ወወይኑ፥ ሶበ ይብል </a:t>
            </a:r>
            <a:r>
              <a:rPr lang="en" sz="3100">
                <a:solidFill>
                  <a:srgbClr val="FFFF00"/>
                </a:solidFill>
              </a:rPr>
              <a:t>ካ</a:t>
            </a:r>
            <a:r>
              <a:rPr b="0" i="0" lang="en" sz="3100" u="none">
                <a:solidFill>
                  <a:srgbClr val="FFFF00"/>
                </a:solidFill>
                <a:latin typeface="Arial"/>
                <a:ea typeface="Arial"/>
                <a:cs typeface="Arial"/>
                <a:sym typeface="Arial"/>
              </a:rPr>
              <a:t> ጸጋ መንፈስ ቅዱስ ፈኑ፥</a:t>
            </a:r>
            <a:endParaRPr b="0" i="0" sz="3100" u="none">
              <a:solidFill>
                <a:srgbClr val="FFFF00"/>
              </a:solidFill>
              <a:latin typeface="Arial"/>
              <a:ea typeface="Arial"/>
              <a:cs typeface="Arial"/>
              <a:sym typeface="Arial"/>
            </a:endParaRPr>
          </a:p>
          <a:p>
            <a:pPr indent="-458787" lvl="0" marL="465137" marR="0" rtl="0" algn="l">
              <a:lnSpc>
                <a:spcPct val="100000"/>
              </a:lnSpc>
              <a:spcBef>
                <a:spcPts val="640"/>
              </a:spcBef>
              <a:spcAft>
                <a:spcPts val="0"/>
              </a:spcAft>
              <a:buClr>
                <a:srgbClr val="FFFFFF"/>
              </a:buClr>
              <a:buSzPts val="3100"/>
              <a:buChar char="❖"/>
            </a:pPr>
            <a:r>
              <a:rPr b="0" i="0" lang="en" sz="3100" u="none">
                <a:solidFill>
                  <a:srgbClr val="FFFFFF"/>
                </a:solidFill>
                <a:latin typeface="Arial"/>
                <a:ea typeface="Arial"/>
                <a:cs typeface="Arial"/>
                <a:sym typeface="Arial"/>
              </a:rPr>
              <a:t>ጸጋ መንፈስ ቅዱስ ናብ ልዕሊ ኅብስትን ወይንን ይውረድ ኣብ ዚብለሉ ጊዜ</a:t>
            </a:r>
            <a:endParaRPr sz="3100">
              <a:solidFill>
                <a:srgbClr val="FFFFFF"/>
              </a:solidFill>
            </a:endParaRPr>
          </a:p>
          <a:p>
            <a:pPr indent="0" lvl="0" marL="0" marR="0" rtl="0" algn="l">
              <a:lnSpc>
                <a:spcPct val="100000"/>
              </a:lnSpc>
              <a:spcBef>
                <a:spcPts val="800"/>
              </a:spcBef>
              <a:spcAft>
                <a:spcPts val="0"/>
              </a:spcAft>
              <a:buNone/>
            </a:pPr>
            <a:r>
              <a:t/>
            </a:r>
            <a:endParaRPr sz="3100">
              <a:solidFill>
                <a:srgbClr val="FFFFFF"/>
              </a:solidFill>
            </a:endParaRPr>
          </a:p>
        </p:txBody>
      </p:sp>
      <p:sp>
        <p:nvSpPr>
          <p:cNvPr id="1064" name="Google Shape;1064;p155"/>
          <p:cNvSpPr txBox="1"/>
          <p:nvPr/>
        </p:nvSpPr>
        <p:spPr>
          <a:xfrm>
            <a:off x="4371100" y="230081"/>
            <a:ext cx="4479000" cy="4690800"/>
          </a:xfrm>
          <a:prstGeom prst="rect">
            <a:avLst/>
          </a:prstGeom>
          <a:noFill/>
          <a:ln>
            <a:noFill/>
          </a:ln>
        </p:spPr>
        <p:txBody>
          <a:bodyPr anchorCtr="0" anchor="t" bIns="91425" lIns="91425" spcFirstLastPara="1" rIns="91425" wrap="square" tIns="91425">
            <a:noAutofit/>
          </a:bodyPr>
          <a:lstStyle/>
          <a:p>
            <a:pPr indent="-452437" lvl="0" marL="465137" rtl="0" algn="l">
              <a:spcBef>
                <a:spcPts val="640"/>
              </a:spcBef>
              <a:spcAft>
                <a:spcPts val="0"/>
              </a:spcAft>
              <a:buClr>
                <a:srgbClr val="0000FF"/>
              </a:buClr>
              <a:buSzPts val="3000"/>
              <a:buFont typeface="Noto Sans Symbols"/>
              <a:buChar char="❖"/>
            </a:pPr>
            <a:r>
              <a:rPr lang="en" sz="3000" u="sng">
                <a:solidFill>
                  <a:schemeClr val="lt2"/>
                </a:solidFill>
              </a:rPr>
              <a:t>K</a:t>
            </a:r>
            <a:r>
              <a:rPr lang="en" sz="3000">
                <a:solidFill>
                  <a:schemeClr val="lt2"/>
                </a:solidFill>
              </a:rPr>
              <a:t>: </a:t>
            </a:r>
            <a:r>
              <a:rPr lang="en" sz="3000">
                <a:solidFill>
                  <a:srgbClr val="FFFF00"/>
                </a:solidFill>
              </a:rPr>
              <a:t>yiwerid Menfes Qidus be-laile hibistu we-weynu, sobe yibil K tsega Menfes Qidus fenu::</a:t>
            </a:r>
            <a:endParaRPr sz="3000">
              <a:solidFill>
                <a:srgbClr val="FFFF00"/>
              </a:solidFill>
            </a:endParaRPr>
          </a:p>
          <a:p>
            <a:pPr indent="-401637" lvl="0" marL="465137" rtl="0" algn="l">
              <a:spcBef>
                <a:spcPts val="800"/>
              </a:spcBef>
              <a:spcAft>
                <a:spcPts val="0"/>
              </a:spcAft>
              <a:buClr>
                <a:srgbClr val="FF0000"/>
              </a:buClr>
              <a:buSzPts val="3000"/>
              <a:buFont typeface="Noto Sans Symbols"/>
              <a:buChar char="❖"/>
            </a:pPr>
            <a:r>
              <a:rPr lang="en" sz="3000" u="sng">
                <a:solidFill>
                  <a:srgbClr val="FFFF00"/>
                </a:solidFill>
              </a:rPr>
              <a:t>Asst. Pr</a:t>
            </a:r>
            <a:r>
              <a:rPr lang="en" sz="3000">
                <a:solidFill>
                  <a:srgbClr val="FFFF00"/>
                </a:solidFill>
              </a:rPr>
              <a:t>:-</a:t>
            </a:r>
            <a:r>
              <a:rPr b="1" lang="en" sz="3000">
                <a:solidFill>
                  <a:schemeClr val="lt1"/>
                </a:solidFill>
              </a:rPr>
              <a:t> </a:t>
            </a:r>
            <a:r>
              <a:rPr lang="en" sz="3000">
                <a:solidFill>
                  <a:schemeClr val="lt2"/>
                </a:solidFill>
              </a:rPr>
              <a:t>As the Pr says let the Holy Spirit descend on this revered Holy of Holies</a:t>
            </a:r>
            <a:endParaRPr sz="3000"/>
          </a:p>
        </p:txBody>
      </p:sp>
    </p:spTree>
  </p:cSld>
  <p:clrMapOvr>
    <a:masterClrMapping/>
  </p:clrMapOvr>
  <p:transition spd="med">
    <p:fade thruBlk="1"/>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5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70" name="Google Shape;1070;p156"/>
          <p:cNvSpPr txBox="1"/>
          <p:nvPr>
            <p:ph idx="1" type="body"/>
          </p:nvPr>
        </p:nvSpPr>
        <p:spPr>
          <a:xfrm>
            <a:off x="366750" y="393000"/>
            <a:ext cx="4434900" cy="46350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90000"/>
              </a:lnSpc>
              <a:spcBef>
                <a:spcPts val="0"/>
              </a:spcBef>
              <a:spcAft>
                <a:spcPts val="0"/>
              </a:spcAft>
              <a:buClr>
                <a:srgbClr val="33CC33"/>
              </a:buClr>
              <a:buSzPts val="2800"/>
              <a:buChar char="❖"/>
            </a:pPr>
            <a:r>
              <a:rPr b="1" lang="en" sz="2800" u="sng">
                <a:solidFill>
                  <a:schemeClr val="lt2"/>
                </a:solidFill>
              </a:rPr>
              <a:t>ሕ</a:t>
            </a:r>
            <a:r>
              <a:rPr b="1" i="0" lang="en" sz="2800">
                <a:solidFill>
                  <a:srgbClr val="FFFFFF"/>
                </a:solidFill>
              </a:rPr>
              <a:t>፡-</a:t>
            </a:r>
            <a:r>
              <a:rPr b="0" i="0" lang="en" sz="2800" u="none">
                <a:solidFill>
                  <a:srgbClr val="FFFF00"/>
                </a:solidFill>
                <a:latin typeface="Arial"/>
                <a:ea typeface="Arial"/>
                <a:cs typeface="Arial"/>
                <a:sym typeface="Arial"/>
              </a:rPr>
              <a:t> ማዕከለ ዛቲ ቅድስት ቤተ ክርስቲያኑ፥ ይዌልጦሙ በቅጽበት አባላተ ክርስቶስ ይኩኑ፤ በኃይለ ጥበቡ መንክር ወዕፁብ ኪኑ።</a:t>
            </a:r>
            <a:endParaRPr b="0" i="0" sz="2800" u="none">
              <a:solidFill>
                <a:srgbClr val="FFFF00"/>
              </a:solidFill>
              <a:latin typeface="Arial"/>
              <a:ea typeface="Arial"/>
              <a:cs typeface="Arial"/>
              <a:sym typeface="Arial"/>
            </a:endParaRPr>
          </a:p>
          <a:p>
            <a:pPr indent="-439737" lvl="0" marL="465137" marR="0" rtl="0" algn="l">
              <a:lnSpc>
                <a:spcPct val="90000"/>
              </a:lnSpc>
              <a:spcBef>
                <a:spcPts val="640"/>
              </a:spcBef>
              <a:spcAft>
                <a:spcPts val="0"/>
              </a:spcAft>
              <a:buClr>
                <a:srgbClr val="FFFFFF"/>
              </a:buClr>
              <a:buSzPts val="2800"/>
              <a:buChar char="❖"/>
            </a:pPr>
            <a:r>
              <a:rPr b="0" i="0" lang="en" sz="2800" u="none">
                <a:solidFill>
                  <a:srgbClr val="FFFFFF"/>
                </a:solidFill>
                <a:latin typeface="Arial"/>
                <a:ea typeface="Arial"/>
                <a:cs typeface="Arial"/>
                <a:sym typeface="Arial"/>
              </a:rPr>
              <a:t>ኣብ ማእከል ቅድስት ቤተ ክርስቲያኑ፡ ብዘደንቕ ግሩም ሥልጣኑ ኣባላት ክርስቶስ ንኺኾኑ ይልውጦም። </a:t>
            </a:r>
            <a:endParaRPr b="0" i="0" sz="2800" u="none">
              <a:solidFill>
                <a:srgbClr val="FFFFFF"/>
              </a:solidFill>
              <a:latin typeface="Arial"/>
              <a:ea typeface="Arial"/>
              <a:cs typeface="Arial"/>
              <a:sym typeface="Arial"/>
            </a:endParaRPr>
          </a:p>
          <a:p>
            <a:pPr indent="0" lvl="0" marL="0" marR="0" rtl="0" algn="l">
              <a:lnSpc>
                <a:spcPct val="85000"/>
              </a:lnSpc>
              <a:spcBef>
                <a:spcPts val="800"/>
              </a:spcBef>
              <a:spcAft>
                <a:spcPts val="0"/>
              </a:spcAft>
              <a:buNone/>
            </a:pPr>
            <a:r>
              <a:t/>
            </a:r>
            <a:endParaRPr i="0" sz="2800" u="none">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i="0" sz="2800" u="none">
              <a:solidFill>
                <a:srgbClr val="FF0000"/>
              </a:solidFill>
            </a:endParaRPr>
          </a:p>
        </p:txBody>
      </p:sp>
      <p:sp>
        <p:nvSpPr>
          <p:cNvPr id="1071" name="Google Shape;1071;p156"/>
          <p:cNvSpPr txBox="1"/>
          <p:nvPr/>
        </p:nvSpPr>
        <p:spPr>
          <a:xfrm>
            <a:off x="4550975" y="257550"/>
            <a:ext cx="4434900" cy="4720500"/>
          </a:xfrm>
          <a:prstGeom prst="rect">
            <a:avLst/>
          </a:prstGeom>
          <a:noFill/>
          <a:ln>
            <a:noFill/>
          </a:ln>
        </p:spPr>
        <p:txBody>
          <a:bodyPr anchorCtr="0" anchor="t" bIns="91425" lIns="91425" spcFirstLastPara="1" rIns="91425" wrap="square" tIns="91425">
            <a:noAutofit/>
          </a:bodyPr>
          <a:lstStyle/>
          <a:p>
            <a:pPr indent="-420687" lvl="0" marL="465137" rtl="0" algn="l">
              <a:lnSpc>
                <a:spcPct val="90000"/>
              </a:lnSpc>
              <a:spcBef>
                <a:spcPts val="640"/>
              </a:spcBef>
              <a:spcAft>
                <a:spcPts val="0"/>
              </a:spcAft>
              <a:buClr>
                <a:srgbClr val="0000FF"/>
              </a:buClr>
              <a:buSzPts val="2500"/>
              <a:buFont typeface="Noto Sans Symbols"/>
              <a:buChar char="❖"/>
            </a:pPr>
            <a:r>
              <a:rPr b="1" lang="en" sz="2500" u="sng">
                <a:solidFill>
                  <a:schemeClr val="lt2"/>
                </a:solidFill>
              </a:rPr>
              <a:t>H</a:t>
            </a:r>
            <a:r>
              <a:rPr b="1" lang="en" sz="2500">
                <a:solidFill>
                  <a:schemeClr val="lt2"/>
                </a:solidFill>
              </a:rPr>
              <a:t>:</a:t>
            </a:r>
            <a:r>
              <a:rPr lang="en" sz="2500">
                <a:solidFill>
                  <a:schemeClr val="lt2"/>
                </a:solidFill>
              </a:rPr>
              <a:t> </a:t>
            </a:r>
            <a:r>
              <a:rPr lang="en" sz="2500">
                <a:solidFill>
                  <a:srgbClr val="FFFF00"/>
                </a:solidFill>
              </a:rPr>
              <a:t>maikel zatī qidist biet Kristīyan, yiwielTamu be-qitsbet abalate Kristos yikunu, be-hayle Tibebu menkir we-itsb kīnu</a:t>
            </a:r>
            <a:endParaRPr sz="2500">
              <a:solidFill>
                <a:srgbClr val="FFFF00"/>
              </a:solidFill>
            </a:endParaRPr>
          </a:p>
          <a:p>
            <a:pPr indent="-369887" lvl="0" marL="465137" rtl="0" algn="l">
              <a:lnSpc>
                <a:spcPct val="85000"/>
              </a:lnSpc>
              <a:spcBef>
                <a:spcPts val="800"/>
              </a:spcBef>
              <a:spcAft>
                <a:spcPts val="0"/>
              </a:spcAft>
              <a:buClr>
                <a:srgbClr val="FF0000"/>
              </a:buClr>
              <a:buSzPts val="2500"/>
              <a:buFont typeface="Noto Sans Symbols"/>
              <a:buChar char="❖"/>
            </a:pPr>
            <a:r>
              <a:rPr lang="en" sz="2500" u="sng">
                <a:solidFill>
                  <a:srgbClr val="FFFF00"/>
                </a:solidFill>
              </a:rPr>
              <a:t>P</a:t>
            </a:r>
            <a:r>
              <a:rPr lang="en" sz="2500">
                <a:solidFill>
                  <a:srgbClr val="FFFF00"/>
                </a:solidFill>
              </a:rPr>
              <a:t>:</a:t>
            </a:r>
            <a:r>
              <a:rPr lang="en" sz="2500">
                <a:solidFill>
                  <a:schemeClr val="lt1"/>
                </a:solidFill>
              </a:rPr>
              <a:t> </a:t>
            </a:r>
            <a:r>
              <a:rPr lang="en" sz="2500">
                <a:solidFill>
                  <a:schemeClr val="lt2"/>
                </a:solidFill>
              </a:rPr>
              <a:t>In the center of the Holy Church, they (the bread and the wine) transform ,within a twinkle of an eye, into the members of Christ with the astonishingly mystical power of His wisdom.</a:t>
            </a:r>
            <a:endParaRPr sz="2500">
              <a:solidFill>
                <a:schemeClr val="lt2"/>
              </a:solidFill>
            </a:endParaRPr>
          </a:p>
          <a:p>
            <a:pPr indent="0" lvl="0" marL="465137" rtl="0" algn="l">
              <a:lnSpc>
                <a:spcPct val="85000"/>
              </a:lnSpc>
              <a:spcBef>
                <a:spcPts val="800"/>
              </a:spcBef>
              <a:spcAft>
                <a:spcPts val="0"/>
              </a:spcAft>
              <a:buNone/>
            </a:pPr>
            <a:r>
              <a:t/>
            </a:r>
            <a:endParaRPr sz="2500">
              <a:solidFill>
                <a:schemeClr val="lt2"/>
              </a:solidFill>
            </a:endParaRPr>
          </a:p>
        </p:txBody>
      </p:sp>
    </p:spTree>
  </p:cSld>
  <p:clrMapOvr>
    <a:masterClrMapping/>
  </p:clrMapOvr>
  <p:transition spd="med">
    <p:fade thruBlk="1"/>
  </p:transition>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5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77" name="Google Shape;1077;p157"/>
          <p:cNvSpPr txBox="1"/>
          <p:nvPr>
            <p:ph idx="1" type="body"/>
          </p:nvPr>
        </p:nvSpPr>
        <p:spPr>
          <a:xfrm>
            <a:off x="566725" y="376250"/>
            <a:ext cx="4193100" cy="4635000"/>
          </a:xfrm>
          <a:prstGeom prst="rect">
            <a:avLst/>
          </a:prstGeom>
          <a:noFill/>
          <a:ln>
            <a:noFill/>
          </a:ln>
        </p:spPr>
        <p:txBody>
          <a:bodyPr anchorCtr="0" anchor="t" bIns="46025" lIns="92075" spcFirstLastPara="1" rIns="92075" wrap="square" tIns="46025">
            <a:noAutofit/>
          </a:bodyPr>
          <a:lstStyle/>
          <a:p>
            <a:pPr indent="-471487" lvl="0" marL="465137" marR="0" rtl="0" algn="l">
              <a:lnSpc>
                <a:spcPct val="100000"/>
              </a:lnSpc>
              <a:spcBef>
                <a:spcPts val="0"/>
              </a:spcBef>
              <a:spcAft>
                <a:spcPts val="0"/>
              </a:spcAft>
              <a:buClr>
                <a:srgbClr val="33CC33"/>
              </a:buClr>
              <a:buSzPts val="3500"/>
              <a:buFont typeface="Noto Sans Symbols"/>
              <a:buChar char="❖"/>
            </a:pPr>
            <a:r>
              <a:rPr lang="en" sz="3500" u="sng">
                <a:solidFill>
                  <a:srgbClr val="FFFFFF"/>
                </a:solidFill>
              </a:rPr>
              <a:t>ካ</a:t>
            </a:r>
            <a:r>
              <a:rPr i="0" lang="en" sz="3500">
                <a:solidFill>
                  <a:srgbClr val="FFFFFF"/>
                </a:solidFill>
              </a:rPr>
              <a:t>፡-</a:t>
            </a:r>
            <a:r>
              <a:rPr b="0" i="0" lang="en" sz="3500" u="none">
                <a:solidFill>
                  <a:srgbClr val="FFFF00"/>
                </a:solidFill>
                <a:latin typeface="Arial"/>
                <a:ea typeface="Arial"/>
                <a:cs typeface="Arial"/>
                <a:sym typeface="Arial"/>
              </a:rPr>
              <a:t> ሰላም ለክሙ ጻድቃን ወሰማዕት፥ እለ አዕረፍክሙ በሃይማኖት።</a:t>
            </a:r>
            <a:endParaRPr b="0" i="0" sz="3500" u="none">
              <a:solidFill>
                <a:srgbClr val="FFFF00"/>
              </a:solidFill>
              <a:latin typeface="Arial"/>
              <a:ea typeface="Arial"/>
              <a:cs typeface="Arial"/>
              <a:sym typeface="Arial"/>
            </a:endParaRPr>
          </a:p>
          <a:p>
            <a:pPr indent="-484187" lvl="0" marL="465137" marR="0" rtl="0" algn="l">
              <a:lnSpc>
                <a:spcPct val="100000"/>
              </a:lnSpc>
              <a:spcBef>
                <a:spcPts val="640"/>
              </a:spcBef>
              <a:spcAft>
                <a:spcPts val="0"/>
              </a:spcAft>
              <a:buClr>
                <a:srgbClr val="FFFFFF"/>
              </a:buClr>
              <a:buSzPts val="3500"/>
              <a:buChar char="❖"/>
            </a:pPr>
            <a:r>
              <a:rPr b="0" i="0" lang="en" sz="3500" u="none">
                <a:solidFill>
                  <a:srgbClr val="FFFFFF"/>
                </a:solidFill>
                <a:latin typeface="Arial"/>
                <a:ea typeface="Arial"/>
                <a:cs typeface="Arial"/>
                <a:sym typeface="Arial"/>
              </a:rPr>
              <a:t>ሰላም ንኣኹም፡ ብእምነት ዘዕረፍኩም ጻድቃን</a:t>
            </a:r>
            <a:endParaRPr sz="3500">
              <a:solidFill>
                <a:srgbClr val="FFFFFF"/>
              </a:solidFill>
            </a:endParaRPr>
          </a:p>
          <a:p>
            <a:pPr indent="0" lvl="0" marL="0" marR="0" rtl="0" algn="l">
              <a:lnSpc>
                <a:spcPct val="100000"/>
              </a:lnSpc>
              <a:spcBef>
                <a:spcPts val="800"/>
              </a:spcBef>
              <a:spcAft>
                <a:spcPts val="0"/>
              </a:spcAft>
              <a:buNone/>
            </a:pPr>
            <a:r>
              <a:t/>
            </a:r>
            <a:endParaRPr sz="3500">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1" i="0" sz="3500" u="none">
              <a:solidFill>
                <a:schemeClr val="lt1"/>
              </a:solidFill>
              <a:latin typeface="Arial"/>
              <a:ea typeface="Arial"/>
              <a:cs typeface="Arial"/>
              <a:sym typeface="Arial"/>
            </a:endParaRPr>
          </a:p>
        </p:txBody>
      </p:sp>
      <p:sp>
        <p:nvSpPr>
          <p:cNvPr id="1078" name="Google Shape;1078;p157"/>
          <p:cNvSpPr txBox="1"/>
          <p:nvPr/>
        </p:nvSpPr>
        <p:spPr>
          <a:xfrm>
            <a:off x="4334425" y="232313"/>
            <a:ext cx="4532400" cy="4631400"/>
          </a:xfrm>
          <a:prstGeom prst="rect">
            <a:avLst/>
          </a:prstGeom>
          <a:noFill/>
          <a:ln>
            <a:noFill/>
          </a:ln>
        </p:spPr>
        <p:txBody>
          <a:bodyPr anchorCtr="0" anchor="t" bIns="91425" lIns="91425" spcFirstLastPara="1" rIns="91425" wrap="square" tIns="91425">
            <a:noAutofit/>
          </a:bodyPr>
          <a:lstStyle/>
          <a:p>
            <a:pPr indent="-471487" lvl="0" marL="465137" rtl="0" algn="l">
              <a:spcBef>
                <a:spcPts val="640"/>
              </a:spcBef>
              <a:spcAft>
                <a:spcPts val="0"/>
              </a:spcAft>
              <a:buClr>
                <a:srgbClr val="0000FF"/>
              </a:buClr>
              <a:buSzPts val="3300"/>
              <a:buFont typeface="Noto Sans Symbols"/>
              <a:buChar char="❖"/>
            </a:pPr>
            <a:r>
              <a:rPr lang="en" sz="3300" u="sng">
                <a:solidFill>
                  <a:schemeClr val="lt2"/>
                </a:solidFill>
              </a:rPr>
              <a:t>K</a:t>
            </a:r>
            <a:r>
              <a:rPr lang="en" sz="3300">
                <a:solidFill>
                  <a:schemeClr val="lt2"/>
                </a:solidFill>
              </a:rPr>
              <a:t>: </a:t>
            </a:r>
            <a:r>
              <a:rPr lang="en" sz="3300">
                <a:solidFill>
                  <a:srgbClr val="FFFF00"/>
                </a:solidFill>
              </a:rPr>
              <a:t>Selam le-kimu tsadqan we-sema’it, ile a’irefkimu be-haymanot</a:t>
            </a:r>
            <a:endParaRPr sz="3300">
              <a:solidFill>
                <a:srgbClr val="FFFF00"/>
              </a:solidFill>
            </a:endParaRPr>
          </a:p>
          <a:p>
            <a:pPr indent="-420687" lvl="0" marL="465137" rtl="0" algn="l">
              <a:spcBef>
                <a:spcPts val="800"/>
              </a:spcBef>
              <a:spcAft>
                <a:spcPts val="0"/>
              </a:spcAft>
              <a:buClr>
                <a:srgbClr val="FF0000"/>
              </a:buClr>
              <a:buSzPts val="3300"/>
              <a:buFont typeface="Noto Sans Symbols"/>
              <a:buChar char="❖"/>
            </a:pPr>
            <a:r>
              <a:rPr lang="en" sz="3300" u="sng">
                <a:solidFill>
                  <a:srgbClr val="FFFF00"/>
                </a:solidFill>
              </a:rPr>
              <a:t>Pr</a:t>
            </a:r>
            <a:r>
              <a:rPr lang="en" sz="3300">
                <a:solidFill>
                  <a:srgbClr val="FFFF00"/>
                </a:solidFill>
              </a:rPr>
              <a:t>:</a:t>
            </a:r>
            <a:r>
              <a:rPr b="1" lang="en" sz="3300">
                <a:solidFill>
                  <a:schemeClr val="lt1"/>
                </a:solidFill>
              </a:rPr>
              <a:t> </a:t>
            </a:r>
            <a:r>
              <a:rPr lang="en" sz="3300">
                <a:solidFill>
                  <a:schemeClr val="lt2"/>
                </a:solidFill>
              </a:rPr>
              <a:t>Peace be unto you, blessed and martyrs, who have died for the faith.</a:t>
            </a:r>
            <a:endParaRPr sz="3300">
              <a:solidFill>
                <a:schemeClr val="lt2"/>
              </a:solidFill>
            </a:endParaRPr>
          </a:p>
          <a:p>
            <a:pPr indent="0" lvl="0" marL="465137" rtl="0" algn="l">
              <a:spcBef>
                <a:spcPts val="800"/>
              </a:spcBef>
              <a:spcAft>
                <a:spcPts val="0"/>
              </a:spcAft>
              <a:buNone/>
            </a:pPr>
            <a:r>
              <a:t/>
            </a:r>
            <a:endParaRPr sz="3300">
              <a:solidFill>
                <a:schemeClr val="lt2"/>
              </a:solidFill>
            </a:endParaRPr>
          </a:p>
        </p:txBody>
      </p:sp>
    </p:spTree>
  </p:cSld>
  <p:clrMapOvr>
    <a:masterClrMapping/>
  </p:clrMapOvr>
  <p:transition spd="med">
    <p:fade thruBlk="1"/>
  </p:transition>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5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84" name="Google Shape;1084;p158"/>
          <p:cNvSpPr txBox="1"/>
          <p:nvPr>
            <p:ph idx="1" type="body"/>
          </p:nvPr>
        </p:nvSpPr>
        <p:spPr>
          <a:xfrm>
            <a:off x="417500" y="340525"/>
            <a:ext cx="4431000" cy="45363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90000"/>
              </a:lnSpc>
              <a:spcBef>
                <a:spcPts val="0"/>
              </a:spcBef>
              <a:spcAft>
                <a:spcPts val="0"/>
              </a:spcAft>
              <a:buClr>
                <a:srgbClr val="33CC33"/>
              </a:buClr>
              <a:buSzPts val="2800"/>
              <a:buChar char="❖"/>
            </a:pPr>
            <a:r>
              <a:rPr b="1" lang="en" sz="2800" u="sng">
                <a:solidFill>
                  <a:srgbClr val="FFFFFF"/>
                </a:solidFill>
              </a:rPr>
              <a:t>ሕ</a:t>
            </a:r>
            <a:r>
              <a:rPr b="1" i="0" lang="en" sz="2800">
                <a:solidFill>
                  <a:srgbClr val="FFFFFF"/>
                </a:solidFill>
              </a:rPr>
              <a:t>፡-</a:t>
            </a:r>
            <a:r>
              <a:rPr b="0" i="0" lang="en" sz="2800" u="none">
                <a:solidFill>
                  <a:srgbClr val="FFFF00"/>
                </a:solidFill>
                <a:latin typeface="Arial"/>
                <a:ea typeface="Arial"/>
                <a:cs typeface="Arial"/>
                <a:sym typeface="Arial"/>
              </a:rPr>
              <a:t>  መዋዕያነ ዓለም አንትሙ በብዙኅ ትዕግሥት፤ ሰአሉ ቅድመ ፈጣሪ በኵሉ ሰዓት እንበለ ንሥሐ ኪያነ ኢይንሣእ ሞት።</a:t>
            </a:r>
            <a:endParaRPr b="0" i="0" sz="2800" u="none">
              <a:solidFill>
                <a:srgbClr val="FFFF00"/>
              </a:solidFill>
              <a:latin typeface="Arial"/>
              <a:ea typeface="Arial"/>
              <a:cs typeface="Arial"/>
              <a:sym typeface="Arial"/>
            </a:endParaRPr>
          </a:p>
          <a:p>
            <a:pPr indent="-439737" lvl="0" marL="465137" marR="0" rtl="0" algn="l">
              <a:lnSpc>
                <a:spcPct val="90000"/>
              </a:lnSpc>
              <a:spcBef>
                <a:spcPts val="640"/>
              </a:spcBef>
              <a:spcAft>
                <a:spcPts val="0"/>
              </a:spcAft>
              <a:buClr>
                <a:srgbClr val="FFFFFF"/>
              </a:buClr>
              <a:buSzPts val="2800"/>
              <a:buChar char="❖"/>
            </a:pPr>
            <a:r>
              <a:rPr b="0" i="0" lang="en" sz="2800" u="none">
                <a:solidFill>
                  <a:srgbClr val="FFFFFF"/>
                </a:solidFill>
                <a:latin typeface="Arial"/>
                <a:ea typeface="Arial"/>
                <a:cs typeface="Arial"/>
                <a:sym typeface="Arial"/>
              </a:rPr>
              <a:t>ብብዙኅ ትዕግስቲ ንዓለም ዝሰዓርኩም፡ ኣብ ቅድሚ ፈጣሪ ኩሉ ጊዜ ጸልዩልና፡ ብዘይንስሓ ሞት ከይወስደና።</a:t>
            </a:r>
            <a:endParaRPr b="0" i="0" sz="28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2800">
              <a:solidFill>
                <a:srgbClr val="FFFFFF"/>
              </a:solidFill>
            </a:endParaRPr>
          </a:p>
        </p:txBody>
      </p:sp>
      <p:sp>
        <p:nvSpPr>
          <p:cNvPr id="1085" name="Google Shape;1085;p158"/>
          <p:cNvSpPr txBox="1"/>
          <p:nvPr/>
        </p:nvSpPr>
        <p:spPr>
          <a:xfrm>
            <a:off x="4407800" y="259781"/>
            <a:ext cx="4572000" cy="4675800"/>
          </a:xfrm>
          <a:prstGeom prst="rect">
            <a:avLst/>
          </a:prstGeom>
          <a:noFill/>
          <a:ln>
            <a:noFill/>
          </a:ln>
        </p:spPr>
        <p:txBody>
          <a:bodyPr anchorCtr="0" anchor="t" bIns="91425" lIns="91425" spcFirstLastPara="1" rIns="91425" wrap="square" tIns="91425">
            <a:noAutofit/>
          </a:bodyPr>
          <a:lstStyle/>
          <a:p>
            <a:pPr indent="-420687" lvl="0" marL="465137" rtl="0" algn="l">
              <a:lnSpc>
                <a:spcPct val="90000"/>
              </a:lnSpc>
              <a:spcBef>
                <a:spcPts val="640"/>
              </a:spcBef>
              <a:spcAft>
                <a:spcPts val="0"/>
              </a:spcAft>
              <a:buClr>
                <a:srgbClr val="0000FF"/>
              </a:buClr>
              <a:buSzPts val="2500"/>
              <a:buFont typeface="Noto Sans Symbols"/>
              <a:buChar char="❖"/>
            </a:pPr>
            <a:r>
              <a:rPr b="1" lang="en" sz="2500" u="sng">
                <a:solidFill>
                  <a:schemeClr val="lt2"/>
                </a:solidFill>
              </a:rPr>
              <a:t>H</a:t>
            </a:r>
            <a:r>
              <a:rPr b="1" lang="en" sz="2500">
                <a:solidFill>
                  <a:schemeClr val="lt2"/>
                </a:solidFill>
              </a:rPr>
              <a:t>:</a:t>
            </a:r>
            <a:r>
              <a:rPr lang="en" sz="2500">
                <a:solidFill>
                  <a:schemeClr val="lt2"/>
                </a:solidFill>
              </a:rPr>
              <a:t> </a:t>
            </a:r>
            <a:r>
              <a:rPr lang="en" sz="2500">
                <a:solidFill>
                  <a:srgbClr val="FFFF00"/>
                </a:solidFill>
              </a:rPr>
              <a:t>mewa’iyane Alem antimu be-bizuh tigist, sealu qidme feTarī be-kulu seAt inbele nisiha kīyane īyinisi mot::</a:t>
            </a:r>
            <a:endParaRPr sz="2500">
              <a:solidFill>
                <a:schemeClr val="lt1"/>
              </a:solidFill>
            </a:endParaRPr>
          </a:p>
          <a:p>
            <a:pPr indent="-369887" lvl="0" marL="465137" rtl="0" algn="l">
              <a:lnSpc>
                <a:spcPct val="90000"/>
              </a:lnSpc>
              <a:spcBef>
                <a:spcPts val="800"/>
              </a:spcBef>
              <a:spcAft>
                <a:spcPts val="0"/>
              </a:spcAft>
              <a:buClr>
                <a:srgbClr val="FF0000"/>
              </a:buClr>
              <a:buSzPts val="2500"/>
              <a:buFont typeface="Noto Sans Symbols"/>
              <a:buChar char="❖"/>
            </a:pPr>
            <a:r>
              <a:rPr lang="en" sz="2500" u="sng">
                <a:solidFill>
                  <a:srgbClr val="FFFF00"/>
                </a:solidFill>
              </a:rPr>
              <a:t>P</a:t>
            </a:r>
            <a:r>
              <a:rPr lang="en" sz="2500">
                <a:solidFill>
                  <a:srgbClr val="FFFF00"/>
                </a:solidFill>
              </a:rPr>
              <a:t>:</a:t>
            </a:r>
            <a:r>
              <a:rPr b="1" lang="en" sz="2500">
                <a:solidFill>
                  <a:schemeClr val="lt1"/>
                </a:solidFill>
              </a:rPr>
              <a:t> </a:t>
            </a:r>
            <a:r>
              <a:rPr lang="en" sz="2500">
                <a:solidFill>
                  <a:schemeClr val="lt2"/>
                </a:solidFill>
              </a:rPr>
              <a:t>You all who have conquered the world by patience, pray for us day and night standing in front of our Creator, so that death will not take us before we have repented</a:t>
            </a:r>
            <a:endParaRPr sz="2500"/>
          </a:p>
        </p:txBody>
      </p:sp>
    </p:spTree>
  </p:cSld>
  <p:clrMapOvr>
    <a:masterClrMapping/>
  </p:clrMapOvr>
  <p:transition spd="med">
    <p:fade thruBlk="1"/>
  </p:transition>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5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91" name="Google Shape;1091;p159"/>
          <p:cNvSpPr txBox="1"/>
          <p:nvPr>
            <p:ph idx="1" type="body"/>
          </p:nvPr>
        </p:nvSpPr>
        <p:spPr>
          <a:xfrm>
            <a:off x="490525" y="319100"/>
            <a:ext cx="4337700" cy="4635000"/>
          </a:xfrm>
          <a:prstGeom prst="rect">
            <a:avLst/>
          </a:prstGeom>
          <a:noFill/>
          <a:ln>
            <a:noFill/>
          </a:ln>
        </p:spPr>
        <p:txBody>
          <a:bodyPr anchorCtr="0" anchor="t" bIns="46025" lIns="92075" spcFirstLastPara="1" rIns="92075" wrap="square" tIns="46025">
            <a:noAutofit/>
          </a:bodyPr>
          <a:lstStyle/>
          <a:p>
            <a:pPr indent="-471487" lvl="0" marL="465137" marR="0" rtl="0" algn="l">
              <a:lnSpc>
                <a:spcPct val="90000"/>
              </a:lnSpc>
              <a:spcBef>
                <a:spcPts val="0"/>
              </a:spcBef>
              <a:spcAft>
                <a:spcPts val="0"/>
              </a:spcAft>
              <a:buClr>
                <a:srgbClr val="33CC33"/>
              </a:buClr>
              <a:buSzPts val="3500"/>
              <a:buChar char="❖"/>
            </a:pPr>
            <a:r>
              <a:rPr b="0" i="0" lang="en" sz="3500" u="sng">
                <a:solidFill>
                  <a:schemeClr val="lt2"/>
                </a:solidFill>
                <a:latin typeface="Arial"/>
                <a:ea typeface="Arial"/>
                <a:cs typeface="Arial"/>
                <a:sym typeface="Arial"/>
              </a:rPr>
              <a:t>ንፍቀ </a:t>
            </a:r>
            <a:r>
              <a:rPr lang="en" sz="3500" u="sng">
                <a:solidFill>
                  <a:schemeClr val="lt2"/>
                </a:solidFill>
              </a:rPr>
              <a:t>ካ</a:t>
            </a:r>
            <a:r>
              <a:rPr b="0" i="0" lang="en" sz="3500">
                <a:solidFill>
                  <a:srgbClr val="FFFFFF"/>
                </a:solidFill>
                <a:latin typeface="Arial"/>
                <a:ea typeface="Arial"/>
                <a:cs typeface="Arial"/>
                <a:sym typeface="Arial"/>
              </a:rPr>
              <a:t>፡-</a:t>
            </a:r>
            <a:r>
              <a:rPr b="0" i="0" lang="en" sz="3500" u="none">
                <a:solidFill>
                  <a:schemeClr val="lt1"/>
                </a:solidFill>
                <a:latin typeface="Arial"/>
                <a:ea typeface="Arial"/>
                <a:cs typeface="Arial"/>
                <a:sym typeface="Arial"/>
              </a:rPr>
              <a:t> </a:t>
            </a:r>
            <a:r>
              <a:rPr b="0" i="0" lang="en" sz="3500" u="none">
                <a:solidFill>
                  <a:srgbClr val="FFFF00"/>
                </a:solidFill>
                <a:latin typeface="Arial"/>
                <a:ea typeface="Arial"/>
                <a:cs typeface="Arial"/>
                <a:sym typeface="Arial"/>
              </a:rPr>
              <a:t>ሰላም ለክሙ ጻድቃነ ዛቲ ዕለት ኵልክሙ፤ ዕድ ወአንስት በበአስማቲክሙ።</a:t>
            </a:r>
            <a:endParaRPr b="0" i="0" sz="3500" u="none">
              <a:solidFill>
                <a:srgbClr val="FFFF00"/>
              </a:solidFill>
              <a:latin typeface="Arial"/>
              <a:ea typeface="Arial"/>
              <a:cs typeface="Arial"/>
              <a:sym typeface="Arial"/>
            </a:endParaRPr>
          </a:p>
          <a:p>
            <a:pPr indent="-484187" lvl="0" marL="465137" marR="0" rtl="0" algn="l">
              <a:lnSpc>
                <a:spcPct val="90000"/>
              </a:lnSpc>
              <a:spcBef>
                <a:spcPts val="640"/>
              </a:spcBef>
              <a:spcAft>
                <a:spcPts val="0"/>
              </a:spcAft>
              <a:buClr>
                <a:srgbClr val="FFFFFF"/>
              </a:buClr>
              <a:buSzPts val="3500"/>
              <a:buChar char="❖"/>
            </a:pPr>
            <a:r>
              <a:rPr b="0" i="0" lang="en" sz="3500" u="none">
                <a:solidFill>
                  <a:srgbClr val="FFFFFF"/>
                </a:solidFill>
                <a:latin typeface="Arial"/>
                <a:ea typeface="Arial"/>
                <a:cs typeface="Arial"/>
                <a:sym typeface="Arial"/>
              </a:rPr>
              <a:t>ሰላም ንኣኹም ናይ ዚ መዓልቲዚ ጻድቃን ኵልኹም፡ በብኣስማትኩም፡ </a:t>
            </a:r>
            <a:endParaRPr b="0" i="0" sz="3500" u="none">
              <a:solidFill>
                <a:srgbClr val="FFFFFF"/>
              </a:solidFill>
              <a:latin typeface="Arial"/>
              <a:ea typeface="Arial"/>
              <a:cs typeface="Arial"/>
              <a:sym typeface="Arial"/>
            </a:endParaRPr>
          </a:p>
          <a:p>
            <a:pPr indent="0" lvl="0" marL="0" marR="0" rtl="0" algn="l">
              <a:lnSpc>
                <a:spcPct val="90000"/>
              </a:lnSpc>
              <a:spcBef>
                <a:spcPts val="0"/>
              </a:spcBef>
              <a:spcAft>
                <a:spcPts val="0"/>
              </a:spcAft>
              <a:buNone/>
            </a:pPr>
            <a:r>
              <a:t/>
            </a:r>
            <a:endParaRPr b="0" i="0" sz="35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3500" u="none">
              <a:solidFill>
                <a:srgbClr val="FF0000"/>
              </a:solidFill>
              <a:latin typeface="Arial"/>
              <a:ea typeface="Arial"/>
              <a:cs typeface="Arial"/>
              <a:sym typeface="Arial"/>
            </a:endParaRPr>
          </a:p>
        </p:txBody>
      </p:sp>
      <p:sp>
        <p:nvSpPr>
          <p:cNvPr id="1092" name="Google Shape;1092;p159"/>
          <p:cNvSpPr txBox="1"/>
          <p:nvPr/>
        </p:nvSpPr>
        <p:spPr>
          <a:xfrm>
            <a:off x="4419600" y="247163"/>
            <a:ext cx="4391100" cy="4552200"/>
          </a:xfrm>
          <a:prstGeom prst="rect">
            <a:avLst/>
          </a:prstGeom>
          <a:noFill/>
          <a:ln>
            <a:noFill/>
          </a:ln>
        </p:spPr>
        <p:txBody>
          <a:bodyPr anchorCtr="0" anchor="t" bIns="91425" lIns="91425" spcFirstLastPara="1" rIns="91425" wrap="square" tIns="91425">
            <a:noAutofit/>
          </a:bodyPr>
          <a:lstStyle/>
          <a:p>
            <a:pPr indent="-446087" lvl="0" marL="465137" rtl="0" algn="l">
              <a:lnSpc>
                <a:spcPct val="90000"/>
              </a:lnSpc>
              <a:spcBef>
                <a:spcPts val="640"/>
              </a:spcBef>
              <a:spcAft>
                <a:spcPts val="0"/>
              </a:spcAft>
              <a:buClr>
                <a:srgbClr val="0000FF"/>
              </a:buClr>
              <a:buSzPts val="2900"/>
              <a:buFont typeface="Noto Sans Symbols"/>
              <a:buChar char="❖"/>
            </a:pPr>
            <a:r>
              <a:rPr lang="en" sz="2900" u="sng">
                <a:solidFill>
                  <a:schemeClr val="lt2"/>
                </a:solidFill>
              </a:rPr>
              <a:t>Nifqe K</a:t>
            </a:r>
            <a:r>
              <a:rPr lang="en" sz="2900">
                <a:solidFill>
                  <a:schemeClr val="lt2"/>
                </a:solidFill>
              </a:rPr>
              <a:t>: </a:t>
            </a:r>
            <a:r>
              <a:rPr lang="en" sz="2900">
                <a:solidFill>
                  <a:srgbClr val="FFFF00"/>
                </a:solidFill>
              </a:rPr>
              <a:t>Selam le-kimu tsadqane zatī ilet kulikimu: id we-anist bebe-asmatīkimu</a:t>
            </a:r>
            <a:endParaRPr sz="2900">
              <a:solidFill>
                <a:srgbClr val="FFFF00"/>
              </a:solidFill>
            </a:endParaRPr>
          </a:p>
          <a:p>
            <a:pPr indent="-395287" lvl="0" marL="465137" rtl="0" algn="l">
              <a:lnSpc>
                <a:spcPct val="90000"/>
              </a:lnSpc>
              <a:spcBef>
                <a:spcPts val="0"/>
              </a:spcBef>
              <a:spcAft>
                <a:spcPts val="0"/>
              </a:spcAft>
              <a:buClr>
                <a:srgbClr val="FF0000"/>
              </a:buClr>
              <a:buSzPts val="2900"/>
              <a:buFont typeface="Noto Sans Symbols"/>
              <a:buChar char="❖"/>
            </a:pPr>
            <a:r>
              <a:rPr lang="en" sz="2900" u="sng">
                <a:solidFill>
                  <a:srgbClr val="FFFF00"/>
                </a:solidFill>
              </a:rPr>
              <a:t>Asst. Pr</a:t>
            </a:r>
            <a:r>
              <a:rPr lang="en" sz="2900">
                <a:solidFill>
                  <a:srgbClr val="FFFF00"/>
                </a:solidFill>
              </a:rPr>
              <a:t>:-</a:t>
            </a:r>
            <a:r>
              <a:rPr b="1" lang="en" sz="2900">
                <a:solidFill>
                  <a:schemeClr val="lt1"/>
                </a:solidFill>
              </a:rPr>
              <a:t> </a:t>
            </a:r>
            <a:r>
              <a:rPr lang="en" sz="2900">
                <a:solidFill>
                  <a:schemeClr val="lt2"/>
                </a:solidFill>
              </a:rPr>
              <a:t>Peace be unto you, all those blessed on this day, men and women according to your name.</a:t>
            </a:r>
            <a:endParaRPr sz="2900"/>
          </a:p>
        </p:txBody>
      </p:sp>
    </p:spTree>
  </p:cSld>
  <p:clrMapOvr>
    <a:masterClrMapping/>
  </p:clrMapOvr>
  <p:transition spd="med">
    <p:fade thruBlk="1"/>
  </p:transition>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6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098" name="Google Shape;1098;p160"/>
          <p:cNvSpPr txBox="1"/>
          <p:nvPr>
            <p:ph idx="1" type="body"/>
          </p:nvPr>
        </p:nvSpPr>
        <p:spPr>
          <a:xfrm>
            <a:off x="319075" y="315700"/>
            <a:ext cx="4290600" cy="45933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80000"/>
              </a:lnSpc>
              <a:spcBef>
                <a:spcPts val="0"/>
              </a:spcBef>
              <a:spcAft>
                <a:spcPts val="0"/>
              </a:spcAft>
              <a:buClr>
                <a:srgbClr val="33CC33"/>
              </a:buClr>
              <a:buSzPts val="2600"/>
              <a:buChar char="❖"/>
            </a:pPr>
            <a:r>
              <a:rPr b="1" lang="en" sz="2600" u="sng">
                <a:solidFill>
                  <a:srgbClr val="FFFFFF"/>
                </a:solidFill>
              </a:rPr>
              <a:t>ሕ</a:t>
            </a:r>
            <a:r>
              <a:rPr b="1" i="0" lang="en" sz="2600">
                <a:solidFill>
                  <a:srgbClr val="FFFFFF"/>
                </a:solidFill>
              </a:rPr>
              <a:t>፡-</a:t>
            </a:r>
            <a:r>
              <a:rPr b="0" i="0" lang="en" sz="2600" u="none">
                <a:solidFill>
                  <a:srgbClr val="FFFF00"/>
                </a:solidFill>
                <a:latin typeface="Arial"/>
                <a:ea typeface="Arial"/>
                <a:cs typeface="Arial"/>
                <a:sym typeface="Arial"/>
              </a:rPr>
              <a:t> ቅዱሳነ ሰማይ ወምድር ማኀበረ ሥላሴ አንትሙ፤ ዝክሩነ በጸሎትክሙ በእንተ ማርያም እሙ፤ ተማኀፀነ ለክርስቶስ በሥጋሁ ወበደሙ። </a:t>
            </a:r>
            <a:endParaRPr sz="2600"/>
          </a:p>
          <a:p>
            <a:pPr indent="-427037" lvl="0" marL="465137" marR="0" rtl="0" algn="l">
              <a:lnSpc>
                <a:spcPct val="80000"/>
              </a:lnSpc>
              <a:spcBef>
                <a:spcPts val="640"/>
              </a:spcBef>
              <a:spcAft>
                <a:spcPts val="0"/>
              </a:spcAft>
              <a:buClr>
                <a:srgbClr val="FFFFFF"/>
              </a:buClr>
              <a:buSzPts val="2600"/>
              <a:buChar char="❖"/>
            </a:pPr>
            <a:r>
              <a:rPr b="0" i="0" lang="en" sz="2600" u="none">
                <a:solidFill>
                  <a:srgbClr val="FFFFFF"/>
                </a:solidFill>
                <a:latin typeface="Arial"/>
                <a:ea typeface="Arial"/>
                <a:cs typeface="Arial"/>
                <a:sym typeface="Arial"/>
              </a:rPr>
              <a:t>ኣብ ሰማይን ምድርን ማኅበር ሥላሴ ዝኸበርኩም፡ ኣብ ጸሎትኩም ዘክሩና፡ ምእንቲ ማርያም ኣዲኡ፡ ብናይ ክርስቶስ ሥጋን ደምን ንምሕጸነኩም። </a:t>
            </a:r>
            <a:endParaRPr b="0" i="0" sz="2600" u="none">
              <a:solidFill>
                <a:srgbClr val="FFFFFF"/>
              </a:solidFill>
              <a:latin typeface="Arial"/>
              <a:ea typeface="Arial"/>
              <a:cs typeface="Arial"/>
              <a:sym typeface="Arial"/>
            </a:endParaRPr>
          </a:p>
          <a:p>
            <a:pPr indent="0" lvl="0" marL="0" marR="0" rtl="0" algn="l">
              <a:lnSpc>
                <a:spcPct val="80000"/>
              </a:lnSpc>
              <a:spcBef>
                <a:spcPts val="0"/>
              </a:spcBef>
              <a:spcAft>
                <a:spcPts val="0"/>
              </a:spcAft>
              <a:buNone/>
            </a:pPr>
            <a:r>
              <a:t/>
            </a:r>
            <a:endParaRPr sz="2600">
              <a:solidFill>
                <a:srgbClr val="FFFFFF"/>
              </a:solidFill>
            </a:endParaRPr>
          </a:p>
        </p:txBody>
      </p:sp>
      <p:sp>
        <p:nvSpPr>
          <p:cNvPr id="1099" name="Google Shape;1099;p160"/>
          <p:cNvSpPr txBox="1"/>
          <p:nvPr/>
        </p:nvSpPr>
        <p:spPr>
          <a:xfrm>
            <a:off x="4367425" y="331763"/>
            <a:ext cx="4443600" cy="4661100"/>
          </a:xfrm>
          <a:prstGeom prst="rect">
            <a:avLst/>
          </a:prstGeom>
          <a:noFill/>
          <a:ln>
            <a:noFill/>
          </a:ln>
        </p:spPr>
        <p:txBody>
          <a:bodyPr anchorCtr="0" anchor="t" bIns="91425" lIns="91425" spcFirstLastPara="1" rIns="91425" wrap="square" tIns="91425">
            <a:noAutofit/>
          </a:bodyPr>
          <a:lstStyle/>
          <a:p>
            <a:pPr indent="-414337" lvl="0" marL="465137" rtl="0" algn="l">
              <a:lnSpc>
                <a:spcPct val="80000"/>
              </a:lnSpc>
              <a:spcBef>
                <a:spcPts val="640"/>
              </a:spcBef>
              <a:spcAft>
                <a:spcPts val="0"/>
              </a:spcAft>
              <a:buClr>
                <a:srgbClr val="0000FF"/>
              </a:buClr>
              <a:buSzPts val="2400"/>
              <a:buFont typeface="Noto Sans Symbols"/>
              <a:buChar char="❖"/>
            </a:pPr>
            <a:r>
              <a:rPr b="1" lang="en" sz="2400" u="sng">
                <a:solidFill>
                  <a:schemeClr val="lt2"/>
                </a:solidFill>
              </a:rPr>
              <a:t>H</a:t>
            </a:r>
            <a:r>
              <a:rPr b="1" lang="en" sz="2400">
                <a:solidFill>
                  <a:schemeClr val="lt2"/>
                </a:solidFill>
              </a:rPr>
              <a:t>:</a:t>
            </a:r>
            <a:r>
              <a:rPr lang="en" sz="2400">
                <a:solidFill>
                  <a:schemeClr val="lt2"/>
                </a:solidFill>
              </a:rPr>
              <a:t> </a:t>
            </a:r>
            <a:r>
              <a:rPr lang="en" sz="2400">
                <a:solidFill>
                  <a:srgbClr val="FFFF00"/>
                </a:solidFill>
              </a:rPr>
              <a:t>Qidusan semay we-midr mahber Silasie antimu, zik’rune be-tselotikimu be-inte Maryam imu, temahitsene leKristos be-sigahu webe-demu</a:t>
            </a:r>
            <a:endParaRPr sz="2400">
              <a:solidFill>
                <a:srgbClr val="FFFF00"/>
              </a:solidFill>
            </a:endParaRPr>
          </a:p>
          <a:p>
            <a:pPr indent="-363537" lvl="0" marL="465137" rtl="0" algn="l">
              <a:lnSpc>
                <a:spcPct val="80000"/>
              </a:lnSpc>
              <a:spcBef>
                <a:spcPts val="0"/>
              </a:spcBef>
              <a:spcAft>
                <a:spcPts val="0"/>
              </a:spcAft>
              <a:buClr>
                <a:srgbClr val="FF0000"/>
              </a:buClr>
              <a:buSzPts val="2400"/>
              <a:buFont typeface="Noto Sans Symbols"/>
              <a:buChar char="❖"/>
            </a:pPr>
            <a:r>
              <a:rPr lang="en" sz="2400" u="sng">
                <a:solidFill>
                  <a:srgbClr val="FFFF00"/>
                </a:solidFill>
              </a:rPr>
              <a:t>P</a:t>
            </a:r>
            <a:r>
              <a:rPr lang="en" sz="2400">
                <a:solidFill>
                  <a:srgbClr val="FFFF00"/>
                </a:solidFill>
              </a:rPr>
              <a:t>:-</a:t>
            </a:r>
            <a:r>
              <a:rPr lang="en" sz="2400">
                <a:solidFill>
                  <a:srgbClr val="00FF00"/>
                </a:solidFill>
              </a:rPr>
              <a:t> </a:t>
            </a:r>
            <a:r>
              <a:rPr lang="en" sz="2400">
                <a:solidFill>
                  <a:schemeClr val="lt2"/>
                </a:solidFill>
              </a:rPr>
              <a:t>Ye that are glorified in heaven and on earth, friends of the Holy Trinity; remember us in your prayers for the sake of Mary and for the sake of Christ's flesh and blood, we beseech You.</a:t>
            </a:r>
            <a:endParaRPr sz="2400"/>
          </a:p>
        </p:txBody>
      </p:sp>
    </p:spTree>
  </p:cSld>
  <p:clrMapOvr>
    <a:masterClrMapping/>
  </p:clrMapOvr>
  <p:transition spd="med">
    <p:fade thruBlk="1"/>
  </p:transition>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161"/>
          <p:cNvSpPr txBox="1"/>
          <p:nvPr>
            <p:ph idx="1" type="body"/>
          </p:nvPr>
        </p:nvSpPr>
        <p:spPr>
          <a:xfrm>
            <a:off x="642925" y="319088"/>
            <a:ext cx="4147200" cy="4635000"/>
          </a:xfrm>
          <a:prstGeom prst="rect">
            <a:avLst/>
          </a:prstGeom>
          <a:noFill/>
          <a:ln>
            <a:noFill/>
          </a:ln>
        </p:spPr>
        <p:txBody>
          <a:bodyPr anchorCtr="0" anchor="t" bIns="46025" lIns="92075" spcFirstLastPara="1" rIns="92075" wrap="square" tIns="46025">
            <a:noAutofit/>
          </a:bodyPr>
          <a:lstStyle/>
          <a:p>
            <a:pPr indent="-222250" lvl="0" marL="342900" marR="0" rtl="0" algn="l">
              <a:lnSpc>
                <a:spcPct val="100000"/>
              </a:lnSpc>
              <a:spcBef>
                <a:spcPts val="0"/>
              </a:spcBef>
              <a:spcAft>
                <a:spcPts val="0"/>
              </a:spcAft>
              <a:buClr>
                <a:srgbClr val="00CC00"/>
              </a:buClr>
              <a:buSzPts val="2900"/>
              <a:buChar char="❖"/>
            </a:pPr>
            <a:r>
              <a:rPr lang="en" sz="2900" u="sng">
                <a:solidFill>
                  <a:schemeClr val="lt2"/>
                </a:solidFill>
              </a:rPr>
              <a:t>ካ</a:t>
            </a:r>
            <a:r>
              <a:rPr b="0" i="0" lang="en" sz="2900" u="none">
                <a:solidFill>
                  <a:schemeClr val="lt2"/>
                </a:solidFill>
                <a:latin typeface="Arial"/>
                <a:ea typeface="Arial"/>
                <a:cs typeface="Arial"/>
                <a:sym typeface="Arial"/>
              </a:rPr>
              <a:t>: </a:t>
            </a:r>
            <a:r>
              <a:rPr lang="en" sz="2900">
                <a:solidFill>
                  <a:srgbClr val="FFFF00"/>
                </a:solidFill>
              </a:rPr>
              <a:t>እግዚኦ ኵነኔከ ሀቦ ለንጉሥ፡ ወጽድቀከኒ ለወልደ ንጉሥ</a:t>
            </a:r>
            <a:endParaRPr sz="2900">
              <a:solidFill>
                <a:srgbClr val="FFFF00"/>
              </a:solidFill>
            </a:endParaRPr>
          </a:p>
          <a:p>
            <a:pPr indent="0" lvl="0" marL="0" marR="0" rtl="0" algn="l">
              <a:lnSpc>
                <a:spcPct val="100000"/>
              </a:lnSpc>
              <a:spcBef>
                <a:spcPts val="0"/>
              </a:spcBef>
              <a:spcAft>
                <a:spcPts val="0"/>
              </a:spcAft>
              <a:buNone/>
            </a:pPr>
            <a:r>
              <a:t/>
            </a:r>
            <a:endParaRPr sz="2900">
              <a:solidFill>
                <a:srgbClr val="FF6600"/>
              </a:solidFill>
            </a:endParaRPr>
          </a:p>
          <a:p>
            <a:pPr indent="-38100" lvl="0" marL="342900" marR="0" rtl="0" algn="l">
              <a:spcBef>
                <a:spcPts val="960"/>
              </a:spcBef>
              <a:spcAft>
                <a:spcPts val="0"/>
              </a:spcAft>
              <a:buClr>
                <a:schemeClr val="accent1"/>
              </a:buClr>
              <a:buSzPts val="4800"/>
              <a:buFont typeface="Noto Sans Symbols"/>
              <a:buNone/>
            </a:pPr>
            <a:r>
              <a:t/>
            </a:r>
            <a:endParaRPr b="0" i="0" sz="2900" u="none">
              <a:solidFill>
                <a:schemeClr val="lt1"/>
              </a:solidFill>
              <a:latin typeface="Arial"/>
              <a:ea typeface="Arial"/>
              <a:cs typeface="Arial"/>
              <a:sym typeface="Arial"/>
            </a:endParaRPr>
          </a:p>
        </p:txBody>
      </p:sp>
      <p:sp>
        <p:nvSpPr>
          <p:cNvPr id="1105" name="Google Shape;1105;p16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06" name="Google Shape;1106;p161"/>
          <p:cNvSpPr txBox="1"/>
          <p:nvPr/>
        </p:nvSpPr>
        <p:spPr>
          <a:xfrm>
            <a:off x="4538450" y="225019"/>
            <a:ext cx="4147200" cy="4517400"/>
          </a:xfrm>
          <a:prstGeom prst="rect">
            <a:avLst/>
          </a:prstGeom>
          <a:noFill/>
          <a:ln>
            <a:noFill/>
          </a:ln>
        </p:spPr>
        <p:txBody>
          <a:bodyPr anchorCtr="0" anchor="t" bIns="91425" lIns="91425" spcFirstLastPara="1" rIns="91425" wrap="square" tIns="91425">
            <a:noAutofit/>
          </a:bodyPr>
          <a:lstStyle/>
          <a:p>
            <a:pPr indent="-222250" lvl="0" marL="342900" rtl="0" algn="l">
              <a:spcBef>
                <a:spcPts val="0"/>
              </a:spcBef>
              <a:spcAft>
                <a:spcPts val="0"/>
              </a:spcAft>
              <a:buClr>
                <a:srgbClr val="0000FF"/>
              </a:buClr>
              <a:buSzPts val="2900"/>
              <a:buFont typeface="Noto Sans Symbols"/>
              <a:buChar char="❖"/>
            </a:pPr>
            <a:r>
              <a:rPr lang="en" sz="2900" u="sng">
                <a:solidFill>
                  <a:schemeClr val="lt2"/>
                </a:solidFill>
              </a:rPr>
              <a:t>K</a:t>
            </a:r>
            <a:r>
              <a:rPr lang="en" sz="2900">
                <a:solidFill>
                  <a:schemeClr val="lt2"/>
                </a:solidFill>
              </a:rPr>
              <a:t>: </a:t>
            </a:r>
            <a:r>
              <a:rPr lang="en" sz="2900">
                <a:solidFill>
                  <a:srgbClr val="FFFF00"/>
                </a:solidFill>
              </a:rPr>
              <a:t>Igzīo kunenieke habo le-nigus, we-tsidqekenī le-welde nigus </a:t>
            </a:r>
            <a:endParaRPr sz="2900">
              <a:solidFill>
                <a:srgbClr val="FF6600"/>
              </a:solidFill>
            </a:endParaRPr>
          </a:p>
          <a:p>
            <a:pPr indent="-222250" lvl="0" marL="342900" rtl="0" algn="l">
              <a:spcBef>
                <a:spcPts val="0"/>
              </a:spcBef>
              <a:spcAft>
                <a:spcPts val="0"/>
              </a:spcAft>
              <a:buClr>
                <a:srgbClr val="FF0000"/>
              </a:buClr>
              <a:buSzPts val="2900"/>
              <a:buFont typeface="Noto Sans Symbols"/>
              <a:buChar char="❖"/>
            </a:pPr>
            <a:r>
              <a:rPr lang="en" sz="2900" u="sng">
                <a:solidFill>
                  <a:srgbClr val="FFFF00"/>
                </a:solidFill>
              </a:rPr>
              <a:t>Pr</a:t>
            </a:r>
            <a:r>
              <a:rPr lang="en" sz="2900">
                <a:solidFill>
                  <a:srgbClr val="FFFF00"/>
                </a:solidFill>
              </a:rPr>
              <a:t>:</a:t>
            </a:r>
            <a:r>
              <a:rPr lang="en" sz="2900">
                <a:solidFill>
                  <a:schemeClr val="lt2"/>
                </a:solidFill>
              </a:rPr>
              <a:t> O, Lord grant the power of judgment to the king and of righteousness to the son of the king .</a:t>
            </a:r>
            <a:endParaRPr sz="2900"/>
          </a:p>
        </p:txBody>
      </p:sp>
    </p:spTree>
  </p:cSld>
  <p:clrMapOvr>
    <a:masterClrMapping/>
  </p:clrMapOvr>
  <p:transition spd="med">
    <p:fade thruBlk="1"/>
  </p:transition>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6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12" name="Google Shape;1112;p162"/>
          <p:cNvSpPr txBox="1"/>
          <p:nvPr>
            <p:ph idx="1" type="body"/>
          </p:nvPr>
        </p:nvSpPr>
        <p:spPr>
          <a:xfrm>
            <a:off x="547675" y="412725"/>
            <a:ext cx="4644300" cy="4344000"/>
          </a:xfrm>
          <a:prstGeom prst="rect">
            <a:avLst/>
          </a:prstGeom>
          <a:noFill/>
          <a:ln>
            <a:noFill/>
          </a:ln>
        </p:spPr>
        <p:txBody>
          <a:bodyPr anchorCtr="0" anchor="t" bIns="46025" lIns="92075" spcFirstLastPara="1" rIns="92075" wrap="square" tIns="46025">
            <a:noAutofit/>
          </a:bodyPr>
          <a:lstStyle/>
          <a:p>
            <a:pPr indent="-522287" lvl="0" marL="465137" marR="0" rtl="0" algn="l">
              <a:lnSpc>
                <a:spcPct val="80000"/>
              </a:lnSpc>
              <a:spcBef>
                <a:spcPts val="0"/>
              </a:spcBef>
              <a:spcAft>
                <a:spcPts val="0"/>
              </a:spcAft>
              <a:buClr>
                <a:srgbClr val="33CC33"/>
              </a:buClr>
              <a:buSzPts val="4100"/>
              <a:buChar char="❖"/>
            </a:pPr>
            <a:r>
              <a:rPr b="1" lang="en" sz="4100" u="sng">
                <a:solidFill>
                  <a:srgbClr val="FFFFFF"/>
                </a:solidFill>
              </a:rPr>
              <a:t>ሕ</a:t>
            </a:r>
            <a:r>
              <a:rPr b="1" i="0" lang="en" sz="4100">
                <a:solidFill>
                  <a:srgbClr val="FFFFFF"/>
                </a:solidFill>
              </a:rPr>
              <a:t>፡-</a:t>
            </a:r>
            <a:r>
              <a:rPr b="0" i="0" lang="en" sz="4100" u="none">
                <a:solidFill>
                  <a:srgbClr val="FFFF00"/>
                </a:solidFill>
                <a:latin typeface="Arial"/>
                <a:ea typeface="Arial"/>
                <a:cs typeface="Arial"/>
                <a:sym typeface="Arial"/>
              </a:rPr>
              <a:t> </a:t>
            </a:r>
            <a:r>
              <a:rPr lang="en" sz="4100">
                <a:solidFill>
                  <a:srgbClr val="FFFF00"/>
                </a:solidFill>
              </a:rPr>
              <a:t>አግርር ፀሮ ታሕተ እገሪሆ ዕቀብ ንግሦ ወሰራዊቶ ለንጉሥነ መፍቀሬ አምላክ</a:t>
            </a:r>
            <a:endParaRPr sz="4100">
              <a:solidFill>
                <a:srgbClr val="FFFF00"/>
              </a:solidFill>
            </a:endParaRPr>
          </a:p>
          <a:p>
            <a:pPr indent="0" lvl="0" marL="0" marR="0" rtl="0" algn="l">
              <a:lnSpc>
                <a:spcPct val="80000"/>
              </a:lnSpc>
              <a:spcBef>
                <a:spcPts val="0"/>
              </a:spcBef>
              <a:spcAft>
                <a:spcPts val="0"/>
              </a:spcAft>
              <a:buNone/>
            </a:pPr>
            <a:r>
              <a:t/>
            </a:r>
            <a:endParaRPr sz="4100">
              <a:solidFill>
                <a:srgbClr val="FFFFFF"/>
              </a:solidFill>
            </a:endParaRPr>
          </a:p>
        </p:txBody>
      </p:sp>
      <p:sp>
        <p:nvSpPr>
          <p:cNvPr id="1113" name="Google Shape;1113;p162"/>
          <p:cNvSpPr txBox="1"/>
          <p:nvPr/>
        </p:nvSpPr>
        <p:spPr>
          <a:xfrm>
            <a:off x="4754425" y="298425"/>
            <a:ext cx="4051500" cy="4787700"/>
          </a:xfrm>
          <a:prstGeom prst="rect">
            <a:avLst/>
          </a:prstGeom>
          <a:noFill/>
          <a:ln>
            <a:noFill/>
          </a:ln>
        </p:spPr>
        <p:txBody>
          <a:bodyPr anchorCtr="0" anchor="t" bIns="91425" lIns="91425" spcFirstLastPara="1" rIns="91425" wrap="square" tIns="91425">
            <a:noAutofit/>
          </a:bodyPr>
          <a:lstStyle/>
          <a:p>
            <a:pPr indent="-503237" lvl="0" marL="465137" rtl="0" algn="l">
              <a:lnSpc>
                <a:spcPct val="80000"/>
              </a:lnSpc>
              <a:spcBef>
                <a:spcPts val="640"/>
              </a:spcBef>
              <a:spcAft>
                <a:spcPts val="0"/>
              </a:spcAft>
              <a:buClr>
                <a:srgbClr val="0000FF"/>
              </a:buClr>
              <a:buSzPts val="3800"/>
              <a:buFont typeface="Noto Sans Symbols"/>
              <a:buChar char="❖"/>
            </a:pPr>
            <a:r>
              <a:rPr b="1" lang="en" sz="3800" u="sng">
                <a:solidFill>
                  <a:schemeClr val="lt2"/>
                </a:solidFill>
              </a:rPr>
              <a:t>H</a:t>
            </a:r>
            <a:r>
              <a:rPr b="1" lang="en" sz="3800">
                <a:solidFill>
                  <a:schemeClr val="lt2"/>
                </a:solidFill>
              </a:rPr>
              <a:t>:</a:t>
            </a:r>
            <a:r>
              <a:rPr lang="en" sz="3800">
                <a:solidFill>
                  <a:schemeClr val="lt2"/>
                </a:solidFill>
              </a:rPr>
              <a:t> </a:t>
            </a:r>
            <a:r>
              <a:rPr lang="en" sz="3800">
                <a:solidFill>
                  <a:srgbClr val="FFFF00"/>
                </a:solidFill>
              </a:rPr>
              <a:t>ag’rir tsero ta’hite igerīho iqeb Nigis  we-serawīto le-nigusine mefiqerie amilak </a:t>
            </a:r>
            <a:endParaRPr sz="3800">
              <a:solidFill>
                <a:srgbClr val="FFFF00"/>
              </a:solidFill>
            </a:endParaRPr>
          </a:p>
          <a:p>
            <a:pPr indent="0" lvl="0" marL="465137" rtl="0" algn="l">
              <a:lnSpc>
                <a:spcPct val="80000"/>
              </a:lnSpc>
              <a:spcBef>
                <a:spcPts val="0"/>
              </a:spcBef>
              <a:spcAft>
                <a:spcPts val="0"/>
              </a:spcAft>
              <a:buNone/>
            </a:pPr>
            <a:r>
              <a:t/>
            </a:r>
            <a:endParaRPr sz="3800"/>
          </a:p>
        </p:txBody>
      </p:sp>
    </p:spTree>
  </p:cSld>
  <p:clrMapOvr>
    <a:masterClrMapping/>
  </p:clrMapOvr>
  <p:transition spd="med">
    <p:fade thruBlk="1"/>
  </p:transition>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6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19" name="Google Shape;1119;p163"/>
          <p:cNvSpPr txBox="1"/>
          <p:nvPr>
            <p:ph idx="1" type="body"/>
          </p:nvPr>
        </p:nvSpPr>
        <p:spPr>
          <a:xfrm>
            <a:off x="531350" y="759100"/>
            <a:ext cx="4215000" cy="36915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720"/>
              </a:spcBef>
              <a:spcAft>
                <a:spcPts val="0"/>
              </a:spcAft>
              <a:buClr>
                <a:srgbClr val="33CC33"/>
              </a:buClr>
              <a:buSzPts val="2800"/>
              <a:buChar char="❖"/>
            </a:pPr>
            <a:r>
              <a:rPr b="0" i="0" lang="en" sz="2800" u="none">
                <a:solidFill>
                  <a:srgbClr val="FFFF00"/>
                </a:solidFill>
                <a:latin typeface="Arial"/>
                <a:ea typeface="Arial"/>
                <a:cs typeface="Arial"/>
                <a:sym typeface="Arial"/>
              </a:rPr>
              <a:t>እግዚኦ መሐረነ ክርስቶስ </a:t>
            </a:r>
            <a:r>
              <a:rPr b="0" i="1" lang="en" sz="2800" u="none">
                <a:solidFill>
                  <a:schemeClr val="lt2"/>
                </a:solidFill>
                <a:latin typeface="Arial"/>
                <a:ea typeface="Arial"/>
                <a:cs typeface="Arial"/>
                <a:sym typeface="Arial"/>
              </a:rPr>
              <a:t>(3 ጊዜ) </a:t>
            </a:r>
            <a:endParaRPr sz="2800"/>
          </a:p>
          <a:p>
            <a:pPr indent="-439737" lvl="0" marL="465137" marR="0" rtl="0" algn="l">
              <a:lnSpc>
                <a:spcPct val="100000"/>
              </a:lnSpc>
              <a:spcBef>
                <a:spcPts val="640"/>
              </a:spcBef>
              <a:spcAft>
                <a:spcPts val="0"/>
              </a:spcAft>
              <a:buClr>
                <a:srgbClr val="FFFFFF"/>
              </a:buClr>
              <a:buSzPts val="2800"/>
              <a:buChar char="❖"/>
            </a:pPr>
            <a:r>
              <a:rPr b="0" i="0" lang="en" sz="2800" u="none">
                <a:solidFill>
                  <a:srgbClr val="FFFFFF"/>
                </a:solidFill>
                <a:latin typeface="Arial"/>
                <a:ea typeface="Arial"/>
                <a:cs typeface="Arial"/>
                <a:sym typeface="Arial"/>
              </a:rPr>
              <a:t>ኦ ክርስቶስ ጐይታ መሓረና </a:t>
            </a:r>
            <a:r>
              <a:rPr b="0" i="1" lang="en" sz="2800" u="none">
                <a:solidFill>
                  <a:srgbClr val="FFFFFF"/>
                </a:solidFill>
                <a:latin typeface="Arial"/>
                <a:ea typeface="Arial"/>
                <a:cs typeface="Arial"/>
                <a:sym typeface="Arial"/>
              </a:rPr>
              <a:t>(3 ግዜ)</a:t>
            </a:r>
            <a:endParaRPr i="1" sz="2800">
              <a:solidFill>
                <a:srgbClr val="FFFFFF"/>
              </a:solidFill>
            </a:endParaRPr>
          </a:p>
          <a:p>
            <a:pPr indent="-427037" lvl="0" marL="465137" marR="0" rtl="0" algn="l">
              <a:lnSpc>
                <a:spcPct val="100000"/>
              </a:lnSpc>
              <a:spcBef>
                <a:spcPts val="680"/>
              </a:spcBef>
              <a:spcAft>
                <a:spcPts val="0"/>
              </a:spcAft>
              <a:buClr>
                <a:srgbClr val="33CC33"/>
              </a:buClr>
              <a:buSzPts val="2800"/>
              <a:buChar char="❖"/>
            </a:pPr>
            <a:r>
              <a:rPr b="0" i="0" lang="en" sz="2800" u="none">
                <a:solidFill>
                  <a:srgbClr val="FFFF00"/>
                </a:solidFill>
                <a:latin typeface="Arial"/>
                <a:ea typeface="Arial"/>
                <a:cs typeface="Arial"/>
                <a:sym typeface="Arial"/>
              </a:rPr>
              <a:t>በእንተ ማርያም መሐረነ ክርስቶስ</a:t>
            </a:r>
            <a:r>
              <a:rPr b="0" i="1" lang="en" sz="2800" u="none">
                <a:solidFill>
                  <a:schemeClr val="lt2"/>
                </a:solidFill>
                <a:latin typeface="Arial"/>
                <a:ea typeface="Arial"/>
                <a:cs typeface="Arial"/>
                <a:sym typeface="Arial"/>
              </a:rPr>
              <a:t>(3 ጊዜ)</a:t>
            </a:r>
            <a:endParaRPr sz="2800"/>
          </a:p>
          <a:p>
            <a:pPr indent="-439737" lvl="0" marL="465137" marR="0" rtl="0" algn="l">
              <a:lnSpc>
                <a:spcPct val="100000"/>
              </a:lnSpc>
              <a:spcBef>
                <a:spcPts val="0"/>
              </a:spcBef>
              <a:spcAft>
                <a:spcPts val="0"/>
              </a:spcAft>
              <a:buClr>
                <a:srgbClr val="FFFFFF"/>
              </a:buClr>
              <a:buSzPts val="2800"/>
              <a:buChar char="❖"/>
            </a:pPr>
            <a:r>
              <a:rPr b="0" i="0" lang="en" sz="2800" u="none">
                <a:solidFill>
                  <a:srgbClr val="FFFFFF"/>
                </a:solidFill>
                <a:latin typeface="Arial"/>
                <a:ea typeface="Arial"/>
                <a:cs typeface="Arial"/>
                <a:sym typeface="Arial"/>
              </a:rPr>
              <a:t>ምእንቲ ማርያም መሓረና ክርስቶስ </a:t>
            </a:r>
            <a:endParaRPr b="0" i="0" sz="2800" u="none">
              <a:solidFill>
                <a:srgbClr val="FFFFFF"/>
              </a:solidFill>
              <a:latin typeface="Arial"/>
              <a:ea typeface="Arial"/>
              <a:cs typeface="Arial"/>
              <a:sym typeface="Arial"/>
            </a:endParaRPr>
          </a:p>
          <a:p>
            <a:pPr indent="0" lvl="0" marL="465137" marR="0" rtl="0" algn="l">
              <a:lnSpc>
                <a:spcPct val="100000"/>
              </a:lnSpc>
              <a:spcBef>
                <a:spcPts val="640"/>
              </a:spcBef>
              <a:spcAft>
                <a:spcPts val="0"/>
              </a:spcAft>
              <a:buNone/>
            </a:pPr>
            <a:r>
              <a:rPr b="0" i="1" lang="en" sz="2800" u="none">
                <a:solidFill>
                  <a:srgbClr val="FFFFFF"/>
                </a:solidFill>
                <a:latin typeface="Arial"/>
                <a:ea typeface="Arial"/>
                <a:cs typeface="Arial"/>
                <a:sym typeface="Arial"/>
              </a:rPr>
              <a:t>(3 ግዜ)</a:t>
            </a:r>
            <a:endParaRPr sz="2800">
              <a:solidFill>
                <a:srgbClr val="FFFFFF"/>
              </a:solidFill>
            </a:endParaRPr>
          </a:p>
        </p:txBody>
      </p:sp>
      <p:sp>
        <p:nvSpPr>
          <p:cNvPr id="1120" name="Google Shape;1120;p163"/>
          <p:cNvSpPr txBox="1"/>
          <p:nvPr/>
        </p:nvSpPr>
        <p:spPr>
          <a:xfrm>
            <a:off x="4407800" y="784275"/>
            <a:ext cx="4380000" cy="27678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a:solidFill>
                  <a:srgbClr val="FFFF00"/>
                </a:solidFill>
              </a:rPr>
              <a:t>Igzīo meharene Kristos (3 gizie)</a:t>
            </a:r>
            <a:endParaRPr sz="2100">
              <a:solidFill>
                <a:srgbClr val="FFFF00"/>
              </a:solidFill>
            </a:endParaRPr>
          </a:p>
          <a:p>
            <a:pPr indent="-344487" lvl="0" marL="465137" rtl="0" algn="l">
              <a:spcBef>
                <a:spcPts val="800"/>
              </a:spcBef>
              <a:spcAft>
                <a:spcPts val="0"/>
              </a:spcAft>
              <a:buClr>
                <a:srgbClr val="FF0000"/>
              </a:buClr>
              <a:buSzPts val="2100"/>
              <a:buFont typeface="Noto Sans Symbols"/>
              <a:buChar char="❖"/>
            </a:pPr>
            <a:r>
              <a:rPr lang="en" sz="2100">
                <a:solidFill>
                  <a:schemeClr val="lt2"/>
                </a:solidFill>
              </a:rPr>
              <a:t>Lord have mercy upon us, O Lord Christ</a:t>
            </a:r>
            <a:endParaRPr sz="2100">
              <a:solidFill>
                <a:schemeClr val="lt2"/>
              </a:solidFill>
            </a:endParaRPr>
          </a:p>
          <a:p>
            <a:pPr indent="0" lvl="0" marL="465137" rtl="0" algn="l">
              <a:spcBef>
                <a:spcPts val="800"/>
              </a:spcBef>
              <a:spcAft>
                <a:spcPts val="0"/>
              </a:spcAft>
              <a:buNone/>
            </a:pPr>
            <a:r>
              <a:rPr i="1" lang="en" sz="2100">
                <a:solidFill>
                  <a:schemeClr val="lt2"/>
                </a:solidFill>
              </a:rPr>
              <a:t>(3 times)</a:t>
            </a:r>
            <a:endParaRPr i="1" sz="2100">
              <a:solidFill>
                <a:schemeClr val="lt2"/>
              </a:solidFill>
            </a:endParaRPr>
          </a:p>
          <a:p>
            <a:pPr indent="-382587" lvl="0" marL="465137" rtl="0" algn="l">
              <a:spcBef>
                <a:spcPts val="640"/>
              </a:spcBef>
              <a:spcAft>
                <a:spcPts val="0"/>
              </a:spcAft>
              <a:buClr>
                <a:srgbClr val="0000FF"/>
              </a:buClr>
              <a:buSzPts val="2100"/>
              <a:buFont typeface="Noto Sans Symbols"/>
              <a:buChar char="❖"/>
            </a:pPr>
            <a:r>
              <a:rPr lang="en" sz="2100">
                <a:solidFill>
                  <a:srgbClr val="FFFF00"/>
                </a:solidFill>
              </a:rPr>
              <a:t>Be-inte Maryam meharene Kristos </a:t>
            </a:r>
            <a:endParaRPr sz="2100">
              <a:solidFill>
                <a:srgbClr val="FFFF00"/>
              </a:solidFill>
            </a:endParaRPr>
          </a:p>
          <a:p>
            <a:pPr indent="0" lvl="0" marL="465137" rtl="0" algn="l">
              <a:spcBef>
                <a:spcPts val="640"/>
              </a:spcBef>
              <a:spcAft>
                <a:spcPts val="0"/>
              </a:spcAft>
              <a:buNone/>
            </a:pPr>
            <a:r>
              <a:rPr lang="en" sz="2100">
                <a:solidFill>
                  <a:srgbClr val="FFFF00"/>
                </a:solidFill>
              </a:rPr>
              <a:t>(3 gizie)</a:t>
            </a:r>
            <a:endParaRPr sz="2100">
              <a:solidFill>
                <a:schemeClr val="accent2"/>
              </a:solidFill>
            </a:endParaRPr>
          </a:p>
          <a:p>
            <a:pPr indent="-382587" lvl="0" marL="465137" rtl="0" algn="l">
              <a:spcBef>
                <a:spcPts val="800"/>
              </a:spcBef>
              <a:spcAft>
                <a:spcPts val="0"/>
              </a:spcAft>
              <a:buClr>
                <a:srgbClr val="FF0000"/>
              </a:buClr>
              <a:buSzPts val="2100"/>
              <a:buFont typeface="Noto Sans Symbols"/>
              <a:buChar char="❖"/>
            </a:pPr>
            <a:r>
              <a:rPr lang="en" sz="2100">
                <a:solidFill>
                  <a:schemeClr val="lt2"/>
                </a:solidFill>
              </a:rPr>
              <a:t>For the sake of Mary, have mercy upon us, O Lord Christ </a:t>
            </a:r>
            <a:r>
              <a:rPr i="1" lang="en" sz="2100">
                <a:solidFill>
                  <a:schemeClr val="lt2"/>
                </a:solidFill>
              </a:rPr>
              <a:t>(3 times) </a:t>
            </a:r>
            <a:endParaRPr i="1" sz="2100">
              <a:solidFill>
                <a:schemeClr val="lt2"/>
              </a:solidFill>
            </a:endParaRPr>
          </a:p>
        </p:txBody>
      </p:sp>
      <p:sp>
        <p:nvSpPr>
          <p:cNvPr id="1121" name="Google Shape;1121;p163"/>
          <p:cNvSpPr txBox="1"/>
          <p:nvPr/>
        </p:nvSpPr>
        <p:spPr>
          <a:xfrm>
            <a:off x="415700" y="217463"/>
            <a:ext cx="8372100" cy="5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3200"/>
              <a:buFont typeface="Noto Sans Symbols"/>
              <a:buNone/>
            </a:pPr>
            <a:r>
              <a:rPr lang="en" sz="2400" u="sng">
                <a:solidFill>
                  <a:schemeClr val="lt2"/>
                </a:solidFill>
              </a:rPr>
              <a:t>እንተቐባበሉ	</a:t>
            </a:r>
            <a:r>
              <a:rPr lang="en" sz="2400">
                <a:solidFill>
                  <a:schemeClr val="lt2"/>
                </a:solidFill>
              </a:rPr>
              <a:t> </a:t>
            </a:r>
            <a:r>
              <a:rPr lang="en" sz="2400" u="sng">
                <a:solidFill>
                  <a:schemeClr val="lt2"/>
                </a:solidFill>
              </a:rPr>
              <a:t>Ina’teqaba’belu	One after another</a:t>
            </a:r>
            <a:r>
              <a:rPr lang="en" sz="2400">
                <a:solidFill>
                  <a:schemeClr val="lt2"/>
                </a:solidFill>
              </a:rPr>
              <a:t> </a:t>
            </a:r>
            <a:endParaRPr sz="2400">
              <a:solidFill>
                <a:schemeClr val="lt2"/>
              </a:solidFill>
            </a:endParaRPr>
          </a:p>
          <a:p>
            <a:pPr indent="0" lvl="0" marL="0" rtl="0" algn="ctr">
              <a:spcBef>
                <a:spcPts val="0"/>
              </a:spcBef>
              <a:spcAft>
                <a:spcPts val="0"/>
              </a:spcAft>
              <a:buClr>
                <a:schemeClr val="accent1"/>
              </a:buClr>
              <a:buSzPts val="3200"/>
              <a:buFont typeface="Noto Sans Symbols"/>
              <a:buNone/>
            </a:pPr>
            <a:r>
              <a:rPr lang="en" sz="2400">
                <a:solidFill>
                  <a:schemeClr val="lt2"/>
                </a:solidFill>
              </a:rPr>
              <a:t>(Priest, then People)</a:t>
            </a:r>
            <a:endParaRPr/>
          </a:p>
        </p:txBody>
      </p:sp>
    </p:spTree>
  </p:cSld>
  <p:clrMapOvr>
    <a:masterClrMapping/>
  </p:clrMapOvr>
  <p:transition spd="med">
    <p:fade thruBlk="1"/>
  </p:transition>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6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27" name="Google Shape;1127;p164"/>
          <p:cNvSpPr txBox="1"/>
          <p:nvPr>
            <p:ph idx="1" type="body"/>
          </p:nvPr>
        </p:nvSpPr>
        <p:spPr>
          <a:xfrm>
            <a:off x="597675" y="395300"/>
            <a:ext cx="4455600" cy="4635000"/>
          </a:xfrm>
          <a:prstGeom prst="rect">
            <a:avLst/>
          </a:prstGeom>
          <a:noFill/>
          <a:ln>
            <a:noFill/>
          </a:ln>
        </p:spPr>
        <p:txBody>
          <a:bodyPr anchorCtr="0" anchor="t" bIns="46025" lIns="92075" spcFirstLastPara="1" rIns="92075" wrap="square" tIns="46025">
            <a:noAutofit/>
          </a:bodyPr>
          <a:lstStyle/>
          <a:p>
            <a:pPr indent="-477837" lvl="0" marL="465137" marR="0" rtl="0" algn="l">
              <a:lnSpc>
                <a:spcPct val="90000"/>
              </a:lnSpc>
              <a:spcBef>
                <a:spcPts val="0"/>
              </a:spcBef>
              <a:spcAft>
                <a:spcPts val="0"/>
              </a:spcAft>
              <a:buClr>
                <a:srgbClr val="33CC33"/>
              </a:buClr>
              <a:buSzPts val="3600"/>
              <a:buChar char="❖"/>
            </a:pPr>
            <a:r>
              <a:rPr lang="en" sz="3600" u="sng">
                <a:solidFill>
                  <a:schemeClr val="lt2"/>
                </a:solidFill>
              </a:rPr>
              <a:t>ካ</a:t>
            </a:r>
            <a:r>
              <a:rPr b="0" i="0" lang="en" sz="3600">
                <a:solidFill>
                  <a:srgbClr val="FFFFFF"/>
                </a:solidFill>
                <a:latin typeface="Arial"/>
                <a:ea typeface="Arial"/>
                <a:cs typeface="Arial"/>
                <a:sym typeface="Arial"/>
              </a:rPr>
              <a:t>፡-</a:t>
            </a:r>
            <a:r>
              <a:rPr b="0" i="0" lang="en" sz="3600" u="none">
                <a:solidFill>
                  <a:srgbClr val="FFFF00"/>
                </a:solidFill>
                <a:latin typeface="Arial"/>
                <a:ea typeface="Arial"/>
                <a:cs typeface="Arial"/>
                <a:sym typeface="Arial"/>
              </a:rPr>
              <a:t> ሰአሊ ለነ ማርያም፥ ወልድኪ ሣህሎ ይከፍለነ።</a:t>
            </a:r>
            <a:endParaRPr b="0" i="0" sz="3600" u="none">
              <a:solidFill>
                <a:srgbClr val="FFFF00"/>
              </a:solidFill>
              <a:latin typeface="Arial"/>
              <a:ea typeface="Arial"/>
              <a:cs typeface="Arial"/>
              <a:sym typeface="Arial"/>
            </a:endParaRPr>
          </a:p>
          <a:p>
            <a:pPr indent="-490537" lvl="0" marL="465137" marR="0" rtl="0" algn="l">
              <a:lnSpc>
                <a:spcPct val="100000"/>
              </a:lnSpc>
              <a:spcBef>
                <a:spcPts val="640"/>
              </a:spcBef>
              <a:spcAft>
                <a:spcPts val="0"/>
              </a:spcAft>
              <a:buClr>
                <a:srgbClr val="FFFFFF"/>
              </a:buClr>
              <a:buSzPts val="3600"/>
              <a:buChar char="❖"/>
            </a:pPr>
            <a:r>
              <a:rPr b="0" i="0" lang="en" sz="3600" u="none">
                <a:solidFill>
                  <a:srgbClr val="FFFFFF"/>
                </a:solidFill>
                <a:latin typeface="Arial"/>
                <a:ea typeface="Arial"/>
                <a:cs typeface="Arial"/>
                <a:sym typeface="Arial"/>
              </a:rPr>
              <a:t>ምእንቲ ማርያም መሓረና ክርስቶስ ማርያም ምሕረቱ ኪህበና ናብ ወድኺ ለምንልና። </a:t>
            </a:r>
            <a:endParaRPr b="0" i="0" sz="3600" u="none">
              <a:solidFill>
                <a:srgbClr val="FFFFFF"/>
              </a:solidFill>
              <a:latin typeface="Arial"/>
              <a:ea typeface="Arial"/>
              <a:cs typeface="Arial"/>
              <a:sym typeface="Arial"/>
            </a:endParaRPr>
          </a:p>
          <a:p>
            <a:pPr indent="0" lvl="0" marL="0" marR="0" rtl="0" algn="l">
              <a:lnSpc>
                <a:spcPct val="90000"/>
              </a:lnSpc>
              <a:spcBef>
                <a:spcPts val="680"/>
              </a:spcBef>
              <a:spcAft>
                <a:spcPts val="0"/>
              </a:spcAft>
              <a:buClr>
                <a:schemeClr val="accent1"/>
              </a:buClr>
              <a:buSzPts val="3400"/>
              <a:buFont typeface="Noto Sans Symbols"/>
              <a:buNone/>
            </a:pPr>
            <a:r>
              <a:rPr b="0" i="0" lang="en" sz="3600" u="none">
                <a:solidFill>
                  <a:srgbClr val="00FF00"/>
                </a:solidFill>
                <a:latin typeface="Arial"/>
                <a:ea typeface="Arial"/>
                <a:cs typeface="Arial"/>
                <a:sym typeface="Arial"/>
              </a:rPr>
              <a:t> </a:t>
            </a:r>
            <a:endParaRPr sz="3600"/>
          </a:p>
        </p:txBody>
      </p:sp>
      <p:sp>
        <p:nvSpPr>
          <p:cNvPr id="1128" name="Google Shape;1128;p164"/>
          <p:cNvSpPr txBox="1"/>
          <p:nvPr/>
        </p:nvSpPr>
        <p:spPr>
          <a:xfrm>
            <a:off x="4710625" y="363675"/>
            <a:ext cx="4166100" cy="4587000"/>
          </a:xfrm>
          <a:prstGeom prst="rect">
            <a:avLst/>
          </a:prstGeom>
          <a:noFill/>
          <a:ln>
            <a:noFill/>
          </a:ln>
        </p:spPr>
        <p:txBody>
          <a:bodyPr anchorCtr="0" anchor="t" bIns="91425" lIns="91425" spcFirstLastPara="1" rIns="91425" wrap="square" tIns="91425">
            <a:noAutofit/>
          </a:bodyPr>
          <a:lstStyle/>
          <a:p>
            <a:pPr indent="-477837" lvl="0" marL="465137" rtl="0" algn="l">
              <a:spcBef>
                <a:spcPts val="640"/>
              </a:spcBef>
              <a:spcAft>
                <a:spcPts val="0"/>
              </a:spcAft>
              <a:buClr>
                <a:srgbClr val="0000FF"/>
              </a:buClr>
              <a:buSzPts val="3400"/>
              <a:buFont typeface="Noto Sans Symbols"/>
              <a:buChar char="❖"/>
            </a:pPr>
            <a:r>
              <a:rPr lang="en" sz="3400" u="sng">
                <a:solidFill>
                  <a:schemeClr val="lt2"/>
                </a:solidFill>
              </a:rPr>
              <a:t>K</a:t>
            </a:r>
            <a:r>
              <a:rPr lang="en" sz="3400">
                <a:solidFill>
                  <a:schemeClr val="lt2"/>
                </a:solidFill>
              </a:rPr>
              <a:t>: </a:t>
            </a:r>
            <a:r>
              <a:rPr lang="en" sz="3400">
                <a:solidFill>
                  <a:srgbClr val="FFFF00"/>
                </a:solidFill>
              </a:rPr>
              <a:t>Sealī lene Maryam, weldikī sahilu yi’kefilene</a:t>
            </a:r>
            <a:endParaRPr sz="3400">
              <a:solidFill>
                <a:srgbClr val="FFFF00"/>
              </a:solidFill>
            </a:endParaRPr>
          </a:p>
          <a:p>
            <a:pPr indent="-427037" lvl="0" marL="465137" rtl="0" algn="l">
              <a:lnSpc>
                <a:spcPct val="90000"/>
              </a:lnSpc>
              <a:spcBef>
                <a:spcPts val="800"/>
              </a:spcBef>
              <a:spcAft>
                <a:spcPts val="0"/>
              </a:spcAft>
              <a:buClr>
                <a:srgbClr val="FF0000"/>
              </a:buClr>
              <a:buSzPts val="3400"/>
              <a:buFont typeface="Noto Sans Symbols"/>
              <a:buChar char="❖"/>
            </a:pPr>
            <a:r>
              <a:rPr lang="en" sz="3400" u="sng">
                <a:solidFill>
                  <a:srgbClr val="FFFF00"/>
                </a:solidFill>
              </a:rPr>
              <a:t>Pr</a:t>
            </a:r>
            <a:r>
              <a:rPr lang="en" sz="3400">
                <a:solidFill>
                  <a:srgbClr val="FFFF00"/>
                </a:solidFill>
              </a:rPr>
              <a:t>:</a:t>
            </a:r>
            <a:r>
              <a:rPr lang="en" sz="3400">
                <a:solidFill>
                  <a:schemeClr val="lt2"/>
                </a:solidFill>
              </a:rPr>
              <a:t> Plead for us Maryam, that your son may forgive us. </a:t>
            </a:r>
            <a:endParaRPr sz="3400">
              <a:solidFill>
                <a:schemeClr val="lt2"/>
              </a:solidFill>
            </a:endParaRPr>
          </a:p>
          <a:p>
            <a:pPr indent="0" lvl="0" marL="0" rtl="0" algn="l">
              <a:spcBef>
                <a:spcPts val="0"/>
              </a:spcBef>
              <a:spcAft>
                <a:spcPts val="0"/>
              </a:spcAft>
              <a:buNone/>
            </a:pPr>
            <a:r>
              <a:t/>
            </a:r>
            <a:endParaRPr sz="340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45" name="Google Shape;245;p39"/>
          <p:cNvSpPr txBox="1"/>
          <p:nvPr>
            <p:ph idx="1" type="body"/>
          </p:nvPr>
        </p:nvSpPr>
        <p:spPr>
          <a:xfrm>
            <a:off x="296375" y="333350"/>
            <a:ext cx="4339500" cy="4591200"/>
          </a:xfrm>
          <a:prstGeom prst="rect">
            <a:avLst/>
          </a:prstGeom>
          <a:noFill/>
          <a:ln>
            <a:noFill/>
          </a:ln>
        </p:spPr>
        <p:txBody>
          <a:bodyPr anchorCtr="0" anchor="t" bIns="46025" lIns="92075" spcFirstLastPara="1" rIns="92075" wrap="square" tIns="46025">
            <a:noAutofit/>
          </a:bodyPr>
          <a:lstStyle/>
          <a:p>
            <a:pPr indent="-369887" lvl="0" marL="465137" marR="0" rtl="0" algn="l">
              <a:lnSpc>
                <a:spcPct val="100000"/>
              </a:lnSpc>
              <a:spcBef>
                <a:spcPts val="0"/>
              </a:spcBef>
              <a:spcAft>
                <a:spcPts val="0"/>
              </a:spcAft>
              <a:buClr>
                <a:srgbClr val="33CC33"/>
              </a:buClr>
              <a:buSzPts val="1900"/>
              <a:buChar char="❖"/>
            </a:pPr>
            <a:r>
              <a:rPr lang="en" sz="1900" u="sng">
                <a:solidFill>
                  <a:schemeClr val="lt2"/>
                </a:solidFill>
              </a:rPr>
              <a:t>ካ</a:t>
            </a:r>
            <a:r>
              <a:rPr b="0" i="0" lang="en" sz="1900" u="none">
                <a:solidFill>
                  <a:schemeClr val="lt2"/>
                </a:solidFill>
                <a:latin typeface="Arial"/>
                <a:ea typeface="Arial"/>
                <a:cs typeface="Arial"/>
                <a:sym typeface="Arial"/>
              </a:rPr>
              <a:t>፡</a:t>
            </a:r>
            <a:r>
              <a:rPr b="0" i="0" lang="en" sz="1900" u="none">
                <a:solidFill>
                  <a:srgbClr val="FFFF00"/>
                </a:solidFill>
                <a:latin typeface="Arial"/>
                <a:ea typeface="Arial"/>
                <a:cs typeface="Arial"/>
                <a:sym typeface="Arial"/>
              </a:rPr>
              <a:t> </a:t>
            </a:r>
            <a:r>
              <a:rPr lang="en" sz="1900">
                <a:solidFill>
                  <a:srgbClr val="FFFF00"/>
                </a:solidFill>
              </a:rPr>
              <a:t>ዝውእቱ ዘገብረ ሰማየ ወዝውእቱ ዘሣረረ ምድረ አልቦ ሰማየ ወዝውእቱ ዘሣረረ ምድረ አልቦ ዕመቅ ለመለኮቱ አልቦ ላዕል ወአልቦ ታሕት አልቦ ኑኅ ወግድም አልቦ የመን ወአልቦ ፀጋም ወአልቦ ማእከል አላ ምሉዕ ውእቱ ውስተ ኩሉ አጽናፈ ዓለም።</a:t>
            </a:r>
            <a:endParaRPr sz="1900"/>
          </a:p>
          <a:p>
            <a:pPr indent="-369887" lvl="0" marL="465137" rtl="0" algn="l">
              <a:lnSpc>
                <a:spcPct val="100000"/>
              </a:lnSpc>
              <a:spcBef>
                <a:spcPts val="640"/>
              </a:spcBef>
              <a:spcAft>
                <a:spcPts val="0"/>
              </a:spcAft>
              <a:buClr>
                <a:srgbClr val="FFFFFF"/>
              </a:buClr>
              <a:buSzPts val="1900"/>
              <a:buChar char="❖"/>
            </a:pPr>
            <a:r>
              <a:rPr lang="en" sz="1900">
                <a:solidFill>
                  <a:srgbClr val="FFFFFF"/>
                </a:solidFill>
              </a:rPr>
              <a:t>ሰማይ ዝረጠረ እዚ እዩ ምድሪ ዝገበረውን እዚ እዩ ንመለኮቱ ጥንቲ የብሉን ላዕሊ የብሉን ታሕቲውን የብሉን ንውኃትን ግድምን የብሉን የማን የብሉን ጸጋም ከኣ የብሉን ማእከልውን የብሉን እንታይ ድኣ ኣብ ኵሉ ወሰን ዓለም ምሉእ እዩ።</a:t>
            </a:r>
            <a:endParaRPr b="0" i="0" sz="19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900" u="none">
              <a:solidFill>
                <a:schemeClr val="lt1"/>
              </a:solidFill>
              <a:latin typeface="Arial"/>
              <a:ea typeface="Arial"/>
              <a:cs typeface="Arial"/>
              <a:sym typeface="Arial"/>
            </a:endParaRPr>
          </a:p>
        </p:txBody>
      </p:sp>
      <p:sp>
        <p:nvSpPr>
          <p:cNvPr id="246" name="Google Shape;246;p39"/>
          <p:cNvSpPr txBox="1"/>
          <p:nvPr/>
        </p:nvSpPr>
        <p:spPr>
          <a:xfrm>
            <a:off x="4400125" y="211931"/>
            <a:ext cx="4447800" cy="4591200"/>
          </a:xfrm>
          <a:prstGeom prst="rect">
            <a:avLst/>
          </a:prstGeom>
          <a:noFill/>
          <a:ln>
            <a:noFill/>
          </a:ln>
        </p:spPr>
        <p:txBody>
          <a:bodyPr anchorCtr="0" anchor="t" bIns="91425" lIns="91425" spcFirstLastPara="1" rIns="91425" wrap="square" tIns="91425">
            <a:noAutofit/>
          </a:bodyPr>
          <a:lstStyle/>
          <a:p>
            <a:pPr indent="-382587" lvl="0" marL="465137" rtl="0" algn="l">
              <a:spcBef>
                <a:spcPts val="640"/>
              </a:spcBef>
              <a:spcAft>
                <a:spcPts val="0"/>
              </a:spcAft>
              <a:buClr>
                <a:srgbClr val="0000FF"/>
              </a:buClr>
              <a:buSzPts val="1900"/>
              <a:buFont typeface="Noto Sans Symbols"/>
              <a:buChar char="❖"/>
            </a:pPr>
            <a:r>
              <a:rPr lang="en" sz="1900" u="sng">
                <a:solidFill>
                  <a:schemeClr val="lt2"/>
                </a:solidFill>
              </a:rPr>
              <a:t>K</a:t>
            </a:r>
            <a:r>
              <a:rPr lang="en" sz="1900">
                <a:solidFill>
                  <a:schemeClr val="lt2"/>
                </a:solidFill>
              </a:rPr>
              <a:t>: </a:t>
            </a:r>
            <a:r>
              <a:rPr lang="en" sz="1900">
                <a:solidFill>
                  <a:srgbClr val="FFFF00"/>
                </a:solidFill>
              </a:rPr>
              <a:t>zi-wi’itu ze-gebre semaye we-z’wi’itu ze-sarere midre albo semaye wezi-wi’itu ze-sarere midre albo imeq le-melekotu albo la’il we-albo tahit albo nuha we-gidim albo yemen we-albo tsegam we-albo ma’ikel ala milu wi’itu wiste kulu ats’nafe Alem:: </a:t>
            </a:r>
            <a:endParaRPr sz="1900">
              <a:solidFill>
                <a:srgbClr val="00FF00"/>
              </a:solidFill>
            </a:endParaRPr>
          </a:p>
          <a:p>
            <a:pPr indent="-331787" lvl="0" marL="465137" rtl="0" algn="l">
              <a:spcBef>
                <a:spcPts val="800"/>
              </a:spcBef>
              <a:spcAft>
                <a:spcPts val="0"/>
              </a:spcAft>
              <a:buClr>
                <a:srgbClr val="FF0000"/>
              </a:buClr>
              <a:buSzPts val="1900"/>
              <a:buFont typeface="Noto Sans Symbols"/>
              <a:buChar char="❖"/>
            </a:pPr>
            <a:r>
              <a:rPr lang="en" sz="1900" u="sng">
                <a:solidFill>
                  <a:srgbClr val="FFFF00"/>
                </a:solidFill>
              </a:rPr>
              <a:t>Pr</a:t>
            </a:r>
            <a:r>
              <a:rPr lang="en" sz="1900">
                <a:solidFill>
                  <a:srgbClr val="FFFF00"/>
                </a:solidFill>
              </a:rPr>
              <a:t>:</a:t>
            </a:r>
            <a:r>
              <a:rPr lang="en" sz="1900">
                <a:solidFill>
                  <a:schemeClr val="lt1"/>
                </a:solidFill>
              </a:rPr>
              <a:t> </a:t>
            </a:r>
            <a:r>
              <a:rPr lang="en" sz="1900">
                <a:solidFill>
                  <a:schemeClr val="lt2"/>
                </a:solidFill>
              </a:rPr>
              <a:t>This is He who made heaven, and this is He who built the earth. His divinity is unfathomable, has neither height nor depth, neither length nor width, neither right nor left, no centre, but it fills all the ends of the world.</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0"/>
              </a:spcBef>
              <a:spcAft>
                <a:spcPts val="0"/>
              </a:spcAft>
              <a:buNone/>
            </a:pPr>
            <a:r>
              <a:t/>
            </a:r>
            <a:endParaRPr sz="1900"/>
          </a:p>
        </p:txBody>
      </p:sp>
    </p:spTree>
  </p:cSld>
  <p:clrMapOvr>
    <a:masterClrMapping/>
  </p:clrMapOvr>
  <p:transition spd="med">
    <p:fade thruBlk="1"/>
  </p:transition>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16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34" name="Google Shape;1134;p165"/>
          <p:cNvSpPr txBox="1"/>
          <p:nvPr>
            <p:ph idx="1" type="body"/>
          </p:nvPr>
        </p:nvSpPr>
        <p:spPr>
          <a:xfrm>
            <a:off x="419525" y="322175"/>
            <a:ext cx="3942300" cy="4518300"/>
          </a:xfrm>
          <a:prstGeom prst="rect">
            <a:avLst/>
          </a:prstGeom>
          <a:noFill/>
          <a:ln>
            <a:noFill/>
          </a:ln>
        </p:spPr>
        <p:txBody>
          <a:bodyPr anchorCtr="0" anchor="t" bIns="46025" lIns="92075" spcFirstLastPara="1" rIns="92075" wrap="square" tIns="46025">
            <a:noAutofit/>
          </a:bodyPr>
          <a:lstStyle/>
          <a:p>
            <a:pPr indent="-414337" lvl="0" marL="465137" marR="0" rtl="0" algn="l">
              <a:lnSpc>
                <a:spcPct val="90000"/>
              </a:lnSpc>
              <a:spcBef>
                <a:spcPts val="0"/>
              </a:spcBef>
              <a:spcAft>
                <a:spcPts val="0"/>
              </a:spcAft>
              <a:buClr>
                <a:srgbClr val="33CC33"/>
              </a:buClr>
              <a:buSzPts val="2400"/>
              <a:buChar char="❖"/>
            </a:pPr>
            <a:r>
              <a:rPr lang="en" sz="2400" u="sng">
                <a:solidFill>
                  <a:schemeClr val="lt2"/>
                </a:solidFill>
              </a:rPr>
              <a:t>ዲ</a:t>
            </a:r>
            <a:r>
              <a:rPr b="0" i="0" lang="en" sz="2400">
                <a:solidFill>
                  <a:srgbClr val="FFFFFF"/>
                </a:solidFill>
                <a:latin typeface="Arial"/>
                <a:ea typeface="Arial"/>
                <a:cs typeface="Arial"/>
                <a:sym typeface="Arial"/>
              </a:rPr>
              <a:t>፡-</a:t>
            </a:r>
            <a:r>
              <a:rPr b="0" i="0" lang="en" sz="2400" u="none">
                <a:solidFill>
                  <a:schemeClr val="lt1"/>
                </a:solidFill>
                <a:latin typeface="Arial"/>
                <a:ea typeface="Arial"/>
                <a:cs typeface="Arial"/>
                <a:sym typeface="Arial"/>
              </a:rPr>
              <a:t> </a:t>
            </a:r>
            <a:r>
              <a:rPr b="0" i="0" lang="en" sz="2400" u="none">
                <a:solidFill>
                  <a:srgbClr val="FFFF00"/>
                </a:solidFill>
                <a:latin typeface="Arial"/>
                <a:ea typeface="Arial"/>
                <a:cs typeface="Arial"/>
                <a:sym typeface="Arial"/>
              </a:rPr>
              <a:t>ጸልዩ በእንቲአነ ወበ</a:t>
            </a:r>
            <a:r>
              <a:rPr lang="en" sz="2400">
                <a:solidFill>
                  <a:srgbClr val="FFFF00"/>
                </a:solidFill>
              </a:rPr>
              <a:t>እ</a:t>
            </a:r>
            <a:r>
              <a:rPr b="0" i="0" lang="en" sz="2400" u="none">
                <a:solidFill>
                  <a:srgbClr val="FFFF00"/>
                </a:solidFill>
                <a:latin typeface="Arial"/>
                <a:ea typeface="Arial"/>
                <a:cs typeface="Arial"/>
                <a:sym typeface="Arial"/>
              </a:rPr>
              <a:t>ንተ ኵሎሙ ክርስቲያን እለ ይቤሉነ ግበሩ ተዝካሮሙ በሰላም፤ ወበፍቅረ ኢየሱስ ክርስቶስ ሰብሑ ወዘምሩ። </a:t>
            </a:r>
            <a:endParaRPr sz="2400">
              <a:solidFill>
                <a:srgbClr val="FFFF00"/>
              </a:solidFill>
            </a:endParaRPr>
          </a:p>
          <a:p>
            <a:pPr indent="-414337" lvl="0" marL="465137" marR="0" rtl="0" algn="l">
              <a:lnSpc>
                <a:spcPct val="90000"/>
              </a:lnSpc>
              <a:spcBef>
                <a:spcPts val="640"/>
              </a:spcBef>
              <a:spcAft>
                <a:spcPts val="0"/>
              </a:spcAft>
              <a:buClr>
                <a:srgbClr val="FFFFFF"/>
              </a:buClr>
              <a:buSzPts val="2400"/>
              <a:buChar char="❖"/>
            </a:pPr>
            <a:r>
              <a:rPr b="0" i="0" lang="en" sz="2400" u="none">
                <a:solidFill>
                  <a:srgbClr val="FFFFFF"/>
                </a:solidFill>
                <a:latin typeface="Arial"/>
                <a:ea typeface="Arial"/>
                <a:cs typeface="Arial"/>
                <a:sym typeface="Arial"/>
              </a:rPr>
              <a:t>ምእንታይን ምእንቲ ዅሎም ክርስቲያን መዘከርታኦም ግበሩ ዝበሉናን ጸልዩ። ብፍቕሪ ኢየሱስ ክርስቶስውን ኣመስግኑን ዘምሩን።</a:t>
            </a:r>
            <a:endParaRPr sz="2400">
              <a:solidFill>
                <a:srgbClr val="FFFFFF"/>
              </a:solidFill>
            </a:endParaRPr>
          </a:p>
          <a:p>
            <a:pPr indent="0" lvl="0" marL="0" marR="0" rtl="0" algn="l">
              <a:lnSpc>
                <a:spcPct val="90000"/>
              </a:lnSpc>
              <a:spcBef>
                <a:spcPts val="0"/>
              </a:spcBef>
              <a:spcAft>
                <a:spcPts val="0"/>
              </a:spcAft>
              <a:buNone/>
            </a:pPr>
            <a:r>
              <a:t/>
            </a:r>
            <a:endParaRPr sz="2400">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1" i="0" sz="2400" u="none">
              <a:solidFill>
                <a:schemeClr val="lt1"/>
              </a:solidFill>
              <a:latin typeface="Arial"/>
              <a:ea typeface="Arial"/>
              <a:cs typeface="Arial"/>
              <a:sym typeface="Arial"/>
            </a:endParaRPr>
          </a:p>
        </p:txBody>
      </p:sp>
      <p:sp>
        <p:nvSpPr>
          <p:cNvPr id="1135" name="Google Shape;1135;p165"/>
          <p:cNvSpPr txBox="1"/>
          <p:nvPr/>
        </p:nvSpPr>
        <p:spPr>
          <a:xfrm>
            <a:off x="4380900" y="297881"/>
            <a:ext cx="4390200" cy="4690800"/>
          </a:xfrm>
          <a:prstGeom prst="rect">
            <a:avLst/>
          </a:prstGeom>
          <a:noFill/>
          <a:ln>
            <a:noFill/>
          </a:ln>
        </p:spPr>
        <p:txBody>
          <a:bodyPr anchorCtr="0" anchor="t" bIns="91425" lIns="91425" spcFirstLastPara="1" rIns="91425" wrap="square" tIns="91425">
            <a:noAutofit/>
          </a:bodyPr>
          <a:lstStyle/>
          <a:p>
            <a:pPr indent="-414337" lvl="0" marL="465137" rtl="0" algn="l">
              <a:lnSpc>
                <a:spcPct val="90000"/>
              </a:lnSpc>
              <a:spcBef>
                <a:spcPts val="640"/>
              </a:spcBef>
              <a:spcAft>
                <a:spcPts val="0"/>
              </a:spcAft>
              <a:buClr>
                <a:srgbClr val="0000FF"/>
              </a:buClr>
              <a:buSzPts val="2400"/>
              <a:buFont typeface="Noto Sans Symbols"/>
              <a:buChar char="❖"/>
            </a:pPr>
            <a:r>
              <a:rPr lang="en" sz="2400" u="sng">
                <a:solidFill>
                  <a:schemeClr val="lt2"/>
                </a:solidFill>
              </a:rPr>
              <a:t>D</a:t>
            </a:r>
            <a:r>
              <a:rPr lang="en" sz="2400">
                <a:solidFill>
                  <a:schemeClr val="lt2"/>
                </a:solidFill>
              </a:rPr>
              <a:t>: </a:t>
            </a:r>
            <a:r>
              <a:rPr lang="en" sz="2400">
                <a:solidFill>
                  <a:srgbClr val="FFFF00"/>
                </a:solidFill>
              </a:rPr>
              <a:t>Tselī’yu be-intīane webe-inte kulomu kristīyan ile yi’bielune giberu tez’karomu be-selam, webe-fiqre Eyesus Kristos sebihu we-zemiru</a:t>
            </a:r>
            <a:endParaRPr sz="2400">
              <a:solidFill>
                <a:srgbClr val="FFFF00"/>
              </a:solidFill>
            </a:endParaRPr>
          </a:p>
          <a:p>
            <a:pPr indent="0" lvl="0" marL="465137" rtl="0" algn="l">
              <a:lnSpc>
                <a:spcPct val="90000"/>
              </a:lnSpc>
              <a:spcBef>
                <a:spcPts val="640"/>
              </a:spcBef>
              <a:spcAft>
                <a:spcPts val="0"/>
              </a:spcAft>
              <a:buNone/>
            </a:pPr>
            <a:r>
              <a:t/>
            </a:r>
            <a:endParaRPr sz="2400">
              <a:solidFill>
                <a:srgbClr val="FFFF00"/>
              </a:solidFill>
            </a:endParaRPr>
          </a:p>
          <a:p>
            <a:pPr indent="-363537" lvl="0" marL="465137" rtl="0" algn="l">
              <a:lnSpc>
                <a:spcPct val="90000"/>
              </a:lnSpc>
              <a:spcBef>
                <a:spcPts val="0"/>
              </a:spcBef>
              <a:spcAft>
                <a:spcPts val="0"/>
              </a:spcAft>
              <a:buClr>
                <a:srgbClr val="FF0000"/>
              </a:buClr>
              <a:buSzPts val="2400"/>
              <a:buFont typeface="Noto Sans Symbols"/>
              <a:buChar char="❖"/>
            </a:pPr>
            <a:r>
              <a:rPr lang="en" sz="2400" u="sng">
                <a:solidFill>
                  <a:srgbClr val="FFFF00"/>
                </a:solidFill>
              </a:rPr>
              <a:t>D</a:t>
            </a:r>
            <a:r>
              <a:rPr lang="en" sz="2400">
                <a:solidFill>
                  <a:srgbClr val="FFFF00"/>
                </a:solidFill>
              </a:rPr>
              <a:t>:</a:t>
            </a:r>
            <a:r>
              <a:rPr b="1" lang="en" sz="2400">
                <a:solidFill>
                  <a:schemeClr val="lt1"/>
                </a:solidFill>
              </a:rPr>
              <a:t> </a:t>
            </a:r>
            <a:r>
              <a:rPr lang="en" sz="2400">
                <a:solidFill>
                  <a:schemeClr val="lt2"/>
                </a:solidFill>
              </a:rPr>
              <a:t>Pray Ye for us and for all Christians who bade us to make mention of them. Praise Ye and sing in the peace and love of Jesus Christ.</a:t>
            </a:r>
            <a:endParaRPr sz="2400"/>
          </a:p>
        </p:txBody>
      </p:sp>
    </p:spTree>
  </p:cSld>
  <p:clrMapOvr>
    <a:masterClrMapping/>
  </p:clrMapOvr>
  <p:transition spd="med">
    <p:fade thruBlk="1"/>
  </p:transition>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6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41" name="Google Shape;1141;p166"/>
          <p:cNvSpPr txBox="1"/>
          <p:nvPr>
            <p:ph idx="1" type="body"/>
          </p:nvPr>
        </p:nvSpPr>
        <p:spPr>
          <a:xfrm>
            <a:off x="511575" y="359900"/>
            <a:ext cx="4357500" cy="4591800"/>
          </a:xfrm>
          <a:prstGeom prst="rect">
            <a:avLst/>
          </a:prstGeom>
          <a:noFill/>
          <a:ln>
            <a:noFill/>
          </a:ln>
        </p:spPr>
        <p:txBody>
          <a:bodyPr anchorCtr="0" anchor="t" bIns="46025" lIns="92075" spcFirstLastPara="1" rIns="92075" wrap="square" tIns="46025">
            <a:noAutofit/>
          </a:bodyPr>
          <a:lstStyle/>
          <a:p>
            <a:pPr indent="-433387" lvl="0" marL="465137" marR="0" rtl="0" algn="l">
              <a:lnSpc>
                <a:spcPct val="100000"/>
              </a:lnSpc>
              <a:spcBef>
                <a:spcPts val="0"/>
              </a:spcBef>
              <a:spcAft>
                <a:spcPts val="0"/>
              </a:spcAft>
              <a:buClr>
                <a:srgbClr val="33CC33"/>
              </a:buClr>
              <a:buSzPts val="2900"/>
              <a:buChar char="❖"/>
            </a:pPr>
            <a:r>
              <a:rPr lang="en" sz="2900" u="sng">
                <a:solidFill>
                  <a:schemeClr val="lt2"/>
                </a:solidFill>
              </a:rPr>
              <a:t>ዲ</a:t>
            </a:r>
            <a:r>
              <a:rPr b="0" i="0" lang="en" sz="2900">
                <a:solidFill>
                  <a:srgbClr val="FFFFFF"/>
                </a:solidFill>
                <a:latin typeface="Arial"/>
                <a:ea typeface="Arial"/>
                <a:cs typeface="Arial"/>
                <a:sym typeface="Arial"/>
              </a:rPr>
              <a:t>፡-</a:t>
            </a:r>
            <a:r>
              <a:rPr b="0" i="0" lang="en" sz="2900" u="none">
                <a:solidFill>
                  <a:srgbClr val="FFFF00"/>
                </a:solidFill>
                <a:latin typeface="Arial"/>
                <a:ea typeface="Arial"/>
                <a:cs typeface="Arial"/>
                <a:sym typeface="Arial"/>
              </a:rPr>
              <a:t> ነአኲቶ ለእግዚአብሔር ቅድሳቶ ነሢአነ፤ ከመ ለሕይወተ ነፍስ ይኩነነ ፈውሰ</a:t>
            </a:r>
            <a:endParaRPr b="0" i="0" sz="2900" u="none">
              <a:solidFill>
                <a:srgbClr val="FFFF00"/>
              </a:solidFill>
              <a:latin typeface="Arial"/>
              <a:ea typeface="Arial"/>
              <a:cs typeface="Arial"/>
              <a:sym typeface="Arial"/>
            </a:endParaRPr>
          </a:p>
          <a:p>
            <a:pPr indent="-446087" lvl="0" marL="465137" marR="0" rtl="0" algn="l">
              <a:lnSpc>
                <a:spcPct val="100000"/>
              </a:lnSpc>
              <a:spcBef>
                <a:spcPts val="640"/>
              </a:spcBef>
              <a:spcAft>
                <a:spcPts val="0"/>
              </a:spcAft>
              <a:buClr>
                <a:srgbClr val="FFFFFF"/>
              </a:buClr>
              <a:buSzPts val="2900"/>
              <a:buChar char="❖"/>
            </a:pPr>
            <a:r>
              <a:rPr b="0" i="0" lang="en" sz="2900" u="none">
                <a:solidFill>
                  <a:srgbClr val="FFFFFF"/>
                </a:solidFill>
                <a:latin typeface="Arial"/>
                <a:ea typeface="Arial"/>
                <a:cs typeface="Arial"/>
                <a:sym typeface="Arial"/>
              </a:rPr>
              <a:t>ነመስግኖ፡ ዝተቐበልናዮ ንሕይወት ነፍሲ፡ ፈውሲ ይኹነና፡ ሥጋኡን ደሙን ተቐቢልና ንእግዚኣብሔር ነመስግኖ ኣሎና።፡</a:t>
            </a:r>
            <a:endParaRPr sz="2900">
              <a:solidFill>
                <a:srgbClr val="FFFFFF"/>
              </a:solidFill>
            </a:endParaRPr>
          </a:p>
        </p:txBody>
      </p:sp>
      <p:sp>
        <p:nvSpPr>
          <p:cNvPr id="1142" name="Google Shape;1142;p166"/>
          <p:cNvSpPr txBox="1"/>
          <p:nvPr/>
        </p:nvSpPr>
        <p:spPr>
          <a:xfrm>
            <a:off x="4492900" y="234544"/>
            <a:ext cx="4235400" cy="4507800"/>
          </a:xfrm>
          <a:prstGeom prst="rect">
            <a:avLst/>
          </a:prstGeom>
          <a:noFill/>
          <a:ln>
            <a:noFill/>
          </a:ln>
        </p:spPr>
        <p:txBody>
          <a:bodyPr anchorCtr="0" anchor="t" bIns="91425" lIns="91425" spcFirstLastPara="1" rIns="91425" wrap="square" tIns="91425">
            <a:noAutofit/>
          </a:bodyPr>
          <a:lstStyle/>
          <a:p>
            <a:pPr indent="-439737" lvl="0" marL="465137" rtl="0" algn="l">
              <a:spcBef>
                <a:spcPts val="640"/>
              </a:spcBef>
              <a:spcAft>
                <a:spcPts val="0"/>
              </a:spcAft>
              <a:buClr>
                <a:srgbClr val="0000FF"/>
              </a:buClr>
              <a:buSzPts val="2800"/>
              <a:buFont typeface="Noto Sans Symbols"/>
              <a:buChar char="❖"/>
            </a:pPr>
            <a:r>
              <a:rPr lang="en" sz="2800" u="sng">
                <a:solidFill>
                  <a:schemeClr val="lt2"/>
                </a:solidFill>
              </a:rPr>
              <a:t>D</a:t>
            </a:r>
            <a:r>
              <a:rPr lang="en" sz="2800">
                <a:solidFill>
                  <a:schemeClr val="lt2"/>
                </a:solidFill>
              </a:rPr>
              <a:t>: </a:t>
            </a:r>
            <a:r>
              <a:rPr lang="en" sz="2800">
                <a:solidFill>
                  <a:srgbClr val="FFFF00"/>
                </a:solidFill>
              </a:rPr>
              <a:t>ne’akuto leIgzīabhier qidisato nesī’ane, keme le-hiywete nefs yikunene fewise</a:t>
            </a:r>
            <a:endParaRPr sz="2800">
              <a:solidFill>
                <a:srgbClr val="FFFF00"/>
              </a:solidFill>
            </a:endParaRPr>
          </a:p>
          <a:p>
            <a:pPr indent="-388937" lvl="0" marL="465137" rtl="0" algn="l">
              <a:spcBef>
                <a:spcPts val="800"/>
              </a:spcBef>
              <a:spcAft>
                <a:spcPts val="0"/>
              </a:spcAft>
              <a:buClr>
                <a:srgbClr val="FF0000"/>
              </a:buClr>
              <a:buSzPts val="2800"/>
              <a:buFont typeface="Noto Sans Symbols"/>
              <a:buChar char="❖"/>
            </a:pPr>
            <a:r>
              <a:rPr lang="en" sz="2800" u="sng">
                <a:solidFill>
                  <a:srgbClr val="FFFF00"/>
                </a:solidFill>
              </a:rPr>
              <a:t>D</a:t>
            </a:r>
            <a:r>
              <a:rPr lang="en" sz="2800">
                <a:solidFill>
                  <a:srgbClr val="FFFF00"/>
                </a:solidFill>
              </a:rPr>
              <a:t>:-</a:t>
            </a:r>
            <a:r>
              <a:rPr b="1" lang="en" sz="2800">
                <a:solidFill>
                  <a:schemeClr val="lt1"/>
                </a:solidFill>
              </a:rPr>
              <a:t> </a:t>
            </a:r>
            <a:r>
              <a:rPr lang="en" sz="2800">
                <a:solidFill>
                  <a:schemeClr val="lt2"/>
                </a:solidFill>
              </a:rPr>
              <a:t>We thank God for that we have partaken of His Holy things; we pray and trust that </a:t>
            </a:r>
            <a:endParaRPr sz="2800"/>
          </a:p>
        </p:txBody>
      </p:sp>
    </p:spTree>
  </p:cSld>
  <p:clrMapOvr>
    <a:masterClrMapping/>
  </p:clrMapOvr>
  <p:transition spd="med">
    <p:fade thruBlk="1"/>
  </p:transition>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16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48" name="Google Shape;1148;p167"/>
          <p:cNvSpPr txBox="1"/>
          <p:nvPr>
            <p:ph idx="1" type="body"/>
          </p:nvPr>
        </p:nvSpPr>
        <p:spPr>
          <a:xfrm>
            <a:off x="414325" y="242900"/>
            <a:ext cx="4673100" cy="46350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100000"/>
              </a:lnSpc>
              <a:spcBef>
                <a:spcPts val="0"/>
              </a:spcBef>
              <a:spcAft>
                <a:spcPts val="0"/>
              </a:spcAft>
              <a:buClr>
                <a:srgbClr val="33CC33"/>
              </a:buClr>
              <a:buSzPts val="3000"/>
              <a:buChar char="❖"/>
            </a:pPr>
            <a:r>
              <a:rPr b="0" i="0" lang="en" sz="3000" u="none">
                <a:solidFill>
                  <a:srgbClr val="FFFF00"/>
                </a:solidFill>
                <a:latin typeface="Arial"/>
                <a:ea typeface="Arial"/>
                <a:cs typeface="Arial"/>
                <a:sym typeface="Arial"/>
              </a:rPr>
              <a:t>ዘተመጦነ ንስእል ወንትመሐፀን እንዘ ንሴብሖ ለእግዚአብሔር አምላክነ።</a:t>
            </a:r>
            <a:endParaRPr b="0" i="0" sz="3000" u="none">
              <a:solidFill>
                <a:srgbClr val="FFFF00"/>
              </a:solidFill>
              <a:latin typeface="Arial"/>
              <a:ea typeface="Arial"/>
              <a:cs typeface="Arial"/>
              <a:sym typeface="Arial"/>
            </a:endParaRPr>
          </a:p>
          <a:p>
            <a:pPr indent="-452437" lvl="0" marL="465137" marR="0" rtl="0" algn="l">
              <a:lnSpc>
                <a:spcPct val="100000"/>
              </a:lnSpc>
              <a:spcBef>
                <a:spcPts val="640"/>
              </a:spcBef>
              <a:spcAft>
                <a:spcPts val="0"/>
              </a:spcAft>
              <a:buClr>
                <a:srgbClr val="FFFFFF"/>
              </a:buClr>
              <a:buSzPts val="3000"/>
              <a:buChar char="❖"/>
            </a:pPr>
            <a:r>
              <a:rPr b="0" i="0" lang="en" sz="3000" u="none">
                <a:solidFill>
                  <a:srgbClr val="FFFFFF"/>
                </a:solidFill>
                <a:latin typeface="Arial"/>
                <a:ea typeface="Arial"/>
                <a:cs typeface="Arial"/>
                <a:sym typeface="Arial"/>
              </a:rPr>
              <a:t>እዞም ዝተቐበልና ንእግዚኣብሔር ኣምላኽና እናኣመስገንናዮ፡ ንልምንን ንምሕጸንን ኣሎና።</a:t>
            </a:r>
            <a:endParaRPr sz="3000">
              <a:solidFill>
                <a:srgbClr val="FFFFFF"/>
              </a:solidFill>
            </a:endParaRPr>
          </a:p>
          <a:p>
            <a:pPr indent="0" lvl="0" marL="254000" marR="0" rtl="0" algn="l">
              <a:spcBef>
                <a:spcPts val="800"/>
              </a:spcBef>
              <a:spcAft>
                <a:spcPts val="0"/>
              </a:spcAft>
              <a:buClr>
                <a:schemeClr val="accent1"/>
              </a:buClr>
              <a:buSzPts val="4000"/>
              <a:buFont typeface="Noto Sans Symbols"/>
              <a:buNone/>
            </a:pPr>
            <a:r>
              <a:t/>
            </a:r>
            <a:endParaRPr b="1" i="0" sz="3000" u="none">
              <a:solidFill>
                <a:schemeClr val="lt1"/>
              </a:solidFill>
              <a:latin typeface="Arial"/>
              <a:ea typeface="Arial"/>
              <a:cs typeface="Arial"/>
              <a:sym typeface="Arial"/>
            </a:endParaRPr>
          </a:p>
        </p:txBody>
      </p:sp>
      <p:sp>
        <p:nvSpPr>
          <p:cNvPr id="1149" name="Google Shape;1149;p167"/>
          <p:cNvSpPr txBox="1"/>
          <p:nvPr/>
        </p:nvSpPr>
        <p:spPr>
          <a:xfrm>
            <a:off x="4651225" y="217463"/>
            <a:ext cx="4215900" cy="4675800"/>
          </a:xfrm>
          <a:prstGeom prst="rect">
            <a:avLst/>
          </a:prstGeom>
          <a:noFill/>
          <a:ln>
            <a:noFill/>
          </a:ln>
        </p:spPr>
        <p:txBody>
          <a:bodyPr anchorCtr="0" anchor="t" bIns="91425" lIns="91425" spcFirstLastPara="1" rIns="91425" wrap="square" tIns="91425">
            <a:noAutofit/>
          </a:bodyPr>
          <a:lstStyle/>
          <a:p>
            <a:pPr indent="-446087" lvl="0" marL="465137" rtl="0" algn="l">
              <a:spcBef>
                <a:spcPts val="640"/>
              </a:spcBef>
              <a:spcAft>
                <a:spcPts val="0"/>
              </a:spcAft>
              <a:buClr>
                <a:srgbClr val="0000FF"/>
              </a:buClr>
              <a:buSzPts val="2900"/>
              <a:buFont typeface="Noto Sans Symbols"/>
              <a:buChar char="❖"/>
            </a:pPr>
            <a:r>
              <a:rPr lang="en" sz="2900">
                <a:solidFill>
                  <a:srgbClr val="FFFF00"/>
                </a:solidFill>
              </a:rPr>
              <a:t>ze-temeTone ni’sil we-nit’mehatsen inze ni’siebho leIgzīabhier Amlakine</a:t>
            </a:r>
            <a:endParaRPr sz="2900">
              <a:solidFill>
                <a:schemeClr val="accent2"/>
              </a:solidFill>
            </a:endParaRPr>
          </a:p>
          <a:p>
            <a:pPr indent="-395287" lvl="0" marL="465137" rtl="0" algn="l">
              <a:spcBef>
                <a:spcPts val="800"/>
              </a:spcBef>
              <a:spcAft>
                <a:spcPts val="0"/>
              </a:spcAft>
              <a:buClr>
                <a:srgbClr val="FF0000"/>
              </a:buClr>
              <a:buSzPts val="2900"/>
              <a:buFont typeface="Noto Sans Symbols"/>
              <a:buChar char="❖"/>
            </a:pPr>
            <a:r>
              <a:rPr lang="en" sz="2900">
                <a:solidFill>
                  <a:schemeClr val="lt2"/>
                </a:solidFill>
              </a:rPr>
              <a:t>which we have received may be healing for the life of the soul while we glorify the Lord our God.</a:t>
            </a:r>
            <a:endParaRPr sz="2900">
              <a:solidFill>
                <a:schemeClr val="lt2"/>
              </a:solidFill>
            </a:endParaRPr>
          </a:p>
          <a:p>
            <a:pPr indent="0" lvl="0" marL="0" rtl="0" algn="l">
              <a:spcBef>
                <a:spcPts val="0"/>
              </a:spcBef>
              <a:spcAft>
                <a:spcPts val="0"/>
              </a:spcAft>
              <a:buNone/>
            </a:pPr>
            <a:r>
              <a:t/>
            </a:r>
            <a:endParaRPr sz="2900"/>
          </a:p>
        </p:txBody>
      </p:sp>
    </p:spTree>
  </p:cSld>
  <p:clrMapOvr>
    <a:masterClrMapping/>
  </p:clrMapOvr>
  <p:transition spd="med">
    <p:fade thruBlk="1"/>
  </p:transition>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16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55" name="Google Shape;1155;p168"/>
          <p:cNvSpPr txBox="1"/>
          <p:nvPr>
            <p:ph idx="1" type="body"/>
          </p:nvPr>
        </p:nvSpPr>
        <p:spPr>
          <a:xfrm>
            <a:off x="414325" y="259550"/>
            <a:ext cx="4229700" cy="46350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100000"/>
              </a:lnSpc>
              <a:spcBef>
                <a:spcPts val="0"/>
              </a:spcBef>
              <a:spcAft>
                <a:spcPts val="0"/>
              </a:spcAft>
              <a:buClr>
                <a:srgbClr val="33CC33"/>
              </a:buClr>
              <a:buSzPts val="3000"/>
              <a:buChar char="❖"/>
            </a:pPr>
            <a:r>
              <a:rPr lang="en" sz="3000" u="sng">
                <a:solidFill>
                  <a:schemeClr val="lt2"/>
                </a:solidFill>
              </a:rPr>
              <a:t>ካ</a:t>
            </a:r>
            <a:r>
              <a:rPr b="0" i="0" lang="en" sz="3000">
                <a:solidFill>
                  <a:srgbClr val="FFFFFF"/>
                </a:solidFill>
                <a:latin typeface="Arial"/>
                <a:ea typeface="Arial"/>
                <a:cs typeface="Arial"/>
                <a:sym typeface="Arial"/>
              </a:rPr>
              <a:t>፡-</a:t>
            </a:r>
            <a:r>
              <a:rPr b="0" i="0" lang="en" sz="3000" u="none">
                <a:solidFill>
                  <a:srgbClr val="FFFF00"/>
                </a:solidFill>
                <a:latin typeface="Arial"/>
                <a:ea typeface="Arial"/>
                <a:cs typeface="Arial"/>
                <a:sym typeface="Arial"/>
              </a:rPr>
              <a:t> አሌዕለከ ንጉሥየ ወአምላኪየ ወእባርክ ለስምከ ለዓለም ወለዓለመ ዓለም። </a:t>
            </a:r>
            <a:endParaRPr b="0" i="0" sz="3000" u="none">
              <a:solidFill>
                <a:srgbClr val="FFFF00"/>
              </a:solidFill>
              <a:latin typeface="Arial"/>
              <a:ea typeface="Arial"/>
              <a:cs typeface="Arial"/>
              <a:sym typeface="Arial"/>
            </a:endParaRPr>
          </a:p>
          <a:p>
            <a:pPr indent="-452437" lvl="0" marL="465137" marR="0" rtl="0" algn="l">
              <a:lnSpc>
                <a:spcPct val="100000"/>
              </a:lnSpc>
              <a:spcBef>
                <a:spcPts val="640"/>
              </a:spcBef>
              <a:spcAft>
                <a:spcPts val="0"/>
              </a:spcAft>
              <a:buClr>
                <a:srgbClr val="FFFFFF"/>
              </a:buClr>
              <a:buSzPts val="3000"/>
              <a:buChar char="❖"/>
            </a:pPr>
            <a:r>
              <a:rPr b="0" i="0" lang="en" sz="3000" u="none">
                <a:solidFill>
                  <a:srgbClr val="FFFFFF"/>
                </a:solidFill>
                <a:latin typeface="Arial"/>
                <a:ea typeface="Arial"/>
                <a:cs typeface="Arial"/>
                <a:sym typeface="Arial"/>
              </a:rPr>
              <a:t>ኦ ንጉሠይን ኣምላኸይን ልዕል ኤብለካ ኣሎኹ፡ ስምካውን እባርኽ ኣሎኹ። ኩሉ ሳዕን ንዘለዓለምን።</a:t>
            </a:r>
            <a:endParaRPr i="0" sz="3000" u="none">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0" i="0" sz="3000" u="none">
              <a:solidFill>
                <a:schemeClr val="lt1"/>
              </a:solidFill>
              <a:latin typeface="Arial"/>
              <a:ea typeface="Arial"/>
              <a:cs typeface="Arial"/>
              <a:sym typeface="Arial"/>
            </a:endParaRPr>
          </a:p>
        </p:txBody>
      </p:sp>
      <p:sp>
        <p:nvSpPr>
          <p:cNvPr id="1156" name="Google Shape;1156;p168"/>
          <p:cNvSpPr txBox="1"/>
          <p:nvPr/>
        </p:nvSpPr>
        <p:spPr>
          <a:xfrm>
            <a:off x="4354350" y="215231"/>
            <a:ext cx="4431000" cy="4720500"/>
          </a:xfrm>
          <a:prstGeom prst="rect">
            <a:avLst/>
          </a:prstGeom>
          <a:noFill/>
          <a:ln>
            <a:noFill/>
          </a:ln>
        </p:spPr>
        <p:txBody>
          <a:bodyPr anchorCtr="0" anchor="t" bIns="91425" lIns="91425" spcFirstLastPara="1" rIns="91425" wrap="square" tIns="91425">
            <a:noAutofit/>
          </a:bodyPr>
          <a:lstStyle/>
          <a:p>
            <a:pPr indent="-446087" lvl="0" marL="465137" rtl="0" algn="l">
              <a:spcBef>
                <a:spcPts val="640"/>
              </a:spcBef>
              <a:spcAft>
                <a:spcPts val="0"/>
              </a:spcAft>
              <a:buClr>
                <a:srgbClr val="0000FF"/>
              </a:buClr>
              <a:buSzPts val="2900"/>
              <a:buFont typeface="Noto Sans Symbols"/>
              <a:buChar char="❖"/>
            </a:pPr>
            <a:r>
              <a:rPr lang="en" sz="2900" u="sng">
                <a:solidFill>
                  <a:schemeClr val="lt2"/>
                </a:solidFill>
              </a:rPr>
              <a:t>K</a:t>
            </a:r>
            <a:r>
              <a:rPr lang="en" sz="2900">
                <a:solidFill>
                  <a:schemeClr val="lt2"/>
                </a:solidFill>
              </a:rPr>
              <a:t>: </a:t>
            </a:r>
            <a:r>
              <a:rPr lang="en" sz="2900">
                <a:solidFill>
                  <a:srgbClr val="FFFF00"/>
                </a:solidFill>
              </a:rPr>
              <a:t>alie’ileke nigusiye weAmlakīye we-ibarik le-simke le-alem wele-Aleme alem</a:t>
            </a:r>
            <a:endParaRPr sz="2900">
              <a:solidFill>
                <a:srgbClr val="FFFF00"/>
              </a:solidFill>
            </a:endParaRPr>
          </a:p>
          <a:p>
            <a:pPr indent="-395287" lvl="0" marL="465137" rtl="0" algn="l">
              <a:spcBef>
                <a:spcPts val="800"/>
              </a:spcBef>
              <a:spcAft>
                <a:spcPts val="0"/>
              </a:spcAft>
              <a:buClr>
                <a:srgbClr val="FF0000"/>
              </a:buClr>
              <a:buSzPts val="2900"/>
              <a:buFont typeface="Noto Sans Symbols"/>
              <a:buChar char="❖"/>
            </a:pPr>
            <a:r>
              <a:rPr lang="en" sz="2900" u="sng">
                <a:solidFill>
                  <a:srgbClr val="FFFF00"/>
                </a:solidFill>
              </a:rPr>
              <a:t>Pr</a:t>
            </a:r>
            <a:r>
              <a:rPr b="1" lang="en" sz="2900">
                <a:solidFill>
                  <a:srgbClr val="FFFF00"/>
                </a:solidFill>
              </a:rPr>
              <a:t>:</a:t>
            </a:r>
            <a:r>
              <a:rPr b="1" lang="en" sz="2900">
                <a:solidFill>
                  <a:schemeClr val="lt1"/>
                </a:solidFill>
              </a:rPr>
              <a:t> </a:t>
            </a:r>
            <a:r>
              <a:rPr lang="en" sz="2900">
                <a:solidFill>
                  <a:schemeClr val="lt2"/>
                </a:solidFill>
              </a:rPr>
              <a:t>My mouth shall speak the praise of the Lord, and let all flesh bless His Holy name for ever and ever. </a:t>
            </a:r>
            <a:endParaRPr sz="2900"/>
          </a:p>
        </p:txBody>
      </p:sp>
    </p:spTree>
  </p:cSld>
  <p:clrMapOvr>
    <a:masterClrMapping/>
  </p:clrMapOvr>
  <p:transition spd="med">
    <p:fade thruBlk="1"/>
  </p:transition>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16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62" name="Google Shape;1162;p169"/>
          <p:cNvSpPr txBox="1"/>
          <p:nvPr>
            <p:ph idx="1" type="body"/>
          </p:nvPr>
        </p:nvSpPr>
        <p:spPr>
          <a:xfrm>
            <a:off x="490531" y="254213"/>
            <a:ext cx="4137900" cy="4635000"/>
          </a:xfrm>
          <a:prstGeom prst="rect">
            <a:avLst/>
          </a:prstGeom>
          <a:noFill/>
          <a:ln>
            <a:noFill/>
          </a:ln>
        </p:spPr>
        <p:txBody>
          <a:bodyPr anchorCtr="0" anchor="t" bIns="46025" lIns="92075" spcFirstLastPara="1" rIns="92075" wrap="square" tIns="46025">
            <a:noAutofit/>
          </a:bodyPr>
          <a:lstStyle/>
          <a:p>
            <a:pPr indent="-477837" lvl="0" marL="465137" marR="0" rtl="0" algn="l">
              <a:lnSpc>
                <a:spcPct val="100000"/>
              </a:lnSpc>
              <a:spcBef>
                <a:spcPts val="0"/>
              </a:spcBef>
              <a:spcAft>
                <a:spcPts val="0"/>
              </a:spcAft>
              <a:buClr>
                <a:srgbClr val="33CC33"/>
              </a:buClr>
              <a:buSzPts val="3600"/>
              <a:buChar char="❖"/>
            </a:pPr>
            <a:r>
              <a:rPr b="1" lang="en" sz="3600" u="sng">
                <a:solidFill>
                  <a:schemeClr val="lt2"/>
                </a:solidFill>
              </a:rPr>
              <a:t>ሕ</a:t>
            </a:r>
            <a:r>
              <a:rPr b="1" i="0" lang="en" sz="3600">
                <a:solidFill>
                  <a:srgbClr val="FFFFFF"/>
                </a:solidFill>
              </a:rPr>
              <a:t>፡-</a:t>
            </a:r>
            <a:r>
              <a:rPr b="0" i="0" lang="en" sz="3600" u="none">
                <a:solidFill>
                  <a:srgbClr val="FFFF00"/>
                </a:solidFill>
                <a:latin typeface="Arial"/>
                <a:ea typeface="Arial"/>
                <a:cs typeface="Arial"/>
                <a:sym typeface="Arial"/>
              </a:rPr>
              <a:t> አቡነ ዘበሰማያት ኢታብአነ እግዚኦ ውስተ መንሱት።</a:t>
            </a:r>
            <a:endParaRPr b="0" i="0" sz="3600" u="none">
              <a:solidFill>
                <a:srgbClr val="FFFF00"/>
              </a:solidFill>
              <a:latin typeface="Arial"/>
              <a:ea typeface="Arial"/>
              <a:cs typeface="Arial"/>
              <a:sym typeface="Arial"/>
            </a:endParaRPr>
          </a:p>
          <a:p>
            <a:pPr indent="-490537" lvl="0" marL="465137" marR="0" rtl="0" algn="l">
              <a:lnSpc>
                <a:spcPct val="100000"/>
              </a:lnSpc>
              <a:spcBef>
                <a:spcPts val="640"/>
              </a:spcBef>
              <a:spcAft>
                <a:spcPts val="0"/>
              </a:spcAft>
              <a:buClr>
                <a:srgbClr val="FFFFFF"/>
              </a:buClr>
              <a:buSzPts val="3600"/>
              <a:buChar char="❖"/>
            </a:pPr>
            <a:r>
              <a:rPr b="0" i="0" lang="en" sz="3600" u="none">
                <a:solidFill>
                  <a:srgbClr val="FFFFFF"/>
                </a:solidFill>
                <a:latin typeface="Arial"/>
                <a:ea typeface="Arial"/>
                <a:cs typeface="Arial"/>
                <a:sym typeface="Arial"/>
              </a:rPr>
              <a:t>ኣብ ሰማያት እትነብር ኣቦና፡ ኦ ጐይታ ኣብ ፈተና ኣይተእትወና።</a:t>
            </a:r>
            <a:endParaRPr sz="3600">
              <a:solidFill>
                <a:srgbClr val="FFFFFF"/>
              </a:solidFill>
            </a:endParaRPr>
          </a:p>
          <a:p>
            <a:pPr indent="0" lvl="0" marL="0" marR="0" rtl="0" algn="l">
              <a:lnSpc>
                <a:spcPct val="100000"/>
              </a:lnSpc>
              <a:spcBef>
                <a:spcPts val="800"/>
              </a:spcBef>
              <a:spcAft>
                <a:spcPts val="0"/>
              </a:spcAft>
              <a:buNone/>
            </a:pPr>
            <a:r>
              <a:t/>
            </a:r>
            <a:endParaRPr sz="3600">
              <a:solidFill>
                <a:srgbClr val="FFFFFF"/>
              </a:solidFill>
            </a:endParaRPr>
          </a:p>
        </p:txBody>
      </p:sp>
      <p:sp>
        <p:nvSpPr>
          <p:cNvPr id="1163" name="Google Shape;1163;p169"/>
          <p:cNvSpPr txBox="1"/>
          <p:nvPr/>
        </p:nvSpPr>
        <p:spPr>
          <a:xfrm>
            <a:off x="4371025" y="145475"/>
            <a:ext cx="4456500" cy="4705800"/>
          </a:xfrm>
          <a:prstGeom prst="rect">
            <a:avLst/>
          </a:prstGeom>
          <a:noFill/>
          <a:ln>
            <a:noFill/>
          </a:ln>
        </p:spPr>
        <p:txBody>
          <a:bodyPr anchorCtr="0" anchor="t" bIns="91425" lIns="91425" spcFirstLastPara="1" rIns="91425" wrap="square" tIns="91425">
            <a:noAutofit/>
          </a:bodyPr>
          <a:lstStyle/>
          <a:p>
            <a:pPr indent="-477837" lvl="0" marL="465137" rtl="0" algn="l">
              <a:spcBef>
                <a:spcPts val="640"/>
              </a:spcBef>
              <a:spcAft>
                <a:spcPts val="0"/>
              </a:spcAft>
              <a:buClr>
                <a:srgbClr val="0000FF"/>
              </a:buClr>
              <a:buSzPts val="3400"/>
              <a:buFont typeface="Noto Sans Symbols"/>
              <a:buChar char="❖"/>
            </a:pPr>
            <a:r>
              <a:rPr b="1" lang="en" sz="3400" u="sng">
                <a:solidFill>
                  <a:schemeClr val="lt2"/>
                </a:solidFill>
              </a:rPr>
              <a:t>H</a:t>
            </a:r>
            <a:r>
              <a:rPr b="1" lang="en" sz="3400">
                <a:solidFill>
                  <a:schemeClr val="lt2"/>
                </a:solidFill>
              </a:rPr>
              <a:t>:</a:t>
            </a:r>
            <a:r>
              <a:rPr lang="en" sz="3400">
                <a:solidFill>
                  <a:schemeClr val="lt2"/>
                </a:solidFill>
              </a:rPr>
              <a:t> </a:t>
            </a:r>
            <a:r>
              <a:rPr lang="en" sz="3400">
                <a:solidFill>
                  <a:srgbClr val="FFFF00"/>
                </a:solidFill>
              </a:rPr>
              <a:t>Abune zebe-semayat ītabane Igzīo wiste mensut</a:t>
            </a:r>
            <a:endParaRPr sz="3400">
              <a:solidFill>
                <a:srgbClr val="FFFF00"/>
              </a:solidFill>
            </a:endParaRPr>
          </a:p>
          <a:p>
            <a:pPr indent="-427037" lvl="0" marL="465137" rtl="0" algn="l">
              <a:spcBef>
                <a:spcPts val="800"/>
              </a:spcBef>
              <a:spcAft>
                <a:spcPts val="0"/>
              </a:spcAft>
              <a:buClr>
                <a:srgbClr val="FF0000"/>
              </a:buClr>
              <a:buSzPts val="3400"/>
              <a:buFont typeface="Noto Sans Symbols"/>
              <a:buChar char="❖"/>
            </a:pPr>
            <a:r>
              <a:rPr lang="en" sz="3400" u="sng">
                <a:solidFill>
                  <a:srgbClr val="FFFF00"/>
                </a:solidFill>
              </a:rPr>
              <a:t>P</a:t>
            </a:r>
            <a:r>
              <a:rPr lang="en" sz="3400">
                <a:solidFill>
                  <a:srgbClr val="FFFF00"/>
                </a:solidFill>
              </a:rPr>
              <a:t>:</a:t>
            </a:r>
            <a:r>
              <a:rPr b="1" lang="en" sz="3400">
                <a:solidFill>
                  <a:schemeClr val="lt1"/>
                </a:solidFill>
              </a:rPr>
              <a:t> </a:t>
            </a:r>
            <a:r>
              <a:rPr lang="en" sz="3400">
                <a:solidFill>
                  <a:schemeClr val="lt2"/>
                </a:solidFill>
              </a:rPr>
              <a:t>Our Father Thou art in heaven, lead us not, Lord, into temptation.</a:t>
            </a:r>
            <a:endParaRPr sz="3400">
              <a:solidFill>
                <a:schemeClr val="lt2"/>
              </a:solidFill>
            </a:endParaRPr>
          </a:p>
          <a:p>
            <a:pPr indent="0" lvl="0" marL="0" rtl="0" algn="l">
              <a:spcBef>
                <a:spcPts val="0"/>
              </a:spcBef>
              <a:spcAft>
                <a:spcPts val="0"/>
              </a:spcAft>
              <a:buNone/>
            </a:pPr>
            <a:r>
              <a:t/>
            </a:r>
            <a:endParaRPr sz="3400"/>
          </a:p>
        </p:txBody>
      </p:sp>
    </p:spTree>
  </p:cSld>
  <p:clrMapOvr>
    <a:masterClrMapping/>
  </p:clrMapOvr>
  <p:transition spd="med">
    <p:fade thruBlk="1"/>
  </p:transition>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17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69" name="Google Shape;1169;p170"/>
          <p:cNvSpPr txBox="1"/>
          <p:nvPr>
            <p:ph idx="1" type="body"/>
          </p:nvPr>
        </p:nvSpPr>
        <p:spPr>
          <a:xfrm>
            <a:off x="490525" y="376238"/>
            <a:ext cx="4046700" cy="4635000"/>
          </a:xfrm>
          <a:prstGeom prst="rect">
            <a:avLst/>
          </a:prstGeom>
          <a:noFill/>
          <a:ln>
            <a:noFill/>
          </a:ln>
        </p:spPr>
        <p:txBody>
          <a:bodyPr anchorCtr="0" anchor="t" bIns="46025" lIns="92075" spcFirstLastPara="1" rIns="92075" wrap="square" tIns="46025">
            <a:noAutofit/>
          </a:bodyPr>
          <a:lstStyle/>
          <a:p>
            <a:pPr indent="-477837" lvl="0" marL="465137" marR="0" rtl="0" algn="l">
              <a:lnSpc>
                <a:spcPct val="100000"/>
              </a:lnSpc>
              <a:spcBef>
                <a:spcPts val="0"/>
              </a:spcBef>
              <a:spcAft>
                <a:spcPts val="0"/>
              </a:spcAft>
              <a:buClr>
                <a:srgbClr val="33CC33"/>
              </a:buClr>
              <a:buSzPts val="3600"/>
              <a:buChar char="❖"/>
            </a:pPr>
            <a:r>
              <a:rPr lang="en" sz="3600" u="sng">
                <a:solidFill>
                  <a:schemeClr val="lt2"/>
                </a:solidFill>
              </a:rPr>
              <a:t>ዲ</a:t>
            </a:r>
            <a:r>
              <a:rPr b="0" i="0" lang="en" sz="3600">
                <a:solidFill>
                  <a:srgbClr val="FFFFFF"/>
                </a:solidFill>
                <a:latin typeface="Arial"/>
                <a:ea typeface="Arial"/>
                <a:cs typeface="Arial"/>
                <a:sym typeface="Arial"/>
              </a:rPr>
              <a:t>፡-</a:t>
            </a:r>
            <a:r>
              <a:rPr b="0" i="0" lang="en" sz="3600" u="none">
                <a:solidFill>
                  <a:srgbClr val="FFFF00"/>
                </a:solidFill>
                <a:latin typeface="Arial"/>
                <a:ea typeface="Arial"/>
                <a:cs typeface="Arial"/>
                <a:sym typeface="Arial"/>
              </a:rPr>
              <a:t> ተመጦነ እምሥጋሁ ቅዱስ ወእምደሙ ክቡር</a:t>
            </a:r>
            <a:r>
              <a:rPr lang="en" sz="3600">
                <a:solidFill>
                  <a:srgbClr val="FFFF00"/>
                </a:solidFill>
              </a:rPr>
              <a:t>    </a:t>
            </a:r>
            <a:r>
              <a:rPr b="0" i="0" lang="en" sz="3600" u="none">
                <a:solidFill>
                  <a:srgbClr val="FFFF00"/>
                </a:solidFill>
                <a:latin typeface="Arial"/>
                <a:ea typeface="Arial"/>
                <a:cs typeface="Arial"/>
                <a:sym typeface="Arial"/>
              </a:rPr>
              <a:t>ለክርስቶስ።</a:t>
            </a:r>
            <a:endParaRPr b="0" i="0" sz="3600" u="none">
              <a:solidFill>
                <a:schemeClr val="lt2"/>
              </a:solidFill>
              <a:latin typeface="Arial"/>
              <a:ea typeface="Arial"/>
              <a:cs typeface="Arial"/>
              <a:sym typeface="Arial"/>
            </a:endParaRPr>
          </a:p>
          <a:p>
            <a:pPr indent="-490537" lvl="0" marL="465137" marR="0" rtl="0" algn="l">
              <a:lnSpc>
                <a:spcPct val="100000"/>
              </a:lnSpc>
              <a:spcBef>
                <a:spcPts val="640"/>
              </a:spcBef>
              <a:spcAft>
                <a:spcPts val="0"/>
              </a:spcAft>
              <a:buClr>
                <a:srgbClr val="FFFFFF"/>
              </a:buClr>
              <a:buSzPts val="3600"/>
              <a:buChar char="❖"/>
            </a:pPr>
            <a:r>
              <a:rPr b="0" i="0" lang="en" sz="3600" u="none">
                <a:solidFill>
                  <a:srgbClr val="FFFFFF"/>
                </a:solidFill>
                <a:latin typeface="Arial"/>
                <a:ea typeface="Arial"/>
                <a:cs typeface="Arial"/>
                <a:sym typeface="Arial"/>
              </a:rPr>
              <a:t>ንክርስቶስ ካብ ቅዱስ ሥጋኡን ካብ ክቡር ደሙን ተቐበልና፡ </a:t>
            </a:r>
            <a:endParaRPr sz="3600">
              <a:solidFill>
                <a:srgbClr val="FFFFFF"/>
              </a:solidFill>
            </a:endParaRPr>
          </a:p>
        </p:txBody>
      </p:sp>
      <p:sp>
        <p:nvSpPr>
          <p:cNvPr id="1170" name="Google Shape;1170;p170"/>
          <p:cNvSpPr txBox="1"/>
          <p:nvPr/>
        </p:nvSpPr>
        <p:spPr>
          <a:xfrm>
            <a:off x="4532475" y="259781"/>
            <a:ext cx="4354200" cy="4705800"/>
          </a:xfrm>
          <a:prstGeom prst="rect">
            <a:avLst/>
          </a:prstGeom>
          <a:noFill/>
          <a:ln>
            <a:noFill/>
          </a:ln>
        </p:spPr>
        <p:txBody>
          <a:bodyPr anchorCtr="0" anchor="t" bIns="91425" lIns="91425" spcFirstLastPara="1" rIns="91425" wrap="square" tIns="91425">
            <a:noAutofit/>
          </a:bodyPr>
          <a:lstStyle/>
          <a:p>
            <a:pPr indent="-452437" lvl="0" marL="465137" rtl="0" algn="l">
              <a:spcBef>
                <a:spcPts val="640"/>
              </a:spcBef>
              <a:spcAft>
                <a:spcPts val="0"/>
              </a:spcAft>
              <a:buClr>
                <a:srgbClr val="0000FF"/>
              </a:buClr>
              <a:buSzPts val="3000"/>
              <a:buFont typeface="Noto Sans Symbols"/>
              <a:buChar char="❖"/>
            </a:pPr>
            <a:r>
              <a:rPr lang="en" sz="3000" u="sng">
                <a:solidFill>
                  <a:schemeClr val="lt2"/>
                </a:solidFill>
              </a:rPr>
              <a:t>D</a:t>
            </a:r>
            <a:r>
              <a:rPr lang="en" sz="3000">
                <a:solidFill>
                  <a:schemeClr val="lt2"/>
                </a:solidFill>
              </a:rPr>
              <a:t>: </a:t>
            </a:r>
            <a:r>
              <a:rPr lang="en" sz="3000">
                <a:solidFill>
                  <a:srgbClr val="FFFF00"/>
                </a:solidFill>
              </a:rPr>
              <a:t>temeTone im-sigahu qidus weim-demu kibur leKristos</a:t>
            </a:r>
            <a:endParaRPr sz="3000">
              <a:solidFill>
                <a:srgbClr val="FFFF00"/>
              </a:solidFill>
            </a:endParaRPr>
          </a:p>
          <a:p>
            <a:pPr indent="-401637" lvl="0" marL="465137" rtl="0" algn="l">
              <a:spcBef>
                <a:spcPts val="800"/>
              </a:spcBef>
              <a:spcAft>
                <a:spcPts val="0"/>
              </a:spcAft>
              <a:buClr>
                <a:srgbClr val="FF0000"/>
              </a:buClr>
              <a:buSzPts val="3000"/>
              <a:buFont typeface="Noto Sans Symbols"/>
              <a:buChar char="❖"/>
            </a:pPr>
            <a:r>
              <a:rPr lang="en" sz="3000" u="sng">
                <a:solidFill>
                  <a:srgbClr val="FFFF00"/>
                </a:solidFill>
              </a:rPr>
              <a:t>D</a:t>
            </a:r>
            <a:r>
              <a:rPr lang="en" sz="3000">
                <a:solidFill>
                  <a:srgbClr val="FFFF00"/>
                </a:solidFill>
              </a:rPr>
              <a:t>:</a:t>
            </a:r>
            <a:r>
              <a:rPr b="1" lang="en" sz="3000">
                <a:solidFill>
                  <a:schemeClr val="lt1"/>
                </a:solidFill>
              </a:rPr>
              <a:t> </a:t>
            </a:r>
            <a:r>
              <a:rPr lang="en" sz="3000">
                <a:solidFill>
                  <a:schemeClr val="lt2"/>
                </a:solidFill>
              </a:rPr>
              <a:t>We have received of the Holy Body and the precious Blood of Christ.</a:t>
            </a:r>
            <a:endParaRPr sz="3000"/>
          </a:p>
        </p:txBody>
      </p:sp>
    </p:spTree>
  </p:cSld>
  <p:clrMapOvr>
    <a:masterClrMapping/>
  </p:clrMapOvr>
  <p:transition spd="med">
    <p:fade thruBlk="1"/>
  </p:transition>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17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76" name="Google Shape;1176;p171"/>
          <p:cNvSpPr txBox="1"/>
          <p:nvPr>
            <p:ph idx="1" type="body"/>
          </p:nvPr>
        </p:nvSpPr>
        <p:spPr>
          <a:xfrm>
            <a:off x="490531" y="278606"/>
            <a:ext cx="4098300" cy="4635000"/>
          </a:xfrm>
          <a:prstGeom prst="rect">
            <a:avLst/>
          </a:prstGeom>
          <a:noFill/>
          <a:ln>
            <a:noFill/>
          </a:ln>
        </p:spPr>
        <p:txBody>
          <a:bodyPr anchorCtr="0" anchor="t" bIns="46025" lIns="92075" spcFirstLastPara="1" rIns="92075" wrap="square" tIns="46025">
            <a:noAutofit/>
          </a:bodyPr>
          <a:lstStyle/>
          <a:p>
            <a:pPr indent="-458787" lvl="0" marL="465137" marR="0" rtl="0" algn="l">
              <a:lnSpc>
                <a:spcPct val="100000"/>
              </a:lnSpc>
              <a:spcBef>
                <a:spcPts val="0"/>
              </a:spcBef>
              <a:spcAft>
                <a:spcPts val="0"/>
              </a:spcAft>
              <a:buClr>
                <a:srgbClr val="33CC33"/>
              </a:buClr>
              <a:buSzPts val="3300"/>
              <a:buChar char="❖"/>
            </a:pPr>
            <a:r>
              <a:rPr lang="en" sz="3300" u="sng">
                <a:solidFill>
                  <a:schemeClr val="lt2"/>
                </a:solidFill>
              </a:rPr>
              <a:t>ካ</a:t>
            </a:r>
            <a:r>
              <a:rPr b="0" i="0" lang="en" sz="3300">
                <a:solidFill>
                  <a:srgbClr val="FFFFFF"/>
                </a:solidFill>
                <a:latin typeface="Arial"/>
                <a:ea typeface="Arial"/>
                <a:cs typeface="Arial"/>
                <a:sym typeface="Arial"/>
              </a:rPr>
              <a:t>፡-</a:t>
            </a:r>
            <a:r>
              <a:rPr b="0" i="0" lang="en" sz="3300" u="none">
                <a:solidFill>
                  <a:schemeClr val="lt1"/>
                </a:solidFill>
                <a:latin typeface="Arial"/>
                <a:ea typeface="Arial"/>
                <a:cs typeface="Arial"/>
                <a:sym typeface="Arial"/>
              </a:rPr>
              <a:t> </a:t>
            </a:r>
            <a:r>
              <a:rPr b="0" i="0" lang="en" sz="3300" u="none">
                <a:solidFill>
                  <a:srgbClr val="FFFF00"/>
                </a:solidFill>
                <a:latin typeface="Arial"/>
                <a:ea typeface="Arial"/>
                <a:cs typeface="Arial"/>
                <a:sym typeface="Arial"/>
              </a:rPr>
              <a:t>ኵሎ አሚረ እባርከከ ወእሴብሕ ለስምከ ለዓለም ወለዓለመ ዓለም።</a:t>
            </a:r>
            <a:endParaRPr b="0" i="0" sz="3300" u="none">
              <a:solidFill>
                <a:srgbClr val="FFFF00"/>
              </a:solidFill>
              <a:latin typeface="Arial"/>
              <a:ea typeface="Arial"/>
              <a:cs typeface="Arial"/>
              <a:sym typeface="Arial"/>
            </a:endParaRPr>
          </a:p>
          <a:p>
            <a:pPr indent="-458787" lvl="0" marL="465137" marR="0" rtl="0" algn="l">
              <a:lnSpc>
                <a:spcPct val="100000"/>
              </a:lnSpc>
              <a:spcBef>
                <a:spcPts val="640"/>
              </a:spcBef>
              <a:spcAft>
                <a:spcPts val="0"/>
              </a:spcAft>
              <a:buClr>
                <a:srgbClr val="FFFFFF"/>
              </a:buClr>
              <a:buSzPts val="3100"/>
              <a:buChar char="❖"/>
            </a:pPr>
            <a:r>
              <a:rPr b="0" i="0" lang="en" sz="3100" u="none">
                <a:solidFill>
                  <a:srgbClr val="FFFFFF"/>
                </a:solidFill>
                <a:latin typeface="Arial"/>
                <a:ea typeface="Arial"/>
                <a:cs typeface="Arial"/>
                <a:sym typeface="Arial"/>
              </a:rPr>
              <a:t>ኵሉ መዓልቲ እባርኸካ፡ ንስምካውን ምስጋና አቕርብ ንዘልዓለም ዓለም</a:t>
            </a:r>
            <a:endParaRPr b="0" i="0" sz="3900" u="none">
              <a:solidFill>
                <a:srgbClr val="00FF00"/>
              </a:solidFill>
              <a:latin typeface="Arial"/>
              <a:ea typeface="Arial"/>
              <a:cs typeface="Arial"/>
              <a:sym typeface="Arial"/>
            </a:endParaRPr>
          </a:p>
        </p:txBody>
      </p:sp>
      <p:sp>
        <p:nvSpPr>
          <p:cNvPr id="1177" name="Google Shape;1177;p171"/>
          <p:cNvSpPr txBox="1"/>
          <p:nvPr/>
        </p:nvSpPr>
        <p:spPr>
          <a:xfrm>
            <a:off x="4106175" y="230081"/>
            <a:ext cx="4800300" cy="4705800"/>
          </a:xfrm>
          <a:prstGeom prst="rect">
            <a:avLst/>
          </a:prstGeom>
          <a:noFill/>
          <a:ln>
            <a:noFill/>
          </a:ln>
        </p:spPr>
        <p:txBody>
          <a:bodyPr anchorCtr="0" anchor="t" bIns="91425" lIns="91425" spcFirstLastPara="1" rIns="91425" wrap="square" tIns="91425">
            <a:noAutofit/>
          </a:bodyPr>
          <a:lstStyle/>
          <a:p>
            <a:pPr indent="-458787" lvl="0" marL="465137" rtl="0" algn="l">
              <a:spcBef>
                <a:spcPts val="640"/>
              </a:spcBef>
              <a:spcAft>
                <a:spcPts val="0"/>
              </a:spcAft>
              <a:buClr>
                <a:srgbClr val="0000FF"/>
              </a:buClr>
              <a:buSzPts val="3100"/>
              <a:buFont typeface="Noto Sans Symbols"/>
              <a:buChar char="❖"/>
            </a:pPr>
            <a:r>
              <a:rPr lang="en" sz="3100" u="sng">
                <a:solidFill>
                  <a:schemeClr val="lt2"/>
                </a:solidFill>
              </a:rPr>
              <a:t>K</a:t>
            </a:r>
            <a:r>
              <a:rPr lang="en" sz="3100">
                <a:solidFill>
                  <a:schemeClr val="lt2"/>
                </a:solidFill>
              </a:rPr>
              <a:t>: </a:t>
            </a:r>
            <a:r>
              <a:rPr lang="en" sz="3100">
                <a:solidFill>
                  <a:srgbClr val="FFFF00"/>
                </a:solidFill>
              </a:rPr>
              <a:t>Kulu amīre ibarikeke we-isiebih le-simike le-Alem wele-Alem Alem </a:t>
            </a:r>
            <a:r>
              <a:rPr lang="en" sz="3100">
                <a:solidFill>
                  <a:srgbClr val="00FF00"/>
                </a:solidFill>
              </a:rPr>
              <a:t> </a:t>
            </a:r>
            <a:endParaRPr sz="3100">
              <a:solidFill>
                <a:srgbClr val="00FF00"/>
              </a:solidFill>
            </a:endParaRPr>
          </a:p>
          <a:p>
            <a:pPr indent="-407987" lvl="0" marL="465137" rtl="0" algn="l">
              <a:spcBef>
                <a:spcPts val="800"/>
              </a:spcBef>
              <a:spcAft>
                <a:spcPts val="0"/>
              </a:spcAft>
              <a:buClr>
                <a:srgbClr val="FF0000"/>
              </a:buClr>
              <a:buSzPts val="3100"/>
              <a:buFont typeface="Noto Sans Symbols"/>
              <a:buChar char="❖"/>
            </a:pPr>
            <a:r>
              <a:rPr lang="en" sz="3100" u="sng">
                <a:solidFill>
                  <a:srgbClr val="FFFF00"/>
                </a:solidFill>
              </a:rPr>
              <a:t>Pr</a:t>
            </a:r>
            <a:r>
              <a:rPr lang="en" sz="3100">
                <a:solidFill>
                  <a:srgbClr val="FFFF00"/>
                </a:solidFill>
              </a:rPr>
              <a:t>:</a:t>
            </a:r>
            <a:r>
              <a:rPr b="1" lang="en" sz="3100">
                <a:solidFill>
                  <a:schemeClr val="lt1"/>
                </a:solidFill>
              </a:rPr>
              <a:t> </a:t>
            </a:r>
            <a:r>
              <a:rPr lang="en" sz="3100">
                <a:solidFill>
                  <a:schemeClr val="lt2"/>
                </a:solidFill>
              </a:rPr>
              <a:t>My mouth shall speak the praise of the Lord, and let all flesh bless His Holy name for ever and ever.</a:t>
            </a:r>
            <a:endParaRPr sz="3100"/>
          </a:p>
        </p:txBody>
      </p:sp>
    </p:spTree>
  </p:cSld>
  <p:clrMapOvr>
    <a:masterClrMapping/>
  </p:clrMapOvr>
  <p:transition spd="med">
    <p:fade thruBlk="1"/>
  </p:transition>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17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83" name="Google Shape;1183;p172"/>
          <p:cNvSpPr txBox="1"/>
          <p:nvPr>
            <p:ph idx="1" type="body"/>
          </p:nvPr>
        </p:nvSpPr>
        <p:spPr>
          <a:xfrm>
            <a:off x="490531" y="319088"/>
            <a:ext cx="4058700" cy="4635000"/>
          </a:xfrm>
          <a:prstGeom prst="rect">
            <a:avLst/>
          </a:prstGeom>
          <a:noFill/>
          <a:ln>
            <a:noFill/>
          </a:ln>
        </p:spPr>
        <p:txBody>
          <a:bodyPr anchorCtr="0" anchor="t" bIns="46025" lIns="92075" spcFirstLastPara="1" rIns="92075" wrap="square" tIns="46025">
            <a:noAutofit/>
          </a:bodyPr>
          <a:lstStyle/>
          <a:p>
            <a:pPr indent="-484187" lvl="0" marL="465137" marR="0" rtl="0" algn="l">
              <a:lnSpc>
                <a:spcPct val="100000"/>
              </a:lnSpc>
              <a:spcBef>
                <a:spcPts val="0"/>
              </a:spcBef>
              <a:spcAft>
                <a:spcPts val="0"/>
              </a:spcAft>
              <a:buClr>
                <a:srgbClr val="33CC33"/>
              </a:buClr>
              <a:buSzPts val="3700"/>
              <a:buChar char="❖"/>
            </a:pPr>
            <a:r>
              <a:rPr b="1" lang="en" sz="3700" u="sng">
                <a:solidFill>
                  <a:schemeClr val="lt2"/>
                </a:solidFill>
              </a:rPr>
              <a:t>ሕ</a:t>
            </a:r>
            <a:r>
              <a:rPr b="1" i="0" lang="en" sz="3700" u="none">
                <a:solidFill>
                  <a:schemeClr val="lt2"/>
                </a:solidFill>
              </a:rPr>
              <a:t>፡</a:t>
            </a:r>
            <a:r>
              <a:rPr b="1" i="0" lang="en" sz="3700" u="none">
                <a:solidFill>
                  <a:srgbClr val="FFFFFF"/>
                </a:solidFill>
              </a:rPr>
              <a:t>-</a:t>
            </a:r>
            <a:r>
              <a:rPr b="0" i="0" lang="en" sz="3700" u="none">
                <a:solidFill>
                  <a:srgbClr val="FFFF00"/>
                </a:solidFill>
                <a:latin typeface="Arial"/>
                <a:ea typeface="Arial"/>
                <a:cs typeface="Arial"/>
                <a:sym typeface="Arial"/>
              </a:rPr>
              <a:t> አቡነ ዘበሰማያት ኢታብአነ እግዚኦ ውስተ መንሱት።</a:t>
            </a:r>
            <a:endParaRPr b="0" i="0" sz="3700" u="none">
              <a:solidFill>
                <a:srgbClr val="FFFF00"/>
              </a:solidFill>
              <a:latin typeface="Arial"/>
              <a:ea typeface="Arial"/>
              <a:cs typeface="Arial"/>
              <a:sym typeface="Arial"/>
            </a:endParaRPr>
          </a:p>
          <a:p>
            <a:pPr indent="-496887" lvl="0" marL="465137" marR="0" rtl="0" algn="l">
              <a:lnSpc>
                <a:spcPct val="100000"/>
              </a:lnSpc>
              <a:spcBef>
                <a:spcPts val="640"/>
              </a:spcBef>
              <a:spcAft>
                <a:spcPts val="0"/>
              </a:spcAft>
              <a:buClr>
                <a:srgbClr val="FFFFFF"/>
              </a:buClr>
              <a:buSzPts val="3700"/>
              <a:buChar char="❖"/>
            </a:pPr>
            <a:r>
              <a:rPr b="0" i="0" lang="en" sz="3700" u="none">
                <a:solidFill>
                  <a:srgbClr val="FFFFFF"/>
                </a:solidFill>
                <a:latin typeface="Arial"/>
                <a:ea typeface="Arial"/>
                <a:cs typeface="Arial"/>
                <a:sym typeface="Arial"/>
              </a:rPr>
              <a:t>ኣብ ሰማያት እትነብር ኣቦና፡ ኦ ጐይታ ኣብ ፈተና ኣይተእትወና። </a:t>
            </a:r>
            <a:endParaRPr sz="3700">
              <a:solidFill>
                <a:srgbClr val="FFFFFF"/>
              </a:solidFill>
            </a:endParaRPr>
          </a:p>
          <a:p>
            <a:pPr indent="0" lvl="0" marL="0" marR="0" rtl="0" algn="l">
              <a:lnSpc>
                <a:spcPct val="100000"/>
              </a:lnSpc>
              <a:spcBef>
                <a:spcPts val="800"/>
              </a:spcBef>
              <a:spcAft>
                <a:spcPts val="0"/>
              </a:spcAft>
              <a:buNone/>
            </a:pPr>
            <a:r>
              <a:t/>
            </a:r>
            <a:endParaRPr i="0" sz="3700" u="none">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0" i="0" sz="3700" u="none">
              <a:solidFill>
                <a:srgbClr val="00FF00"/>
              </a:solidFill>
              <a:latin typeface="Arial"/>
              <a:ea typeface="Arial"/>
              <a:cs typeface="Arial"/>
              <a:sym typeface="Arial"/>
            </a:endParaRPr>
          </a:p>
        </p:txBody>
      </p:sp>
      <p:sp>
        <p:nvSpPr>
          <p:cNvPr id="1184" name="Google Shape;1184;p172"/>
          <p:cNvSpPr txBox="1"/>
          <p:nvPr/>
        </p:nvSpPr>
        <p:spPr>
          <a:xfrm>
            <a:off x="4512700" y="234544"/>
            <a:ext cx="4334400" cy="4423500"/>
          </a:xfrm>
          <a:prstGeom prst="rect">
            <a:avLst/>
          </a:prstGeom>
          <a:noFill/>
          <a:ln>
            <a:noFill/>
          </a:ln>
        </p:spPr>
        <p:txBody>
          <a:bodyPr anchorCtr="0" anchor="t" bIns="91425" lIns="91425" spcFirstLastPara="1" rIns="91425" wrap="square" tIns="91425">
            <a:noAutofit/>
          </a:bodyPr>
          <a:lstStyle/>
          <a:p>
            <a:pPr indent="-471487" lvl="0" marL="465137" rtl="0" algn="l">
              <a:spcBef>
                <a:spcPts val="640"/>
              </a:spcBef>
              <a:spcAft>
                <a:spcPts val="0"/>
              </a:spcAft>
              <a:buClr>
                <a:srgbClr val="0000FF"/>
              </a:buClr>
              <a:buSzPts val="3300"/>
              <a:buFont typeface="Noto Sans Symbols"/>
              <a:buChar char="❖"/>
            </a:pPr>
            <a:r>
              <a:rPr b="1" lang="en" sz="3300" u="sng">
                <a:solidFill>
                  <a:schemeClr val="lt2"/>
                </a:solidFill>
              </a:rPr>
              <a:t>H</a:t>
            </a:r>
            <a:r>
              <a:rPr b="1" lang="en" sz="3300">
                <a:solidFill>
                  <a:schemeClr val="lt2"/>
                </a:solidFill>
              </a:rPr>
              <a:t>:</a:t>
            </a:r>
            <a:r>
              <a:rPr lang="en" sz="3300">
                <a:solidFill>
                  <a:schemeClr val="lt2"/>
                </a:solidFill>
              </a:rPr>
              <a:t> </a:t>
            </a:r>
            <a:r>
              <a:rPr lang="en" sz="3300">
                <a:solidFill>
                  <a:srgbClr val="FFFF00"/>
                </a:solidFill>
              </a:rPr>
              <a:t>Abune zebe-semayat ītabane igzī'o wiste mensut</a:t>
            </a:r>
            <a:endParaRPr sz="3300">
              <a:solidFill>
                <a:srgbClr val="FFFF00"/>
              </a:solidFill>
            </a:endParaRPr>
          </a:p>
          <a:p>
            <a:pPr indent="-420687" lvl="0" marL="465137" rtl="0" algn="l">
              <a:spcBef>
                <a:spcPts val="800"/>
              </a:spcBef>
              <a:spcAft>
                <a:spcPts val="0"/>
              </a:spcAft>
              <a:buClr>
                <a:srgbClr val="FF0000"/>
              </a:buClr>
              <a:buSzPts val="3300"/>
              <a:buFont typeface="Noto Sans Symbols"/>
              <a:buChar char="❖"/>
            </a:pPr>
            <a:r>
              <a:rPr lang="en" sz="3300" u="sng">
                <a:solidFill>
                  <a:srgbClr val="FFFF00"/>
                </a:solidFill>
              </a:rPr>
              <a:t>P</a:t>
            </a:r>
            <a:r>
              <a:rPr lang="en" sz="3300">
                <a:solidFill>
                  <a:srgbClr val="FFFF00"/>
                </a:solidFill>
              </a:rPr>
              <a:t>:</a:t>
            </a:r>
            <a:r>
              <a:rPr b="1" lang="en" sz="3300">
                <a:solidFill>
                  <a:schemeClr val="lt1"/>
                </a:solidFill>
              </a:rPr>
              <a:t> </a:t>
            </a:r>
            <a:r>
              <a:rPr lang="en" sz="3300">
                <a:solidFill>
                  <a:schemeClr val="lt2"/>
                </a:solidFill>
              </a:rPr>
              <a:t>Our Father Thou art in heaven, lead us not, Lord, into temptation.</a:t>
            </a:r>
            <a:endParaRPr sz="3300"/>
          </a:p>
        </p:txBody>
      </p:sp>
    </p:spTree>
  </p:cSld>
  <p:clrMapOvr>
    <a:masterClrMapping/>
  </p:clrMapOvr>
  <p:transition spd="med">
    <p:fade thruBlk="1"/>
  </p:transition>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17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90" name="Google Shape;1190;p173"/>
          <p:cNvSpPr txBox="1"/>
          <p:nvPr>
            <p:ph idx="1" type="body"/>
          </p:nvPr>
        </p:nvSpPr>
        <p:spPr>
          <a:xfrm>
            <a:off x="474650" y="221450"/>
            <a:ext cx="4158900" cy="4635000"/>
          </a:xfrm>
          <a:prstGeom prst="rect">
            <a:avLst/>
          </a:prstGeom>
          <a:noFill/>
          <a:ln>
            <a:noFill/>
          </a:ln>
        </p:spPr>
        <p:txBody>
          <a:bodyPr anchorCtr="0" anchor="t" bIns="46025" lIns="92075" spcFirstLastPara="1" rIns="92075" wrap="square" tIns="46025">
            <a:noAutofit/>
          </a:bodyPr>
          <a:lstStyle/>
          <a:p>
            <a:pPr indent="-458787" lvl="0" marL="465137" marR="0" rtl="0" algn="l">
              <a:lnSpc>
                <a:spcPct val="100000"/>
              </a:lnSpc>
              <a:spcBef>
                <a:spcPts val="0"/>
              </a:spcBef>
              <a:spcAft>
                <a:spcPts val="0"/>
              </a:spcAft>
              <a:buClr>
                <a:srgbClr val="33CC33"/>
              </a:buClr>
              <a:buSzPts val="3300"/>
              <a:buFont typeface="Noto Sans Symbols"/>
              <a:buChar char="❖"/>
            </a:pPr>
            <a:r>
              <a:rPr lang="en" sz="3300" u="sng">
                <a:solidFill>
                  <a:schemeClr val="lt2"/>
                </a:solidFill>
              </a:rPr>
              <a:t>ዲ</a:t>
            </a:r>
            <a:r>
              <a:rPr i="0" lang="en" sz="3300">
                <a:solidFill>
                  <a:srgbClr val="FFFFFF"/>
                </a:solidFill>
              </a:rPr>
              <a:t>፡-</a:t>
            </a:r>
            <a:r>
              <a:rPr b="0" i="0" lang="en" sz="3300" u="none">
                <a:solidFill>
                  <a:srgbClr val="FFFF00"/>
                </a:solidFill>
                <a:latin typeface="Arial"/>
                <a:ea typeface="Arial"/>
                <a:cs typeface="Arial"/>
                <a:sym typeface="Arial"/>
              </a:rPr>
              <a:t> ወናእኲቶ ይደልወነ ከመ ንሳተፍ  ምሥጢረ ክብርተ ወቅድስተ። </a:t>
            </a:r>
            <a:endParaRPr b="0" i="0" sz="3300" u="none">
              <a:solidFill>
                <a:srgbClr val="FFFF00"/>
              </a:solidFill>
              <a:latin typeface="Arial"/>
              <a:ea typeface="Arial"/>
              <a:cs typeface="Arial"/>
              <a:sym typeface="Arial"/>
            </a:endParaRPr>
          </a:p>
          <a:p>
            <a:pPr indent="-471487" lvl="0" marL="465137" marR="0" rtl="0" algn="l">
              <a:lnSpc>
                <a:spcPct val="100000"/>
              </a:lnSpc>
              <a:spcBef>
                <a:spcPts val="640"/>
              </a:spcBef>
              <a:spcAft>
                <a:spcPts val="0"/>
              </a:spcAft>
              <a:buClr>
                <a:srgbClr val="FFFFFF"/>
              </a:buClr>
              <a:buSzPts val="3300"/>
              <a:buChar char="❖"/>
            </a:pPr>
            <a:r>
              <a:rPr b="0" i="0" lang="en" sz="3300" u="none">
                <a:solidFill>
                  <a:srgbClr val="FFFFFF"/>
                </a:solidFill>
                <a:latin typeface="Arial"/>
                <a:ea typeface="Arial"/>
                <a:cs typeface="Arial"/>
                <a:sym typeface="Arial"/>
              </a:rPr>
              <a:t>ክብርትን ቅድስትን ምሥጢር (ሥጋኡን ደሙን) ክንቅበልን ከነመስግንን ይግብኣና እዩ። </a:t>
            </a:r>
            <a:endParaRPr b="0" i="0" sz="3300" u="none">
              <a:solidFill>
                <a:srgbClr val="FFFFFF"/>
              </a:solidFill>
              <a:latin typeface="Arial"/>
              <a:ea typeface="Arial"/>
              <a:cs typeface="Arial"/>
              <a:sym typeface="Arial"/>
            </a:endParaRPr>
          </a:p>
          <a:p>
            <a:pPr indent="0" lvl="0" marL="0" marR="0" rtl="0" algn="l">
              <a:lnSpc>
                <a:spcPct val="110000"/>
              </a:lnSpc>
              <a:spcBef>
                <a:spcPts val="0"/>
              </a:spcBef>
              <a:spcAft>
                <a:spcPts val="0"/>
              </a:spcAft>
              <a:buNone/>
            </a:pPr>
            <a:r>
              <a:t/>
            </a:r>
            <a:endParaRPr sz="3300">
              <a:solidFill>
                <a:srgbClr val="FFFFFF"/>
              </a:solidFill>
            </a:endParaRPr>
          </a:p>
        </p:txBody>
      </p:sp>
      <p:sp>
        <p:nvSpPr>
          <p:cNvPr id="1191" name="Google Shape;1191;p173"/>
          <p:cNvSpPr txBox="1"/>
          <p:nvPr/>
        </p:nvSpPr>
        <p:spPr>
          <a:xfrm>
            <a:off x="4390975" y="175163"/>
            <a:ext cx="4396800" cy="4631400"/>
          </a:xfrm>
          <a:prstGeom prst="rect">
            <a:avLst/>
          </a:prstGeom>
          <a:noFill/>
          <a:ln>
            <a:noFill/>
          </a:ln>
        </p:spPr>
        <p:txBody>
          <a:bodyPr anchorCtr="0" anchor="t" bIns="91425" lIns="91425" spcFirstLastPara="1" rIns="91425" wrap="square" tIns="91425">
            <a:noAutofit/>
          </a:bodyPr>
          <a:lstStyle/>
          <a:p>
            <a:pPr indent="-433387" lvl="0" marL="465137" rtl="0" algn="l">
              <a:spcBef>
                <a:spcPts val="640"/>
              </a:spcBef>
              <a:spcAft>
                <a:spcPts val="0"/>
              </a:spcAft>
              <a:buClr>
                <a:srgbClr val="0000FF"/>
              </a:buClr>
              <a:buSzPts val="2700"/>
              <a:buFont typeface="Noto Sans Symbols"/>
              <a:buChar char="❖"/>
            </a:pPr>
            <a:r>
              <a:rPr lang="en" sz="2700" u="sng">
                <a:solidFill>
                  <a:schemeClr val="lt2"/>
                </a:solidFill>
              </a:rPr>
              <a:t>D</a:t>
            </a:r>
            <a:r>
              <a:rPr lang="en" sz="2700">
                <a:solidFill>
                  <a:schemeClr val="lt2"/>
                </a:solidFill>
              </a:rPr>
              <a:t>: </a:t>
            </a:r>
            <a:r>
              <a:rPr lang="en" sz="2700">
                <a:solidFill>
                  <a:srgbClr val="FFFF00"/>
                </a:solidFill>
              </a:rPr>
              <a:t>we-na’ikwito yideliwene keme nisatef misTīre kibirte we-qidiste</a:t>
            </a:r>
            <a:endParaRPr sz="2700">
              <a:solidFill>
                <a:srgbClr val="FFFF00"/>
              </a:solidFill>
            </a:endParaRPr>
          </a:p>
          <a:p>
            <a:pPr indent="-382587" lvl="0" marL="465137" rtl="0" algn="l">
              <a:lnSpc>
                <a:spcPct val="110000"/>
              </a:lnSpc>
              <a:spcBef>
                <a:spcPts val="0"/>
              </a:spcBef>
              <a:spcAft>
                <a:spcPts val="0"/>
              </a:spcAft>
              <a:buClr>
                <a:srgbClr val="FF0000"/>
              </a:buClr>
              <a:buSzPts val="2700"/>
              <a:buFont typeface="Noto Sans Symbols"/>
              <a:buChar char="❖"/>
            </a:pPr>
            <a:r>
              <a:rPr lang="en" sz="2700" u="sng">
                <a:solidFill>
                  <a:srgbClr val="FFFF00"/>
                </a:solidFill>
              </a:rPr>
              <a:t>D</a:t>
            </a:r>
            <a:r>
              <a:rPr lang="en" sz="2700">
                <a:solidFill>
                  <a:schemeClr val="lt2"/>
                </a:solidFill>
              </a:rPr>
              <a:t>: And let us give thanks unto Him that makes us meet to communicate in the precious and holy mystery. </a:t>
            </a:r>
            <a:endParaRPr sz="2700"/>
          </a:p>
        </p:txBody>
      </p:sp>
    </p:spTree>
  </p:cSld>
  <p:clrMapOvr>
    <a:masterClrMapping/>
  </p:clrMapOvr>
  <p:transition spd="med">
    <p:fade thruBlk="1"/>
  </p:transition>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7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197" name="Google Shape;1197;p174"/>
          <p:cNvSpPr txBox="1"/>
          <p:nvPr>
            <p:ph idx="1" type="body"/>
          </p:nvPr>
        </p:nvSpPr>
        <p:spPr>
          <a:xfrm>
            <a:off x="338125" y="294975"/>
            <a:ext cx="4487700" cy="46758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33CC33"/>
              </a:buClr>
              <a:buSzPts val="2800"/>
              <a:buChar char="❖"/>
            </a:pPr>
            <a:r>
              <a:rPr lang="en" sz="2800" u="sng">
                <a:solidFill>
                  <a:schemeClr val="lt2"/>
                </a:solidFill>
              </a:rPr>
              <a:t>ካ</a:t>
            </a:r>
            <a:r>
              <a:rPr b="0" i="0" lang="en" sz="2800">
                <a:solidFill>
                  <a:schemeClr val="lt2"/>
                </a:solidFill>
                <a:latin typeface="Arial"/>
                <a:ea typeface="Arial"/>
                <a:cs typeface="Arial"/>
                <a:sym typeface="Arial"/>
              </a:rPr>
              <a:t>፡-</a:t>
            </a:r>
            <a:r>
              <a:rPr b="0" i="0" lang="en" sz="2800" u="none">
                <a:solidFill>
                  <a:srgbClr val="FFFF00"/>
                </a:solidFill>
                <a:latin typeface="Arial"/>
                <a:ea typeface="Arial"/>
                <a:cs typeface="Arial"/>
                <a:sym typeface="Arial"/>
              </a:rPr>
              <a:t> ስብሐተ እግዚአብሔር ይነግር አፉየ ወኵሉ ዘሥጋ ይባርክ ለስሙ ቅዱስ፥ ለዓለም ወለዓለመ ዓለም።</a:t>
            </a:r>
            <a:endParaRPr b="0" i="0" sz="2800" u="none">
              <a:solidFill>
                <a:srgbClr val="FFFF00"/>
              </a:solidFill>
              <a:latin typeface="Arial"/>
              <a:ea typeface="Arial"/>
              <a:cs typeface="Arial"/>
              <a:sym typeface="Arial"/>
            </a:endParaRPr>
          </a:p>
          <a:p>
            <a:pPr indent="-439737" lvl="0" marL="465137" marR="0" rtl="0" algn="l">
              <a:lnSpc>
                <a:spcPct val="100000"/>
              </a:lnSpc>
              <a:spcBef>
                <a:spcPts val="640"/>
              </a:spcBef>
              <a:spcAft>
                <a:spcPts val="0"/>
              </a:spcAft>
              <a:buClr>
                <a:srgbClr val="FFFFFF"/>
              </a:buClr>
              <a:buSzPts val="2800"/>
              <a:buChar char="❖"/>
            </a:pPr>
            <a:r>
              <a:rPr b="0" i="0" lang="en" sz="2800" u="none">
                <a:solidFill>
                  <a:srgbClr val="FFFFFF"/>
                </a:solidFill>
                <a:latin typeface="Arial"/>
                <a:ea typeface="Arial"/>
                <a:cs typeface="Arial"/>
                <a:sym typeface="Arial"/>
              </a:rPr>
              <a:t>ኣፈይ ምስጋና እግዚኣብሔር ይዛረብ፡ ሥጋ ዝለበሰ ኵሉ ድማ፡ ንቅዱስ ስሙ የመስግን ነ</a:t>
            </a:r>
            <a:r>
              <a:rPr lang="en" sz="2800">
                <a:solidFill>
                  <a:srgbClr val="FFFFFF"/>
                </a:solidFill>
              </a:rPr>
              <a:t>ዘ</a:t>
            </a:r>
            <a:r>
              <a:rPr b="0" i="0" lang="en" sz="2800" u="none">
                <a:solidFill>
                  <a:srgbClr val="FFFFFF"/>
                </a:solidFill>
                <a:latin typeface="Arial"/>
                <a:ea typeface="Arial"/>
                <a:cs typeface="Arial"/>
                <a:sym typeface="Arial"/>
              </a:rPr>
              <a:t>ለዓለም ዓለም። </a:t>
            </a:r>
            <a:endParaRPr b="0" i="0" sz="2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2800">
              <a:solidFill>
                <a:srgbClr val="FFFFFF"/>
              </a:solidFill>
            </a:endParaRPr>
          </a:p>
        </p:txBody>
      </p:sp>
      <p:sp>
        <p:nvSpPr>
          <p:cNvPr id="1198" name="Google Shape;1198;p174"/>
          <p:cNvSpPr txBox="1"/>
          <p:nvPr/>
        </p:nvSpPr>
        <p:spPr>
          <a:xfrm>
            <a:off x="4346125" y="274613"/>
            <a:ext cx="4375800" cy="4675800"/>
          </a:xfrm>
          <a:prstGeom prst="rect">
            <a:avLst/>
          </a:prstGeom>
          <a:noFill/>
          <a:ln>
            <a:noFill/>
          </a:ln>
        </p:spPr>
        <p:txBody>
          <a:bodyPr anchorCtr="0" anchor="t" bIns="91425" lIns="91425" spcFirstLastPara="1" rIns="91425" wrap="square" tIns="91425">
            <a:noAutofit/>
          </a:bodyPr>
          <a:lstStyle/>
          <a:p>
            <a:pPr indent="-433387" lvl="0" marL="465137" rtl="0" algn="l">
              <a:spcBef>
                <a:spcPts val="640"/>
              </a:spcBef>
              <a:spcAft>
                <a:spcPts val="0"/>
              </a:spcAft>
              <a:buClr>
                <a:srgbClr val="0000FF"/>
              </a:buClr>
              <a:buSzPts val="2700"/>
              <a:buFont typeface="Noto Sans Symbols"/>
              <a:buChar char="❖"/>
            </a:pPr>
            <a:r>
              <a:rPr lang="en" sz="2700" u="sng">
                <a:solidFill>
                  <a:schemeClr val="lt2"/>
                </a:solidFill>
              </a:rPr>
              <a:t>K</a:t>
            </a:r>
            <a:r>
              <a:rPr lang="en" sz="2700">
                <a:solidFill>
                  <a:schemeClr val="lt2"/>
                </a:solidFill>
              </a:rPr>
              <a:t>: </a:t>
            </a:r>
            <a:r>
              <a:rPr lang="en" sz="2700">
                <a:solidFill>
                  <a:srgbClr val="FFFF00"/>
                </a:solidFill>
              </a:rPr>
              <a:t>Sibhate Igzīabhier yinegir afiye we-kulu ze-siga yibarok le-simu qidus, le-Alem wele-Alem Alem</a:t>
            </a:r>
            <a:endParaRPr sz="2700">
              <a:solidFill>
                <a:srgbClr val="FFFF00"/>
              </a:solidFill>
            </a:endParaRPr>
          </a:p>
          <a:p>
            <a:pPr indent="-382587" lvl="0" marL="465137" rtl="0" algn="l">
              <a:spcBef>
                <a:spcPts val="800"/>
              </a:spcBef>
              <a:spcAft>
                <a:spcPts val="0"/>
              </a:spcAft>
              <a:buClr>
                <a:srgbClr val="FF0000"/>
              </a:buClr>
              <a:buSzPts val="2700"/>
              <a:buFont typeface="Noto Sans Symbols"/>
              <a:buChar char="❖"/>
            </a:pPr>
            <a:r>
              <a:rPr lang="en" sz="2700" u="sng">
                <a:solidFill>
                  <a:srgbClr val="FFFF00"/>
                </a:solidFill>
              </a:rPr>
              <a:t>Pr</a:t>
            </a:r>
            <a:r>
              <a:rPr lang="en" sz="2700">
                <a:solidFill>
                  <a:srgbClr val="FFFF00"/>
                </a:solidFill>
              </a:rPr>
              <a:t>:-</a:t>
            </a:r>
            <a:r>
              <a:rPr b="1" lang="en" sz="2700">
                <a:solidFill>
                  <a:schemeClr val="lt1"/>
                </a:solidFill>
              </a:rPr>
              <a:t> </a:t>
            </a:r>
            <a:r>
              <a:rPr lang="en" sz="2700">
                <a:solidFill>
                  <a:schemeClr val="lt2"/>
                </a:solidFill>
              </a:rPr>
              <a:t>My mouth shall speak the praise of the Lord, and let all flesh bless His Holy name for ever and ever.</a:t>
            </a:r>
            <a:endParaRPr sz="270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52" name="Google Shape;252;p40"/>
          <p:cNvSpPr txBox="1"/>
          <p:nvPr>
            <p:ph idx="1" type="body"/>
          </p:nvPr>
        </p:nvSpPr>
        <p:spPr>
          <a:xfrm>
            <a:off x="376375" y="257150"/>
            <a:ext cx="4745100" cy="45912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33CC33"/>
              </a:buClr>
              <a:buSzPts val="2800"/>
              <a:buChar char="❖"/>
            </a:pPr>
            <a:r>
              <a:rPr lang="en" sz="2800" u="sng">
                <a:solidFill>
                  <a:schemeClr val="lt2"/>
                </a:solidFill>
              </a:rPr>
              <a:t>ካ</a:t>
            </a:r>
            <a:r>
              <a:rPr b="0" i="0" lang="en" sz="2800" u="none">
                <a:solidFill>
                  <a:schemeClr val="lt2"/>
                </a:solidFill>
                <a:latin typeface="Arial"/>
                <a:ea typeface="Arial"/>
                <a:cs typeface="Arial"/>
                <a:sym typeface="Arial"/>
              </a:rPr>
              <a:t>፡</a:t>
            </a:r>
            <a:r>
              <a:rPr b="0" i="0" lang="en" sz="2800" u="none">
                <a:solidFill>
                  <a:srgbClr val="FFFF00"/>
                </a:solidFill>
                <a:latin typeface="Arial"/>
                <a:ea typeface="Arial"/>
                <a:cs typeface="Arial"/>
                <a:sym typeface="Arial"/>
              </a:rPr>
              <a:t> </a:t>
            </a:r>
            <a:r>
              <a:rPr lang="en" sz="2800">
                <a:solidFill>
                  <a:srgbClr val="FFFF00"/>
                </a:solidFill>
              </a:rPr>
              <a:t>ሥውር ውእቱ እምሕሊና ኲሎሙ መላእክት አልቦ ዘየአምሮ ለህላዌሁ ወአልቦ ዘይኄልቆ ዘለሐኮ በእዴሁ።</a:t>
            </a:r>
            <a:endParaRPr sz="2800"/>
          </a:p>
          <a:p>
            <a:pPr indent="-427037" lvl="0" marL="465137" rtl="0" algn="l">
              <a:lnSpc>
                <a:spcPct val="100000"/>
              </a:lnSpc>
              <a:spcBef>
                <a:spcPts val="640"/>
              </a:spcBef>
              <a:spcAft>
                <a:spcPts val="0"/>
              </a:spcAft>
              <a:buClr>
                <a:srgbClr val="FFFFFF"/>
              </a:buClr>
              <a:buSzPts val="2800"/>
              <a:buChar char="❖"/>
            </a:pPr>
            <a:r>
              <a:rPr lang="en" sz="2800">
                <a:solidFill>
                  <a:srgbClr val="FFFFFF"/>
                </a:solidFill>
              </a:rPr>
              <a:t>ካብ ሕሊና ዂሎም መላእኽቲ ሥውር እዩ ንህላዌኡ ዚፈልጦ የልቦን ብኢዱ ንዝፈጠሮ እኳ ዚቘጽሮ የልቦን።</a:t>
            </a:r>
            <a:endParaRPr b="0" i="0" sz="2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8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800" u="none">
              <a:solidFill>
                <a:schemeClr val="lt1"/>
              </a:solidFill>
              <a:latin typeface="Arial"/>
              <a:ea typeface="Arial"/>
              <a:cs typeface="Arial"/>
              <a:sym typeface="Arial"/>
            </a:endParaRPr>
          </a:p>
        </p:txBody>
      </p:sp>
      <p:sp>
        <p:nvSpPr>
          <p:cNvPr id="253" name="Google Shape;253;p40"/>
          <p:cNvSpPr txBox="1"/>
          <p:nvPr/>
        </p:nvSpPr>
        <p:spPr>
          <a:xfrm>
            <a:off x="4572000" y="211931"/>
            <a:ext cx="4267200" cy="4591200"/>
          </a:xfrm>
          <a:prstGeom prst="rect">
            <a:avLst/>
          </a:prstGeom>
          <a:noFill/>
          <a:ln>
            <a:noFill/>
          </a:ln>
        </p:spPr>
        <p:txBody>
          <a:bodyPr anchorCtr="0" anchor="t" bIns="91425" lIns="91425" spcFirstLastPara="1" rIns="91425" wrap="square" tIns="91425">
            <a:noAutofit/>
          </a:bodyPr>
          <a:lstStyle/>
          <a:p>
            <a:pPr indent="-420687" lvl="0" marL="465137" rtl="0" algn="l">
              <a:spcBef>
                <a:spcPts val="640"/>
              </a:spcBef>
              <a:spcAft>
                <a:spcPts val="0"/>
              </a:spcAft>
              <a:buClr>
                <a:srgbClr val="0000FF"/>
              </a:buClr>
              <a:buSzPts val="2500"/>
              <a:buFont typeface="Noto Sans Symbols"/>
              <a:buChar char="❖"/>
            </a:pPr>
            <a:r>
              <a:rPr lang="en" sz="2500" u="sng">
                <a:solidFill>
                  <a:schemeClr val="lt2"/>
                </a:solidFill>
              </a:rPr>
              <a:t>K</a:t>
            </a:r>
            <a:r>
              <a:rPr lang="en" sz="2500">
                <a:solidFill>
                  <a:schemeClr val="lt2"/>
                </a:solidFill>
              </a:rPr>
              <a:t>: </a:t>
            </a:r>
            <a:r>
              <a:rPr lang="en" sz="2500">
                <a:solidFill>
                  <a:srgbClr val="FFFF00"/>
                </a:solidFill>
              </a:rPr>
              <a:t>siwir wi’itu im-hilīna kulomu melaikt albo ze-ye’amro le-hilawiehu we-albo ze-yihieliqo zele-hako be-idiehu:: </a:t>
            </a:r>
            <a:endParaRPr sz="2500">
              <a:solidFill>
                <a:srgbClr val="00FF00"/>
              </a:solidFill>
            </a:endParaRPr>
          </a:p>
          <a:p>
            <a:pPr indent="-369887" lvl="0" marL="465137" rtl="0" algn="l">
              <a:spcBef>
                <a:spcPts val="800"/>
              </a:spcBef>
              <a:spcAft>
                <a:spcPts val="0"/>
              </a:spcAft>
              <a:buClr>
                <a:srgbClr val="FF0000"/>
              </a:buClr>
              <a:buSzPts val="2500"/>
              <a:buFont typeface="Noto Sans Symbols"/>
              <a:buChar char="❖"/>
            </a:pPr>
            <a:r>
              <a:rPr lang="en" sz="2500" u="sng">
                <a:solidFill>
                  <a:srgbClr val="FFFF00"/>
                </a:solidFill>
              </a:rPr>
              <a:t>Pr</a:t>
            </a:r>
            <a:r>
              <a:rPr lang="en" sz="2500">
                <a:solidFill>
                  <a:srgbClr val="FFFF00"/>
                </a:solidFill>
              </a:rPr>
              <a:t>:</a:t>
            </a:r>
            <a:r>
              <a:rPr lang="en" sz="2500">
                <a:solidFill>
                  <a:schemeClr val="lt1"/>
                </a:solidFill>
              </a:rPr>
              <a:t> </a:t>
            </a:r>
            <a:r>
              <a:rPr lang="en" sz="2500">
                <a:solidFill>
                  <a:schemeClr val="lt2"/>
                </a:solidFill>
              </a:rPr>
              <a:t>He is hidden from the minds of all the angels, none can know his nature and none can count that which he formed with his hand.</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0"/>
              </a:spcBef>
              <a:spcAft>
                <a:spcPts val="0"/>
              </a:spcAft>
              <a:buNone/>
            </a:pPr>
            <a:r>
              <a:t/>
            </a:r>
            <a:endParaRPr sz="2500"/>
          </a:p>
        </p:txBody>
      </p:sp>
    </p:spTree>
  </p:cSld>
  <p:clrMapOvr>
    <a:masterClrMapping/>
  </p:clrMapOvr>
  <p:transition spd="med">
    <p:fade thruBlk="1"/>
  </p:transition>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17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04" name="Google Shape;1204;p175"/>
          <p:cNvSpPr txBox="1"/>
          <p:nvPr>
            <p:ph idx="1" type="body"/>
          </p:nvPr>
        </p:nvSpPr>
        <p:spPr>
          <a:xfrm>
            <a:off x="566725" y="551550"/>
            <a:ext cx="3948300" cy="44520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33CC33"/>
              </a:buClr>
              <a:buSzPts val="3400"/>
              <a:buChar char="❖"/>
            </a:pPr>
            <a:r>
              <a:rPr b="1" lang="en" sz="3400" u="sng">
                <a:solidFill>
                  <a:schemeClr val="lt2"/>
                </a:solidFill>
              </a:rPr>
              <a:t>ሕ</a:t>
            </a:r>
            <a:r>
              <a:rPr b="1" i="0" lang="en" sz="3400">
                <a:solidFill>
                  <a:srgbClr val="FFFFFF"/>
                </a:solidFill>
              </a:rPr>
              <a:t>፡-</a:t>
            </a:r>
            <a:r>
              <a:rPr b="0" i="0" lang="en" sz="3400" u="none">
                <a:solidFill>
                  <a:srgbClr val="FFFF00"/>
                </a:solidFill>
                <a:latin typeface="Arial"/>
                <a:ea typeface="Arial"/>
                <a:cs typeface="Arial"/>
                <a:sym typeface="Arial"/>
              </a:rPr>
              <a:t> አቡነ ዘበሰማያት ኢታብአነ እግዚኦ ውስተ መንሱት።</a:t>
            </a:r>
            <a:endParaRPr b="0" i="0" sz="3400" u="none">
              <a:solidFill>
                <a:srgbClr val="FFFF00"/>
              </a:solidFill>
              <a:latin typeface="Arial"/>
              <a:ea typeface="Arial"/>
              <a:cs typeface="Arial"/>
              <a:sym typeface="Arial"/>
            </a:endParaRPr>
          </a:p>
          <a:p>
            <a:pPr indent="-477837" lvl="0" marL="465137" marR="0" rtl="0" algn="l">
              <a:lnSpc>
                <a:spcPct val="100000"/>
              </a:lnSpc>
              <a:spcBef>
                <a:spcPts val="640"/>
              </a:spcBef>
              <a:spcAft>
                <a:spcPts val="0"/>
              </a:spcAft>
              <a:buClr>
                <a:srgbClr val="FFFFFF"/>
              </a:buClr>
              <a:buSzPts val="3400"/>
              <a:buChar char="❖"/>
            </a:pPr>
            <a:r>
              <a:rPr b="0" i="0" lang="en" sz="3400" u="none">
                <a:solidFill>
                  <a:srgbClr val="FFFFFF"/>
                </a:solidFill>
                <a:latin typeface="Arial"/>
                <a:ea typeface="Arial"/>
                <a:cs typeface="Arial"/>
                <a:sym typeface="Arial"/>
              </a:rPr>
              <a:t>ኣብ ሰማያት እትነብር ኣቦና፡ ኦ ጐይታ ኣብ ፈተና ኣይተእትወና።</a:t>
            </a:r>
            <a:endParaRPr sz="3400">
              <a:solidFill>
                <a:srgbClr val="FFFFFF"/>
              </a:solidFill>
            </a:endParaRPr>
          </a:p>
          <a:p>
            <a:pPr indent="0" lvl="0" marL="0" marR="0" rtl="0" algn="l">
              <a:lnSpc>
                <a:spcPct val="100000"/>
              </a:lnSpc>
              <a:spcBef>
                <a:spcPts val="800"/>
              </a:spcBef>
              <a:spcAft>
                <a:spcPts val="0"/>
              </a:spcAft>
              <a:buNone/>
            </a:pPr>
            <a:r>
              <a:t/>
            </a:r>
            <a:endParaRPr sz="3400">
              <a:solidFill>
                <a:srgbClr val="FFFFFF"/>
              </a:solidFill>
            </a:endParaRPr>
          </a:p>
        </p:txBody>
      </p:sp>
      <p:sp>
        <p:nvSpPr>
          <p:cNvPr id="1205" name="Google Shape;1205;p175"/>
          <p:cNvSpPr txBox="1"/>
          <p:nvPr/>
        </p:nvSpPr>
        <p:spPr>
          <a:xfrm>
            <a:off x="4572000" y="259781"/>
            <a:ext cx="4251900" cy="47058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Noto Sans Symbols"/>
              <a:buChar char="❖"/>
            </a:pPr>
            <a:r>
              <a:rPr b="1" lang="en" sz="3200" u="sng">
                <a:solidFill>
                  <a:schemeClr val="lt2"/>
                </a:solidFill>
              </a:rPr>
              <a:t>H</a:t>
            </a:r>
            <a:r>
              <a:rPr b="1" lang="en" sz="3200">
                <a:solidFill>
                  <a:schemeClr val="lt2"/>
                </a:solidFill>
              </a:rPr>
              <a:t>:</a:t>
            </a:r>
            <a:r>
              <a:rPr lang="en" sz="3200">
                <a:solidFill>
                  <a:schemeClr val="lt2"/>
                </a:solidFill>
              </a:rPr>
              <a:t> </a:t>
            </a:r>
            <a:r>
              <a:rPr lang="en" sz="3200">
                <a:solidFill>
                  <a:srgbClr val="FFFF00"/>
                </a:solidFill>
              </a:rPr>
              <a:t>Abune zebe-semayat ītab’ane Igzīo wiste mensut</a:t>
            </a:r>
            <a:endParaRPr sz="3200">
              <a:solidFill>
                <a:srgbClr val="FFFF00"/>
              </a:solidFill>
            </a:endParaRPr>
          </a:p>
          <a:p>
            <a:pPr indent="-414337" lvl="0" marL="465137" rtl="0" algn="l">
              <a:spcBef>
                <a:spcPts val="800"/>
              </a:spcBef>
              <a:spcAft>
                <a:spcPts val="0"/>
              </a:spcAft>
              <a:buClr>
                <a:srgbClr val="FF0000"/>
              </a:buClr>
              <a:buSzPts val="3200"/>
              <a:buFont typeface="Noto Sans Symbols"/>
              <a:buChar char="❖"/>
            </a:pPr>
            <a:r>
              <a:rPr lang="en" sz="3200" u="sng">
                <a:solidFill>
                  <a:srgbClr val="FFFF00"/>
                </a:solidFill>
              </a:rPr>
              <a:t>P</a:t>
            </a:r>
            <a:r>
              <a:rPr lang="en" sz="3200">
                <a:solidFill>
                  <a:srgbClr val="FFFF00"/>
                </a:solidFill>
              </a:rPr>
              <a:t>:</a:t>
            </a:r>
            <a:r>
              <a:rPr b="1" lang="en" sz="3200">
                <a:solidFill>
                  <a:schemeClr val="lt1"/>
                </a:solidFill>
              </a:rPr>
              <a:t> </a:t>
            </a:r>
            <a:r>
              <a:rPr lang="en" sz="3200">
                <a:solidFill>
                  <a:schemeClr val="lt2"/>
                </a:solidFill>
              </a:rPr>
              <a:t>Our Father Thou art in heaven, lead us not, Lord, into temptation.</a:t>
            </a:r>
            <a:endParaRPr sz="3200">
              <a:solidFill>
                <a:schemeClr val="lt2"/>
              </a:solidFill>
            </a:endParaRPr>
          </a:p>
          <a:p>
            <a:pPr indent="0" lvl="0" marL="0" rtl="0" algn="l">
              <a:spcBef>
                <a:spcPts val="0"/>
              </a:spcBef>
              <a:spcAft>
                <a:spcPts val="0"/>
              </a:spcAft>
              <a:buNone/>
            </a:pPr>
            <a:r>
              <a:t/>
            </a:r>
            <a:endParaRPr sz="3200"/>
          </a:p>
        </p:txBody>
      </p:sp>
    </p:spTree>
  </p:cSld>
  <p:clrMapOvr>
    <a:masterClrMapping/>
  </p:clrMapOvr>
  <p:transition spd="med">
    <p:fade thruBlk="1"/>
  </p:transition>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7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11" name="Google Shape;1211;p176"/>
          <p:cNvSpPr txBox="1"/>
          <p:nvPr>
            <p:ph idx="1" type="body"/>
          </p:nvPr>
        </p:nvSpPr>
        <p:spPr>
          <a:xfrm>
            <a:off x="421325" y="695300"/>
            <a:ext cx="4134600" cy="4591200"/>
          </a:xfrm>
          <a:prstGeom prst="rect">
            <a:avLst/>
          </a:prstGeom>
          <a:noFill/>
          <a:ln>
            <a:noFill/>
          </a:ln>
        </p:spPr>
        <p:txBody>
          <a:bodyPr anchorCtr="0" anchor="t" bIns="46025" lIns="92075" spcFirstLastPara="1" rIns="92075" wrap="square" tIns="46025">
            <a:noAutofit/>
          </a:bodyPr>
          <a:lstStyle/>
          <a:p>
            <a:pPr indent="-363537" lvl="0" marL="465137" marR="0" rtl="0" algn="l">
              <a:lnSpc>
                <a:spcPct val="100000"/>
              </a:lnSpc>
              <a:spcBef>
                <a:spcPts val="0"/>
              </a:spcBef>
              <a:spcAft>
                <a:spcPts val="0"/>
              </a:spcAft>
              <a:buClr>
                <a:srgbClr val="33CC33"/>
              </a:buClr>
              <a:buSzPts val="1800"/>
              <a:buChar char="❖"/>
            </a:pPr>
            <a:r>
              <a:rPr lang="en" sz="1800" u="sng">
                <a:solidFill>
                  <a:schemeClr val="lt2"/>
                </a:solidFill>
              </a:rPr>
              <a:t>ካ</a:t>
            </a:r>
            <a:r>
              <a:rPr b="0" i="0" lang="en" sz="1800" u="none">
                <a:solidFill>
                  <a:schemeClr val="lt2"/>
                </a:solidFill>
                <a:latin typeface="Arial"/>
                <a:ea typeface="Arial"/>
                <a:cs typeface="Arial"/>
                <a:sym typeface="Arial"/>
              </a:rPr>
              <a:t>፡</a:t>
            </a:r>
            <a:r>
              <a:rPr b="0" i="0" lang="en" sz="1800" u="none">
                <a:solidFill>
                  <a:srgbClr val="FFFF00"/>
                </a:solidFill>
                <a:latin typeface="Arial"/>
                <a:ea typeface="Arial"/>
                <a:cs typeface="Arial"/>
                <a:sym typeface="Arial"/>
              </a:rPr>
              <a:t> </a:t>
            </a:r>
            <a:r>
              <a:rPr lang="en" sz="1800">
                <a:solidFill>
                  <a:srgbClr val="FFFF00"/>
                </a:solidFill>
              </a:rPr>
              <a:t>፡- ወካዕበ ናስተበቍዕ ለዘኵሎ ይእኅዝ እግዚአብሔር አብ ለእግዚእነ ወመድኃኒነ ኢየሱስ  ክርስቶስ። ኦ ዘአፍቀርከ ትሕትናሁ ለእጓለ እመሕያው እምዕበዮሙ ለመላእክት። ኦ ዘአፍቀርከ ንዴተ ዚአሁ ለአዳም እመዛግብቲሆሙ ለነገደ አብርሃም።</a:t>
            </a:r>
            <a:endParaRPr sz="1800">
              <a:solidFill>
                <a:srgbClr val="FFFF00"/>
              </a:solidFill>
            </a:endParaRPr>
          </a:p>
          <a:p>
            <a:pPr indent="-363537" lvl="0" marL="465137" rtl="0" algn="l">
              <a:spcBef>
                <a:spcPts val="640"/>
              </a:spcBef>
              <a:spcAft>
                <a:spcPts val="0"/>
              </a:spcAft>
              <a:buClr>
                <a:srgbClr val="FFFFFF"/>
              </a:buClr>
              <a:buSzPts val="1800"/>
              <a:buChar char="❖"/>
            </a:pPr>
            <a:r>
              <a:rPr lang="en" sz="1800">
                <a:solidFill>
                  <a:srgbClr val="FFFFFF"/>
                </a:solidFill>
              </a:rPr>
              <a:t>ከም ብሓድሽ ኵሉ ንዚኅዝ እግዚአብሔር ኣቦ ጐይታናን መድኃኒናን ኢየሱስ ክርስቶስ ንልምን ኣሎና። ካብ ዕቤት መላእኽቲ ትሕትና ደቂ ሰብ ዘፍቀርካ ኦ ኻብ መዛግብቲ ነገድ ኣብርሃም ድኽነት ኣዳም ዘፍቀርካ። </a:t>
            </a:r>
            <a:endParaRPr b="1" sz="1800">
              <a:solidFill>
                <a:srgbClr val="FFFFFF"/>
              </a:solidFill>
              <a:latin typeface="Calibri"/>
              <a:ea typeface="Calibri"/>
              <a:cs typeface="Calibri"/>
              <a:sym typeface="Calibri"/>
            </a:endParaRPr>
          </a:p>
          <a:p>
            <a:pPr indent="0" lvl="0" marL="465137" marR="0" rtl="0" algn="l">
              <a:lnSpc>
                <a:spcPct val="100000"/>
              </a:lnSpc>
              <a:spcBef>
                <a:spcPts val="640"/>
              </a:spcBef>
              <a:spcAft>
                <a:spcPts val="0"/>
              </a:spcAft>
              <a:buNone/>
            </a:pPr>
            <a:r>
              <a:t/>
            </a:r>
            <a:endParaRPr sz="1800">
              <a:solidFill>
                <a:srgbClr val="00FF00"/>
              </a:solidFill>
            </a:endParaRPr>
          </a:p>
          <a:p>
            <a:pPr indent="0" lvl="0" marL="0" marR="0" rtl="0" algn="l">
              <a:lnSpc>
                <a:spcPct val="100000"/>
              </a:lnSpc>
              <a:spcBef>
                <a:spcPts val="800"/>
              </a:spcBef>
              <a:spcAft>
                <a:spcPts val="0"/>
              </a:spcAft>
              <a:buNone/>
            </a:pPr>
            <a:r>
              <a:t/>
            </a:r>
            <a:endParaRPr b="0" i="0" sz="18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800" u="none">
              <a:solidFill>
                <a:schemeClr val="lt1"/>
              </a:solidFill>
              <a:latin typeface="Arial"/>
              <a:ea typeface="Arial"/>
              <a:cs typeface="Arial"/>
              <a:sym typeface="Arial"/>
            </a:endParaRPr>
          </a:p>
        </p:txBody>
      </p:sp>
      <p:sp>
        <p:nvSpPr>
          <p:cNvPr id="1212" name="Google Shape;1212;p176"/>
          <p:cNvSpPr txBox="1"/>
          <p:nvPr/>
        </p:nvSpPr>
        <p:spPr>
          <a:xfrm>
            <a:off x="4174425" y="579050"/>
            <a:ext cx="4630800" cy="4643100"/>
          </a:xfrm>
          <a:prstGeom prst="rect">
            <a:avLst/>
          </a:prstGeom>
          <a:noFill/>
          <a:ln>
            <a:noFill/>
          </a:ln>
        </p:spPr>
        <p:txBody>
          <a:bodyPr anchorCtr="0" anchor="t" bIns="91425" lIns="91425" spcFirstLastPara="1" rIns="91425" wrap="square" tIns="91425">
            <a:noAutofit/>
          </a:bodyPr>
          <a:lstStyle/>
          <a:p>
            <a:pPr indent="-376237" lvl="0" marL="465137" rtl="0" algn="l">
              <a:spcBef>
                <a:spcPts val="640"/>
              </a:spcBef>
              <a:spcAft>
                <a:spcPts val="0"/>
              </a:spcAft>
              <a:buClr>
                <a:srgbClr val="0000FF"/>
              </a:buClr>
              <a:buSzPts val="1800"/>
              <a:buFont typeface="Noto Sans Symbols"/>
              <a:buChar char="❖"/>
            </a:pPr>
            <a:r>
              <a:rPr lang="en" sz="1800" u="sng">
                <a:solidFill>
                  <a:schemeClr val="lt2"/>
                </a:solidFill>
              </a:rPr>
              <a:t>K</a:t>
            </a:r>
            <a:r>
              <a:rPr lang="en" sz="1800">
                <a:solidFill>
                  <a:schemeClr val="lt2"/>
                </a:solidFill>
              </a:rPr>
              <a:t>: </a:t>
            </a:r>
            <a:r>
              <a:rPr lang="en" sz="1800">
                <a:solidFill>
                  <a:srgbClr val="FFFF00"/>
                </a:solidFill>
              </a:rPr>
              <a:t>we-ka’ibe nastebequo leze-kulo yi’ihiz Igzīabhier Ab le-Igzīine weMedhanīne īyesus Kristos:: O ze-afqerke ti’hatnahu le-igwale ime-hyaw im-ibeyomu le-melaikt:: O ze-afqerke nidiete zīahu le-adam imezagbtīhomu le-negede Abriham:: </a:t>
            </a:r>
            <a:endParaRPr sz="1800">
              <a:solidFill>
                <a:srgbClr val="00FF00"/>
              </a:solidFill>
            </a:endParaRPr>
          </a:p>
          <a:p>
            <a:pPr indent="-325437" lvl="0" marL="465137" rtl="0" algn="l">
              <a:spcBef>
                <a:spcPts val="800"/>
              </a:spcBef>
              <a:spcAft>
                <a:spcPts val="0"/>
              </a:spcAft>
              <a:buClr>
                <a:srgbClr val="FF0000"/>
              </a:buClr>
              <a:buSzPts val="1800"/>
              <a:buFont typeface="Noto Sans Symbols"/>
              <a:buChar char="❖"/>
            </a:pPr>
            <a:r>
              <a:rPr lang="en" sz="1800" u="sng">
                <a:solidFill>
                  <a:srgbClr val="FFFF00"/>
                </a:solidFill>
              </a:rPr>
              <a:t>Pr</a:t>
            </a:r>
            <a:r>
              <a:rPr lang="en" sz="1800">
                <a:solidFill>
                  <a:srgbClr val="FFFF00"/>
                </a:solidFill>
              </a:rPr>
              <a:t>:</a:t>
            </a:r>
            <a:r>
              <a:rPr lang="en" sz="1800">
                <a:solidFill>
                  <a:schemeClr val="lt1"/>
                </a:solidFill>
              </a:rPr>
              <a:t> </a:t>
            </a:r>
            <a:r>
              <a:rPr lang="en" sz="1800">
                <a:solidFill>
                  <a:schemeClr val="lt2"/>
                </a:solidFill>
              </a:rPr>
              <a:t>Again we supplicate God the almighty, Father of our Lord and Saviour Jesus Christ O Thou Who loved the humility of man more than the greatness of angels, O Thou Who loved the poverty of Adam more than the treasuries of the tribe of Abraham.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0"/>
              </a:spcBef>
              <a:spcAft>
                <a:spcPts val="0"/>
              </a:spcAft>
              <a:buNone/>
            </a:pPr>
            <a:r>
              <a:t/>
            </a:r>
            <a:endParaRPr sz="1800"/>
          </a:p>
        </p:txBody>
      </p:sp>
      <p:sp>
        <p:nvSpPr>
          <p:cNvPr id="1213" name="Google Shape;1213;p176"/>
          <p:cNvSpPr txBox="1"/>
          <p:nvPr/>
        </p:nvSpPr>
        <p:spPr>
          <a:xfrm>
            <a:off x="680325" y="220669"/>
            <a:ext cx="7341000" cy="238200"/>
          </a:xfrm>
          <a:prstGeom prst="rect">
            <a:avLst/>
          </a:prstGeom>
          <a:noFill/>
          <a:ln>
            <a:noFill/>
          </a:ln>
        </p:spPr>
        <p:txBody>
          <a:bodyPr anchorCtr="0" anchor="t" bIns="91425" lIns="91425" spcFirstLastPara="1" rIns="91425" wrap="square" tIns="91425">
            <a:noAutofit/>
          </a:bodyPr>
          <a:lstStyle/>
          <a:p>
            <a:pPr indent="0" lvl="0" marL="465137" rtl="0" algn="ctr">
              <a:spcBef>
                <a:spcPts val="0"/>
              </a:spcBef>
              <a:spcAft>
                <a:spcPts val="0"/>
              </a:spcAft>
              <a:buNone/>
            </a:pPr>
            <a:r>
              <a:rPr lang="en" sz="2400" u="sng">
                <a:solidFill>
                  <a:srgbClr val="FFFFFF"/>
                </a:solidFill>
              </a:rPr>
              <a:t>ሐዳፌ ነፍስ</a:t>
            </a:r>
            <a:r>
              <a:rPr lang="en" sz="2400">
                <a:solidFill>
                  <a:srgbClr val="FFFFFF"/>
                </a:solidFill>
              </a:rPr>
              <a:t>; </a:t>
            </a:r>
            <a:r>
              <a:rPr lang="en" sz="2400" u="sng">
                <a:solidFill>
                  <a:srgbClr val="FFFFFF"/>
                </a:solidFill>
              </a:rPr>
              <a:t>Hadafie Nefs</a:t>
            </a:r>
            <a:r>
              <a:rPr lang="en" sz="2400">
                <a:solidFill>
                  <a:srgbClr val="FFFFFF"/>
                </a:solidFill>
              </a:rPr>
              <a:t>; </a:t>
            </a:r>
            <a:r>
              <a:rPr lang="en" sz="2400" u="sng">
                <a:solidFill>
                  <a:srgbClr val="FFFFFF"/>
                </a:solidFill>
              </a:rPr>
              <a:t>Purifier of our Souls</a:t>
            </a:r>
            <a:r>
              <a:rPr lang="en" sz="2400">
                <a:solidFill>
                  <a:srgbClr val="FFFFFF"/>
                </a:solidFill>
              </a:rPr>
              <a:t> </a:t>
            </a:r>
            <a:endParaRPr>
              <a:solidFill>
                <a:srgbClr val="FFFFFF"/>
              </a:solidFill>
            </a:endParaRPr>
          </a:p>
        </p:txBody>
      </p:sp>
    </p:spTree>
  </p:cSld>
  <p:clrMapOvr>
    <a:masterClrMapping/>
  </p:clrMapOvr>
  <p:transition spd="med">
    <p:fade thruBlk="1"/>
  </p:transition>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17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19" name="Google Shape;1219;p177"/>
          <p:cNvSpPr txBox="1"/>
          <p:nvPr>
            <p:ph idx="1" type="body"/>
          </p:nvPr>
        </p:nvSpPr>
        <p:spPr>
          <a:xfrm>
            <a:off x="414650" y="276200"/>
            <a:ext cx="4686300" cy="4591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2500"/>
              <a:buChar char="❖"/>
            </a:pPr>
            <a:r>
              <a:rPr lang="en" sz="2500" u="sng">
                <a:solidFill>
                  <a:schemeClr val="lt2"/>
                </a:solidFill>
              </a:rPr>
              <a:t>ካ</a:t>
            </a:r>
            <a:r>
              <a:rPr b="0" i="0" lang="en" sz="2500" u="none">
                <a:solidFill>
                  <a:schemeClr val="lt2"/>
                </a:solidFill>
                <a:latin typeface="Arial"/>
                <a:ea typeface="Arial"/>
                <a:cs typeface="Arial"/>
                <a:sym typeface="Arial"/>
              </a:rPr>
              <a:t>፡</a:t>
            </a:r>
            <a:r>
              <a:rPr b="0" i="0" lang="en" sz="2500" u="none">
                <a:solidFill>
                  <a:srgbClr val="FFFF00"/>
                </a:solidFill>
                <a:latin typeface="Arial"/>
                <a:ea typeface="Arial"/>
                <a:cs typeface="Arial"/>
                <a:sym typeface="Arial"/>
              </a:rPr>
              <a:t> </a:t>
            </a:r>
            <a:r>
              <a:rPr lang="en" sz="2500">
                <a:solidFill>
                  <a:srgbClr val="FFFF00"/>
                </a:solidFill>
              </a:rPr>
              <a:t>ኦ ዘፈተውከ ሥነ ላህዩ ለዳዊት እመልክዐ ገጹ ለኤልያብ ወልደ ኢያቡሳዊት። ኦ ዘለከ አፍቅሮተ ሰብእ እንዘ አምላክ አንተ እግዚአብሔር አምላክነ።</a:t>
            </a:r>
            <a:endParaRPr sz="2500"/>
          </a:p>
          <a:p>
            <a:pPr indent="-420687" lvl="0" marL="465137" marR="0" rtl="0" algn="l">
              <a:lnSpc>
                <a:spcPct val="100000"/>
              </a:lnSpc>
              <a:spcBef>
                <a:spcPts val="640"/>
              </a:spcBef>
              <a:spcAft>
                <a:spcPts val="0"/>
              </a:spcAft>
              <a:buClr>
                <a:srgbClr val="FFFFFF"/>
              </a:buClr>
              <a:buSzPts val="2500"/>
              <a:buChar char="❖"/>
            </a:pPr>
            <a:r>
              <a:rPr lang="en" sz="2500">
                <a:solidFill>
                  <a:srgbClr val="FFFFFF"/>
                </a:solidFill>
              </a:rPr>
              <a:t>ኦ ኻብ ለመልክዕ ገጽ ኤልያብ ወዲ ኢያቡሳዊት ምጭውነት ዳዊት  ዝፈቶኻ ። ኣምላኽ ክነስኻ ፍቕሪ ሰብ ዘሎካ እግዚአብሔር ኣምላኽና ንስኻ ኢኻ።</a:t>
            </a:r>
            <a:endParaRPr b="0" i="0" sz="25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5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500" u="none">
              <a:solidFill>
                <a:schemeClr val="lt1"/>
              </a:solidFill>
              <a:latin typeface="Arial"/>
              <a:ea typeface="Arial"/>
              <a:cs typeface="Arial"/>
              <a:sym typeface="Arial"/>
            </a:endParaRPr>
          </a:p>
        </p:txBody>
      </p:sp>
      <p:sp>
        <p:nvSpPr>
          <p:cNvPr id="1220" name="Google Shape;1220;p177"/>
          <p:cNvSpPr txBox="1"/>
          <p:nvPr/>
        </p:nvSpPr>
        <p:spPr>
          <a:xfrm>
            <a:off x="4664350" y="236150"/>
            <a:ext cx="4234500" cy="4643100"/>
          </a:xfrm>
          <a:prstGeom prst="rect">
            <a:avLst/>
          </a:prstGeom>
          <a:noFill/>
          <a:ln>
            <a:noFill/>
          </a:ln>
        </p:spPr>
        <p:txBody>
          <a:bodyPr anchorCtr="0" anchor="t" bIns="91425" lIns="91425" spcFirstLastPara="1" rIns="91425" wrap="square" tIns="91425">
            <a:noAutofit/>
          </a:bodyPr>
          <a:lstStyle/>
          <a:p>
            <a:pPr indent="-401637" lvl="0" marL="465137" rtl="0" algn="l">
              <a:spcBef>
                <a:spcPts val="640"/>
              </a:spcBef>
              <a:spcAft>
                <a:spcPts val="0"/>
              </a:spcAft>
              <a:buClr>
                <a:srgbClr val="0000FF"/>
              </a:buClr>
              <a:buSzPts val="2200"/>
              <a:buFont typeface="Noto Sans Symbols"/>
              <a:buChar char="❖"/>
            </a:pPr>
            <a:r>
              <a:rPr lang="en" sz="2200" u="sng">
                <a:solidFill>
                  <a:schemeClr val="lt2"/>
                </a:solidFill>
              </a:rPr>
              <a:t>K</a:t>
            </a:r>
            <a:r>
              <a:rPr lang="en" sz="2200">
                <a:solidFill>
                  <a:schemeClr val="lt2"/>
                </a:solidFill>
              </a:rPr>
              <a:t>: </a:t>
            </a:r>
            <a:r>
              <a:rPr lang="en" sz="2200">
                <a:solidFill>
                  <a:srgbClr val="FFFF00"/>
                </a:solidFill>
              </a:rPr>
              <a:t>O ze-fetewke sine lahyu le-Dawīt imelka getsu le-ielyab welde īyabusawīt:: O zeleke afqirote sebi inze amlak ante Igzīabhier Amlakine:: </a:t>
            </a:r>
            <a:endParaRPr sz="2200">
              <a:solidFill>
                <a:srgbClr val="00FF00"/>
              </a:solidFill>
            </a:endParaRPr>
          </a:p>
          <a:p>
            <a:pPr indent="-350837" lvl="0" marL="465137" rtl="0" algn="l">
              <a:spcBef>
                <a:spcPts val="800"/>
              </a:spcBef>
              <a:spcAft>
                <a:spcPts val="0"/>
              </a:spcAft>
              <a:buClr>
                <a:srgbClr val="FF0000"/>
              </a:buClr>
              <a:buSzPts val="2200"/>
              <a:buFont typeface="Noto Sans Symbols"/>
              <a:buChar char="❖"/>
            </a:pPr>
            <a:r>
              <a:rPr lang="en" sz="2200" u="sng">
                <a:solidFill>
                  <a:srgbClr val="FFFF00"/>
                </a:solidFill>
              </a:rPr>
              <a:t>Pr</a:t>
            </a:r>
            <a:r>
              <a:rPr lang="en" sz="2200">
                <a:solidFill>
                  <a:srgbClr val="FFFF00"/>
                </a:solidFill>
              </a:rPr>
              <a:t>:</a:t>
            </a:r>
            <a:r>
              <a:rPr lang="en" sz="2200">
                <a:solidFill>
                  <a:schemeClr val="lt1"/>
                </a:solidFill>
              </a:rPr>
              <a:t> </a:t>
            </a:r>
            <a:r>
              <a:rPr lang="en" sz="2200">
                <a:solidFill>
                  <a:schemeClr val="lt2"/>
                </a:solidFill>
              </a:rPr>
              <a:t>O Thou Who loved the beauty of David more than the beauty of Eliab the son of the Jebusite: O Thou Who loves man, while Thou art God, Thou art the Lord our God</a:t>
            </a:r>
            <a:endParaRPr sz="2200">
              <a:solidFill>
                <a:schemeClr val="lt2"/>
              </a:solidFill>
            </a:endParaRPr>
          </a:p>
          <a:p>
            <a:pPr indent="0" lvl="0" marL="465137"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0"/>
              </a:spcBef>
              <a:spcAft>
                <a:spcPts val="0"/>
              </a:spcAft>
              <a:buNone/>
            </a:pPr>
            <a:r>
              <a:t/>
            </a:r>
            <a:endParaRPr sz="2200"/>
          </a:p>
        </p:txBody>
      </p:sp>
    </p:spTree>
  </p:cSld>
  <p:clrMapOvr>
    <a:masterClrMapping/>
  </p:clrMapOvr>
  <p:transition spd="med">
    <p:fade thruBlk="1"/>
  </p:transition>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17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26" name="Google Shape;1226;p178"/>
          <p:cNvSpPr txBox="1"/>
          <p:nvPr>
            <p:ph idx="1" type="body"/>
          </p:nvPr>
        </p:nvSpPr>
        <p:spPr>
          <a:xfrm>
            <a:off x="369900" y="250325"/>
            <a:ext cx="4526400" cy="4591200"/>
          </a:xfrm>
          <a:prstGeom prst="rect">
            <a:avLst/>
          </a:prstGeom>
          <a:noFill/>
          <a:ln>
            <a:noFill/>
          </a:ln>
        </p:spPr>
        <p:txBody>
          <a:bodyPr anchorCtr="0" anchor="t" bIns="46025" lIns="92075" spcFirstLastPara="1" rIns="92075" wrap="square" tIns="46025">
            <a:noAutofit/>
          </a:bodyPr>
          <a:lstStyle/>
          <a:p>
            <a:pPr indent="-376237" lvl="0" marL="465137" rtl="0" algn="l">
              <a:spcBef>
                <a:spcPts val="640"/>
              </a:spcBef>
              <a:spcAft>
                <a:spcPts val="0"/>
              </a:spcAft>
              <a:buClr>
                <a:srgbClr val="00CC00"/>
              </a:buClr>
              <a:buSzPts val="1800"/>
              <a:buChar char="❖"/>
            </a:pPr>
            <a:r>
              <a:rPr lang="en" sz="1800" u="sng">
                <a:solidFill>
                  <a:schemeClr val="lt2"/>
                </a:solidFill>
              </a:rPr>
              <a:t>ዲ</a:t>
            </a:r>
            <a:r>
              <a:rPr lang="en" sz="1800">
                <a:solidFill>
                  <a:schemeClr val="lt2"/>
                </a:solidFill>
              </a:rPr>
              <a:t>፦ </a:t>
            </a:r>
            <a:r>
              <a:rPr lang="en" sz="1800">
                <a:solidFill>
                  <a:srgbClr val="FFFF00"/>
                </a:solidFill>
              </a:rPr>
              <a:t>ጸልዩ።</a:t>
            </a:r>
            <a:endParaRPr sz="1800">
              <a:solidFill>
                <a:srgbClr val="FFFF00"/>
              </a:solidFill>
            </a:endParaRPr>
          </a:p>
          <a:p>
            <a:pPr indent="-376237" lvl="0" marL="465137" rtl="0" algn="l">
              <a:spcBef>
                <a:spcPts val="640"/>
              </a:spcBef>
              <a:spcAft>
                <a:spcPts val="0"/>
              </a:spcAft>
              <a:buClr>
                <a:srgbClr val="FFFFFF"/>
              </a:buClr>
              <a:buSzPts val="1800"/>
              <a:buChar char="❖"/>
            </a:pPr>
            <a:r>
              <a:rPr lang="en" sz="1800" u="sng">
                <a:solidFill>
                  <a:srgbClr val="FFFFFF"/>
                </a:solidFill>
              </a:rPr>
              <a:t>ሕዝቢ</a:t>
            </a:r>
            <a:r>
              <a:rPr lang="en" sz="1800">
                <a:solidFill>
                  <a:srgbClr val="FFFFFF"/>
                </a:solidFill>
              </a:rPr>
              <a:t>፦ “ኣብ ሰማያት እትነብር ኣቦና” ይበል።</a:t>
            </a:r>
            <a:endParaRPr sz="1800">
              <a:solidFill>
                <a:srgbClr val="FFFFFF"/>
              </a:solidFill>
            </a:endParaRPr>
          </a:p>
          <a:p>
            <a:pPr indent="-376237" lvl="0" marL="465137" rtl="0" algn="l">
              <a:spcBef>
                <a:spcPts val="640"/>
              </a:spcBef>
              <a:spcAft>
                <a:spcPts val="0"/>
              </a:spcAft>
              <a:buClr>
                <a:srgbClr val="00CC00"/>
              </a:buClr>
              <a:buSzPts val="1800"/>
              <a:buChar char="❖"/>
            </a:pPr>
            <a:r>
              <a:rPr lang="en" sz="1800" u="sng">
                <a:solidFill>
                  <a:schemeClr val="lt2"/>
                </a:solidFill>
              </a:rPr>
              <a:t>ካ</a:t>
            </a:r>
            <a:r>
              <a:rPr lang="en" sz="1800">
                <a:solidFill>
                  <a:schemeClr val="lt2"/>
                </a:solidFill>
              </a:rPr>
              <a:t>፦ </a:t>
            </a:r>
            <a:r>
              <a:rPr lang="en" sz="1800">
                <a:solidFill>
                  <a:srgbClr val="FFFF00"/>
                </a:solidFill>
              </a:rPr>
              <a:t>ኅድፍ ነፍስነ ወሥጋነ ኦ ኅዳፊ። ኦ አምላክ መስተሣህል አቡሁ ለእግዚእነ ወመድኅኒነ ኢየሱስ ክርስቶስ። ቶሳሕከ ማየ ምስለ ወይን ነፋስ ምስለ እሳት ወማየሂ ዘምስለ መሬት ከማሁ ቶስሕ ድካመ ዚአነ ውስተ ጽንዐ መለኮትከ። </a:t>
            </a:r>
            <a:endParaRPr sz="1800">
              <a:solidFill>
                <a:srgbClr val="FFFF00"/>
              </a:solidFill>
            </a:endParaRPr>
          </a:p>
          <a:p>
            <a:pPr indent="-376237" lvl="0" marL="465137" rtl="0" algn="l">
              <a:spcBef>
                <a:spcPts val="640"/>
              </a:spcBef>
              <a:spcAft>
                <a:spcPts val="0"/>
              </a:spcAft>
              <a:buClr>
                <a:srgbClr val="FFFFFF"/>
              </a:buClr>
              <a:buSzPts val="1800"/>
              <a:buChar char="❖"/>
            </a:pPr>
            <a:r>
              <a:rPr lang="en" sz="1800">
                <a:solidFill>
                  <a:srgbClr val="FFFFFF"/>
                </a:solidFill>
              </a:rPr>
              <a:t>ኦ መንጽሒ ነፍስናን ሥጋናን ኣንጽሕ። ኦ ይቕረ በሃሊ ኣምላኽ ኣቦኡ ንጐይታናን መድኃኒናን ኢየሱስ ክርስቶስ ናማይ ምስ ወይኒ ንንፋስ ምስ ሓዊ ንማይ ምስ መሬት ዝሓወስካ ከምኡ ንድኻምና ምስ ጽንዓት መለኮትካ ሓውስ። </a:t>
            </a:r>
            <a:endParaRPr sz="1800" u="sng">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0" i="0" sz="1800" u="none">
              <a:solidFill>
                <a:schemeClr val="lt1"/>
              </a:solidFill>
              <a:latin typeface="Arial"/>
              <a:ea typeface="Arial"/>
              <a:cs typeface="Arial"/>
              <a:sym typeface="Arial"/>
            </a:endParaRPr>
          </a:p>
        </p:txBody>
      </p:sp>
      <p:sp>
        <p:nvSpPr>
          <p:cNvPr id="1227" name="Google Shape;1227;p178"/>
          <p:cNvSpPr txBox="1"/>
          <p:nvPr/>
        </p:nvSpPr>
        <p:spPr>
          <a:xfrm>
            <a:off x="4457125" y="193163"/>
            <a:ext cx="4370700" cy="4724100"/>
          </a:xfrm>
          <a:prstGeom prst="rect">
            <a:avLst/>
          </a:prstGeom>
          <a:noFill/>
          <a:ln>
            <a:noFill/>
          </a:ln>
        </p:spPr>
        <p:txBody>
          <a:bodyPr anchorCtr="0" anchor="t" bIns="91425" lIns="91425" spcFirstLastPara="1" rIns="91425" wrap="square" tIns="91425">
            <a:noAutofit/>
          </a:bodyPr>
          <a:lstStyle/>
          <a:p>
            <a:pPr indent="-369887" lvl="0" marL="465137" rtl="0" algn="l">
              <a:spcBef>
                <a:spcPts val="640"/>
              </a:spcBef>
              <a:spcAft>
                <a:spcPts val="0"/>
              </a:spcAft>
              <a:buClr>
                <a:srgbClr val="0000FF"/>
              </a:buClr>
              <a:buSzPts val="1700"/>
              <a:buFont typeface="Noto Sans Symbols"/>
              <a:buChar char="❖"/>
            </a:pPr>
            <a:r>
              <a:rPr lang="en" sz="1700" u="sng">
                <a:solidFill>
                  <a:schemeClr val="lt2"/>
                </a:solidFill>
              </a:rPr>
              <a:t>D</a:t>
            </a:r>
            <a:r>
              <a:rPr lang="en" sz="1700">
                <a:solidFill>
                  <a:schemeClr val="lt2"/>
                </a:solidFill>
              </a:rPr>
              <a:t>: </a:t>
            </a:r>
            <a:r>
              <a:rPr lang="en" sz="1700">
                <a:solidFill>
                  <a:srgbClr val="FFFF00"/>
                </a:solidFill>
              </a:rPr>
              <a:t>Tseliyu</a:t>
            </a:r>
            <a:endParaRPr sz="1700">
              <a:solidFill>
                <a:srgbClr val="FFFF00"/>
              </a:solidFill>
            </a:endParaRPr>
          </a:p>
          <a:p>
            <a:pPr indent="-369887" lvl="0" marL="465137" rtl="0" algn="l">
              <a:spcBef>
                <a:spcPts val="640"/>
              </a:spcBef>
              <a:spcAft>
                <a:spcPts val="0"/>
              </a:spcAft>
              <a:buClr>
                <a:srgbClr val="FF0000"/>
              </a:buClr>
              <a:buSzPts val="1700"/>
              <a:buFont typeface="Noto Sans Symbols"/>
              <a:buChar char="❖"/>
            </a:pPr>
            <a:r>
              <a:rPr lang="en" sz="1700" u="sng">
                <a:solidFill>
                  <a:srgbClr val="FFFF00"/>
                </a:solidFill>
              </a:rPr>
              <a:t>H</a:t>
            </a:r>
            <a:r>
              <a:rPr lang="en" sz="1700">
                <a:solidFill>
                  <a:srgbClr val="FFFF00"/>
                </a:solidFill>
              </a:rPr>
              <a:t>:</a:t>
            </a:r>
            <a:r>
              <a:rPr lang="en" sz="1700">
                <a:solidFill>
                  <a:srgbClr val="FFFFFF"/>
                </a:solidFill>
              </a:rPr>
              <a:t> Says: ‘Our Father’</a:t>
            </a:r>
            <a:endParaRPr sz="1700">
              <a:solidFill>
                <a:srgbClr val="FFFF00"/>
              </a:solidFill>
            </a:endParaRPr>
          </a:p>
          <a:p>
            <a:pPr indent="-369887" lvl="0" marL="465137" rtl="0" algn="l">
              <a:spcBef>
                <a:spcPts val="640"/>
              </a:spcBef>
              <a:spcAft>
                <a:spcPts val="0"/>
              </a:spcAft>
              <a:buClr>
                <a:srgbClr val="0000FF"/>
              </a:buClr>
              <a:buSzPts val="1700"/>
              <a:buFont typeface="Noto Sans Symbols"/>
              <a:buChar char="❖"/>
            </a:pPr>
            <a:r>
              <a:rPr lang="en" sz="1700" u="sng">
                <a:solidFill>
                  <a:srgbClr val="FFFFFF"/>
                </a:solidFill>
              </a:rPr>
              <a:t>K</a:t>
            </a:r>
            <a:r>
              <a:rPr lang="en" sz="1700">
                <a:solidFill>
                  <a:srgbClr val="FFFFFF"/>
                </a:solidFill>
              </a:rPr>
              <a:t>: </a:t>
            </a:r>
            <a:r>
              <a:rPr lang="en" sz="1700">
                <a:solidFill>
                  <a:srgbClr val="FFFF00"/>
                </a:solidFill>
              </a:rPr>
              <a:t>hidif nefsine we-sigane o hidafī:: o amlak mestesahil abuhu leIgzīine weMedhanīne īyesus Kristos:: tosahke maye misle weyn nefas misle isat we-mayehī ze-misle meriet kemahu tosih dikame zīane wiste tsina melekotike::</a:t>
            </a:r>
            <a:endParaRPr sz="1700">
              <a:solidFill>
                <a:srgbClr val="FFFF00"/>
              </a:solidFill>
            </a:endParaRPr>
          </a:p>
          <a:p>
            <a:pPr indent="-319087" lvl="0" marL="465137" rtl="0" algn="l">
              <a:spcBef>
                <a:spcPts val="800"/>
              </a:spcBef>
              <a:spcAft>
                <a:spcPts val="0"/>
              </a:spcAft>
              <a:buClr>
                <a:srgbClr val="FF0000"/>
              </a:buClr>
              <a:buSzPts val="1700"/>
              <a:buFont typeface="Noto Sans Symbols"/>
              <a:buChar char="❖"/>
            </a:pPr>
            <a:r>
              <a:rPr lang="en" sz="1700" u="sng">
                <a:solidFill>
                  <a:srgbClr val="FFFF00"/>
                </a:solidFill>
              </a:rPr>
              <a:t>Pr</a:t>
            </a:r>
            <a:r>
              <a:rPr lang="en" sz="1700">
                <a:solidFill>
                  <a:srgbClr val="FFFF00"/>
                </a:solidFill>
              </a:rPr>
              <a:t>:</a:t>
            </a:r>
            <a:r>
              <a:rPr lang="en" sz="1700">
                <a:solidFill>
                  <a:schemeClr val="lt1"/>
                </a:solidFill>
              </a:rPr>
              <a:t> O </a:t>
            </a:r>
            <a:r>
              <a:rPr lang="en" sz="1700">
                <a:solidFill>
                  <a:schemeClr val="lt2"/>
                </a:solidFill>
              </a:rPr>
              <a:t>purifier, purify our souls and bodies, O merciful God, Father of our Lord and Saviour Jesus Christ.Thou mixed water with wine, wind with fire, water with earth, likewise unite our weakness with the power of Thy divinity.</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0"/>
              </a:spcBef>
              <a:spcAft>
                <a:spcPts val="0"/>
              </a:spcAft>
              <a:buNone/>
            </a:pPr>
            <a:r>
              <a:t/>
            </a:r>
            <a:endParaRPr sz="1700"/>
          </a:p>
        </p:txBody>
      </p:sp>
    </p:spTree>
  </p:cSld>
  <p:clrMapOvr>
    <a:masterClrMapping/>
  </p:clrMapOvr>
  <p:transition spd="med">
    <p:fade thruBlk="1"/>
  </p:transition>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17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33" name="Google Shape;1233;p179"/>
          <p:cNvSpPr txBox="1"/>
          <p:nvPr>
            <p:ph idx="1" type="body"/>
          </p:nvPr>
        </p:nvSpPr>
        <p:spPr>
          <a:xfrm>
            <a:off x="446125" y="276200"/>
            <a:ext cx="4343400" cy="4591200"/>
          </a:xfrm>
          <a:prstGeom prst="rect">
            <a:avLst/>
          </a:prstGeom>
          <a:noFill/>
          <a:ln>
            <a:noFill/>
          </a:ln>
        </p:spPr>
        <p:txBody>
          <a:bodyPr anchorCtr="0" anchor="t" bIns="46025" lIns="92075" spcFirstLastPara="1" rIns="92075" wrap="square" tIns="46025">
            <a:noAutofit/>
          </a:bodyPr>
          <a:lstStyle/>
          <a:p>
            <a:pPr indent="-414337" lvl="0" marL="465137" rtl="0" algn="l">
              <a:spcBef>
                <a:spcPts val="640"/>
              </a:spcBef>
              <a:spcAft>
                <a:spcPts val="0"/>
              </a:spcAft>
              <a:buClr>
                <a:srgbClr val="00CC00"/>
              </a:buClr>
              <a:buSzPts val="2400"/>
              <a:buChar char="❖"/>
            </a:pPr>
            <a:r>
              <a:rPr lang="en" sz="2400" u="sng">
                <a:solidFill>
                  <a:schemeClr val="lt2"/>
                </a:solidFill>
              </a:rPr>
              <a:t>ካ</a:t>
            </a:r>
            <a:r>
              <a:rPr lang="en" sz="2400">
                <a:solidFill>
                  <a:schemeClr val="lt2"/>
                </a:solidFill>
              </a:rPr>
              <a:t>፦</a:t>
            </a:r>
            <a:r>
              <a:rPr lang="en" sz="2400"/>
              <a:t> </a:t>
            </a:r>
            <a:r>
              <a:rPr lang="en" sz="2400">
                <a:solidFill>
                  <a:srgbClr val="FFFF00"/>
                </a:solidFill>
              </a:rPr>
              <a:t>ወደምር ካዕበ ሕማመ ዚአነ ውስተ ሕማመ መስቀልከ። ኀቤከ ንስእል ኅቤከ ናስተበቍዕ ኀቤከ ንትመሀለል ለዓለመ ዓለም።</a:t>
            </a:r>
            <a:endParaRPr b="1" sz="2400">
              <a:solidFill>
                <a:schemeClr val="lt2"/>
              </a:solidFill>
              <a:latin typeface="Calibri"/>
              <a:ea typeface="Calibri"/>
              <a:cs typeface="Calibri"/>
              <a:sym typeface="Calibri"/>
            </a:endParaRPr>
          </a:p>
          <a:p>
            <a:pPr indent="-414337" lvl="0" marL="465137" rtl="0" algn="l">
              <a:spcBef>
                <a:spcPts val="640"/>
              </a:spcBef>
              <a:spcAft>
                <a:spcPts val="0"/>
              </a:spcAft>
              <a:buClr>
                <a:srgbClr val="FFFFFF"/>
              </a:buClr>
              <a:buSzPts val="2400"/>
              <a:buChar char="❖"/>
            </a:pPr>
            <a:r>
              <a:rPr lang="en" sz="2400">
                <a:solidFill>
                  <a:srgbClr val="FFFFFF"/>
                </a:solidFill>
              </a:rPr>
              <a:t>ከምኡውን ንሕማምና ምስ መከራ መስቀልካ ደምር። ናባኻ ንልምን ናባኻ ንማልድ ናብኻ ኸአ ንምህለል። ንዘዓለም ዓለም።</a:t>
            </a:r>
            <a:endParaRPr b="1" sz="2400">
              <a:solidFill>
                <a:srgbClr val="FFFFFF"/>
              </a:solidFill>
              <a:latin typeface="Calibri"/>
              <a:ea typeface="Calibri"/>
              <a:cs typeface="Calibri"/>
              <a:sym typeface="Calibri"/>
            </a:endParaRPr>
          </a:p>
          <a:p>
            <a:pPr indent="-414337" lvl="0" marL="465137" rtl="0" algn="l">
              <a:spcBef>
                <a:spcPts val="640"/>
              </a:spcBef>
              <a:spcAft>
                <a:spcPts val="0"/>
              </a:spcAft>
              <a:buClr>
                <a:srgbClr val="0000FF"/>
              </a:buClr>
              <a:buSzPts val="2400"/>
              <a:buChar char="❖"/>
            </a:pPr>
            <a:r>
              <a:rPr lang="en" sz="2400" u="sng">
                <a:solidFill>
                  <a:schemeClr val="lt2"/>
                </a:solidFill>
              </a:rPr>
              <a:t>ሕዝቢ</a:t>
            </a:r>
            <a:r>
              <a:rPr lang="en" sz="2400">
                <a:solidFill>
                  <a:schemeClr val="lt2"/>
                </a:solidFill>
              </a:rPr>
              <a:t>፦ </a:t>
            </a:r>
            <a:r>
              <a:rPr lang="en" sz="2400">
                <a:solidFill>
                  <a:srgbClr val="FFFF00"/>
                </a:solidFill>
              </a:rPr>
              <a:t>አሜን።</a:t>
            </a:r>
            <a:endParaRPr b="1" sz="2400">
              <a:solidFill>
                <a:schemeClr val="lt2"/>
              </a:solidFill>
              <a:latin typeface="Calibri"/>
              <a:ea typeface="Calibri"/>
              <a:cs typeface="Calibri"/>
              <a:sym typeface="Calibri"/>
            </a:endParaRPr>
          </a:p>
          <a:p>
            <a:pPr indent="0" lvl="0" marL="0" marR="0" rtl="0" algn="l">
              <a:lnSpc>
                <a:spcPct val="100000"/>
              </a:lnSpc>
              <a:spcBef>
                <a:spcPts val="800"/>
              </a:spcBef>
              <a:spcAft>
                <a:spcPts val="0"/>
              </a:spcAft>
              <a:buNone/>
            </a:pPr>
            <a:r>
              <a:t/>
            </a:r>
            <a:endParaRPr sz="2600" u="sng">
              <a:solidFill>
                <a:schemeClr val="lt2"/>
              </a:solidFill>
            </a:endParaRPr>
          </a:p>
          <a:p>
            <a:pPr indent="-88900" lvl="0" marL="342900" marR="0" rtl="0" algn="l">
              <a:spcBef>
                <a:spcPts val="800"/>
              </a:spcBef>
              <a:spcAft>
                <a:spcPts val="0"/>
              </a:spcAft>
              <a:buClr>
                <a:schemeClr val="accent1"/>
              </a:buClr>
              <a:buSzPts val="4000"/>
              <a:buFont typeface="Noto Sans Symbols"/>
              <a:buNone/>
            </a:pPr>
            <a:r>
              <a:t/>
            </a:r>
            <a:endParaRPr b="0" i="0" sz="2600" u="none">
              <a:solidFill>
                <a:schemeClr val="lt1"/>
              </a:solidFill>
              <a:latin typeface="Arial"/>
              <a:ea typeface="Arial"/>
              <a:cs typeface="Arial"/>
              <a:sym typeface="Arial"/>
            </a:endParaRPr>
          </a:p>
        </p:txBody>
      </p:sp>
      <p:sp>
        <p:nvSpPr>
          <p:cNvPr id="1234" name="Google Shape;1234;p179"/>
          <p:cNvSpPr txBox="1"/>
          <p:nvPr/>
        </p:nvSpPr>
        <p:spPr>
          <a:xfrm>
            <a:off x="4495800" y="193163"/>
            <a:ext cx="4343400" cy="47241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we-midr ka’ibe himame zīane wiste himame mesqelike:: habieke nisil habieke nastebqwu’i habieke nit’mehalel le-Aleme Alem:: </a:t>
            </a:r>
            <a:endParaRPr sz="2100">
              <a:solidFill>
                <a:srgbClr val="00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lang="en" sz="2100">
                <a:solidFill>
                  <a:schemeClr val="lt1"/>
                </a:solidFill>
              </a:rPr>
              <a:t> </a:t>
            </a:r>
            <a:r>
              <a:rPr lang="en" sz="2100">
                <a:solidFill>
                  <a:schemeClr val="lt2"/>
                </a:solidFill>
              </a:rPr>
              <a:t>Unite also our sufferings with the sufferings of Thy cross. Unto Thee we offer our prayers, Thee we supplicate and Thee we entreat, unto the ages of ages.</a:t>
            </a:r>
            <a:endParaRPr sz="2100">
              <a:solidFill>
                <a:schemeClr val="lt2"/>
              </a:solidFill>
            </a:endParaRPr>
          </a:p>
          <a:p>
            <a:pPr indent="-344487" lvl="0" marL="465137" rtl="0" algn="l">
              <a:spcBef>
                <a:spcPts val="800"/>
              </a:spcBef>
              <a:spcAft>
                <a:spcPts val="0"/>
              </a:spcAft>
              <a:buClr>
                <a:srgbClr val="0000FF"/>
              </a:buClr>
              <a:buSzPts val="2100"/>
              <a:buFont typeface="Noto Sans Symbols"/>
              <a:buChar char="❖"/>
            </a:pPr>
            <a:r>
              <a:rPr lang="en" sz="2100" u="sng">
                <a:solidFill>
                  <a:schemeClr val="lt2"/>
                </a:solidFill>
              </a:rPr>
              <a:t>P</a:t>
            </a:r>
            <a:r>
              <a:rPr lang="en" sz="2100">
                <a:solidFill>
                  <a:schemeClr val="lt2"/>
                </a:solidFill>
              </a:rPr>
              <a:t>: </a:t>
            </a:r>
            <a:r>
              <a:rPr lang="en" sz="2100">
                <a:solidFill>
                  <a:srgbClr val="FFFF00"/>
                </a:solidFill>
              </a:rPr>
              <a:t>Amien::</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0"/>
              </a:spcBef>
              <a:spcAft>
                <a:spcPts val="0"/>
              </a:spcAft>
              <a:buNone/>
            </a:pPr>
            <a:r>
              <a:t/>
            </a:r>
            <a:endParaRPr sz="2100"/>
          </a:p>
        </p:txBody>
      </p:sp>
    </p:spTree>
  </p:cSld>
  <p:clrMapOvr>
    <a:masterClrMapping/>
  </p:clrMapOvr>
  <p:transition spd="med">
    <p:fade thruBlk="1"/>
  </p:transition>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8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40" name="Google Shape;1240;p180"/>
          <p:cNvSpPr txBox="1"/>
          <p:nvPr>
            <p:ph idx="1" type="body"/>
          </p:nvPr>
        </p:nvSpPr>
        <p:spPr>
          <a:xfrm>
            <a:off x="462800" y="277400"/>
            <a:ext cx="4440600" cy="4550700"/>
          </a:xfrm>
          <a:prstGeom prst="rect">
            <a:avLst/>
          </a:prstGeom>
          <a:noFill/>
          <a:ln>
            <a:noFill/>
          </a:ln>
        </p:spPr>
        <p:txBody>
          <a:bodyPr anchorCtr="0" anchor="t" bIns="46025" lIns="92075" spcFirstLastPara="1" rIns="92075" wrap="square" tIns="46025">
            <a:noAutofit/>
          </a:bodyPr>
          <a:lstStyle/>
          <a:p>
            <a:pPr indent="-433387" lvl="0" marL="465137" marR="0" rtl="0" algn="l">
              <a:lnSpc>
                <a:spcPct val="100000"/>
              </a:lnSpc>
              <a:spcBef>
                <a:spcPts val="0"/>
              </a:spcBef>
              <a:spcAft>
                <a:spcPts val="0"/>
              </a:spcAft>
              <a:buClr>
                <a:srgbClr val="33CC33"/>
              </a:buClr>
              <a:buSzPts val="2900"/>
              <a:buChar char="❖"/>
            </a:pPr>
            <a:r>
              <a:rPr lang="en" sz="2900" u="sng">
                <a:solidFill>
                  <a:schemeClr val="lt2"/>
                </a:solidFill>
              </a:rPr>
              <a:t>ዲ</a:t>
            </a:r>
            <a:r>
              <a:rPr b="0" i="0" lang="en" sz="2900" u="none">
                <a:solidFill>
                  <a:schemeClr val="lt2"/>
                </a:solidFill>
                <a:latin typeface="Arial"/>
                <a:ea typeface="Arial"/>
                <a:cs typeface="Arial"/>
                <a:sym typeface="Arial"/>
              </a:rPr>
              <a:t>፡-</a:t>
            </a:r>
            <a:r>
              <a:rPr b="0" i="0" lang="en" sz="2900" u="none">
                <a:solidFill>
                  <a:schemeClr val="lt1"/>
                </a:solidFill>
                <a:latin typeface="Arial"/>
                <a:ea typeface="Arial"/>
                <a:cs typeface="Arial"/>
                <a:sym typeface="Arial"/>
              </a:rPr>
              <a:t> </a:t>
            </a:r>
            <a:r>
              <a:rPr b="0" i="0" lang="en" sz="2900" u="none">
                <a:solidFill>
                  <a:srgbClr val="FFFF00"/>
                </a:solidFill>
                <a:latin typeface="Arial"/>
                <a:ea typeface="Arial"/>
                <a:cs typeface="Arial"/>
                <a:sym typeface="Arial"/>
              </a:rPr>
              <a:t>አድንኑ አርእስቲክሙ ቅድመ እግዚእብሔር አምላክነ በእደ ገብሩ </a:t>
            </a:r>
            <a:r>
              <a:rPr lang="en" sz="2900">
                <a:solidFill>
                  <a:srgbClr val="FFFF00"/>
                </a:solidFill>
              </a:rPr>
              <a:t>ካህን</a:t>
            </a:r>
            <a:r>
              <a:rPr b="0" i="0" lang="en" sz="2900" u="none">
                <a:solidFill>
                  <a:srgbClr val="FFFF00"/>
                </a:solidFill>
                <a:latin typeface="Arial"/>
                <a:ea typeface="Arial"/>
                <a:cs typeface="Arial"/>
                <a:sym typeface="Arial"/>
              </a:rPr>
              <a:t> ከመ ይባርክሙ። </a:t>
            </a:r>
            <a:endParaRPr b="0" i="0" sz="2900" u="none">
              <a:solidFill>
                <a:schemeClr val="lt2"/>
              </a:solidFill>
              <a:latin typeface="Arial"/>
              <a:ea typeface="Arial"/>
              <a:cs typeface="Arial"/>
              <a:sym typeface="Arial"/>
            </a:endParaRPr>
          </a:p>
          <a:p>
            <a:pPr indent="-446087" lvl="0" marL="465137" marR="0" rtl="0" algn="l">
              <a:lnSpc>
                <a:spcPct val="100000"/>
              </a:lnSpc>
              <a:spcBef>
                <a:spcPts val="640"/>
              </a:spcBef>
              <a:spcAft>
                <a:spcPts val="0"/>
              </a:spcAft>
              <a:buClr>
                <a:srgbClr val="FFFFFF"/>
              </a:buClr>
              <a:buSzPts val="2900"/>
              <a:buChar char="❖"/>
            </a:pPr>
            <a:r>
              <a:rPr b="0" i="0" lang="en" sz="2900" u="none">
                <a:solidFill>
                  <a:srgbClr val="FFFFFF"/>
                </a:solidFill>
                <a:latin typeface="Arial"/>
                <a:ea typeface="Arial"/>
                <a:cs typeface="Arial"/>
                <a:sym typeface="Arial"/>
              </a:rPr>
              <a:t>ብኢድ ኣገልጋሊኡ </a:t>
            </a:r>
            <a:r>
              <a:rPr lang="en" sz="2900">
                <a:solidFill>
                  <a:srgbClr val="FFFFFF"/>
                </a:solidFill>
              </a:rPr>
              <a:t>ካህን</a:t>
            </a:r>
            <a:r>
              <a:rPr b="0" i="0" lang="en" sz="2900" u="none">
                <a:solidFill>
                  <a:srgbClr val="FFFFFF"/>
                </a:solidFill>
                <a:latin typeface="Arial"/>
                <a:ea typeface="Arial"/>
                <a:cs typeface="Arial"/>
                <a:sym typeface="Arial"/>
              </a:rPr>
              <a:t> ምእንቲ ኪባርኸኩም ኣብ ቅድሚ እግዚኣብሔር ኣምላኽና ኣርእስኩም ኣድንኑ። </a:t>
            </a:r>
            <a:endParaRPr sz="2900">
              <a:solidFill>
                <a:srgbClr val="FFFFFF"/>
              </a:solidFill>
            </a:endParaRPr>
          </a:p>
          <a:p>
            <a:pPr indent="-249237" lvl="0" marL="465137" marR="0" rtl="0" algn="l">
              <a:lnSpc>
                <a:spcPct val="100000"/>
              </a:lnSpc>
              <a:spcBef>
                <a:spcPts val="680"/>
              </a:spcBef>
              <a:spcAft>
                <a:spcPts val="0"/>
              </a:spcAft>
              <a:buClr>
                <a:schemeClr val="accent1"/>
              </a:buClr>
              <a:buSzPts val="3400"/>
              <a:buFont typeface="Noto Sans Symbols"/>
              <a:buNone/>
            </a:pPr>
            <a:r>
              <a:t/>
            </a:r>
            <a:endParaRPr b="0" i="0" sz="2900" u="none">
              <a:solidFill>
                <a:schemeClr val="lt1"/>
              </a:solidFill>
              <a:latin typeface="Arial"/>
              <a:ea typeface="Arial"/>
              <a:cs typeface="Arial"/>
              <a:sym typeface="Arial"/>
            </a:endParaRPr>
          </a:p>
          <a:p>
            <a:pPr indent="-127000" lvl="0" marL="342900" marR="0" rtl="0" algn="l">
              <a:spcBef>
                <a:spcPts val="680"/>
              </a:spcBef>
              <a:spcAft>
                <a:spcPts val="0"/>
              </a:spcAft>
              <a:buClr>
                <a:schemeClr val="accent1"/>
              </a:buClr>
              <a:buSzPts val="3400"/>
              <a:buFont typeface="Noto Sans Symbols"/>
              <a:buNone/>
            </a:pPr>
            <a:r>
              <a:t/>
            </a:r>
            <a:endParaRPr b="0" i="0" sz="2900" u="none">
              <a:solidFill>
                <a:schemeClr val="lt1"/>
              </a:solidFill>
              <a:latin typeface="Arial"/>
              <a:ea typeface="Arial"/>
              <a:cs typeface="Arial"/>
              <a:sym typeface="Arial"/>
            </a:endParaRPr>
          </a:p>
        </p:txBody>
      </p:sp>
      <p:sp>
        <p:nvSpPr>
          <p:cNvPr id="1241" name="Google Shape;1241;p180"/>
          <p:cNvSpPr txBox="1"/>
          <p:nvPr/>
        </p:nvSpPr>
        <p:spPr>
          <a:xfrm>
            <a:off x="4498825" y="232313"/>
            <a:ext cx="4440600" cy="4631400"/>
          </a:xfrm>
          <a:prstGeom prst="rect">
            <a:avLst/>
          </a:prstGeom>
          <a:noFill/>
          <a:ln>
            <a:noFill/>
          </a:ln>
        </p:spPr>
        <p:txBody>
          <a:bodyPr anchorCtr="0" anchor="t" bIns="91425" lIns="91425" spcFirstLastPara="1" rIns="91425" wrap="square" tIns="91425">
            <a:noAutofit/>
          </a:bodyPr>
          <a:lstStyle/>
          <a:p>
            <a:pPr indent="-446087" lvl="0" marL="465137" rtl="0" algn="l">
              <a:spcBef>
                <a:spcPts val="640"/>
              </a:spcBef>
              <a:spcAft>
                <a:spcPts val="0"/>
              </a:spcAft>
              <a:buClr>
                <a:srgbClr val="0000FF"/>
              </a:buClr>
              <a:buSzPts val="2900"/>
              <a:buFont typeface="Noto Sans Symbols"/>
              <a:buChar char="❖"/>
            </a:pPr>
            <a:r>
              <a:rPr lang="en" sz="2900" u="sng">
                <a:solidFill>
                  <a:schemeClr val="lt2"/>
                </a:solidFill>
              </a:rPr>
              <a:t>D</a:t>
            </a:r>
            <a:r>
              <a:rPr lang="en" sz="2900">
                <a:solidFill>
                  <a:schemeClr val="lt2"/>
                </a:solidFill>
              </a:rPr>
              <a:t>: </a:t>
            </a:r>
            <a:r>
              <a:rPr lang="en" sz="2900">
                <a:solidFill>
                  <a:srgbClr val="FFFF00"/>
                </a:solidFill>
              </a:rPr>
              <a:t>Adninu aristī’kimu qidme Igzīabhier Amlakine be-ide gebru Kahn keme yibarikimu</a:t>
            </a:r>
            <a:endParaRPr sz="2900">
              <a:solidFill>
                <a:srgbClr val="FFFF00"/>
              </a:solidFill>
            </a:endParaRPr>
          </a:p>
          <a:p>
            <a:pPr indent="-395287" lvl="0" marL="465137" rtl="0" algn="l">
              <a:spcBef>
                <a:spcPts val="800"/>
              </a:spcBef>
              <a:spcAft>
                <a:spcPts val="0"/>
              </a:spcAft>
              <a:buClr>
                <a:srgbClr val="FF0000"/>
              </a:buClr>
              <a:buSzPts val="2900"/>
              <a:buFont typeface="Noto Sans Symbols"/>
              <a:buChar char="❖"/>
            </a:pPr>
            <a:r>
              <a:rPr lang="en" sz="2900" u="sng">
                <a:solidFill>
                  <a:srgbClr val="FFFF00"/>
                </a:solidFill>
              </a:rPr>
              <a:t>D</a:t>
            </a:r>
            <a:r>
              <a:rPr b="1" lang="en" sz="2900">
                <a:solidFill>
                  <a:srgbClr val="FFFF00"/>
                </a:solidFill>
              </a:rPr>
              <a:t>:</a:t>
            </a:r>
            <a:r>
              <a:rPr b="1" lang="en" sz="2900">
                <a:solidFill>
                  <a:schemeClr val="lt1"/>
                </a:solidFill>
              </a:rPr>
              <a:t> </a:t>
            </a:r>
            <a:r>
              <a:rPr lang="en" sz="2900">
                <a:solidFill>
                  <a:schemeClr val="lt2"/>
                </a:solidFill>
              </a:rPr>
              <a:t>Bow your heads in front of the Lord our God, that He may bless you at the hand of His servant the Priest.</a:t>
            </a:r>
            <a:endParaRPr sz="2900">
              <a:solidFill>
                <a:schemeClr val="lt2"/>
              </a:solidFill>
            </a:endParaRPr>
          </a:p>
          <a:p>
            <a:pPr indent="0" lvl="0" marL="0" rtl="0" algn="l">
              <a:spcBef>
                <a:spcPts val="0"/>
              </a:spcBef>
              <a:spcAft>
                <a:spcPts val="0"/>
              </a:spcAft>
              <a:buNone/>
            </a:pPr>
            <a:r>
              <a:t/>
            </a:r>
            <a:endParaRPr sz="2900"/>
          </a:p>
        </p:txBody>
      </p:sp>
    </p:spTree>
  </p:cSld>
  <p:clrMapOvr>
    <a:masterClrMapping/>
  </p:clrMapOvr>
  <p:transition spd="med">
    <p:fade thruBlk="1"/>
  </p:transition>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8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47" name="Google Shape;1247;p181"/>
          <p:cNvSpPr txBox="1"/>
          <p:nvPr>
            <p:ph idx="1" type="body"/>
          </p:nvPr>
        </p:nvSpPr>
        <p:spPr>
          <a:xfrm>
            <a:off x="483550" y="281000"/>
            <a:ext cx="4515000" cy="4635000"/>
          </a:xfrm>
          <a:prstGeom prst="rect">
            <a:avLst/>
          </a:prstGeom>
          <a:noFill/>
          <a:ln>
            <a:noFill/>
          </a:ln>
        </p:spPr>
        <p:txBody>
          <a:bodyPr anchorCtr="0" anchor="t" bIns="46025" lIns="92075" spcFirstLastPara="1" rIns="92075" wrap="square" tIns="46025">
            <a:noAutofit/>
          </a:bodyPr>
          <a:lstStyle/>
          <a:p>
            <a:pPr indent="-484187" lvl="0" marL="465137" marR="0" rtl="0" algn="l">
              <a:lnSpc>
                <a:spcPct val="100000"/>
              </a:lnSpc>
              <a:spcBef>
                <a:spcPts val="0"/>
              </a:spcBef>
              <a:spcAft>
                <a:spcPts val="0"/>
              </a:spcAft>
              <a:buClr>
                <a:srgbClr val="33CC33"/>
              </a:buClr>
              <a:buSzPts val="3700"/>
              <a:buChar char="❖"/>
            </a:pPr>
            <a:r>
              <a:rPr b="1" lang="en" sz="3700" u="sng">
                <a:solidFill>
                  <a:schemeClr val="lt2"/>
                </a:solidFill>
              </a:rPr>
              <a:t>ሕ</a:t>
            </a:r>
            <a:r>
              <a:rPr b="1" i="0" lang="en" sz="3700">
                <a:solidFill>
                  <a:srgbClr val="FFFFFF"/>
                </a:solidFill>
              </a:rPr>
              <a:t>፡-</a:t>
            </a:r>
            <a:r>
              <a:rPr b="0" i="0" lang="en" sz="3700" u="none">
                <a:solidFill>
                  <a:srgbClr val="FFFF00"/>
                </a:solidFill>
                <a:latin typeface="Arial"/>
                <a:ea typeface="Arial"/>
                <a:cs typeface="Arial"/>
                <a:sym typeface="Arial"/>
              </a:rPr>
              <a:t> አሜን እግዚአብሔር ይባርከነ ወይሣሃለነ።</a:t>
            </a:r>
            <a:endParaRPr b="0" i="0" sz="3700" u="none">
              <a:solidFill>
                <a:srgbClr val="FFFF00"/>
              </a:solidFill>
              <a:latin typeface="Arial"/>
              <a:ea typeface="Arial"/>
              <a:cs typeface="Arial"/>
              <a:sym typeface="Arial"/>
            </a:endParaRPr>
          </a:p>
          <a:p>
            <a:pPr indent="-496887" lvl="0" marL="465137" marR="0" rtl="0" algn="l">
              <a:lnSpc>
                <a:spcPct val="100000"/>
              </a:lnSpc>
              <a:spcBef>
                <a:spcPts val="640"/>
              </a:spcBef>
              <a:spcAft>
                <a:spcPts val="0"/>
              </a:spcAft>
              <a:buClr>
                <a:srgbClr val="FFFFFF"/>
              </a:buClr>
              <a:buSzPts val="3700"/>
              <a:buChar char="❖"/>
            </a:pPr>
            <a:r>
              <a:rPr b="0" i="0" lang="en" sz="3700" u="none">
                <a:solidFill>
                  <a:srgbClr val="FFFFFF"/>
                </a:solidFill>
                <a:latin typeface="Arial"/>
                <a:ea typeface="Arial"/>
                <a:cs typeface="Arial"/>
                <a:sym typeface="Arial"/>
              </a:rPr>
              <a:t>ኣሜን እግዚኣብሔር ይባርኸና ይቕረውን ይበለልና። </a:t>
            </a:r>
            <a:endParaRPr sz="3700">
              <a:solidFill>
                <a:srgbClr val="FFFFFF"/>
              </a:solidFill>
            </a:endParaRPr>
          </a:p>
          <a:p>
            <a:pPr indent="0" lvl="0" marL="0" marR="0" rtl="0" algn="l">
              <a:lnSpc>
                <a:spcPct val="100000"/>
              </a:lnSpc>
              <a:spcBef>
                <a:spcPts val="800"/>
              </a:spcBef>
              <a:spcAft>
                <a:spcPts val="0"/>
              </a:spcAft>
              <a:buNone/>
            </a:pPr>
            <a:r>
              <a:t/>
            </a:r>
            <a:endParaRPr sz="3700">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1" i="0" sz="3700" u="none">
              <a:solidFill>
                <a:schemeClr val="lt1"/>
              </a:solidFill>
              <a:latin typeface="Arial"/>
              <a:ea typeface="Arial"/>
              <a:cs typeface="Arial"/>
              <a:sym typeface="Arial"/>
            </a:endParaRPr>
          </a:p>
        </p:txBody>
      </p:sp>
      <p:sp>
        <p:nvSpPr>
          <p:cNvPr id="1248" name="Google Shape;1248;p181"/>
          <p:cNvSpPr txBox="1"/>
          <p:nvPr/>
        </p:nvSpPr>
        <p:spPr>
          <a:xfrm>
            <a:off x="4800800" y="376300"/>
            <a:ext cx="4003800" cy="4631400"/>
          </a:xfrm>
          <a:prstGeom prst="rect">
            <a:avLst/>
          </a:prstGeom>
          <a:noFill/>
          <a:ln>
            <a:noFill/>
          </a:ln>
        </p:spPr>
        <p:txBody>
          <a:bodyPr anchorCtr="0" anchor="t" bIns="91425" lIns="91425" spcFirstLastPara="1" rIns="91425" wrap="square" tIns="91425">
            <a:noAutofit/>
          </a:bodyPr>
          <a:lstStyle/>
          <a:p>
            <a:pPr indent="-496887" lvl="0" marL="465137" rtl="0" algn="l">
              <a:spcBef>
                <a:spcPts val="640"/>
              </a:spcBef>
              <a:spcAft>
                <a:spcPts val="0"/>
              </a:spcAft>
              <a:buClr>
                <a:srgbClr val="0000FF"/>
              </a:buClr>
              <a:buSzPts val="3700"/>
              <a:buFont typeface="Noto Sans Symbols"/>
              <a:buChar char="❖"/>
            </a:pPr>
            <a:r>
              <a:rPr b="1" lang="en" sz="3700" u="sng">
                <a:solidFill>
                  <a:schemeClr val="lt2"/>
                </a:solidFill>
              </a:rPr>
              <a:t>H</a:t>
            </a:r>
            <a:r>
              <a:rPr b="1" lang="en" sz="3700">
                <a:solidFill>
                  <a:schemeClr val="lt2"/>
                </a:solidFill>
              </a:rPr>
              <a:t>:</a:t>
            </a:r>
            <a:r>
              <a:rPr lang="en" sz="3700">
                <a:solidFill>
                  <a:schemeClr val="lt2"/>
                </a:solidFill>
              </a:rPr>
              <a:t> </a:t>
            </a:r>
            <a:r>
              <a:rPr lang="en" sz="3700">
                <a:solidFill>
                  <a:srgbClr val="FFFF00"/>
                </a:solidFill>
              </a:rPr>
              <a:t>Amien Igzīabhier yibarkene we-yisahalene:</a:t>
            </a:r>
            <a:endParaRPr sz="3700">
              <a:solidFill>
                <a:srgbClr val="FFFF00"/>
              </a:solidFill>
            </a:endParaRPr>
          </a:p>
          <a:p>
            <a:pPr indent="-446087" lvl="0" marL="465137" rtl="0" algn="l">
              <a:spcBef>
                <a:spcPts val="800"/>
              </a:spcBef>
              <a:spcAft>
                <a:spcPts val="0"/>
              </a:spcAft>
              <a:buClr>
                <a:srgbClr val="FF0000"/>
              </a:buClr>
              <a:buSzPts val="3700"/>
              <a:buFont typeface="Noto Sans Symbols"/>
              <a:buChar char="❖"/>
            </a:pPr>
            <a:r>
              <a:rPr lang="en" sz="3700" u="sng">
                <a:solidFill>
                  <a:srgbClr val="FFFF00"/>
                </a:solidFill>
              </a:rPr>
              <a:t>P</a:t>
            </a:r>
            <a:r>
              <a:rPr lang="en" sz="3700">
                <a:solidFill>
                  <a:srgbClr val="FFFF00"/>
                </a:solidFill>
              </a:rPr>
              <a:t>:</a:t>
            </a:r>
            <a:r>
              <a:rPr b="1" lang="en" sz="3700">
                <a:solidFill>
                  <a:schemeClr val="lt1"/>
                </a:solidFill>
              </a:rPr>
              <a:t> </a:t>
            </a:r>
            <a:r>
              <a:rPr lang="en" sz="3700">
                <a:solidFill>
                  <a:schemeClr val="lt2"/>
                </a:solidFill>
              </a:rPr>
              <a:t>Amen, may He bless us and forgive us. </a:t>
            </a:r>
            <a:endParaRPr sz="3700"/>
          </a:p>
        </p:txBody>
      </p:sp>
    </p:spTree>
  </p:cSld>
  <p:clrMapOvr>
    <a:masterClrMapping/>
  </p:clrMapOvr>
  <p:transition spd="med">
    <p:fade thruBlk="1"/>
  </p:transition>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18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54" name="Google Shape;1254;p182"/>
          <p:cNvSpPr txBox="1"/>
          <p:nvPr>
            <p:ph idx="1" type="body"/>
          </p:nvPr>
        </p:nvSpPr>
        <p:spPr>
          <a:xfrm>
            <a:off x="410975" y="371225"/>
            <a:ext cx="4451100" cy="4635000"/>
          </a:xfrm>
          <a:prstGeom prst="rect">
            <a:avLst/>
          </a:prstGeom>
          <a:noFill/>
          <a:ln>
            <a:noFill/>
          </a:ln>
        </p:spPr>
        <p:txBody>
          <a:bodyPr anchorCtr="0" anchor="t" bIns="46025" lIns="92075" spcFirstLastPara="1" rIns="92075" wrap="square" tIns="46025">
            <a:noAutofit/>
          </a:bodyPr>
          <a:lstStyle/>
          <a:p>
            <a:pPr indent="-452437" lvl="0" marL="465137" marR="0" rtl="0" algn="l">
              <a:lnSpc>
                <a:spcPct val="100000"/>
              </a:lnSpc>
              <a:spcBef>
                <a:spcPts val="0"/>
              </a:spcBef>
              <a:spcAft>
                <a:spcPts val="0"/>
              </a:spcAft>
              <a:buClr>
                <a:srgbClr val="33CC33"/>
              </a:buClr>
              <a:buSzPts val="3200"/>
              <a:buChar char="❖"/>
            </a:pPr>
            <a:r>
              <a:rPr lang="en" u="sng">
                <a:solidFill>
                  <a:schemeClr val="lt2"/>
                </a:solidFill>
              </a:rPr>
              <a:t>ካ</a:t>
            </a:r>
            <a:r>
              <a:rPr b="0" i="0" lang="en">
                <a:solidFill>
                  <a:schemeClr val="lt2"/>
                </a:solidFill>
                <a:latin typeface="Arial"/>
                <a:ea typeface="Arial"/>
                <a:cs typeface="Arial"/>
                <a:sym typeface="Arial"/>
              </a:rPr>
              <a:t>፡-</a:t>
            </a:r>
            <a:r>
              <a:rPr b="0" i="0" lang="en" u="none">
                <a:solidFill>
                  <a:schemeClr val="lt1"/>
                </a:solidFill>
                <a:latin typeface="Arial"/>
                <a:ea typeface="Arial"/>
                <a:cs typeface="Arial"/>
                <a:sym typeface="Arial"/>
              </a:rPr>
              <a:t> </a:t>
            </a:r>
            <a:r>
              <a:rPr i="0" lang="en">
                <a:solidFill>
                  <a:srgbClr val="FFFF00"/>
                </a:solidFill>
              </a:rPr>
              <a:t>ኦ እግዚኦ አድኅን ሕዝበከ ወባርክ ርስተከ </a:t>
            </a:r>
            <a:r>
              <a:rPr lang="en">
                <a:solidFill>
                  <a:srgbClr val="FFFFFF"/>
                </a:solidFill>
              </a:rPr>
              <a:t>(፫ ጊዜ) </a:t>
            </a:r>
            <a:r>
              <a:rPr lang="en">
                <a:solidFill>
                  <a:srgbClr val="FFFF00"/>
                </a:solidFill>
              </a:rPr>
              <a:t>ረዓዮሙ ወአልዕሎሙ እስከ  ለዓለም</a:t>
            </a:r>
            <a:r>
              <a:rPr b="0" i="0" lang="en" u="none">
                <a:solidFill>
                  <a:schemeClr val="lt2"/>
                </a:solidFill>
                <a:latin typeface="Arial"/>
                <a:ea typeface="Arial"/>
                <a:cs typeface="Arial"/>
                <a:sym typeface="Arial"/>
              </a:rPr>
              <a:t> </a:t>
            </a:r>
            <a:endParaRPr/>
          </a:p>
          <a:p>
            <a:pPr indent="-465137" lvl="0" marL="465137" marR="0" rtl="0" algn="l">
              <a:lnSpc>
                <a:spcPct val="100000"/>
              </a:lnSpc>
              <a:spcBef>
                <a:spcPts val="680"/>
              </a:spcBef>
              <a:spcAft>
                <a:spcPts val="0"/>
              </a:spcAft>
              <a:buClr>
                <a:srgbClr val="FFFFFF"/>
              </a:buClr>
              <a:buSzPts val="3200"/>
              <a:buChar char="❖"/>
            </a:pPr>
            <a:r>
              <a:rPr b="0" i="0" lang="en" u="none">
                <a:solidFill>
                  <a:srgbClr val="FFFFFF"/>
                </a:solidFill>
                <a:latin typeface="Arial"/>
                <a:ea typeface="Arial"/>
                <a:cs typeface="Arial"/>
                <a:sym typeface="Arial"/>
              </a:rPr>
              <a:t>ኦ ጐይታ </a:t>
            </a:r>
            <a:r>
              <a:rPr lang="en">
                <a:solidFill>
                  <a:srgbClr val="FFFFFF"/>
                </a:solidFill>
              </a:rPr>
              <a:t>ሕ</a:t>
            </a:r>
            <a:r>
              <a:rPr b="0" i="0" lang="en" u="none">
                <a:solidFill>
                  <a:srgbClr val="FFFFFF"/>
                </a:solidFill>
                <a:latin typeface="Arial"/>
                <a:ea typeface="Arial"/>
                <a:cs typeface="Arial"/>
                <a:sym typeface="Arial"/>
              </a:rPr>
              <a:t>ኻ ኣድኅን ርስትኻውን ባርኽ </a:t>
            </a:r>
            <a:r>
              <a:rPr lang="en">
                <a:solidFill>
                  <a:srgbClr val="FFFFFF"/>
                </a:solidFill>
              </a:rPr>
              <a:t>(3ተ ጊዜ   ይባርኽ ) ካስዕ  ዘለዓለም  ጓስዮምን </a:t>
            </a:r>
            <a:endParaRPr>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0" i="0" u="none">
              <a:solidFill>
                <a:schemeClr val="lt1"/>
              </a:solidFill>
              <a:latin typeface="Arial"/>
              <a:ea typeface="Arial"/>
              <a:cs typeface="Arial"/>
              <a:sym typeface="Arial"/>
            </a:endParaRPr>
          </a:p>
        </p:txBody>
      </p:sp>
      <p:sp>
        <p:nvSpPr>
          <p:cNvPr id="1255" name="Google Shape;1255;p182"/>
          <p:cNvSpPr txBox="1"/>
          <p:nvPr/>
        </p:nvSpPr>
        <p:spPr>
          <a:xfrm>
            <a:off x="4647275" y="274613"/>
            <a:ext cx="4150500" cy="4675800"/>
          </a:xfrm>
          <a:prstGeom prst="rect">
            <a:avLst/>
          </a:prstGeom>
          <a:noFill/>
          <a:ln>
            <a:noFill/>
          </a:ln>
        </p:spPr>
        <p:txBody>
          <a:bodyPr anchorCtr="0" anchor="t" bIns="91425" lIns="91425" spcFirstLastPara="1" rIns="91425" wrap="square" tIns="91425">
            <a:noAutofit/>
          </a:bodyPr>
          <a:lstStyle/>
          <a:p>
            <a:pPr indent="-439737" lvl="0" marL="465137" rtl="0" algn="l">
              <a:spcBef>
                <a:spcPts val="680"/>
              </a:spcBef>
              <a:spcAft>
                <a:spcPts val="0"/>
              </a:spcAft>
              <a:buClr>
                <a:srgbClr val="0000FF"/>
              </a:buClr>
              <a:buSzPts val="2800"/>
              <a:buFont typeface="Noto Sans Symbols"/>
              <a:buChar char="❖"/>
            </a:pPr>
            <a:r>
              <a:rPr lang="en" sz="2800" u="sng">
                <a:solidFill>
                  <a:schemeClr val="lt2"/>
                </a:solidFill>
              </a:rPr>
              <a:t>K</a:t>
            </a:r>
            <a:r>
              <a:rPr lang="en" sz="2800">
                <a:solidFill>
                  <a:schemeClr val="lt2"/>
                </a:solidFill>
              </a:rPr>
              <a:t>: </a:t>
            </a:r>
            <a:r>
              <a:rPr lang="en" sz="2800">
                <a:solidFill>
                  <a:srgbClr val="FFFF00"/>
                </a:solidFill>
              </a:rPr>
              <a:t>O Igzīo adhin hizbeke we-barik risteke </a:t>
            </a:r>
            <a:r>
              <a:rPr lang="en" sz="2800">
                <a:solidFill>
                  <a:srgbClr val="FFFFFF"/>
                </a:solidFill>
              </a:rPr>
              <a:t>(3 times)</a:t>
            </a:r>
            <a:r>
              <a:rPr lang="en" sz="2800">
                <a:solidFill>
                  <a:srgbClr val="FFFF00"/>
                </a:solidFill>
              </a:rPr>
              <a:t> reAyomu iske le-Alem </a:t>
            </a:r>
            <a:endParaRPr sz="2800">
              <a:solidFill>
                <a:srgbClr val="FFFF00"/>
              </a:solidFill>
            </a:endParaRPr>
          </a:p>
          <a:p>
            <a:pPr indent="-388937" lvl="0" marL="465137" rtl="0" algn="l">
              <a:spcBef>
                <a:spcPts val="800"/>
              </a:spcBef>
              <a:spcAft>
                <a:spcPts val="0"/>
              </a:spcAft>
              <a:buClr>
                <a:srgbClr val="FF0000"/>
              </a:buClr>
              <a:buSzPts val="2800"/>
              <a:buFont typeface="Noto Sans Symbols"/>
              <a:buChar char="❖"/>
            </a:pPr>
            <a:r>
              <a:rPr lang="en" sz="2800" u="sng">
                <a:solidFill>
                  <a:srgbClr val="FFFF00"/>
                </a:solidFill>
              </a:rPr>
              <a:t>Pr</a:t>
            </a:r>
            <a:r>
              <a:rPr lang="en" sz="2800">
                <a:solidFill>
                  <a:srgbClr val="FFFF00"/>
                </a:solidFill>
              </a:rPr>
              <a:t>:</a:t>
            </a:r>
            <a:r>
              <a:rPr b="1" lang="en" sz="2800">
                <a:solidFill>
                  <a:schemeClr val="lt1"/>
                </a:solidFill>
              </a:rPr>
              <a:t> </a:t>
            </a:r>
            <a:r>
              <a:rPr lang="en" sz="2800">
                <a:solidFill>
                  <a:srgbClr val="FFFFFF"/>
                </a:solidFill>
              </a:rPr>
              <a:t>O Lord, save Thy People and bless Thy inheritance.</a:t>
            </a:r>
            <a:r>
              <a:rPr b="1" lang="en" sz="2800">
                <a:solidFill>
                  <a:srgbClr val="FFFFFF"/>
                </a:solidFill>
              </a:rPr>
              <a:t> </a:t>
            </a:r>
            <a:r>
              <a:rPr lang="en" sz="2800">
                <a:solidFill>
                  <a:srgbClr val="FFFFFF"/>
                </a:solidFill>
              </a:rPr>
              <a:t>Free Them, lift them up for ever,</a:t>
            </a:r>
            <a:r>
              <a:rPr lang="en" sz="2800">
                <a:solidFill>
                  <a:schemeClr val="lt2"/>
                </a:solidFill>
              </a:rPr>
              <a:t> </a:t>
            </a:r>
            <a:endParaRPr sz="2800">
              <a:solidFill>
                <a:schemeClr val="lt2"/>
              </a:solidFill>
            </a:endParaRPr>
          </a:p>
          <a:p>
            <a:pPr indent="0" lvl="0" marL="0" rtl="0" algn="l">
              <a:spcBef>
                <a:spcPts val="0"/>
              </a:spcBef>
              <a:spcAft>
                <a:spcPts val="0"/>
              </a:spcAft>
              <a:buNone/>
            </a:pPr>
            <a:r>
              <a:t/>
            </a:r>
            <a:endParaRPr sz="2800"/>
          </a:p>
        </p:txBody>
      </p:sp>
    </p:spTree>
  </p:cSld>
  <p:clrMapOvr>
    <a:masterClrMapping/>
  </p:clrMapOvr>
  <p:transition spd="med">
    <p:fade thruBlk="1"/>
  </p:transition>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8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61" name="Google Shape;1261;p183"/>
          <p:cNvSpPr txBox="1"/>
          <p:nvPr>
            <p:ph idx="1" type="body"/>
          </p:nvPr>
        </p:nvSpPr>
        <p:spPr>
          <a:xfrm>
            <a:off x="369925" y="333350"/>
            <a:ext cx="4503600" cy="4591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2500"/>
              <a:buChar char="❖"/>
            </a:pPr>
            <a:r>
              <a:rPr lang="en" sz="2500" u="sng">
                <a:solidFill>
                  <a:schemeClr val="lt2"/>
                </a:solidFill>
              </a:rPr>
              <a:t>ካ</a:t>
            </a:r>
            <a:r>
              <a:rPr b="0" i="0" lang="en" sz="2500" u="none">
                <a:solidFill>
                  <a:schemeClr val="lt2"/>
                </a:solidFill>
                <a:latin typeface="Arial"/>
                <a:ea typeface="Arial"/>
                <a:cs typeface="Arial"/>
                <a:sym typeface="Arial"/>
              </a:rPr>
              <a:t>፡</a:t>
            </a:r>
            <a:r>
              <a:rPr b="0" i="0" lang="en" sz="2500" u="none">
                <a:solidFill>
                  <a:srgbClr val="FFFF00"/>
                </a:solidFill>
                <a:latin typeface="Arial"/>
                <a:ea typeface="Arial"/>
                <a:cs typeface="Arial"/>
                <a:sym typeface="Arial"/>
              </a:rPr>
              <a:t> </a:t>
            </a:r>
            <a:r>
              <a:rPr lang="en" sz="2500">
                <a:solidFill>
                  <a:srgbClr val="FFFF00"/>
                </a:solidFill>
              </a:rPr>
              <a:t>ወዕቀባ ለቤተ  ክርስቲያኒከ ቅድስት እንተ  አጥረይካ ወቤዘውካ በደሙ ክቡር ለዋሕድ  ወልድከ እግዚእነ ወአምላክነ ወመድኃኒነ ኢየሱስ ክርስቶስ</a:t>
            </a:r>
            <a:endParaRPr sz="2500"/>
          </a:p>
          <a:p>
            <a:pPr indent="-420687" lvl="0" marL="465137" marR="0" rtl="0" algn="l">
              <a:lnSpc>
                <a:spcPct val="100000"/>
              </a:lnSpc>
              <a:spcBef>
                <a:spcPts val="640"/>
              </a:spcBef>
              <a:spcAft>
                <a:spcPts val="0"/>
              </a:spcAft>
              <a:buClr>
                <a:srgbClr val="FFFFFF"/>
              </a:buClr>
              <a:buSzPts val="2500"/>
              <a:buChar char="❖"/>
            </a:pPr>
            <a:r>
              <a:rPr lang="en" sz="2500">
                <a:solidFill>
                  <a:srgbClr val="FFFFFF"/>
                </a:solidFill>
              </a:rPr>
              <a:t>ካሳዕ ዘለዓለም ጓስዮምን ልዕል ኣብሎምን ብኽቡር  ደም ሓደ ወድኻ ጐይታናን መድኃኒናን ኢየሱስ ክርስቶስ</a:t>
            </a:r>
            <a:endParaRPr b="0" i="0" sz="25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5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500" u="none">
              <a:solidFill>
                <a:schemeClr val="lt1"/>
              </a:solidFill>
              <a:latin typeface="Arial"/>
              <a:ea typeface="Arial"/>
              <a:cs typeface="Arial"/>
              <a:sym typeface="Arial"/>
            </a:endParaRPr>
          </a:p>
        </p:txBody>
      </p:sp>
      <p:sp>
        <p:nvSpPr>
          <p:cNvPr id="1262" name="Google Shape;1262;p183"/>
          <p:cNvSpPr txBox="1"/>
          <p:nvPr/>
        </p:nvSpPr>
        <p:spPr>
          <a:xfrm>
            <a:off x="4521625" y="331406"/>
            <a:ext cx="4364100" cy="46431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we-iqeba le-biete kristīyanīke qidist ante aTereyka we-biezawka be-demu kibur le-wahid weldike Igzī’ine weAmlakine weMedhanīne Īyesus Kristos</a:t>
            </a:r>
            <a:endParaRPr sz="2100">
              <a:solidFill>
                <a:srgbClr val="00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lang="en" sz="2100">
                <a:solidFill>
                  <a:schemeClr val="lt1"/>
                </a:solidFill>
              </a:rPr>
              <a:t> </a:t>
            </a:r>
            <a:r>
              <a:rPr lang="en" sz="2100">
                <a:solidFill>
                  <a:schemeClr val="lt2"/>
                </a:solidFill>
              </a:rPr>
              <a:t>and keep Thy church which Thou didst purchase and, ransom with the precious blood of Thy only-begotten Son, our Lord and our God and our Savior Jesus Christ;</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0"/>
              </a:spcBef>
              <a:spcAft>
                <a:spcPts val="0"/>
              </a:spcAft>
              <a:buNone/>
            </a:pPr>
            <a:r>
              <a:t/>
            </a:r>
            <a:endParaRPr sz="2100"/>
          </a:p>
        </p:txBody>
      </p:sp>
    </p:spTree>
  </p:cSld>
  <p:clrMapOvr>
    <a:masterClrMapping/>
  </p:clrMapOvr>
  <p:transition spd="med">
    <p:fade thruBlk="1"/>
  </p:transition>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8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68" name="Google Shape;1268;p184"/>
          <p:cNvSpPr txBox="1"/>
          <p:nvPr>
            <p:ph idx="1" type="body"/>
          </p:nvPr>
        </p:nvSpPr>
        <p:spPr>
          <a:xfrm>
            <a:off x="369925" y="409550"/>
            <a:ext cx="4442100" cy="4591200"/>
          </a:xfrm>
          <a:prstGeom prst="rect">
            <a:avLst/>
          </a:prstGeom>
          <a:noFill/>
          <a:ln>
            <a:noFill/>
          </a:ln>
        </p:spPr>
        <p:txBody>
          <a:bodyPr anchorCtr="0" anchor="t" bIns="46025" lIns="92075" spcFirstLastPara="1" rIns="92075" wrap="square" tIns="46025">
            <a:noAutofit/>
          </a:bodyPr>
          <a:lstStyle/>
          <a:p>
            <a:pPr indent="-395287" lvl="0" marL="465137" marR="0" rtl="0" algn="l">
              <a:lnSpc>
                <a:spcPct val="100000"/>
              </a:lnSpc>
              <a:spcBef>
                <a:spcPts val="0"/>
              </a:spcBef>
              <a:spcAft>
                <a:spcPts val="0"/>
              </a:spcAft>
              <a:buClr>
                <a:srgbClr val="33CC33"/>
              </a:buClr>
              <a:buSzPts val="2300"/>
              <a:buChar char="❖"/>
            </a:pPr>
            <a:r>
              <a:rPr lang="en" sz="2300" u="sng">
                <a:solidFill>
                  <a:schemeClr val="lt2"/>
                </a:solidFill>
              </a:rPr>
              <a:t>ካ</a:t>
            </a:r>
            <a:r>
              <a:rPr b="0" i="0" lang="en" sz="2300" u="none">
                <a:solidFill>
                  <a:schemeClr val="lt2"/>
                </a:solidFill>
                <a:latin typeface="Arial"/>
                <a:ea typeface="Arial"/>
                <a:cs typeface="Arial"/>
                <a:sym typeface="Arial"/>
              </a:rPr>
              <a:t>፡</a:t>
            </a:r>
            <a:r>
              <a:rPr b="0" i="0" lang="en" sz="2300" u="none">
                <a:solidFill>
                  <a:srgbClr val="FFFF00"/>
                </a:solidFill>
                <a:latin typeface="Arial"/>
                <a:ea typeface="Arial"/>
                <a:cs typeface="Arial"/>
                <a:sym typeface="Arial"/>
              </a:rPr>
              <a:t> </a:t>
            </a:r>
            <a:r>
              <a:rPr lang="en" sz="2300">
                <a:solidFill>
                  <a:srgbClr val="FFFF00"/>
                </a:solidFill>
              </a:rPr>
              <a:t>ወዘጸዋዕካ ትኩን  ማኅደረ ለነገሥት ወለመኳንንት ለዘመድ  ንጹሕ ወለሕዝብ ቅዱስ እለ መጻእክሙ ወእለ ተጋባእክሙ ወእለ ጸለይክሙ ውስተ ዛቲ ቅድስት ቤተ ክርስቲያን</a:t>
            </a:r>
            <a:endParaRPr sz="2300"/>
          </a:p>
          <a:p>
            <a:pPr indent="-407987" lvl="0" marL="465137" marR="0" rtl="0" algn="l">
              <a:lnSpc>
                <a:spcPct val="100000"/>
              </a:lnSpc>
              <a:spcBef>
                <a:spcPts val="640"/>
              </a:spcBef>
              <a:spcAft>
                <a:spcPts val="0"/>
              </a:spcAft>
              <a:buClr>
                <a:srgbClr val="FFFFFF"/>
              </a:buClr>
              <a:buSzPts val="2300"/>
              <a:buChar char="❖"/>
            </a:pPr>
            <a:r>
              <a:rPr lang="en" sz="2300">
                <a:solidFill>
                  <a:srgbClr val="FFFFFF"/>
                </a:solidFill>
              </a:rPr>
              <a:t>ዘጥረኻያን በጃ ዝኾንካያን ነገሥታትን መኳንንትን ንዝተባህሉ ካህናትን ምእመናን  ንንጹሕ ዘመድን  ንቕዱስ ሕዝብን</a:t>
            </a:r>
            <a:endParaRPr b="0" i="0" sz="23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3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300" u="none">
              <a:solidFill>
                <a:schemeClr val="lt1"/>
              </a:solidFill>
              <a:latin typeface="Arial"/>
              <a:ea typeface="Arial"/>
              <a:cs typeface="Arial"/>
              <a:sym typeface="Arial"/>
            </a:endParaRPr>
          </a:p>
        </p:txBody>
      </p:sp>
      <p:sp>
        <p:nvSpPr>
          <p:cNvPr id="1269" name="Google Shape;1269;p184"/>
          <p:cNvSpPr txBox="1"/>
          <p:nvPr/>
        </p:nvSpPr>
        <p:spPr>
          <a:xfrm>
            <a:off x="4510175" y="217106"/>
            <a:ext cx="4030200" cy="4643100"/>
          </a:xfrm>
          <a:prstGeom prst="rect">
            <a:avLst/>
          </a:prstGeom>
          <a:noFill/>
          <a:ln>
            <a:noFill/>
          </a:ln>
        </p:spPr>
        <p:txBody>
          <a:bodyPr anchorCtr="0" anchor="t" bIns="91425" lIns="91425" spcFirstLastPara="1" rIns="91425" wrap="square" tIns="91425">
            <a:noAutofit/>
          </a:bodyPr>
          <a:lstStyle/>
          <a:p>
            <a:pPr indent="-388937" lvl="0" marL="465137" rtl="0" algn="l">
              <a:spcBef>
                <a:spcPts val="64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weze-tsewaike tikun mahdere le-negest wele-mekwanint le-zemed nitsuh wele-Hizb qidus ile metsaikimu we-ile tegabaikimu we-ile tseleykimu wiste zatī qidist biete kristīyan</a:t>
            </a:r>
            <a:endParaRPr sz="2000">
              <a:solidFill>
                <a:srgbClr val="00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And which Thou hast called to be a dwelling-place for kings and rulers for pure kindred and holy People you who have come and gathered  and prayed in his holy church,</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0"/>
              </a:spcBef>
              <a:spcAft>
                <a:spcPts val="0"/>
              </a:spcAft>
              <a:buNone/>
            </a:pPr>
            <a:r>
              <a:t/>
            </a:r>
            <a:endParaRPr sz="2000"/>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59" name="Google Shape;259;p41"/>
          <p:cNvSpPr txBox="1"/>
          <p:nvPr>
            <p:ph idx="1" type="body"/>
          </p:nvPr>
        </p:nvSpPr>
        <p:spPr>
          <a:xfrm>
            <a:off x="543475" y="433388"/>
            <a:ext cx="4383000" cy="4635000"/>
          </a:xfrm>
          <a:prstGeom prst="rect">
            <a:avLst/>
          </a:prstGeom>
          <a:noFill/>
          <a:ln>
            <a:noFill/>
          </a:ln>
        </p:spPr>
        <p:txBody>
          <a:bodyPr anchorCtr="0" anchor="t" bIns="46025" lIns="92075" spcFirstLastPara="1" rIns="92075" wrap="square" tIns="46025">
            <a:noAutofit/>
          </a:bodyPr>
          <a:lstStyle/>
          <a:p>
            <a:pPr indent="-515937" lvl="0" marL="465137" marR="0" rtl="0" algn="l">
              <a:lnSpc>
                <a:spcPct val="90000"/>
              </a:lnSpc>
              <a:spcBef>
                <a:spcPts val="0"/>
              </a:spcBef>
              <a:spcAft>
                <a:spcPts val="0"/>
              </a:spcAft>
              <a:buClr>
                <a:srgbClr val="33CC33"/>
              </a:buClr>
              <a:buSzPts val="5200"/>
              <a:buChar char="❖"/>
            </a:pPr>
            <a:r>
              <a:rPr lang="en" sz="5200" u="sng">
                <a:solidFill>
                  <a:schemeClr val="lt2"/>
                </a:solidFill>
              </a:rPr>
              <a:t>ዲ</a:t>
            </a:r>
            <a:r>
              <a:rPr i="0" lang="en" sz="5200">
                <a:solidFill>
                  <a:schemeClr val="lt2"/>
                </a:solidFill>
              </a:rPr>
              <a:t>፡</a:t>
            </a:r>
            <a:r>
              <a:rPr b="0" i="0" lang="en" sz="5200" u="none">
                <a:solidFill>
                  <a:srgbClr val="FFFF00"/>
                </a:solidFill>
                <a:latin typeface="Arial"/>
                <a:ea typeface="Arial"/>
                <a:cs typeface="Arial"/>
                <a:sym typeface="Arial"/>
              </a:rPr>
              <a:t> እለ ትነብሩ ተንሥኡ።</a:t>
            </a:r>
            <a:endParaRPr b="0" i="0" sz="5200" u="none">
              <a:solidFill>
                <a:srgbClr val="FFFF00"/>
              </a:solidFill>
              <a:latin typeface="Arial"/>
              <a:ea typeface="Arial"/>
              <a:cs typeface="Arial"/>
              <a:sym typeface="Arial"/>
            </a:endParaRPr>
          </a:p>
          <a:p>
            <a:pPr indent="-541337" lvl="0" marL="465137" marR="0" rtl="0" algn="l">
              <a:lnSpc>
                <a:spcPct val="90000"/>
              </a:lnSpc>
              <a:spcBef>
                <a:spcPts val="800"/>
              </a:spcBef>
              <a:spcAft>
                <a:spcPts val="0"/>
              </a:spcAft>
              <a:buClr>
                <a:srgbClr val="FFFFFF"/>
              </a:buClr>
              <a:buSzPts val="5200"/>
              <a:buChar char="❖"/>
            </a:pPr>
            <a:r>
              <a:rPr b="0" i="0" lang="en" sz="5200" u="none">
                <a:solidFill>
                  <a:srgbClr val="FFFFFF"/>
                </a:solidFill>
                <a:latin typeface="Arial"/>
                <a:ea typeface="Arial"/>
                <a:cs typeface="Arial"/>
                <a:sym typeface="Arial"/>
              </a:rPr>
              <a:t>ዝተቐመጥኩም ተንሥኡ።</a:t>
            </a:r>
            <a:endParaRPr sz="5200">
              <a:solidFill>
                <a:srgbClr val="FFFFFF"/>
              </a:solidFill>
            </a:endParaRPr>
          </a:p>
          <a:p>
            <a:pPr indent="0" lvl="0" marL="0" marR="0" rtl="0" algn="l">
              <a:lnSpc>
                <a:spcPct val="90000"/>
              </a:lnSpc>
              <a:spcBef>
                <a:spcPts val="800"/>
              </a:spcBef>
              <a:spcAft>
                <a:spcPts val="0"/>
              </a:spcAft>
              <a:buNone/>
            </a:pPr>
            <a:r>
              <a:t/>
            </a:r>
            <a:endParaRPr b="0" i="0" sz="5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5200" u="none">
              <a:solidFill>
                <a:schemeClr val="lt1"/>
              </a:solidFill>
              <a:latin typeface="Arial"/>
              <a:ea typeface="Arial"/>
              <a:cs typeface="Arial"/>
              <a:sym typeface="Arial"/>
            </a:endParaRPr>
          </a:p>
        </p:txBody>
      </p:sp>
      <p:sp>
        <p:nvSpPr>
          <p:cNvPr id="260" name="Google Shape;260;p41"/>
          <p:cNvSpPr txBox="1"/>
          <p:nvPr/>
        </p:nvSpPr>
        <p:spPr>
          <a:xfrm>
            <a:off x="4987900" y="278381"/>
            <a:ext cx="4166700" cy="4643100"/>
          </a:xfrm>
          <a:prstGeom prst="rect">
            <a:avLst/>
          </a:prstGeom>
          <a:noFill/>
          <a:ln>
            <a:noFill/>
          </a:ln>
        </p:spPr>
        <p:txBody>
          <a:bodyPr anchorCtr="0" anchor="t" bIns="91425" lIns="91425" spcFirstLastPara="1" rIns="91425" wrap="square" tIns="91425">
            <a:noAutofit/>
          </a:bodyPr>
          <a:lstStyle/>
          <a:p>
            <a:pPr indent="-541337" lvl="0" marL="465137" rtl="0" algn="l">
              <a:lnSpc>
                <a:spcPct val="90000"/>
              </a:lnSpc>
              <a:spcBef>
                <a:spcPts val="800"/>
              </a:spcBef>
              <a:spcAft>
                <a:spcPts val="0"/>
              </a:spcAft>
              <a:buClr>
                <a:srgbClr val="0000FF"/>
              </a:buClr>
              <a:buSzPts val="5200"/>
              <a:buFont typeface="Noto Sans Symbols"/>
              <a:buChar char="❖"/>
            </a:pPr>
            <a:r>
              <a:rPr lang="en" sz="5200" u="sng">
                <a:solidFill>
                  <a:schemeClr val="lt2"/>
                </a:solidFill>
              </a:rPr>
              <a:t>D</a:t>
            </a:r>
            <a:r>
              <a:rPr lang="en" sz="5200">
                <a:solidFill>
                  <a:schemeClr val="lt2"/>
                </a:solidFill>
              </a:rPr>
              <a:t>: </a:t>
            </a:r>
            <a:r>
              <a:rPr lang="en" sz="5200">
                <a:solidFill>
                  <a:srgbClr val="FFFF00"/>
                </a:solidFill>
              </a:rPr>
              <a:t>ile ti’neberu tensi’u</a:t>
            </a:r>
            <a:endParaRPr sz="5200">
              <a:solidFill>
                <a:srgbClr val="FFFF00"/>
              </a:solidFill>
            </a:endParaRPr>
          </a:p>
          <a:p>
            <a:pPr indent="-541337" lvl="0" marL="465137" rtl="0" algn="l">
              <a:lnSpc>
                <a:spcPct val="90000"/>
              </a:lnSpc>
              <a:spcBef>
                <a:spcPts val="800"/>
              </a:spcBef>
              <a:spcAft>
                <a:spcPts val="0"/>
              </a:spcAft>
              <a:buClr>
                <a:srgbClr val="FF0000"/>
              </a:buClr>
              <a:buSzPts val="5200"/>
              <a:buFont typeface="Noto Sans Symbols"/>
              <a:buChar char="❖"/>
            </a:pPr>
            <a:r>
              <a:rPr lang="en" sz="5200" u="sng">
                <a:solidFill>
                  <a:srgbClr val="FFFF00"/>
                </a:solidFill>
              </a:rPr>
              <a:t>D</a:t>
            </a:r>
            <a:r>
              <a:rPr lang="en" sz="5200">
                <a:solidFill>
                  <a:srgbClr val="FFFF00"/>
                </a:solidFill>
              </a:rPr>
              <a:t>:</a:t>
            </a:r>
            <a:r>
              <a:rPr lang="en" sz="5200">
                <a:solidFill>
                  <a:schemeClr val="lt1"/>
                </a:solidFill>
              </a:rPr>
              <a:t> </a:t>
            </a:r>
            <a:r>
              <a:rPr lang="en" sz="5200">
                <a:solidFill>
                  <a:schemeClr val="lt2"/>
                </a:solidFill>
              </a:rPr>
              <a:t>Ye that sitting, stand up.</a:t>
            </a:r>
            <a:endParaRPr sz="2600"/>
          </a:p>
        </p:txBody>
      </p:sp>
    </p:spTree>
  </p:cSld>
  <p:clrMapOvr>
    <a:masterClrMapping/>
  </p:clrMapOvr>
  <p:transition spd="med">
    <p:fade thruBlk="1"/>
  </p:transition>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8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75" name="Google Shape;1275;p185"/>
          <p:cNvSpPr txBox="1"/>
          <p:nvPr>
            <p:ph idx="1" type="body"/>
          </p:nvPr>
        </p:nvSpPr>
        <p:spPr>
          <a:xfrm>
            <a:off x="338500" y="409538"/>
            <a:ext cx="4258500" cy="45912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200"/>
              <a:buChar char="❖"/>
            </a:pPr>
            <a:r>
              <a:rPr lang="en" sz="2200" u="sng">
                <a:solidFill>
                  <a:schemeClr val="lt2"/>
                </a:solidFill>
              </a:rPr>
              <a:t>ካ</a:t>
            </a:r>
            <a:r>
              <a:rPr b="0" i="0" lang="en" sz="2200" u="none">
                <a:solidFill>
                  <a:schemeClr val="lt2"/>
                </a:solidFill>
                <a:latin typeface="Arial"/>
                <a:ea typeface="Arial"/>
                <a:cs typeface="Arial"/>
                <a:sym typeface="Arial"/>
              </a:rPr>
              <a:t>፡</a:t>
            </a:r>
            <a:r>
              <a:rPr b="0" i="0" lang="en" sz="2200" u="none">
                <a:solidFill>
                  <a:srgbClr val="FFFF00"/>
                </a:solidFill>
                <a:latin typeface="Arial"/>
                <a:ea typeface="Arial"/>
                <a:cs typeface="Arial"/>
                <a:sym typeface="Arial"/>
              </a:rPr>
              <a:t> </a:t>
            </a:r>
            <a:r>
              <a:rPr lang="en" sz="2200">
                <a:solidFill>
                  <a:srgbClr val="FFFF00"/>
                </a:solidFill>
              </a:rPr>
              <a:t>እለ በላዕክሙ ሥጋሁ ቅዱሰ ወእለ ሰተይክሙ ደሞ ክቡረ ለእግዚእነ ኢየሱስ ክርስቶስ ይሥረይ ለክሙ  ኃጢአተክሙ</a:t>
            </a:r>
            <a:endParaRPr sz="2200"/>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መኅደሪ ክትከውን ዝጸዋ ዕካያ ቅድስቲ ቤተ ክርስቲያን ሓልዋ ናብዛ  ቅድ ስቲ ቤተ ክርስቲያን ዝመጻእኩምን ዝተኣከብኩምን ዝጸሌኹ ምን ናይ ጐይታና ኢየሱስ ክርስቶስ ቅዱስ ሥጋኡ  ዝበላዕኩምን ክቡር ደሙ  ዝሰተኹምን</a:t>
            </a:r>
            <a:endParaRPr b="0" i="0" sz="22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200" u="none">
              <a:solidFill>
                <a:schemeClr val="lt1"/>
              </a:solidFill>
              <a:latin typeface="Arial"/>
              <a:ea typeface="Arial"/>
              <a:cs typeface="Arial"/>
              <a:sym typeface="Arial"/>
            </a:endParaRPr>
          </a:p>
        </p:txBody>
      </p:sp>
      <p:sp>
        <p:nvSpPr>
          <p:cNvPr id="1276" name="Google Shape;1276;p185"/>
          <p:cNvSpPr txBox="1"/>
          <p:nvPr/>
        </p:nvSpPr>
        <p:spPr>
          <a:xfrm>
            <a:off x="4461025" y="217106"/>
            <a:ext cx="4258500" cy="4643100"/>
          </a:xfrm>
          <a:prstGeom prst="rect">
            <a:avLst/>
          </a:prstGeom>
          <a:noFill/>
          <a:ln>
            <a:noFill/>
          </a:ln>
        </p:spPr>
        <p:txBody>
          <a:bodyPr anchorCtr="0" anchor="t" bIns="91425" lIns="91425" spcFirstLastPara="1" rIns="91425" wrap="square" tIns="91425">
            <a:noAutofit/>
          </a:bodyPr>
          <a:lstStyle/>
          <a:p>
            <a:pPr indent="-433387" lvl="0" marL="465137" rtl="0" algn="l">
              <a:spcBef>
                <a:spcPts val="640"/>
              </a:spcBef>
              <a:spcAft>
                <a:spcPts val="0"/>
              </a:spcAft>
              <a:buClr>
                <a:srgbClr val="0000FF"/>
              </a:buClr>
              <a:buSzPts val="2700"/>
              <a:buFont typeface="Noto Sans Symbols"/>
              <a:buChar char="❖"/>
            </a:pPr>
            <a:r>
              <a:rPr lang="en" sz="2700" u="sng">
                <a:solidFill>
                  <a:schemeClr val="lt2"/>
                </a:solidFill>
              </a:rPr>
              <a:t>K</a:t>
            </a:r>
            <a:r>
              <a:rPr lang="en" sz="2700">
                <a:solidFill>
                  <a:schemeClr val="lt2"/>
                </a:solidFill>
              </a:rPr>
              <a:t>: </a:t>
            </a:r>
            <a:r>
              <a:rPr lang="en" sz="2700">
                <a:solidFill>
                  <a:srgbClr val="FFFF00"/>
                </a:solidFill>
              </a:rPr>
              <a:t>ile bela’ikimu sigahu qidus we-ile seteykimu demo kibure le-Igzī’ine Īyesus Kristos yisrey le-kimu haTīatekimu </a:t>
            </a:r>
            <a:endParaRPr sz="2700">
              <a:solidFill>
                <a:srgbClr val="00FF00"/>
              </a:solidFill>
            </a:endParaRPr>
          </a:p>
          <a:p>
            <a:pPr indent="-382587" lvl="0" marL="465137" rtl="0" algn="l">
              <a:spcBef>
                <a:spcPts val="800"/>
              </a:spcBef>
              <a:spcAft>
                <a:spcPts val="0"/>
              </a:spcAft>
              <a:buClr>
                <a:srgbClr val="FF0000"/>
              </a:buClr>
              <a:buSzPts val="2700"/>
              <a:buFont typeface="Noto Sans Symbols"/>
              <a:buChar char="❖"/>
            </a:pPr>
            <a:r>
              <a:rPr lang="en" sz="2700" u="sng">
                <a:solidFill>
                  <a:srgbClr val="FFFF00"/>
                </a:solidFill>
              </a:rPr>
              <a:t>Pr</a:t>
            </a:r>
            <a:r>
              <a:rPr lang="en" sz="2700">
                <a:solidFill>
                  <a:srgbClr val="FFFF00"/>
                </a:solidFill>
              </a:rPr>
              <a:t>:</a:t>
            </a:r>
            <a:r>
              <a:rPr lang="en" sz="2700">
                <a:solidFill>
                  <a:schemeClr val="lt1"/>
                </a:solidFill>
              </a:rPr>
              <a:t> </a:t>
            </a:r>
            <a:r>
              <a:rPr lang="en" sz="2700">
                <a:solidFill>
                  <a:schemeClr val="lt2"/>
                </a:solidFill>
              </a:rPr>
              <a:t>and you who have eaten then holy body and drunk the precious us blood of our Lord Jesus Christ.</a:t>
            </a:r>
            <a:endParaRPr sz="2700">
              <a:solidFill>
                <a:schemeClr val="lt2"/>
              </a:solidFill>
            </a:endParaRPr>
          </a:p>
          <a:p>
            <a:pPr indent="0" lvl="0" marL="0" rtl="0" algn="l">
              <a:spcBef>
                <a:spcPts val="800"/>
              </a:spcBef>
              <a:spcAft>
                <a:spcPts val="0"/>
              </a:spcAft>
              <a:buNone/>
            </a:pPr>
            <a:r>
              <a:t/>
            </a:r>
            <a:endParaRPr sz="2700">
              <a:solidFill>
                <a:schemeClr val="lt2"/>
              </a:solidFill>
            </a:endParaRPr>
          </a:p>
          <a:p>
            <a:pPr indent="0" lvl="0" marL="0" rtl="0" algn="l">
              <a:spcBef>
                <a:spcPts val="800"/>
              </a:spcBef>
              <a:spcAft>
                <a:spcPts val="0"/>
              </a:spcAft>
              <a:buNone/>
            </a:pPr>
            <a:r>
              <a:t/>
            </a:r>
            <a:endParaRPr sz="2700">
              <a:solidFill>
                <a:schemeClr val="lt2"/>
              </a:solidFill>
            </a:endParaRPr>
          </a:p>
          <a:p>
            <a:pPr indent="0" lvl="0" marL="0" rtl="0" algn="l">
              <a:spcBef>
                <a:spcPts val="800"/>
              </a:spcBef>
              <a:spcAft>
                <a:spcPts val="0"/>
              </a:spcAft>
              <a:buNone/>
            </a:pPr>
            <a:r>
              <a:t/>
            </a:r>
            <a:endParaRPr sz="2700">
              <a:solidFill>
                <a:schemeClr val="lt2"/>
              </a:solidFill>
            </a:endParaRPr>
          </a:p>
          <a:p>
            <a:pPr indent="0" lvl="0" marL="0" rtl="0" algn="l">
              <a:spcBef>
                <a:spcPts val="800"/>
              </a:spcBef>
              <a:spcAft>
                <a:spcPts val="0"/>
              </a:spcAft>
              <a:buNone/>
            </a:pPr>
            <a:r>
              <a:t/>
            </a:r>
            <a:endParaRPr sz="2700">
              <a:solidFill>
                <a:schemeClr val="lt2"/>
              </a:solidFill>
            </a:endParaRPr>
          </a:p>
          <a:p>
            <a:pPr indent="0" lvl="0" marL="0" rtl="0" algn="l">
              <a:spcBef>
                <a:spcPts val="800"/>
              </a:spcBef>
              <a:spcAft>
                <a:spcPts val="0"/>
              </a:spcAft>
              <a:buNone/>
            </a:pPr>
            <a:r>
              <a:t/>
            </a:r>
            <a:endParaRPr sz="2700">
              <a:solidFill>
                <a:schemeClr val="lt2"/>
              </a:solidFill>
            </a:endParaRPr>
          </a:p>
          <a:p>
            <a:pPr indent="0" lvl="0" marL="0" rtl="0" algn="l">
              <a:spcBef>
                <a:spcPts val="0"/>
              </a:spcBef>
              <a:spcAft>
                <a:spcPts val="0"/>
              </a:spcAft>
              <a:buNone/>
            </a:pPr>
            <a:r>
              <a:t/>
            </a:r>
            <a:endParaRPr sz="2700"/>
          </a:p>
        </p:txBody>
      </p:sp>
    </p:spTree>
  </p:cSld>
  <p:clrMapOvr>
    <a:masterClrMapping/>
  </p:clrMapOvr>
  <p:transition spd="med">
    <p:fade thruBlk="1"/>
  </p:transition>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18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82" name="Google Shape;1282;p186"/>
          <p:cNvSpPr txBox="1"/>
          <p:nvPr>
            <p:ph idx="1" type="body"/>
          </p:nvPr>
        </p:nvSpPr>
        <p:spPr>
          <a:xfrm>
            <a:off x="439700" y="390488"/>
            <a:ext cx="4192200" cy="4591200"/>
          </a:xfrm>
          <a:prstGeom prst="rect">
            <a:avLst/>
          </a:prstGeom>
          <a:noFill/>
          <a:ln>
            <a:noFill/>
          </a:ln>
        </p:spPr>
        <p:txBody>
          <a:bodyPr anchorCtr="0" anchor="t" bIns="46025" lIns="92075" spcFirstLastPara="1" rIns="92075" wrap="square" tIns="46025">
            <a:noAutofit/>
          </a:bodyPr>
          <a:lstStyle/>
          <a:p>
            <a:pPr indent="-401637" lvl="0" marL="465137" marR="0" rtl="0" algn="l">
              <a:lnSpc>
                <a:spcPct val="100000"/>
              </a:lnSpc>
              <a:spcBef>
                <a:spcPts val="0"/>
              </a:spcBef>
              <a:spcAft>
                <a:spcPts val="0"/>
              </a:spcAft>
              <a:buClr>
                <a:srgbClr val="33CC33"/>
              </a:buClr>
              <a:buSzPts val="2400"/>
              <a:buChar char="❖"/>
            </a:pPr>
            <a:r>
              <a:rPr lang="en" sz="2400" u="sng">
                <a:solidFill>
                  <a:schemeClr val="lt2"/>
                </a:solidFill>
              </a:rPr>
              <a:t>ካ</a:t>
            </a:r>
            <a:r>
              <a:rPr b="0" i="0" lang="en" sz="2400" u="none">
                <a:solidFill>
                  <a:schemeClr val="lt2"/>
                </a:solidFill>
                <a:latin typeface="Arial"/>
                <a:ea typeface="Arial"/>
                <a:cs typeface="Arial"/>
                <a:sym typeface="Arial"/>
              </a:rPr>
              <a:t>፡</a:t>
            </a:r>
            <a:r>
              <a:rPr b="0" i="0" lang="en" sz="2400" u="none">
                <a:solidFill>
                  <a:srgbClr val="FFFF00"/>
                </a:solidFill>
                <a:latin typeface="Arial"/>
                <a:ea typeface="Arial"/>
                <a:cs typeface="Arial"/>
                <a:sym typeface="Arial"/>
              </a:rPr>
              <a:t> </a:t>
            </a:r>
            <a:r>
              <a:rPr lang="en" sz="2400">
                <a:solidFill>
                  <a:srgbClr val="FFFF00"/>
                </a:solidFill>
              </a:rPr>
              <a:t>ዘገበርክሙ  በአእምሮ አው  በኢያእምሮ በዘኀለፈ  ይምሓርክሙ ወበዘይመጽእ ይዕቀብ ክሙ በእንተ ሥጋሁ ሥጋ መለኮት ወበእንተ  ደሙ ደመ ሕግ ወሥርዓት</a:t>
            </a:r>
            <a:endParaRPr sz="2400"/>
          </a:p>
          <a:p>
            <a:pPr indent="-414337" lvl="0" marL="465137" marR="0" rtl="0" algn="l">
              <a:lnSpc>
                <a:spcPct val="100000"/>
              </a:lnSpc>
              <a:spcBef>
                <a:spcPts val="640"/>
              </a:spcBef>
              <a:spcAft>
                <a:spcPts val="0"/>
              </a:spcAft>
              <a:buClr>
                <a:srgbClr val="FFFFFF"/>
              </a:buClr>
              <a:buSzPts val="2400"/>
              <a:buChar char="❖"/>
            </a:pPr>
            <a:r>
              <a:rPr lang="en" sz="2400">
                <a:solidFill>
                  <a:srgbClr val="FFFFFF"/>
                </a:solidFill>
              </a:rPr>
              <a:t>ብፍልጠት ይኹን  ብዘይፍልጠት ዝገበርክምዎ ምእንቲ  ሥጋኡ ሥጋ መለኮትን  ምእንቲ ደሙ ደም  ሕግን ሥርዓትን ኢየሱስ  ክርስቶስ</a:t>
            </a:r>
            <a:endParaRPr b="0" i="0" sz="2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4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400" u="none">
              <a:solidFill>
                <a:schemeClr val="lt1"/>
              </a:solidFill>
              <a:latin typeface="Arial"/>
              <a:ea typeface="Arial"/>
              <a:cs typeface="Arial"/>
              <a:sym typeface="Arial"/>
            </a:endParaRPr>
          </a:p>
        </p:txBody>
      </p:sp>
      <p:sp>
        <p:nvSpPr>
          <p:cNvPr id="1283" name="Google Shape;1283;p186"/>
          <p:cNvSpPr txBox="1"/>
          <p:nvPr/>
        </p:nvSpPr>
        <p:spPr>
          <a:xfrm>
            <a:off x="4439500" y="159956"/>
            <a:ext cx="4491600" cy="4643100"/>
          </a:xfrm>
          <a:prstGeom prst="rect">
            <a:avLst/>
          </a:prstGeom>
          <a:noFill/>
          <a:ln>
            <a:noFill/>
          </a:ln>
        </p:spPr>
        <p:txBody>
          <a:bodyPr anchorCtr="0" anchor="t" bIns="91425" lIns="91425" spcFirstLastPara="1" rIns="91425" wrap="square" tIns="91425">
            <a:noAutofit/>
          </a:bodyPr>
          <a:lstStyle/>
          <a:p>
            <a:pPr indent="-388937" lvl="0" marL="465137" rtl="0" algn="l">
              <a:spcBef>
                <a:spcPts val="64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ze-geberkimu be-a’imiro aw be-īyaimiro beze-halefe yimharkimu webeze-yimetsi yi’iqeb kimu be-inte sigahu siga melekot webe-inte demu deme hige we-sirAt </a:t>
            </a:r>
            <a:endParaRPr sz="2000">
              <a:solidFill>
                <a:srgbClr val="00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May He forgive your sins, which you have committed wittingly or unwittingly. May he forgive you your past sins and keep you from future ones, for the sake of his body, the divine body, and for the sake of His blood,</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0"/>
              </a:spcBef>
              <a:spcAft>
                <a:spcPts val="0"/>
              </a:spcAft>
              <a:buNone/>
            </a:pPr>
            <a:r>
              <a:t/>
            </a:r>
            <a:endParaRPr sz="2000"/>
          </a:p>
        </p:txBody>
      </p:sp>
    </p:spTree>
  </p:cSld>
  <p:clrMapOvr>
    <a:masterClrMapping/>
  </p:clrMapOvr>
  <p:transition spd="med">
    <p:fade thruBlk="1"/>
  </p:transition>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18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89" name="Google Shape;1289;p187"/>
          <p:cNvSpPr txBox="1"/>
          <p:nvPr>
            <p:ph idx="1" type="body"/>
          </p:nvPr>
        </p:nvSpPr>
        <p:spPr>
          <a:xfrm>
            <a:off x="369925" y="390500"/>
            <a:ext cx="4627500" cy="4591200"/>
          </a:xfrm>
          <a:prstGeom prst="rect">
            <a:avLst/>
          </a:prstGeom>
          <a:noFill/>
          <a:ln>
            <a:noFill/>
          </a:ln>
        </p:spPr>
        <p:txBody>
          <a:bodyPr anchorCtr="0" anchor="t" bIns="46025" lIns="92075" spcFirstLastPara="1" rIns="92075" wrap="square" tIns="46025">
            <a:noAutofit/>
          </a:bodyPr>
          <a:lstStyle/>
          <a:p>
            <a:pPr indent="-382587" lvl="0" marL="465137" marR="0" rtl="0" algn="l">
              <a:lnSpc>
                <a:spcPct val="100000"/>
              </a:lnSpc>
              <a:spcBef>
                <a:spcPts val="0"/>
              </a:spcBef>
              <a:spcAft>
                <a:spcPts val="0"/>
              </a:spcAft>
              <a:buClr>
                <a:srgbClr val="33CC33"/>
              </a:buClr>
              <a:buSzPts val="2100"/>
              <a:buChar char="❖"/>
            </a:pPr>
            <a:r>
              <a:rPr lang="en" sz="2100" u="sng">
                <a:solidFill>
                  <a:schemeClr val="lt2"/>
                </a:solidFill>
              </a:rPr>
              <a:t>ካ</a:t>
            </a:r>
            <a:r>
              <a:rPr b="0" i="0" lang="en" sz="2100" u="none">
                <a:solidFill>
                  <a:schemeClr val="lt2"/>
                </a:solidFill>
                <a:latin typeface="Arial"/>
                <a:ea typeface="Arial"/>
                <a:cs typeface="Arial"/>
                <a:sym typeface="Arial"/>
              </a:rPr>
              <a:t>፡</a:t>
            </a:r>
            <a:r>
              <a:rPr b="0" i="0" lang="en" sz="2100" u="none">
                <a:solidFill>
                  <a:srgbClr val="FFFF00"/>
                </a:solidFill>
                <a:latin typeface="Arial"/>
                <a:ea typeface="Arial"/>
                <a:cs typeface="Arial"/>
                <a:sym typeface="Arial"/>
              </a:rPr>
              <a:t> </a:t>
            </a:r>
            <a:r>
              <a:rPr lang="en" sz="2100">
                <a:solidFill>
                  <a:srgbClr val="FFFF00"/>
                </a:solidFill>
              </a:rPr>
              <a:t>ኢየሱስ ክርስቶስ  ወልደ እግዚአብሔር  ፀባዖት ወወልደ  ማርያም  ንጽሕት በድንግልና ሕሊና  ወበድንግልና ሥጋ ኅትምት ለዓለመ ዓለም ።</a:t>
            </a:r>
            <a:endParaRPr sz="2100"/>
          </a:p>
          <a:p>
            <a:pPr indent="-395287" lvl="0" marL="465137" marR="0" rtl="0" algn="l">
              <a:lnSpc>
                <a:spcPct val="100000"/>
              </a:lnSpc>
              <a:spcBef>
                <a:spcPts val="640"/>
              </a:spcBef>
              <a:spcAft>
                <a:spcPts val="0"/>
              </a:spcAft>
              <a:buClr>
                <a:srgbClr val="FFFFFF"/>
              </a:buClr>
              <a:buSzPts val="2100"/>
              <a:buChar char="❖"/>
            </a:pPr>
            <a:r>
              <a:rPr lang="en" sz="2100">
                <a:solidFill>
                  <a:srgbClr val="FFFFFF"/>
                </a:solidFill>
              </a:rPr>
              <a:t>ወዲ እግዚአብሔር ጐይታ  ሠራዊትን ወዲ ንጽሕቲ ማርያምን ብድንግልና ኅሊናን ብድንግ ልና ሥጋ  ውን ጽንዕቲ ዝኾነት  ኃጢኣትኩም ይኅደገልኩም ብዝሓለፈ ይምሓርኩም ብዝመጽእ ከኣ ይሓልኹም ንዘለዓለመ ዓለም ክርስቶስ  ጐይታ መሓረና  ንበል።</a:t>
            </a:r>
            <a:endParaRPr b="0" i="0" sz="21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1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100" u="none">
              <a:solidFill>
                <a:schemeClr val="lt1"/>
              </a:solidFill>
              <a:latin typeface="Arial"/>
              <a:ea typeface="Arial"/>
              <a:cs typeface="Arial"/>
              <a:sym typeface="Arial"/>
            </a:endParaRPr>
          </a:p>
        </p:txBody>
      </p:sp>
      <p:sp>
        <p:nvSpPr>
          <p:cNvPr id="1290" name="Google Shape;1290;p187"/>
          <p:cNvSpPr txBox="1"/>
          <p:nvPr/>
        </p:nvSpPr>
        <p:spPr>
          <a:xfrm>
            <a:off x="4606150" y="331406"/>
            <a:ext cx="4368000" cy="4643100"/>
          </a:xfrm>
          <a:prstGeom prst="rect">
            <a:avLst/>
          </a:prstGeom>
          <a:noFill/>
          <a:ln>
            <a:noFill/>
          </a:ln>
        </p:spPr>
        <p:txBody>
          <a:bodyPr anchorCtr="0" anchor="t" bIns="91425" lIns="91425" spcFirstLastPara="1" rIns="91425" wrap="square" tIns="91425">
            <a:noAutofit/>
          </a:bodyPr>
          <a:lstStyle/>
          <a:p>
            <a:pPr indent="-420687" lvl="0" marL="465137" rtl="0" algn="l">
              <a:spcBef>
                <a:spcPts val="640"/>
              </a:spcBef>
              <a:spcAft>
                <a:spcPts val="0"/>
              </a:spcAft>
              <a:buClr>
                <a:srgbClr val="0000FF"/>
              </a:buClr>
              <a:buSzPts val="2500"/>
              <a:buFont typeface="Noto Sans Symbols"/>
              <a:buChar char="❖"/>
            </a:pPr>
            <a:r>
              <a:rPr lang="en" sz="2500" u="sng">
                <a:solidFill>
                  <a:schemeClr val="lt2"/>
                </a:solidFill>
              </a:rPr>
              <a:t>K</a:t>
            </a:r>
            <a:r>
              <a:rPr lang="en" sz="2500">
                <a:solidFill>
                  <a:schemeClr val="lt2"/>
                </a:solidFill>
              </a:rPr>
              <a:t>: </a:t>
            </a:r>
            <a:r>
              <a:rPr lang="en" sz="2500">
                <a:solidFill>
                  <a:srgbClr val="FFFF00"/>
                </a:solidFill>
              </a:rPr>
              <a:t>Īyesus Kristos welde Igzīabhier tseba’ot we-welde Maryam nitsiht be-dingilina hilīna webe-dingilna siga hitimt le-Aleme Alem::</a:t>
            </a:r>
            <a:endParaRPr sz="2500">
              <a:solidFill>
                <a:srgbClr val="00FF00"/>
              </a:solidFill>
            </a:endParaRPr>
          </a:p>
          <a:p>
            <a:pPr indent="-369887" lvl="0" marL="465137" rtl="0" algn="l">
              <a:spcBef>
                <a:spcPts val="800"/>
              </a:spcBef>
              <a:spcAft>
                <a:spcPts val="0"/>
              </a:spcAft>
              <a:buClr>
                <a:srgbClr val="FF0000"/>
              </a:buClr>
              <a:buSzPts val="2500"/>
              <a:buFont typeface="Noto Sans Symbols"/>
              <a:buChar char="❖"/>
            </a:pPr>
            <a:r>
              <a:rPr lang="en" sz="2500" u="sng">
                <a:solidFill>
                  <a:srgbClr val="FFFF00"/>
                </a:solidFill>
              </a:rPr>
              <a:t>Pr</a:t>
            </a:r>
            <a:r>
              <a:rPr lang="en" sz="2500">
                <a:solidFill>
                  <a:srgbClr val="FFFF00"/>
                </a:solidFill>
              </a:rPr>
              <a:t>:</a:t>
            </a:r>
            <a:r>
              <a:rPr lang="en" sz="2500">
                <a:solidFill>
                  <a:schemeClr val="lt1"/>
                </a:solidFill>
              </a:rPr>
              <a:t> </a:t>
            </a:r>
            <a:r>
              <a:rPr lang="en" sz="2500">
                <a:solidFill>
                  <a:schemeClr val="lt2"/>
                </a:solidFill>
              </a:rPr>
              <a:t>the blood of the covenant of Jesus Christ the Son of her conscience and body, world without end. Amen</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0"/>
              </a:spcBef>
              <a:spcAft>
                <a:spcPts val="0"/>
              </a:spcAft>
              <a:buNone/>
            </a:pPr>
            <a:r>
              <a:t/>
            </a:r>
            <a:endParaRPr sz="2500"/>
          </a:p>
        </p:txBody>
      </p:sp>
    </p:spTree>
  </p:cSld>
  <p:clrMapOvr>
    <a:masterClrMapping/>
  </p:clrMapOvr>
  <p:transition spd="med">
    <p:fade thruBlk="1"/>
  </p:transition>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18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296" name="Google Shape;1296;p188"/>
          <p:cNvSpPr txBox="1"/>
          <p:nvPr>
            <p:ph idx="1" type="body"/>
          </p:nvPr>
        </p:nvSpPr>
        <p:spPr>
          <a:xfrm>
            <a:off x="490525" y="368550"/>
            <a:ext cx="4224000" cy="46350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100000"/>
              </a:lnSpc>
              <a:spcBef>
                <a:spcPts val="0"/>
              </a:spcBef>
              <a:spcAft>
                <a:spcPts val="0"/>
              </a:spcAft>
              <a:buClr>
                <a:srgbClr val="33CC33"/>
              </a:buClr>
              <a:buSzPts val="3000"/>
              <a:buChar char="❖"/>
            </a:pPr>
            <a:r>
              <a:rPr lang="en" sz="3000" u="sng">
                <a:solidFill>
                  <a:schemeClr val="lt2"/>
                </a:solidFill>
              </a:rPr>
              <a:t>ካ</a:t>
            </a:r>
            <a:r>
              <a:rPr b="0" i="0" lang="en" sz="3000">
                <a:solidFill>
                  <a:srgbClr val="FFFFFF"/>
                </a:solidFill>
                <a:latin typeface="Arial"/>
                <a:ea typeface="Arial"/>
                <a:cs typeface="Arial"/>
                <a:sym typeface="Arial"/>
              </a:rPr>
              <a:t>፡-</a:t>
            </a:r>
            <a:r>
              <a:rPr b="0" i="0" lang="en" sz="3000" u="none">
                <a:solidFill>
                  <a:srgbClr val="FFFF00"/>
                </a:solidFill>
                <a:latin typeface="Arial"/>
                <a:ea typeface="Arial"/>
                <a:cs typeface="Arial"/>
                <a:sym typeface="Arial"/>
              </a:rPr>
              <a:t> እግዚአብሔር የሃሉ ምስለ ኵልክሙ።</a:t>
            </a:r>
            <a:endParaRPr b="0" i="0" sz="3000" u="none">
              <a:solidFill>
                <a:schemeClr val="lt1"/>
              </a:solidFill>
              <a:latin typeface="Arial"/>
              <a:ea typeface="Arial"/>
              <a:cs typeface="Arial"/>
              <a:sym typeface="Arial"/>
            </a:endParaRPr>
          </a:p>
          <a:p>
            <a:pPr indent="-452437" lvl="0" marL="465137" marR="0" rtl="0" algn="l">
              <a:lnSpc>
                <a:spcPct val="100000"/>
              </a:lnSpc>
              <a:spcBef>
                <a:spcPts val="640"/>
              </a:spcBef>
              <a:spcAft>
                <a:spcPts val="0"/>
              </a:spcAft>
              <a:buClr>
                <a:srgbClr val="FFFFFF"/>
              </a:buClr>
              <a:buSzPts val="3000"/>
              <a:buChar char="❖"/>
            </a:pPr>
            <a:r>
              <a:rPr b="0" i="0" lang="en" sz="3000" u="none">
                <a:solidFill>
                  <a:srgbClr val="FFFFFF"/>
                </a:solidFill>
                <a:latin typeface="Arial"/>
                <a:ea typeface="Arial"/>
                <a:cs typeface="Arial"/>
                <a:sym typeface="Arial"/>
              </a:rPr>
              <a:t>እግዚኣብሔር ምስ ኵልኹም ይኹን። </a:t>
            </a:r>
            <a:endParaRPr sz="3000" u="sng">
              <a:solidFill>
                <a:srgbClr val="FFFFFF"/>
              </a:solidFill>
            </a:endParaRPr>
          </a:p>
          <a:p>
            <a:pPr indent="-249237" lvl="0" marL="465137" marR="0" rtl="0" algn="l">
              <a:lnSpc>
                <a:spcPct val="100000"/>
              </a:lnSpc>
              <a:spcBef>
                <a:spcPts val="680"/>
              </a:spcBef>
              <a:spcAft>
                <a:spcPts val="0"/>
              </a:spcAft>
              <a:buClr>
                <a:schemeClr val="accent1"/>
              </a:buClr>
              <a:buSzPts val="3400"/>
              <a:buFont typeface="Noto Sans Symbols"/>
              <a:buNone/>
            </a:pPr>
            <a:r>
              <a:t/>
            </a:r>
            <a:endParaRPr sz="3000" u="sng">
              <a:solidFill>
                <a:schemeClr val="lt2"/>
              </a:solidFill>
            </a:endParaRPr>
          </a:p>
          <a:p>
            <a:pPr indent="-439737" lvl="0" marL="465137" marR="0" rtl="0" algn="l">
              <a:lnSpc>
                <a:spcPct val="100000"/>
              </a:lnSpc>
              <a:spcBef>
                <a:spcPts val="680"/>
              </a:spcBef>
              <a:spcAft>
                <a:spcPts val="0"/>
              </a:spcAft>
              <a:buClr>
                <a:srgbClr val="33CC33"/>
              </a:buClr>
              <a:buSzPts val="3000"/>
              <a:buChar char="❖"/>
            </a:pPr>
            <a:r>
              <a:rPr b="1" lang="en" sz="3000" u="sng">
                <a:solidFill>
                  <a:schemeClr val="lt2"/>
                </a:solidFill>
              </a:rPr>
              <a:t>ሕ</a:t>
            </a:r>
            <a:r>
              <a:rPr b="1" i="0" lang="en" sz="3000">
                <a:solidFill>
                  <a:schemeClr val="lt2"/>
                </a:solidFill>
              </a:rPr>
              <a:t>፡-</a:t>
            </a:r>
            <a:r>
              <a:rPr b="0" i="0" lang="en" sz="3000" u="none">
                <a:solidFill>
                  <a:srgbClr val="FFFF00"/>
                </a:solidFill>
                <a:latin typeface="Arial"/>
                <a:ea typeface="Arial"/>
                <a:cs typeface="Arial"/>
                <a:sym typeface="Arial"/>
              </a:rPr>
              <a:t> ምስለ መንፈስከ።</a:t>
            </a:r>
            <a:endParaRPr b="0" i="0" sz="3000" u="none">
              <a:solidFill>
                <a:srgbClr val="FFFF00"/>
              </a:solidFill>
              <a:latin typeface="Arial"/>
              <a:ea typeface="Arial"/>
              <a:cs typeface="Arial"/>
              <a:sym typeface="Arial"/>
            </a:endParaRPr>
          </a:p>
          <a:p>
            <a:pPr indent="-439737" lvl="0" marL="465137" marR="0" rtl="0" algn="l">
              <a:lnSpc>
                <a:spcPct val="100000"/>
              </a:lnSpc>
              <a:spcBef>
                <a:spcPts val="680"/>
              </a:spcBef>
              <a:spcAft>
                <a:spcPts val="0"/>
              </a:spcAft>
              <a:buClr>
                <a:srgbClr val="FFFFFF"/>
              </a:buClr>
              <a:buSzPts val="3000"/>
              <a:buChar char="❖"/>
            </a:pPr>
            <a:r>
              <a:rPr b="0" i="0" lang="en" sz="3000" u="none">
                <a:solidFill>
                  <a:srgbClr val="FFFFFF"/>
                </a:solidFill>
                <a:latin typeface="Arial"/>
                <a:ea typeface="Arial"/>
                <a:cs typeface="Arial"/>
                <a:sym typeface="Arial"/>
              </a:rPr>
              <a:t>ምስ መንፈስካ።</a:t>
            </a:r>
            <a:endParaRPr sz="3000">
              <a:solidFill>
                <a:srgbClr val="FFFFFF"/>
              </a:solidFill>
            </a:endParaRPr>
          </a:p>
          <a:p>
            <a:pPr indent="0" lvl="0" marL="0" marR="0" rtl="0" algn="l">
              <a:lnSpc>
                <a:spcPct val="100000"/>
              </a:lnSpc>
              <a:spcBef>
                <a:spcPts val="800"/>
              </a:spcBef>
              <a:spcAft>
                <a:spcPts val="0"/>
              </a:spcAft>
              <a:buNone/>
            </a:pPr>
            <a:r>
              <a:t/>
            </a:r>
            <a:endParaRPr sz="3100">
              <a:solidFill>
                <a:srgbClr val="FFFFFF"/>
              </a:solidFill>
            </a:endParaRPr>
          </a:p>
        </p:txBody>
      </p:sp>
      <p:sp>
        <p:nvSpPr>
          <p:cNvPr id="1297" name="Google Shape;1297;p188"/>
          <p:cNvSpPr txBox="1"/>
          <p:nvPr/>
        </p:nvSpPr>
        <p:spPr>
          <a:xfrm>
            <a:off x="4631150" y="270169"/>
            <a:ext cx="4391400" cy="45969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Noto Sans Symbols"/>
              <a:buChar char="❖"/>
            </a:pPr>
            <a:r>
              <a:rPr lang="en" sz="3200" u="sng">
                <a:solidFill>
                  <a:schemeClr val="lt2"/>
                </a:solidFill>
              </a:rPr>
              <a:t>K</a:t>
            </a:r>
            <a:r>
              <a:rPr lang="en" sz="3200">
                <a:solidFill>
                  <a:schemeClr val="lt2"/>
                </a:solidFill>
              </a:rPr>
              <a:t>: </a:t>
            </a:r>
            <a:r>
              <a:rPr lang="en" sz="3200">
                <a:solidFill>
                  <a:srgbClr val="FFFF00"/>
                </a:solidFill>
              </a:rPr>
              <a:t>Igzīabhier yihalu misle kulikimu</a:t>
            </a:r>
            <a:endParaRPr sz="3200">
              <a:solidFill>
                <a:srgbClr val="FFFF00"/>
              </a:solidFill>
            </a:endParaRPr>
          </a:p>
          <a:p>
            <a:pPr indent="-414337" lvl="0" marL="465137" rtl="0" algn="l">
              <a:spcBef>
                <a:spcPts val="800"/>
              </a:spcBef>
              <a:spcAft>
                <a:spcPts val="0"/>
              </a:spcAft>
              <a:buClr>
                <a:srgbClr val="FF0000"/>
              </a:buClr>
              <a:buSzPts val="3200"/>
              <a:buFont typeface="Noto Sans Symbols"/>
              <a:buChar char="❖"/>
            </a:pPr>
            <a:r>
              <a:rPr lang="en" sz="3200" u="sng">
                <a:solidFill>
                  <a:srgbClr val="FFFF00"/>
                </a:solidFill>
              </a:rPr>
              <a:t>Pr</a:t>
            </a:r>
            <a:r>
              <a:rPr lang="en" sz="3200">
                <a:solidFill>
                  <a:srgbClr val="FFFF00"/>
                </a:solidFill>
              </a:rPr>
              <a:t>:</a:t>
            </a:r>
            <a:r>
              <a:rPr b="1" lang="en" sz="3200">
                <a:solidFill>
                  <a:schemeClr val="lt1"/>
                </a:solidFill>
              </a:rPr>
              <a:t> </a:t>
            </a:r>
            <a:r>
              <a:rPr lang="en" sz="3200">
                <a:solidFill>
                  <a:schemeClr val="lt2"/>
                </a:solidFill>
              </a:rPr>
              <a:t>The Lord be with you all.</a:t>
            </a:r>
            <a:endParaRPr sz="3200">
              <a:solidFill>
                <a:schemeClr val="lt2"/>
              </a:solidFill>
            </a:endParaRPr>
          </a:p>
          <a:p>
            <a:pPr indent="0" lvl="0" marL="0" rtl="0" algn="l">
              <a:spcBef>
                <a:spcPts val="800"/>
              </a:spcBef>
              <a:spcAft>
                <a:spcPts val="0"/>
              </a:spcAft>
              <a:buNone/>
            </a:pPr>
            <a:r>
              <a:t/>
            </a:r>
            <a:endParaRPr sz="3200">
              <a:solidFill>
                <a:schemeClr val="lt2"/>
              </a:solidFill>
            </a:endParaRPr>
          </a:p>
          <a:p>
            <a:pPr indent="-452437" lvl="0" marL="465137" rtl="0" algn="l">
              <a:spcBef>
                <a:spcPts val="680"/>
              </a:spcBef>
              <a:spcAft>
                <a:spcPts val="0"/>
              </a:spcAft>
              <a:buClr>
                <a:srgbClr val="0000FF"/>
              </a:buClr>
              <a:buSzPts val="3200"/>
              <a:buFont typeface="Noto Sans Symbols"/>
              <a:buChar char="❖"/>
            </a:pPr>
            <a:r>
              <a:rPr b="1" lang="en" sz="3200" u="sng">
                <a:solidFill>
                  <a:schemeClr val="lt2"/>
                </a:solidFill>
              </a:rPr>
              <a:t>H</a:t>
            </a:r>
            <a:r>
              <a:rPr b="1" lang="en" sz="3200">
                <a:solidFill>
                  <a:schemeClr val="lt2"/>
                </a:solidFill>
              </a:rPr>
              <a:t>:</a:t>
            </a:r>
            <a:r>
              <a:rPr lang="en" sz="3200">
                <a:solidFill>
                  <a:schemeClr val="lt2"/>
                </a:solidFill>
              </a:rPr>
              <a:t> </a:t>
            </a:r>
            <a:r>
              <a:rPr lang="en" sz="3200">
                <a:solidFill>
                  <a:srgbClr val="FFFF00"/>
                </a:solidFill>
              </a:rPr>
              <a:t>misle Menfesike</a:t>
            </a:r>
            <a:r>
              <a:rPr lang="en" sz="3200">
                <a:solidFill>
                  <a:srgbClr val="00FF00"/>
                </a:solidFill>
              </a:rPr>
              <a:t> </a:t>
            </a:r>
            <a:endParaRPr sz="3200">
              <a:solidFill>
                <a:srgbClr val="00FF00"/>
              </a:solidFill>
            </a:endParaRPr>
          </a:p>
          <a:p>
            <a:pPr indent="-414337" lvl="0" marL="465137" rtl="0" algn="l">
              <a:spcBef>
                <a:spcPts val="800"/>
              </a:spcBef>
              <a:spcAft>
                <a:spcPts val="0"/>
              </a:spcAft>
              <a:buClr>
                <a:srgbClr val="FF0000"/>
              </a:buClr>
              <a:buSzPts val="3200"/>
              <a:buFont typeface="Noto Sans Symbols"/>
              <a:buChar char="❖"/>
            </a:pPr>
            <a:r>
              <a:rPr lang="en" sz="3200" u="sng">
                <a:solidFill>
                  <a:srgbClr val="FFFF00"/>
                </a:solidFill>
              </a:rPr>
              <a:t>P</a:t>
            </a:r>
            <a:r>
              <a:rPr lang="en" sz="3200">
                <a:solidFill>
                  <a:srgbClr val="FFFF00"/>
                </a:solidFill>
              </a:rPr>
              <a:t>:</a:t>
            </a:r>
            <a:r>
              <a:rPr b="1" lang="en" sz="3200">
                <a:solidFill>
                  <a:schemeClr val="lt1"/>
                </a:solidFill>
              </a:rPr>
              <a:t> </a:t>
            </a:r>
            <a:r>
              <a:rPr lang="en" sz="3200">
                <a:solidFill>
                  <a:schemeClr val="lt2"/>
                </a:solidFill>
              </a:rPr>
              <a:t>And with thy spirit.</a:t>
            </a:r>
            <a:endParaRPr sz="3200">
              <a:solidFill>
                <a:schemeClr val="lt2"/>
              </a:solidFill>
            </a:endParaRPr>
          </a:p>
        </p:txBody>
      </p:sp>
    </p:spTree>
  </p:cSld>
  <p:clrMapOvr>
    <a:masterClrMapping/>
  </p:clrMapOvr>
  <p:transition spd="med">
    <p:fade thruBlk="1"/>
  </p:transition>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8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303" name="Google Shape;1303;p189"/>
          <p:cNvSpPr txBox="1"/>
          <p:nvPr>
            <p:ph idx="1" type="body"/>
          </p:nvPr>
        </p:nvSpPr>
        <p:spPr>
          <a:xfrm>
            <a:off x="457750" y="433400"/>
            <a:ext cx="4745400" cy="4635000"/>
          </a:xfrm>
          <a:prstGeom prst="rect">
            <a:avLst/>
          </a:prstGeom>
          <a:noFill/>
          <a:ln>
            <a:noFill/>
          </a:ln>
        </p:spPr>
        <p:txBody>
          <a:bodyPr anchorCtr="0" anchor="t" bIns="46025" lIns="92075" spcFirstLastPara="1" rIns="92075" wrap="square" tIns="46025">
            <a:noAutofit/>
          </a:bodyPr>
          <a:lstStyle/>
          <a:p>
            <a:pPr indent="-484187" lvl="0" marL="465137" marR="0" rtl="0" algn="l">
              <a:lnSpc>
                <a:spcPct val="100000"/>
              </a:lnSpc>
              <a:spcBef>
                <a:spcPts val="0"/>
              </a:spcBef>
              <a:spcAft>
                <a:spcPts val="0"/>
              </a:spcAft>
              <a:buClr>
                <a:srgbClr val="33CC33"/>
              </a:buClr>
              <a:buSzPts val="3700"/>
              <a:buChar char="❖"/>
            </a:pPr>
            <a:r>
              <a:rPr b="1" lang="en" sz="3700" u="sng">
                <a:solidFill>
                  <a:schemeClr val="lt2"/>
                </a:solidFill>
              </a:rPr>
              <a:t>ሕ</a:t>
            </a:r>
            <a:r>
              <a:rPr b="1" i="0" lang="en" sz="3700">
                <a:solidFill>
                  <a:srgbClr val="FFFFFF"/>
                </a:solidFill>
              </a:rPr>
              <a:t>፡-</a:t>
            </a:r>
            <a:r>
              <a:rPr b="0" i="0" lang="en" sz="3700" u="none">
                <a:solidFill>
                  <a:srgbClr val="FFFF00"/>
                </a:solidFill>
                <a:latin typeface="Arial"/>
                <a:ea typeface="Arial"/>
                <a:cs typeface="Arial"/>
                <a:sym typeface="Arial"/>
              </a:rPr>
              <a:t> አሜን እግዚአብሔር ይባርከነ ወይሣሃለነ።</a:t>
            </a:r>
            <a:endParaRPr b="0" i="0" sz="3700" u="none">
              <a:solidFill>
                <a:srgbClr val="FFFF00"/>
              </a:solidFill>
              <a:latin typeface="Arial"/>
              <a:ea typeface="Arial"/>
              <a:cs typeface="Arial"/>
              <a:sym typeface="Arial"/>
            </a:endParaRPr>
          </a:p>
          <a:p>
            <a:pPr indent="0" lvl="0" marL="465137" marR="0" rtl="0" algn="l">
              <a:lnSpc>
                <a:spcPct val="100000"/>
              </a:lnSpc>
              <a:spcBef>
                <a:spcPts val="0"/>
              </a:spcBef>
              <a:spcAft>
                <a:spcPts val="0"/>
              </a:spcAft>
              <a:buNone/>
            </a:pPr>
            <a:r>
              <a:t/>
            </a:r>
            <a:endParaRPr sz="3700">
              <a:solidFill>
                <a:srgbClr val="FFFF00"/>
              </a:solidFill>
            </a:endParaRPr>
          </a:p>
          <a:p>
            <a:pPr indent="-496887" lvl="0" marL="465137" marR="0" rtl="0" algn="l">
              <a:lnSpc>
                <a:spcPct val="100000"/>
              </a:lnSpc>
              <a:spcBef>
                <a:spcPts val="640"/>
              </a:spcBef>
              <a:spcAft>
                <a:spcPts val="0"/>
              </a:spcAft>
              <a:buClr>
                <a:srgbClr val="FFFFFF"/>
              </a:buClr>
              <a:buSzPts val="3700"/>
              <a:buChar char="❖"/>
            </a:pPr>
            <a:r>
              <a:rPr b="0" i="0" lang="en" sz="3700" u="none">
                <a:solidFill>
                  <a:srgbClr val="FFFFFF"/>
                </a:solidFill>
                <a:latin typeface="Arial"/>
                <a:ea typeface="Arial"/>
                <a:cs typeface="Arial"/>
                <a:sym typeface="Arial"/>
              </a:rPr>
              <a:t>ኣሜን እግዚኣብሔር ይባርኸና ይቕረውን ይበለልና። </a:t>
            </a:r>
            <a:endParaRPr sz="3700">
              <a:solidFill>
                <a:srgbClr val="FFFFFF"/>
              </a:solidFill>
            </a:endParaRPr>
          </a:p>
          <a:p>
            <a:pPr indent="0" lvl="0" marL="0" marR="0" rtl="0" algn="l">
              <a:lnSpc>
                <a:spcPct val="100000"/>
              </a:lnSpc>
              <a:spcBef>
                <a:spcPts val="800"/>
              </a:spcBef>
              <a:spcAft>
                <a:spcPts val="0"/>
              </a:spcAft>
              <a:buNone/>
            </a:pPr>
            <a:r>
              <a:t/>
            </a:r>
            <a:endParaRPr sz="3700">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1" i="0" sz="3700" u="none">
              <a:solidFill>
                <a:schemeClr val="lt1"/>
              </a:solidFill>
              <a:latin typeface="Arial"/>
              <a:ea typeface="Arial"/>
              <a:cs typeface="Arial"/>
              <a:sym typeface="Arial"/>
            </a:endParaRPr>
          </a:p>
        </p:txBody>
      </p:sp>
      <p:sp>
        <p:nvSpPr>
          <p:cNvPr id="1304" name="Google Shape;1304;p189"/>
          <p:cNvSpPr txBox="1"/>
          <p:nvPr/>
        </p:nvSpPr>
        <p:spPr>
          <a:xfrm>
            <a:off x="4958025" y="376294"/>
            <a:ext cx="3756300" cy="4631400"/>
          </a:xfrm>
          <a:prstGeom prst="rect">
            <a:avLst/>
          </a:prstGeom>
          <a:noFill/>
          <a:ln>
            <a:noFill/>
          </a:ln>
        </p:spPr>
        <p:txBody>
          <a:bodyPr anchorCtr="0" anchor="t" bIns="91425" lIns="91425" spcFirstLastPara="1" rIns="91425" wrap="square" tIns="91425">
            <a:noAutofit/>
          </a:bodyPr>
          <a:lstStyle/>
          <a:p>
            <a:pPr indent="-496887" lvl="0" marL="465137" rtl="0" algn="l">
              <a:spcBef>
                <a:spcPts val="640"/>
              </a:spcBef>
              <a:spcAft>
                <a:spcPts val="0"/>
              </a:spcAft>
              <a:buClr>
                <a:srgbClr val="0000FF"/>
              </a:buClr>
              <a:buSzPts val="3700"/>
              <a:buFont typeface="Noto Sans Symbols"/>
              <a:buChar char="❖"/>
            </a:pPr>
            <a:r>
              <a:rPr b="1" lang="en" sz="3700" u="sng">
                <a:solidFill>
                  <a:schemeClr val="lt2"/>
                </a:solidFill>
              </a:rPr>
              <a:t>H</a:t>
            </a:r>
            <a:r>
              <a:rPr b="1" lang="en" sz="3700">
                <a:solidFill>
                  <a:schemeClr val="lt2"/>
                </a:solidFill>
              </a:rPr>
              <a:t>:</a:t>
            </a:r>
            <a:r>
              <a:rPr lang="en" sz="3700">
                <a:solidFill>
                  <a:schemeClr val="lt2"/>
                </a:solidFill>
              </a:rPr>
              <a:t> </a:t>
            </a:r>
            <a:r>
              <a:rPr lang="en" sz="3700">
                <a:solidFill>
                  <a:srgbClr val="FFFF00"/>
                </a:solidFill>
              </a:rPr>
              <a:t>Amien Igzīabhier yibarkene we-yisahalene</a:t>
            </a:r>
            <a:endParaRPr sz="3700">
              <a:solidFill>
                <a:srgbClr val="FFFF00"/>
              </a:solidFill>
            </a:endParaRPr>
          </a:p>
          <a:p>
            <a:pPr indent="-446087" lvl="0" marL="465137" rtl="0" algn="l">
              <a:spcBef>
                <a:spcPts val="800"/>
              </a:spcBef>
              <a:spcAft>
                <a:spcPts val="0"/>
              </a:spcAft>
              <a:buClr>
                <a:srgbClr val="FF0000"/>
              </a:buClr>
              <a:buSzPts val="3700"/>
              <a:buFont typeface="Noto Sans Symbols"/>
              <a:buChar char="❖"/>
            </a:pPr>
            <a:r>
              <a:rPr lang="en" sz="3700" u="sng">
                <a:solidFill>
                  <a:srgbClr val="FFFF00"/>
                </a:solidFill>
              </a:rPr>
              <a:t>P</a:t>
            </a:r>
            <a:r>
              <a:rPr lang="en" sz="3700">
                <a:solidFill>
                  <a:srgbClr val="FFFF00"/>
                </a:solidFill>
              </a:rPr>
              <a:t>:</a:t>
            </a:r>
            <a:r>
              <a:rPr b="1" lang="en" sz="3700">
                <a:solidFill>
                  <a:schemeClr val="lt1"/>
                </a:solidFill>
              </a:rPr>
              <a:t> </a:t>
            </a:r>
            <a:r>
              <a:rPr lang="en" sz="3700">
                <a:solidFill>
                  <a:schemeClr val="lt2"/>
                </a:solidFill>
              </a:rPr>
              <a:t>Amen, may He bless us and forgive us.</a:t>
            </a:r>
            <a:endParaRPr sz="3700"/>
          </a:p>
        </p:txBody>
      </p:sp>
    </p:spTree>
  </p:cSld>
  <p:clrMapOvr>
    <a:masterClrMapping/>
  </p:clrMapOvr>
  <p:transition spd="med">
    <p:fade thruBlk="1"/>
  </p:transition>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19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310" name="Google Shape;1310;p190"/>
          <p:cNvSpPr txBox="1"/>
          <p:nvPr>
            <p:ph idx="1" type="body"/>
          </p:nvPr>
        </p:nvSpPr>
        <p:spPr>
          <a:xfrm>
            <a:off x="400850" y="333350"/>
            <a:ext cx="4143300" cy="4591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2500"/>
              <a:buChar char="❖"/>
            </a:pPr>
            <a:r>
              <a:rPr lang="en" sz="2500" u="sng">
                <a:solidFill>
                  <a:schemeClr val="lt2"/>
                </a:solidFill>
              </a:rPr>
              <a:t>ካ</a:t>
            </a:r>
            <a:r>
              <a:rPr b="0" i="0" lang="en" sz="2500" u="none">
                <a:solidFill>
                  <a:schemeClr val="lt2"/>
                </a:solidFill>
                <a:latin typeface="Arial"/>
                <a:ea typeface="Arial"/>
                <a:cs typeface="Arial"/>
                <a:sym typeface="Arial"/>
              </a:rPr>
              <a:t>፡</a:t>
            </a:r>
            <a:r>
              <a:rPr b="0" i="0" lang="en" sz="2500" u="none">
                <a:solidFill>
                  <a:srgbClr val="FFFF00"/>
                </a:solidFill>
                <a:latin typeface="Arial"/>
                <a:ea typeface="Arial"/>
                <a:cs typeface="Arial"/>
                <a:sym typeface="Arial"/>
              </a:rPr>
              <a:t> </a:t>
            </a:r>
            <a:r>
              <a:rPr lang="en" sz="2500">
                <a:solidFill>
                  <a:srgbClr val="FFFF00"/>
                </a:solidFill>
              </a:rPr>
              <a:t>አብሓነ በመንፈስ ንኪድ ኵሎ ኃይሎ ለጸላኢ እንተ ምልዕተ ምሕረት  ኪያሃ ንሴፎ ኵልነ።</a:t>
            </a:r>
            <a:endParaRPr sz="2500"/>
          </a:p>
          <a:p>
            <a:pPr indent="-420687" lvl="0" marL="465137" marR="0" rtl="0" algn="l">
              <a:lnSpc>
                <a:spcPct val="100000"/>
              </a:lnSpc>
              <a:spcBef>
                <a:spcPts val="640"/>
              </a:spcBef>
              <a:spcAft>
                <a:spcPts val="0"/>
              </a:spcAft>
              <a:buClr>
                <a:srgbClr val="FFFFFF"/>
              </a:buClr>
              <a:buSzPts val="2500"/>
              <a:buChar char="❖"/>
            </a:pPr>
            <a:r>
              <a:rPr lang="en" sz="2500">
                <a:solidFill>
                  <a:srgbClr val="FFFFFF"/>
                </a:solidFill>
              </a:rPr>
              <a:t>ንኅድገት ኃጢኣት  ይኹነና ኵሉ ኃይሊ ጸላኢ ብመንፈስ  ክንረግጽ ሥልጣን  ሃበና ምሕረት  ዝመልአት በረኸት  ቅድስቲ ኢድካ ኵልና  ንጽበ ኣሎና</a:t>
            </a:r>
            <a:endParaRPr b="0" i="0" sz="25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5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500" u="none">
              <a:solidFill>
                <a:schemeClr val="lt1"/>
              </a:solidFill>
              <a:latin typeface="Arial"/>
              <a:ea typeface="Arial"/>
              <a:cs typeface="Arial"/>
              <a:sym typeface="Arial"/>
            </a:endParaRPr>
          </a:p>
        </p:txBody>
      </p:sp>
      <p:sp>
        <p:nvSpPr>
          <p:cNvPr id="1311" name="Google Shape;1311;p190"/>
          <p:cNvSpPr txBox="1"/>
          <p:nvPr/>
        </p:nvSpPr>
        <p:spPr>
          <a:xfrm>
            <a:off x="4419600" y="217106"/>
            <a:ext cx="4383900" cy="4643100"/>
          </a:xfrm>
          <a:prstGeom prst="rect">
            <a:avLst/>
          </a:prstGeom>
          <a:noFill/>
          <a:ln>
            <a:noFill/>
          </a:ln>
        </p:spPr>
        <p:txBody>
          <a:bodyPr anchorCtr="0" anchor="t" bIns="91425" lIns="91425" spcFirstLastPara="1" rIns="91425" wrap="square" tIns="91425">
            <a:noAutofit/>
          </a:bodyPr>
          <a:lstStyle/>
          <a:p>
            <a:pPr indent="-427037" lvl="0" marL="465137" rtl="0" algn="l">
              <a:spcBef>
                <a:spcPts val="640"/>
              </a:spcBef>
              <a:spcAft>
                <a:spcPts val="0"/>
              </a:spcAft>
              <a:buClr>
                <a:srgbClr val="0000FF"/>
              </a:buClr>
              <a:buSzPts val="2600"/>
              <a:buFont typeface="Noto Sans Symbols"/>
              <a:buChar char="❖"/>
            </a:pPr>
            <a:r>
              <a:rPr lang="en" sz="2600" u="sng">
                <a:solidFill>
                  <a:schemeClr val="lt2"/>
                </a:solidFill>
              </a:rPr>
              <a:t>K</a:t>
            </a:r>
            <a:r>
              <a:rPr lang="en" sz="2600">
                <a:solidFill>
                  <a:schemeClr val="lt2"/>
                </a:solidFill>
              </a:rPr>
              <a:t>: </a:t>
            </a:r>
            <a:r>
              <a:rPr lang="en" sz="2600">
                <a:solidFill>
                  <a:srgbClr val="FFFF00"/>
                </a:solidFill>
              </a:rPr>
              <a:t>ab’hane be-menfes nikīd kulo haylo le-tselaī inte milite mihret kīyaha nisiefo kuline:: </a:t>
            </a:r>
            <a:endParaRPr sz="2600">
              <a:solidFill>
                <a:srgbClr val="00FF00"/>
              </a:solidFill>
            </a:endParaRPr>
          </a:p>
          <a:p>
            <a:pPr indent="-376237" lvl="0" marL="465137" rtl="0" algn="l">
              <a:spcBef>
                <a:spcPts val="800"/>
              </a:spcBef>
              <a:spcAft>
                <a:spcPts val="0"/>
              </a:spcAft>
              <a:buClr>
                <a:srgbClr val="FF0000"/>
              </a:buClr>
              <a:buSzPts val="2600"/>
              <a:buFont typeface="Noto Sans Symbols"/>
              <a:buChar char="❖"/>
            </a:pPr>
            <a:r>
              <a:rPr lang="en" sz="2600" u="sng">
                <a:solidFill>
                  <a:srgbClr val="FFFF00"/>
                </a:solidFill>
              </a:rPr>
              <a:t>Pr</a:t>
            </a:r>
            <a:r>
              <a:rPr lang="en" sz="2600">
                <a:solidFill>
                  <a:srgbClr val="FFFF00"/>
                </a:solidFill>
              </a:rPr>
              <a:t>:</a:t>
            </a:r>
            <a:r>
              <a:rPr lang="en" sz="2600">
                <a:solidFill>
                  <a:schemeClr val="lt1"/>
                </a:solidFill>
              </a:rPr>
              <a:t> </a:t>
            </a:r>
            <a:r>
              <a:rPr lang="en" sz="2600">
                <a:solidFill>
                  <a:schemeClr val="lt2"/>
                </a:solidFill>
              </a:rPr>
              <a:t>Enable us by the Spirit to tread upon all the power of the enemy. We all hope for the blessing of Thy holy hand, which is full of mercy.</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0"/>
              </a:spcBef>
              <a:spcAft>
                <a:spcPts val="0"/>
              </a:spcAft>
              <a:buNone/>
            </a:pPr>
            <a:r>
              <a:t/>
            </a:r>
            <a:endParaRPr sz="2600"/>
          </a:p>
        </p:txBody>
      </p:sp>
    </p:spTree>
  </p:cSld>
  <p:clrMapOvr>
    <a:masterClrMapping/>
  </p:clrMapOvr>
  <p:transition spd="med">
    <p:fade thruBlk="1"/>
  </p:transition>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9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317" name="Google Shape;1317;p191"/>
          <p:cNvSpPr txBox="1"/>
          <p:nvPr>
            <p:ph idx="1" type="body"/>
          </p:nvPr>
        </p:nvSpPr>
        <p:spPr>
          <a:xfrm>
            <a:off x="346275" y="333350"/>
            <a:ext cx="4176600" cy="4591200"/>
          </a:xfrm>
          <a:prstGeom prst="rect">
            <a:avLst/>
          </a:prstGeom>
          <a:noFill/>
          <a:ln>
            <a:noFill/>
          </a:ln>
        </p:spPr>
        <p:txBody>
          <a:bodyPr anchorCtr="0" anchor="t" bIns="46025" lIns="92075" spcFirstLastPara="1" rIns="92075" wrap="square" tIns="46025">
            <a:noAutofit/>
          </a:bodyPr>
          <a:lstStyle/>
          <a:p>
            <a:pPr indent="-414337" lvl="0" marL="465137" marR="0" rtl="0" algn="l">
              <a:lnSpc>
                <a:spcPct val="100000"/>
              </a:lnSpc>
              <a:spcBef>
                <a:spcPts val="0"/>
              </a:spcBef>
              <a:spcAft>
                <a:spcPts val="0"/>
              </a:spcAft>
              <a:buClr>
                <a:srgbClr val="33CC33"/>
              </a:buClr>
              <a:buSzPts val="2600"/>
              <a:buChar char="❖"/>
            </a:pPr>
            <a:r>
              <a:rPr lang="en" sz="2600" u="sng">
                <a:solidFill>
                  <a:schemeClr val="lt2"/>
                </a:solidFill>
              </a:rPr>
              <a:t>ካ</a:t>
            </a:r>
            <a:r>
              <a:rPr b="0" i="0" lang="en" sz="2600" u="none">
                <a:solidFill>
                  <a:schemeClr val="lt2"/>
                </a:solidFill>
                <a:latin typeface="Arial"/>
                <a:ea typeface="Arial"/>
                <a:cs typeface="Arial"/>
                <a:sym typeface="Arial"/>
              </a:rPr>
              <a:t>፡</a:t>
            </a:r>
            <a:r>
              <a:rPr b="0" i="0" lang="en" sz="2600" u="none">
                <a:solidFill>
                  <a:srgbClr val="FFFF00"/>
                </a:solidFill>
                <a:latin typeface="Arial"/>
                <a:ea typeface="Arial"/>
                <a:cs typeface="Arial"/>
                <a:sym typeface="Arial"/>
              </a:rPr>
              <a:t> </a:t>
            </a:r>
            <a:r>
              <a:rPr lang="en" sz="2600">
                <a:solidFill>
                  <a:srgbClr val="FFFF00"/>
                </a:solidFill>
              </a:rPr>
              <a:t>እምኵሉ ምግባረ ምግባረ እኩይ አግሕሠነ  ወውስተ  ኵሉ  ምግባረ  ሠናይ ደምረነ  ቡሩክ  ዘወሀበነ ሥጋሁ ቅዱሰ  ወደሞ  ክቡረ</a:t>
            </a:r>
            <a:endParaRPr sz="2600"/>
          </a:p>
          <a:p>
            <a:pPr indent="-427037" lvl="0" marL="465137" marR="0" rtl="0" algn="l">
              <a:lnSpc>
                <a:spcPct val="100000"/>
              </a:lnSpc>
              <a:spcBef>
                <a:spcPts val="640"/>
              </a:spcBef>
              <a:spcAft>
                <a:spcPts val="0"/>
              </a:spcAft>
              <a:buClr>
                <a:srgbClr val="FFFFFF"/>
              </a:buClr>
              <a:buSzPts val="2600"/>
              <a:buChar char="❖"/>
            </a:pPr>
            <a:r>
              <a:rPr lang="en" sz="2600">
                <a:solidFill>
                  <a:srgbClr val="FFFFFF"/>
                </a:solidFill>
              </a:rPr>
              <a:t>ካብ ኵሉ ክፉእ  ምግባር ኣርሕቐና  ናብ ኵሉ ምግባር  ሠናይ ከኣ ጸምብረና  ብኃይሊ መስ ቀሉ  ንኢየሱስ ክርስቶስ ።</a:t>
            </a:r>
            <a:endParaRPr b="0" i="0" sz="26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6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600" u="none">
              <a:solidFill>
                <a:schemeClr val="lt1"/>
              </a:solidFill>
              <a:latin typeface="Arial"/>
              <a:ea typeface="Arial"/>
              <a:cs typeface="Arial"/>
              <a:sym typeface="Arial"/>
            </a:endParaRPr>
          </a:p>
        </p:txBody>
      </p:sp>
      <p:sp>
        <p:nvSpPr>
          <p:cNvPr id="1318" name="Google Shape;1318;p191"/>
          <p:cNvSpPr txBox="1"/>
          <p:nvPr/>
        </p:nvSpPr>
        <p:spPr>
          <a:xfrm>
            <a:off x="4522825" y="274256"/>
            <a:ext cx="4299900" cy="4643100"/>
          </a:xfrm>
          <a:prstGeom prst="rect">
            <a:avLst/>
          </a:prstGeom>
          <a:noFill/>
          <a:ln>
            <a:noFill/>
          </a:ln>
        </p:spPr>
        <p:txBody>
          <a:bodyPr anchorCtr="0" anchor="t" bIns="91425" lIns="91425" spcFirstLastPara="1" rIns="91425" wrap="square" tIns="91425">
            <a:noAutofit/>
          </a:bodyPr>
          <a:lstStyle/>
          <a:p>
            <a:pPr indent="-407987" lvl="0" marL="465137" rtl="0" algn="l">
              <a:spcBef>
                <a:spcPts val="640"/>
              </a:spcBef>
              <a:spcAft>
                <a:spcPts val="0"/>
              </a:spcAft>
              <a:buClr>
                <a:srgbClr val="0000FF"/>
              </a:buClr>
              <a:buSzPts val="2300"/>
              <a:buFont typeface="Noto Sans Symbols"/>
              <a:buChar char="❖"/>
            </a:pPr>
            <a:r>
              <a:rPr lang="en" sz="2300" u="sng">
                <a:solidFill>
                  <a:schemeClr val="lt2"/>
                </a:solidFill>
              </a:rPr>
              <a:t>K</a:t>
            </a:r>
            <a:r>
              <a:rPr lang="en" sz="2300">
                <a:solidFill>
                  <a:schemeClr val="lt2"/>
                </a:solidFill>
              </a:rPr>
              <a:t>: </a:t>
            </a:r>
            <a:r>
              <a:rPr lang="en" sz="2300">
                <a:solidFill>
                  <a:srgbClr val="FFFF00"/>
                </a:solidFill>
              </a:rPr>
              <a:t>im-kulu migbare migbare ikuy ag’hasene we-wiste kulu migbar senay demirene buruk zewe-habene sigahu qiduse we-demo kibur </a:t>
            </a:r>
            <a:endParaRPr sz="2300">
              <a:solidFill>
                <a:srgbClr val="00FF00"/>
              </a:solidFill>
            </a:endParaRPr>
          </a:p>
          <a:p>
            <a:pPr indent="-357187" lvl="0" marL="465137" rtl="0" algn="l">
              <a:spcBef>
                <a:spcPts val="800"/>
              </a:spcBef>
              <a:spcAft>
                <a:spcPts val="0"/>
              </a:spcAft>
              <a:buClr>
                <a:srgbClr val="FF0000"/>
              </a:buClr>
              <a:buSzPts val="2300"/>
              <a:buFont typeface="Noto Sans Symbols"/>
              <a:buChar char="❖"/>
            </a:pPr>
            <a:r>
              <a:rPr lang="en" sz="2300" u="sng">
                <a:solidFill>
                  <a:srgbClr val="FFFF00"/>
                </a:solidFill>
              </a:rPr>
              <a:t>Pr</a:t>
            </a:r>
            <a:r>
              <a:rPr lang="en" sz="2300">
                <a:solidFill>
                  <a:srgbClr val="FFFF00"/>
                </a:solidFill>
              </a:rPr>
              <a:t>:</a:t>
            </a:r>
            <a:r>
              <a:rPr lang="en" sz="2300">
                <a:solidFill>
                  <a:schemeClr val="lt1"/>
                </a:solidFill>
              </a:rPr>
              <a:t> </a:t>
            </a:r>
            <a:r>
              <a:rPr lang="en" sz="2300">
                <a:solidFill>
                  <a:schemeClr val="lt2"/>
                </a:solidFill>
              </a:rPr>
              <a:t>From all evil works keep us apart, and in all good works unite us.</a:t>
            </a:r>
            <a:r>
              <a:rPr lang="en" sz="2300">
                <a:solidFill>
                  <a:schemeClr val="lt2"/>
                </a:solidFill>
                <a:latin typeface="Calibri"/>
                <a:ea typeface="Calibri"/>
                <a:cs typeface="Calibri"/>
                <a:sym typeface="Calibri"/>
              </a:rPr>
              <a:t> </a:t>
            </a:r>
            <a:r>
              <a:rPr lang="en" sz="2300">
                <a:solidFill>
                  <a:schemeClr val="lt2"/>
                </a:solidFill>
              </a:rPr>
              <a:t>Blessed be He that hath given us His holy body and His precious blood</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0"/>
              </a:spcBef>
              <a:spcAft>
                <a:spcPts val="0"/>
              </a:spcAft>
              <a:buNone/>
            </a:pPr>
            <a:r>
              <a:t/>
            </a:r>
            <a:endParaRPr sz="2300"/>
          </a:p>
        </p:txBody>
      </p:sp>
    </p:spTree>
  </p:cSld>
  <p:clrMapOvr>
    <a:masterClrMapping/>
  </p:clrMapOvr>
  <p:transition spd="med">
    <p:fade thruBlk="1"/>
  </p:transition>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19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324" name="Google Shape;1324;p192"/>
          <p:cNvSpPr txBox="1"/>
          <p:nvPr>
            <p:ph idx="1" type="body"/>
          </p:nvPr>
        </p:nvSpPr>
        <p:spPr>
          <a:xfrm>
            <a:off x="369925" y="390500"/>
            <a:ext cx="4429800" cy="4591200"/>
          </a:xfrm>
          <a:prstGeom prst="rect">
            <a:avLst/>
          </a:prstGeom>
          <a:noFill/>
          <a:ln>
            <a:noFill/>
          </a:ln>
        </p:spPr>
        <p:txBody>
          <a:bodyPr anchorCtr="0" anchor="t" bIns="46025" lIns="92075" spcFirstLastPara="1" rIns="92075" wrap="square" tIns="46025">
            <a:noAutofit/>
          </a:bodyPr>
          <a:lstStyle/>
          <a:p>
            <a:pPr indent="-420687" lvl="0" marL="465137" marR="0" rtl="0" algn="l">
              <a:lnSpc>
                <a:spcPct val="100000"/>
              </a:lnSpc>
              <a:spcBef>
                <a:spcPts val="0"/>
              </a:spcBef>
              <a:spcAft>
                <a:spcPts val="0"/>
              </a:spcAft>
              <a:buClr>
                <a:srgbClr val="33CC33"/>
              </a:buClr>
              <a:buSzPts val="2700"/>
              <a:buChar char="❖"/>
            </a:pPr>
            <a:r>
              <a:rPr lang="en" sz="2700" u="sng">
                <a:solidFill>
                  <a:schemeClr val="lt2"/>
                </a:solidFill>
              </a:rPr>
              <a:t>ካ</a:t>
            </a:r>
            <a:r>
              <a:rPr b="0" i="0" lang="en" sz="2700" u="none">
                <a:solidFill>
                  <a:schemeClr val="lt2"/>
                </a:solidFill>
                <a:latin typeface="Arial"/>
                <a:ea typeface="Arial"/>
                <a:cs typeface="Arial"/>
                <a:sym typeface="Arial"/>
              </a:rPr>
              <a:t>፡</a:t>
            </a:r>
            <a:r>
              <a:rPr b="0" i="0" lang="en" sz="2700" u="none">
                <a:solidFill>
                  <a:srgbClr val="FFFF00"/>
                </a:solidFill>
                <a:latin typeface="Arial"/>
                <a:ea typeface="Arial"/>
                <a:cs typeface="Arial"/>
                <a:sym typeface="Arial"/>
              </a:rPr>
              <a:t> </a:t>
            </a:r>
            <a:r>
              <a:rPr lang="en" sz="2700">
                <a:solidFill>
                  <a:srgbClr val="FFFF00"/>
                </a:solidFill>
              </a:rPr>
              <a:t>ጸጋ ነሣእነ ወሕይወተ ረከብነ በኃይለ መስቀሉ ኢየሱስ ክርስቶስ ኪያከ እግዚኦ ነአኵት ነሢአነ ጸጋ ዘእመንፈስ ቅዱስ</a:t>
            </a:r>
            <a:endParaRPr sz="2700"/>
          </a:p>
          <a:p>
            <a:pPr indent="-433387" lvl="0" marL="465137" marR="0" rtl="0" algn="l">
              <a:lnSpc>
                <a:spcPct val="100000"/>
              </a:lnSpc>
              <a:spcBef>
                <a:spcPts val="640"/>
              </a:spcBef>
              <a:spcAft>
                <a:spcPts val="0"/>
              </a:spcAft>
              <a:buClr>
                <a:srgbClr val="FFFFFF"/>
              </a:buClr>
              <a:buSzPts val="2700"/>
              <a:buChar char="❖"/>
            </a:pPr>
            <a:r>
              <a:rPr lang="en" sz="2700">
                <a:solidFill>
                  <a:srgbClr val="FFFFFF"/>
                </a:solidFill>
              </a:rPr>
              <a:t>ጸጋ ተቐቢልና ሕይወት  ውን ረኺብና ኢና ኦ ጐይታ ካብ መንፈስ  ቅዱስ ዝተረኽበ  ጸጋ  ተቐቢልና ነዓኻ  ነመስግን ኣሎና ።</a:t>
            </a:r>
            <a:endParaRPr b="0" i="0" sz="2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7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700" u="none">
              <a:solidFill>
                <a:schemeClr val="lt1"/>
              </a:solidFill>
              <a:latin typeface="Arial"/>
              <a:ea typeface="Arial"/>
              <a:cs typeface="Arial"/>
              <a:sym typeface="Arial"/>
            </a:endParaRPr>
          </a:p>
        </p:txBody>
      </p:sp>
      <p:sp>
        <p:nvSpPr>
          <p:cNvPr id="1325" name="Google Shape;1325;p192"/>
          <p:cNvSpPr txBox="1"/>
          <p:nvPr/>
        </p:nvSpPr>
        <p:spPr>
          <a:xfrm>
            <a:off x="4425600" y="274250"/>
            <a:ext cx="4457400" cy="4643100"/>
          </a:xfrm>
          <a:prstGeom prst="rect">
            <a:avLst/>
          </a:prstGeom>
          <a:noFill/>
          <a:ln>
            <a:noFill/>
          </a:ln>
        </p:spPr>
        <p:txBody>
          <a:bodyPr anchorCtr="0" anchor="t" bIns="91425" lIns="91425" spcFirstLastPara="1" rIns="91425" wrap="square" tIns="91425">
            <a:noAutofit/>
          </a:bodyPr>
          <a:lstStyle/>
          <a:p>
            <a:pPr indent="-407987" lvl="0" marL="465137" rtl="0" algn="l">
              <a:spcBef>
                <a:spcPts val="640"/>
              </a:spcBef>
              <a:spcAft>
                <a:spcPts val="0"/>
              </a:spcAft>
              <a:buClr>
                <a:srgbClr val="0000FF"/>
              </a:buClr>
              <a:buSzPts val="2300"/>
              <a:buFont typeface="Noto Sans Symbols"/>
              <a:buChar char="❖"/>
            </a:pPr>
            <a:r>
              <a:rPr lang="en" sz="2300" u="sng">
                <a:solidFill>
                  <a:schemeClr val="lt2"/>
                </a:solidFill>
              </a:rPr>
              <a:t>K</a:t>
            </a:r>
            <a:r>
              <a:rPr lang="en" sz="2300">
                <a:solidFill>
                  <a:schemeClr val="lt2"/>
                </a:solidFill>
              </a:rPr>
              <a:t>: </a:t>
            </a:r>
            <a:r>
              <a:rPr lang="en" sz="2300">
                <a:solidFill>
                  <a:srgbClr val="FFFF00"/>
                </a:solidFill>
              </a:rPr>
              <a:t>tsega nesa’ine we-hywete rekebne be-hayle mesqelu Īyesus Kristos kīyake Igzīo ne’akut nesīane tsega zeiMenfes qidus</a:t>
            </a:r>
            <a:endParaRPr sz="2300">
              <a:solidFill>
                <a:srgbClr val="00FF00"/>
              </a:solidFill>
            </a:endParaRPr>
          </a:p>
          <a:p>
            <a:pPr indent="-357187" lvl="0" marL="465137" rtl="0" algn="l">
              <a:spcBef>
                <a:spcPts val="800"/>
              </a:spcBef>
              <a:spcAft>
                <a:spcPts val="0"/>
              </a:spcAft>
              <a:buClr>
                <a:srgbClr val="FF0000"/>
              </a:buClr>
              <a:buSzPts val="2300"/>
              <a:buFont typeface="Noto Sans Symbols"/>
              <a:buChar char="❖"/>
            </a:pPr>
            <a:r>
              <a:rPr lang="en" sz="2300" u="sng">
                <a:solidFill>
                  <a:srgbClr val="FFFF00"/>
                </a:solidFill>
              </a:rPr>
              <a:t>Pr</a:t>
            </a:r>
            <a:r>
              <a:rPr lang="en" sz="2300">
                <a:solidFill>
                  <a:srgbClr val="FFFF00"/>
                </a:solidFill>
              </a:rPr>
              <a:t>:</a:t>
            </a:r>
            <a:r>
              <a:rPr lang="en" sz="2300">
                <a:solidFill>
                  <a:schemeClr val="lt1"/>
                </a:solidFill>
              </a:rPr>
              <a:t> </a:t>
            </a:r>
            <a:r>
              <a:rPr lang="en" sz="2300">
                <a:solidFill>
                  <a:schemeClr val="lt2"/>
                </a:solidFill>
              </a:rPr>
              <a:t>We have received grace and we have found life by the power of the cross of Jesus Christ. Unto Thee, Lord, do we give thanks, for that we have received grace from the Holy Spirit</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0"/>
              </a:spcBef>
              <a:spcAft>
                <a:spcPts val="0"/>
              </a:spcAft>
              <a:buNone/>
            </a:pPr>
            <a:r>
              <a:t/>
            </a:r>
            <a:endParaRPr sz="2300"/>
          </a:p>
        </p:txBody>
      </p:sp>
    </p:spTree>
  </p:cSld>
  <p:clrMapOvr>
    <a:masterClrMapping/>
  </p:clrMapOvr>
  <p:transition spd="med">
    <p:fade thruBlk="1"/>
  </p:transition>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19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331" name="Google Shape;1331;p193"/>
          <p:cNvSpPr txBox="1"/>
          <p:nvPr>
            <p:ph idx="1" type="body"/>
          </p:nvPr>
        </p:nvSpPr>
        <p:spPr>
          <a:xfrm>
            <a:off x="665750" y="394200"/>
            <a:ext cx="4078500" cy="4635000"/>
          </a:xfrm>
          <a:prstGeom prst="rect">
            <a:avLst/>
          </a:prstGeom>
          <a:noFill/>
          <a:ln>
            <a:noFill/>
          </a:ln>
        </p:spPr>
        <p:txBody>
          <a:bodyPr anchorCtr="0" anchor="t" bIns="46025" lIns="92075" spcFirstLastPara="1" rIns="92075" wrap="square" tIns="46025">
            <a:noAutofit/>
          </a:bodyPr>
          <a:lstStyle/>
          <a:p>
            <a:pPr indent="-542925" lvl="0" marL="460375" marR="0" rtl="0" algn="l">
              <a:lnSpc>
                <a:spcPct val="100000"/>
              </a:lnSpc>
              <a:spcBef>
                <a:spcPts val="0"/>
              </a:spcBef>
              <a:spcAft>
                <a:spcPts val="0"/>
              </a:spcAft>
              <a:buClr>
                <a:srgbClr val="33CC33"/>
              </a:buClr>
              <a:buSzPts val="4700"/>
              <a:buChar char="❖"/>
            </a:pPr>
            <a:r>
              <a:rPr lang="en" sz="4700" u="sng">
                <a:solidFill>
                  <a:schemeClr val="lt2"/>
                </a:solidFill>
              </a:rPr>
              <a:t>ዲ</a:t>
            </a:r>
            <a:r>
              <a:rPr b="0" i="0" lang="en" sz="4700" u="sng">
                <a:solidFill>
                  <a:schemeClr val="lt2"/>
                </a:solidFill>
                <a:latin typeface="Arial"/>
                <a:ea typeface="Arial"/>
                <a:cs typeface="Arial"/>
                <a:sym typeface="Arial"/>
              </a:rPr>
              <a:t>፡-</a:t>
            </a:r>
            <a:r>
              <a:rPr b="0" i="0" lang="en" sz="4700" u="none">
                <a:solidFill>
                  <a:srgbClr val="FFFF00"/>
                </a:solidFill>
                <a:latin typeface="Arial"/>
                <a:ea typeface="Arial"/>
                <a:cs typeface="Arial"/>
                <a:sym typeface="Arial"/>
              </a:rPr>
              <a:t> እትው በሰላም።</a:t>
            </a:r>
            <a:r>
              <a:rPr lang="en" sz="4700">
                <a:solidFill>
                  <a:srgbClr val="FFFF00"/>
                </a:solidFill>
              </a:rPr>
              <a:t> </a:t>
            </a:r>
            <a:endParaRPr b="0" i="0" sz="4700" u="none">
              <a:solidFill>
                <a:srgbClr val="FFFF00"/>
              </a:solidFill>
              <a:latin typeface="Arial"/>
              <a:ea typeface="Arial"/>
              <a:cs typeface="Arial"/>
              <a:sym typeface="Arial"/>
            </a:endParaRPr>
          </a:p>
          <a:p>
            <a:pPr indent="-555625" lvl="0" marL="460375" marR="0" rtl="0" algn="l">
              <a:lnSpc>
                <a:spcPct val="100000"/>
              </a:lnSpc>
              <a:spcBef>
                <a:spcPts val="640"/>
              </a:spcBef>
              <a:spcAft>
                <a:spcPts val="0"/>
              </a:spcAft>
              <a:buClr>
                <a:srgbClr val="FFFF66"/>
              </a:buClr>
              <a:buSzPts val="4700"/>
              <a:buChar char="❖"/>
            </a:pPr>
            <a:r>
              <a:rPr b="0" i="0" lang="en" sz="4700" u="none">
                <a:solidFill>
                  <a:srgbClr val="FFFFFF"/>
                </a:solidFill>
                <a:latin typeface="Arial"/>
                <a:ea typeface="Arial"/>
                <a:cs typeface="Arial"/>
                <a:sym typeface="Arial"/>
              </a:rPr>
              <a:t>ብሰላም እተዉ።</a:t>
            </a:r>
            <a:r>
              <a:rPr b="0" i="0" lang="en" sz="4700" u="none">
                <a:solidFill>
                  <a:srgbClr val="00FF00"/>
                </a:solidFill>
                <a:latin typeface="Arial"/>
                <a:ea typeface="Arial"/>
                <a:cs typeface="Arial"/>
                <a:sym typeface="Arial"/>
              </a:rPr>
              <a:t> </a:t>
            </a:r>
            <a:endParaRPr b="0" i="0" sz="4700" u="none">
              <a:solidFill>
                <a:schemeClr val="accent2"/>
              </a:solidFill>
              <a:latin typeface="Arial"/>
              <a:ea typeface="Arial"/>
              <a:cs typeface="Arial"/>
              <a:sym typeface="Arial"/>
            </a:endParaRPr>
          </a:p>
          <a:p>
            <a:pPr indent="0" lvl="0" marL="0" marR="0" rtl="0" algn="l">
              <a:lnSpc>
                <a:spcPct val="100000"/>
              </a:lnSpc>
              <a:spcBef>
                <a:spcPts val="800"/>
              </a:spcBef>
              <a:spcAft>
                <a:spcPts val="0"/>
              </a:spcAft>
              <a:buNone/>
            </a:pPr>
            <a:r>
              <a:t/>
            </a:r>
            <a:endParaRPr i="0" sz="4700" u="none">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0" i="0" sz="4700" u="none">
              <a:solidFill>
                <a:schemeClr val="lt1"/>
              </a:solidFill>
              <a:latin typeface="Arial"/>
              <a:ea typeface="Arial"/>
              <a:cs typeface="Arial"/>
              <a:sym typeface="Arial"/>
            </a:endParaRPr>
          </a:p>
        </p:txBody>
      </p:sp>
      <p:sp>
        <p:nvSpPr>
          <p:cNvPr id="1332" name="Google Shape;1332;p193"/>
          <p:cNvSpPr txBox="1"/>
          <p:nvPr/>
        </p:nvSpPr>
        <p:spPr>
          <a:xfrm>
            <a:off x="4591850" y="348844"/>
            <a:ext cx="4235700" cy="4540500"/>
          </a:xfrm>
          <a:prstGeom prst="rect">
            <a:avLst/>
          </a:prstGeom>
          <a:noFill/>
          <a:ln>
            <a:noFill/>
          </a:ln>
        </p:spPr>
        <p:txBody>
          <a:bodyPr anchorCtr="0" anchor="t" bIns="91425" lIns="91425" spcFirstLastPara="1" rIns="91425" wrap="square" tIns="91425">
            <a:noAutofit/>
          </a:bodyPr>
          <a:lstStyle/>
          <a:p>
            <a:pPr indent="-536575" lvl="0" marL="460375" rtl="0" algn="l">
              <a:spcBef>
                <a:spcPts val="640"/>
              </a:spcBef>
              <a:spcAft>
                <a:spcPts val="0"/>
              </a:spcAft>
              <a:buClr>
                <a:srgbClr val="0000FF"/>
              </a:buClr>
              <a:buSzPts val="4400"/>
              <a:buFont typeface="Noto Sans Symbols"/>
              <a:buChar char="❖"/>
            </a:pPr>
            <a:r>
              <a:rPr lang="en" sz="4400" u="sng">
                <a:solidFill>
                  <a:schemeClr val="lt2"/>
                </a:solidFill>
              </a:rPr>
              <a:t>D</a:t>
            </a:r>
            <a:r>
              <a:rPr lang="en" sz="4400">
                <a:solidFill>
                  <a:schemeClr val="lt2"/>
                </a:solidFill>
              </a:rPr>
              <a:t>: </a:t>
            </a:r>
            <a:r>
              <a:rPr lang="en" sz="4400">
                <a:solidFill>
                  <a:srgbClr val="FFFF00"/>
                </a:solidFill>
              </a:rPr>
              <a:t>Itiwu be-selam</a:t>
            </a:r>
            <a:endParaRPr sz="4400">
              <a:solidFill>
                <a:srgbClr val="FFFF00"/>
              </a:solidFill>
            </a:endParaRPr>
          </a:p>
          <a:p>
            <a:pPr indent="-485775" lvl="0" marL="460375" rtl="0" algn="l">
              <a:spcBef>
                <a:spcPts val="800"/>
              </a:spcBef>
              <a:spcAft>
                <a:spcPts val="0"/>
              </a:spcAft>
              <a:buClr>
                <a:srgbClr val="FF0000"/>
              </a:buClr>
              <a:buSzPts val="4400"/>
              <a:buFont typeface="Noto Sans Symbols"/>
              <a:buChar char="❖"/>
            </a:pPr>
            <a:r>
              <a:rPr lang="en" sz="4400" u="sng">
                <a:solidFill>
                  <a:srgbClr val="FFFF00"/>
                </a:solidFill>
              </a:rPr>
              <a:t>D</a:t>
            </a:r>
            <a:r>
              <a:rPr lang="en" sz="4400">
                <a:solidFill>
                  <a:srgbClr val="FFFF00"/>
                </a:solidFill>
              </a:rPr>
              <a:t>:</a:t>
            </a:r>
            <a:r>
              <a:rPr lang="en" sz="4400">
                <a:solidFill>
                  <a:schemeClr val="lt1"/>
                </a:solidFill>
              </a:rPr>
              <a:t> </a:t>
            </a:r>
            <a:r>
              <a:rPr lang="en" sz="4400">
                <a:solidFill>
                  <a:schemeClr val="lt2"/>
                </a:solidFill>
              </a:rPr>
              <a:t>Go ye in Peace.</a:t>
            </a:r>
            <a:endParaRPr sz="1900"/>
          </a:p>
        </p:txBody>
      </p:sp>
    </p:spTree>
  </p:cSld>
  <p:clrMapOvr>
    <a:masterClrMapping/>
  </p:clrMapOvr>
  <p:transition spd="med">
    <p:fade thruBlk="1"/>
  </p:transition>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194"/>
          <p:cNvSpPr txBox="1"/>
          <p:nvPr>
            <p:ph idx="1" type="body"/>
          </p:nvPr>
        </p:nvSpPr>
        <p:spPr>
          <a:xfrm>
            <a:off x="304800" y="197100"/>
            <a:ext cx="4601100" cy="4635000"/>
          </a:xfrm>
          <a:prstGeom prst="rect">
            <a:avLst/>
          </a:prstGeom>
          <a:noFill/>
          <a:ln>
            <a:noFill/>
          </a:ln>
        </p:spPr>
        <p:txBody>
          <a:bodyPr anchorCtr="0" anchor="t" bIns="46025" lIns="92075" spcFirstLastPara="1" rIns="92075" wrap="square" tIns="46025">
            <a:noAutofit/>
          </a:bodyPr>
          <a:lstStyle/>
          <a:p>
            <a:pPr indent="0" lvl="0" marL="0" marR="0" rtl="0" algn="l">
              <a:lnSpc>
                <a:spcPct val="100000"/>
              </a:lnSpc>
              <a:spcBef>
                <a:spcPts val="800"/>
              </a:spcBef>
              <a:spcAft>
                <a:spcPts val="0"/>
              </a:spcAft>
              <a:buNone/>
            </a:pPr>
            <a:r>
              <a:rPr b="0" i="0" lang="en" sz="2000" u="none" cap="none" strike="noStrike">
                <a:solidFill>
                  <a:schemeClr val="lt2"/>
                </a:solidFill>
                <a:latin typeface="Arial"/>
                <a:ea typeface="Arial"/>
                <a:cs typeface="Arial"/>
                <a:sym typeface="Arial"/>
              </a:rPr>
              <a:t>ኣብ ሰማያት እትነብር ኣቦና ስምካ ይቀደስ፥ መንግስትኻ ትምጻእ፥ ፈቓድካ ከምቲ ኣብ ሰማያት ከምኡ'ውን ኣብ ምድሪ ይኹን፥  ናይ ዕለት እንጌራና ሎሚ ሃበና፥  ንሕና ንዝበደሉና በደሎም ከም እንኃደግናሎም በደልና ኅደገልና፥ ካብ ክፉእ ኣድኅነና እምበር ኣብ ፈተና ኣይተእትወና፥ መንግስትን፡ ኃይልን ፡ክብርን ንዘለዓለም ናትካ እዩ፡ አሜን።</a:t>
            </a:r>
            <a:endParaRPr sz="2000">
              <a:solidFill>
                <a:schemeClr val="lt2"/>
              </a:solidFill>
            </a:endParaRPr>
          </a:p>
          <a:p>
            <a:pPr indent="-88900" lvl="0" marL="342900" marR="0" rtl="0" algn="l">
              <a:spcBef>
                <a:spcPts val="800"/>
              </a:spcBef>
              <a:spcAft>
                <a:spcPts val="0"/>
              </a:spcAft>
              <a:buClr>
                <a:schemeClr val="accent1"/>
              </a:buClr>
              <a:buSzPts val="4000"/>
              <a:buFont typeface="Noto Sans Symbols"/>
              <a:buNone/>
            </a:pPr>
            <a:r>
              <a:t/>
            </a:r>
            <a:endParaRPr b="0" i="0" sz="2000" u="none">
              <a:solidFill>
                <a:srgbClr val="00FF00"/>
              </a:solidFill>
              <a:latin typeface="Arial"/>
              <a:ea typeface="Arial"/>
              <a:cs typeface="Arial"/>
              <a:sym typeface="Arial"/>
            </a:endParaRPr>
          </a:p>
        </p:txBody>
      </p:sp>
      <p:sp>
        <p:nvSpPr>
          <p:cNvPr id="1338" name="Google Shape;1338;p19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339" name="Google Shape;1339;p194"/>
          <p:cNvSpPr txBox="1"/>
          <p:nvPr/>
        </p:nvSpPr>
        <p:spPr>
          <a:xfrm>
            <a:off x="4644200" y="106481"/>
            <a:ext cx="4428000" cy="4456200"/>
          </a:xfrm>
          <a:prstGeom prst="rect">
            <a:avLst/>
          </a:prstGeom>
          <a:noFill/>
          <a:ln>
            <a:noFill/>
          </a:ln>
        </p:spPr>
        <p:txBody>
          <a:bodyPr anchorCtr="0" anchor="t" bIns="91425" lIns="91425" spcFirstLastPara="1" rIns="91425" wrap="square" tIns="91425">
            <a:noAutofit/>
          </a:bodyPr>
          <a:lstStyle/>
          <a:p>
            <a:pPr indent="133350" lvl="0" marL="0" rtl="0" algn="l">
              <a:spcBef>
                <a:spcPts val="800"/>
              </a:spcBef>
              <a:spcAft>
                <a:spcPts val="0"/>
              </a:spcAft>
              <a:buClr>
                <a:srgbClr val="FFFF00"/>
              </a:buClr>
              <a:buSzPts val="1900"/>
              <a:buFont typeface="Noto Sans Symbols"/>
              <a:buChar char="❖"/>
            </a:pPr>
            <a:r>
              <a:rPr lang="en" sz="1900">
                <a:solidFill>
                  <a:srgbClr val="FFFF00"/>
                </a:solidFill>
              </a:rPr>
              <a:t>Ab semayt etEneber abona smka ykedes: menGsteka temtsa; fekadka kemti ab semayat kemu’wn ab Mdri ykun; Nay elet enjerana lomi habena; Nhna n’zeBedel’una beDelom kem en’hadgelom beDelna hdegelna; Kab kefu adhinena emBer ab fetena Ayte’etwena; mengestn haylen, kbrn neZelalem natka eyu; Amien </a:t>
            </a:r>
            <a:endParaRPr sz="1900">
              <a:solidFill>
                <a:srgbClr val="FFFF00"/>
              </a:solidFill>
            </a:endParaRPr>
          </a:p>
        </p:txBody>
      </p:sp>
      <p:sp>
        <p:nvSpPr>
          <p:cNvPr id="1340" name="Google Shape;1340;p194"/>
          <p:cNvSpPr txBox="1"/>
          <p:nvPr/>
        </p:nvSpPr>
        <p:spPr>
          <a:xfrm>
            <a:off x="407900" y="3151669"/>
            <a:ext cx="8415000" cy="994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Clr>
                <a:schemeClr val="dk2"/>
              </a:buClr>
              <a:buSzPts val="1100"/>
              <a:buFont typeface="Arial"/>
              <a:buNone/>
            </a:pPr>
            <a:r>
              <a:rPr lang="en" sz="1900">
                <a:solidFill>
                  <a:srgbClr val="FFFFFF"/>
                </a:solidFill>
              </a:rPr>
              <a:t>Our Father who art in Heaven, hallowed be thy name, thy kingdom come, thy will be done, on earth as it is in Heaven, Give us this day this daily bread, &amp; forgive us our trespasses as we forgive those who trespass against us. deliver us not into temptation, but deliver us from evil. For thine is the kingdom &amp; the power &amp; the glory, now &amp; forever, unto the ages of ages, Amen.</a:t>
            </a:r>
            <a:endParaRPr sz="1900"/>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66" name="Google Shape;266;p42"/>
          <p:cNvSpPr txBox="1"/>
          <p:nvPr>
            <p:ph idx="1" type="body"/>
          </p:nvPr>
        </p:nvSpPr>
        <p:spPr>
          <a:xfrm>
            <a:off x="414325" y="238088"/>
            <a:ext cx="4371900" cy="4591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2500"/>
              <a:buChar char="❖"/>
            </a:pPr>
            <a:r>
              <a:rPr lang="en" sz="2500" u="sng">
                <a:solidFill>
                  <a:schemeClr val="lt2"/>
                </a:solidFill>
              </a:rPr>
              <a:t>ካ</a:t>
            </a:r>
            <a:r>
              <a:rPr b="0" i="0" lang="en" sz="2500" u="none">
                <a:solidFill>
                  <a:schemeClr val="lt2"/>
                </a:solidFill>
                <a:latin typeface="Arial"/>
                <a:ea typeface="Arial"/>
                <a:cs typeface="Arial"/>
                <a:sym typeface="Arial"/>
              </a:rPr>
              <a:t>፡</a:t>
            </a:r>
            <a:r>
              <a:rPr b="0" i="0" lang="en" sz="2500" u="none">
                <a:solidFill>
                  <a:srgbClr val="FFFF00"/>
                </a:solidFill>
                <a:latin typeface="Arial"/>
                <a:ea typeface="Arial"/>
                <a:cs typeface="Arial"/>
                <a:sym typeface="Arial"/>
              </a:rPr>
              <a:t> </a:t>
            </a:r>
            <a:r>
              <a:rPr lang="en" sz="2500">
                <a:solidFill>
                  <a:srgbClr val="FFFF00"/>
                </a:solidFill>
                <a:latin typeface="Calibri"/>
                <a:ea typeface="Calibri"/>
                <a:cs typeface="Calibri"/>
                <a:sym typeface="Calibri"/>
              </a:rPr>
              <a:t>መጽአ እመልዕልተ ሰማይ ጠፈሩ ወተሠገወ ኅቤነ ወተሰብአ ኅበ ዘቀዳሚ ተግባሩ ወረደ እንዘ ኢየዐርቅ በተድላ መለኮት ወአሕየወነ በሞተ ዚአሁ። </a:t>
            </a:r>
            <a:endParaRPr sz="2500"/>
          </a:p>
          <a:p>
            <a:pPr indent="-420687" lvl="0" marL="465137" marR="0" rtl="0" algn="l">
              <a:lnSpc>
                <a:spcPct val="100000"/>
              </a:lnSpc>
              <a:spcBef>
                <a:spcPts val="640"/>
              </a:spcBef>
              <a:spcAft>
                <a:spcPts val="0"/>
              </a:spcAft>
              <a:buClr>
                <a:srgbClr val="FFFFFF"/>
              </a:buClr>
              <a:buSzPts val="2500"/>
              <a:buChar char="❖"/>
            </a:pPr>
            <a:r>
              <a:rPr lang="en" sz="2500">
                <a:solidFill>
                  <a:srgbClr val="FFFFFF"/>
                </a:solidFill>
                <a:latin typeface="Calibri"/>
                <a:ea typeface="Calibri"/>
                <a:cs typeface="Calibri"/>
                <a:sym typeface="Calibri"/>
              </a:rPr>
              <a:t>ካብ ጠፈሩ ካብ ልዕሊ ሰማይ መጸ። ካባና ኽአ ሰብ ኮነ። ካብ ተድላ መለኮቱ ኽይተፈለየ ናብቲ ናይ ጥንቲ ፍጥረት ሰብ ወረደ። ብሞቱ ኽአ ኣድኃነና</a:t>
            </a:r>
            <a:endParaRPr b="0" i="0" sz="25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5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500" u="none">
              <a:solidFill>
                <a:schemeClr val="lt1"/>
              </a:solidFill>
              <a:latin typeface="Arial"/>
              <a:ea typeface="Arial"/>
              <a:cs typeface="Arial"/>
              <a:sym typeface="Arial"/>
            </a:endParaRPr>
          </a:p>
        </p:txBody>
      </p:sp>
      <p:sp>
        <p:nvSpPr>
          <p:cNvPr id="267" name="Google Shape;267;p42"/>
          <p:cNvSpPr txBox="1"/>
          <p:nvPr/>
        </p:nvSpPr>
        <p:spPr>
          <a:xfrm>
            <a:off x="4376450" y="269081"/>
            <a:ext cx="4412700" cy="4591200"/>
          </a:xfrm>
          <a:prstGeom prst="rect">
            <a:avLst/>
          </a:prstGeom>
          <a:noFill/>
          <a:ln>
            <a:noFill/>
          </a:ln>
        </p:spPr>
        <p:txBody>
          <a:bodyPr anchorCtr="0" anchor="t" bIns="91425" lIns="91425" spcFirstLastPara="1" rIns="91425" wrap="square" tIns="91425">
            <a:noAutofit/>
          </a:bodyPr>
          <a:lstStyle/>
          <a:p>
            <a:pPr indent="-388937" lvl="0" marL="465137" rtl="0" algn="l">
              <a:spcBef>
                <a:spcPts val="64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metsa im-li’ilte semay Teferu we-tesegewe habiene we-teseba habe ze-qedamī tegbaru werede inze īye’ariq be-tedla melekot we-ah’yewene be-mote zīahu::</a:t>
            </a:r>
            <a:endParaRPr sz="2000">
              <a:solidFill>
                <a:srgbClr val="00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He came from above the heavens, His firmament, was incarnated, taking our nature, and was made man, taking the body of His first creature, he descended without being emptied of the joy of His divinity, and has  quickened us through His death.</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0"/>
              </a:spcBef>
              <a:spcAft>
                <a:spcPts val="0"/>
              </a:spcAft>
              <a:buNone/>
            </a:pPr>
            <a:r>
              <a:t/>
            </a:r>
            <a:endParaRPr sz="2000"/>
          </a:p>
        </p:txBody>
      </p:sp>
    </p:spTree>
  </p:cSld>
  <p:clrMapOvr>
    <a:masterClrMapping/>
  </p:clrMapOvr>
  <p:transition spd="med">
    <p:fade thruBlk="1"/>
  </p:transition>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195"/>
          <p:cNvSpPr txBox="1"/>
          <p:nvPr>
            <p:ph idx="1" type="body"/>
          </p:nvPr>
        </p:nvSpPr>
        <p:spPr>
          <a:xfrm>
            <a:off x="296950" y="197100"/>
            <a:ext cx="4536900" cy="3625200"/>
          </a:xfrm>
          <a:prstGeom prst="rect">
            <a:avLst/>
          </a:prstGeom>
          <a:noFill/>
          <a:ln>
            <a:noFill/>
          </a:ln>
        </p:spPr>
        <p:txBody>
          <a:bodyPr anchorCtr="0" anchor="t" bIns="46025" lIns="92075" spcFirstLastPara="1" rIns="92075" wrap="square" tIns="46025">
            <a:noAutofit/>
          </a:bodyPr>
          <a:lstStyle/>
          <a:p>
            <a:pPr indent="0" lvl="0" marL="0" marR="0" rtl="0" algn="l">
              <a:lnSpc>
                <a:spcPct val="100000"/>
              </a:lnSpc>
              <a:spcBef>
                <a:spcPts val="640"/>
              </a:spcBef>
              <a:spcAft>
                <a:spcPts val="0"/>
              </a:spcAft>
              <a:buClr>
                <a:schemeClr val="accent1"/>
              </a:buClr>
              <a:buSzPts val="3200"/>
              <a:buFont typeface="Noto Sans Symbols"/>
              <a:buNone/>
            </a:pPr>
            <a:r>
              <a:rPr b="0" i="0" lang="en" sz="2100" u="none">
                <a:solidFill>
                  <a:schemeClr val="dk2"/>
                </a:solidFill>
                <a:latin typeface="Arial"/>
                <a:ea typeface="Arial"/>
                <a:cs typeface="Arial"/>
                <a:sym typeface="Arial"/>
              </a:rPr>
              <a:t> </a:t>
            </a:r>
            <a:r>
              <a:rPr b="0" i="0" lang="en" sz="1900" u="none">
                <a:solidFill>
                  <a:schemeClr val="dk2"/>
                </a:solidFill>
                <a:latin typeface="Arial"/>
                <a:ea typeface="Arial"/>
                <a:cs typeface="Arial"/>
                <a:sym typeface="Arial"/>
              </a:rPr>
              <a:t> </a:t>
            </a:r>
            <a:r>
              <a:rPr b="0" i="0" lang="en" sz="1900" u="none">
                <a:solidFill>
                  <a:schemeClr val="lt2"/>
                </a:solidFill>
                <a:latin typeface="Arial"/>
                <a:ea typeface="Arial"/>
                <a:cs typeface="Arial"/>
                <a:sym typeface="Arial"/>
              </a:rPr>
              <a:t>ኦ</a:t>
            </a:r>
            <a:r>
              <a:rPr b="0" i="0" lang="en" sz="1900" u="none">
                <a:solidFill>
                  <a:schemeClr val="dk2"/>
                </a:solidFill>
                <a:latin typeface="Arial"/>
                <a:ea typeface="Arial"/>
                <a:cs typeface="Arial"/>
                <a:sym typeface="Arial"/>
              </a:rPr>
              <a:t> </a:t>
            </a:r>
            <a:r>
              <a:rPr b="0" i="0" lang="en" sz="1900" u="none">
                <a:solidFill>
                  <a:schemeClr val="lt2"/>
                </a:solidFill>
                <a:latin typeface="Arial"/>
                <a:ea typeface="Arial"/>
                <a:cs typeface="Arial"/>
                <a:sym typeface="Arial"/>
              </a:rPr>
              <a:t>እግዝእትየ ማርያም ብናይ  ቅዱስ ገብርኤል መልኣኽ ሰላምታ ሰላም እብለኪ፡ ብሕልናኺ ድንግል ኢኺ፡ ብሥጋኺ'ውን ድንግል ኢኺ። ኣደ እግዚአብሔር ፀባዖት (ጎይታ ሠራዊት) ሰላም እብለኪ ኣለኹ።ንስኺ ካብ ኣንስቲ ብርኽቲ ኢኺ፡ ፍረ ከርሥኺ'ውን ብሩኽ እዩ።ኦ ምልእተ ጸጋ እግዚአብሔር ምሳኺ እዩ፡ ኦ ፍሥሕት ደስ ይበልኪ፡ ኃጢኣትና ኪሠርየልና ናብ ፍቁር ወድኺ ኢየሱስ ክርስቶስ ምእንታና ምሕረት ለምን</a:t>
            </a:r>
            <a:r>
              <a:rPr b="0" i="0" lang="en" sz="1900" u="none">
                <a:solidFill>
                  <a:srgbClr val="FFFFFF"/>
                </a:solidFill>
                <a:latin typeface="Arial"/>
                <a:ea typeface="Arial"/>
                <a:cs typeface="Arial"/>
                <a:sym typeface="Arial"/>
              </a:rPr>
              <a:t>ልና</a:t>
            </a:r>
            <a:endParaRPr b="0" i="0" sz="1900" u="none">
              <a:solidFill>
                <a:srgbClr val="FFFFFF"/>
              </a:solidFill>
              <a:latin typeface="Arial"/>
              <a:ea typeface="Arial"/>
              <a:cs typeface="Arial"/>
              <a:sym typeface="Arial"/>
            </a:endParaRPr>
          </a:p>
          <a:p>
            <a:pPr indent="0" lvl="0" marL="0" rtl="0" algn="l">
              <a:spcBef>
                <a:spcPts val="640"/>
              </a:spcBef>
              <a:spcAft>
                <a:spcPts val="0"/>
              </a:spcAft>
              <a:buNone/>
            </a:pPr>
            <a:r>
              <a:t/>
            </a:r>
            <a:endParaRPr sz="1900">
              <a:solidFill>
                <a:srgbClr val="FFFFFF"/>
              </a:solidFill>
            </a:endParaRPr>
          </a:p>
        </p:txBody>
      </p:sp>
      <p:sp>
        <p:nvSpPr>
          <p:cNvPr id="1346" name="Google Shape;1346;p19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347" name="Google Shape;1347;p195"/>
          <p:cNvSpPr txBox="1"/>
          <p:nvPr/>
        </p:nvSpPr>
        <p:spPr>
          <a:xfrm>
            <a:off x="4584475" y="165206"/>
            <a:ext cx="4401300" cy="3553200"/>
          </a:xfrm>
          <a:prstGeom prst="rect">
            <a:avLst/>
          </a:prstGeom>
          <a:noFill/>
          <a:ln>
            <a:noFill/>
          </a:ln>
        </p:spPr>
        <p:txBody>
          <a:bodyPr anchorCtr="0" anchor="t" bIns="91425" lIns="91425" spcFirstLastPara="1" rIns="91425" wrap="square" tIns="91425">
            <a:noAutofit/>
          </a:bodyPr>
          <a:lstStyle/>
          <a:p>
            <a:pPr indent="0" lvl="0" marL="0" rtl="0" algn="l">
              <a:spcBef>
                <a:spcPts val="640"/>
              </a:spcBef>
              <a:spcAft>
                <a:spcPts val="0"/>
              </a:spcAft>
              <a:buClr>
                <a:schemeClr val="dk2"/>
              </a:buClr>
              <a:buSzPts val="1100"/>
              <a:buFont typeface="Arial"/>
              <a:buNone/>
            </a:pPr>
            <a:r>
              <a:rPr lang="en" sz="2100">
                <a:solidFill>
                  <a:srgbClr val="FFFF00"/>
                </a:solidFill>
              </a:rPr>
              <a:t> </a:t>
            </a:r>
            <a:r>
              <a:rPr lang="en" sz="1800">
                <a:solidFill>
                  <a:srgbClr val="FFFF00"/>
                </a:solidFill>
              </a:rPr>
              <a:t>O Egzitiye Maryam b’nay kidus Gabriel melak selamta selam ebLeki: beHlenaki dngl, bSigaki’wn dngl eki:: Ade Egziabhier tsebaot (goyta serawit) selam ebleki aleku:: nesiki kab anesti berkti eki: Fre kersiki’wn buruk eyu:: O milete tsega Egziabhier mesaki iyu: O Fshiti des yebelki: hatiatna k’seryelna nab fkur wediki Eyesus Kristos me’Entata mhret lemenelna</a:t>
            </a:r>
            <a:endParaRPr sz="1800">
              <a:solidFill>
                <a:srgbClr val="FFFF00"/>
              </a:solidFill>
            </a:endParaRPr>
          </a:p>
        </p:txBody>
      </p:sp>
      <p:sp>
        <p:nvSpPr>
          <p:cNvPr id="1348" name="Google Shape;1348;p195"/>
          <p:cNvSpPr txBox="1"/>
          <p:nvPr/>
        </p:nvSpPr>
        <p:spPr>
          <a:xfrm>
            <a:off x="452325" y="3318656"/>
            <a:ext cx="8391900" cy="10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t>O</a:t>
            </a:r>
            <a:r>
              <a:rPr lang="en" sz="1900">
                <a:solidFill>
                  <a:srgbClr val="FFFFFF"/>
                </a:solidFill>
              </a:rPr>
              <a:t>By the salutation, of the archangel St. Gabriel, we salute you. Your art virgin in thought &amp; virgin in body, the mother of God, the Lord of hosts, salutation to you. Your art blessed among all women, &amp; blessed is the fruit of your womb, rejoice of full of grace, God is with you, beseech &amp; plead for our mercy, to your beloved son Jesus Christ, that He may forgive our sins.</a:t>
            </a:r>
            <a:endParaRPr sz="1900">
              <a:solidFill>
                <a:srgbClr val="FFFFFF"/>
              </a:solidFill>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73" name="Google Shape;273;p43"/>
          <p:cNvSpPr txBox="1"/>
          <p:nvPr>
            <p:ph idx="1" type="body"/>
          </p:nvPr>
        </p:nvSpPr>
        <p:spPr>
          <a:xfrm>
            <a:off x="490525" y="338150"/>
            <a:ext cx="4235100" cy="4635000"/>
          </a:xfrm>
          <a:prstGeom prst="rect">
            <a:avLst/>
          </a:prstGeom>
          <a:noFill/>
          <a:ln>
            <a:noFill/>
          </a:ln>
        </p:spPr>
        <p:txBody>
          <a:bodyPr anchorCtr="0" anchor="t" bIns="46025" lIns="92075" spcFirstLastPara="1" rIns="92075" wrap="square" tIns="46025">
            <a:noAutofit/>
          </a:bodyPr>
          <a:lstStyle/>
          <a:p>
            <a:pPr indent="-471487" lvl="0" marL="465137" marR="0" rtl="0" algn="l">
              <a:lnSpc>
                <a:spcPct val="100000"/>
              </a:lnSpc>
              <a:spcBef>
                <a:spcPts val="0"/>
              </a:spcBef>
              <a:spcAft>
                <a:spcPts val="0"/>
              </a:spcAft>
              <a:buClr>
                <a:srgbClr val="33CC33"/>
              </a:buClr>
              <a:buSzPts val="4900"/>
              <a:buChar char="❖"/>
            </a:pPr>
            <a:r>
              <a:rPr lang="en" sz="4900" u="sng">
                <a:solidFill>
                  <a:schemeClr val="lt2"/>
                </a:solidFill>
              </a:rPr>
              <a:t>ዲ</a:t>
            </a:r>
            <a:r>
              <a:rPr b="0" i="0" lang="en" sz="4900">
                <a:solidFill>
                  <a:schemeClr val="lt2"/>
                </a:solidFill>
                <a:latin typeface="Arial"/>
                <a:ea typeface="Arial"/>
                <a:cs typeface="Arial"/>
                <a:sym typeface="Arial"/>
              </a:rPr>
              <a:t>፡</a:t>
            </a:r>
            <a:r>
              <a:rPr b="0" i="0" lang="en" sz="4900" u="none">
                <a:solidFill>
                  <a:srgbClr val="FFFF00"/>
                </a:solidFill>
                <a:latin typeface="Arial"/>
                <a:ea typeface="Arial"/>
                <a:cs typeface="Arial"/>
                <a:sym typeface="Arial"/>
              </a:rPr>
              <a:t> ውስተ ጽባ</a:t>
            </a:r>
            <a:r>
              <a:rPr lang="en" sz="4900">
                <a:solidFill>
                  <a:srgbClr val="FFFF00"/>
                </a:solidFill>
              </a:rPr>
              <a:t>ሕ</a:t>
            </a:r>
            <a:r>
              <a:rPr b="0" i="0" lang="en" sz="4900" u="none">
                <a:solidFill>
                  <a:srgbClr val="FFFF00"/>
                </a:solidFill>
                <a:latin typeface="Arial"/>
                <a:ea typeface="Arial"/>
                <a:cs typeface="Arial"/>
                <a:sym typeface="Arial"/>
              </a:rPr>
              <a:t> ነጽሩ። </a:t>
            </a:r>
            <a:endParaRPr b="0" i="0" sz="4900" u="none">
              <a:solidFill>
                <a:schemeClr val="lt2"/>
              </a:solidFill>
              <a:latin typeface="Arial"/>
              <a:ea typeface="Arial"/>
              <a:cs typeface="Arial"/>
              <a:sym typeface="Arial"/>
            </a:endParaRPr>
          </a:p>
          <a:p>
            <a:pPr indent="-471487" lvl="0" marL="465137" marR="0" rtl="0" algn="l">
              <a:lnSpc>
                <a:spcPct val="100000"/>
              </a:lnSpc>
              <a:spcBef>
                <a:spcPts val="960"/>
              </a:spcBef>
              <a:spcAft>
                <a:spcPts val="0"/>
              </a:spcAft>
              <a:buClr>
                <a:srgbClr val="FFFFFF"/>
              </a:buClr>
              <a:buSzPts val="4900"/>
              <a:buChar char="❖"/>
            </a:pPr>
            <a:r>
              <a:rPr lang="en" sz="4900" u="sng">
                <a:solidFill>
                  <a:schemeClr val="lt2"/>
                </a:solidFill>
              </a:rPr>
              <a:t>ዲ</a:t>
            </a:r>
            <a:r>
              <a:rPr lang="en" sz="4900">
                <a:solidFill>
                  <a:schemeClr val="lt2"/>
                </a:solidFill>
              </a:rPr>
              <a:t>፡</a:t>
            </a:r>
            <a:r>
              <a:rPr b="0" i="0" lang="en" sz="4900" u="none">
                <a:solidFill>
                  <a:srgbClr val="FFFFFF"/>
                </a:solidFill>
                <a:latin typeface="Arial"/>
                <a:ea typeface="Arial"/>
                <a:cs typeface="Arial"/>
                <a:sym typeface="Arial"/>
              </a:rPr>
              <a:t>ናብ ምብራቕ ተመልከቱ</a:t>
            </a:r>
            <a:endParaRPr b="0" i="0" sz="4900" u="none">
              <a:solidFill>
                <a:srgbClr val="FFFFFF"/>
              </a:solidFill>
              <a:latin typeface="Arial"/>
              <a:ea typeface="Arial"/>
              <a:cs typeface="Arial"/>
              <a:sym typeface="Arial"/>
            </a:endParaRPr>
          </a:p>
          <a:p>
            <a:pPr indent="0" lvl="0" marL="1828800" marR="0" rtl="0" algn="l">
              <a:lnSpc>
                <a:spcPct val="100000"/>
              </a:lnSpc>
              <a:spcBef>
                <a:spcPts val="960"/>
              </a:spcBef>
              <a:spcAft>
                <a:spcPts val="0"/>
              </a:spcAft>
              <a:buNone/>
            </a:pPr>
            <a:r>
              <a:t/>
            </a:r>
            <a:endParaRPr sz="4900">
              <a:solidFill>
                <a:srgbClr val="FFFFFF"/>
              </a:solidFill>
            </a:endParaRPr>
          </a:p>
        </p:txBody>
      </p:sp>
      <p:sp>
        <p:nvSpPr>
          <p:cNvPr id="274" name="Google Shape;274;p43"/>
          <p:cNvSpPr txBox="1"/>
          <p:nvPr/>
        </p:nvSpPr>
        <p:spPr>
          <a:xfrm>
            <a:off x="4343400" y="175800"/>
            <a:ext cx="4495800" cy="4572000"/>
          </a:xfrm>
          <a:prstGeom prst="rect">
            <a:avLst/>
          </a:prstGeom>
          <a:noFill/>
          <a:ln>
            <a:noFill/>
          </a:ln>
        </p:spPr>
        <p:txBody>
          <a:bodyPr anchorCtr="0" anchor="t" bIns="91425" lIns="91425" spcFirstLastPara="1" rIns="91425" wrap="square" tIns="91425">
            <a:noAutofit/>
          </a:bodyPr>
          <a:lstStyle/>
          <a:p>
            <a:pPr indent="-490537" lvl="0" marL="465137" rtl="0" algn="l">
              <a:spcBef>
                <a:spcPts val="960"/>
              </a:spcBef>
              <a:spcAft>
                <a:spcPts val="0"/>
              </a:spcAft>
              <a:buClr>
                <a:srgbClr val="0000FF"/>
              </a:buClr>
              <a:buSzPts val="5200"/>
              <a:buFont typeface="Noto Sans Symbols"/>
              <a:buChar char="❖"/>
            </a:pPr>
            <a:r>
              <a:rPr lang="en" sz="5200" u="sng">
                <a:solidFill>
                  <a:schemeClr val="lt2"/>
                </a:solidFill>
              </a:rPr>
              <a:t>D</a:t>
            </a:r>
            <a:r>
              <a:rPr lang="en" sz="5200">
                <a:solidFill>
                  <a:schemeClr val="lt2"/>
                </a:solidFill>
              </a:rPr>
              <a:t>: </a:t>
            </a:r>
            <a:r>
              <a:rPr lang="en" sz="5200">
                <a:solidFill>
                  <a:srgbClr val="FFFF00"/>
                </a:solidFill>
              </a:rPr>
              <a:t>Wiste tsibah netsru</a:t>
            </a:r>
            <a:r>
              <a:rPr lang="en" sz="5200">
                <a:solidFill>
                  <a:srgbClr val="00FF00"/>
                </a:solidFill>
              </a:rPr>
              <a:t> </a:t>
            </a:r>
            <a:endParaRPr sz="5200">
              <a:solidFill>
                <a:srgbClr val="00FF00"/>
              </a:solidFill>
            </a:endParaRPr>
          </a:p>
          <a:p>
            <a:pPr indent="-490537" lvl="0" marL="465137" rtl="0" algn="l">
              <a:spcBef>
                <a:spcPts val="960"/>
              </a:spcBef>
              <a:spcAft>
                <a:spcPts val="0"/>
              </a:spcAft>
              <a:buClr>
                <a:srgbClr val="FF0000"/>
              </a:buClr>
              <a:buSzPts val="5200"/>
              <a:buFont typeface="Noto Sans Symbols"/>
              <a:buChar char="❖"/>
            </a:pPr>
            <a:r>
              <a:rPr lang="en" sz="5200" u="sng">
                <a:solidFill>
                  <a:srgbClr val="FFFF00"/>
                </a:solidFill>
              </a:rPr>
              <a:t>D</a:t>
            </a:r>
            <a:r>
              <a:rPr lang="en" sz="5200">
                <a:solidFill>
                  <a:srgbClr val="FFFF00"/>
                </a:solidFill>
              </a:rPr>
              <a:t>:</a:t>
            </a:r>
            <a:r>
              <a:rPr lang="en" sz="5200">
                <a:solidFill>
                  <a:schemeClr val="lt1"/>
                </a:solidFill>
              </a:rPr>
              <a:t> </a:t>
            </a:r>
            <a:r>
              <a:rPr lang="en" sz="5200">
                <a:solidFill>
                  <a:schemeClr val="lt2"/>
                </a:solidFill>
              </a:rPr>
              <a:t>Look to the east.</a:t>
            </a:r>
            <a:endParaRPr sz="260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80" name="Google Shape;280;p44"/>
          <p:cNvSpPr txBox="1"/>
          <p:nvPr>
            <p:ph idx="1" type="body"/>
          </p:nvPr>
        </p:nvSpPr>
        <p:spPr>
          <a:xfrm>
            <a:off x="346275" y="333350"/>
            <a:ext cx="4241100" cy="45912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200"/>
              <a:buChar char="❖"/>
            </a:pPr>
            <a:r>
              <a:rPr lang="en" sz="2200" u="sng">
                <a:solidFill>
                  <a:schemeClr val="lt2"/>
                </a:solidFill>
              </a:rPr>
              <a:t>ካ</a:t>
            </a:r>
            <a:r>
              <a:rPr b="0" i="0" lang="en" sz="2200" u="none">
                <a:solidFill>
                  <a:schemeClr val="lt2"/>
                </a:solidFill>
                <a:latin typeface="Arial"/>
                <a:ea typeface="Arial"/>
                <a:cs typeface="Arial"/>
                <a:sym typeface="Arial"/>
              </a:rPr>
              <a:t>፡</a:t>
            </a:r>
            <a:r>
              <a:rPr b="0" i="0" lang="en" sz="2200" u="none">
                <a:solidFill>
                  <a:srgbClr val="FFFF00"/>
                </a:solidFill>
                <a:latin typeface="Arial"/>
                <a:ea typeface="Arial"/>
                <a:cs typeface="Arial"/>
                <a:sym typeface="Arial"/>
              </a:rPr>
              <a:t> </a:t>
            </a:r>
            <a:r>
              <a:rPr lang="en" sz="2200">
                <a:solidFill>
                  <a:srgbClr val="FFFF00"/>
                </a:solidFill>
              </a:rPr>
              <a:t>ናንቀዐዱ ኅቤከ አዕይንተ አልባቢነ ወናደንን ለከ ቀፈተ ልብነ ግናይ ለከ ስብሐት ለመንግሥትከ ወናቀርብ ለከ ዕጣነ ንጹሐ ምስለ ሊቃነ መላእክቲከ።</a:t>
            </a:r>
            <a:endParaRPr sz="2200"/>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ዓይኒ ልብና ናባኻ ነንቃዕርር ኣሎና። ክሳድ ልብና እውን ናባካ ነድንን ኣሎና። ንኣኻ ኪግዝኡኻ ይግባእ። ንመንግሥትኻ ምስጋና ይኹን። ምስ ሊቃነ መላእኽትኻ ንጽሕ ዕጣን ነቅርበልላ ኣሎና።</a:t>
            </a:r>
            <a:endParaRPr b="0" i="0" sz="22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200" u="none">
              <a:solidFill>
                <a:schemeClr val="lt1"/>
              </a:solidFill>
              <a:latin typeface="Arial"/>
              <a:ea typeface="Arial"/>
              <a:cs typeface="Arial"/>
              <a:sym typeface="Arial"/>
            </a:endParaRPr>
          </a:p>
        </p:txBody>
      </p:sp>
      <p:sp>
        <p:nvSpPr>
          <p:cNvPr id="281" name="Google Shape;281;p44"/>
          <p:cNvSpPr txBox="1"/>
          <p:nvPr/>
        </p:nvSpPr>
        <p:spPr>
          <a:xfrm>
            <a:off x="4098225" y="159956"/>
            <a:ext cx="4359900" cy="4643100"/>
          </a:xfrm>
          <a:prstGeom prst="rect">
            <a:avLst/>
          </a:prstGeom>
          <a:noFill/>
          <a:ln>
            <a:noFill/>
          </a:ln>
        </p:spPr>
        <p:txBody>
          <a:bodyPr anchorCtr="0" anchor="t" bIns="91425" lIns="91425" spcFirstLastPara="1" rIns="91425" wrap="square" tIns="91425">
            <a:noAutofit/>
          </a:bodyPr>
          <a:lstStyle/>
          <a:p>
            <a:pPr indent="-388937" lvl="0" marL="465137" rtl="0" algn="l">
              <a:spcBef>
                <a:spcPts val="64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nanqe’adu habieke aiyinte albabīne we-nadenin leke qefete libina ginay leke sibhat le-mengistke we-naqerib leke iTane nitsuh misle līqane melaiktīke::</a:t>
            </a:r>
            <a:endParaRPr sz="2000">
              <a:solidFill>
                <a:srgbClr val="00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We lift up the eyes of our heart to thee, and bow our stubborn hearts to Thee. Submission be to Thee, glory to Thy kingdom; and we offer unto Thee pure incense together with Thine archangels.</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0"/>
              </a:spcBef>
              <a:spcAft>
                <a:spcPts val="0"/>
              </a:spcAft>
              <a:buNone/>
            </a:pPr>
            <a:r>
              <a:t/>
            </a:r>
            <a:endParaRPr sz="200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54" name="Google Shape;154;p27"/>
          <p:cNvSpPr txBox="1"/>
          <p:nvPr/>
        </p:nvSpPr>
        <p:spPr>
          <a:xfrm>
            <a:off x="1644200" y="4065281"/>
            <a:ext cx="6118500" cy="890700"/>
          </a:xfrm>
          <a:prstGeom prst="rect">
            <a:avLst/>
          </a:prstGeom>
          <a:solidFill>
            <a:srgbClr val="FFFFFF"/>
          </a:solidFill>
          <a:ln cap="flat" cmpd="sng" w="28575">
            <a:solidFill>
              <a:srgbClr val="00CC00"/>
            </a:solidFill>
            <a:prstDash val="solid"/>
            <a:miter lim="800000"/>
            <a:headEnd len="sm" w="sm" type="none"/>
            <a:tailEnd len="sm" w="sm" type="none"/>
          </a:ln>
        </p:spPr>
        <p:txBody>
          <a:bodyPr anchorCtr="0" anchor="t" bIns="46025" lIns="92075" spcFirstLastPara="1" rIns="92075" wrap="square" tIns="46025">
            <a:noAutofit/>
          </a:bodyPr>
          <a:lstStyle/>
          <a:p>
            <a:pPr indent="-342900" lvl="0" marL="342900" marR="0" rtl="0" algn="ctr">
              <a:spcBef>
                <a:spcPts val="0"/>
              </a:spcBef>
              <a:spcAft>
                <a:spcPts val="0"/>
              </a:spcAft>
              <a:buClr>
                <a:schemeClr val="accent1"/>
              </a:buClr>
              <a:buSzPts val="2400"/>
              <a:buFont typeface="Arial"/>
              <a:buNone/>
            </a:pPr>
            <a:r>
              <a:rPr b="1" i="0" lang="en" sz="2700" u="none" cap="none" strike="noStrike">
                <a:solidFill>
                  <a:srgbClr val="FF0000"/>
                </a:solidFill>
                <a:latin typeface="Calibri"/>
                <a:ea typeface="Calibri"/>
                <a:cs typeface="Calibri"/>
                <a:sym typeface="Calibri"/>
              </a:rPr>
              <a:t>ቅዳሴ ጎርጎርዮስ </a:t>
            </a:r>
            <a:r>
              <a:rPr b="1" lang="en" sz="2500">
                <a:solidFill>
                  <a:srgbClr val="FF0000"/>
                </a:solidFill>
                <a:latin typeface="Calibri"/>
                <a:ea typeface="Calibri"/>
                <a:cs typeface="Calibri"/>
                <a:sym typeface="Calibri"/>
              </a:rPr>
              <a:t>Qidasie Gorgoryos </a:t>
            </a:r>
            <a:endParaRPr b="1" sz="2500">
              <a:solidFill>
                <a:srgbClr val="FF0000"/>
              </a:solidFill>
              <a:latin typeface="Calibri"/>
              <a:ea typeface="Calibri"/>
              <a:cs typeface="Calibri"/>
              <a:sym typeface="Calibri"/>
            </a:endParaRPr>
          </a:p>
          <a:p>
            <a:pPr indent="-342900" lvl="0" marL="342900" marR="0" rtl="0" algn="ctr">
              <a:spcBef>
                <a:spcPts val="0"/>
              </a:spcBef>
              <a:spcAft>
                <a:spcPts val="0"/>
              </a:spcAft>
              <a:buClr>
                <a:schemeClr val="accent1"/>
              </a:buClr>
              <a:buSzPts val="2400"/>
              <a:buFont typeface="Arial"/>
              <a:buNone/>
            </a:pPr>
            <a:r>
              <a:rPr b="1" lang="en" sz="2500">
                <a:solidFill>
                  <a:srgbClr val="FF0000"/>
                </a:solidFill>
                <a:latin typeface="Calibri"/>
                <a:ea typeface="Calibri"/>
                <a:cs typeface="Calibri"/>
                <a:sym typeface="Calibri"/>
              </a:rPr>
              <a:t>Anaphora of St. Gregory </a:t>
            </a:r>
            <a:endParaRPr b="1" sz="2500">
              <a:solidFill>
                <a:srgbClr val="FF0000"/>
              </a:solidFill>
              <a:latin typeface="Calibri"/>
              <a:ea typeface="Calibri"/>
              <a:cs typeface="Calibri"/>
              <a:sym typeface="Calibri"/>
            </a:endParaRPr>
          </a:p>
        </p:txBody>
      </p:sp>
      <p:sp>
        <p:nvSpPr>
          <p:cNvPr id="155" name="Google Shape;155;p27"/>
          <p:cNvSpPr txBox="1"/>
          <p:nvPr/>
        </p:nvSpPr>
        <p:spPr>
          <a:xfrm>
            <a:off x="1844400" y="242100"/>
            <a:ext cx="5695800" cy="1129500"/>
          </a:xfrm>
          <a:prstGeom prst="rect">
            <a:avLst/>
          </a:prstGeom>
          <a:solidFill>
            <a:srgbClr val="FFFF00"/>
          </a:solidFill>
          <a:ln cap="flat" cmpd="sng" w="28575">
            <a:solidFill>
              <a:srgbClr val="0000FF"/>
            </a:solidFill>
            <a:prstDash val="solid"/>
            <a:miter lim="800000"/>
            <a:headEnd len="sm" w="sm" type="none"/>
            <a:tailEnd len="sm" w="sm" type="none"/>
          </a:ln>
        </p:spPr>
        <p:txBody>
          <a:bodyPr anchorCtr="0" anchor="t" bIns="46025" lIns="92075" spcFirstLastPara="1" rIns="92075" wrap="square" tIns="46025">
            <a:noAutofit/>
          </a:bodyPr>
          <a:lstStyle/>
          <a:p>
            <a:pPr indent="-342900" lvl="0" marL="342900" marR="0" rtl="0" algn="ctr">
              <a:lnSpc>
                <a:spcPct val="100000"/>
              </a:lnSpc>
              <a:spcBef>
                <a:spcPts val="0"/>
              </a:spcBef>
              <a:spcAft>
                <a:spcPts val="0"/>
              </a:spcAft>
              <a:buClr>
                <a:srgbClr val="00B0F0"/>
              </a:buClr>
              <a:buSzPts val="5400"/>
              <a:buFont typeface="Arial"/>
              <a:buNone/>
            </a:pPr>
            <a:r>
              <a:rPr b="1" i="0" lang="en" sz="2300" u="none" cap="none" strike="noStrike">
                <a:solidFill>
                  <a:srgbClr val="0000FF"/>
                </a:solidFill>
                <a:latin typeface="Arial"/>
                <a:ea typeface="Arial"/>
                <a:cs typeface="Arial"/>
                <a:sym typeface="Arial"/>
              </a:rPr>
              <a:t>ሥርዓተ</a:t>
            </a:r>
            <a:r>
              <a:rPr b="1" i="0" lang="en" sz="2300" u="none" cap="none" strike="noStrike">
                <a:solidFill>
                  <a:srgbClr val="DDDDDD"/>
                </a:solidFill>
                <a:latin typeface="Arial"/>
                <a:ea typeface="Arial"/>
                <a:cs typeface="Arial"/>
                <a:sym typeface="Arial"/>
              </a:rPr>
              <a:t> </a:t>
            </a:r>
            <a:r>
              <a:rPr b="1" i="0" lang="en" sz="2300" u="none" cap="none" strike="noStrike">
                <a:solidFill>
                  <a:srgbClr val="FF0000"/>
                </a:solidFill>
                <a:latin typeface="Arial"/>
                <a:ea typeface="Arial"/>
                <a:cs typeface="Arial"/>
                <a:sym typeface="Arial"/>
              </a:rPr>
              <a:t>ቅዳሴ </a:t>
            </a:r>
            <a:endParaRPr b="1" i="0" sz="2300" u="none" cap="none" strike="noStrike">
              <a:solidFill>
                <a:srgbClr val="FF0000"/>
              </a:solidFill>
              <a:latin typeface="Arial"/>
              <a:ea typeface="Arial"/>
              <a:cs typeface="Arial"/>
              <a:sym typeface="Arial"/>
            </a:endParaRPr>
          </a:p>
          <a:p>
            <a:pPr indent="-342900" lvl="0" marL="342900" marR="0" rtl="0" algn="ctr">
              <a:lnSpc>
                <a:spcPct val="100000"/>
              </a:lnSpc>
              <a:spcBef>
                <a:spcPts val="0"/>
              </a:spcBef>
              <a:spcAft>
                <a:spcPts val="0"/>
              </a:spcAft>
              <a:buClr>
                <a:srgbClr val="00B0F0"/>
              </a:buClr>
              <a:buSzPts val="5400"/>
              <a:buFont typeface="Arial"/>
              <a:buNone/>
            </a:pPr>
            <a:r>
              <a:rPr b="1" lang="en" sz="2200">
                <a:solidFill>
                  <a:srgbClr val="0000FF"/>
                </a:solidFill>
              </a:rPr>
              <a:t>SerAte</a:t>
            </a:r>
            <a:r>
              <a:rPr b="1" lang="en" sz="2200">
                <a:solidFill>
                  <a:srgbClr val="9999FF"/>
                </a:solidFill>
              </a:rPr>
              <a:t> </a:t>
            </a:r>
            <a:r>
              <a:rPr b="1" lang="en" sz="2200">
                <a:solidFill>
                  <a:srgbClr val="FF0000"/>
                </a:solidFill>
              </a:rPr>
              <a:t>Qidasie</a:t>
            </a:r>
            <a:endParaRPr b="1" sz="2200">
              <a:solidFill>
                <a:srgbClr val="9999FF"/>
              </a:solidFill>
            </a:endParaRPr>
          </a:p>
          <a:p>
            <a:pPr indent="-342900" lvl="0" marL="342900" marR="0" rtl="0" algn="ctr">
              <a:lnSpc>
                <a:spcPct val="100000"/>
              </a:lnSpc>
              <a:spcBef>
                <a:spcPts val="0"/>
              </a:spcBef>
              <a:spcAft>
                <a:spcPts val="0"/>
              </a:spcAft>
              <a:buClr>
                <a:srgbClr val="00B0F0"/>
              </a:buClr>
              <a:buSzPts val="5400"/>
              <a:buFont typeface="Arial"/>
              <a:buNone/>
            </a:pPr>
            <a:r>
              <a:rPr b="1" lang="en" sz="2200">
                <a:solidFill>
                  <a:srgbClr val="0000FF"/>
                </a:solidFill>
              </a:rPr>
              <a:t>The rite of the</a:t>
            </a:r>
            <a:r>
              <a:rPr b="1" lang="en" sz="2200">
                <a:solidFill>
                  <a:srgbClr val="9999FF"/>
                </a:solidFill>
              </a:rPr>
              <a:t> </a:t>
            </a:r>
            <a:r>
              <a:rPr b="1" lang="en" sz="2200">
                <a:solidFill>
                  <a:srgbClr val="FF0000"/>
                </a:solidFill>
              </a:rPr>
              <a:t>Divine Liturgy</a:t>
            </a:r>
            <a:endParaRPr b="1" sz="2200">
              <a:solidFill>
                <a:srgbClr val="FF0000"/>
              </a:solidFill>
            </a:endParaRPr>
          </a:p>
          <a:p>
            <a:pPr indent="-342900" lvl="0" marL="342900" marR="0" rtl="0" algn="ctr">
              <a:lnSpc>
                <a:spcPct val="100000"/>
              </a:lnSpc>
              <a:spcBef>
                <a:spcPts val="0"/>
              </a:spcBef>
              <a:spcAft>
                <a:spcPts val="0"/>
              </a:spcAft>
              <a:buClr>
                <a:srgbClr val="00B0F0"/>
              </a:buClr>
              <a:buSzPts val="5400"/>
              <a:buFont typeface="Arial"/>
              <a:buNone/>
            </a:pPr>
            <a:r>
              <a:t/>
            </a:r>
            <a:endParaRPr b="1" sz="4600">
              <a:solidFill>
                <a:srgbClr val="FF0000"/>
              </a:solidFill>
            </a:endParaRPr>
          </a:p>
        </p:txBody>
      </p:sp>
      <p:pic>
        <p:nvPicPr>
          <p:cNvPr id="156" name="Google Shape;156;p27"/>
          <p:cNvPicPr preferRelativeResize="0"/>
          <p:nvPr/>
        </p:nvPicPr>
        <p:blipFill>
          <a:blip r:embed="rId3">
            <a:alphaModFix/>
          </a:blip>
          <a:stretch>
            <a:fillRect/>
          </a:stretch>
        </p:blipFill>
        <p:spPr>
          <a:xfrm>
            <a:off x="2884875" y="1371600"/>
            <a:ext cx="3963067" cy="2636532"/>
          </a:xfrm>
          <a:prstGeom prst="rect">
            <a:avLst/>
          </a:prstGeom>
          <a:noFill/>
          <a:ln>
            <a:noFill/>
          </a:ln>
        </p:spPr>
      </p:pic>
      <p:pic>
        <p:nvPicPr>
          <p:cNvPr id="157" name="Google Shape;157;p27"/>
          <p:cNvPicPr preferRelativeResize="0"/>
          <p:nvPr/>
        </p:nvPicPr>
        <p:blipFill>
          <a:blip r:embed="rId4">
            <a:alphaModFix/>
          </a:blip>
          <a:stretch>
            <a:fillRect/>
          </a:stretch>
        </p:blipFill>
        <p:spPr>
          <a:xfrm>
            <a:off x="613270" y="1948069"/>
            <a:ext cx="872419" cy="1426614"/>
          </a:xfrm>
          <a:prstGeom prst="rect">
            <a:avLst/>
          </a:prstGeom>
          <a:noFill/>
          <a:ln>
            <a:noFill/>
          </a:ln>
        </p:spPr>
      </p:pic>
      <p:pic>
        <p:nvPicPr>
          <p:cNvPr id="158" name="Google Shape;158;p27"/>
          <p:cNvPicPr preferRelativeResize="0"/>
          <p:nvPr/>
        </p:nvPicPr>
        <p:blipFill>
          <a:blip r:embed="rId4">
            <a:alphaModFix/>
          </a:blip>
          <a:stretch>
            <a:fillRect/>
          </a:stretch>
        </p:blipFill>
        <p:spPr>
          <a:xfrm>
            <a:off x="7540195" y="1976559"/>
            <a:ext cx="872419" cy="1426614"/>
          </a:xfrm>
          <a:prstGeom prst="rect">
            <a:avLst/>
          </a:prstGeom>
          <a:noFill/>
          <a:ln>
            <a:noFill/>
          </a:ln>
        </p:spPr>
      </p:pic>
      <p:sp>
        <p:nvSpPr>
          <p:cNvPr id="159" name="Google Shape;159;p2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rgbClr val="DDDDDD"/>
              </a:buClr>
              <a:buSzPts val="1400"/>
              <a:buFont typeface="Arial"/>
              <a:buNone/>
            </a:pPr>
            <a:fld id="{00000000-1234-1234-1234-123412341234}" type="slidenum">
              <a:rPr b="0" i="0" lang="en" sz="1400" u="none" cap="none" strike="noStrike">
                <a:solidFill>
                  <a:srgbClr val="DDDDDD"/>
                </a:solidFill>
                <a:latin typeface="Arial"/>
                <a:ea typeface="Arial"/>
                <a:cs typeface="Arial"/>
                <a:sym typeface="Arial"/>
              </a:rPr>
              <a:t>‹#›</a:t>
            </a:fld>
            <a:endParaRPr/>
          </a:p>
        </p:txBody>
      </p:sp>
      <p:sp>
        <p:nvSpPr>
          <p:cNvPr id="160" name="Google Shape;160;p2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rgbClr val="DDDDDD"/>
              </a:buClr>
              <a:buSzPts val="1400"/>
              <a:buFont typeface="Arial"/>
              <a:buNone/>
            </a:pPr>
            <a:fld id="{00000000-1234-1234-1234-123412341234}" type="slidenum">
              <a:rPr b="0" i="0" lang="en" sz="1400" u="none" cap="none" strike="noStrike">
                <a:solidFill>
                  <a:srgbClr val="DDDDDD"/>
                </a:solidFill>
                <a:latin typeface="Arial"/>
                <a:ea typeface="Arial"/>
                <a:cs typeface="Arial"/>
                <a:sym typeface="Arial"/>
              </a:rPr>
              <a:t>‹#›</a:t>
            </a:fld>
            <a:endParaRPr/>
          </a:p>
        </p:txBody>
      </p:sp>
      <p:pic>
        <p:nvPicPr>
          <p:cNvPr id="161" name="Google Shape;161;p27"/>
          <p:cNvPicPr preferRelativeResize="0"/>
          <p:nvPr/>
        </p:nvPicPr>
        <p:blipFill>
          <a:blip r:embed="rId5">
            <a:alphaModFix/>
          </a:blip>
          <a:stretch>
            <a:fillRect/>
          </a:stretch>
        </p:blipFill>
        <p:spPr>
          <a:xfrm>
            <a:off x="7823321" y="4035281"/>
            <a:ext cx="769090" cy="1028645"/>
          </a:xfrm>
          <a:prstGeom prst="rect">
            <a:avLst/>
          </a:prstGeom>
          <a:noFill/>
          <a:ln>
            <a:noFill/>
          </a:ln>
        </p:spPr>
      </p:pic>
      <p:pic>
        <p:nvPicPr>
          <p:cNvPr id="162" name="Google Shape;162;p27"/>
          <p:cNvPicPr preferRelativeResize="0"/>
          <p:nvPr/>
        </p:nvPicPr>
        <p:blipFill>
          <a:blip r:embed="rId6">
            <a:alphaModFix/>
          </a:blip>
          <a:stretch>
            <a:fillRect/>
          </a:stretch>
        </p:blipFill>
        <p:spPr>
          <a:xfrm>
            <a:off x="73625" y="4008138"/>
            <a:ext cx="1328083" cy="947657"/>
          </a:xfrm>
          <a:prstGeom prst="rect">
            <a:avLst/>
          </a:prstGeom>
          <a:noFill/>
          <a:ln>
            <a:noFill/>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87" name="Google Shape;287;p45"/>
          <p:cNvSpPr txBox="1"/>
          <p:nvPr>
            <p:ph idx="1" type="body"/>
          </p:nvPr>
        </p:nvSpPr>
        <p:spPr>
          <a:xfrm>
            <a:off x="414325" y="273275"/>
            <a:ext cx="4434300" cy="4635000"/>
          </a:xfrm>
          <a:prstGeom prst="rect">
            <a:avLst/>
          </a:prstGeom>
          <a:noFill/>
          <a:ln>
            <a:noFill/>
          </a:ln>
        </p:spPr>
        <p:txBody>
          <a:bodyPr anchorCtr="0" anchor="t" bIns="46025" lIns="92075" spcFirstLastPara="1" rIns="92075" wrap="square" tIns="46025">
            <a:noAutofit/>
          </a:bodyPr>
          <a:lstStyle/>
          <a:p>
            <a:pPr indent="-477837" lvl="0" marL="465137" marR="0" rtl="0" algn="l">
              <a:lnSpc>
                <a:spcPct val="100000"/>
              </a:lnSpc>
              <a:spcBef>
                <a:spcPts val="0"/>
              </a:spcBef>
              <a:spcAft>
                <a:spcPts val="0"/>
              </a:spcAft>
              <a:buClr>
                <a:srgbClr val="33CC33"/>
              </a:buClr>
              <a:buSzPts val="3200"/>
              <a:buChar char="❖"/>
            </a:pPr>
            <a:r>
              <a:rPr b="1" lang="en" u="sng">
                <a:solidFill>
                  <a:schemeClr val="lt2"/>
                </a:solidFill>
              </a:rPr>
              <a:t>ሕ</a:t>
            </a:r>
            <a:r>
              <a:rPr b="1" i="0" lang="en">
                <a:solidFill>
                  <a:schemeClr val="lt2"/>
                </a:solidFill>
              </a:rPr>
              <a:t>፡</a:t>
            </a:r>
            <a:r>
              <a:rPr b="0" i="0" lang="en">
                <a:solidFill>
                  <a:srgbClr val="FFFF00"/>
                </a:solidFill>
                <a:latin typeface="Arial"/>
                <a:ea typeface="Arial"/>
                <a:cs typeface="Arial"/>
                <a:sym typeface="Arial"/>
              </a:rPr>
              <a:t> </a:t>
            </a:r>
            <a:r>
              <a:rPr b="0" i="0" lang="en" u="none">
                <a:solidFill>
                  <a:srgbClr val="FFFF00"/>
                </a:solidFill>
                <a:latin typeface="Arial"/>
                <a:ea typeface="Arial"/>
                <a:cs typeface="Arial"/>
                <a:sym typeface="Arial"/>
              </a:rPr>
              <a:t>ተዘከረነ እግዚኦ በውስተ መንግሥትከ፣ ተዘከረነ እግዚኦ ኦ ሊቅነ </a:t>
            </a:r>
            <a:endParaRPr>
              <a:solidFill>
                <a:schemeClr val="lt2"/>
              </a:solidFill>
            </a:endParaRPr>
          </a:p>
          <a:p>
            <a:pPr indent="-477837" lvl="0" marL="465137" marR="0" rtl="0" algn="l">
              <a:lnSpc>
                <a:spcPct val="100000"/>
              </a:lnSpc>
              <a:spcBef>
                <a:spcPts val="0"/>
              </a:spcBef>
              <a:spcAft>
                <a:spcPts val="0"/>
              </a:spcAft>
              <a:buClr>
                <a:srgbClr val="FFFFFF"/>
              </a:buClr>
              <a:buSzPts val="3200"/>
              <a:buChar char="❖"/>
            </a:pPr>
            <a:r>
              <a:rPr lang="en">
                <a:solidFill>
                  <a:srgbClr val="FFFFFF"/>
                </a:solidFill>
              </a:rPr>
              <a:t>ኦ ጐይታ ኣብ መንግሥትኻ ተዘከረና፡ ኦ መምህርና ኣብ መንግሥትኻ ተዘከረና፡ ኦ ጐይታ</a:t>
            </a:r>
            <a:endParaRPr>
              <a:solidFill>
                <a:srgbClr val="FFFFFF"/>
              </a:solidFill>
            </a:endParaRPr>
          </a:p>
          <a:p>
            <a:pPr indent="0" lvl="0" marL="465137" marR="0" rtl="0" algn="l">
              <a:lnSpc>
                <a:spcPct val="100000"/>
              </a:lnSpc>
              <a:spcBef>
                <a:spcPts val="0"/>
              </a:spcBef>
              <a:spcAft>
                <a:spcPts val="0"/>
              </a:spcAft>
              <a:buNone/>
            </a:pPr>
            <a:r>
              <a:rPr b="0" i="0" lang="en" u="none">
                <a:solidFill>
                  <a:srgbClr val="FFFFFF"/>
                </a:solidFill>
                <a:latin typeface="Arial"/>
                <a:ea typeface="Arial"/>
                <a:cs typeface="Arial"/>
                <a:sym typeface="Arial"/>
              </a:rPr>
              <a:t> </a:t>
            </a:r>
            <a:endParaRPr b="0" i="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a:solidFill>
                <a:srgbClr val="FFFFFF"/>
              </a:solidFill>
            </a:endParaRPr>
          </a:p>
        </p:txBody>
      </p:sp>
      <p:sp>
        <p:nvSpPr>
          <p:cNvPr id="288" name="Google Shape;288;p45"/>
          <p:cNvSpPr txBox="1"/>
          <p:nvPr/>
        </p:nvSpPr>
        <p:spPr>
          <a:xfrm>
            <a:off x="4500650" y="95100"/>
            <a:ext cx="4543200" cy="4737900"/>
          </a:xfrm>
          <a:prstGeom prst="rect">
            <a:avLst/>
          </a:prstGeom>
          <a:noFill/>
          <a:ln>
            <a:noFill/>
          </a:ln>
        </p:spPr>
        <p:txBody>
          <a:bodyPr anchorCtr="0" anchor="t" bIns="91425" lIns="91425" spcFirstLastPara="1" rIns="91425" wrap="square" tIns="91425">
            <a:noAutofit/>
          </a:bodyPr>
          <a:lstStyle/>
          <a:p>
            <a:pPr indent="-496887" lvl="0" marL="465137" rtl="0" algn="l">
              <a:spcBef>
                <a:spcPts val="560"/>
              </a:spcBef>
              <a:spcAft>
                <a:spcPts val="0"/>
              </a:spcAft>
              <a:buClr>
                <a:srgbClr val="0000FF"/>
              </a:buClr>
              <a:buSzPts val="3300"/>
              <a:buFont typeface="Noto Sans Symbols"/>
              <a:buChar char="❖"/>
            </a:pPr>
            <a:r>
              <a:rPr b="1" lang="en" sz="3300" u="sng">
                <a:solidFill>
                  <a:schemeClr val="lt2"/>
                </a:solidFill>
              </a:rPr>
              <a:t>H</a:t>
            </a:r>
            <a:r>
              <a:rPr b="1" lang="en" sz="3300">
                <a:solidFill>
                  <a:schemeClr val="lt2"/>
                </a:solidFill>
              </a:rPr>
              <a:t>: </a:t>
            </a:r>
            <a:r>
              <a:rPr lang="en" sz="3300">
                <a:solidFill>
                  <a:srgbClr val="FFFF00"/>
                </a:solidFill>
              </a:rPr>
              <a:t>tezekerene Igzīo be-wiste mengisteke, tezekerene Igzīo O līqine,</a:t>
            </a:r>
            <a:endParaRPr sz="3300">
              <a:solidFill>
                <a:srgbClr val="FFFF00"/>
              </a:solidFill>
            </a:endParaRPr>
          </a:p>
          <a:p>
            <a:pPr indent="-420687" lvl="0" marL="465137" rtl="0" algn="l">
              <a:spcBef>
                <a:spcPts val="800"/>
              </a:spcBef>
              <a:spcAft>
                <a:spcPts val="0"/>
              </a:spcAft>
              <a:buClr>
                <a:srgbClr val="FF0000"/>
              </a:buClr>
              <a:buSzPts val="3300"/>
              <a:buFont typeface="Noto Sans Symbols"/>
              <a:buChar char="❖"/>
            </a:pPr>
            <a:r>
              <a:rPr lang="en" sz="3300" u="sng">
                <a:solidFill>
                  <a:srgbClr val="FFFF00"/>
                </a:solidFill>
              </a:rPr>
              <a:t>H</a:t>
            </a:r>
            <a:r>
              <a:rPr lang="en" sz="3300">
                <a:solidFill>
                  <a:srgbClr val="FFFF00"/>
                </a:solidFill>
              </a:rPr>
              <a:t>:</a:t>
            </a:r>
            <a:r>
              <a:rPr lang="en" sz="3300">
                <a:solidFill>
                  <a:schemeClr val="lt1"/>
                </a:solidFill>
              </a:rPr>
              <a:t> </a:t>
            </a:r>
            <a:r>
              <a:rPr lang="en" sz="3300">
                <a:solidFill>
                  <a:schemeClr val="lt2"/>
                </a:solidFill>
              </a:rPr>
              <a:t>Remember us, Lord, in Thy kingdom; remember us, Lord, Master;</a:t>
            </a:r>
            <a:endParaRPr sz="3300">
              <a:solidFill>
                <a:schemeClr val="lt2"/>
              </a:solidFill>
            </a:endParaRPr>
          </a:p>
          <a:p>
            <a:pPr indent="0" lvl="0" marL="0" rtl="0" algn="l">
              <a:spcBef>
                <a:spcPts val="0"/>
              </a:spcBef>
              <a:spcAft>
                <a:spcPts val="0"/>
              </a:spcAft>
              <a:buNone/>
            </a:pPr>
            <a:r>
              <a:t/>
            </a:r>
            <a:endParaRPr sz="1700"/>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94" name="Google Shape;294;p46"/>
          <p:cNvSpPr txBox="1"/>
          <p:nvPr>
            <p:ph idx="1" type="body"/>
          </p:nvPr>
        </p:nvSpPr>
        <p:spPr>
          <a:xfrm>
            <a:off x="387200" y="332175"/>
            <a:ext cx="4332900" cy="46482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33CC33"/>
              </a:buClr>
              <a:buSzPts val="2800"/>
              <a:buChar char="❖"/>
            </a:pPr>
            <a:r>
              <a:rPr b="1" lang="en" sz="2800" u="sng">
                <a:solidFill>
                  <a:schemeClr val="lt2"/>
                </a:solidFill>
              </a:rPr>
              <a:t>ሕ</a:t>
            </a:r>
            <a:r>
              <a:rPr b="1" lang="en" sz="2800">
                <a:solidFill>
                  <a:schemeClr val="lt2"/>
                </a:solidFill>
              </a:rPr>
              <a:t>፡</a:t>
            </a:r>
            <a:r>
              <a:rPr b="0" i="0" lang="en" sz="2800" u="none">
                <a:solidFill>
                  <a:srgbClr val="FFFF00"/>
                </a:solidFill>
                <a:latin typeface="Arial"/>
                <a:ea typeface="Arial"/>
                <a:cs typeface="Arial"/>
                <a:sym typeface="Arial"/>
              </a:rPr>
              <a:t>ተዘከረነ በውስተ መንግሥትከ፣ በከመ ተዘከርኮ ለፈያታዊ ዘየማን እንዘ ሀሎከ ዲበ ዕፀ መስቀል ቅዱስ።</a:t>
            </a:r>
            <a:endParaRPr b="0" i="0" sz="2800" u="none">
              <a:solidFill>
                <a:schemeClr val="lt1"/>
              </a:solidFill>
              <a:latin typeface="Arial"/>
              <a:ea typeface="Arial"/>
              <a:cs typeface="Arial"/>
              <a:sym typeface="Arial"/>
            </a:endParaRPr>
          </a:p>
          <a:p>
            <a:pPr indent="-439737" lvl="0" marL="465137" marR="0" rtl="0" algn="l">
              <a:lnSpc>
                <a:spcPct val="100000"/>
              </a:lnSpc>
              <a:spcBef>
                <a:spcPts val="640"/>
              </a:spcBef>
              <a:spcAft>
                <a:spcPts val="0"/>
              </a:spcAft>
              <a:buClr>
                <a:srgbClr val="FFFFFF"/>
              </a:buClr>
              <a:buSzPts val="2800"/>
              <a:buChar char="❖"/>
            </a:pPr>
            <a:r>
              <a:rPr lang="en" sz="2800">
                <a:solidFill>
                  <a:srgbClr val="FFFFFF"/>
                </a:solidFill>
              </a:rPr>
              <a:t> ኣብ መንግሥትኻ ተዘከረና።</a:t>
            </a:r>
            <a:r>
              <a:rPr b="0" i="0" lang="en" sz="2800" u="none">
                <a:solidFill>
                  <a:srgbClr val="FFFFFF"/>
                </a:solidFill>
                <a:latin typeface="Arial"/>
                <a:ea typeface="Arial"/>
                <a:cs typeface="Arial"/>
                <a:sym typeface="Arial"/>
              </a:rPr>
              <a:t>ኣብ ቅዱስ ዕፀ መስቀል ከሎኻ ብየማን ንዝነበረ ሽፍታ ከም ዝዘከርካዮ ዘክረና።</a:t>
            </a:r>
            <a:endParaRPr sz="2800">
              <a:solidFill>
                <a:srgbClr val="FFFFFF"/>
              </a:solidFill>
            </a:endParaRPr>
          </a:p>
          <a:p>
            <a:pPr indent="0" lvl="0" marL="0" marR="0" rtl="0" algn="l">
              <a:lnSpc>
                <a:spcPct val="100000"/>
              </a:lnSpc>
              <a:spcBef>
                <a:spcPts val="800"/>
              </a:spcBef>
              <a:spcAft>
                <a:spcPts val="0"/>
              </a:spcAft>
              <a:buNone/>
            </a:pPr>
            <a:r>
              <a:t/>
            </a:r>
            <a:endParaRPr b="0" i="0" u="none">
              <a:solidFill>
                <a:srgbClr val="FFFFFF"/>
              </a:solidFill>
              <a:latin typeface="Arial"/>
              <a:ea typeface="Arial"/>
              <a:cs typeface="Arial"/>
              <a:sym typeface="Arial"/>
            </a:endParaRPr>
          </a:p>
          <a:p>
            <a:pPr indent="-249237" lvl="0" marL="465137" marR="0" rtl="0" algn="l">
              <a:lnSpc>
                <a:spcPct val="100000"/>
              </a:lnSpc>
              <a:spcBef>
                <a:spcPts val="680"/>
              </a:spcBef>
              <a:spcAft>
                <a:spcPts val="0"/>
              </a:spcAft>
              <a:buClr>
                <a:schemeClr val="accent1"/>
              </a:buClr>
              <a:buSzPts val="3400"/>
              <a:buFont typeface="Noto Sans Symbols"/>
              <a:buNone/>
            </a:pPr>
            <a:r>
              <a:t/>
            </a:r>
            <a:endParaRPr b="0" i="0" u="none">
              <a:solidFill>
                <a:srgbClr val="00FF00"/>
              </a:solidFill>
              <a:latin typeface="Arial"/>
              <a:ea typeface="Arial"/>
              <a:cs typeface="Arial"/>
              <a:sym typeface="Arial"/>
            </a:endParaRPr>
          </a:p>
          <a:p>
            <a:pPr indent="-249237" lvl="0" marL="465137" marR="0" rtl="0" algn="l">
              <a:lnSpc>
                <a:spcPct val="100000"/>
              </a:lnSpc>
              <a:spcBef>
                <a:spcPts val="680"/>
              </a:spcBef>
              <a:spcAft>
                <a:spcPts val="0"/>
              </a:spcAft>
              <a:buClr>
                <a:schemeClr val="accent1"/>
              </a:buClr>
              <a:buSzPts val="3400"/>
              <a:buFont typeface="Noto Sans Symbols"/>
              <a:buNone/>
            </a:pPr>
            <a:r>
              <a:t/>
            </a:r>
            <a:endParaRPr b="0" i="0" u="none">
              <a:solidFill>
                <a:schemeClr val="lt1"/>
              </a:solidFill>
              <a:latin typeface="Arial"/>
              <a:ea typeface="Arial"/>
              <a:cs typeface="Arial"/>
              <a:sym typeface="Arial"/>
            </a:endParaRPr>
          </a:p>
          <a:p>
            <a:pPr indent="-127000" lvl="0" marL="342900" marR="0" rtl="0" algn="l">
              <a:spcBef>
                <a:spcPts val="680"/>
              </a:spcBef>
              <a:spcAft>
                <a:spcPts val="0"/>
              </a:spcAft>
              <a:buClr>
                <a:schemeClr val="accent1"/>
              </a:buClr>
              <a:buSzPts val="3400"/>
              <a:buFont typeface="Noto Sans Symbols"/>
              <a:buNone/>
            </a:pPr>
            <a:r>
              <a:t/>
            </a:r>
            <a:endParaRPr b="0" i="0" u="none">
              <a:solidFill>
                <a:schemeClr val="lt1"/>
              </a:solidFill>
              <a:latin typeface="Arial"/>
              <a:ea typeface="Arial"/>
              <a:cs typeface="Arial"/>
              <a:sym typeface="Arial"/>
            </a:endParaRPr>
          </a:p>
        </p:txBody>
      </p:sp>
      <p:sp>
        <p:nvSpPr>
          <p:cNvPr id="295" name="Google Shape;295;p46"/>
          <p:cNvSpPr txBox="1"/>
          <p:nvPr/>
        </p:nvSpPr>
        <p:spPr>
          <a:xfrm>
            <a:off x="4469400" y="221231"/>
            <a:ext cx="4284000" cy="4631100"/>
          </a:xfrm>
          <a:prstGeom prst="rect">
            <a:avLst/>
          </a:prstGeom>
          <a:noFill/>
          <a:ln>
            <a:noFill/>
          </a:ln>
        </p:spPr>
        <p:txBody>
          <a:bodyPr anchorCtr="0" anchor="t" bIns="91425" lIns="91425" spcFirstLastPara="1" rIns="91425" wrap="square" tIns="91425">
            <a:noAutofit/>
          </a:bodyPr>
          <a:lstStyle/>
          <a:p>
            <a:pPr indent="-420687" lvl="0" marL="465137" rtl="0" algn="l">
              <a:spcBef>
                <a:spcPts val="640"/>
              </a:spcBef>
              <a:spcAft>
                <a:spcPts val="0"/>
              </a:spcAft>
              <a:buClr>
                <a:srgbClr val="0000FF"/>
              </a:buClr>
              <a:buSzPts val="2500"/>
              <a:buFont typeface="Noto Sans Symbols"/>
              <a:buChar char="❖"/>
            </a:pPr>
            <a:r>
              <a:rPr b="1" lang="en" sz="2500" u="sng">
                <a:solidFill>
                  <a:schemeClr val="lt2"/>
                </a:solidFill>
              </a:rPr>
              <a:t>H</a:t>
            </a:r>
            <a:r>
              <a:rPr b="1" lang="en" sz="2500">
                <a:solidFill>
                  <a:schemeClr val="lt2"/>
                </a:solidFill>
              </a:rPr>
              <a:t>: </a:t>
            </a:r>
            <a:r>
              <a:rPr lang="en" sz="2500">
                <a:solidFill>
                  <a:srgbClr val="FFFF00"/>
                </a:solidFill>
              </a:rPr>
              <a:t>tezekerene be-wiste mengistike, be-keme tezekereko le-fīyatawī ze-yeman inze haloke dībe itse mesqel qidus::</a:t>
            </a:r>
            <a:endParaRPr sz="2500">
              <a:solidFill>
                <a:schemeClr val="accent2"/>
              </a:solidFill>
            </a:endParaRPr>
          </a:p>
          <a:p>
            <a:pPr indent="-369887" lvl="0" marL="465137" rtl="0" algn="l">
              <a:spcBef>
                <a:spcPts val="800"/>
              </a:spcBef>
              <a:spcAft>
                <a:spcPts val="0"/>
              </a:spcAft>
              <a:buClr>
                <a:srgbClr val="FF0000"/>
              </a:buClr>
              <a:buSzPts val="2500"/>
              <a:buFont typeface="Noto Sans Symbols"/>
              <a:buChar char="❖"/>
            </a:pPr>
            <a:r>
              <a:rPr lang="en" sz="2500" u="sng">
                <a:solidFill>
                  <a:schemeClr val="lt2"/>
                </a:solidFill>
              </a:rPr>
              <a:t>H</a:t>
            </a:r>
            <a:r>
              <a:rPr lang="en" sz="2500">
                <a:solidFill>
                  <a:schemeClr val="lt2"/>
                </a:solidFill>
              </a:rPr>
              <a:t>: Remember us, in Thy kingdom, as Thou didst remember the thief on the right hand when Thou was on the tree of the Holy Cross.</a:t>
            </a:r>
            <a:endParaRPr sz="2500"/>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9" name="Shape 299"/>
        <p:cNvGrpSpPr/>
        <p:nvPr/>
      </p:nvGrpSpPr>
      <p:grpSpPr>
        <a:xfrm>
          <a:off x="0" y="0"/>
          <a:ext cx="0" cy="0"/>
          <a:chOff x="0" y="0"/>
          <a:chExt cx="0" cy="0"/>
        </a:xfrm>
      </p:grpSpPr>
      <p:sp>
        <p:nvSpPr>
          <p:cNvPr id="300" name="Google Shape;300;p4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01" name="Google Shape;301;p47"/>
          <p:cNvSpPr txBox="1"/>
          <p:nvPr>
            <p:ph idx="1" type="body"/>
          </p:nvPr>
        </p:nvSpPr>
        <p:spPr>
          <a:xfrm>
            <a:off x="293725" y="200000"/>
            <a:ext cx="4309200" cy="4591200"/>
          </a:xfrm>
          <a:prstGeom prst="rect">
            <a:avLst/>
          </a:prstGeom>
          <a:noFill/>
          <a:ln>
            <a:noFill/>
          </a:ln>
        </p:spPr>
        <p:txBody>
          <a:bodyPr anchorCtr="0" anchor="t" bIns="46025" lIns="92075" spcFirstLastPara="1" rIns="92075" wrap="square" tIns="46025">
            <a:noAutofit/>
          </a:bodyPr>
          <a:lstStyle/>
          <a:p>
            <a:pPr indent="-369887" lvl="0" marL="465137" marR="0" rtl="0" algn="l">
              <a:lnSpc>
                <a:spcPct val="100000"/>
              </a:lnSpc>
              <a:spcBef>
                <a:spcPts val="0"/>
              </a:spcBef>
              <a:spcAft>
                <a:spcPts val="0"/>
              </a:spcAft>
              <a:buClr>
                <a:srgbClr val="33CC33"/>
              </a:buClr>
              <a:buSzPts val="1900"/>
              <a:buChar char="❖"/>
            </a:pPr>
            <a:r>
              <a:rPr lang="en" sz="1900" u="sng">
                <a:solidFill>
                  <a:schemeClr val="lt2"/>
                </a:solidFill>
              </a:rPr>
              <a:t>ካ</a:t>
            </a:r>
            <a:r>
              <a:rPr b="0" i="0" lang="en" sz="1900" u="none">
                <a:solidFill>
                  <a:schemeClr val="lt2"/>
                </a:solidFill>
                <a:latin typeface="Arial"/>
                <a:ea typeface="Arial"/>
                <a:cs typeface="Arial"/>
                <a:sym typeface="Arial"/>
              </a:rPr>
              <a:t>፡</a:t>
            </a:r>
            <a:r>
              <a:rPr b="0" i="0" lang="en" sz="1900" u="none">
                <a:solidFill>
                  <a:srgbClr val="FFFF00"/>
                </a:solidFill>
                <a:latin typeface="Arial"/>
                <a:ea typeface="Arial"/>
                <a:cs typeface="Arial"/>
                <a:sym typeface="Arial"/>
              </a:rPr>
              <a:t> </a:t>
            </a:r>
            <a:r>
              <a:rPr lang="en" sz="1900">
                <a:solidFill>
                  <a:srgbClr val="FFFF00"/>
                </a:solidFill>
              </a:rPr>
              <a:t>ንሰፍሕ ለከ አእዳወ መዝራዕት ወንጼልል ዲበ ዝንቱ መሥዋዕት</a:t>
            </a:r>
            <a:r>
              <a:rPr lang="en" sz="1900">
                <a:solidFill>
                  <a:srgbClr val="FFFF00"/>
                </a:solidFill>
              </a:rPr>
              <a:t> </a:t>
            </a:r>
            <a:r>
              <a:rPr lang="en" sz="1900">
                <a:solidFill>
                  <a:srgbClr val="C00000"/>
                </a:solidFill>
              </a:rPr>
              <a:t> </a:t>
            </a:r>
            <a:r>
              <a:rPr lang="en" sz="1900">
                <a:solidFill>
                  <a:srgbClr val="FFFF00"/>
                </a:solidFill>
              </a:rPr>
              <a:t>ሐመ በፈቃዱ ወተሰቅለ በሥምረቱ ወሞተ በምክረ አቡሁ ወተንሥእ በሣልስተ ዕለት ዐርገ በስብሐት ውስተ ሰማያት ከደነ ሰማያተ ሥኑ ወመልዐ ምድረ ስብሐቲሁ። </a:t>
            </a:r>
            <a:endParaRPr sz="1900"/>
          </a:p>
          <a:p>
            <a:pPr indent="-382587" lvl="0" marL="465137" marR="0" rtl="0" algn="l">
              <a:lnSpc>
                <a:spcPct val="100000"/>
              </a:lnSpc>
              <a:spcBef>
                <a:spcPts val="640"/>
              </a:spcBef>
              <a:spcAft>
                <a:spcPts val="0"/>
              </a:spcAft>
              <a:buClr>
                <a:srgbClr val="FFFFFF"/>
              </a:buClr>
              <a:buSzPts val="1900"/>
              <a:buChar char="❖"/>
            </a:pPr>
            <a:r>
              <a:rPr lang="en" sz="1900">
                <a:solidFill>
                  <a:srgbClr val="FFFFFF"/>
                </a:solidFill>
              </a:rPr>
              <a:t>መዛርዕ ዘለዎም ኣእዳውና ንዝርግሓልካ ኣሎና። ኣብዚ መሥዋዕቲ እዚ ኣእዳው መዛርዕና ንረብብ ኣሎና። ብፍቓዱ መከራ ተቐበለ፡ ብፍታው ኸኣ ተሰቕለ። ብምኽሪ ኣቡኡ ሞተ። ኣብ ሣልሳይ መዓልቲውን ተንሥአ ናብ ሰማይ ድማ ብኽብሪ ዓረገ። ግርማኡ ኸኣ ምድሪ መልአ።</a:t>
            </a:r>
            <a:endParaRPr b="0" i="0" sz="19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900" u="none">
              <a:solidFill>
                <a:schemeClr val="lt1"/>
              </a:solidFill>
              <a:latin typeface="Arial"/>
              <a:ea typeface="Arial"/>
              <a:cs typeface="Arial"/>
              <a:sym typeface="Arial"/>
            </a:endParaRPr>
          </a:p>
        </p:txBody>
      </p:sp>
      <p:sp>
        <p:nvSpPr>
          <p:cNvPr id="302" name="Google Shape;302;p47"/>
          <p:cNvSpPr txBox="1"/>
          <p:nvPr/>
        </p:nvSpPr>
        <p:spPr>
          <a:xfrm>
            <a:off x="4174425" y="217106"/>
            <a:ext cx="4732200" cy="4643100"/>
          </a:xfrm>
          <a:prstGeom prst="rect">
            <a:avLst/>
          </a:prstGeom>
          <a:noFill/>
          <a:ln>
            <a:noFill/>
          </a:ln>
        </p:spPr>
        <p:txBody>
          <a:bodyPr anchorCtr="0" anchor="t" bIns="91425" lIns="91425" spcFirstLastPara="1" rIns="91425" wrap="square" tIns="91425">
            <a:noAutofit/>
          </a:bodyPr>
          <a:lstStyle/>
          <a:p>
            <a:pPr indent="-376237" lvl="0" marL="465137" rtl="0" algn="l">
              <a:spcBef>
                <a:spcPts val="640"/>
              </a:spcBef>
              <a:spcAft>
                <a:spcPts val="0"/>
              </a:spcAft>
              <a:buClr>
                <a:srgbClr val="0000FF"/>
              </a:buClr>
              <a:buSzPts val="1800"/>
              <a:buFont typeface="Noto Sans Symbols"/>
              <a:buChar char="❖"/>
            </a:pPr>
            <a:r>
              <a:rPr lang="en" sz="1800" u="sng">
                <a:solidFill>
                  <a:schemeClr val="lt2"/>
                </a:solidFill>
              </a:rPr>
              <a:t>K</a:t>
            </a:r>
            <a:r>
              <a:rPr lang="en" sz="1800">
                <a:solidFill>
                  <a:schemeClr val="lt2"/>
                </a:solidFill>
              </a:rPr>
              <a:t>: </a:t>
            </a:r>
            <a:r>
              <a:rPr lang="en" sz="1800">
                <a:solidFill>
                  <a:srgbClr val="FFFF00"/>
                </a:solidFill>
              </a:rPr>
              <a:t>ni’sefh leke a’idawe mez’rait we-nitselil dībe zintu meswait  hame be-feqadu we-teseqle be-simretu we-mote be-mikre abuhu we-tensi’a be-saliste ilet harige be-sibhat wiste semayat kedene semayate sinu we-mila midre sibhatīhu::</a:t>
            </a:r>
            <a:endParaRPr sz="1800">
              <a:solidFill>
                <a:srgbClr val="00FF00"/>
              </a:solidFill>
            </a:endParaRPr>
          </a:p>
          <a:p>
            <a:pPr indent="-325437" lvl="0" marL="465137" rtl="0" algn="l">
              <a:spcBef>
                <a:spcPts val="800"/>
              </a:spcBef>
              <a:spcAft>
                <a:spcPts val="0"/>
              </a:spcAft>
              <a:buClr>
                <a:srgbClr val="FF0000"/>
              </a:buClr>
              <a:buSzPts val="1800"/>
              <a:buFont typeface="Noto Sans Symbols"/>
              <a:buChar char="❖"/>
            </a:pPr>
            <a:r>
              <a:rPr lang="en" sz="1800" u="sng">
                <a:solidFill>
                  <a:srgbClr val="FFFF00"/>
                </a:solidFill>
              </a:rPr>
              <a:t>Pr</a:t>
            </a:r>
            <a:r>
              <a:rPr lang="en" sz="1800">
                <a:solidFill>
                  <a:srgbClr val="FFFF00"/>
                </a:solidFill>
              </a:rPr>
              <a:t>:</a:t>
            </a:r>
            <a:r>
              <a:rPr lang="en" sz="1800">
                <a:solidFill>
                  <a:schemeClr val="lt1"/>
                </a:solidFill>
              </a:rPr>
              <a:t> </a:t>
            </a:r>
            <a:r>
              <a:rPr lang="en" sz="1800">
                <a:solidFill>
                  <a:schemeClr val="lt2"/>
                </a:solidFill>
              </a:rPr>
              <a:t>We stretch out our hands to Thee and overshadow this sacrifice. He suffered by His will, was pleased to be crucified, died through the counsel of His Father, rose on the third day, ascended in glory into heaven, His beauty covered heaven, and His glory filled the earth.</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0"/>
              </a:spcBef>
              <a:spcAft>
                <a:spcPts val="0"/>
              </a:spcAft>
              <a:buNone/>
            </a:pPr>
            <a:r>
              <a:t/>
            </a:r>
            <a:endParaRPr sz="180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08" name="Google Shape;308;p48"/>
          <p:cNvSpPr txBox="1"/>
          <p:nvPr>
            <p:ph idx="1" type="body"/>
          </p:nvPr>
        </p:nvSpPr>
        <p:spPr>
          <a:xfrm>
            <a:off x="727125" y="495750"/>
            <a:ext cx="4579500" cy="4948800"/>
          </a:xfrm>
          <a:prstGeom prst="rect">
            <a:avLst/>
          </a:prstGeom>
          <a:noFill/>
          <a:ln>
            <a:noFill/>
          </a:ln>
        </p:spPr>
        <p:txBody>
          <a:bodyPr anchorCtr="0" anchor="t" bIns="46025" lIns="92075" spcFirstLastPara="1" rIns="92075" wrap="square" tIns="46025">
            <a:noAutofit/>
          </a:bodyPr>
          <a:lstStyle/>
          <a:p>
            <a:pPr indent="-395287" lvl="0" marL="465137" marR="0" rtl="0" algn="l">
              <a:lnSpc>
                <a:spcPct val="100000"/>
              </a:lnSpc>
              <a:spcBef>
                <a:spcPts val="0"/>
              </a:spcBef>
              <a:spcAft>
                <a:spcPts val="0"/>
              </a:spcAft>
              <a:buClr>
                <a:srgbClr val="33CC33"/>
              </a:buClr>
              <a:buSzPts val="3700"/>
              <a:buChar char="❖"/>
            </a:pPr>
            <a:r>
              <a:rPr lang="en" sz="3700" u="sng">
                <a:solidFill>
                  <a:schemeClr val="lt2"/>
                </a:solidFill>
              </a:rPr>
              <a:t>ዲ</a:t>
            </a:r>
            <a:r>
              <a:rPr b="0" i="0" lang="en" sz="3700">
                <a:solidFill>
                  <a:schemeClr val="lt2"/>
                </a:solidFill>
                <a:latin typeface="Arial"/>
                <a:ea typeface="Arial"/>
                <a:cs typeface="Arial"/>
                <a:sym typeface="Arial"/>
              </a:rPr>
              <a:t>፡</a:t>
            </a:r>
            <a:r>
              <a:rPr b="0" i="0" lang="en" sz="3700" u="none">
                <a:solidFill>
                  <a:srgbClr val="FFFF00"/>
                </a:solidFill>
                <a:latin typeface="Arial"/>
                <a:ea typeface="Arial"/>
                <a:cs typeface="Arial"/>
                <a:sym typeface="Arial"/>
              </a:rPr>
              <a:t> አውሥኡ።</a:t>
            </a:r>
            <a:endParaRPr b="0" i="0" sz="3700" u="none">
              <a:solidFill>
                <a:srgbClr val="FFFFFF"/>
              </a:solidFill>
              <a:latin typeface="Arial"/>
              <a:ea typeface="Arial"/>
              <a:cs typeface="Arial"/>
              <a:sym typeface="Arial"/>
            </a:endParaRPr>
          </a:p>
          <a:p>
            <a:pPr indent="-395287" lvl="0" marL="465137" marR="0" rtl="0" algn="l">
              <a:lnSpc>
                <a:spcPct val="100000"/>
              </a:lnSpc>
              <a:spcBef>
                <a:spcPts val="960"/>
              </a:spcBef>
              <a:spcAft>
                <a:spcPts val="0"/>
              </a:spcAft>
              <a:buClr>
                <a:srgbClr val="FFFFFF"/>
              </a:buClr>
              <a:buSzPts val="3700"/>
              <a:buChar char="❖"/>
            </a:pPr>
            <a:r>
              <a:rPr lang="en" sz="3700" u="sng">
                <a:solidFill>
                  <a:srgbClr val="FFFFFF"/>
                </a:solidFill>
              </a:rPr>
              <a:t>ዲ</a:t>
            </a:r>
            <a:r>
              <a:rPr lang="en" sz="3700">
                <a:solidFill>
                  <a:srgbClr val="FFFFFF"/>
                </a:solidFill>
              </a:rPr>
              <a:t>፡ </a:t>
            </a:r>
            <a:r>
              <a:rPr b="0" i="0" lang="en" sz="3700" u="none">
                <a:solidFill>
                  <a:srgbClr val="FFFFFF"/>
                </a:solidFill>
                <a:latin typeface="Arial"/>
                <a:ea typeface="Arial"/>
                <a:cs typeface="Arial"/>
                <a:sym typeface="Arial"/>
              </a:rPr>
              <a:t>ተሰጥዎ ተቐበሉ። </a:t>
            </a:r>
            <a:endParaRPr sz="3700">
              <a:solidFill>
                <a:srgbClr val="FFFFFF"/>
              </a:solidFill>
            </a:endParaRPr>
          </a:p>
          <a:p>
            <a:pPr indent="0" lvl="0" marL="304800" marR="0" rtl="0" algn="l">
              <a:spcBef>
                <a:spcPts val="960"/>
              </a:spcBef>
              <a:spcAft>
                <a:spcPts val="0"/>
              </a:spcAft>
              <a:buClr>
                <a:schemeClr val="accent1"/>
              </a:buClr>
              <a:buSzPts val="4800"/>
              <a:buFont typeface="Noto Sans Symbols"/>
              <a:buNone/>
            </a:pPr>
            <a:r>
              <a:t/>
            </a:r>
            <a:endParaRPr b="0" i="0" sz="3700" u="none">
              <a:solidFill>
                <a:schemeClr val="lt1"/>
              </a:solidFill>
              <a:latin typeface="Arial"/>
              <a:ea typeface="Arial"/>
              <a:cs typeface="Arial"/>
              <a:sym typeface="Arial"/>
            </a:endParaRPr>
          </a:p>
        </p:txBody>
      </p:sp>
      <p:sp>
        <p:nvSpPr>
          <p:cNvPr id="309" name="Google Shape;309;p48"/>
          <p:cNvSpPr txBox="1"/>
          <p:nvPr/>
        </p:nvSpPr>
        <p:spPr>
          <a:xfrm>
            <a:off x="4808875" y="495750"/>
            <a:ext cx="4147800" cy="4664100"/>
          </a:xfrm>
          <a:prstGeom prst="rect">
            <a:avLst/>
          </a:prstGeom>
          <a:noFill/>
          <a:ln>
            <a:noFill/>
          </a:ln>
        </p:spPr>
        <p:txBody>
          <a:bodyPr anchorCtr="0" anchor="t" bIns="91425" lIns="91425" spcFirstLastPara="1" rIns="91425" wrap="square" tIns="91425">
            <a:noAutofit/>
          </a:bodyPr>
          <a:lstStyle/>
          <a:p>
            <a:pPr indent="-414337" lvl="0" marL="465137" rtl="0" algn="l">
              <a:spcBef>
                <a:spcPts val="960"/>
              </a:spcBef>
              <a:spcAft>
                <a:spcPts val="0"/>
              </a:spcAft>
              <a:buClr>
                <a:srgbClr val="0000FF"/>
              </a:buClr>
              <a:buSzPts val="4000"/>
              <a:buFont typeface="Noto Sans Symbols"/>
              <a:buChar char="❖"/>
            </a:pPr>
            <a:r>
              <a:rPr lang="en" sz="4000" u="sng">
                <a:solidFill>
                  <a:schemeClr val="lt2"/>
                </a:solidFill>
              </a:rPr>
              <a:t>D</a:t>
            </a:r>
            <a:r>
              <a:rPr lang="en" sz="4000">
                <a:solidFill>
                  <a:schemeClr val="lt2"/>
                </a:solidFill>
              </a:rPr>
              <a:t>: </a:t>
            </a:r>
            <a:r>
              <a:rPr lang="en" sz="4000">
                <a:solidFill>
                  <a:srgbClr val="FFFF00"/>
                </a:solidFill>
              </a:rPr>
              <a:t>Awisu</a:t>
            </a:r>
            <a:endParaRPr sz="4000">
              <a:solidFill>
                <a:srgbClr val="FFFF00"/>
              </a:solidFill>
            </a:endParaRPr>
          </a:p>
          <a:p>
            <a:pPr indent="-414337" lvl="0" marL="465137" rtl="0" algn="l">
              <a:spcBef>
                <a:spcPts val="960"/>
              </a:spcBef>
              <a:spcAft>
                <a:spcPts val="0"/>
              </a:spcAft>
              <a:buClr>
                <a:srgbClr val="FF0000"/>
              </a:buClr>
              <a:buSzPts val="4000"/>
              <a:buFont typeface="Noto Sans Symbols"/>
              <a:buChar char="❖"/>
            </a:pPr>
            <a:r>
              <a:rPr lang="en" sz="4000" u="sng">
                <a:solidFill>
                  <a:srgbClr val="FFFF00"/>
                </a:solidFill>
              </a:rPr>
              <a:t>D</a:t>
            </a:r>
            <a:r>
              <a:rPr lang="en" sz="4000">
                <a:solidFill>
                  <a:srgbClr val="FFFF00"/>
                </a:solidFill>
              </a:rPr>
              <a:t>:</a:t>
            </a:r>
            <a:r>
              <a:rPr lang="en" sz="4000">
                <a:solidFill>
                  <a:schemeClr val="lt1"/>
                </a:solidFill>
              </a:rPr>
              <a:t> </a:t>
            </a:r>
            <a:r>
              <a:rPr lang="en" sz="4000">
                <a:solidFill>
                  <a:schemeClr val="lt2"/>
                </a:solidFill>
              </a:rPr>
              <a:t>Answer ye</a:t>
            </a:r>
            <a:r>
              <a:rPr lang="en" sz="4000">
                <a:solidFill>
                  <a:schemeClr val="lt1"/>
                </a:solidFill>
              </a:rPr>
              <a:t>.</a:t>
            </a:r>
            <a:endParaRPr sz="4000">
              <a:solidFill>
                <a:schemeClr val="lt1"/>
              </a:solidFill>
            </a:endParaRPr>
          </a:p>
          <a:p>
            <a:pPr indent="0" lvl="0" marL="0" rtl="0" algn="l">
              <a:spcBef>
                <a:spcPts val="0"/>
              </a:spcBef>
              <a:spcAft>
                <a:spcPts val="0"/>
              </a:spcAft>
              <a:buNone/>
            </a:pPr>
            <a:r>
              <a:t/>
            </a:r>
            <a:endParaRPr sz="4000"/>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15" name="Google Shape;315;p49"/>
          <p:cNvSpPr txBox="1"/>
          <p:nvPr>
            <p:ph idx="1" type="body"/>
          </p:nvPr>
        </p:nvSpPr>
        <p:spPr>
          <a:xfrm>
            <a:off x="414325" y="373950"/>
            <a:ext cx="4652400" cy="4635000"/>
          </a:xfrm>
          <a:prstGeom prst="rect">
            <a:avLst/>
          </a:prstGeom>
          <a:noFill/>
          <a:ln>
            <a:noFill/>
          </a:ln>
        </p:spPr>
        <p:txBody>
          <a:bodyPr anchorCtr="0" anchor="t" bIns="46025" lIns="92075" spcFirstLastPara="1" rIns="92075" wrap="square" tIns="46025">
            <a:noAutofit/>
          </a:bodyPr>
          <a:lstStyle/>
          <a:p>
            <a:pPr indent="-433387" lvl="0" marL="465137" marR="0" rtl="0" algn="l">
              <a:lnSpc>
                <a:spcPct val="100000"/>
              </a:lnSpc>
              <a:spcBef>
                <a:spcPts val="0"/>
              </a:spcBef>
              <a:spcAft>
                <a:spcPts val="0"/>
              </a:spcAft>
              <a:buClr>
                <a:srgbClr val="33CC33"/>
              </a:buClr>
              <a:buSzPts val="2900"/>
              <a:buChar char="❖"/>
            </a:pPr>
            <a:r>
              <a:rPr b="1" lang="en" sz="2900" u="sng">
                <a:solidFill>
                  <a:schemeClr val="lt2"/>
                </a:solidFill>
              </a:rPr>
              <a:t>ሕ</a:t>
            </a:r>
            <a:r>
              <a:rPr b="1" i="0" lang="en" sz="2900">
                <a:solidFill>
                  <a:schemeClr val="lt2"/>
                </a:solidFill>
              </a:rPr>
              <a:t>፡</a:t>
            </a:r>
            <a:r>
              <a:rPr b="0" i="0" lang="en" sz="2900" u="none">
                <a:solidFill>
                  <a:srgbClr val="FFFF00"/>
                </a:solidFill>
                <a:latin typeface="Arial"/>
                <a:ea typeface="Arial"/>
                <a:cs typeface="Arial"/>
                <a:sym typeface="Arial"/>
              </a:rPr>
              <a:t> ቅዱስ ቅዱስ ቅዱስ እግዚአብሔር </a:t>
            </a:r>
            <a:r>
              <a:rPr lang="en" sz="2900">
                <a:solidFill>
                  <a:srgbClr val="FFFF00"/>
                </a:solidFill>
              </a:rPr>
              <a:t>ፀባዖት </a:t>
            </a:r>
            <a:r>
              <a:rPr b="0" i="0" lang="en" sz="2900" u="none">
                <a:solidFill>
                  <a:srgbClr val="FFFF00"/>
                </a:solidFill>
                <a:latin typeface="Arial"/>
                <a:ea typeface="Arial"/>
                <a:cs typeface="Arial"/>
                <a:sym typeface="Arial"/>
              </a:rPr>
              <a:t>ፍጹም ምሉዕ ሰማያተ ወምድረ ቅድሳተ ስብሐቲከ።</a:t>
            </a:r>
            <a:endParaRPr sz="2900"/>
          </a:p>
          <a:p>
            <a:pPr indent="-446087" lvl="0" marL="465137" marR="0" rtl="0" algn="l">
              <a:lnSpc>
                <a:spcPct val="100000"/>
              </a:lnSpc>
              <a:spcBef>
                <a:spcPts val="640"/>
              </a:spcBef>
              <a:spcAft>
                <a:spcPts val="0"/>
              </a:spcAft>
              <a:buClr>
                <a:srgbClr val="FFFFFF"/>
              </a:buClr>
              <a:buSzPts val="2900"/>
              <a:buChar char="❖"/>
            </a:pPr>
            <a:r>
              <a:rPr b="0" i="0" lang="en" sz="2900" u="none">
                <a:solidFill>
                  <a:srgbClr val="FFFFFF"/>
                </a:solidFill>
                <a:latin typeface="Arial"/>
                <a:ea typeface="Arial"/>
                <a:cs typeface="Arial"/>
                <a:sym typeface="Arial"/>
              </a:rPr>
              <a:t>ቅዱስ ቅዱስ ቅዱስ እግዚኣብሔር ጐይታ ሠራዊት ፍ</a:t>
            </a:r>
            <a:r>
              <a:rPr lang="en" sz="2900">
                <a:solidFill>
                  <a:srgbClr val="FFFFFF"/>
                </a:solidFill>
              </a:rPr>
              <a:t>ጹም፡ </a:t>
            </a:r>
            <a:r>
              <a:rPr b="0" i="0" lang="en" sz="2900" u="none">
                <a:solidFill>
                  <a:srgbClr val="FFFFFF"/>
                </a:solidFill>
                <a:latin typeface="Arial"/>
                <a:ea typeface="Arial"/>
                <a:cs typeface="Arial"/>
                <a:sym typeface="Arial"/>
              </a:rPr>
              <a:t>ክብሪ ምስጋናኻ  ሰማ</a:t>
            </a:r>
            <a:r>
              <a:rPr lang="en" sz="2900">
                <a:solidFill>
                  <a:srgbClr val="FFFFFF"/>
                </a:solidFill>
              </a:rPr>
              <a:t>ያት</a:t>
            </a:r>
            <a:r>
              <a:rPr b="0" i="0" lang="en" sz="2900" u="none">
                <a:solidFill>
                  <a:srgbClr val="FFFFFF"/>
                </a:solidFill>
                <a:latin typeface="Arial"/>
                <a:ea typeface="Arial"/>
                <a:cs typeface="Arial"/>
                <a:sym typeface="Arial"/>
              </a:rPr>
              <a:t>ን ምድርን ምሉእ እዩ።</a:t>
            </a:r>
            <a:endParaRPr sz="2900">
              <a:solidFill>
                <a:srgbClr val="FFFFFF"/>
              </a:solidFill>
            </a:endParaRPr>
          </a:p>
          <a:p>
            <a:pPr indent="0" lvl="0" marL="0" marR="0" rtl="0" algn="l">
              <a:lnSpc>
                <a:spcPct val="100000"/>
              </a:lnSpc>
              <a:spcBef>
                <a:spcPts val="800"/>
              </a:spcBef>
              <a:spcAft>
                <a:spcPts val="0"/>
              </a:spcAft>
              <a:buNone/>
            </a:pPr>
            <a:r>
              <a:t/>
            </a:r>
            <a:endParaRPr sz="2900">
              <a:solidFill>
                <a:srgbClr val="FFFFFF"/>
              </a:solidFill>
            </a:endParaRPr>
          </a:p>
        </p:txBody>
      </p:sp>
      <p:sp>
        <p:nvSpPr>
          <p:cNvPr id="316" name="Google Shape;316;p49"/>
          <p:cNvSpPr txBox="1"/>
          <p:nvPr/>
        </p:nvSpPr>
        <p:spPr>
          <a:xfrm>
            <a:off x="4709050" y="286088"/>
            <a:ext cx="3995700" cy="4602000"/>
          </a:xfrm>
          <a:prstGeom prst="rect">
            <a:avLst/>
          </a:prstGeom>
          <a:noFill/>
          <a:ln>
            <a:noFill/>
          </a:ln>
        </p:spPr>
        <p:txBody>
          <a:bodyPr anchorCtr="0" anchor="t" bIns="91425" lIns="91425" spcFirstLastPara="1" rIns="91425" wrap="square" tIns="91425">
            <a:noAutofit/>
          </a:bodyPr>
          <a:lstStyle/>
          <a:p>
            <a:pPr indent="-433387" lvl="0" marL="465137" rtl="0" algn="l">
              <a:spcBef>
                <a:spcPts val="640"/>
              </a:spcBef>
              <a:spcAft>
                <a:spcPts val="0"/>
              </a:spcAft>
              <a:buClr>
                <a:srgbClr val="0000FF"/>
              </a:buClr>
              <a:buSzPts val="2700"/>
              <a:buFont typeface="Noto Sans Symbols"/>
              <a:buChar char="❖"/>
            </a:pPr>
            <a:r>
              <a:rPr b="1" lang="en" sz="2700" u="sng">
                <a:solidFill>
                  <a:schemeClr val="lt2"/>
                </a:solidFill>
              </a:rPr>
              <a:t>H</a:t>
            </a:r>
            <a:r>
              <a:rPr b="1" lang="en" sz="2700">
                <a:solidFill>
                  <a:schemeClr val="lt2"/>
                </a:solidFill>
              </a:rPr>
              <a:t>:</a:t>
            </a:r>
            <a:r>
              <a:rPr lang="en" sz="2700">
                <a:solidFill>
                  <a:schemeClr val="lt2"/>
                </a:solidFill>
              </a:rPr>
              <a:t> </a:t>
            </a:r>
            <a:r>
              <a:rPr lang="en" sz="2700">
                <a:solidFill>
                  <a:srgbClr val="FFFF00"/>
                </a:solidFill>
              </a:rPr>
              <a:t>Qidus Qidus Qidus Igzī’abhier tseba’ot fitsum milu’i semayate we-midre qidisate sibhatīke</a:t>
            </a:r>
            <a:endParaRPr sz="2700">
              <a:solidFill>
                <a:srgbClr val="FFFF00"/>
              </a:solidFill>
            </a:endParaRPr>
          </a:p>
          <a:p>
            <a:pPr indent="-382587" lvl="0" marL="465137" rtl="0" algn="l">
              <a:spcBef>
                <a:spcPts val="800"/>
              </a:spcBef>
              <a:spcAft>
                <a:spcPts val="0"/>
              </a:spcAft>
              <a:buClr>
                <a:srgbClr val="FF0000"/>
              </a:buClr>
              <a:buSzPts val="2700"/>
              <a:buFont typeface="Noto Sans Symbols"/>
              <a:buChar char="❖"/>
            </a:pPr>
            <a:r>
              <a:rPr lang="en" sz="2700" u="sng">
                <a:solidFill>
                  <a:srgbClr val="FFFF00"/>
                </a:solidFill>
              </a:rPr>
              <a:t>P</a:t>
            </a:r>
            <a:r>
              <a:rPr lang="en" sz="2700">
                <a:solidFill>
                  <a:srgbClr val="FFFF00"/>
                </a:solidFill>
              </a:rPr>
              <a:t>:</a:t>
            </a:r>
            <a:r>
              <a:rPr lang="en" sz="2700">
                <a:solidFill>
                  <a:schemeClr val="lt1"/>
                </a:solidFill>
              </a:rPr>
              <a:t> </a:t>
            </a:r>
            <a:r>
              <a:rPr lang="en" sz="2700">
                <a:solidFill>
                  <a:schemeClr val="lt2"/>
                </a:solidFill>
              </a:rPr>
              <a:t>Holy Holy Holy, Perfect Lord of hosts, heaven and earth are full of the holiness of Thy glory.</a:t>
            </a:r>
            <a:endParaRPr sz="900"/>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22" name="Google Shape;322;p50"/>
          <p:cNvSpPr txBox="1"/>
          <p:nvPr>
            <p:ph idx="1" type="body"/>
          </p:nvPr>
        </p:nvSpPr>
        <p:spPr>
          <a:xfrm>
            <a:off x="369925" y="276200"/>
            <a:ext cx="4328400" cy="4591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2500"/>
              <a:buChar char="❖"/>
            </a:pPr>
            <a:r>
              <a:rPr lang="en" sz="2500" u="sng">
                <a:solidFill>
                  <a:schemeClr val="lt2"/>
                </a:solidFill>
              </a:rPr>
              <a:t>ካ</a:t>
            </a:r>
            <a:r>
              <a:rPr b="0" i="0" lang="en" sz="2500" u="none">
                <a:solidFill>
                  <a:schemeClr val="lt2"/>
                </a:solidFill>
                <a:latin typeface="Arial"/>
                <a:ea typeface="Arial"/>
                <a:cs typeface="Arial"/>
                <a:sym typeface="Arial"/>
              </a:rPr>
              <a:t>፡</a:t>
            </a:r>
            <a:r>
              <a:rPr b="0" i="0" lang="en" sz="2500" u="none">
                <a:solidFill>
                  <a:srgbClr val="FFFF00"/>
                </a:solidFill>
                <a:latin typeface="Arial"/>
                <a:ea typeface="Arial"/>
                <a:cs typeface="Arial"/>
                <a:sym typeface="Arial"/>
              </a:rPr>
              <a:t> </a:t>
            </a:r>
            <a:r>
              <a:rPr lang="en" sz="2500">
                <a:solidFill>
                  <a:srgbClr val="FFFF00"/>
                </a:solidFill>
              </a:rPr>
              <a:t>ኦ አምላክ ዘለዓለም ቀዳማዊ ወደኃራዊ ቀዳማዊ  ዘእንበለ ጌሠም ወደኃራዊ ዘእንበለ ትማልም ብሉየ መዋዕል ዘእንበለ ዮም። </a:t>
            </a:r>
            <a:endParaRPr sz="2500"/>
          </a:p>
          <a:p>
            <a:pPr indent="-420687" lvl="0" marL="465137" marR="0" rtl="0" algn="l">
              <a:lnSpc>
                <a:spcPct val="100000"/>
              </a:lnSpc>
              <a:spcBef>
                <a:spcPts val="640"/>
              </a:spcBef>
              <a:spcAft>
                <a:spcPts val="0"/>
              </a:spcAft>
              <a:buClr>
                <a:srgbClr val="FFFFFF"/>
              </a:buClr>
              <a:buSzPts val="2500"/>
              <a:buChar char="❖"/>
            </a:pPr>
            <a:r>
              <a:rPr lang="en" sz="2500">
                <a:solidFill>
                  <a:srgbClr val="FFFFFF"/>
                </a:solidFill>
              </a:rPr>
              <a:t>ኦ ኣምላኽ ዘለዓለም ቀዳማይን ዳኅረዋይን ጽባሕ ዘይብሉ ቀዳማይ ዝኾነ ትማሊ ዘይብሉ ዳኅረዋይ ዝኾነ ሎሚ ዘይብሉ ብሉይ መዋዕል። </a:t>
            </a:r>
            <a:endParaRPr b="0" i="0" sz="2500" u="none">
              <a:solidFill>
                <a:schemeClr val="lt1"/>
              </a:solidFill>
              <a:latin typeface="Arial"/>
              <a:ea typeface="Arial"/>
              <a:cs typeface="Arial"/>
              <a:sym typeface="Arial"/>
            </a:endParaRPr>
          </a:p>
        </p:txBody>
      </p:sp>
      <p:sp>
        <p:nvSpPr>
          <p:cNvPr id="323" name="Google Shape;323;p50"/>
          <p:cNvSpPr txBox="1"/>
          <p:nvPr/>
        </p:nvSpPr>
        <p:spPr>
          <a:xfrm>
            <a:off x="4240225" y="154781"/>
            <a:ext cx="4564500" cy="4591200"/>
          </a:xfrm>
          <a:prstGeom prst="rect">
            <a:avLst/>
          </a:prstGeom>
          <a:noFill/>
          <a:ln>
            <a:noFill/>
          </a:ln>
        </p:spPr>
        <p:txBody>
          <a:bodyPr anchorCtr="0" anchor="t" bIns="91425" lIns="91425" spcFirstLastPara="1" rIns="91425" wrap="square" tIns="91425">
            <a:noAutofit/>
          </a:bodyPr>
          <a:lstStyle/>
          <a:p>
            <a:pPr indent="-407987" lvl="0" marL="465137" rtl="0" algn="l">
              <a:spcBef>
                <a:spcPts val="640"/>
              </a:spcBef>
              <a:spcAft>
                <a:spcPts val="0"/>
              </a:spcAft>
              <a:buClr>
                <a:srgbClr val="0000FF"/>
              </a:buClr>
              <a:buSzPts val="2300"/>
              <a:buFont typeface="Noto Sans Symbols"/>
              <a:buChar char="❖"/>
            </a:pPr>
            <a:r>
              <a:rPr lang="en" sz="2300" u="sng">
                <a:solidFill>
                  <a:schemeClr val="lt2"/>
                </a:solidFill>
              </a:rPr>
              <a:t>K</a:t>
            </a:r>
            <a:r>
              <a:rPr lang="en" sz="2300">
                <a:solidFill>
                  <a:schemeClr val="lt2"/>
                </a:solidFill>
              </a:rPr>
              <a:t>: </a:t>
            </a:r>
            <a:r>
              <a:rPr lang="en" sz="2300">
                <a:solidFill>
                  <a:srgbClr val="FFFF00"/>
                </a:solidFill>
              </a:rPr>
              <a:t>O amlak zele-Alem qedamawī we-deharawī qedamawī ze-inbele giesem we-deharawī ze-inbele timalim biluy mewil ze-inbele yom:: </a:t>
            </a:r>
            <a:endParaRPr sz="2300">
              <a:solidFill>
                <a:srgbClr val="FFFF00"/>
              </a:solidFill>
            </a:endParaRPr>
          </a:p>
          <a:p>
            <a:pPr indent="-407987" lvl="0" marL="465137" rtl="0" algn="l">
              <a:spcBef>
                <a:spcPts val="640"/>
              </a:spcBef>
              <a:spcAft>
                <a:spcPts val="0"/>
              </a:spcAft>
              <a:buClr>
                <a:srgbClr val="0000FF"/>
              </a:buClr>
              <a:buSzPts val="2300"/>
              <a:buFont typeface="Noto Sans Symbols"/>
              <a:buChar char="❖"/>
            </a:pPr>
            <a:r>
              <a:rPr lang="en" sz="2300" u="sng">
                <a:solidFill>
                  <a:srgbClr val="FFFF00"/>
                </a:solidFill>
              </a:rPr>
              <a:t>Pr</a:t>
            </a:r>
            <a:r>
              <a:rPr lang="en" sz="2300">
                <a:solidFill>
                  <a:srgbClr val="FFFF00"/>
                </a:solidFill>
              </a:rPr>
              <a:t>:</a:t>
            </a:r>
            <a:r>
              <a:rPr lang="en" sz="2300">
                <a:solidFill>
                  <a:schemeClr val="lt1"/>
                </a:solidFill>
              </a:rPr>
              <a:t> </a:t>
            </a:r>
            <a:r>
              <a:rPr lang="en" sz="2300">
                <a:solidFill>
                  <a:schemeClr val="lt2"/>
                </a:solidFill>
              </a:rPr>
              <a:t>O eternal God, Thou art  the  beginning and the ending, the beginning without a morrow, and the ending without a previous day, full  of years without a today.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0"/>
              </a:spcBef>
              <a:spcAft>
                <a:spcPts val="0"/>
              </a:spcAft>
              <a:buNone/>
            </a:pPr>
            <a:r>
              <a:t/>
            </a:r>
            <a:endParaRPr sz="1500"/>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29" name="Google Shape;329;p51"/>
          <p:cNvSpPr txBox="1"/>
          <p:nvPr>
            <p:ph idx="1" type="body"/>
          </p:nvPr>
        </p:nvSpPr>
        <p:spPr>
          <a:xfrm>
            <a:off x="293725" y="276200"/>
            <a:ext cx="4384200" cy="45912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200"/>
              <a:buChar char="❖"/>
            </a:pPr>
            <a:r>
              <a:rPr lang="en" sz="2200" u="sng">
                <a:solidFill>
                  <a:schemeClr val="lt2"/>
                </a:solidFill>
              </a:rPr>
              <a:t>ካ</a:t>
            </a:r>
            <a:r>
              <a:rPr b="0" i="0" lang="en" sz="2200" u="none">
                <a:solidFill>
                  <a:schemeClr val="lt2"/>
                </a:solidFill>
                <a:latin typeface="Arial"/>
                <a:ea typeface="Arial"/>
                <a:cs typeface="Arial"/>
                <a:sym typeface="Arial"/>
              </a:rPr>
              <a:t>፡</a:t>
            </a:r>
            <a:r>
              <a:rPr b="0" i="0" lang="en" sz="2200" u="none">
                <a:solidFill>
                  <a:srgbClr val="FFFF00"/>
                </a:solidFill>
                <a:latin typeface="Arial"/>
                <a:ea typeface="Arial"/>
                <a:cs typeface="Arial"/>
                <a:sym typeface="Arial"/>
              </a:rPr>
              <a:t> </a:t>
            </a:r>
            <a:r>
              <a:rPr lang="en" sz="2200">
                <a:solidFill>
                  <a:srgbClr val="FFFF00"/>
                </a:solidFill>
              </a:rPr>
              <a:t>የዐቍር ማየ በከርሠ ደመና ወያወርድ ዝናመ እምከርሠ ማኅፀና ያዐርግ ዐቀበ መንገለ ሰማያት ወያወርድ ዝናመ ለሲሳየ ኵሉ ፍጥረት። ይገብር በከመ ሐለየ ይፌጽም በከመ ፈቀደ።</a:t>
            </a:r>
            <a:endParaRPr sz="2200"/>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ማይ ኣብ ከርሢ ደመና ይዓቍር  ካብ ከርሢ ማኅፀና ኸኣ ዝናም የውርድ ናብ ሰማይት ኣቢሉ ዓቐበት የደይብ ንሲሳይ ኵሉ ፍጥረት ከኣ ዝናም የውርድ። ከም ዝሓሰበ ይገብር። ከም ዝደለየ ድማ ይፍጽም።</a:t>
            </a:r>
            <a:endParaRPr b="0" i="0" sz="22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200" u="none">
              <a:solidFill>
                <a:schemeClr val="lt1"/>
              </a:solidFill>
              <a:latin typeface="Arial"/>
              <a:ea typeface="Arial"/>
              <a:cs typeface="Arial"/>
              <a:sym typeface="Arial"/>
            </a:endParaRPr>
          </a:p>
        </p:txBody>
      </p:sp>
      <p:sp>
        <p:nvSpPr>
          <p:cNvPr id="330" name="Google Shape;330;p51"/>
          <p:cNvSpPr txBox="1"/>
          <p:nvPr/>
        </p:nvSpPr>
        <p:spPr>
          <a:xfrm>
            <a:off x="4242575" y="154775"/>
            <a:ext cx="4638300" cy="4591200"/>
          </a:xfrm>
          <a:prstGeom prst="rect">
            <a:avLst/>
          </a:prstGeom>
          <a:noFill/>
          <a:ln>
            <a:noFill/>
          </a:ln>
        </p:spPr>
        <p:txBody>
          <a:bodyPr anchorCtr="0" anchor="t" bIns="91425" lIns="91425" spcFirstLastPara="1" rIns="91425" wrap="square" tIns="91425">
            <a:noAutofit/>
          </a:bodyPr>
          <a:lstStyle/>
          <a:p>
            <a:pPr indent="-388937" lvl="0" marL="465137" rtl="0" algn="l">
              <a:spcBef>
                <a:spcPts val="64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ye’aqur maye be-kerse demena we-yawerid ziname im-kerse mahtsena ya’arig aqebe mengele semayat we-yawerid ziname le-sīsaye kulu fiTret yigebir be-keme haleye yifietsim be-keme feqede::</a:t>
            </a:r>
            <a:endParaRPr sz="2000">
              <a:solidFill>
                <a:srgbClr val="00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He binds up the waters in clouds, and lets rain go down from their womb; He takes it up into heaven and lets rain descend for the nutrition of all creatures, He does according to His design  and  fulfills according to His will.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0"/>
              </a:spcBef>
              <a:spcAft>
                <a:spcPts val="0"/>
              </a:spcAft>
              <a:buNone/>
            </a:pPr>
            <a:r>
              <a:t/>
            </a:r>
            <a:endParaRPr sz="1500"/>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2"/>
          <p:cNvSpPr txBox="1"/>
          <p:nvPr/>
        </p:nvSpPr>
        <p:spPr>
          <a:xfrm>
            <a:off x="6934200" y="43993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500" u="none" cap="none" strike="noStrike">
                <a:solidFill>
                  <a:schemeClr val="lt1"/>
                </a:solidFill>
                <a:latin typeface="Arial"/>
                <a:ea typeface="Arial"/>
                <a:cs typeface="Arial"/>
                <a:sym typeface="Arial"/>
              </a:rPr>
              <a:t>‹#›</a:t>
            </a:fld>
            <a:endParaRPr sz="1500"/>
          </a:p>
        </p:txBody>
      </p:sp>
      <p:sp>
        <p:nvSpPr>
          <p:cNvPr id="336" name="Google Shape;336;p52"/>
          <p:cNvSpPr txBox="1"/>
          <p:nvPr>
            <p:ph idx="1" type="body"/>
          </p:nvPr>
        </p:nvSpPr>
        <p:spPr>
          <a:xfrm>
            <a:off x="237125" y="200000"/>
            <a:ext cx="4651800" cy="4591200"/>
          </a:xfrm>
          <a:prstGeom prst="rect">
            <a:avLst/>
          </a:prstGeom>
          <a:noFill/>
          <a:ln>
            <a:noFill/>
          </a:ln>
        </p:spPr>
        <p:txBody>
          <a:bodyPr anchorCtr="0" anchor="t" bIns="46025" lIns="92075" spcFirstLastPara="1" rIns="92075" wrap="square" tIns="46025">
            <a:noAutofit/>
          </a:bodyPr>
          <a:lstStyle/>
          <a:p>
            <a:pPr indent="-382587" lvl="0" marL="465137" marR="0" rtl="0" algn="l">
              <a:lnSpc>
                <a:spcPct val="100000"/>
              </a:lnSpc>
              <a:spcBef>
                <a:spcPts val="0"/>
              </a:spcBef>
              <a:spcAft>
                <a:spcPts val="0"/>
              </a:spcAft>
              <a:buClr>
                <a:srgbClr val="33CC33"/>
              </a:buClr>
              <a:buSzPts val="2100"/>
              <a:buChar char="❖"/>
            </a:pPr>
            <a:r>
              <a:rPr lang="en" sz="2100" u="sng">
                <a:solidFill>
                  <a:schemeClr val="lt2"/>
                </a:solidFill>
              </a:rPr>
              <a:t>ካ</a:t>
            </a:r>
            <a:r>
              <a:rPr b="0" i="0" lang="en" sz="2100" u="none">
                <a:solidFill>
                  <a:schemeClr val="lt2"/>
                </a:solidFill>
                <a:latin typeface="Arial"/>
                <a:ea typeface="Arial"/>
                <a:cs typeface="Arial"/>
                <a:sym typeface="Arial"/>
              </a:rPr>
              <a:t>፡</a:t>
            </a:r>
            <a:r>
              <a:rPr b="0" i="0" lang="en" sz="2100" u="none">
                <a:solidFill>
                  <a:srgbClr val="FFFF00"/>
                </a:solidFill>
                <a:latin typeface="Arial"/>
                <a:ea typeface="Arial"/>
                <a:cs typeface="Arial"/>
                <a:sym typeface="Arial"/>
              </a:rPr>
              <a:t> </a:t>
            </a:r>
            <a:r>
              <a:rPr lang="en" sz="2100">
                <a:solidFill>
                  <a:srgbClr val="FFFF00"/>
                </a:solidFill>
              </a:rPr>
              <a:t>፫ቱ ዕደው ሀለዉ ኀቤነ አኃዝያነ ኵሉ ዓለም በአሐቲ ምክር ወበአሐቲ ሥልጣን ወበአሐቲ ፅምረት። ኅቡረ ምስለ አቡሁ ሰማያተ ገብረ አልቦ ከማከ መሐሪ ወአልቦ ዘከማከ በሥልጣነ ቃሉ ተዓጋሢ።</a:t>
            </a:r>
            <a:endParaRPr sz="2100"/>
          </a:p>
          <a:p>
            <a:pPr indent="-395287" lvl="0" marL="465137" marR="0" rtl="0" algn="l">
              <a:lnSpc>
                <a:spcPct val="100000"/>
              </a:lnSpc>
              <a:spcBef>
                <a:spcPts val="640"/>
              </a:spcBef>
              <a:spcAft>
                <a:spcPts val="0"/>
              </a:spcAft>
              <a:buClr>
                <a:srgbClr val="FFFFFF"/>
              </a:buClr>
              <a:buSzPts val="2100"/>
              <a:buChar char="❖"/>
            </a:pPr>
            <a:r>
              <a:rPr lang="en" sz="2100">
                <a:solidFill>
                  <a:srgbClr val="FFFFFF"/>
                </a:solidFill>
              </a:rPr>
              <a:t>ኵሉ ዓለም ብሓንቲ ምኽርን ብሓንቲ ሥልጣንን ብሓንቲ ተዋሕዶን ዝኃዙ ሠለስተ ሰብኡት ኣባና ኣለዉ። ምስ ኣብኡ ብሓድነት ሰምያት ፈጠረ ከማኻ መሐሪ የልቦን። ብሥልጣን ቃሉ ተዓጋሢ ድማ ከማኻ የልቦን።</a:t>
            </a:r>
            <a:endParaRPr b="0" i="0" sz="21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1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100" u="none">
              <a:solidFill>
                <a:schemeClr val="lt1"/>
              </a:solidFill>
              <a:latin typeface="Arial"/>
              <a:ea typeface="Arial"/>
              <a:cs typeface="Arial"/>
              <a:sym typeface="Arial"/>
            </a:endParaRPr>
          </a:p>
        </p:txBody>
      </p:sp>
      <p:sp>
        <p:nvSpPr>
          <p:cNvPr id="337" name="Google Shape;337;p52"/>
          <p:cNvSpPr txBox="1"/>
          <p:nvPr/>
        </p:nvSpPr>
        <p:spPr>
          <a:xfrm>
            <a:off x="4479225" y="217106"/>
            <a:ext cx="4283700" cy="4643100"/>
          </a:xfrm>
          <a:prstGeom prst="rect">
            <a:avLst/>
          </a:prstGeom>
          <a:noFill/>
          <a:ln>
            <a:noFill/>
          </a:ln>
        </p:spPr>
        <p:txBody>
          <a:bodyPr anchorCtr="0" anchor="t" bIns="91425" lIns="91425" spcFirstLastPara="1" rIns="91425" wrap="square" tIns="91425">
            <a:noAutofit/>
          </a:bodyPr>
          <a:lstStyle/>
          <a:p>
            <a:pPr indent="-376237" lvl="0" marL="465137" rtl="0" algn="l">
              <a:spcBef>
                <a:spcPts val="640"/>
              </a:spcBef>
              <a:spcAft>
                <a:spcPts val="0"/>
              </a:spcAft>
              <a:buClr>
                <a:srgbClr val="0000FF"/>
              </a:buClr>
              <a:buSzPts val="1800"/>
              <a:buFont typeface="Noto Sans Symbols"/>
              <a:buChar char="❖"/>
            </a:pPr>
            <a:r>
              <a:rPr lang="en" sz="1800" u="sng">
                <a:solidFill>
                  <a:schemeClr val="lt2"/>
                </a:solidFill>
              </a:rPr>
              <a:t>K</a:t>
            </a:r>
            <a:r>
              <a:rPr lang="en" sz="1800">
                <a:solidFill>
                  <a:schemeClr val="lt2"/>
                </a:solidFill>
              </a:rPr>
              <a:t>: </a:t>
            </a:r>
            <a:r>
              <a:rPr lang="en" sz="1800">
                <a:solidFill>
                  <a:srgbClr val="FFFF00"/>
                </a:solidFill>
              </a:rPr>
              <a:t>selestu idew helewu habiene ahaziyane kulu Alem be-ahatī mikr webe-ahatī silTan webe-ahatī tsimret:: hibure misle abuhu semayate gebre albo kemake meharī we-albo ze-kemake be-silTane qalu teAgasī:: </a:t>
            </a:r>
            <a:endParaRPr sz="1800">
              <a:solidFill>
                <a:srgbClr val="00FF00"/>
              </a:solidFill>
            </a:endParaRPr>
          </a:p>
          <a:p>
            <a:pPr indent="-325437" lvl="0" marL="465137" rtl="0" algn="l">
              <a:spcBef>
                <a:spcPts val="800"/>
              </a:spcBef>
              <a:spcAft>
                <a:spcPts val="0"/>
              </a:spcAft>
              <a:buClr>
                <a:srgbClr val="FF0000"/>
              </a:buClr>
              <a:buSzPts val="1800"/>
              <a:buFont typeface="Noto Sans Symbols"/>
              <a:buChar char="❖"/>
            </a:pPr>
            <a:r>
              <a:rPr lang="en" sz="1800" u="sng">
                <a:solidFill>
                  <a:srgbClr val="FFFF00"/>
                </a:solidFill>
              </a:rPr>
              <a:t>Pr</a:t>
            </a:r>
            <a:r>
              <a:rPr lang="en" sz="1800">
                <a:solidFill>
                  <a:srgbClr val="FFFF00"/>
                </a:solidFill>
              </a:rPr>
              <a:t>:</a:t>
            </a:r>
            <a:r>
              <a:rPr lang="en" sz="1800">
                <a:solidFill>
                  <a:schemeClr val="lt1"/>
                </a:solidFill>
              </a:rPr>
              <a:t> </a:t>
            </a:r>
            <a:r>
              <a:rPr lang="en" sz="1800">
                <a:solidFill>
                  <a:schemeClr val="lt2"/>
                </a:solidFill>
              </a:rPr>
              <a:t>There are among Us three persons who hold all the world  with one counsel, with one  authority and with one unity. Together with Thy  Father Thou made heaven. There is none compassionate like Thee and there is none whose word is with such authority who is patient  like Thee.</a:t>
            </a:r>
            <a:endParaRPr sz="1800">
              <a:solidFill>
                <a:schemeClr val="lt2"/>
              </a:solidFill>
            </a:endParaRPr>
          </a:p>
          <a:p>
            <a:pPr indent="0" lvl="0" marL="465137"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0"/>
              </a:spcBef>
              <a:spcAft>
                <a:spcPts val="0"/>
              </a:spcAft>
              <a:buNone/>
            </a:pPr>
            <a:r>
              <a:t/>
            </a:r>
            <a:endParaRPr sz="1800"/>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43" name="Google Shape;343;p53"/>
          <p:cNvSpPr txBox="1"/>
          <p:nvPr>
            <p:ph idx="1" type="body"/>
          </p:nvPr>
        </p:nvSpPr>
        <p:spPr>
          <a:xfrm>
            <a:off x="467650" y="168500"/>
            <a:ext cx="4523100" cy="4643700"/>
          </a:xfrm>
          <a:prstGeom prst="rect">
            <a:avLst/>
          </a:prstGeom>
          <a:noFill/>
          <a:ln>
            <a:noFill/>
          </a:ln>
        </p:spPr>
        <p:txBody>
          <a:bodyPr anchorCtr="0" anchor="t" bIns="46025" lIns="92075" spcFirstLastPara="1" rIns="92075" wrap="square" tIns="46025">
            <a:noAutofit/>
          </a:bodyPr>
          <a:lstStyle/>
          <a:p>
            <a:pPr indent="-477837" lvl="0" marL="465137" marR="0" rtl="0" algn="l">
              <a:lnSpc>
                <a:spcPct val="100000"/>
              </a:lnSpc>
              <a:spcBef>
                <a:spcPts val="680"/>
              </a:spcBef>
              <a:spcAft>
                <a:spcPts val="0"/>
              </a:spcAft>
              <a:buClr>
                <a:srgbClr val="33CC33"/>
              </a:buClr>
              <a:buSzPts val="3600"/>
              <a:buChar char="❖"/>
            </a:pPr>
            <a:r>
              <a:rPr b="1" lang="en" sz="3600" u="sng">
                <a:solidFill>
                  <a:schemeClr val="lt2"/>
                </a:solidFill>
              </a:rPr>
              <a:t>ሕ</a:t>
            </a:r>
            <a:r>
              <a:rPr b="1" i="0" lang="en" sz="3600">
                <a:solidFill>
                  <a:schemeClr val="lt2"/>
                </a:solidFill>
              </a:rPr>
              <a:t>፡</a:t>
            </a:r>
            <a:r>
              <a:rPr i="0" lang="en" sz="3600" u="none">
                <a:solidFill>
                  <a:srgbClr val="FFFF00"/>
                </a:solidFill>
              </a:rPr>
              <a:t> በከመ ምህረትከ አምላክነ ወአኮ በከመ አበሳነ። </a:t>
            </a:r>
            <a:r>
              <a:rPr i="1" lang="en" sz="3600" u="none">
                <a:solidFill>
                  <a:schemeClr val="lt2"/>
                </a:solidFill>
              </a:rPr>
              <a:t>(ሰለስተ ግዜ)</a:t>
            </a:r>
            <a:endParaRPr sz="3600"/>
          </a:p>
          <a:p>
            <a:pPr indent="-490537" lvl="0" marL="465137" marR="0" rtl="0" algn="l">
              <a:lnSpc>
                <a:spcPct val="100000"/>
              </a:lnSpc>
              <a:spcBef>
                <a:spcPts val="680"/>
              </a:spcBef>
              <a:spcAft>
                <a:spcPts val="0"/>
              </a:spcAft>
              <a:buClr>
                <a:srgbClr val="FFFFFF"/>
              </a:buClr>
              <a:buSzPts val="3600"/>
              <a:buChar char="❖"/>
            </a:pPr>
            <a:r>
              <a:rPr i="0" lang="en" sz="3600" u="none">
                <a:solidFill>
                  <a:srgbClr val="FFFFFF"/>
                </a:solidFill>
              </a:rPr>
              <a:t>ኦ ኣምላኽና ከም ምሕረትካ እምበር ከም መደልናስ ኣይኹን። </a:t>
            </a:r>
            <a:r>
              <a:rPr i="1" lang="en" sz="3600" u="none">
                <a:solidFill>
                  <a:srgbClr val="FFFFFF"/>
                </a:solidFill>
              </a:rPr>
              <a:t>( 3 ግዜ)</a:t>
            </a:r>
            <a:endParaRPr sz="3600">
              <a:solidFill>
                <a:srgbClr val="FFFFFF"/>
              </a:solidFill>
            </a:endParaRPr>
          </a:p>
          <a:p>
            <a:pPr indent="-249237" lvl="0" marL="465137" marR="0" rtl="0" algn="l">
              <a:lnSpc>
                <a:spcPct val="100000"/>
              </a:lnSpc>
              <a:spcBef>
                <a:spcPts val="680"/>
              </a:spcBef>
              <a:spcAft>
                <a:spcPts val="0"/>
              </a:spcAft>
              <a:buClr>
                <a:srgbClr val="FF0000"/>
              </a:buClr>
              <a:buSzPts val="3400"/>
              <a:buFont typeface="Noto Sans Symbols"/>
              <a:buNone/>
            </a:pPr>
            <a:r>
              <a:t/>
            </a:r>
            <a:endParaRPr i="0" sz="3600" u="none">
              <a:solidFill>
                <a:schemeClr val="lt1"/>
              </a:solidFill>
            </a:endParaRPr>
          </a:p>
          <a:p>
            <a:pPr indent="-127000" lvl="0" marL="342900" marR="0" rtl="0" algn="l">
              <a:spcBef>
                <a:spcPts val="680"/>
              </a:spcBef>
              <a:spcAft>
                <a:spcPts val="0"/>
              </a:spcAft>
              <a:buClr>
                <a:schemeClr val="accent1"/>
              </a:buClr>
              <a:buSzPts val="3400"/>
              <a:buFont typeface="Noto Sans Symbols"/>
              <a:buNone/>
            </a:pPr>
            <a:r>
              <a:t/>
            </a:r>
            <a:endParaRPr i="0" sz="3600" u="none">
              <a:solidFill>
                <a:schemeClr val="lt1"/>
              </a:solidFill>
            </a:endParaRPr>
          </a:p>
        </p:txBody>
      </p:sp>
      <p:sp>
        <p:nvSpPr>
          <p:cNvPr id="344" name="Google Shape;344;p53"/>
          <p:cNvSpPr txBox="1"/>
          <p:nvPr/>
        </p:nvSpPr>
        <p:spPr>
          <a:xfrm>
            <a:off x="4623425" y="187775"/>
            <a:ext cx="4048200" cy="4643100"/>
          </a:xfrm>
          <a:prstGeom prst="rect">
            <a:avLst/>
          </a:prstGeom>
          <a:noFill/>
          <a:ln>
            <a:noFill/>
          </a:ln>
        </p:spPr>
        <p:txBody>
          <a:bodyPr anchorCtr="0" anchor="t" bIns="91425" lIns="91425" spcFirstLastPara="1" rIns="91425" wrap="square" tIns="91425">
            <a:noAutofit/>
          </a:bodyPr>
          <a:lstStyle/>
          <a:p>
            <a:pPr indent="-458787" lvl="0" marL="465137" rtl="0" algn="l">
              <a:spcBef>
                <a:spcPts val="680"/>
              </a:spcBef>
              <a:spcAft>
                <a:spcPts val="0"/>
              </a:spcAft>
              <a:buClr>
                <a:srgbClr val="0000FF"/>
              </a:buClr>
              <a:buSzPts val="3100"/>
              <a:buFont typeface="Noto Sans Symbols"/>
              <a:buChar char="❖"/>
            </a:pPr>
            <a:r>
              <a:rPr b="1" lang="en" sz="3100" u="sng">
                <a:solidFill>
                  <a:schemeClr val="lt2"/>
                </a:solidFill>
              </a:rPr>
              <a:t>H</a:t>
            </a:r>
            <a:r>
              <a:rPr b="1" lang="en" sz="3100">
                <a:solidFill>
                  <a:schemeClr val="lt2"/>
                </a:solidFill>
              </a:rPr>
              <a:t>:</a:t>
            </a:r>
            <a:r>
              <a:rPr lang="en" sz="3100">
                <a:solidFill>
                  <a:schemeClr val="lt2"/>
                </a:solidFill>
              </a:rPr>
              <a:t> </a:t>
            </a:r>
            <a:r>
              <a:rPr lang="en" sz="3100">
                <a:solidFill>
                  <a:srgbClr val="FFFF00"/>
                </a:solidFill>
              </a:rPr>
              <a:t>be-keme mihretike Amlakine we-ako be-keme abesane</a:t>
            </a:r>
            <a:endParaRPr sz="3100">
              <a:solidFill>
                <a:srgbClr val="FFFF00"/>
              </a:solidFill>
            </a:endParaRPr>
          </a:p>
          <a:p>
            <a:pPr indent="-407987" lvl="0" marL="465137" rtl="0" algn="l">
              <a:spcBef>
                <a:spcPts val="800"/>
              </a:spcBef>
              <a:spcAft>
                <a:spcPts val="0"/>
              </a:spcAft>
              <a:buClr>
                <a:srgbClr val="FF0000"/>
              </a:buClr>
              <a:buSzPts val="3100"/>
              <a:buFont typeface="Noto Sans Symbols"/>
              <a:buChar char="❖"/>
            </a:pPr>
            <a:r>
              <a:rPr lang="en" sz="3100" u="sng">
                <a:solidFill>
                  <a:srgbClr val="FFFF00"/>
                </a:solidFill>
              </a:rPr>
              <a:t>P</a:t>
            </a:r>
            <a:r>
              <a:rPr lang="en" sz="3100">
                <a:solidFill>
                  <a:srgbClr val="FFFF00"/>
                </a:solidFill>
              </a:rPr>
              <a:t>:</a:t>
            </a:r>
            <a:r>
              <a:rPr lang="en" sz="3100">
                <a:solidFill>
                  <a:schemeClr val="lt1"/>
                </a:solidFill>
              </a:rPr>
              <a:t> </a:t>
            </a:r>
            <a:r>
              <a:rPr lang="en" sz="3100">
                <a:solidFill>
                  <a:schemeClr val="lt2"/>
                </a:solidFill>
              </a:rPr>
              <a:t>According to Thy mercy, our God, and  not according to our sins. (3 times)</a:t>
            </a:r>
            <a:endParaRPr sz="3100">
              <a:solidFill>
                <a:schemeClr val="lt2"/>
              </a:solidFill>
            </a:endParaRPr>
          </a:p>
          <a:p>
            <a:pPr indent="0" lvl="0" marL="0" rtl="0" algn="l">
              <a:spcBef>
                <a:spcPts val="0"/>
              </a:spcBef>
              <a:spcAft>
                <a:spcPts val="0"/>
              </a:spcAft>
              <a:buNone/>
            </a:pPr>
            <a:r>
              <a:t/>
            </a:r>
            <a:endParaRPr sz="3100"/>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50" name="Google Shape;350;p54"/>
          <p:cNvSpPr txBox="1"/>
          <p:nvPr>
            <p:ph idx="1" type="body"/>
          </p:nvPr>
        </p:nvSpPr>
        <p:spPr>
          <a:xfrm>
            <a:off x="346275" y="333350"/>
            <a:ext cx="4220400" cy="4591200"/>
          </a:xfrm>
          <a:prstGeom prst="rect">
            <a:avLst/>
          </a:prstGeom>
          <a:noFill/>
          <a:ln>
            <a:noFill/>
          </a:ln>
        </p:spPr>
        <p:txBody>
          <a:bodyPr anchorCtr="0" anchor="t" bIns="46025" lIns="92075" spcFirstLastPara="1" rIns="92075" wrap="square" tIns="46025">
            <a:noAutofit/>
          </a:bodyPr>
          <a:lstStyle/>
          <a:p>
            <a:pPr indent="-369887" lvl="0" marL="465137" marR="0" rtl="0" algn="l">
              <a:lnSpc>
                <a:spcPct val="100000"/>
              </a:lnSpc>
              <a:spcBef>
                <a:spcPts val="0"/>
              </a:spcBef>
              <a:spcAft>
                <a:spcPts val="0"/>
              </a:spcAft>
              <a:buClr>
                <a:srgbClr val="33CC33"/>
              </a:buClr>
              <a:buSzPts val="1900"/>
              <a:buChar char="❖"/>
            </a:pPr>
            <a:r>
              <a:rPr lang="en" sz="1900" u="sng">
                <a:solidFill>
                  <a:schemeClr val="lt2"/>
                </a:solidFill>
              </a:rPr>
              <a:t>ካ</a:t>
            </a:r>
            <a:r>
              <a:rPr b="0" i="0" lang="en" sz="1900" u="none">
                <a:solidFill>
                  <a:schemeClr val="lt2"/>
                </a:solidFill>
                <a:latin typeface="Arial"/>
                <a:ea typeface="Arial"/>
                <a:cs typeface="Arial"/>
                <a:sym typeface="Arial"/>
              </a:rPr>
              <a:t>፡</a:t>
            </a:r>
            <a:r>
              <a:rPr b="0" i="0" lang="en" sz="1900" u="none">
                <a:solidFill>
                  <a:srgbClr val="FFFF00"/>
                </a:solidFill>
                <a:latin typeface="Arial"/>
                <a:ea typeface="Arial"/>
                <a:cs typeface="Arial"/>
                <a:sym typeface="Arial"/>
              </a:rPr>
              <a:t> </a:t>
            </a:r>
            <a:r>
              <a:rPr lang="en" sz="1900">
                <a:solidFill>
                  <a:srgbClr val="FFFF00"/>
                </a:solidFill>
              </a:rPr>
              <a:t>ግሩም ውእቱ እምግሩማን ወልዑል ውእቱ እምልዑላን ወጽኑዕ ውእቱ እምአርእስተ አድባር። ክቡር ውእቱ ዘይነብር መልዕልተ አርያም ዕሙቅ ውእቱ ዘይነብር መትሕተ ማዕምቅት ሠረገላሁ በረድ ወራኀበ ዘውሩ በእሳት ሕፁር። </a:t>
            </a:r>
            <a:endParaRPr sz="1900"/>
          </a:p>
          <a:p>
            <a:pPr indent="-382587" lvl="0" marL="465137" marR="0" rtl="0" algn="l">
              <a:lnSpc>
                <a:spcPct val="100000"/>
              </a:lnSpc>
              <a:spcBef>
                <a:spcPts val="640"/>
              </a:spcBef>
              <a:spcAft>
                <a:spcPts val="0"/>
              </a:spcAft>
              <a:buClr>
                <a:srgbClr val="FFFFFF"/>
              </a:buClr>
              <a:buSzPts val="1900"/>
              <a:buChar char="❖"/>
            </a:pPr>
            <a:r>
              <a:rPr lang="en" sz="1900">
                <a:solidFill>
                  <a:srgbClr val="FFFFFF"/>
                </a:solidFill>
              </a:rPr>
              <a:t>“ካብ ግሩማን ግሩም እዩ። ካብ ልዑላን ከኣ ልዕል እዪ። ካብ ጽኑዓት እምባታትውን ጽኑዕ እዩ። ኣብ ልዕሊ ኣርያም ዝነብር ክቡር እዩ። ትሕቲ መዓሙቓት ህልዊ ዝኾነ ዓሚቑ እዩ። ሠረገላኡ በረድ እዩ፡ ስፍሓት ዙርያኡ ድማ ብሓዊ ዝተሓጽረ እዩ። </a:t>
            </a:r>
            <a:endParaRPr b="0" i="0" sz="1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900" u="none">
              <a:solidFill>
                <a:schemeClr val="lt1"/>
              </a:solidFill>
              <a:latin typeface="Arial"/>
              <a:ea typeface="Arial"/>
              <a:cs typeface="Arial"/>
              <a:sym typeface="Arial"/>
            </a:endParaRPr>
          </a:p>
        </p:txBody>
      </p:sp>
      <p:sp>
        <p:nvSpPr>
          <p:cNvPr id="351" name="Google Shape;351;p54"/>
          <p:cNvSpPr txBox="1"/>
          <p:nvPr/>
        </p:nvSpPr>
        <p:spPr>
          <a:xfrm>
            <a:off x="4174425" y="217106"/>
            <a:ext cx="4269900" cy="4643100"/>
          </a:xfrm>
          <a:prstGeom prst="rect">
            <a:avLst/>
          </a:prstGeom>
          <a:noFill/>
          <a:ln>
            <a:noFill/>
          </a:ln>
        </p:spPr>
        <p:txBody>
          <a:bodyPr anchorCtr="0" anchor="t" bIns="91425" lIns="91425" spcFirstLastPara="1" rIns="91425" wrap="square" tIns="91425">
            <a:noAutofit/>
          </a:bodyPr>
          <a:lstStyle/>
          <a:p>
            <a:pPr indent="-376237" lvl="0" marL="465137" rtl="0" algn="l">
              <a:spcBef>
                <a:spcPts val="640"/>
              </a:spcBef>
              <a:spcAft>
                <a:spcPts val="0"/>
              </a:spcAft>
              <a:buClr>
                <a:srgbClr val="0000FF"/>
              </a:buClr>
              <a:buSzPts val="1800"/>
              <a:buFont typeface="Noto Sans Symbols"/>
              <a:buChar char="❖"/>
            </a:pPr>
            <a:r>
              <a:rPr lang="en" sz="1800" u="sng">
                <a:solidFill>
                  <a:schemeClr val="lt2"/>
                </a:solidFill>
              </a:rPr>
              <a:t>K</a:t>
            </a:r>
            <a:r>
              <a:rPr lang="en" sz="1800">
                <a:solidFill>
                  <a:schemeClr val="lt2"/>
                </a:solidFill>
              </a:rPr>
              <a:t>: </a:t>
            </a:r>
            <a:r>
              <a:rPr lang="en" sz="1800">
                <a:solidFill>
                  <a:srgbClr val="FFFF00"/>
                </a:solidFill>
              </a:rPr>
              <a:t>girum wi’itu im-giruman we-li’ul wi’itu im-liulan we-tsinu wi’itu im-ariste adbar:: kibur wi’itu ze-yinebir mel’ilte aryam imuq wi’itu ze-yinebir met’hit maīmiqt seregelahu bered we-rahbe ze-wiru be-isat hitsur:: </a:t>
            </a:r>
            <a:endParaRPr sz="1800">
              <a:solidFill>
                <a:srgbClr val="00FF00"/>
              </a:solidFill>
            </a:endParaRPr>
          </a:p>
          <a:p>
            <a:pPr indent="-325437" lvl="0" marL="465137" rtl="0" algn="l">
              <a:spcBef>
                <a:spcPts val="800"/>
              </a:spcBef>
              <a:spcAft>
                <a:spcPts val="0"/>
              </a:spcAft>
              <a:buClr>
                <a:srgbClr val="FF0000"/>
              </a:buClr>
              <a:buSzPts val="1800"/>
              <a:buFont typeface="Noto Sans Symbols"/>
              <a:buChar char="❖"/>
            </a:pPr>
            <a:r>
              <a:rPr lang="en" sz="1800" u="sng">
                <a:solidFill>
                  <a:srgbClr val="FFFF00"/>
                </a:solidFill>
              </a:rPr>
              <a:t>Pr</a:t>
            </a:r>
            <a:r>
              <a:rPr lang="en" sz="1800">
                <a:solidFill>
                  <a:srgbClr val="FFFF00"/>
                </a:solidFill>
              </a:rPr>
              <a:t>:</a:t>
            </a:r>
            <a:r>
              <a:rPr lang="en" sz="1800">
                <a:solidFill>
                  <a:schemeClr val="lt1"/>
                </a:solidFill>
              </a:rPr>
              <a:t> </a:t>
            </a:r>
            <a:r>
              <a:rPr lang="en" sz="1800">
                <a:solidFill>
                  <a:schemeClr val="lt2"/>
                </a:solidFill>
              </a:rPr>
              <a:t>He is more marvelous than the marvelous,  higher than  the  high, and stronger than the peaks of the mountains.Glorious is He Who sits in  the highest heaven, profound is He Who sits beneath the depths, His chariot is snow and the bounds of its circle are fenced with fire.</a:t>
            </a:r>
            <a:endParaRPr sz="180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68" name="Google Shape;168;p28"/>
          <p:cNvSpPr txBox="1"/>
          <p:nvPr>
            <p:ph idx="1" type="body"/>
          </p:nvPr>
        </p:nvSpPr>
        <p:spPr>
          <a:xfrm>
            <a:off x="229525" y="247669"/>
            <a:ext cx="4722000" cy="4635000"/>
          </a:xfrm>
          <a:prstGeom prst="rect">
            <a:avLst/>
          </a:prstGeom>
          <a:noFill/>
          <a:ln>
            <a:noFill/>
          </a:ln>
        </p:spPr>
        <p:txBody>
          <a:bodyPr anchorCtr="0" anchor="t" bIns="46025" lIns="92075" spcFirstLastPara="1" rIns="92075" wrap="square" tIns="46025">
            <a:noAutofit/>
          </a:bodyPr>
          <a:lstStyle/>
          <a:p>
            <a:pPr indent="-344487" lvl="0" marL="465137" marR="0" rtl="0" algn="l">
              <a:lnSpc>
                <a:spcPct val="100000"/>
              </a:lnSpc>
              <a:spcBef>
                <a:spcPts val="0"/>
              </a:spcBef>
              <a:spcAft>
                <a:spcPts val="0"/>
              </a:spcAft>
              <a:buClr>
                <a:srgbClr val="33CC33"/>
              </a:buClr>
              <a:buSzPts val="1700"/>
              <a:buFont typeface="Noto Sans Symbols"/>
              <a:buChar char="❖"/>
            </a:pPr>
            <a:r>
              <a:rPr lang="en" sz="1700" u="sng">
                <a:solidFill>
                  <a:schemeClr val="lt2"/>
                </a:solidFill>
              </a:rPr>
              <a:t>ዲ</a:t>
            </a:r>
            <a:r>
              <a:rPr lang="en" sz="1700">
                <a:solidFill>
                  <a:schemeClr val="lt2"/>
                </a:solidFill>
              </a:rPr>
              <a:t>፦</a:t>
            </a:r>
            <a:r>
              <a:rPr lang="en" sz="1700">
                <a:solidFill>
                  <a:srgbClr val="FFFF00"/>
                </a:solidFill>
              </a:rPr>
              <a:t> ጸልዩ በእንተ አበዊነ ጳጳሳት ወአበዊነ ኤጲስቆጶሳት ወአበዊነ ቀሳውስት ወአኃዊነ ዲያቆናት ጸልዩ </a:t>
            </a:r>
            <a:r>
              <a:rPr lang="en" sz="1700">
                <a:solidFill>
                  <a:srgbClr val="FFFF00"/>
                </a:solidFill>
              </a:rPr>
              <a:t>ውሉደ ዛቲ ቤተ ክርስቲያን</a:t>
            </a:r>
            <a:r>
              <a:rPr lang="en" sz="1700">
                <a:solidFill>
                  <a:srgbClr val="FFFF00"/>
                </a:solidFill>
              </a:rPr>
              <a:t> በእንተ መሃይምናን ወመሃይምናት። ወካዕበ ጸልዩ በእንት ደናግል ወመዓስባት በእንተ አእሩግ ወሕፃናት በእንተ ደቂቅ ወወራዙት ቁሙ ሠናየ ቁሙ ከመ ሰላሙ ለእግዚአሔር የሀሉ ምስሌክሙ። </a:t>
            </a:r>
            <a:endParaRPr b="0" i="0" sz="1700" u="none" cap="none" strike="noStrike">
              <a:solidFill>
                <a:srgbClr val="FFFF00"/>
              </a:solidFill>
              <a:latin typeface="Arial"/>
              <a:ea typeface="Arial"/>
              <a:cs typeface="Arial"/>
              <a:sym typeface="Arial"/>
            </a:endParaRPr>
          </a:p>
          <a:p>
            <a:pPr indent="-369887" lvl="0" marL="465137" marR="0" rtl="0" algn="l">
              <a:lnSpc>
                <a:spcPct val="100000"/>
              </a:lnSpc>
              <a:spcBef>
                <a:spcPts val="640"/>
              </a:spcBef>
              <a:spcAft>
                <a:spcPts val="0"/>
              </a:spcAft>
              <a:buClr>
                <a:srgbClr val="FFFFFF"/>
              </a:buClr>
              <a:buSzPts val="1700"/>
              <a:buChar char="❖"/>
            </a:pPr>
            <a:r>
              <a:rPr lang="en" sz="1700">
                <a:solidFill>
                  <a:srgbClr val="FFFFFF"/>
                </a:solidFill>
              </a:rPr>
              <a:t>ምእንቲ ኣቦታትና ጳጳሳትን ኣቦታትና ኤጲስ ቆጶሳትን ኣቦታትና ቀሳውስትን ኣኅዋትና ዲያቆናትን ጸልዩ። ኣቱም ውሉድ እዛ ቤተ ክርስቲያን እዚኣ፥ ምእንቲ ምእመናን ምእመናትን ጸልዩ። ከምኡውን ምእንቲ ደናግልን መነኮሳት መበለታትን ምእንቲ </a:t>
            </a:r>
            <a:r>
              <a:rPr lang="en" sz="1700">
                <a:solidFill>
                  <a:schemeClr val="lt2"/>
                </a:solidFill>
              </a:rPr>
              <a:t>ኣረገውትን ምእንቲ ሕጻናትን </a:t>
            </a:r>
            <a:r>
              <a:rPr lang="en" sz="1700">
                <a:solidFill>
                  <a:srgbClr val="FFFFFF"/>
                </a:solidFill>
              </a:rPr>
              <a:t> ምእንቲ መንእሰይን ወራዙትን ጸልዩ። ሰላም እግዚኣብሔር ምሳኻትኩም ምእንቲ ኪህሉ ቅሙ።እወ ብሠናይ ቁሙ።</a:t>
            </a:r>
            <a:endParaRPr sz="1700">
              <a:solidFill>
                <a:srgbClr val="FFFFFF"/>
              </a:solidFill>
            </a:endParaRPr>
          </a:p>
          <a:p>
            <a:pPr indent="0" lvl="0" marL="0" marR="0" rtl="0" algn="l">
              <a:lnSpc>
                <a:spcPct val="100000"/>
              </a:lnSpc>
              <a:spcBef>
                <a:spcPts val="800"/>
              </a:spcBef>
              <a:spcAft>
                <a:spcPts val="0"/>
              </a:spcAft>
              <a:buNone/>
            </a:pPr>
            <a:r>
              <a:t/>
            </a:r>
            <a:endParaRPr sz="1700"/>
          </a:p>
        </p:txBody>
      </p:sp>
      <p:sp>
        <p:nvSpPr>
          <p:cNvPr id="169" name="Google Shape;169;p28"/>
          <p:cNvSpPr txBox="1"/>
          <p:nvPr/>
        </p:nvSpPr>
        <p:spPr>
          <a:xfrm>
            <a:off x="4391025" y="269850"/>
            <a:ext cx="4493400" cy="4574100"/>
          </a:xfrm>
          <a:prstGeom prst="rect">
            <a:avLst/>
          </a:prstGeom>
          <a:noFill/>
          <a:ln>
            <a:noFill/>
          </a:ln>
        </p:spPr>
        <p:txBody>
          <a:bodyPr anchorCtr="0" anchor="t" bIns="91425" lIns="91425" spcFirstLastPara="1" rIns="91425" wrap="square" tIns="91425">
            <a:noAutofit/>
          </a:bodyPr>
          <a:lstStyle/>
          <a:p>
            <a:pPr indent="-341312" lvl="0" marL="465137" rtl="0" algn="l">
              <a:spcBef>
                <a:spcPts val="0"/>
              </a:spcBef>
              <a:spcAft>
                <a:spcPts val="0"/>
              </a:spcAft>
              <a:buClr>
                <a:srgbClr val="0000FF"/>
              </a:buClr>
              <a:buSzPts val="1650"/>
              <a:buFont typeface="Noto Sans Symbols"/>
              <a:buChar char="❖"/>
            </a:pPr>
            <a:r>
              <a:rPr lang="en" sz="1650" u="sng">
                <a:solidFill>
                  <a:schemeClr val="lt2"/>
                </a:solidFill>
              </a:rPr>
              <a:t>D</a:t>
            </a:r>
            <a:r>
              <a:rPr lang="en" sz="1650">
                <a:solidFill>
                  <a:schemeClr val="lt2"/>
                </a:solidFill>
              </a:rPr>
              <a:t>: </a:t>
            </a:r>
            <a:r>
              <a:rPr lang="en" sz="1650">
                <a:solidFill>
                  <a:srgbClr val="FFFF00"/>
                </a:solidFill>
              </a:rPr>
              <a:t>Tselyu be-inte abewīne papasat we-abewīne iepīsqoposat we-abewīne qesawist we-ahawīne Dīyaqonat tselyu wilude zatī biet kristīyan be-inte mehayminan we-mehay’minat we-ka’ibe tselyu be-inte denagil we-me’asibat be-inte a’irug we-hitsanat be-inte deqīqe we-werazut qumu senaye qumu keme selamu leIgzīabhier yehalu misliekmu </a:t>
            </a:r>
            <a:endParaRPr sz="1650">
              <a:solidFill>
                <a:srgbClr val="FFFF00"/>
              </a:solidFill>
            </a:endParaRPr>
          </a:p>
          <a:p>
            <a:pPr indent="-315912" lvl="0" marL="465137" rtl="0" algn="l">
              <a:spcBef>
                <a:spcPts val="800"/>
              </a:spcBef>
              <a:spcAft>
                <a:spcPts val="0"/>
              </a:spcAft>
              <a:buClr>
                <a:srgbClr val="FF0000"/>
              </a:buClr>
              <a:buSzPts val="1650"/>
              <a:buFont typeface="Noto Sans Symbols"/>
              <a:buChar char="❖"/>
            </a:pPr>
            <a:r>
              <a:rPr lang="en" sz="1650" u="sng">
                <a:solidFill>
                  <a:srgbClr val="FFFF00"/>
                </a:solidFill>
              </a:rPr>
              <a:t>D</a:t>
            </a:r>
            <a:r>
              <a:rPr b="1" lang="en" sz="1650">
                <a:solidFill>
                  <a:srgbClr val="FFFF66"/>
                </a:solidFill>
              </a:rPr>
              <a:t>:</a:t>
            </a:r>
            <a:r>
              <a:rPr lang="en" sz="1650">
                <a:solidFill>
                  <a:schemeClr val="lt2"/>
                </a:solidFill>
              </a:rPr>
              <a:t> Pray for our fathers the archbishops and bishops, our fathers the </a:t>
            </a:r>
            <a:r>
              <a:rPr lang="en" sz="1650">
                <a:solidFill>
                  <a:schemeClr val="lt2"/>
                </a:solidFill>
              </a:rPr>
              <a:t>P</a:t>
            </a:r>
            <a:r>
              <a:rPr lang="en" sz="1650">
                <a:solidFill>
                  <a:schemeClr val="lt2"/>
                </a:solidFill>
              </a:rPr>
              <a:t>riests, our brothers the Deacons. Pray,  O ye children of this church, for the faithful men and women. Again pray for the virgins and the husbandless, for the aged  and infants, for children and adults. Stand up well, stand up, that  the peace  of God  may be with you. </a:t>
            </a:r>
            <a:endParaRPr sz="1650"/>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57" name="Google Shape;357;p55"/>
          <p:cNvSpPr txBox="1"/>
          <p:nvPr>
            <p:ph idx="1" type="body"/>
          </p:nvPr>
        </p:nvSpPr>
        <p:spPr>
          <a:xfrm>
            <a:off x="325800" y="257150"/>
            <a:ext cx="4570500" cy="4591200"/>
          </a:xfrm>
          <a:prstGeom prst="rect">
            <a:avLst/>
          </a:prstGeom>
          <a:noFill/>
          <a:ln>
            <a:noFill/>
          </a:ln>
        </p:spPr>
        <p:txBody>
          <a:bodyPr anchorCtr="0" anchor="t" bIns="46025" lIns="92075" spcFirstLastPara="1" rIns="92075" wrap="square" tIns="46025">
            <a:noAutofit/>
          </a:bodyPr>
          <a:lstStyle/>
          <a:p>
            <a:pPr indent="-395287" lvl="0" marL="465137" marR="0" rtl="0" algn="l">
              <a:lnSpc>
                <a:spcPct val="100000"/>
              </a:lnSpc>
              <a:spcBef>
                <a:spcPts val="0"/>
              </a:spcBef>
              <a:spcAft>
                <a:spcPts val="0"/>
              </a:spcAft>
              <a:buClr>
                <a:srgbClr val="33CC33"/>
              </a:buClr>
              <a:buSzPts val="2300"/>
              <a:buChar char="❖"/>
            </a:pPr>
            <a:r>
              <a:rPr lang="en" sz="2300" u="sng">
                <a:solidFill>
                  <a:schemeClr val="lt2"/>
                </a:solidFill>
              </a:rPr>
              <a:t>ካ</a:t>
            </a:r>
            <a:r>
              <a:rPr b="0" i="0" lang="en" sz="2300" u="none">
                <a:solidFill>
                  <a:schemeClr val="lt2"/>
                </a:solidFill>
                <a:latin typeface="Arial"/>
                <a:ea typeface="Arial"/>
                <a:cs typeface="Arial"/>
                <a:sym typeface="Arial"/>
              </a:rPr>
              <a:t>፡</a:t>
            </a:r>
            <a:r>
              <a:rPr b="0" i="0" lang="en" sz="2300" u="none">
                <a:solidFill>
                  <a:srgbClr val="FFFF00"/>
                </a:solidFill>
                <a:latin typeface="Arial"/>
                <a:ea typeface="Arial"/>
                <a:cs typeface="Arial"/>
                <a:sym typeface="Arial"/>
              </a:rPr>
              <a:t> </a:t>
            </a:r>
            <a:r>
              <a:rPr lang="en" sz="2300">
                <a:solidFill>
                  <a:srgbClr val="FFFF00"/>
                </a:solidFill>
              </a:rPr>
              <a:t>ወማእከሉ ዘምሉዕ ጢስ አልቦ ዘይበውእ ወአልቦ ዘይወፅእ እንበለ ውእቶሙ ግሩማነ ራእይ እንሰሳ እለ ፮ቱ ክነፊሆሙ ወእንተ ኵለንታሆሙ ምሉዓነ አዕይንት።</a:t>
            </a:r>
            <a:endParaRPr sz="2300"/>
          </a:p>
          <a:p>
            <a:pPr indent="-407987" lvl="0" marL="465137" marR="0" rtl="0" algn="l">
              <a:lnSpc>
                <a:spcPct val="100000"/>
              </a:lnSpc>
              <a:spcBef>
                <a:spcPts val="640"/>
              </a:spcBef>
              <a:spcAft>
                <a:spcPts val="0"/>
              </a:spcAft>
              <a:buClr>
                <a:srgbClr val="FFFFFF"/>
              </a:buClr>
              <a:buSzPts val="2300"/>
              <a:buChar char="❖"/>
            </a:pPr>
            <a:r>
              <a:rPr lang="en" sz="2300">
                <a:solidFill>
                  <a:srgbClr val="FFFFFF"/>
                </a:solidFill>
              </a:rPr>
              <a:t>ማእከሉ ትኪ ምሉእ እዩ። ብዘይካ እቶም ብመልክዕ ግሩማን ኵለንትናኦም ምሉኣን ኣዕይንቲ ዝኾኑ ፮ተ ኽንፊ ዘለዎም ፬ተ እንሰሳ ዚኣቱ ኾነ ዚወፅእ የልቦን።</a:t>
            </a:r>
            <a:endParaRPr b="0" i="0" sz="23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3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700" u="none">
              <a:solidFill>
                <a:schemeClr val="lt1"/>
              </a:solidFill>
              <a:latin typeface="Arial"/>
              <a:ea typeface="Arial"/>
              <a:cs typeface="Arial"/>
              <a:sym typeface="Arial"/>
            </a:endParaRPr>
          </a:p>
        </p:txBody>
      </p:sp>
      <p:sp>
        <p:nvSpPr>
          <p:cNvPr id="358" name="Google Shape;358;p55"/>
          <p:cNvSpPr txBox="1"/>
          <p:nvPr/>
        </p:nvSpPr>
        <p:spPr>
          <a:xfrm>
            <a:off x="4508375" y="217100"/>
            <a:ext cx="4240800" cy="4643100"/>
          </a:xfrm>
          <a:prstGeom prst="rect">
            <a:avLst/>
          </a:prstGeom>
          <a:noFill/>
          <a:ln>
            <a:noFill/>
          </a:ln>
        </p:spPr>
        <p:txBody>
          <a:bodyPr anchorCtr="0" anchor="t" bIns="91425" lIns="91425" spcFirstLastPara="1" rIns="91425" wrap="square" tIns="91425">
            <a:noAutofit/>
          </a:bodyPr>
          <a:lstStyle/>
          <a:p>
            <a:pPr indent="-401637" lvl="0" marL="465137" rtl="0" algn="l">
              <a:spcBef>
                <a:spcPts val="640"/>
              </a:spcBef>
              <a:spcAft>
                <a:spcPts val="0"/>
              </a:spcAft>
              <a:buClr>
                <a:srgbClr val="0000FF"/>
              </a:buClr>
              <a:buSzPts val="2200"/>
              <a:buFont typeface="Noto Sans Symbols"/>
              <a:buChar char="❖"/>
            </a:pPr>
            <a:r>
              <a:rPr lang="en" sz="2200" u="sng">
                <a:solidFill>
                  <a:schemeClr val="lt2"/>
                </a:solidFill>
              </a:rPr>
              <a:t>K</a:t>
            </a:r>
            <a:r>
              <a:rPr lang="en" sz="2200">
                <a:solidFill>
                  <a:schemeClr val="lt2"/>
                </a:solidFill>
              </a:rPr>
              <a:t>:</a:t>
            </a:r>
            <a:r>
              <a:rPr lang="en" sz="2200">
                <a:solidFill>
                  <a:srgbClr val="FFFF00"/>
                </a:solidFill>
              </a:rPr>
              <a:t> we-ma’ikelu ze-milu’i Tīs albo ze-yibአwi we-albo ze-yiwetsi inbele wi’itomu girumane ra’iy insesa ile sadistu kinefīhomu we-inte kulentahomu milu’Ane aiynt:: </a:t>
            </a:r>
            <a:endParaRPr sz="2200">
              <a:solidFill>
                <a:srgbClr val="00FF00"/>
              </a:solidFill>
            </a:endParaRPr>
          </a:p>
          <a:p>
            <a:pPr indent="-350837" lvl="0" marL="465137" rtl="0" algn="l">
              <a:spcBef>
                <a:spcPts val="800"/>
              </a:spcBef>
              <a:spcAft>
                <a:spcPts val="0"/>
              </a:spcAft>
              <a:buClr>
                <a:srgbClr val="FF0000"/>
              </a:buClr>
              <a:buSzPts val="2200"/>
              <a:buFont typeface="Noto Sans Symbols"/>
              <a:buChar char="❖"/>
            </a:pPr>
            <a:r>
              <a:rPr lang="en" sz="2200" u="sng">
                <a:solidFill>
                  <a:srgbClr val="FFFF00"/>
                </a:solidFill>
              </a:rPr>
              <a:t>Pr</a:t>
            </a:r>
            <a:r>
              <a:rPr lang="en" sz="2200">
                <a:solidFill>
                  <a:srgbClr val="FFFF00"/>
                </a:solidFill>
              </a:rPr>
              <a:t>:</a:t>
            </a:r>
            <a:r>
              <a:rPr lang="en" sz="2200">
                <a:solidFill>
                  <a:schemeClr val="lt1"/>
                </a:solidFill>
              </a:rPr>
              <a:t> </a:t>
            </a:r>
            <a:r>
              <a:rPr lang="en" sz="2200">
                <a:solidFill>
                  <a:schemeClr val="lt2"/>
                </a:solidFill>
              </a:rPr>
              <a:t>Its centre is full of smoke. None enters and none goes out except those creatures of  terrible  appearance  and  with six wings, whose bodies are full of eyes.</a:t>
            </a:r>
            <a:endParaRPr sz="2200">
              <a:solidFill>
                <a:schemeClr val="lt2"/>
              </a:solidFill>
            </a:endParaRPr>
          </a:p>
          <a:p>
            <a:pPr indent="0" lvl="0" marL="465137"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0"/>
              </a:spcBef>
              <a:spcAft>
                <a:spcPts val="0"/>
              </a:spcAft>
              <a:buNone/>
            </a:pPr>
            <a:r>
              <a:t/>
            </a:r>
            <a:endParaRPr sz="1700"/>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64" name="Google Shape;364;p56"/>
          <p:cNvSpPr txBox="1"/>
          <p:nvPr>
            <p:ph idx="1" type="body"/>
          </p:nvPr>
        </p:nvSpPr>
        <p:spPr>
          <a:xfrm>
            <a:off x="776050" y="472850"/>
            <a:ext cx="3708300" cy="4635000"/>
          </a:xfrm>
          <a:prstGeom prst="rect">
            <a:avLst/>
          </a:prstGeom>
          <a:noFill/>
          <a:ln>
            <a:noFill/>
          </a:ln>
        </p:spPr>
        <p:txBody>
          <a:bodyPr anchorCtr="0" anchor="t" bIns="46025" lIns="92075" spcFirstLastPara="1" rIns="92075" wrap="square" tIns="46025">
            <a:noAutofit/>
          </a:bodyPr>
          <a:lstStyle/>
          <a:p>
            <a:pPr indent="-503237" lvl="0" marL="465137" marR="0" rtl="0" algn="l">
              <a:lnSpc>
                <a:spcPct val="100000"/>
              </a:lnSpc>
              <a:spcBef>
                <a:spcPts val="0"/>
              </a:spcBef>
              <a:spcAft>
                <a:spcPts val="0"/>
              </a:spcAft>
              <a:buClr>
                <a:srgbClr val="33CC33"/>
              </a:buClr>
              <a:buSzPts val="4000"/>
              <a:buChar char="❖"/>
            </a:pPr>
            <a:r>
              <a:rPr lang="en" sz="4000" u="sng">
                <a:solidFill>
                  <a:schemeClr val="lt2"/>
                </a:solidFill>
              </a:rPr>
              <a:t>ዲ</a:t>
            </a:r>
            <a:r>
              <a:rPr b="0" i="0" lang="en" sz="4000" u="none">
                <a:solidFill>
                  <a:schemeClr val="lt2"/>
                </a:solidFill>
                <a:latin typeface="Arial"/>
                <a:ea typeface="Arial"/>
                <a:cs typeface="Arial"/>
                <a:sym typeface="Arial"/>
              </a:rPr>
              <a:t>፡-</a:t>
            </a:r>
            <a:r>
              <a:rPr b="0" i="0" lang="en" sz="4000" u="none">
                <a:solidFill>
                  <a:srgbClr val="FFFF00"/>
                </a:solidFill>
                <a:latin typeface="Arial"/>
                <a:ea typeface="Arial"/>
                <a:cs typeface="Arial"/>
                <a:sym typeface="Arial"/>
              </a:rPr>
              <a:t> አንሥኡ እደዊክሙ ቀሳውስት።</a:t>
            </a:r>
            <a:endParaRPr b="0" i="0" sz="4000" u="none">
              <a:solidFill>
                <a:schemeClr val="lt2"/>
              </a:solidFill>
              <a:latin typeface="Arial"/>
              <a:ea typeface="Arial"/>
              <a:cs typeface="Arial"/>
              <a:sym typeface="Arial"/>
            </a:endParaRPr>
          </a:p>
          <a:p>
            <a:pPr indent="-515937" lvl="0" marL="465137" marR="0" rtl="0" algn="l">
              <a:lnSpc>
                <a:spcPct val="100000"/>
              </a:lnSpc>
              <a:spcBef>
                <a:spcPts val="640"/>
              </a:spcBef>
              <a:spcAft>
                <a:spcPts val="0"/>
              </a:spcAft>
              <a:buClr>
                <a:srgbClr val="FFFFFF"/>
              </a:buClr>
              <a:buSzPts val="4000"/>
              <a:buChar char="❖"/>
            </a:pPr>
            <a:r>
              <a:rPr b="0" i="0" lang="en" sz="4000" u="none">
                <a:solidFill>
                  <a:srgbClr val="FFFFFF"/>
                </a:solidFill>
                <a:latin typeface="Arial"/>
                <a:ea typeface="Arial"/>
                <a:cs typeface="Arial"/>
                <a:sym typeface="Arial"/>
              </a:rPr>
              <a:t>ቀሳውስቲ ኣእዳውኩም ኣልዕሉ። </a:t>
            </a:r>
            <a:endParaRPr sz="4000">
              <a:solidFill>
                <a:srgbClr val="FFFFFF"/>
              </a:solidFill>
            </a:endParaRPr>
          </a:p>
          <a:p>
            <a:pPr indent="0" lvl="0" marL="0" marR="0" rtl="0" algn="l">
              <a:lnSpc>
                <a:spcPct val="100000"/>
              </a:lnSpc>
              <a:spcBef>
                <a:spcPts val="800"/>
              </a:spcBef>
              <a:spcAft>
                <a:spcPts val="0"/>
              </a:spcAft>
              <a:buNone/>
            </a:pPr>
            <a:r>
              <a:t/>
            </a:r>
            <a:endParaRPr b="0" i="0" sz="4000" u="none">
              <a:solidFill>
                <a:srgbClr val="FFFFFF"/>
              </a:solidFill>
              <a:latin typeface="Arial"/>
              <a:ea typeface="Arial"/>
              <a:cs typeface="Arial"/>
              <a:sym typeface="Arial"/>
            </a:endParaRPr>
          </a:p>
          <a:p>
            <a:pPr indent="-249237" lvl="0" marL="465137" marR="0" rtl="0" algn="l">
              <a:lnSpc>
                <a:spcPct val="100000"/>
              </a:lnSpc>
              <a:spcBef>
                <a:spcPts val="680"/>
              </a:spcBef>
              <a:spcAft>
                <a:spcPts val="0"/>
              </a:spcAft>
              <a:buClr>
                <a:schemeClr val="accent1"/>
              </a:buClr>
              <a:buSzPts val="3400"/>
              <a:buFont typeface="Noto Sans Symbols"/>
              <a:buNone/>
            </a:pPr>
            <a:r>
              <a:t/>
            </a:r>
            <a:endParaRPr b="1" i="0" sz="4000" u="none">
              <a:solidFill>
                <a:schemeClr val="lt1"/>
              </a:solidFill>
              <a:latin typeface="Arial"/>
              <a:ea typeface="Arial"/>
              <a:cs typeface="Arial"/>
              <a:sym typeface="Arial"/>
            </a:endParaRPr>
          </a:p>
          <a:p>
            <a:pPr indent="-127000" lvl="0" marL="342900" marR="0" rtl="0" algn="l">
              <a:spcBef>
                <a:spcPts val="680"/>
              </a:spcBef>
              <a:spcAft>
                <a:spcPts val="0"/>
              </a:spcAft>
              <a:buClr>
                <a:schemeClr val="accent1"/>
              </a:buClr>
              <a:buSzPts val="3400"/>
              <a:buFont typeface="Noto Sans Symbols"/>
              <a:buNone/>
            </a:pPr>
            <a:r>
              <a:t/>
            </a:r>
            <a:endParaRPr b="1" i="0" sz="4000" u="none">
              <a:solidFill>
                <a:schemeClr val="lt1"/>
              </a:solidFill>
              <a:latin typeface="Arial"/>
              <a:ea typeface="Arial"/>
              <a:cs typeface="Arial"/>
              <a:sym typeface="Arial"/>
            </a:endParaRPr>
          </a:p>
        </p:txBody>
      </p:sp>
      <p:sp>
        <p:nvSpPr>
          <p:cNvPr id="365" name="Google Shape;365;p56"/>
          <p:cNvSpPr txBox="1"/>
          <p:nvPr/>
        </p:nvSpPr>
        <p:spPr>
          <a:xfrm>
            <a:off x="4562025" y="433388"/>
            <a:ext cx="3767400" cy="3707400"/>
          </a:xfrm>
          <a:prstGeom prst="rect">
            <a:avLst/>
          </a:prstGeom>
          <a:noFill/>
          <a:ln>
            <a:noFill/>
          </a:ln>
        </p:spPr>
        <p:txBody>
          <a:bodyPr anchorCtr="0" anchor="t" bIns="91425" lIns="91425" spcFirstLastPara="1" rIns="91425" wrap="square" tIns="91425">
            <a:noAutofit/>
          </a:bodyPr>
          <a:lstStyle/>
          <a:p>
            <a:pPr indent="-547687" lvl="0" marL="465137" rtl="0" algn="l">
              <a:spcBef>
                <a:spcPts val="640"/>
              </a:spcBef>
              <a:spcAft>
                <a:spcPts val="0"/>
              </a:spcAft>
              <a:buClr>
                <a:srgbClr val="0000FF"/>
              </a:buClr>
              <a:buSzPts val="4500"/>
              <a:buFont typeface="Noto Sans Symbols"/>
              <a:buChar char="❖"/>
            </a:pPr>
            <a:r>
              <a:rPr lang="en" sz="4500" u="sng">
                <a:solidFill>
                  <a:schemeClr val="lt2"/>
                </a:solidFill>
              </a:rPr>
              <a:t>D</a:t>
            </a:r>
            <a:r>
              <a:rPr lang="en" sz="4500">
                <a:solidFill>
                  <a:schemeClr val="lt2"/>
                </a:solidFill>
              </a:rPr>
              <a:t>: </a:t>
            </a:r>
            <a:r>
              <a:rPr lang="en" sz="4500">
                <a:solidFill>
                  <a:srgbClr val="FFFF00"/>
                </a:solidFill>
              </a:rPr>
              <a:t>Anisu idewīkimu qesawist</a:t>
            </a:r>
            <a:endParaRPr sz="4500">
              <a:solidFill>
                <a:srgbClr val="FFFF00"/>
              </a:solidFill>
            </a:endParaRPr>
          </a:p>
          <a:p>
            <a:pPr indent="-496887" lvl="0" marL="465137" rtl="0" algn="l">
              <a:spcBef>
                <a:spcPts val="800"/>
              </a:spcBef>
              <a:spcAft>
                <a:spcPts val="0"/>
              </a:spcAft>
              <a:buClr>
                <a:srgbClr val="FF0000"/>
              </a:buClr>
              <a:buSzPts val="4500"/>
              <a:buFont typeface="Noto Sans Symbols"/>
              <a:buChar char="❖"/>
            </a:pPr>
            <a:r>
              <a:rPr lang="en" sz="4500" u="sng">
                <a:solidFill>
                  <a:srgbClr val="FFFF00"/>
                </a:solidFill>
              </a:rPr>
              <a:t>D</a:t>
            </a:r>
            <a:r>
              <a:rPr lang="en" sz="4500">
                <a:solidFill>
                  <a:srgbClr val="FFFF00"/>
                </a:solidFill>
              </a:rPr>
              <a:t>:</a:t>
            </a:r>
            <a:r>
              <a:rPr lang="en" sz="4500">
                <a:solidFill>
                  <a:schemeClr val="lt1"/>
                </a:solidFill>
              </a:rPr>
              <a:t> </a:t>
            </a:r>
            <a:r>
              <a:rPr lang="en" sz="4500">
                <a:solidFill>
                  <a:schemeClr val="lt2"/>
                </a:solidFill>
              </a:rPr>
              <a:t>Raise up your hands.</a:t>
            </a:r>
            <a:endParaRPr sz="1900"/>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71" name="Google Shape;371;p57"/>
          <p:cNvSpPr txBox="1"/>
          <p:nvPr>
            <p:ph idx="1" type="body"/>
          </p:nvPr>
        </p:nvSpPr>
        <p:spPr>
          <a:xfrm>
            <a:off x="392875" y="219050"/>
            <a:ext cx="4086300" cy="4591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2500"/>
              <a:buChar char="❖"/>
            </a:pPr>
            <a:r>
              <a:rPr lang="en" sz="2500" u="sng">
                <a:solidFill>
                  <a:schemeClr val="lt2"/>
                </a:solidFill>
              </a:rPr>
              <a:t>ካ</a:t>
            </a:r>
            <a:r>
              <a:rPr b="0" i="0" lang="en" sz="2500" u="none">
                <a:solidFill>
                  <a:schemeClr val="lt2"/>
                </a:solidFill>
                <a:latin typeface="Arial"/>
                <a:ea typeface="Arial"/>
                <a:cs typeface="Arial"/>
                <a:sym typeface="Arial"/>
              </a:rPr>
              <a:t>፡</a:t>
            </a:r>
            <a:r>
              <a:rPr b="0" i="0" lang="en" sz="2500" u="none">
                <a:solidFill>
                  <a:srgbClr val="FFFF00"/>
                </a:solidFill>
                <a:latin typeface="Arial"/>
                <a:ea typeface="Arial"/>
                <a:cs typeface="Arial"/>
                <a:sym typeface="Arial"/>
              </a:rPr>
              <a:t> </a:t>
            </a:r>
            <a:r>
              <a:rPr lang="en" sz="2500">
                <a:solidFill>
                  <a:srgbClr val="FFFF00"/>
                </a:solidFill>
              </a:rPr>
              <a:t>ነሥአ ኅብስተ በእደዊሁ ዘተቀነወ ወበዘለሐኮ ለአዳም አቡነ ንጽሕ ውእቱ ዘእንበለ ኃጢአት ወጽሩይ ውእቱ ዘእንበለ ተምያን።</a:t>
            </a:r>
            <a:endParaRPr sz="2500"/>
          </a:p>
          <a:p>
            <a:pPr indent="-420687" lvl="0" marL="465137" marR="0" rtl="0" algn="l">
              <a:lnSpc>
                <a:spcPct val="100000"/>
              </a:lnSpc>
              <a:spcBef>
                <a:spcPts val="640"/>
              </a:spcBef>
              <a:spcAft>
                <a:spcPts val="0"/>
              </a:spcAft>
              <a:buClr>
                <a:srgbClr val="FFFFFF"/>
              </a:buClr>
              <a:buSzPts val="2500"/>
              <a:buChar char="❖"/>
            </a:pPr>
            <a:r>
              <a:rPr lang="en" sz="2500">
                <a:solidFill>
                  <a:srgbClr val="FFFFFF"/>
                </a:solidFill>
              </a:rPr>
              <a:t>በቲ ነቦና ኣዳም ዝፈጠሮ ዝተሸንከረን ኣእዳዉ ኅብስቲ ኣልዓለ። ኃጢኣት ዘይብሉ ንጽሕ እዩ ርስሓት ዘይብሉ ጽሩይ እዩ።</a:t>
            </a:r>
            <a:endParaRPr b="0" i="0" sz="25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5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500" u="none">
              <a:solidFill>
                <a:schemeClr val="lt1"/>
              </a:solidFill>
              <a:latin typeface="Arial"/>
              <a:ea typeface="Arial"/>
              <a:cs typeface="Arial"/>
              <a:sym typeface="Arial"/>
            </a:endParaRPr>
          </a:p>
        </p:txBody>
      </p:sp>
      <p:sp>
        <p:nvSpPr>
          <p:cNvPr id="372" name="Google Shape;372;p57"/>
          <p:cNvSpPr txBox="1"/>
          <p:nvPr/>
        </p:nvSpPr>
        <p:spPr>
          <a:xfrm>
            <a:off x="4446075" y="230900"/>
            <a:ext cx="4406400" cy="4591200"/>
          </a:xfrm>
          <a:prstGeom prst="rect">
            <a:avLst/>
          </a:prstGeom>
          <a:noFill/>
          <a:ln>
            <a:noFill/>
          </a:ln>
        </p:spPr>
        <p:txBody>
          <a:bodyPr anchorCtr="0" anchor="t" bIns="91425" lIns="91425" spcFirstLastPara="1" rIns="91425" wrap="square" tIns="91425">
            <a:noAutofit/>
          </a:bodyPr>
          <a:lstStyle/>
          <a:p>
            <a:pPr indent="-414337" lvl="0" marL="465137" rtl="0" algn="l">
              <a:spcBef>
                <a:spcPts val="640"/>
              </a:spcBef>
              <a:spcAft>
                <a:spcPts val="0"/>
              </a:spcAft>
              <a:buClr>
                <a:srgbClr val="0000FF"/>
              </a:buClr>
              <a:buSzPts val="2400"/>
              <a:buFont typeface="Noto Sans Symbols"/>
              <a:buChar char="❖"/>
            </a:pPr>
            <a:r>
              <a:rPr lang="en" sz="2400" u="sng">
                <a:solidFill>
                  <a:schemeClr val="lt2"/>
                </a:solidFill>
              </a:rPr>
              <a:t>K</a:t>
            </a:r>
            <a:r>
              <a:rPr lang="en" sz="2400">
                <a:solidFill>
                  <a:schemeClr val="lt2"/>
                </a:solidFill>
              </a:rPr>
              <a:t>: </a:t>
            </a:r>
            <a:r>
              <a:rPr lang="en" sz="2400">
                <a:solidFill>
                  <a:srgbClr val="FFFF00"/>
                </a:solidFill>
              </a:rPr>
              <a:t>nesa hibiste be-idewīhu zete-qenewe webe-zele-hako le-Adam abune nitsuh wi’itu ze-inbele haTīat we-tsiruy wi’itu ze-inbele temyan:: </a:t>
            </a:r>
            <a:endParaRPr sz="2400">
              <a:solidFill>
                <a:srgbClr val="FFFF00"/>
              </a:solidFill>
            </a:endParaRPr>
          </a:p>
          <a:p>
            <a:pPr indent="-414337" lvl="0" marL="465137" rtl="0" algn="l">
              <a:spcBef>
                <a:spcPts val="640"/>
              </a:spcBef>
              <a:spcAft>
                <a:spcPts val="0"/>
              </a:spcAft>
              <a:buClr>
                <a:srgbClr val="FF0066"/>
              </a:buClr>
              <a:buSzPts val="2400"/>
              <a:buFont typeface="Noto Sans Symbols"/>
              <a:buChar char="❖"/>
            </a:pPr>
            <a:r>
              <a:rPr lang="en" sz="2400" u="sng">
                <a:solidFill>
                  <a:srgbClr val="FFFF00"/>
                </a:solidFill>
              </a:rPr>
              <a:t>Pr</a:t>
            </a:r>
            <a:r>
              <a:rPr lang="en" sz="2400">
                <a:solidFill>
                  <a:srgbClr val="FFFF00"/>
                </a:solidFill>
              </a:rPr>
              <a:t>:</a:t>
            </a:r>
            <a:r>
              <a:rPr lang="en" sz="2400">
                <a:solidFill>
                  <a:schemeClr val="lt1"/>
                </a:solidFill>
              </a:rPr>
              <a:t> </a:t>
            </a:r>
            <a:r>
              <a:rPr lang="en" sz="2400">
                <a:solidFill>
                  <a:schemeClr val="lt2"/>
                </a:solidFill>
              </a:rPr>
              <a:t>He took bread on His nailed hands which formed our father Adam. He is pure without sin, and absolutely  pure  without deceit.</a:t>
            </a:r>
            <a:endParaRPr sz="24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0"/>
              </a:spcBef>
              <a:spcAft>
                <a:spcPts val="0"/>
              </a:spcAft>
              <a:buNone/>
            </a:pPr>
            <a:r>
              <a:t/>
            </a:r>
            <a:endParaRPr sz="2600"/>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78" name="Google Shape;378;p58"/>
          <p:cNvSpPr txBox="1"/>
          <p:nvPr>
            <p:ph idx="1" type="body"/>
          </p:nvPr>
        </p:nvSpPr>
        <p:spPr>
          <a:xfrm>
            <a:off x="574350" y="319100"/>
            <a:ext cx="4179900" cy="4635000"/>
          </a:xfrm>
          <a:prstGeom prst="rect">
            <a:avLst/>
          </a:prstGeom>
          <a:noFill/>
          <a:ln>
            <a:noFill/>
          </a:ln>
        </p:spPr>
        <p:txBody>
          <a:bodyPr anchorCtr="0" anchor="t" bIns="46025" lIns="92075" spcFirstLastPara="1" rIns="92075" wrap="square" tIns="46025">
            <a:noAutofit/>
          </a:bodyPr>
          <a:lstStyle/>
          <a:p>
            <a:pPr indent="-503237" lvl="0" marL="465137" marR="0" rtl="0" algn="l">
              <a:lnSpc>
                <a:spcPct val="100000"/>
              </a:lnSpc>
              <a:spcBef>
                <a:spcPts val="0"/>
              </a:spcBef>
              <a:spcAft>
                <a:spcPts val="0"/>
              </a:spcAft>
              <a:buClr>
                <a:srgbClr val="33CC33"/>
              </a:buClr>
              <a:buSzPts val="4000"/>
              <a:buChar char="❖"/>
            </a:pPr>
            <a:r>
              <a:rPr b="1" lang="en" sz="4000" u="sng">
                <a:solidFill>
                  <a:schemeClr val="lt2"/>
                </a:solidFill>
              </a:rPr>
              <a:t>ሕ</a:t>
            </a:r>
            <a:r>
              <a:rPr b="1" i="0" lang="en" sz="4000" u="none">
                <a:solidFill>
                  <a:schemeClr val="lt2"/>
                </a:solidFill>
              </a:rPr>
              <a:t>፡-</a:t>
            </a:r>
            <a:r>
              <a:rPr b="0" i="0" lang="en" sz="4000" u="none">
                <a:solidFill>
                  <a:schemeClr val="lt2"/>
                </a:solidFill>
                <a:latin typeface="Arial"/>
                <a:ea typeface="Arial"/>
                <a:cs typeface="Arial"/>
                <a:sym typeface="Arial"/>
              </a:rPr>
              <a:t> </a:t>
            </a:r>
            <a:r>
              <a:rPr b="0" i="0" lang="en" sz="4000" u="none">
                <a:solidFill>
                  <a:srgbClr val="FFFF00"/>
                </a:solidFill>
                <a:latin typeface="Arial"/>
                <a:ea typeface="Arial"/>
                <a:cs typeface="Arial"/>
                <a:sym typeface="Arial"/>
              </a:rPr>
              <a:t>ነአምን ከመ ዝንቱ ውእቱ በአማን ነአምን።</a:t>
            </a:r>
            <a:r>
              <a:rPr lang="en" sz="4000">
                <a:solidFill>
                  <a:srgbClr val="FFFF00"/>
                </a:solidFill>
              </a:rPr>
              <a:t> </a:t>
            </a:r>
            <a:endParaRPr b="0" i="0" sz="4000" u="none">
              <a:solidFill>
                <a:srgbClr val="FFFF00"/>
              </a:solidFill>
              <a:latin typeface="Arial"/>
              <a:ea typeface="Arial"/>
              <a:cs typeface="Arial"/>
              <a:sym typeface="Arial"/>
            </a:endParaRPr>
          </a:p>
          <a:p>
            <a:pPr indent="-515937" lvl="0" marL="465137" marR="0" rtl="0" algn="l">
              <a:lnSpc>
                <a:spcPct val="100000"/>
              </a:lnSpc>
              <a:spcBef>
                <a:spcPts val="640"/>
              </a:spcBef>
              <a:spcAft>
                <a:spcPts val="0"/>
              </a:spcAft>
              <a:buClr>
                <a:srgbClr val="FFFFFF"/>
              </a:buClr>
              <a:buSzPts val="4000"/>
              <a:buChar char="❖"/>
            </a:pPr>
            <a:r>
              <a:rPr b="0" i="0" lang="en" sz="4000" u="none">
                <a:solidFill>
                  <a:srgbClr val="FFFFFF"/>
                </a:solidFill>
                <a:latin typeface="Arial"/>
                <a:ea typeface="Arial"/>
                <a:cs typeface="Arial"/>
                <a:sym typeface="Arial"/>
              </a:rPr>
              <a:t>ንኣምን ኢና፡ እዚ ከም ዝኾነ ብሓቂ ንኣምን።</a:t>
            </a:r>
            <a:endParaRPr b="0" i="0" sz="40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1" sz="4000">
              <a:solidFill>
                <a:srgbClr val="FFFFFF"/>
              </a:solidFill>
            </a:endParaRPr>
          </a:p>
        </p:txBody>
      </p:sp>
      <p:sp>
        <p:nvSpPr>
          <p:cNvPr id="379" name="Google Shape;379;p58"/>
          <p:cNvSpPr txBox="1"/>
          <p:nvPr/>
        </p:nvSpPr>
        <p:spPr>
          <a:xfrm>
            <a:off x="4711025" y="325763"/>
            <a:ext cx="4179900" cy="4607700"/>
          </a:xfrm>
          <a:prstGeom prst="rect">
            <a:avLst/>
          </a:prstGeom>
          <a:noFill/>
          <a:ln>
            <a:noFill/>
          </a:ln>
        </p:spPr>
        <p:txBody>
          <a:bodyPr anchorCtr="0" anchor="t" bIns="91425" lIns="91425" spcFirstLastPara="1" rIns="91425" wrap="square" tIns="91425">
            <a:noAutofit/>
          </a:bodyPr>
          <a:lstStyle/>
          <a:p>
            <a:pPr indent="-490537" lvl="0" marL="465137" rtl="0" algn="l">
              <a:spcBef>
                <a:spcPts val="640"/>
              </a:spcBef>
              <a:spcAft>
                <a:spcPts val="0"/>
              </a:spcAft>
              <a:buClr>
                <a:srgbClr val="0000FF"/>
              </a:buClr>
              <a:buSzPts val="3600"/>
              <a:buFont typeface="Noto Sans Symbols"/>
              <a:buChar char="❖"/>
            </a:pPr>
            <a:r>
              <a:rPr b="1" lang="en" sz="3600" u="sng">
                <a:solidFill>
                  <a:schemeClr val="lt2"/>
                </a:solidFill>
              </a:rPr>
              <a:t>H</a:t>
            </a:r>
            <a:r>
              <a:rPr b="1" lang="en" sz="3600">
                <a:solidFill>
                  <a:schemeClr val="lt2"/>
                </a:solidFill>
              </a:rPr>
              <a:t>:</a:t>
            </a:r>
            <a:r>
              <a:rPr lang="en" sz="3600">
                <a:solidFill>
                  <a:schemeClr val="lt2"/>
                </a:solidFill>
              </a:rPr>
              <a:t> </a:t>
            </a:r>
            <a:r>
              <a:rPr lang="en" sz="3600">
                <a:solidFill>
                  <a:srgbClr val="FFFF00"/>
                </a:solidFill>
              </a:rPr>
              <a:t>ni’amin keme zintu wi’itu be-aman ni’amin</a:t>
            </a:r>
            <a:r>
              <a:rPr lang="en" sz="3600">
                <a:solidFill>
                  <a:srgbClr val="00FF00"/>
                </a:solidFill>
              </a:rPr>
              <a:t> </a:t>
            </a:r>
            <a:endParaRPr sz="3600">
              <a:solidFill>
                <a:srgbClr val="00FF00"/>
              </a:solidFill>
            </a:endParaRPr>
          </a:p>
          <a:p>
            <a:pPr indent="-439737" lvl="0" marL="465137" rtl="0" algn="l">
              <a:spcBef>
                <a:spcPts val="800"/>
              </a:spcBef>
              <a:spcAft>
                <a:spcPts val="0"/>
              </a:spcAft>
              <a:buClr>
                <a:srgbClr val="FF0000"/>
              </a:buClr>
              <a:buSzPts val="3600"/>
              <a:buFont typeface="Noto Sans Symbols"/>
              <a:buChar char="❖"/>
            </a:pPr>
            <a:r>
              <a:rPr lang="en" sz="3600" u="sng">
                <a:solidFill>
                  <a:srgbClr val="FFFF00"/>
                </a:solidFill>
              </a:rPr>
              <a:t>P</a:t>
            </a:r>
            <a:r>
              <a:rPr lang="en" sz="3600">
                <a:solidFill>
                  <a:srgbClr val="FFFF00"/>
                </a:solidFill>
              </a:rPr>
              <a:t>:</a:t>
            </a:r>
            <a:r>
              <a:rPr lang="en" sz="3600">
                <a:solidFill>
                  <a:schemeClr val="lt1"/>
                </a:solidFill>
              </a:rPr>
              <a:t> </a:t>
            </a:r>
            <a:r>
              <a:rPr lang="en" sz="3600">
                <a:solidFill>
                  <a:schemeClr val="lt2"/>
                </a:solidFill>
              </a:rPr>
              <a:t>We believe that this is He, truly we believe. </a:t>
            </a:r>
            <a:r>
              <a:rPr b="1" lang="en" sz="3600">
                <a:solidFill>
                  <a:schemeClr val="lt2"/>
                </a:solidFill>
              </a:rPr>
              <a:t> </a:t>
            </a:r>
            <a:endParaRPr sz="3600"/>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9"/>
          <p:cNvSpPr txBox="1"/>
          <p:nvPr>
            <p:ph idx="1" type="body"/>
          </p:nvPr>
        </p:nvSpPr>
        <p:spPr>
          <a:xfrm>
            <a:off x="324650" y="314300"/>
            <a:ext cx="4625100" cy="45912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200"/>
              <a:buChar char="❖"/>
            </a:pPr>
            <a:r>
              <a:rPr lang="en" sz="2200" u="sng">
                <a:solidFill>
                  <a:schemeClr val="lt2"/>
                </a:solidFill>
              </a:rPr>
              <a:t>ካ</a:t>
            </a:r>
            <a:r>
              <a:rPr b="0" i="0" lang="en" sz="2200" u="none">
                <a:solidFill>
                  <a:schemeClr val="lt2"/>
                </a:solidFill>
                <a:latin typeface="Arial"/>
                <a:ea typeface="Arial"/>
                <a:cs typeface="Arial"/>
                <a:sym typeface="Arial"/>
              </a:rPr>
              <a:t>፡</a:t>
            </a:r>
            <a:r>
              <a:rPr b="0" i="0" lang="en" sz="2200" u="none">
                <a:solidFill>
                  <a:srgbClr val="FFFF00"/>
                </a:solidFill>
                <a:latin typeface="Arial"/>
                <a:ea typeface="Arial"/>
                <a:cs typeface="Arial"/>
                <a:sym typeface="Arial"/>
              </a:rPr>
              <a:t> </a:t>
            </a:r>
            <a:r>
              <a:rPr lang="en" sz="2200">
                <a:solidFill>
                  <a:srgbClr val="FFFF00"/>
                </a:solidFill>
              </a:rPr>
              <a:t>አእኰተ ባረከ። ወፈተተ። ወወሀቦሙ ለአርዳኢሁ ወይቤሎሙ ንሥኡ ብልዑ ዝኅብስት  ሥጋየ ውእቱ መብልዐ ጽድቅ ዘበአማን ዘይትወሀብ ለመድኃኒተ ኵሉ ዓለም። ዘበልዖሂ የሐዩ እስከ ለዓለመ ዓለም።</a:t>
            </a:r>
            <a:endParaRPr sz="2200"/>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“ኣመስገነ ባረኸ ቈረስ ንደቀ መዛሙርቱ ኽኣ ንምድኃን ኵሉ ዓለም ዚወሃብ ሓቀኛ መብልዕ ጽድቂ ሥጋይ እዚ እዩ ውሰዱ ብልዑ ዝበልዖ ክሳዕ ዘለዓለም ኪድኅን እዩ። እናበለ ሃቦም።</a:t>
            </a:r>
            <a:endParaRPr b="0" i="0" sz="22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200" u="none">
              <a:solidFill>
                <a:schemeClr val="lt1"/>
              </a:solidFill>
              <a:latin typeface="Arial"/>
              <a:ea typeface="Arial"/>
              <a:cs typeface="Arial"/>
              <a:sym typeface="Arial"/>
            </a:endParaRPr>
          </a:p>
        </p:txBody>
      </p:sp>
      <p:sp>
        <p:nvSpPr>
          <p:cNvPr id="385" name="Google Shape;385;p59"/>
          <p:cNvSpPr txBox="1"/>
          <p:nvPr/>
        </p:nvSpPr>
        <p:spPr>
          <a:xfrm>
            <a:off x="4479225" y="255206"/>
            <a:ext cx="4426500" cy="4643100"/>
          </a:xfrm>
          <a:prstGeom prst="rect">
            <a:avLst/>
          </a:prstGeom>
          <a:noFill/>
          <a:ln>
            <a:noFill/>
          </a:ln>
        </p:spPr>
        <p:txBody>
          <a:bodyPr anchorCtr="0" anchor="t" bIns="91425" lIns="91425" spcFirstLastPara="1" rIns="91425" wrap="square" tIns="91425">
            <a:noAutofit/>
          </a:bodyPr>
          <a:lstStyle/>
          <a:p>
            <a:pPr indent="-382587" lvl="0" marL="465137" rtl="0" algn="l">
              <a:spcBef>
                <a:spcPts val="640"/>
              </a:spcBef>
              <a:spcAft>
                <a:spcPts val="0"/>
              </a:spcAft>
              <a:buClr>
                <a:srgbClr val="0000FF"/>
              </a:buClr>
              <a:buSzPts val="1900"/>
              <a:buFont typeface="Noto Sans Symbols"/>
              <a:buChar char="❖"/>
            </a:pPr>
            <a:r>
              <a:rPr lang="en" sz="1900" u="sng">
                <a:solidFill>
                  <a:schemeClr val="lt2"/>
                </a:solidFill>
              </a:rPr>
              <a:t>K</a:t>
            </a:r>
            <a:r>
              <a:rPr lang="en" sz="1900">
                <a:solidFill>
                  <a:schemeClr val="lt2"/>
                </a:solidFill>
              </a:rPr>
              <a:t>: </a:t>
            </a:r>
            <a:r>
              <a:rPr lang="en" sz="1900">
                <a:solidFill>
                  <a:srgbClr val="FFFF00"/>
                </a:solidFill>
              </a:rPr>
              <a:t>aikote bareke:: we-fetete:: wewe-habomu le-ardaīhu we-yibielomu nisu bilu z’hibist sigaye wi’itu mebli’a tsidq zebe-aman ze-yitwehab le-medhanīte kulu Alem:: zebe-liohī yehayu iske le-Aleme Alem:: </a:t>
            </a:r>
            <a:endParaRPr sz="1900">
              <a:solidFill>
                <a:srgbClr val="00FF00"/>
              </a:solidFill>
            </a:endParaRPr>
          </a:p>
          <a:p>
            <a:pPr indent="-331787" lvl="0" marL="465137" rtl="0" algn="l">
              <a:spcBef>
                <a:spcPts val="800"/>
              </a:spcBef>
              <a:spcAft>
                <a:spcPts val="0"/>
              </a:spcAft>
              <a:buClr>
                <a:srgbClr val="FF0000"/>
              </a:buClr>
              <a:buSzPts val="1900"/>
              <a:buFont typeface="Noto Sans Symbols"/>
              <a:buChar char="❖"/>
            </a:pPr>
            <a:r>
              <a:rPr lang="en" sz="1900" u="sng">
                <a:solidFill>
                  <a:srgbClr val="FFFF00"/>
                </a:solidFill>
              </a:rPr>
              <a:t>Pr</a:t>
            </a:r>
            <a:r>
              <a:rPr lang="en" sz="1900">
                <a:solidFill>
                  <a:srgbClr val="FFFF00"/>
                </a:solidFill>
              </a:rPr>
              <a:t>:</a:t>
            </a:r>
            <a:r>
              <a:rPr lang="en" sz="1900">
                <a:solidFill>
                  <a:schemeClr val="lt1"/>
                </a:solidFill>
              </a:rPr>
              <a:t> </a:t>
            </a:r>
            <a:r>
              <a:rPr lang="en" sz="1900">
                <a:solidFill>
                  <a:schemeClr val="lt2"/>
                </a:solidFill>
              </a:rPr>
              <a:t>And gave it to His disciples and said to them, Take, eat, this bread is My body, which is indeed the food of righteousness, and which is given for the salvation of all the world. He who will eat it shall live forever.</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0"/>
              </a:spcBef>
              <a:spcAft>
                <a:spcPts val="0"/>
              </a:spcAft>
              <a:buNone/>
            </a:pPr>
            <a:r>
              <a:t/>
            </a:r>
            <a:endParaRPr sz="1900"/>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91" name="Google Shape;391;p60"/>
          <p:cNvSpPr txBox="1"/>
          <p:nvPr>
            <p:ph idx="1" type="body"/>
          </p:nvPr>
        </p:nvSpPr>
        <p:spPr>
          <a:xfrm>
            <a:off x="325800" y="345275"/>
            <a:ext cx="4686600" cy="43944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100000"/>
              </a:lnSpc>
              <a:spcBef>
                <a:spcPts val="0"/>
              </a:spcBef>
              <a:spcAft>
                <a:spcPts val="0"/>
              </a:spcAft>
              <a:buClr>
                <a:srgbClr val="33CC33"/>
              </a:buClr>
              <a:buSzPts val="3000"/>
              <a:buChar char="❖"/>
            </a:pPr>
            <a:r>
              <a:rPr b="1" lang="en" sz="3000" u="sng">
                <a:solidFill>
                  <a:schemeClr val="lt2"/>
                </a:solidFill>
              </a:rPr>
              <a:t>ሕ</a:t>
            </a:r>
            <a:r>
              <a:rPr b="1" i="0" lang="en" sz="3000" u="none">
                <a:solidFill>
                  <a:schemeClr val="lt2"/>
                </a:solidFill>
              </a:rPr>
              <a:t>፡</a:t>
            </a:r>
            <a:r>
              <a:rPr b="0" i="0" lang="en" sz="3000" u="none">
                <a:solidFill>
                  <a:srgbClr val="FFFF00"/>
                </a:solidFill>
                <a:latin typeface="Arial"/>
                <a:ea typeface="Arial"/>
                <a:cs typeface="Arial"/>
                <a:sym typeface="Arial"/>
              </a:rPr>
              <a:t> አሜን አሜን አሜን ነአምን ወንትአመን ንሴብሓከ ኦ እግዚእነ ወአምላክነ ከመ ዝንቱ ውእቱ በአማን ነአምን።</a:t>
            </a:r>
            <a:endParaRPr sz="3000"/>
          </a:p>
          <a:p>
            <a:pPr indent="-452437" lvl="0" marL="465137" marR="0" rtl="0" algn="l">
              <a:lnSpc>
                <a:spcPct val="100000"/>
              </a:lnSpc>
              <a:spcBef>
                <a:spcPts val="640"/>
              </a:spcBef>
              <a:spcAft>
                <a:spcPts val="0"/>
              </a:spcAft>
              <a:buClr>
                <a:srgbClr val="FFFFFF"/>
              </a:buClr>
              <a:buSzPts val="3000"/>
              <a:buChar char="❖"/>
            </a:pPr>
            <a:r>
              <a:rPr b="0" i="0" lang="en" sz="3000" u="none">
                <a:solidFill>
                  <a:srgbClr val="FFFFFF"/>
                </a:solidFill>
                <a:latin typeface="Arial"/>
                <a:ea typeface="Arial"/>
                <a:cs typeface="Arial"/>
                <a:sym typeface="Arial"/>
              </a:rPr>
              <a:t>ኣሜን ኣሜን ኣሜን ንኣምንን ንእመንን እ</a:t>
            </a:r>
            <a:r>
              <a:rPr lang="en" sz="3000">
                <a:solidFill>
                  <a:srgbClr val="FFFFFF"/>
                </a:solidFill>
              </a:rPr>
              <a:t>ዚ በሓቂ ሥጋኻ ኸም ዝኾነ ንኣምንን ነመስግነካን።</a:t>
            </a:r>
            <a:endParaRPr b="1" i="0" sz="3000" u="none">
              <a:solidFill>
                <a:schemeClr val="lt1"/>
              </a:solidFill>
              <a:latin typeface="Arial"/>
              <a:ea typeface="Arial"/>
              <a:cs typeface="Arial"/>
              <a:sym typeface="Arial"/>
            </a:endParaRPr>
          </a:p>
          <a:p>
            <a:pPr indent="-261937" lvl="0" marL="465137" marR="0" rtl="0" algn="l">
              <a:lnSpc>
                <a:spcPct val="100000"/>
              </a:lnSpc>
              <a:spcBef>
                <a:spcPts val="640"/>
              </a:spcBef>
              <a:spcAft>
                <a:spcPts val="0"/>
              </a:spcAft>
              <a:buClr>
                <a:schemeClr val="accent1"/>
              </a:buClr>
              <a:buSzPts val="3200"/>
              <a:buFont typeface="Noto Sans Symbols"/>
              <a:buNone/>
            </a:pPr>
            <a:r>
              <a:t/>
            </a:r>
            <a:endParaRPr b="0" i="0" sz="3000" u="none">
              <a:solidFill>
                <a:schemeClr val="lt1"/>
              </a:solidFill>
              <a:latin typeface="Arial"/>
              <a:ea typeface="Arial"/>
              <a:cs typeface="Arial"/>
              <a:sym typeface="Arial"/>
            </a:endParaRPr>
          </a:p>
          <a:p>
            <a:pPr indent="-139700" lvl="0" marL="342900" marR="0" rtl="0" algn="l">
              <a:spcBef>
                <a:spcPts val="640"/>
              </a:spcBef>
              <a:spcAft>
                <a:spcPts val="0"/>
              </a:spcAft>
              <a:buClr>
                <a:schemeClr val="accent1"/>
              </a:buClr>
              <a:buSzPts val="3200"/>
              <a:buFont typeface="Noto Sans Symbols"/>
              <a:buNone/>
            </a:pPr>
            <a:r>
              <a:t/>
            </a:r>
            <a:endParaRPr b="0" i="0" sz="3000" u="none">
              <a:solidFill>
                <a:schemeClr val="lt1"/>
              </a:solidFill>
              <a:latin typeface="Arial"/>
              <a:ea typeface="Arial"/>
              <a:cs typeface="Arial"/>
              <a:sym typeface="Arial"/>
            </a:endParaRPr>
          </a:p>
        </p:txBody>
      </p:sp>
      <p:sp>
        <p:nvSpPr>
          <p:cNvPr id="392" name="Google Shape;392;p60"/>
          <p:cNvSpPr txBox="1"/>
          <p:nvPr/>
        </p:nvSpPr>
        <p:spPr>
          <a:xfrm>
            <a:off x="4493825" y="231150"/>
            <a:ext cx="4382700" cy="4643100"/>
          </a:xfrm>
          <a:prstGeom prst="rect">
            <a:avLst/>
          </a:prstGeom>
          <a:noFill/>
          <a:ln>
            <a:noFill/>
          </a:ln>
        </p:spPr>
        <p:txBody>
          <a:bodyPr anchorCtr="0" anchor="t" bIns="91425" lIns="91425" spcFirstLastPara="1" rIns="91425" wrap="square" tIns="91425">
            <a:noAutofit/>
          </a:bodyPr>
          <a:lstStyle/>
          <a:p>
            <a:pPr indent="-427037" lvl="0" marL="465137" rtl="0" algn="l">
              <a:spcBef>
                <a:spcPts val="640"/>
              </a:spcBef>
              <a:spcAft>
                <a:spcPts val="0"/>
              </a:spcAft>
              <a:buClr>
                <a:srgbClr val="0000FF"/>
              </a:buClr>
              <a:buSzPts val="2600"/>
              <a:buFont typeface="Noto Sans Symbols"/>
              <a:buChar char="❖"/>
            </a:pPr>
            <a:r>
              <a:rPr b="1" lang="en" sz="2600" u="sng">
                <a:solidFill>
                  <a:schemeClr val="lt2"/>
                </a:solidFill>
              </a:rPr>
              <a:t>H</a:t>
            </a:r>
            <a:r>
              <a:rPr b="1" lang="en" sz="2600">
                <a:solidFill>
                  <a:schemeClr val="lt2"/>
                </a:solidFill>
              </a:rPr>
              <a:t>: </a:t>
            </a:r>
            <a:r>
              <a:rPr lang="en" sz="2600">
                <a:solidFill>
                  <a:srgbClr val="FFFF00"/>
                </a:solidFill>
              </a:rPr>
              <a:t>Amien, Amien, Amien, n’Amin we-nit’amen ni’siebhake o Igzīine weAmlakine keme zintu wi’itu be-aman n’amin::</a:t>
            </a:r>
            <a:r>
              <a:rPr lang="en" sz="2600">
                <a:solidFill>
                  <a:srgbClr val="00FF00"/>
                </a:solidFill>
              </a:rPr>
              <a:t> </a:t>
            </a:r>
            <a:endParaRPr sz="2600">
              <a:solidFill>
                <a:srgbClr val="00FF00"/>
              </a:solidFill>
            </a:endParaRPr>
          </a:p>
          <a:p>
            <a:pPr indent="-376237" lvl="0" marL="465137" rtl="0" algn="l">
              <a:spcBef>
                <a:spcPts val="800"/>
              </a:spcBef>
              <a:spcAft>
                <a:spcPts val="0"/>
              </a:spcAft>
              <a:buClr>
                <a:srgbClr val="FF0000"/>
              </a:buClr>
              <a:buSzPts val="2600"/>
              <a:buFont typeface="Noto Sans Symbols"/>
              <a:buChar char="❖"/>
            </a:pPr>
            <a:r>
              <a:rPr lang="en" sz="2600" u="sng">
                <a:solidFill>
                  <a:srgbClr val="FFFF00"/>
                </a:solidFill>
              </a:rPr>
              <a:t>P</a:t>
            </a:r>
            <a:r>
              <a:rPr lang="en" sz="2600">
                <a:solidFill>
                  <a:srgbClr val="FFFF00"/>
                </a:solidFill>
              </a:rPr>
              <a:t>: </a:t>
            </a:r>
            <a:r>
              <a:rPr lang="en" sz="2600">
                <a:solidFill>
                  <a:schemeClr val="lt2"/>
                </a:solidFill>
              </a:rPr>
              <a:t>Amen Amen Amen: We believe and confess, we glorify thee, O our Lord and our God; that this is He we truly believe.</a:t>
            </a:r>
            <a:endParaRPr sz="2600"/>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398" name="Google Shape;398;p61"/>
          <p:cNvSpPr txBox="1"/>
          <p:nvPr>
            <p:ph idx="1" type="body"/>
          </p:nvPr>
        </p:nvSpPr>
        <p:spPr>
          <a:xfrm>
            <a:off x="340100" y="390488"/>
            <a:ext cx="4556700" cy="4591200"/>
          </a:xfrm>
          <a:prstGeom prst="rect">
            <a:avLst/>
          </a:prstGeom>
          <a:noFill/>
          <a:ln>
            <a:noFill/>
          </a:ln>
        </p:spPr>
        <p:txBody>
          <a:bodyPr anchorCtr="0" anchor="t" bIns="46025" lIns="92075" spcFirstLastPara="1" rIns="92075" wrap="square" tIns="46025">
            <a:noAutofit/>
          </a:bodyPr>
          <a:lstStyle/>
          <a:p>
            <a:pPr indent="-357187" lvl="0" marL="465137" marR="0" rtl="0" algn="l">
              <a:lnSpc>
                <a:spcPct val="100000"/>
              </a:lnSpc>
              <a:spcBef>
                <a:spcPts val="0"/>
              </a:spcBef>
              <a:spcAft>
                <a:spcPts val="0"/>
              </a:spcAft>
              <a:buClr>
                <a:srgbClr val="33CC33"/>
              </a:buClr>
              <a:buSzPts val="1700"/>
              <a:buChar char="❖"/>
            </a:pPr>
            <a:r>
              <a:rPr lang="en" sz="1700" u="sng">
                <a:solidFill>
                  <a:schemeClr val="lt2"/>
                </a:solidFill>
              </a:rPr>
              <a:t>ካ</a:t>
            </a:r>
            <a:r>
              <a:rPr b="0" i="0" lang="en" sz="1700" u="none">
                <a:solidFill>
                  <a:schemeClr val="lt2"/>
                </a:solidFill>
                <a:latin typeface="Arial"/>
                <a:ea typeface="Arial"/>
                <a:cs typeface="Arial"/>
                <a:sym typeface="Arial"/>
              </a:rPr>
              <a:t>፡</a:t>
            </a:r>
            <a:r>
              <a:rPr b="0" i="0" lang="en" sz="1700" u="none">
                <a:solidFill>
                  <a:srgbClr val="FFFF00"/>
                </a:solidFill>
                <a:latin typeface="Arial"/>
                <a:ea typeface="Arial"/>
                <a:cs typeface="Arial"/>
                <a:sym typeface="Arial"/>
              </a:rPr>
              <a:t> </a:t>
            </a:r>
            <a:r>
              <a:rPr lang="en" sz="1700">
                <a:solidFill>
                  <a:srgbClr val="FFFF00"/>
                </a:solidFill>
              </a:rPr>
              <a:t>ወካዕበ ነጸረ ዲበ ዝንቱ ጽዋዕ  ማየ ሕይወት ምስለ ወይን አእኰተ ባረከ። ወቀደሰ ወመጠዎሙ ለእሊአሁ ሐዋርያቲሁ ወይቤሎሙ ንሥኡ ስትዩ ዝጽዋዕ ደምየ ውእቱ ስቴ ሕይወት ዘበአማን። ዘስትየ እምኔሁ ቦ ሕይወት ዘለዓለም ንሥኡ ስትዩ እምኔሁ ኵልክሙ ይኩንክሙ ለሕይወት ወለመድኃኒት። </a:t>
            </a:r>
            <a:endParaRPr sz="1700"/>
          </a:p>
          <a:p>
            <a:pPr indent="-369887" lvl="0" marL="465137" marR="0" rtl="0" algn="l">
              <a:lnSpc>
                <a:spcPct val="100000"/>
              </a:lnSpc>
              <a:spcBef>
                <a:spcPts val="640"/>
              </a:spcBef>
              <a:spcAft>
                <a:spcPts val="0"/>
              </a:spcAft>
              <a:buClr>
                <a:srgbClr val="FFFFFF"/>
              </a:buClr>
              <a:buSzPts val="1700"/>
              <a:buChar char="❖"/>
            </a:pPr>
            <a:r>
              <a:rPr lang="en" sz="1700">
                <a:solidFill>
                  <a:srgbClr val="FFFFFF"/>
                </a:solidFill>
              </a:rPr>
              <a:t>ከም ብሓድሽ ድማ ኣብ ልዕሊ እዚ ጽዋዕ እዚ ማይ ሕይወት ምስ ወይኒ ተመልከተ ኣመስሀነ ባረኸ  ቐደሰ ነቶም ናቱ ሓዋርያት ከኣ “እዚ ጽዋዕ እዚ ናይ ብሓቂ መስተ ሕይወት ደመይ እዩ ውሰዱ ስተዩ” እናበለ ሃቦም። “ካብኡ ዝሰተየ ናይ ዘለዓለም ሕይወት ኣለዎ። ኵልኹም ንሕይወትን ንድኅነትን ኪኾነኩም ካብኡ ስተዩ” ኸኣ በሎም።</a:t>
            </a:r>
            <a:endParaRPr b="0" i="0" sz="1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7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700" u="none">
              <a:solidFill>
                <a:schemeClr val="lt1"/>
              </a:solidFill>
              <a:latin typeface="Arial"/>
              <a:ea typeface="Arial"/>
              <a:cs typeface="Arial"/>
              <a:sym typeface="Arial"/>
            </a:endParaRPr>
          </a:p>
        </p:txBody>
      </p:sp>
      <p:sp>
        <p:nvSpPr>
          <p:cNvPr id="399" name="Google Shape;399;p61"/>
          <p:cNvSpPr txBox="1"/>
          <p:nvPr/>
        </p:nvSpPr>
        <p:spPr>
          <a:xfrm>
            <a:off x="4449325" y="269081"/>
            <a:ext cx="4398600" cy="4591200"/>
          </a:xfrm>
          <a:prstGeom prst="rect">
            <a:avLst/>
          </a:prstGeom>
          <a:noFill/>
          <a:ln>
            <a:noFill/>
          </a:ln>
        </p:spPr>
        <p:txBody>
          <a:bodyPr anchorCtr="0" anchor="t" bIns="91425" lIns="91425" spcFirstLastPara="1" rIns="91425" wrap="square" tIns="91425">
            <a:noAutofit/>
          </a:bodyPr>
          <a:lstStyle/>
          <a:p>
            <a:pPr indent="-363537" lvl="0" marL="465137" rtl="0" algn="l">
              <a:spcBef>
                <a:spcPts val="640"/>
              </a:spcBef>
              <a:spcAft>
                <a:spcPts val="0"/>
              </a:spcAft>
              <a:buClr>
                <a:srgbClr val="0000FF"/>
              </a:buClr>
              <a:buSzPts val="1600"/>
              <a:buFont typeface="Noto Sans Symbols"/>
              <a:buChar char="❖"/>
            </a:pPr>
            <a:r>
              <a:rPr lang="en" sz="1600" u="sng">
                <a:solidFill>
                  <a:schemeClr val="lt2"/>
                </a:solidFill>
              </a:rPr>
              <a:t>K</a:t>
            </a:r>
            <a:r>
              <a:rPr lang="en" sz="1600">
                <a:solidFill>
                  <a:schemeClr val="lt2"/>
                </a:solidFill>
              </a:rPr>
              <a:t>: </a:t>
            </a:r>
            <a:r>
              <a:rPr lang="en" sz="1600">
                <a:solidFill>
                  <a:srgbClr val="FFFF00"/>
                </a:solidFill>
              </a:rPr>
              <a:t>we-kaibe netsere dībe zintu tsiwa’i maye hywet misle weyn aikote bareke:: we-qedese we-meTewomu le-ilei’ahu hawaryatihu we-yibielomu nisu sitiyu zi’tsiwa demiye wi’itu sitie hywet zebe-aman:: ze-sitiye imniehu bo hywet zele-Alem nisu sitiyu im’niehu kulikimu yikunikimu le-hywet wele-medhanīt:: </a:t>
            </a:r>
            <a:endParaRPr sz="1600">
              <a:solidFill>
                <a:srgbClr val="00FF00"/>
              </a:solidFill>
            </a:endParaRPr>
          </a:p>
          <a:p>
            <a:pPr indent="-312737" lvl="0" marL="465137" rtl="0" algn="l">
              <a:spcBef>
                <a:spcPts val="800"/>
              </a:spcBef>
              <a:spcAft>
                <a:spcPts val="0"/>
              </a:spcAft>
              <a:buClr>
                <a:srgbClr val="FF0000"/>
              </a:buClr>
              <a:buSzPts val="1600"/>
              <a:buFont typeface="Noto Sans Symbols"/>
              <a:buChar char="❖"/>
            </a:pPr>
            <a:r>
              <a:rPr lang="en" sz="1600" u="sng">
                <a:solidFill>
                  <a:srgbClr val="FFFF00"/>
                </a:solidFill>
              </a:rPr>
              <a:t>Pr</a:t>
            </a:r>
            <a:r>
              <a:rPr lang="en" sz="1600">
                <a:solidFill>
                  <a:srgbClr val="FFFF00"/>
                </a:solidFill>
              </a:rPr>
              <a:t>:</a:t>
            </a:r>
            <a:r>
              <a:rPr lang="en" sz="1600">
                <a:solidFill>
                  <a:schemeClr val="lt1"/>
                </a:solidFill>
              </a:rPr>
              <a:t> </a:t>
            </a:r>
            <a:r>
              <a:rPr lang="en" sz="1600">
                <a:solidFill>
                  <a:schemeClr val="lt2"/>
                </a:solidFill>
              </a:rPr>
              <a:t>He also looked upon this cup, the water of life with wine, gave thanks, blessed, sanctified, gave it to His apostles and said unto them, Take, drink; this  cup  is  My blood which is the drink of life indeed. He who drinks of it will have eternal life. Take, drink of it, all of you, that it may be to you for life and salvation</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0"/>
              </a:spcBef>
              <a:spcAft>
                <a:spcPts val="0"/>
              </a:spcAft>
              <a:buNone/>
            </a:pPr>
            <a:r>
              <a:t/>
            </a:r>
            <a:endParaRPr sz="1600"/>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05" name="Google Shape;405;p62"/>
          <p:cNvSpPr txBox="1"/>
          <p:nvPr>
            <p:ph idx="1" type="body"/>
          </p:nvPr>
        </p:nvSpPr>
        <p:spPr>
          <a:xfrm>
            <a:off x="413325" y="364325"/>
            <a:ext cx="4557000" cy="4394400"/>
          </a:xfrm>
          <a:prstGeom prst="rect">
            <a:avLst/>
          </a:prstGeom>
          <a:noFill/>
          <a:ln>
            <a:noFill/>
          </a:ln>
        </p:spPr>
        <p:txBody>
          <a:bodyPr anchorCtr="0" anchor="t" bIns="46025" lIns="92075" spcFirstLastPara="1" rIns="92075" wrap="square" tIns="46025">
            <a:noAutofit/>
          </a:bodyPr>
          <a:lstStyle/>
          <a:p>
            <a:pPr indent="-420687" lvl="0" marL="465137" marR="0" rtl="0" algn="l">
              <a:lnSpc>
                <a:spcPct val="100000"/>
              </a:lnSpc>
              <a:spcBef>
                <a:spcPts val="0"/>
              </a:spcBef>
              <a:spcAft>
                <a:spcPts val="0"/>
              </a:spcAft>
              <a:buClr>
                <a:srgbClr val="33CC33"/>
              </a:buClr>
              <a:buSzPts val="2700"/>
              <a:buChar char="❖"/>
            </a:pPr>
            <a:r>
              <a:rPr b="1" lang="en" sz="2700" u="sng">
                <a:solidFill>
                  <a:schemeClr val="lt2"/>
                </a:solidFill>
              </a:rPr>
              <a:t>ሕ</a:t>
            </a:r>
            <a:r>
              <a:rPr b="1" i="0" lang="en" sz="2700" u="none">
                <a:solidFill>
                  <a:schemeClr val="lt2"/>
                </a:solidFill>
              </a:rPr>
              <a:t>፡</a:t>
            </a:r>
            <a:r>
              <a:rPr b="0" i="0" lang="en" sz="2700" u="none">
                <a:solidFill>
                  <a:srgbClr val="FFFF00"/>
                </a:solidFill>
                <a:latin typeface="Arial"/>
                <a:ea typeface="Arial"/>
                <a:cs typeface="Arial"/>
                <a:sym typeface="Arial"/>
              </a:rPr>
              <a:t> አሜን አሜን አሜን ነአምን ወንትአመን ንሴብሓከ ኦ እግዚእነ ወአምላክነ ዝንቱ ውእቱ በአማን ነአምን።</a:t>
            </a:r>
            <a:endParaRPr sz="2700"/>
          </a:p>
          <a:p>
            <a:pPr indent="-433387" lvl="0" marL="465137" marR="0" rtl="0" algn="l">
              <a:lnSpc>
                <a:spcPct val="100000"/>
              </a:lnSpc>
              <a:spcBef>
                <a:spcPts val="640"/>
              </a:spcBef>
              <a:spcAft>
                <a:spcPts val="0"/>
              </a:spcAft>
              <a:buClr>
                <a:srgbClr val="FFFFFF"/>
              </a:buClr>
              <a:buSzPts val="2700"/>
              <a:buChar char="❖"/>
            </a:pPr>
            <a:r>
              <a:rPr b="0" i="0" lang="en" sz="2700" u="none">
                <a:solidFill>
                  <a:srgbClr val="FFFFFF"/>
                </a:solidFill>
                <a:latin typeface="Arial"/>
                <a:ea typeface="Arial"/>
                <a:cs typeface="Arial"/>
                <a:sym typeface="Arial"/>
              </a:rPr>
              <a:t>ኣሜን ኣሜን ኣሜን ንኣምን ንእመንን ኦ ጐይታናን ኣምላኽናን ነመስግነካ ኣሎና፡ እዚ ከም ዝኾነ ብሓቂ ንኣምን።</a:t>
            </a:r>
            <a:endParaRPr b="0" i="0" sz="2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1" i="0" sz="2700" u="none">
              <a:solidFill>
                <a:schemeClr val="lt1"/>
              </a:solidFill>
              <a:latin typeface="Arial"/>
              <a:ea typeface="Arial"/>
              <a:cs typeface="Arial"/>
              <a:sym typeface="Arial"/>
            </a:endParaRPr>
          </a:p>
          <a:p>
            <a:pPr indent="-261937" lvl="0" marL="465137" marR="0" rtl="0" algn="l">
              <a:lnSpc>
                <a:spcPct val="100000"/>
              </a:lnSpc>
              <a:spcBef>
                <a:spcPts val="640"/>
              </a:spcBef>
              <a:spcAft>
                <a:spcPts val="0"/>
              </a:spcAft>
              <a:buClr>
                <a:schemeClr val="accent1"/>
              </a:buClr>
              <a:buSzPts val="3200"/>
              <a:buFont typeface="Noto Sans Symbols"/>
              <a:buNone/>
            </a:pPr>
            <a:r>
              <a:t/>
            </a:r>
            <a:endParaRPr b="0" i="0" sz="2700" u="none">
              <a:solidFill>
                <a:schemeClr val="lt1"/>
              </a:solidFill>
              <a:latin typeface="Arial"/>
              <a:ea typeface="Arial"/>
              <a:cs typeface="Arial"/>
              <a:sym typeface="Arial"/>
            </a:endParaRPr>
          </a:p>
          <a:p>
            <a:pPr indent="-139700" lvl="0" marL="342900" marR="0" rtl="0" algn="l">
              <a:spcBef>
                <a:spcPts val="640"/>
              </a:spcBef>
              <a:spcAft>
                <a:spcPts val="0"/>
              </a:spcAft>
              <a:buClr>
                <a:schemeClr val="accent1"/>
              </a:buClr>
              <a:buSzPts val="3200"/>
              <a:buFont typeface="Noto Sans Symbols"/>
              <a:buNone/>
            </a:pPr>
            <a:r>
              <a:t/>
            </a:r>
            <a:endParaRPr b="0" i="0" sz="2700" u="none">
              <a:solidFill>
                <a:schemeClr val="lt1"/>
              </a:solidFill>
              <a:latin typeface="Arial"/>
              <a:ea typeface="Arial"/>
              <a:cs typeface="Arial"/>
              <a:sym typeface="Arial"/>
            </a:endParaRPr>
          </a:p>
        </p:txBody>
      </p:sp>
      <p:sp>
        <p:nvSpPr>
          <p:cNvPr id="406" name="Google Shape;406;p62"/>
          <p:cNvSpPr txBox="1"/>
          <p:nvPr/>
        </p:nvSpPr>
        <p:spPr>
          <a:xfrm>
            <a:off x="4650725" y="174000"/>
            <a:ext cx="4289700" cy="4643100"/>
          </a:xfrm>
          <a:prstGeom prst="rect">
            <a:avLst/>
          </a:prstGeom>
          <a:noFill/>
          <a:ln>
            <a:noFill/>
          </a:ln>
        </p:spPr>
        <p:txBody>
          <a:bodyPr anchorCtr="0" anchor="t" bIns="91425" lIns="91425" spcFirstLastPara="1" rIns="91425" wrap="square" tIns="91425">
            <a:noAutofit/>
          </a:bodyPr>
          <a:lstStyle/>
          <a:p>
            <a:pPr indent="-420687" lvl="0" marL="465137" rtl="0" algn="l">
              <a:spcBef>
                <a:spcPts val="640"/>
              </a:spcBef>
              <a:spcAft>
                <a:spcPts val="0"/>
              </a:spcAft>
              <a:buClr>
                <a:srgbClr val="0000FF"/>
              </a:buClr>
              <a:buSzPts val="2500"/>
              <a:buFont typeface="Noto Sans Symbols"/>
              <a:buChar char="❖"/>
            </a:pPr>
            <a:r>
              <a:rPr b="1" lang="en" sz="2500" u="sng">
                <a:solidFill>
                  <a:schemeClr val="lt2"/>
                </a:solidFill>
              </a:rPr>
              <a:t>H</a:t>
            </a:r>
            <a:r>
              <a:rPr b="1" lang="en" sz="2500">
                <a:solidFill>
                  <a:schemeClr val="lt2"/>
                </a:solidFill>
              </a:rPr>
              <a:t>: </a:t>
            </a:r>
            <a:r>
              <a:rPr lang="en" sz="2500">
                <a:solidFill>
                  <a:srgbClr val="FFFF00"/>
                </a:solidFill>
              </a:rPr>
              <a:t>Amien, Amien, Amien, ne’Amin we-nit’amin ni’siebhake o Igzī’ine weAmlakene  zintu wi’itu be-aman ne’amin::</a:t>
            </a:r>
            <a:r>
              <a:rPr lang="en" sz="2500">
                <a:solidFill>
                  <a:srgbClr val="00FF00"/>
                </a:solidFill>
              </a:rPr>
              <a:t> </a:t>
            </a:r>
            <a:endParaRPr sz="2500">
              <a:solidFill>
                <a:srgbClr val="00FF00"/>
              </a:solidFill>
            </a:endParaRPr>
          </a:p>
          <a:p>
            <a:pPr indent="-369887" lvl="0" marL="465137" rtl="0" algn="l">
              <a:spcBef>
                <a:spcPts val="800"/>
              </a:spcBef>
              <a:spcAft>
                <a:spcPts val="0"/>
              </a:spcAft>
              <a:buClr>
                <a:srgbClr val="FF0000"/>
              </a:buClr>
              <a:buSzPts val="2500"/>
              <a:buFont typeface="Noto Sans Symbols"/>
              <a:buChar char="❖"/>
            </a:pPr>
            <a:r>
              <a:rPr lang="en" sz="2500" u="sng">
                <a:solidFill>
                  <a:srgbClr val="FFFF00"/>
                </a:solidFill>
              </a:rPr>
              <a:t>P</a:t>
            </a:r>
            <a:r>
              <a:rPr lang="en" sz="2500">
                <a:solidFill>
                  <a:srgbClr val="FFFF00"/>
                </a:solidFill>
              </a:rPr>
              <a:t>: </a:t>
            </a:r>
            <a:r>
              <a:rPr lang="en" sz="2500">
                <a:solidFill>
                  <a:schemeClr val="lt2"/>
                </a:solidFill>
              </a:rPr>
              <a:t>Amen Amen Amen: We believe and confess, we glorify thee, O our Lord and our God; that this is He we truly believe.</a:t>
            </a:r>
            <a:endParaRPr sz="2500"/>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12" name="Google Shape;412;p63"/>
          <p:cNvSpPr txBox="1"/>
          <p:nvPr>
            <p:ph idx="1" type="body"/>
          </p:nvPr>
        </p:nvSpPr>
        <p:spPr>
          <a:xfrm>
            <a:off x="354850" y="238100"/>
            <a:ext cx="4493700" cy="4591200"/>
          </a:xfrm>
          <a:prstGeom prst="rect">
            <a:avLst/>
          </a:prstGeom>
          <a:noFill/>
          <a:ln>
            <a:noFill/>
          </a:ln>
        </p:spPr>
        <p:txBody>
          <a:bodyPr anchorCtr="0" anchor="t" bIns="46025" lIns="92075" spcFirstLastPara="1" rIns="92075" wrap="square" tIns="46025">
            <a:noAutofit/>
          </a:bodyPr>
          <a:lstStyle/>
          <a:p>
            <a:pPr indent="-420687" lvl="0" marL="465137" marR="0" rtl="0" algn="l">
              <a:lnSpc>
                <a:spcPct val="100000"/>
              </a:lnSpc>
              <a:spcBef>
                <a:spcPts val="0"/>
              </a:spcBef>
              <a:spcAft>
                <a:spcPts val="0"/>
              </a:spcAft>
              <a:buClr>
                <a:srgbClr val="33CC33"/>
              </a:buClr>
              <a:buSzPts val="2700"/>
              <a:buChar char="❖"/>
            </a:pPr>
            <a:r>
              <a:rPr lang="en" sz="2700" u="sng">
                <a:solidFill>
                  <a:schemeClr val="lt2"/>
                </a:solidFill>
              </a:rPr>
              <a:t>ካ</a:t>
            </a:r>
            <a:r>
              <a:rPr b="0" i="0" lang="en" sz="2700" u="none">
                <a:solidFill>
                  <a:schemeClr val="lt2"/>
                </a:solidFill>
                <a:latin typeface="Arial"/>
                <a:ea typeface="Arial"/>
                <a:cs typeface="Arial"/>
                <a:sym typeface="Arial"/>
              </a:rPr>
              <a:t>፡</a:t>
            </a:r>
            <a:r>
              <a:rPr b="0" i="0" lang="en" sz="2700" u="none">
                <a:solidFill>
                  <a:srgbClr val="FFFF00"/>
                </a:solidFill>
                <a:latin typeface="Arial"/>
                <a:ea typeface="Arial"/>
                <a:cs typeface="Arial"/>
                <a:sym typeface="Arial"/>
              </a:rPr>
              <a:t> </a:t>
            </a:r>
            <a:r>
              <a:rPr lang="en" sz="2700">
                <a:solidFill>
                  <a:srgbClr val="FFFF00"/>
                </a:solidFill>
              </a:rPr>
              <a:t>እለ ተጋባእክሙ ውስተ ዛቲ ቤተ ጸሎት ምጽላየ ኵሎሙ መሃይምናን ወመሃይምናት።</a:t>
            </a:r>
            <a:endParaRPr sz="2700"/>
          </a:p>
          <a:p>
            <a:pPr indent="-433387" lvl="0" marL="465137" marR="0" rtl="0" algn="l">
              <a:lnSpc>
                <a:spcPct val="100000"/>
              </a:lnSpc>
              <a:spcBef>
                <a:spcPts val="640"/>
              </a:spcBef>
              <a:spcAft>
                <a:spcPts val="0"/>
              </a:spcAft>
              <a:buClr>
                <a:srgbClr val="FFFFFF"/>
              </a:buClr>
              <a:buSzPts val="2700"/>
              <a:buChar char="❖"/>
            </a:pPr>
            <a:r>
              <a:rPr lang="en" sz="2700">
                <a:solidFill>
                  <a:srgbClr val="FFFFFF"/>
                </a:solidFill>
              </a:rPr>
              <a:t>ኣቱም ኣብዛ ናይ ኵሎም ምእመናንን ምእመናትን መጸልዩ ዝኾነት ቤት ጸሎት ዝተጋባእኩም ንሕይወትን ንድኅነትን ኪኾነኩም ኵልኹም ካብኡ ስተዩ።</a:t>
            </a:r>
            <a:endParaRPr b="0" i="0" sz="2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7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700" u="none">
              <a:solidFill>
                <a:schemeClr val="lt1"/>
              </a:solidFill>
              <a:latin typeface="Arial"/>
              <a:ea typeface="Arial"/>
              <a:cs typeface="Arial"/>
              <a:sym typeface="Arial"/>
            </a:endParaRPr>
          </a:p>
        </p:txBody>
      </p:sp>
      <p:sp>
        <p:nvSpPr>
          <p:cNvPr id="413" name="Google Shape;413;p63"/>
          <p:cNvSpPr txBox="1"/>
          <p:nvPr/>
        </p:nvSpPr>
        <p:spPr>
          <a:xfrm>
            <a:off x="4555425" y="179000"/>
            <a:ext cx="4337400" cy="4643100"/>
          </a:xfrm>
          <a:prstGeom prst="rect">
            <a:avLst/>
          </a:prstGeom>
          <a:noFill/>
          <a:ln>
            <a:noFill/>
          </a:ln>
        </p:spPr>
        <p:txBody>
          <a:bodyPr anchorCtr="0" anchor="t" bIns="91425" lIns="91425" spcFirstLastPara="1" rIns="91425" wrap="square" tIns="91425">
            <a:noAutofit/>
          </a:bodyPr>
          <a:lstStyle/>
          <a:p>
            <a:pPr indent="-439737" lvl="0" marL="465137" rtl="0" algn="l">
              <a:spcBef>
                <a:spcPts val="640"/>
              </a:spcBef>
              <a:spcAft>
                <a:spcPts val="0"/>
              </a:spcAft>
              <a:buClr>
                <a:srgbClr val="0000FF"/>
              </a:buClr>
              <a:buSzPts val="2800"/>
              <a:buFont typeface="Noto Sans Symbols"/>
              <a:buChar char="❖"/>
            </a:pPr>
            <a:r>
              <a:rPr lang="en" sz="2800" u="sng">
                <a:solidFill>
                  <a:schemeClr val="lt2"/>
                </a:solidFill>
              </a:rPr>
              <a:t>K</a:t>
            </a:r>
            <a:r>
              <a:rPr lang="en" sz="2800">
                <a:solidFill>
                  <a:schemeClr val="lt2"/>
                </a:solidFill>
              </a:rPr>
              <a:t>: </a:t>
            </a:r>
            <a:r>
              <a:rPr lang="en" sz="2800">
                <a:solidFill>
                  <a:srgbClr val="FFFF00"/>
                </a:solidFill>
              </a:rPr>
              <a:t>ile tegaba’ikimu wiste zatī biete tselot mitslaye kulimu mehayminan we-mehayminat:: </a:t>
            </a:r>
            <a:endParaRPr sz="2800">
              <a:solidFill>
                <a:srgbClr val="00FF00"/>
              </a:solidFill>
            </a:endParaRPr>
          </a:p>
          <a:p>
            <a:pPr indent="-388937" lvl="0" marL="465137" rtl="0" algn="l">
              <a:spcBef>
                <a:spcPts val="800"/>
              </a:spcBef>
              <a:spcAft>
                <a:spcPts val="0"/>
              </a:spcAft>
              <a:buClr>
                <a:srgbClr val="FF0000"/>
              </a:buClr>
              <a:buSzPts val="2800"/>
              <a:buFont typeface="Noto Sans Symbols"/>
              <a:buChar char="❖"/>
            </a:pPr>
            <a:r>
              <a:rPr lang="en" sz="2800" u="sng">
                <a:solidFill>
                  <a:srgbClr val="FFFF00"/>
                </a:solidFill>
              </a:rPr>
              <a:t>Pr</a:t>
            </a:r>
            <a:r>
              <a:rPr lang="en" sz="2800">
                <a:solidFill>
                  <a:srgbClr val="FFFF00"/>
                </a:solidFill>
              </a:rPr>
              <a:t>:</a:t>
            </a:r>
            <a:r>
              <a:rPr lang="en" sz="2800">
                <a:solidFill>
                  <a:schemeClr val="lt1"/>
                </a:solidFill>
              </a:rPr>
              <a:t> </a:t>
            </a:r>
            <a:r>
              <a:rPr lang="en" sz="2800">
                <a:solidFill>
                  <a:schemeClr val="lt2"/>
                </a:solidFill>
              </a:rPr>
              <a:t>ye who have gathered in this house of prayer where all the faithful men and women pray.</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0"/>
              </a:spcBef>
              <a:spcAft>
                <a:spcPts val="0"/>
              </a:spcAft>
              <a:buNone/>
            </a:pPr>
            <a:r>
              <a:t/>
            </a:r>
            <a:endParaRPr sz="2800"/>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19" name="Google Shape;419;p64"/>
          <p:cNvSpPr txBox="1"/>
          <p:nvPr>
            <p:ph idx="1" type="body"/>
          </p:nvPr>
        </p:nvSpPr>
        <p:spPr>
          <a:xfrm>
            <a:off x="391225" y="368550"/>
            <a:ext cx="4724400" cy="46350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33CC33"/>
              </a:buClr>
              <a:buSzPts val="2800"/>
              <a:buFont typeface="Noto Sans Symbols"/>
              <a:buChar char="❖"/>
            </a:pPr>
            <a:r>
              <a:rPr b="1" lang="en" sz="2800" u="sng">
                <a:solidFill>
                  <a:schemeClr val="lt2"/>
                </a:solidFill>
              </a:rPr>
              <a:t>ሕ</a:t>
            </a:r>
            <a:r>
              <a:rPr b="1" i="0" lang="en" sz="2800">
                <a:solidFill>
                  <a:schemeClr val="lt2"/>
                </a:solidFill>
              </a:rPr>
              <a:t>፡</a:t>
            </a:r>
            <a:r>
              <a:rPr b="0" i="0" lang="en" sz="2800" u="none">
                <a:solidFill>
                  <a:srgbClr val="FFFF00"/>
                </a:solidFill>
                <a:latin typeface="Arial"/>
                <a:ea typeface="Arial"/>
                <a:cs typeface="Arial"/>
                <a:sym typeface="Arial"/>
              </a:rPr>
              <a:t> ንዜኑ ሞተከ እግዚኦ ወትንሣኤከ ቅድስተ፣ </a:t>
            </a:r>
            <a:r>
              <a:rPr b="0" i="0" lang="en" sz="2800" u="none">
                <a:solidFill>
                  <a:srgbClr val="FFFF00"/>
                </a:solidFill>
                <a:latin typeface="Arial"/>
                <a:ea typeface="Arial"/>
                <a:cs typeface="Arial"/>
                <a:sym typeface="Arial"/>
              </a:rPr>
              <a:t>ነአምን ዕርገተገከ ወዳግመ ምጽአተከ ንሴብሓከ </a:t>
            </a:r>
            <a:endParaRPr b="0" i="0" sz="2800" u="none">
              <a:solidFill>
                <a:schemeClr val="lt2"/>
              </a:solidFill>
              <a:latin typeface="Arial"/>
              <a:ea typeface="Arial"/>
              <a:cs typeface="Arial"/>
              <a:sym typeface="Arial"/>
            </a:endParaRPr>
          </a:p>
          <a:p>
            <a:pPr indent="-439737" lvl="0" marL="465137" marR="0" rtl="0" algn="l">
              <a:lnSpc>
                <a:spcPct val="100000"/>
              </a:lnSpc>
              <a:spcBef>
                <a:spcPts val="640"/>
              </a:spcBef>
              <a:spcAft>
                <a:spcPts val="0"/>
              </a:spcAft>
              <a:buClr>
                <a:srgbClr val="FFFFFF"/>
              </a:buClr>
              <a:buSzPts val="2800"/>
              <a:buFont typeface="Noto Sans Symbols"/>
              <a:buChar char="❖"/>
            </a:pPr>
            <a:r>
              <a:rPr b="0" i="0" lang="en" sz="2800" u="none">
                <a:solidFill>
                  <a:srgbClr val="FFFFFF"/>
                </a:solidFill>
                <a:latin typeface="Arial"/>
                <a:ea typeface="Arial"/>
                <a:cs typeface="Arial"/>
                <a:sym typeface="Arial"/>
              </a:rPr>
              <a:t>ኦ ጐይታ፡ ሙማትካን ቅድስቲ ትንሣኤካን ነዘንቱ፡ ዕርገትካን ዳግማይ ምጽኣትካንውን ንኣምን። ነመስግነካን ንእመነካን።</a:t>
            </a:r>
            <a:endParaRPr b="0" i="0" sz="2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2800">
              <a:solidFill>
                <a:srgbClr val="FFFFFF"/>
              </a:solidFill>
            </a:endParaRPr>
          </a:p>
        </p:txBody>
      </p:sp>
      <p:sp>
        <p:nvSpPr>
          <p:cNvPr id="420" name="Google Shape;420;p64"/>
          <p:cNvSpPr txBox="1"/>
          <p:nvPr/>
        </p:nvSpPr>
        <p:spPr>
          <a:xfrm>
            <a:off x="4608700" y="213150"/>
            <a:ext cx="4206300" cy="4714200"/>
          </a:xfrm>
          <a:prstGeom prst="rect">
            <a:avLst/>
          </a:prstGeom>
          <a:noFill/>
          <a:ln>
            <a:noFill/>
          </a:ln>
        </p:spPr>
        <p:txBody>
          <a:bodyPr anchorCtr="0" anchor="t" bIns="91425" lIns="91425" spcFirstLastPara="1" rIns="91425" wrap="square" tIns="91425">
            <a:noAutofit/>
          </a:bodyPr>
          <a:lstStyle/>
          <a:p>
            <a:pPr indent="-420687" lvl="0" marL="465137" rtl="0" algn="l">
              <a:spcBef>
                <a:spcPts val="640"/>
              </a:spcBef>
              <a:spcAft>
                <a:spcPts val="0"/>
              </a:spcAft>
              <a:buClr>
                <a:srgbClr val="0000FF"/>
              </a:buClr>
              <a:buSzPts val="2500"/>
              <a:buFont typeface="Noto Sans Symbols"/>
              <a:buChar char="❖"/>
            </a:pPr>
            <a:r>
              <a:rPr b="1" lang="en" sz="2500" u="sng">
                <a:solidFill>
                  <a:schemeClr val="lt2"/>
                </a:solidFill>
              </a:rPr>
              <a:t>H</a:t>
            </a:r>
            <a:r>
              <a:rPr b="1" lang="en" sz="2500">
                <a:solidFill>
                  <a:schemeClr val="lt2"/>
                </a:solidFill>
              </a:rPr>
              <a:t>: </a:t>
            </a:r>
            <a:r>
              <a:rPr lang="en" sz="2500">
                <a:solidFill>
                  <a:srgbClr val="FFFF00"/>
                </a:solidFill>
              </a:rPr>
              <a:t>nizienu moteke Igzīo we-tinsa’ieke qidst, ne’amin irgeteke we-dagim mitsateke ni’siebihake</a:t>
            </a:r>
            <a:endParaRPr sz="2500">
              <a:solidFill>
                <a:srgbClr val="FFFF00"/>
              </a:solidFill>
            </a:endParaRPr>
          </a:p>
          <a:p>
            <a:pPr indent="-369887" lvl="0" marL="465137" rtl="0" algn="l">
              <a:spcBef>
                <a:spcPts val="800"/>
              </a:spcBef>
              <a:spcAft>
                <a:spcPts val="0"/>
              </a:spcAft>
              <a:buClr>
                <a:srgbClr val="FF0000"/>
              </a:buClr>
              <a:buSzPts val="2500"/>
              <a:buFont typeface="Noto Sans Symbols"/>
              <a:buChar char="❖"/>
            </a:pPr>
            <a:r>
              <a:rPr lang="en" sz="2500" u="sng">
                <a:solidFill>
                  <a:srgbClr val="FFFF00"/>
                </a:solidFill>
              </a:rPr>
              <a:t>P</a:t>
            </a:r>
            <a:r>
              <a:rPr lang="en" sz="2500">
                <a:solidFill>
                  <a:srgbClr val="FFFF00"/>
                </a:solidFill>
              </a:rPr>
              <a:t>:</a:t>
            </a:r>
            <a:r>
              <a:rPr b="1" lang="en" sz="2500">
                <a:solidFill>
                  <a:schemeClr val="lt1"/>
                </a:solidFill>
              </a:rPr>
              <a:t> </a:t>
            </a:r>
            <a:r>
              <a:rPr lang="en" sz="2500">
                <a:solidFill>
                  <a:schemeClr val="lt2"/>
                </a:solidFill>
              </a:rPr>
              <a:t>We proclaim Thy death, Lord, and Thy holy resurrection; we believe in Thy ascension and Thy second advent We glorify Thee,</a:t>
            </a:r>
            <a:endParaRPr sz="2500">
              <a:solidFill>
                <a:schemeClr val="lt2"/>
              </a:solidFill>
            </a:endParaRPr>
          </a:p>
          <a:p>
            <a:pPr indent="0" lvl="0" marL="0" rtl="0" algn="l">
              <a:spcBef>
                <a:spcPts val="0"/>
              </a:spcBef>
              <a:spcAft>
                <a:spcPts val="0"/>
              </a:spcAft>
              <a:buNone/>
            </a:pPr>
            <a:r>
              <a:t/>
            </a:r>
            <a:endParaRPr sz="250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75" name="Google Shape;175;p29"/>
          <p:cNvSpPr txBox="1"/>
          <p:nvPr>
            <p:ph idx="1" type="body"/>
          </p:nvPr>
        </p:nvSpPr>
        <p:spPr>
          <a:xfrm>
            <a:off x="394475" y="261938"/>
            <a:ext cx="4539000" cy="4635000"/>
          </a:xfrm>
          <a:prstGeom prst="rect">
            <a:avLst/>
          </a:prstGeom>
          <a:noFill/>
          <a:ln>
            <a:noFill/>
          </a:ln>
        </p:spPr>
        <p:txBody>
          <a:bodyPr anchorCtr="0" anchor="t" bIns="46025" lIns="92075" spcFirstLastPara="1" rIns="92075" wrap="square" tIns="46025">
            <a:noAutofit/>
          </a:bodyPr>
          <a:lstStyle/>
          <a:p>
            <a:pPr indent="-376237" lvl="0" marL="465137" marR="0" rtl="0" algn="l">
              <a:lnSpc>
                <a:spcPct val="100000"/>
              </a:lnSpc>
              <a:spcBef>
                <a:spcPts val="0"/>
              </a:spcBef>
              <a:spcAft>
                <a:spcPts val="0"/>
              </a:spcAft>
              <a:buClr>
                <a:srgbClr val="33CC33"/>
              </a:buClr>
              <a:buSzPts val="2200"/>
              <a:buFont typeface="Noto Sans Symbols"/>
              <a:buChar char="❖"/>
            </a:pPr>
            <a:r>
              <a:rPr lang="en" sz="2200" u="sng">
                <a:solidFill>
                  <a:schemeClr val="lt2"/>
                </a:solidFill>
              </a:rPr>
              <a:t>ካ</a:t>
            </a:r>
            <a:r>
              <a:rPr lang="en" sz="2200">
                <a:solidFill>
                  <a:schemeClr val="lt2"/>
                </a:solidFill>
              </a:rPr>
              <a:t>፦</a:t>
            </a:r>
            <a:r>
              <a:rPr lang="en" sz="2200">
                <a:solidFill>
                  <a:srgbClr val="FFFF00"/>
                </a:solidFill>
              </a:rPr>
              <a:t> አኮቴተ ቁርባን ዘቅዱስ ጎርጎርዮስ ኤጲስ ቆጶስ ዘኑሲስ</a:t>
            </a:r>
            <a:br>
              <a:rPr lang="en" sz="2200">
                <a:solidFill>
                  <a:srgbClr val="FFFF00"/>
                </a:solidFill>
              </a:rPr>
            </a:br>
            <a:r>
              <a:rPr lang="en" sz="2200">
                <a:solidFill>
                  <a:srgbClr val="FFFF00"/>
                </a:solidFill>
              </a:rPr>
              <a:t>እኁሁ ለባስልዮስ ጸሎቱ ወበረከቱ የሀሉ ምስለ ኩልነ ሕዝበ ክርስትያን ለዓለም ዓለም ኣሜን።</a:t>
            </a:r>
            <a:endParaRPr b="0" i="0" sz="2200" u="none" cap="none" strike="noStrike">
              <a:solidFill>
                <a:srgbClr val="FFFF00"/>
              </a:solidFill>
              <a:latin typeface="Arial"/>
              <a:ea typeface="Arial"/>
              <a:cs typeface="Arial"/>
              <a:sym typeface="Arial"/>
            </a:endParaRPr>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ናይ ኑሲስ ኤጲስ ቆጶስ ጎርጎርዮስ ኃው ባስልዮስ ዝደረሶ ናይ ቁርባን ምስጋና: ጸሎቱን በረኸት ኣምላኹን ምስ ኲልን ሕዝበ ክርስትያን ይኹን።ንሃገርና ኤርትራ ኸኣ ብረድኤት ንዘለዓለም ዓለም ይሓልወልና ኣሜን።</a:t>
            </a:r>
            <a:endParaRPr sz="2200">
              <a:solidFill>
                <a:srgbClr val="FFFFFF"/>
              </a:solidFill>
            </a:endParaRPr>
          </a:p>
          <a:p>
            <a:pPr indent="0" lvl="0" marL="0" marR="0" rtl="0" algn="l">
              <a:lnSpc>
                <a:spcPct val="100000"/>
              </a:lnSpc>
              <a:spcBef>
                <a:spcPts val="800"/>
              </a:spcBef>
              <a:spcAft>
                <a:spcPts val="0"/>
              </a:spcAft>
              <a:buNone/>
            </a:pPr>
            <a:r>
              <a:t/>
            </a:r>
            <a:endParaRPr sz="2200"/>
          </a:p>
        </p:txBody>
      </p:sp>
      <p:sp>
        <p:nvSpPr>
          <p:cNvPr id="176" name="Google Shape;176;p29"/>
          <p:cNvSpPr txBox="1"/>
          <p:nvPr/>
        </p:nvSpPr>
        <p:spPr>
          <a:xfrm>
            <a:off x="4636025" y="225450"/>
            <a:ext cx="4243500" cy="4574100"/>
          </a:xfrm>
          <a:prstGeom prst="rect">
            <a:avLst/>
          </a:prstGeom>
          <a:noFill/>
          <a:ln>
            <a:noFill/>
          </a:ln>
        </p:spPr>
        <p:txBody>
          <a:bodyPr anchorCtr="0" anchor="t" bIns="91425" lIns="91425" spcFirstLastPara="1" rIns="91425" wrap="square" tIns="91425">
            <a:noAutofit/>
          </a:bodyPr>
          <a:lstStyle/>
          <a:p>
            <a:pPr indent="-382587" lvl="0" marL="465137" rtl="0" algn="l">
              <a:spcBef>
                <a:spcPts val="0"/>
              </a:spcBef>
              <a:spcAft>
                <a:spcPts val="0"/>
              </a:spcAft>
              <a:buClr>
                <a:srgbClr val="0000FF"/>
              </a:buClr>
              <a:buSzPts val="2300"/>
              <a:buFont typeface="Noto Sans Symbols"/>
              <a:buChar char="❖"/>
            </a:pPr>
            <a:r>
              <a:rPr lang="en" sz="2300" u="sng">
                <a:solidFill>
                  <a:schemeClr val="lt2"/>
                </a:solidFill>
              </a:rPr>
              <a:t>K</a:t>
            </a:r>
            <a:r>
              <a:rPr lang="en" sz="2300">
                <a:solidFill>
                  <a:schemeClr val="lt2"/>
                </a:solidFill>
              </a:rPr>
              <a:t>: </a:t>
            </a:r>
            <a:r>
              <a:rPr lang="en" sz="2300">
                <a:solidFill>
                  <a:srgbClr val="FFFF00"/>
                </a:solidFill>
              </a:rPr>
              <a:t>akotiete qurban ze-qidus Gorgoryos iepīs qopos ze-nusīs ihuhu le-Basilyos tselotu we-bereketu yehalu misle kuline hizbe kristīyan le-Alem Alem amien.</a:t>
            </a:r>
            <a:endParaRPr sz="2300">
              <a:solidFill>
                <a:srgbClr val="FFFF00"/>
              </a:solidFill>
            </a:endParaRPr>
          </a:p>
          <a:p>
            <a:pPr indent="-357187" lvl="0" marL="465137" rtl="0" algn="l">
              <a:spcBef>
                <a:spcPts val="800"/>
              </a:spcBef>
              <a:spcAft>
                <a:spcPts val="0"/>
              </a:spcAft>
              <a:buClr>
                <a:srgbClr val="FF0000"/>
              </a:buClr>
              <a:buSzPts val="2300"/>
              <a:buFont typeface="Noto Sans Symbols"/>
              <a:buChar char="❖"/>
            </a:pPr>
            <a:r>
              <a:rPr lang="en" sz="2300" u="sng">
                <a:solidFill>
                  <a:srgbClr val="FFFF00"/>
                </a:solidFill>
              </a:rPr>
              <a:t>Pr</a:t>
            </a:r>
            <a:r>
              <a:rPr b="1" lang="en" sz="2300">
                <a:solidFill>
                  <a:srgbClr val="FFFF66"/>
                </a:solidFill>
              </a:rPr>
              <a:t>:</a:t>
            </a:r>
            <a:r>
              <a:rPr lang="en" sz="2300">
                <a:solidFill>
                  <a:schemeClr val="lt2"/>
                </a:solidFill>
              </a:rPr>
              <a:t> Anaphora of Gregory, Bishop of Nyssa and brother of Basil: may his prayer and blessing be with all of us unto the ages of ages. Amen.</a:t>
            </a:r>
            <a:endParaRPr sz="2300">
              <a:solidFill>
                <a:schemeClr val="lt2"/>
              </a:solidFill>
            </a:endParaRPr>
          </a:p>
          <a:p>
            <a:pPr indent="0" lvl="0" marL="465137" rtl="0" algn="l">
              <a:spcBef>
                <a:spcPts val="800"/>
              </a:spcBef>
              <a:spcAft>
                <a:spcPts val="0"/>
              </a:spcAft>
              <a:buNone/>
            </a:pPr>
            <a:r>
              <a:t/>
            </a:r>
            <a:endParaRPr sz="2300"/>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26" name="Google Shape;426;p65"/>
          <p:cNvSpPr txBox="1"/>
          <p:nvPr>
            <p:ph idx="1" type="body"/>
          </p:nvPr>
        </p:nvSpPr>
        <p:spPr>
          <a:xfrm>
            <a:off x="432100" y="273300"/>
            <a:ext cx="4510800" cy="46350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33CC33"/>
              </a:buClr>
              <a:buSzPts val="3400"/>
              <a:buFont typeface="Noto Sans Symbols"/>
              <a:buChar char="❖"/>
            </a:pPr>
            <a:r>
              <a:rPr b="1" lang="en" sz="3400" u="sng">
                <a:solidFill>
                  <a:schemeClr val="lt2"/>
                </a:solidFill>
              </a:rPr>
              <a:t>ሕ</a:t>
            </a:r>
            <a:r>
              <a:rPr b="1" i="0" lang="en" sz="3400">
                <a:solidFill>
                  <a:schemeClr val="lt2"/>
                </a:solidFill>
              </a:rPr>
              <a:t>፡</a:t>
            </a:r>
            <a:r>
              <a:rPr b="0" i="0" lang="en" sz="3400" u="none">
                <a:solidFill>
                  <a:srgbClr val="FFFF00"/>
                </a:solidFill>
                <a:latin typeface="Arial"/>
                <a:ea typeface="Arial"/>
                <a:cs typeface="Arial"/>
                <a:sym typeface="Arial"/>
              </a:rPr>
              <a:t> </a:t>
            </a:r>
            <a:r>
              <a:rPr lang="en" sz="3400">
                <a:solidFill>
                  <a:srgbClr val="FFFF00"/>
                </a:solidFill>
              </a:rPr>
              <a:t>ወንትአመነከ ንስእለከ ወናስተብቍዓከ ኦ እግዚእነ ወአምላክነ። </a:t>
            </a:r>
            <a:endParaRPr sz="3400">
              <a:solidFill>
                <a:srgbClr val="FFFF00"/>
              </a:solidFill>
            </a:endParaRPr>
          </a:p>
          <a:p>
            <a:pPr indent="-465137" lvl="0" marL="465137" marR="0" rtl="0" algn="l">
              <a:lnSpc>
                <a:spcPct val="100000"/>
              </a:lnSpc>
              <a:spcBef>
                <a:spcPts val="0"/>
              </a:spcBef>
              <a:spcAft>
                <a:spcPts val="0"/>
              </a:spcAft>
              <a:buClr>
                <a:schemeClr val="lt2"/>
              </a:buClr>
              <a:buSzPts val="3400"/>
              <a:buFont typeface="Noto Sans Symbols"/>
              <a:buChar char="❖"/>
            </a:pPr>
            <a:r>
              <a:rPr lang="en" sz="3400">
                <a:solidFill>
                  <a:schemeClr val="lt2"/>
                </a:solidFill>
              </a:rPr>
              <a:t>ኦ ጐይታናን ኣምላኽናን ንልምነካን ንምሕጸነካን ኣሎና።</a:t>
            </a:r>
            <a:endParaRPr sz="3400">
              <a:solidFill>
                <a:schemeClr val="lt2"/>
              </a:solidFill>
            </a:endParaRPr>
          </a:p>
          <a:p>
            <a:pPr indent="0" lvl="0" marL="465137" marR="0" rtl="0" algn="l">
              <a:lnSpc>
                <a:spcPct val="100000"/>
              </a:lnSpc>
              <a:spcBef>
                <a:spcPts val="0"/>
              </a:spcBef>
              <a:spcAft>
                <a:spcPts val="0"/>
              </a:spcAft>
              <a:buNone/>
            </a:pPr>
            <a:r>
              <a:t/>
            </a:r>
            <a:endParaRPr sz="2600">
              <a:solidFill>
                <a:srgbClr val="FFFF00"/>
              </a:solidFill>
            </a:endParaRPr>
          </a:p>
          <a:p>
            <a:pPr indent="0" lvl="0" marL="0" marR="0" rtl="0" algn="l">
              <a:lnSpc>
                <a:spcPct val="100000"/>
              </a:lnSpc>
              <a:spcBef>
                <a:spcPts val="800"/>
              </a:spcBef>
              <a:spcAft>
                <a:spcPts val="0"/>
              </a:spcAft>
              <a:buNone/>
            </a:pPr>
            <a:r>
              <a:t/>
            </a:r>
            <a:endParaRPr sz="2600">
              <a:solidFill>
                <a:srgbClr val="FFFFFF"/>
              </a:solidFill>
            </a:endParaRPr>
          </a:p>
        </p:txBody>
      </p:sp>
      <p:sp>
        <p:nvSpPr>
          <p:cNvPr id="427" name="Google Shape;427;p65"/>
          <p:cNvSpPr txBox="1"/>
          <p:nvPr/>
        </p:nvSpPr>
        <p:spPr>
          <a:xfrm>
            <a:off x="4463800" y="270300"/>
            <a:ext cx="4329600" cy="4714200"/>
          </a:xfrm>
          <a:prstGeom prst="rect">
            <a:avLst/>
          </a:prstGeom>
          <a:noFill/>
          <a:ln>
            <a:noFill/>
          </a:ln>
        </p:spPr>
        <p:txBody>
          <a:bodyPr anchorCtr="0" anchor="t" bIns="91425" lIns="91425" spcFirstLastPara="1" rIns="91425" wrap="square" tIns="91425">
            <a:noAutofit/>
          </a:bodyPr>
          <a:lstStyle/>
          <a:p>
            <a:pPr indent="-452437" lvl="0" marL="465137" rtl="0" algn="l">
              <a:spcBef>
                <a:spcPts val="640"/>
              </a:spcBef>
              <a:spcAft>
                <a:spcPts val="0"/>
              </a:spcAft>
              <a:buClr>
                <a:srgbClr val="0000FF"/>
              </a:buClr>
              <a:buSzPts val="3000"/>
              <a:buFont typeface="Noto Sans Symbols"/>
              <a:buChar char="❖"/>
            </a:pPr>
            <a:r>
              <a:rPr b="1" lang="en" sz="3000" u="sng">
                <a:solidFill>
                  <a:schemeClr val="lt2"/>
                </a:solidFill>
              </a:rPr>
              <a:t>H</a:t>
            </a:r>
            <a:r>
              <a:rPr b="1" lang="en" sz="3000">
                <a:solidFill>
                  <a:schemeClr val="lt2"/>
                </a:solidFill>
              </a:rPr>
              <a:t>: </a:t>
            </a:r>
            <a:r>
              <a:rPr lang="en" sz="3000">
                <a:solidFill>
                  <a:srgbClr val="FFFF00"/>
                </a:solidFill>
              </a:rPr>
              <a:t>we-nitameneke ni’sieleke we-nastebequo’ake O Igzī’ine weAmlakine  </a:t>
            </a:r>
            <a:endParaRPr sz="3000">
              <a:solidFill>
                <a:srgbClr val="FFFF00"/>
              </a:solidFill>
            </a:endParaRPr>
          </a:p>
          <a:p>
            <a:pPr indent="-401637" lvl="0" marL="465137" rtl="0" algn="l">
              <a:spcBef>
                <a:spcPts val="800"/>
              </a:spcBef>
              <a:spcAft>
                <a:spcPts val="0"/>
              </a:spcAft>
              <a:buClr>
                <a:srgbClr val="FF0000"/>
              </a:buClr>
              <a:buSzPts val="3000"/>
              <a:buFont typeface="Noto Sans Symbols"/>
              <a:buChar char="❖"/>
            </a:pPr>
            <a:r>
              <a:rPr lang="en" sz="3000" u="sng">
                <a:solidFill>
                  <a:srgbClr val="FFFF00"/>
                </a:solidFill>
              </a:rPr>
              <a:t>P</a:t>
            </a:r>
            <a:r>
              <a:rPr lang="en" sz="3000">
                <a:solidFill>
                  <a:srgbClr val="FFFF00"/>
                </a:solidFill>
              </a:rPr>
              <a:t>:</a:t>
            </a:r>
            <a:r>
              <a:rPr b="1" lang="en" sz="3000">
                <a:solidFill>
                  <a:schemeClr val="lt1"/>
                </a:solidFill>
              </a:rPr>
              <a:t> </a:t>
            </a:r>
            <a:r>
              <a:rPr lang="en" sz="3000">
                <a:solidFill>
                  <a:schemeClr val="lt2"/>
                </a:solidFill>
              </a:rPr>
              <a:t>and confess Thee, we plead Thee and supplicate Thee, O our Lord and God.</a:t>
            </a:r>
            <a:endParaRPr sz="3000">
              <a:solidFill>
                <a:schemeClr val="lt2"/>
              </a:solidFill>
            </a:endParaRPr>
          </a:p>
          <a:p>
            <a:pPr indent="0" lvl="0" marL="0" rtl="0" algn="l">
              <a:spcBef>
                <a:spcPts val="0"/>
              </a:spcBef>
              <a:spcAft>
                <a:spcPts val="0"/>
              </a:spcAft>
              <a:buNone/>
            </a:pPr>
            <a:r>
              <a:t/>
            </a:r>
            <a:endParaRPr sz="3000"/>
          </a:p>
        </p:txBody>
      </p:sp>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33" name="Google Shape;433;p66"/>
          <p:cNvSpPr txBox="1"/>
          <p:nvPr>
            <p:ph idx="1" type="body"/>
          </p:nvPr>
        </p:nvSpPr>
        <p:spPr>
          <a:xfrm>
            <a:off x="356075" y="333350"/>
            <a:ext cx="4431000" cy="45912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200"/>
              <a:buChar char="❖"/>
            </a:pPr>
            <a:r>
              <a:rPr lang="en" sz="2200" u="sng">
                <a:solidFill>
                  <a:schemeClr val="lt2"/>
                </a:solidFill>
              </a:rPr>
              <a:t>ካ</a:t>
            </a:r>
            <a:r>
              <a:rPr b="0" i="0" lang="en" sz="2200" u="none">
                <a:solidFill>
                  <a:schemeClr val="lt2"/>
                </a:solidFill>
                <a:latin typeface="Arial"/>
                <a:ea typeface="Arial"/>
                <a:cs typeface="Arial"/>
                <a:sym typeface="Arial"/>
              </a:rPr>
              <a:t>፡</a:t>
            </a:r>
            <a:r>
              <a:rPr b="0" i="0" lang="en" sz="2200" u="none">
                <a:solidFill>
                  <a:srgbClr val="FFFF00"/>
                </a:solidFill>
                <a:latin typeface="Arial"/>
                <a:ea typeface="Arial"/>
                <a:cs typeface="Arial"/>
                <a:sym typeface="Arial"/>
              </a:rPr>
              <a:t> </a:t>
            </a:r>
            <a:r>
              <a:rPr lang="en" sz="2200">
                <a:solidFill>
                  <a:srgbClr val="FFFF00"/>
                </a:solidFill>
              </a:rPr>
              <a:t>ቀዳሚሁ ቃል። ውእቱ ቃል ቃለ እግዚአብሔር። ውእቱ ቃል ሥጋ ኮነ ወኀደረ ላዕሌነ ወሠወሮ እምኔነ። ለብሰ ሥጋ ዘይማስን ወረሰዮ ዘኢይማስን ወበይእቲ ሥጋ ተቀሥፈ ዘኢይትቀሠፍ አምላክ።</a:t>
            </a:r>
            <a:endParaRPr sz="2200"/>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ቃል ቀዳማይ እዩ: እቲ ቓል ከኣ ቓል እግዚኣብሔር እዩ። እቲ ቓ ሰብ ኮነ ኣባና ኃደረ ካባና ድማ ሠወሮ። ዚጠፍእ ሥጋ ለበስ ዘይጠፍእ ድማ ገበሮ። በታ ሥጋ እቲኣ ዘይግረፍ ኣምላኽ ተገርፈ።</a:t>
            </a:r>
            <a:endParaRPr b="0" i="0" sz="22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200" u="none">
              <a:solidFill>
                <a:schemeClr val="lt1"/>
              </a:solidFill>
              <a:latin typeface="Arial"/>
              <a:ea typeface="Arial"/>
              <a:cs typeface="Arial"/>
              <a:sym typeface="Arial"/>
            </a:endParaRPr>
          </a:p>
        </p:txBody>
      </p:sp>
      <p:sp>
        <p:nvSpPr>
          <p:cNvPr id="434" name="Google Shape;434;p66"/>
          <p:cNvSpPr txBox="1"/>
          <p:nvPr/>
        </p:nvSpPr>
        <p:spPr>
          <a:xfrm>
            <a:off x="4344900" y="269075"/>
            <a:ext cx="4523400" cy="4591200"/>
          </a:xfrm>
          <a:prstGeom prst="rect">
            <a:avLst/>
          </a:prstGeom>
          <a:noFill/>
          <a:ln>
            <a:noFill/>
          </a:ln>
        </p:spPr>
        <p:txBody>
          <a:bodyPr anchorCtr="0" anchor="t" bIns="91425" lIns="91425" spcFirstLastPara="1" rIns="91425" wrap="square" tIns="91425">
            <a:noAutofit/>
          </a:bodyPr>
          <a:lstStyle/>
          <a:p>
            <a:pPr indent="-382587" lvl="0" marL="465137" rtl="0" algn="l">
              <a:spcBef>
                <a:spcPts val="640"/>
              </a:spcBef>
              <a:spcAft>
                <a:spcPts val="0"/>
              </a:spcAft>
              <a:buClr>
                <a:srgbClr val="0000FF"/>
              </a:buClr>
              <a:buSzPts val="1900"/>
              <a:buFont typeface="Noto Sans Symbols"/>
              <a:buChar char="❖"/>
            </a:pPr>
            <a:r>
              <a:rPr lang="en" sz="1900" u="sng">
                <a:solidFill>
                  <a:schemeClr val="lt2"/>
                </a:solidFill>
              </a:rPr>
              <a:t>K</a:t>
            </a:r>
            <a:r>
              <a:rPr lang="en" sz="1900">
                <a:solidFill>
                  <a:schemeClr val="lt2"/>
                </a:solidFill>
              </a:rPr>
              <a:t>: </a:t>
            </a:r>
            <a:r>
              <a:rPr lang="en" sz="1900">
                <a:solidFill>
                  <a:srgbClr val="FFFF00"/>
                </a:solidFill>
              </a:rPr>
              <a:t>qedamīhu qal:: wi’itu qal qale Igzīabhier:: wi’itu qal siga kone we-hadere lailiene we-sewero im-niene:: le-bise siga ze-yimasin we-reseyo ze-īymasin webe-yi’itī siga teqesire ze-īyitqesef Amlak:: </a:t>
            </a:r>
            <a:endParaRPr sz="1900">
              <a:solidFill>
                <a:srgbClr val="00FF00"/>
              </a:solidFill>
            </a:endParaRPr>
          </a:p>
          <a:p>
            <a:pPr indent="-331787" lvl="0" marL="465137" rtl="0" algn="l">
              <a:spcBef>
                <a:spcPts val="800"/>
              </a:spcBef>
              <a:spcAft>
                <a:spcPts val="0"/>
              </a:spcAft>
              <a:buClr>
                <a:srgbClr val="FF0000"/>
              </a:buClr>
              <a:buSzPts val="1900"/>
              <a:buFont typeface="Noto Sans Symbols"/>
              <a:buChar char="❖"/>
            </a:pPr>
            <a:r>
              <a:rPr lang="en" sz="1900" u="sng">
                <a:solidFill>
                  <a:srgbClr val="FFFF00"/>
                </a:solidFill>
              </a:rPr>
              <a:t>Pr</a:t>
            </a:r>
            <a:r>
              <a:rPr lang="en" sz="1900">
                <a:solidFill>
                  <a:srgbClr val="FFFF00"/>
                </a:solidFill>
              </a:rPr>
              <a:t>:</a:t>
            </a:r>
            <a:r>
              <a:rPr lang="en" sz="1900">
                <a:solidFill>
                  <a:schemeClr val="lt1"/>
                </a:solidFill>
              </a:rPr>
              <a:t> </a:t>
            </a:r>
            <a:r>
              <a:rPr lang="en" sz="1900">
                <a:solidFill>
                  <a:schemeClr val="lt2"/>
                </a:solidFill>
              </a:rPr>
              <a:t>In the beginning was the Word, and that Word was the Word of God, and that Word was made flesh and dwelt among us, and His flesh hid Him from us.He put on mortal flesh and made it immortal, and through this flesh, God who can never be scourged, was scourged.</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0"/>
              </a:spcBef>
              <a:spcAft>
                <a:spcPts val="0"/>
              </a:spcAft>
              <a:buNone/>
            </a:pPr>
            <a:r>
              <a:t/>
            </a:r>
            <a:endParaRPr sz="1900"/>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40" name="Google Shape;440;p67"/>
          <p:cNvSpPr txBox="1"/>
          <p:nvPr>
            <p:ph idx="1" type="body"/>
          </p:nvPr>
        </p:nvSpPr>
        <p:spPr>
          <a:xfrm>
            <a:off x="369925" y="333350"/>
            <a:ext cx="4328400" cy="4591200"/>
          </a:xfrm>
          <a:prstGeom prst="rect">
            <a:avLst/>
          </a:prstGeom>
          <a:noFill/>
          <a:ln>
            <a:noFill/>
          </a:ln>
        </p:spPr>
        <p:txBody>
          <a:bodyPr anchorCtr="0" anchor="t" bIns="46025" lIns="92075" spcFirstLastPara="1" rIns="92075" wrap="square" tIns="46025">
            <a:noAutofit/>
          </a:bodyPr>
          <a:lstStyle/>
          <a:p>
            <a:pPr indent="-363537" lvl="0" marL="465137" marR="0" rtl="0" algn="l">
              <a:lnSpc>
                <a:spcPct val="100000"/>
              </a:lnSpc>
              <a:spcBef>
                <a:spcPts val="0"/>
              </a:spcBef>
              <a:spcAft>
                <a:spcPts val="0"/>
              </a:spcAft>
              <a:buClr>
                <a:srgbClr val="33CC33"/>
              </a:buClr>
              <a:buSzPts val="1800"/>
              <a:buChar char="❖"/>
            </a:pPr>
            <a:r>
              <a:rPr lang="en" sz="1800" u="sng">
                <a:solidFill>
                  <a:schemeClr val="lt2"/>
                </a:solidFill>
              </a:rPr>
              <a:t>ካ</a:t>
            </a:r>
            <a:r>
              <a:rPr b="0" i="0" lang="en" sz="1800" u="none">
                <a:solidFill>
                  <a:schemeClr val="lt2"/>
                </a:solidFill>
                <a:latin typeface="Arial"/>
                <a:ea typeface="Arial"/>
                <a:cs typeface="Arial"/>
                <a:sym typeface="Arial"/>
              </a:rPr>
              <a:t>፡</a:t>
            </a:r>
            <a:r>
              <a:rPr b="0" i="0" lang="en" sz="1800" u="none">
                <a:solidFill>
                  <a:srgbClr val="FFFF00"/>
                </a:solidFill>
                <a:latin typeface="Arial"/>
                <a:ea typeface="Arial"/>
                <a:cs typeface="Arial"/>
                <a:sym typeface="Arial"/>
              </a:rPr>
              <a:t> </a:t>
            </a:r>
            <a:r>
              <a:rPr lang="en" sz="1800">
                <a:solidFill>
                  <a:srgbClr val="FFFF00"/>
                </a:solidFill>
              </a:rPr>
              <a:t>ንዑ ትርአዩ ዘንተ ቅሥፈተ እለ ትሳተፉ ሕማመ ቢጽክሙ ወእለ ትትዌከፋ ሕማመ ፍቁራኒክሙ። ዕፁብ ውእቱ ለዘያሬእዮ በዓይን ወመድምም ውእቱ ለዘይስምዖ በእዝን። ንዑ ትርአዩ ጽፍዓተ መላትሕ እምገብር ወተኰርዖተ ርእስ በበትር በዐወደ ሊቃነ ካህናት።</a:t>
            </a:r>
            <a:endParaRPr sz="1800"/>
          </a:p>
          <a:p>
            <a:pPr indent="-376237" lvl="0" marL="465137" marR="0" rtl="0" algn="l">
              <a:lnSpc>
                <a:spcPct val="100000"/>
              </a:lnSpc>
              <a:spcBef>
                <a:spcPts val="640"/>
              </a:spcBef>
              <a:spcAft>
                <a:spcPts val="0"/>
              </a:spcAft>
              <a:buClr>
                <a:srgbClr val="FFFFFF"/>
              </a:buClr>
              <a:buSzPts val="1800"/>
              <a:buChar char="❖"/>
            </a:pPr>
            <a:r>
              <a:rPr lang="en" sz="1800">
                <a:solidFill>
                  <a:srgbClr val="FFFFFF"/>
                </a:solidFill>
              </a:rPr>
              <a:t>ኣቱም አብ መከራ ብጻይኩም እትሳተፉን ሕማም ፈተውትኹም ከኣ እትካፈሉን ነዚ መግረፍቲ እዚ ኽትርእዩ ንዑ። ብዓይኒ ንዚርእዮ ዕፁብ እዩ። ብእዝኒ ንዚሰምዖ ድማ መስደምም እዩ። ብኢድ ባርያኡ ምጽፋዑን ኣብ መጋባእያ ሊቃነ ካህናት ብዘንጊ ርእሱ ምውቃዑን ክርትእዩ ንዑ።</a:t>
            </a:r>
            <a:endParaRPr b="0" i="0" sz="1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8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800" u="none">
              <a:solidFill>
                <a:schemeClr val="lt1"/>
              </a:solidFill>
              <a:latin typeface="Arial"/>
              <a:ea typeface="Arial"/>
              <a:cs typeface="Arial"/>
              <a:sym typeface="Arial"/>
            </a:endParaRPr>
          </a:p>
        </p:txBody>
      </p:sp>
      <p:sp>
        <p:nvSpPr>
          <p:cNvPr id="441" name="Google Shape;441;p67"/>
          <p:cNvSpPr txBox="1"/>
          <p:nvPr/>
        </p:nvSpPr>
        <p:spPr>
          <a:xfrm>
            <a:off x="4191000" y="219038"/>
            <a:ext cx="4526100" cy="4526700"/>
          </a:xfrm>
          <a:prstGeom prst="rect">
            <a:avLst/>
          </a:prstGeom>
          <a:noFill/>
          <a:ln>
            <a:noFill/>
          </a:ln>
        </p:spPr>
        <p:txBody>
          <a:bodyPr anchorCtr="0" anchor="t" bIns="91425" lIns="91425" spcFirstLastPara="1" rIns="91425" wrap="square" tIns="91425">
            <a:noAutofit/>
          </a:bodyPr>
          <a:lstStyle/>
          <a:p>
            <a:pPr indent="-363537" lvl="0" marL="465137" rtl="0" algn="l">
              <a:spcBef>
                <a:spcPts val="640"/>
              </a:spcBef>
              <a:spcAft>
                <a:spcPts val="0"/>
              </a:spcAft>
              <a:buClr>
                <a:srgbClr val="0000FF"/>
              </a:buClr>
              <a:buSzPts val="1600"/>
              <a:buFont typeface="Noto Sans Symbols"/>
              <a:buChar char="❖"/>
            </a:pPr>
            <a:r>
              <a:rPr lang="en" sz="1600" u="sng">
                <a:solidFill>
                  <a:schemeClr val="lt2"/>
                </a:solidFill>
              </a:rPr>
              <a:t>K</a:t>
            </a:r>
            <a:r>
              <a:rPr lang="en" sz="1600">
                <a:solidFill>
                  <a:schemeClr val="lt2"/>
                </a:solidFill>
              </a:rPr>
              <a:t>: </a:t>
            </a:r>
            <a:r>
              <a:rPr lang="en" sz="1600">
                <a:solidFill>
                  <a:srgbClr val="FFFF00"/>
                </a:solidFill>
              </a:rPr>
              <a:t>ni’u tiriyo zente qisfete ile tisatefa himame bītsikimu we-ile titwiekefa himame fiquranīkimu:: itsub wi’itu leze-yarieiyo be-Ayn we-medmim wi’itu leze-yismio be-izn:: ni’u tirayo tsifAte melatih im-gebir we-tekorote rise be-betir be-awede līqane kahinat:: </a:t>
            </a:r>
            <a:endParaRPr sz="1600">
              <a:solidFill>
                <a:srgbClr val="00FF00"/>
              </a:solidFill>
            </a:endParaRPr>
          </a:p>
          <a:p>
            <a:pPr indent="-312737" lvl="0" marL="465137" rtl="0" algn="l">
              <a:spcBef>
                <a:spcPts val="800"/>
              </a:spcBef>
              <a:spcAft>
                <a:spcPts val="0"/>
              </a:spcAft>
              <a:buClr>
                <a:srgbClr val="FF0000"/>
              </a:buClr>
              <a:buSzPts val="1600"/>
              <a:buFont typeface="Noto Sans Symbols"/>
              <a:buChar char="❖"/>
            </a:pPr>
            <a:r>
              <a:rPr lang="en" sz="1600" u="sng">
                <a:solidFill>
                  <a:srgbClr val="FFFF00"/>
                </a:solidFill>
              </a:rPr>
              <a:t>Pr</a:t>
            </a:r>
            <a:r>
              <a:rPr lang="en" sz="1600">
                <a:solidFill>
                  <a:srgbClr val="FFFF00"/>
                </a:solidFill>
              </a:rPr>
              <a:t>:</a:t>
            </a:r>
            <a:r>
              <a:rPr lang="en" sz="1600">
                <a:solidFill>
                  <a:schemeClr val="lt1"/>
                </a:solidFill>
              </a:rPr>
              <a:t> </a:t>
            </a:r>
            <a:r>
              <a:rPr lang="en" sz="1600">
                <a:solidFill>
                  <a:schemeClr val="lt2"/>
                </a:solidFill>
              </a:rPr>
              <a:t>Lift.Ye who are willing to partake of the suffering of your neighbours and to  take upon yourselves the sufferings of your beloved ones, come to see this scourge. It is astonishing to him who looks at it with his eyes, and amazing to him who listens to it with his ears. Come ye to see the smiting on the cheeks by a servant and the beating  on the head with sticks in the court of the chief Priest.</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0"/>
              </a:spcBef>
              <a:spcAft>
                <a:spcPts val="0"/>
              </a:spcAft>
              <a:buNone/>
            </a:pPr>
            <a:r>
              <a:t/>
            </a:r>
            <a:endParaRPr sz="1600"/>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47" name="Google Shape;447;p68"/>
          <p:cNvSpPr txBox="1"/>
          <p:nvPr>
            <p:ph idx="1" type="body"/>
          </p:nvPr>
        </p:nvSpPr>
        <p:spPr>
          <a:xfrm>
            <a:off x="369925" y="314288"/>
            <a:ext cx="4049700" cy="4591200"/>
          </a:xfrm>
          <a:prstGeom prst="rect">
            <a:avLst/>
          </a:prstGeom>
          <a:noFill/>
          <a:ln>
            <a:noFill/>
          </a:ln>
        </p:spPr>
        <p:txBody>
          <a:bodyPr anchorCtr="0" anchor="t" bIns="46025" lIns="92075" spcFirstLastPara="1" rIns="92075" wrap="square" tIns="46025">
            <a:noAutofit/>
          </a:bodyPr>
          <a:lstStyle/>
          <a:p>
            <a:pPr indent="-363537" lvl="0" marL="465137" marR="0" rtl="0" algn="l">
              <a:lnSpc>
                <a:spcPct val="100000"/>
              </a:lnSpc>
              <a:spcBef>
                <a:spcPts val="0"/>
              </a:spcBef>
              <a:spcAft>
                <a:spcPts val="0"/>
              </a:spcAft>
              <a:buClr>
                <a:srgbClr val="33CC33"/>
              </a:buClr>
              <a:buSzPts val="1800"/>
              <a:buChar char="❖"/>
            </a:pPr>
            <a:r>
              <a:rPr lang="en" sz="1800" u="sng">
                <a:solidFill>
                  <a:schemeClr val="lt2"/>
                </a:solidFill>
              </a:rPr>
              <a:t>ካ</a:t>
            </a:r>
            <a:r>
              <a:rPr b="0" i="0" lang="en" sz="1800" u="none">
                <a:solidFill>
                  <a:schemeClr val="lt2"/>
                </a:solidFill>
                <a:latin typeface="Arial"/>
                <a:ea typeface="Arial"/>
                <a:cs typeface="Arial"/>
                <a:sym typeface="Arial"/>
              </a:rPr>
              <a:t>፡</a:t>
            </a:r>
            <a:r>
              <a:rPr b="0" i="0" lang="en" sz="1800" u="none">
                <a:solidFill>
                  <a:srgbClr val="FFFF00"/>
                </a:solidFill>
                <a:latin typeface="Arial"/>
                <a:ea typeface="Arial"/>
                <a:cs typeface="Arial"/>
                <a:sym typeface="Arial"/>
              </a:rPr>
              <a:t> </a:t>
            </a:r>
            <a:r>
              <a:rPr lang="en" sz="1800">
                <a:solidFill>
                  <a:srgbClr val="FFFF00"/>
                </a:solidFill>
              </a:rPr>
              <a:t>ንዑ ትርአዩ አክሊለ ዘሦክ ዘአስተቀጸልዎ ለማሕየዌ ኵሉ። ንዑ ናስተብርክ ለባሕቲቱ ኵልክሙ ሠራዊተ መላእክት  እለ ትሠርሩ መልዕልተ አየራት ወእለ ትትፌነዉ ኀበ ፀሓይ ወወርኅ ወከዋክብት ወእለሂ ተዐርጉ ኀበ አብሕርት ወቀላያት። </a:t>
            </a:r>
            <a:endParaRPr sz="1800"/>
          </a:p>
          <a:p>
            <a:pPr indent="-376237" lvl="0" marL="465137" marR="0" rtl="0" algn="l">
              <a:lnSpc>
                <a:spcPct val="100000"/>
              </a:lnSpc>
              <a:spcBef>
                <a:spcPts val="640"/>
              </a:spcBef>
              <a:spcAft>
                <a:spcPts val="0"/>
              </a:spcAft>
              <a:buClr>
                <a:srgbClr val="FFFFFF"/>
              </a:buClr>
              <a:buSzPts val="1800"/>
              <a:buChar char="❖"/>
            </a:pPr>
            <a:r>
              <a:rPr lang="en" sz="1800">
                <a:solidFill>
                  <a:srgbClr val="FFFFFF"/>
                </a:solidFill>
              </a:rPr>
              <a:t>ነቲ መድኃኒ ዅሉ ዝኾነ ጐይታ ኣብ ርእሱ ዝደፍኡሉ ኣኽሊል እሾዅ ክትርእዩ ንዑ። ኣቱም ኣብ ልዕሊ ኣየራት እትነፍሩን ናብ ፀሓይን ወርኅን ከዋኽብትን እትለኣኹን ናብ ባሕርታትን ቀላያትን ከኣ እትወፁን ሠራዊት መላእኽቲ ንእኡ ንበይኑ ኽንሰግደሉ ንዑ። </a:t>
            </a:r>
            <a:endParaRPr b="0" i="0" sz="1800" u="none">
              <a:solidFill>
                <a:schemeClr val="lt1"/>
              </a:solidFill>
              <a:latin typeface="Arial"/>
              <a:ea typeface="Arial"/>
              <a:cs typeface="Arial"/>
              <a:sym typeface="Arial"/>
            </a:endParaRPr>
          </a:p>
        </p:txBody>
      </p:sp>
      <p:sp>
        <p:nvSpPr>
          <p:cNvPr id="448" name="Google Shape;448;p68"/>
          <p:cNvSpPr txBox="1"/>
          <p:nvPr/>
        </p:nvSpPr>
        <p:spPr>
          <a:xfrm>
            <a:off x="4057525" y="219038"/>
            <a:ext cx="4573200" cy="4526700"/>
          </a:xfrm>
          <a:prstGeom prst="rect">
            <a:avLst/>
          </a:prstGeom>
          <a:noFill/>
          <a:ln>
            <a:noFill/>
          </a:ln>
        </p:spPr>
        <p:txBody>
          <a:bodyPr anchorCtr="0" anchor="t" bIns="91425" lIns="91425" spcFirstLastPara="1" rIns="91425" wrap="square" tIns="91425">
            <a:noAutofit/>
          </a:bodyPr>
          <a:lstStyle/>
          <a:p>
            <a:pPr indent="-382587" lvl="0" marL="465137" rtl="0" algn="l">
              <a:spcBef>
                <a:spcPts val="640"/>
              </a:spcBef>
              <a:spcAft>
                <a:spcPts val="0"/>
              </a:spcAft>
              <a:buClr>
                <a:srgbClr val="0000FF"/>
              </a:buClr>
              <a:buSzPts val="1900"/>
              <a:buFont typeface="Noto Sans Symbols"/>
              <a:buChar char="❖"/>
            </a:pPr>
            <a:r>
              <a:rPr lang="en" sz="1900" u="sng">
                <a:solidFill>
                  <a:schemeClr val="lt2"/>
                </a:solidFill>
              </a:rPr>
              <a:t>K</a:t>
            </a:r>
            <a:r>
              <a:rPr lang="en" sz="1900">
                <a:solidFill>
                  <a:schemeClr val="lt2"/>
                </a:solidFill>
              </a:rPr>
              <a:t>: </a:t>
            </a:r>
            <a:r>
              <a:rPr lang="en" sz="1900">
                <a:solidFill>
                  <a:srgbClr val="FFFF00"/>
                </a:solidFill>
              </a:rPr>
              <a:t>ni’u tirayu aklīle ze-sake ze-asteqetseliwo le-mahiyewie kulu:: ni’u nastebrik le-bahtītu kulikimu serawīte melaikt ile tisriru melilte ayerat we-ile titfienewu habe tsehay we-werha we-kewakibt we-ilehī te-arigu habe abhirt we-qelayat:: </a:t>
            </a:r>
            <a:endParaRPr sz="1900">
              <a:solidFill>
                <a:srgbClr val="FFFF00"/>
              </a:solidFill>
            </a:endParaRPr>
          </a:p>
          <a:p>
            <a:pPr indent="-382587" lvl="0" marL="465137" rtl="0" algn="l">
              <a:spcBef>
                <a:spcPts val="640"/>
              </a:spcBef>
              <a:spcAft>
                <a:spcPts val="0"/>
              </a:spcAft>
              <a:buClr>
                <a:srgbClr val="0000FF"/>
              </a:buClr>
              <a:buSzPts val="1900"/>
              <a:buFont typeface="Noto Sans Symbols"/>
              <a:buChar char="❖"/>
            </a:pPr>
            <a:r>
              <a:rPr lang="en" sz="1900" u="sng">
                <a:solidFill>
                  <a:srgbClr val="FFFF00"/>
                </a:solidFill>
              </a:rPr>
              <a:t>Pr</a:t>
            </a:r>
            <a:r>
              <a:rPr lang="en" sz="1900">
                <a:solidFill>
                  <a:srgbClr val="FFFF00"/>
                </a:solidFill>
              </a:rPr>
              <a:t>:</a:t>
            </a:r>
            <a:r>
              <a:rPr lang="en" sz="1900">
                <a:solidFill>
                  <a:schemeClr val="lt1"/>
                </a:solidFill>
              </a:rPr>
              <a:t> </a:t>
            </a:r>
            <a:r>
              <a:rPr lang="en" sz="1900">
                <a:solidFill>
                  <a:schemeClr val="lt2"/>
                </a:solidFill>
              </a:rPr>
              <a:t>Come ye to see the crown of thorns with which they crowned the giver of life to all. Come to kneel to Him only all ye the hosts of angels who fly above the air and who are sent towards the sun, the moon and the stars and who ascend towards the seas and lakes.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a:solidFill>
                <a:schemeClr val="lt2"/>
              </a:solidFill>
            </a:endParaRPr>
          </a:p>
          <a:p>
            <a:pPr indent="0" lvl="0" marL="0" rtl="0" algn="l">
              <a:spcBef>
                <a:spcPts val="800"/>
              </a:spcBef>
              <a:spcAft>
                <a:spcPts val="0"/>
              </a:spcAft>
              <a:buNone/>
            </a:pPr>
            <a:r>
              <a:t/>
            </a:r>
            <a:endParaRPr>
              <a:solidFill>
                <a:schemeClr val="lt2"/>
              </a:solidFill>
            </a:endParaRPr>
          </a:p>
          <a:p>
            <a:pPr indent="0" lvl="0" marL="0" rtl="0" algn="l">
              <a:spcBef>
                <a:spcPts val="0"/>
              </a:spcBef>
              <a:spcAft>
                <a:spcPts val="0"/>
              </a:spcAft>
              <a:buNone/>
            </a:pPr>
            <a:r>
              <a:t/>
            </a:r>
            <a:endParaRPr/>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54" name="Google Shape;454;p69"/>
          <p:cNvSpPr txBox="1"/>
          <p:nvPr>
            <p:ph idx="1" type="body"/>
          </p:nvPr>
        </p:nvSpPr>
        <p:spPr>
          <a:xfrm>
            <a:off x="278050" y="314300"/>
            <a:ext cx="4331700" cy="4591200"/>
          </a:xfrm>
          <a:prstGeom prst="rect">
            <a:avLst/>
          </a:prstGeom>
          <a:noFill/>
          <a:ln>
            <a:noFill/>
          </a:ln>
        </p:spPr>
        <p:txBody>
          <a:bodyPr anchorCtr="0" anchor="t" bIns="46025" lIns="92075" spcFirstLastPara="1" rIns="92075" wrap="square" tIns="46025">
            <a:noAutofit/>
          </a:bodyPr>
          <a:lstStyle/>
          <a:p>
            <a:pPr indent="-401637" lvl="0" marL="465137" marR="0" rtl="0" algn="l">
              <a:lnSpc>
                <a:spcPct val="100000"/>
              </a:lnSpc>
              <a:spcBef>
                <a:spcPts val="0"/>
              </a:spcBef>
              <a:spcAft>
                <a:spcPts val="0"/>
              </a:spcAft>
              <a:buClr>
                <a:srgbClr val="33CC33"/>
              </a:buClr>
              <a:buSzPts val="2400"/>
              <a:buChar char="❖"/>
            </a:pPr>
            <a:r>
              <a:rPr lang="en" sz="2400" u="sng">
                <a:solidFill>
                  <a:schemeClr val="lt2"/>
                </a:solidFill>
              </a:rPr>
              <a:t>ካ</a:t>
            </a:r>
            <a:r>
              <a:rPr b="0" i="0" lang="en" sz="2400" u="none">
                <a:solidFill>
                  <a:schemeClr val="lt2"/>
                </a:solidFill>
                <a:latin typeface="Arial"/>
                <a:ea typeface="Arial"/>
                <a:cs typeface="Arial"/>
                <a:sym typeface="Arial"/>
              </a:rPr>
              <a:t>፡</a:t>
            </a:r>
            <a:r>
              <a:rPr b="0" i="0" lang="en" sz="2400" u="none">
                <a:solidFill>
                  <a:srgbClr val="FFFF00"/>
                </a:solidFill>
                <a:latin typeface="Arial"/>
                <a:ea typeface="Arial"/>
                <a:cs typeface="Arial"/>
                <a:sym typeface="Arial"/>
              </a:rPr>
              <a:t> </a:t>
            </a:r>
            <a:r>
              <a:rPr lang="en" sz="2400">
                <a:solidFill>
                  <a:srgbClr val="FFFF00"/>
                </a:solidFill>
              </a:rPr>
              <a:t>ባሕር ርዕደት ወማየ ተከዚ ጐየት ሶበ ርእተት ጽፍዓተ መላትሒሁ ለአምላክ ፀሐይ ጸልመ ወወርኅ ደመ ኮነ ወከዋክብት እምዕበየ ብርሃኖሙ ተዐርቁ።</a:t>
            </a:r>
            <a:endParaRPr sz="2400"/>
          </a:p>
          <a:p>
            <a:pPr indent="-414337" lvl="0" marL="465137" marR="0" rtl="0" algn="l">
              <a:lnSpc>
                <a:spcPct val="100000"/>
              </a:lnSpc>
              <a:spcBef>
                <a:spcPts val="640"/>
              </a:spcBef>
              <a:spcAft>
                <a:spcPts val="0"/>
              </a:spcAft>
              <a:buClr>
                <a:srgbClr val="FFFFFF"/>
              </a:buClr>
              <a:buSzPts val="2400"/>
              <a:buChar char="❖"/>
            </a:pPr>
            <a:r>
              <a:rPr lang="en" sz="2400">
                <a:solidFill>
                  <a:srgbClr val="FFFFFF"/>
                </a:solidFill>
              </a:rPr>
              <a:t>ባሕሪ ምጽፋዕ ገጽ ኣምላኽ ምስ ረአየት ራዕራዕ በለት። ማይ ተከዘውን ሃደመት ፀሓይ ጸልመተት ወርኅውን ደም ኮነት። ከዋኽብቲ ኸኣ ኻብ ዕቤት ብርሃኖም ተገፉ።</a:t>
            </a:r>
            <a:endParaRPr b="0" i="0" sz="2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4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500" u="none">
              <a:solidFill>
                <a:schemeClr val="lt1"/>
              </a:solidFill>
              <a:latin typeface="Arial"/>
              <a:ea typeface="Arial"/>
              <a:cs typeface="Arial"/>
              <a:sym typeface="Arial"/>
            </a:endParaRPr>
          </a:p>
        </p:txBody>
      </p:sp>
      <p:sp>
        <p:nvSpPr>
          <p:cNvPr id="455" name="Google Shape;455;p69"/>
          <p:cNvSpPr txBox="1"/>
          <p:nvPr/>
        </p:nvSpPr>
        <p:spPr>
          <a:xfrm>
            <a:off x="4057525" y="219038"/>
            <a:ext cx="4573200" cy="45267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bahir ridet we-maye tekezī goyet sobe ritet tsifote melathīhu le-amlak tsehay tselme we-werha deme kone we-kewakibt im-ibeye birhanomu tearqu::</a:t>
            </a:r>
            <a:endParaRPr sz="2100">
              <a:solidFill>
                <a:srgbClr val="00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lang="en" sz="2100">
                <a:solidFill>
                  <a:schemeClr val="lt1"/>
                </a:solidFill>
              </a:rPr>
              <a:t> </a:t>
            </a:r>
            <a:r>
              <a:rPr lang="en" sz="2100">
                <a:solidFill>
                  <a:schemeClr val="lt2"/>
                </a:solidFill>
              </a:rPr>
              <a:t>The sea trembled and the waters of the stream fled when they saw God beaten  on his cheeks; the sun was darkened, the moon became blood and the stars became void of their great light.</a:t>
            </a:r>
            <a:endParaRPr sz="2100">
              <a:solidFill>
                <a:schemeClr val="lt2"/>
              </a:solidFill>
            </a:endParaRPr>
          </a:p>
          <a:p>
            <a:pPr indent="0" lvl="0" marL="0" rtl="0" algn="l">
              <a:spcBef>
                <a:spcPts val="800"/>
              </a:spcBef>
              <a:spcAft>
                <a:spcPts val="0"/>
              </a:spcAft>
              <a:buNone/>
            </a:pPr>
            <a:r>
              <a:t/>
            </a:r>
            <a:endParaRPr>
              <a:solidFill>
                <a:schemeClr val="lt2"/>
              </a:solidFill>
            </a:endParaRPr>
          </a:p>
          <a:p>
            <a:pPr indent="0" lvl="0" marL="0" rtl="0" algn="l">
              <a:spcBef>
                <a:spcPts val="800"/>
              </a:spcBef>
              <a:spcAft>
                <a:spcPts val="0"/>
              </a:spcAft>
              <a:buNone/>
            </a:pPr>
            <a:r>
              <a:t/>
            </a:r>
            <a:endParaRPr>
              <a:solidFill>
                <a:schemeClr val="lt2"/>
              </a:solidFill>
            </a:endParaRPr>
          </a:p>
          <a:p>
            <a:pPr indent="0" lvl="0" marL="0" rtl="0" algn="l">
              <a:spcBef>
                <a:spcPts val="800"/>
              </a:spcBef>
              <a:spcAft>
                <a:spcPts val="0"/>
              </a:spcAft>
              <a:buNone/>
            </a:pPr>
            <a:r>
              <a:t/>
            </a:r>
            <a:endParaRPr>
              <a:solidFill>
                <a:schemeClr val="lt2"/>
              </a:solidFill>
            </a:endParaRPr>
          </a:p>
          <a:p>
            <a:pPr indent="0" lvl="0" marL="0" rtl="0" algn="l">
              <a:spcBef>
                <a:spcPts val="800"/>
              </a:spcBef>
              <a:spcAft>
                <a:spcPts val="0"/>
              </a:spcAft>
              <a:buNone/>
            </a:pPr>
            <a:r>
              <a:t/>
            </a:r>
            <a:endParaRPr>
              <a:solidFill>
                <a:schemeClr val="lt2"/>
              </a:solidFill>
            </a:endParaRPr>
          </a:p>
          <a:p>
            <a:pPr indent="0" lvl="0" marL="0" rtl="0" algn="l">
              <a:spcBef>
                <a:spcPts val="800"/>
              </a:spcBef>
              <a:spcAft>
                <a:spcPts val="0"/>
              </a:spcAft>
              <a:buNone/>
            </a:pPr>
            <a:r>
              <a:t/>
            </a:r>
            <a:endParaRPr>
              <a:solidFill>
                <a:schemeClr val="lt2"/>
              </a:solidFill>
            </a:endParaRPr>
          </a:p>
          <a:p>
            <a:pPr indent="0" lvl="0" marL="0" rtl="0" algn="l">
              <a:spcBef>
                <a:spcPts val="800"/>
              </a:spcBef>
              <a:spcAft>
                <a:spcPts val="0"/>
              </a:spcAft>
              <a:buNone/>
            </a:pPr>
            <a:r>
              <a:t/>
            </a:r>
            <a:endParaRPr>
              <a:solidFill>
                <a:schemeClr val="lt2"/>
              </a:solidFill>
            </a:endParaRPr>
          </a:p>
          <a:p>
            <a:pPr indent="0" lvl="0" marL="0" rtl="0" algn="l">
              <a:spcBef>
                <a:spcPts val="0"/>
              </a:spcBef>
              <a:spcAft>
                <a:spcPts val="0"/>
              </a:spcAft>
              <a:buNone/>
            </a:pPr>
            <a:r>
              <a:t/>
            </a:r>
            <a:endParaRPr/>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61" name="Google Shape;461;p70"/>
          <p:cNvSpPr txBox="1"/>
          <p:nvPr>
            <p:ph idx="1" type="body"/>
          </p:nvPr>
        </p:nvSpPr>
        <p:spPr>
          <a:xfrm>
            <a:off x="312175" y="333350"/>
            <a:ext cx="4393200" cy="4591200"/>
          </a:xfrm>
          <a:prstGeom prst="rect">
            <a:avLst/>
          </a:prstGeom>
          <a:noFill/>
          <a:ln>
            <a:noFill/>
          </a:ln>
        </p:spPr>
        <p:txBody>
          <a:bodyPr anchorCtr="0" anchor="t" bIns="46025" lIns="92075" spcFirstLastPara="1" rIns="92075" wrap="square" tIns="46025">
            <a:noAutofit/>
          </a:bodyPr>
          <a:lstStyle/>
          <a:p>
            <a:pPr indent="-350837" lvl="0" marL="465137" marR="0" rtl="0" algn="l">
              <a:lnSpc>
                <a:spcPct val="100000"/>
              </a:lnSpc>
              <a:spcBef>
                <a:spcPts val="0"/>
              </a:spcBef>
              <a:spcAft>
                <a:spcPts val="0"/>
              </a:spcAft>
              <a:buClr>
                <a:srgbClr val="33CC33"/>
              </a:buClr>
              <a:buSzPts val="1600"/>
              <a:buChar char="❖"/>
            </a:pPr>
            <a:r>
              <a:rPr lang="en" sz="1600" u="sng">
                <a:solidFill>
                  <a:schemeClr val="lt2"/>
                </a:solidFill>
              </a:rPr>
              <a:t>ካ</a:t>
            </a:r>
            <a:r>
              <a:rPr b="0" i="0" lang="en" sz="1600" u="none">
                <a:solidFill>
                  <a:schemeClr val="lt2"/>
                </a:solidFill>
                <a:latin typeface="Arial"/>
                <a:ea typeface="Arial"/>
                <a:cs typeface="Arial"/>
                <a:sym typeface="Arial"/>
              </a:rPr>
              <a:t>፡</a:t>
            </a:r>
            <a:r>
              <a:rPr b="0" i="0" lang="en" sz="1600" u="none">
                <a:solidFill>
                  <a:srgbClr val="FFFF00"/>
                </a:solidFill>
                <a:latin typeface="Arial"/>
                <a:ea typeface="Arial"/>
                <a:cs typeface="Arial"/>
                <a:sym typeface="Arial"/>
              </a:rPr>
              <a:t> </a:t>
            </a:r>
            <a:r>
              <a:rPr lang="en" sz="1600">
                <a:solidFill>
                  <a:srgbClr val="FFFF00"/>
                </a:solidFill>
              </a:rPr>
              <a:t>ሞት ፈርሀ ወዲያብሎስ ወድቀ ወሲኦል ሖረት ምስለ እሊኣሃ ኅቡረ ለቀበላ አምላክ ግሩም። ንዑ ትርአዩ ዕፁብ ነገረ ዘተገብረ ውስተ ቤተ ጸሎት ጊዜ ይበውእ ሊቀ ካህናት ውስተ ውሳጤ መንጦላዕት ወይብልዋ ኵሎሙ ኅባኢተ መለኮት ይእቲ ወሠዋሪተ ኵሉ ሕሊናት ቦአ ኀቤሃ እግዚአ አጋዕዝት ወመናፍስት እንዘ ይጼዐን ዕዋለ አድግ ትሑት።</a:t>
            </a:r>
            <a:endParaRPr sz="1600"/>
          </a:p>
          <a:p>
            <a:pPr indent="-363537" lvl="0" marL="465137" marR="0" rtl="0" algn="l">
              <a:lnSpc>
                <a:spcPct val="100000"/>
              </a:lnSpc>
              <a:spcBef>
                <a:spcPts val="640"/>
              </a:spcBef>
              <a:spcAft>
                <a:spcPts val="0"/>
              </a:spcAft>
              <a:buClr>
                <a:srgbClr val="FFFFFF"/>
              </a:buClr>
              <a:buSzPts val="1600"/>
              <a:buChar char="❖"/>
            </a:pPr>
            <a:r>
              <a:rPr lang="en" sz="1600">
                <a:solidFill>
                  <a:srgbClr val="FFFFFF"/>
                </a:solidFill>
              </a:rPr>
              <a:t>ሞት ፈርሀ ዲያብሎስ ወደቐ ሲኦል ግሩም ንዝኾነ ኣምላኽ ኽትቅበል ምስቶም ናታ ሓቢራ ኽደት። ሊቀ ካህናት ንብ ውሽጢ መጋረጃ ኪኣቱ ኽሎ ኣብ ቤት ጸሎት ዝተገብረ ዕፁብ ነገር ክትርእዩ ንዑ። ኵሎም ከኣ ንሳ ንመለኮት እትሓብእ እያ ንዅሉ ሕሊናት እትሥውር እያ ይብልዋ። ጐይታ ጐይቶትን መናፍስትን ኣብ ትሑት ገልገል ኣድጊ ተወጢሑ ናብኣ አተወ።</a:t>
            </a:r>
            <a:endParaRPr b="0" i="0" sz="16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6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600" u="none">
              <a:solidFill>
                <a:schemeClr val="lt1"/>
              </a:solidFill>
              <a:latin typeface="Arial"/>
              <a:ea typeface="Arial"/>
              <a:cs typeface="Arial"/>
              <a:sym typeface="Arial"/>
            </a:endParaRPr>
          </a:p>
        </p:txBody>
      </p:sp>
      <p:sp>
        <p:nvSpPr>
          <p:cNvPr id="462" name="Google Shape;462;p70"/>
          <p:cNvSpPr txBox="1"/>
          <p:nvPr/>
        </p:nvSpPr>
        <p:spPr>
          <a:xfrm>
            <a:off x="4343325" y="211931"/>
            <a:ext cx="4543800" cy="4591200"/>
          </a:xfrm>
          <a:prstGeom prst="rect">
            <a:avLst/>
          </a:prstGeom>
          <a:noFill/>
          <a:ln>
            <a:noFill/>
          </a:ln>
        </p:spPr>
        <p:txBody>
          <a:bodyPr anchorCtr="0" anchor="t" bIns="91425" lIns="91425" spcFirstLastPara="1" rIns="91425" wrap="square" tIns="91425">
            <a:noAutofit/>
          </a:bodyPr>
          <a:lstStyle/>
          <a:p>
            <a:pPr indent="-360362" lvl="0" marL="465137" rtl="0" algn="l">
              <a:spcBef>
                <a:spcPts val="640"/>
              </a:spcBef>
              <a:spcAft>
                <a:spcPts val="0"/>
              </a:spcAft>
              <a:buClr>
                <a:srgbClr val="0000FF"/>
              </a:buClr>
              <a:buSzPts val="1550"/>
              <a:buFont typeface="Noto Sans Symbols"/>
              <a:buChar char="❖"/>
            </a:pPr>
            <a:r>
              <a:rPr lang="en" sz="1550" u="sng">
                <a:solidFill>
                  <a:schemeClr val="lt2"/>
                </a:solidFill>
              </a:rPr>
              <a:t>K</a:t>
            </a:r>
            <a:r>
              <a:rPr lang="en" sz="1550">
                <a:solidFill>
                  <a:schemeClr val="lt2"/>
                </a:solidFill>
              </a:rPr>
              <a:t>: </a:t>
            </a:r>
            <a:r>
              <a:rPr lang="en" sz="1550">
                <a:solidFill>
                  <a:srgbClr val="FFFF00"/>
                </a:solidFill>
              </a:rPr>
              <a:t>mot ferhe we-dīyablos wed’qe we-sīol horet misle ilīaha hibure le-qebela amlak girum:: ni’u tirayu itsub negere ze-tegebre wiste biete tselot gīzie yibewi līqe kahinat wiste wisaTie menTolait we-yibliwa kulomu hiba’īte melekot yi’itī we-sewarīte kulu hilīnat boa habieha Igzīo aga’izt we-menafist inze yitsiean iwale ad’g tihut:: </a:t>
            </a:r>
            <a:endParaRPr sz="1550">
              <a:solidFill>
                <a:srgbClr val="00FF00"/>
              </a:solidFill>
            </a:endParaRPr>
          </a:p>
          <a:p>
            <a:pPr indent="-309562" lvl="0" marL="465137" rtl="0" algn="l">
              <a:spcBef>
                <a:spcPts val="800"/>
              </a:spcBef>
              <a:spcAft>
                <a:spcPts val="0"/>
              </a:spcAft>
              <a:buClr>
                <a:srgbClr val="FF0000"/>
              </a:buClr>
              <a:buSzPts val="1550"/>
              <a:buFont typeface="Noto Sans Symbols"/>
              <a:buChar char="❖"/>
            </a:pPr>
            <a:r>
              <a:rPr lang="en" sz="1550" u="sng">
                <a:solidFill>
                  <a:srgbClr val="FFFF00"/>
                </a:solidFill>
              </a:rPr>
              <a:t>Pr</a:t>
            </a:r>
            <a:r>
              <a:rPr lang="en" sz="1550">
                <a:solidFill>
                  <a:srgbClr val="FFFF00"/>
                </a:solidFill>
              </a:rPr>
              <a:t>:</a:t>
            </a:r>
            <a:r>
              <a:rPr lang="en" sz="1550">
                <a:solidFill>
                  <a:schemeClr val="lt1"/>
                </a:solidFill>
              </a:rPr>
              <a:t> </a:t>
            </a:r>
            <a:r>
              <a:rPr lang="en" sz="1550">
                <a:solidFill>
                  <a:schemeClr val="lt2"/>
                </a:solidFill>
              </a:rPr>
              <a:t>Death was afraid, the Devil fell, and Hades went together with its own to receive the terrible God.Come ye to see the wonderful thing which was done in the house of prayer when the high Pr entered within the veil of which all said that it was the dwelling place of the Deity and the concealing of all thoughts. The Lord of lords and spirits entered therein riding upon the lowly colt of an ass.</a:t>
            </a:r>
            <a:endParaRPr sz="155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0"/>
              </a:spcBef>
              <a:spcAft>
                <a:spcPts val="0"/>
              </a:spcAft>
              <a:buNone/>
            </a:pPr>
            <a:r>
              <a:t/>
            </a:r>
            <a:endParaRPr sz="1500"/>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68" name="Google Shape;468;p71"/>
          <p:cNvSpPr txBox="1"/>
          <p:nvPr>
            <p:ph idx="1" type="body"/>
          </p:nvPr>
        </p:nvSpPr>
        <p:spPr>
          <a:xfrm>
            <a:off x="293725" y="257150"/>
            <a:ext cx="4541100" cy="4591200"/>
          </a:xfrm>
          <a:prstGeom prst="rect">
            <a:avLst/>
          </a:prstGeom>
          <a:noFill/>
          <a:ln>
            <a:noFill/>
          </a:ln>
        </p:spPr>
        <p:txBody>
          <a:bodyPr anchorCtr="0" anchor="t" bIns="46025" lIns="92075" spcFirstLastPara="1" rIns="92075" wrap="square" tIns="46025">
            <a:noAutofit/>
          </a:bodyPr>
          <a:lstStyle/>
          <a:p>
            <a:pPr indent="-395287" lvl="0" marL="465137" marR="0" rtl="0" algn="l">
              <a:lnSpc>
                <a:spcPct val="100000"/>
              </a:lnSpc>
              <a:spcBef>
                <a:spcPts val="0"/>
              </a:spcBef>
              <a:spcAft>
                <a:spcPts val="0"/>
              </a:spcAft>
              <a:buClr>
                <a:srgbClr val="33CC33"/>
              </a:buClr>
              <a:buSzPts val="2300"/>
              <a:buChar char="❖"/>
            </a:pPr>
            <a:r>
              <a:rPr lang="en" sz="2300" u="sng">
                <a:solidFill>
                  <a:schemeClr val="lt2"/>
                </a:solidFill>
              </a:rPr>
              <a:t>ካ</a:t>
            </a:r>
            <a:r>
              <a:rPr b="0" i="0" lang="en" sz="2300" u="none">
                <a:solidFill>
                  <a:schemeClr val="lt2"/>
                </a:solidFill>
                <a:latin typeface="Arial"/>
                <a:ea typeface="Arial"/>
                <a:cs typeface="Arial"/>
                <a:sym typeface="Arial"/>
              </a:rPr>
              <a:t>፡</a:t>
            </a:r>
            <a:r>
              <a:rPr b="0" i="0" lang="en" sz="2300" u="none">
                <a:solidFill>
                  <a:srgbClr val="FFFF00"/>
                </a:solidFill>
                <a:latin typeface="Arial"/>
                <a:ea typeface="Arial"/>
                <a:cs typeface="Arial"/>
                <a:sym typeface="Arial"/>
              </a:rPr>
              <a:t> </a:t>
            </a:r>
            <a:r>
              <a:rPr lang="en" sz="2300">
                <a:solidFill>
                  <a:srgbClr val="FFFF00"/>
                </a:solidFill>
              </a:rPr>
              <a:t>መልኮቶ አርአየ ለኵሉ ሕፃናት እለ ይብሉ ቡሩክ ዘይመጽእ በስመ እግዚአብሔር ወበሩክ አንተ እግዚአብሔር አምላክ አማልክት ወንጉሠ እስራኤል።</a:t>
            </a:r>
            <a:endParaRPr sz="2300"/>
          </a:p>
          <a:p>
            <a:pPr indent="-407987" lvl="0" marL="465137" marR="0" rtl="0" algn="l">
              <a:lnSpc>
                <a:spcPct val="100000"/>
              </a:lnSpc>
              <a:spcBef>
                <a:spcPts val="640"/>
              </a:spcBef>
              <a:spcAft>
                <a:spcPts val="0"/>
              </a:spcAft>
              <a:buClr>
                <a:srgbClr val="FFFFFF"/>
              </a:buClr>
              <a:buSzPts val="2300"/>
              <a:buChar char="❖"/>
            </a:pPr>
            <a:r>
              <a:rPr lang="en" sz="2300">
                <a:solidFill>
                  <a:srgbClr val="FFFFFF"/>
                </a:solidFill>
              </a:rPr>
              <a:t>“ብስም እግዚአብሔር ዚመጽእ ቡሩኽ እዩ። (መዝ 118-26) ንስኻ ኸኣ ንጉሥ እስራኤልን ኣምላኽ ኣማልኽትን ዝኾንካ እግዚአብሔር ቡሩኽ ኢኻ” እናበሉ ንዜመስግኑ ሕፃናት መለኮቱ ኣርአየ።</a:t>
            </a:r>
            <a:endParaRPr b="0" i="0" sz="23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3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300" u="none">
              <a:solidFill>
                <a:schemeClr val="lt1"/>
              </a:solidFill>
              <a:latin typeface="Arial"/>
              <a:ea typeface="Arial"/>
              <a:cs typeface="Arial"/>
              <a:sym typeface="Arial"/>
            </a:endParaRPr>
          </a:p>
        </p:txBody>
      </p:sp>
      <p:sp>
        <p:nvSpPr>
          <p:cNvPr id="469" name="Google Shape;469;p71"/>
          <p:cNvSpPr txBox="1"/>
          <p:nvPr/>
        </p:nvSpPr>
        <p:spPr>
          <a:xfrm>
            <a:off x="4344475" y="251213"/>
            <a:ext cx="4476000" cy="4526700"/>
          </a:xfrm>
          <a:prstGeom prst="rect">
            <a:avLst/>
          </a:prstGeom>
          <a:noFill/>
          <a:ln>
            <a:noFill/>
          </a:ln>
        </p:spPr>
        <p:txBody>
          <a:bodyPr anchorCtr="0" anchor="t" bIns="91425" lIns="91425" spcFirstLastPara="1" rIns="91425" wrap="square" tIns="91425">
            <a:noAutofit/>
          </a:bodyPr>
          <a:lstStyle/>
          <a:p>
            <a:pPr indent="-407987" lvl="0" marL="465137" rtl="0" algn="l">
              <a:spcBef>
                <a:spcPts val="640"/>
              </a:spcBef>
              <a:spcAft>
                <a:spcPts val="0"/>
              </a:spcAft>
              <a:buClr>
                <a:srgbClr val="0000FF"/>
              </a:buClr>
              <a:buSzPts val="2300"/>
              <a:buFont typeface="Noto Sans Symbols"/>
              <a:buChar char="❖"/>
            </a:pPr>
            <a:r>
              <a:rPr lang="en" sz="2300" u="sng">
                <a:solidFill>
                  <a:schemeClr val="lt2"/>
                </a:solidFill>
              </a:rPr>
              <a:t>K</a:t>
            </a:r>
            <a:r>
              <a:rPr lang="en" sz="2300">
                <a:solidFill>
                  <a:schemeClr val="lt2"/>
                </a:solidFill>
              </a:rPr>
              <a:t>: </a:t>
            </a:r>
            <a:r>
              <a:rPr lang="en" sz="2300">
                <a:solidFill>
                  <a:srgbClr val="FFFF00"/>
                </a:solidFill>
              </a:rPr>
              <a:t>melkoto araye le-kulu hitsanat ile yiblu buruk ze-yimetsi be-sime Igzīabhier we-buruk ante Igzīabhier Amlak amalikt we-niguse israiel:: </a:t>
            </a:r>
            <a:endParaRPr sz="2300">
              <a:solidFill>
                <a:srgbClr val="00FF00"/>
              </a:solidFill>
            </a:endParaRPr>
          </a:p>
          <a:p>
            <a:pPr indent="-357187" lvl="0" marL="465137" rtl="0" algn="l">
              <a:spcBef>
                <a:spcPts val="800"/>
              </a:spcBef>
              <a:spcAft>
                <a:spcPts val="0"/>
              </a:spcAft>
              <a:buClr>
                <a:srgbClr val="FF0000"/>
              </a:buClr>
              <a:buSzPts val="2300"/>
              <a:buFont typeface="Noto Sans Symbols"/>
              <a:buChar char="❖"/>
            </a:pPr>
            <a:r>
              <a:rPr lang="en" sz="2300" u="sng">
                <a:solidFill>
                  <a:srgbClr val="FFFF00"/>
                </a:solidFill>
              </a:rPr>
              <a:t>Pr</a:t>
            </a:r>
            <a:r>
              <a:rPr lang="en" sz="2300">
                <a:solidFill>
                  <a:srgbClr val="FFFF00"/>
                </a:solidFill>
              </a:rPr>
              <a:t>:</a:t>
            </a:r>
            <a:r>
              <a:rPr lang="en" sz="2300">
                <a:solidFill>
                  <a:schemeClr val="lt1"/>
                </a:solidFill>
              </a:rPr>
              <a:t> </a:t>
            </a:r>
            <a:r>
              <a:rPr lang="en" sz="2300">
                <a:solidFill>
                  <a:schemeClr val="lt2"/>
                </a:solidFill>
              </a:rPr>
              <a:t>He revealed His divinity to all the infants who said, Blessed is he who cometh  in the name of the Lord, and  blessed  art thou, Lord, God of gods, and King of Israel.</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800"/>
              </a:spcBef>
              <a:spcAft>
                <a:spcPts val="0"/>
              </a:spcAft>
              <a:buNone/>
            </a:pPr>
            <a:r>
              <a:t/>
            </a:r>
            <a:endParaRPr sz="2300">
              <a:solidFill>
                <a:schemeClr val="lt2"/>
              </a:solidFill>
            </a:endParaRPr>
          </a:p>
          <a:p>
            <a:pPr indent="0" lvl="0" marL="0" rtl="0" algn="l">
              <a:spcBef>
                <a:spcPts val="0"/>
              </a:spcBef>
              <a:spcAft>
                <a:spcPts val="0"/>
              </a:spcAft>
              <a:buNone/>
            </a:pPr>
            <a:r>
              <a:t/>
            </a:r>
            <a:endParaRPr sz="2300"/>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75" name="Google Shape;475;p72"/>
          <p:cNvSpPr txBox="1"/>
          <p:nvPr>
            <p:ph idx="1" type="body"/>
          </p:nvPr>
        </p:nvSpPr>
        <p:spPr>
          <a:xfrm>
            <a:off x="282475" y="390500"/>
            <a:ext cx="4244400" cy="4393800"/>
          </a:xfrm>
          <a:prstGeom prst="rect">
            <a:avLst/>
          </a:prstGeom>
          <a:noFill/>
          <a:ln>
            <a:noFill/>
          </a:ln>
        </p:spPr>
        <p:txBody>
          <a:bodyPr anchorCtr="0" anchor="t" bIns="46025" lIns="92075" spcFirstLastPara="1" rIns="92075" wrap="square" tIns="46025">
            <a:noAutofit/>
          </a:bodyPr>
          <a:lstStyle/>
          <a:p>
            <a:pPr indent="-369887" lvl="0" marL="465137" marR="0" rtl="0" algn="l">
              <a:lnSpc>
                <a:spcPct val="100000"/>
              </a:lnSpc>
              <a:spcBef>
                <a:spcPts val="0"/>
              </a:spcBef>
              <a:spcAft>
                <a:spcPts val="0"/>
              </a:spcAft>
              <a:buClr>
                <a:srgbClr val="33CC33"/>
              </a:buClr>
              <a:buSzPts val="1900"/>
              <a:buChar char="❖"/>
            </a:pPr>
            <a:r>
              <a:rPr lang="en" sz="1900" u="sng">
                <a:solidFill>
                  <a:schemeClr val="lt2"/>
                </a:solidFill>
              </a:rPr>
              <a:t>ካ</a:t>
            </a:r>
            <a:r>
              <a:rPr b="0" i="0" lang="en" sz="1900" u="none">
                <a:solidFill>
                  <a:schemeClr val="lt2"/>
                </a:solidFill>
                <a:latin typeface="Arial"/>
                <a:ea typeface="Arial"/>
                <a:cs typeface="Arial"/>
                <a:sym typeface="Arial"/>
              </a:rPr>
              <a:t>፡</a:t>
            </a:r>
            <a:r>
              <a:rPr b="0" i="0" lang="en" sz="1900" u="none">
                <a:solidFill>
                  <a:srgbClr val="FFFF00"/>
                </a:solidFill>
                <a:latin typeface="Arial"/>
                <a:ea typeface="Arial"/>
                <a:cs typeface="Arial"/>
                <a:sym typeface="Arial"/>
              </a:rPr>
              <a:t> </a:t>
            </a:r>
            <a:r>
              <a:rPr lang="en" sz="1900">
                <a:solidFill>
                  <a:srgbClr val="FFFF00"/>
                </a:solidFill>
              </a:rPr>
              <a:t>ዑደተ ሆስሣዕና አርአየ ለእሊአሁ አርዳኢሁ ወይቤሎሙ ቡሩክ በሉ እንዘ ትጸርሑ በዐብይ ቃል ሆሣዕና በአርያም ። </a:t>
            </a:r>
            <a:r>
              <a:rPr lang="en" sz="1900">
                <a:solidFill>
                  <a:srgbClr val="FFFF00"/>
                </a:solidFill>
              </a:rPr>
              <a:t>ሆሣዕና በአርያም ሆሣዕና በአርያም ሆሣዕና በአርያም።</a:t>
            </a:r>
            <a:endParaRPr sz="1900"/>
          </a:p>
          <a:p>
            <a:pPr indent="-382587" lvl="0" marL="465137" marR="0" rtl="0" algn="l">
              <a:lnSpc>
                <a:spcPct val="100000"/>
              </a:lnSpc>
              <a:spcBef>
                <a:spcPts val="640"/>
              </a:spcBef>
              <a:spcAft>
                <a:spcPts val="0"/>
              </a:spcAft>
              <a:buClr>
                <a:srgbClr val="FFFFFF"/>
              </a:buClr>
              <a:buSzPts val="1900"/>
              <a:buChar char="❖"/>
            </a:pPr>
            <a:r>
              <a:rPr lang="en" sz="1900">
                <a:solidFill>
                  <a:srgbClr val="FFFFFF"/>
                </a:solidFill>
              </a:rPr>
              <a:t>ዑደት ሆሣእናኡ ነቶም ናቱ ደቀ መዛሙርቱ ኣርኣየ። (ማቴ 20፡ 12-16) “ብዓቢይ ቓል ዓው ኢልኩም ቡርኽ በሉ። ሆሣዕና በአርያም ሆሣዕና በአርያም ሆሣዕና በአርያም ’’ ድማ በሎም።</a:t>
            </a:r>
            <a:endParaRPr sz="1900">
              <a:solidFill>
                <a:srgbClr val="FFFFFF"/>
              </a:solidFill>
            </a:endParaRPr>
          </a:p>
          <a:p>
            <a:pPr indent="0" lvl="0" marL="0" rtl="0" algn="l">
              <a:lnSpc>
                <a:spcPct val="115625"/>
              </a:lnSpc>
              <a:spcBef>
                <a:spcPts val="640"/>
              </a:spcBef>
              <a:spcAft>
                <a:spcPts val="0"/>
              </a:spcAft>
              <a:buNone/>
            </a:pPr>
            <a:r>
              <a:rPr i="1" lang="en" sz="1900" u="sng">
                <a:solidFill>
                  <a:schemeClr val="lt2"/>
                </a:solidFill>
              </a:rPr>
              <a:t>ሕ</a:t>
            </a:r>
            <a:r>
              <a:rPr i="1" lang="en" sz="1900">
                <a:solidFill>
                  <a:schemeClr val="lt2"/>
                </a:solidFill>
              </a:rPr>
              <a:t>፦ </a:t>
            </a:r>
            <a:r>
              <a:rPr i="1" lang="en" sz="1900">
                <a:solidFill>
                  <a:srgbClr val="FFFF00"/>
                </a:solidFill>
              </a:rPr>
              <a:t>ከማሁ እንዘ የዐውዱ።</a:t>
            </a:r>
            <a:r>
              <a:rPr i="1" lang="en" sz="1900">
                <a:solidFill>
                  <a:srgbClr val="00FF00"/>
                </a:solidFill>
              </a:rPr>
              <a:t> </a:t>
            </a:r>
            <a:endParaRPr i="1" sz="1900">
              <a:solidFill>
                <a:srgbClr val="00FF00"/>
              </a:solidFill>
            </a:endParaRPr>
          </a:p>
          <a:p>
            <a:pPr indent="0" lvl="0" marL="0" rtl="0" algn="l">
              <a:lnSpc>
                <a:spcPct val="115625"/>
              </a:lnSpc>
              <a:spcBef>
                <a:spcPts val="640"/>
              </a:spcBef>
              <a:spcAft>
                <a:spcPts val="0"/>
              </a:spcAft>
              <a:buNone/>
            </a:pPr>
            <a:r>
              <a:rPr i="1" lang="en" sz="1900">
                <a:solidFill>
                  <a:schemeClr val="lt2"/>
                </a:solidFill>
              </a:rPr>
              <a:t>እናዖዱ ኸምኡ ይበሉ።</a:t>
            </a:r>
            <a:endParaRPr i="1" sz="1900">
              <a:solidFill>
                <a:schemeClr val="lt2"/>
              </a:solidFill>
            </a:endParaRPr>
          </a:p>
          <a:p>
            <a:pPr indent="0" lvl="0" marL="0" marR="0" rtl="0" algn="l">
              <a:lnSpc>
                <a:spcPct val="100000"/>
              </a:lnSpc>
              <a:spcBef>
                <a:spcPts val="800"/>
              </a:spcBef>
              <a:spcAft>
                <a:spcPts val="0"/>
              </a:spcAft>
              <a:buNone/>
            </a:pPr>
            <a:r>
              <a:t/>
            </a:r>
            <a:endParaRPr b="0" i="0" sz="1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900" u="none">
              <a:solidFill>
                <a:schemeClr val="lt1"/>
              </a:solidFill>
              <a:latin typeface="Arial"/>
              <a:ea typeface="Arial"/>
              <a:cs typeface="Arial"/>
              <a:sym typeface="Arial"/>
            </a:endParaRPr>
          </a:p>
        </p:txBody>
      </p:sp>
      <p:sp>
        <p:nvSpPr>
          <p:cNvPr id="476" name="Google Shape;476;p72"/>
          <p:cNvSpPr txBox="1"/>
          <p:nvPr/>
        </p:nvSpPr>
        <p:spPr>
          <a:xfrm>
            <a:off x="4176075" y="269081"/>
            <a:ext cx="4662600" cy="4591200"/>
          </a:xfrm>
          <a:prstGeom prst="rect">
            <a:avLst/>
          </a:prstGeom>
          <a:noFill/>
          <a:ln>
            <a:noFill/>
          </a:ln>
        </p:spPr>
        <p:txBody>
          <a:bodyPr anchorCtr="0" anchor="t" bIns="91425" lIns="91425" spcFirstLastPara="1" rIns="91425" wrap="square" tIns="91425">
            <a:noAutofit/>
          </a:bodyPr>
          <a:lstStyle/>
          <a:p>
            <a:pPr indent="-376237" lvl="0" marL="465137" rtl="0" algn="l">
              <a:spcBef>
                <a:spcPts val="640"/>
              </a:spcBef>
              <a:spcAft>
                <a:spcPts val="0"/>
              </a:spcAft>
              <a:buClr>
                <a:srgbClr val="0000FF"/>
              </a:buClr>
              <a:buSzPts val="1800"/>
              <a:buFont typeface="Noto Sans Symbols"/>
              <a:buChar char="❖"/>
            </a:pPr>
            <a:r>
              <a:rPr lang="en" sz="1800" u="sng">
                <a:solidFill>
                  <a:schemeClr val="lt2"/>
                </a:solidFill>
              </a:rPr>
              <a:t>K</a:t>
            </a:r>
            <a:r>
              <a:rPr lang="en" sz="1800">
                <a:solidFill>
                  <a:schemeClr val="lt2"/>
                </a:solidFill>
              </a:rPr>
              <a:t>: </a:t>
            </a:r>
            <a:r>
              <a:rPr lang="en" sz="1800">
                <a:solidFill>
                  <a:srgbClr val="FFFF00"/>
                </a:solidFill>
              </a:rPr>
              <a:t>udete hosa’ina araye le-ilīahu ardaīhu we-yibielomu buruk belu inze ti’tserhu be-abiy qal hosaina be-aryam:: hosa’ina be-aryam hosa’ina be-aryam hosa’ina be-aryam </a:t>
            </a:r>
            <a:endParaRPr sz="1800">
              <a:solidFill>
                <a:srgbClr val="00FF00"/>
              </a:solidFill>
            </a:endParaRPr>
          </a:p>
          <a:p>
            <a:pPr indent="-325437" lvl="0" marL="465137" rtl="0" algn="l">
              <a:spcBef>
                <a:spcPts val="800"/>
              </a:spcBef>
              <a:spcAft>
                <a:spcPts val="0"/>
              </a:spcAft>
              <a:buClr>
                <a:srgbClr val="FF0000"/>
              </a:buClr>
              <a:buSzPts val="1800"/>
              <a:buFont typeface="Noto Sans Symbols"/>
              <a:buChar char="❖"/>
            </a:pPr>
            <a:r>
              <a:rPr lang="en" sz="1800" u="sng">
                <a:solidFill>
                  <a:srgbClr val="FFFF00"/>
                </a:solidFill>
              </a:rPr>
              <a:t>Pr</a:t>
            </a:r>
            <a:r>
              <a:rPr lang="en" sz="1800">
                <a:solidFill>
                  <a:srgbClr val="FFFF00"/>
                </a:solidFill>
              </a:rPr>
              <a:t>:</a:t>
            </a:r>
            <a:r>
              <a:rPr lang="en" sz="1800">
                <a:solidFill>
                  <a:schemeClr val="lt1"/>
                </a:solidFill>
              </a:rPr>
              <a:t> </a:t>
            </a:r>
            <a:r>
              <a:rPr lang="en" sz="1800">
                <a:solidFill>
                  <a:schemeClr val="lt2"/>
                </a:solidFill>
              </a:rPr>
              <a:t>Lift He showed His disciples the manner of going around with the Hosanna; and the Blessed said unto them, Say, crying with a loud voice, Hosanna in the highest. Hosanna in the highest, hosanna in the highest, hosanna in the highest. </a:t>
            </a:r>
            <a:endParaRPr sz="1800">
              <a:solidFill>
                <a:schemeClr val="lt2"/>
              </a:solidFill>
            </a:endParaRPr>
          </a:p>
          <a:p>
            <a:pPr indent="-325437" lvl="0" marL="465137" rtl="0" algn="l">
              <a:spcBef>
                <a:spcPts val="800"/>
              </a:spcBef>
              <a:spcAft>
                <a:spcPts val="0"/>
              </a:spcAft>
              <a:buClr>
                <a:srgbClr val="FFFF66"/>
              </a:buClr>
              <a:buSzPts val="1800"/>
              <a:buFont typeface="Noto Sans Symbols"/>
              <a:buChar char="❖"/>
            </a:pPr>
            <a:r>
              <a:rPr i="1" lang="en" sz="1800">
                <a:solidFill>
                  <a:srgbClr val="FFFF66"/>
                </a:solidFill>
              </a:rPr>
              <a:t>The people shall repeat his words while going round.</a:t>
            </a:r>
            <a:endParaRPr i="1" sz="1800">
              <a:solidFill>
                <a:srgbClr val="FFFF66"/>
              </a:solidFill>
            </a:endParaRPr>
          </a:p>
          <a:p>
            <a:pPr indent="0" lvl="0" marL="0" rtl="0" algn="l">
              <a:spcBef>
                <a:spcPts val="0"/>
              </a:spcBef>
              <a:spcAft>
                <a:spcPts val="0"/>
              </a:spcAft>
              <a:buNone/>
            </a:pPr>
            <a:r>
              <a:t/>
            </a:r>
            <a:endParaRPr sz="1800">
              <a:solidFill>
                <a:schemeClr val="lt2"/>
              </a:solidFill>
            </a:endParaRPr>
          </a:p>
          <a:p>
            <a:pPr indent="0" lvl="0" marL="0" rtl="0" algn="l">
              <a:spcBef>
                <a:spcPts val="0"/>
              </a:spcBef>
              <a:spcAft>
                <a:spcPts val="0"/>
              </a:spcAft>
              <a:buNone/>
            </a:pPr>
            <a:r>
              <a:t/>
            </a:r>
            <a:endParaRPr sz="1800">
              <a:solidFill>
                <a:schemeClr val="lt2"/>
              </a:solidFill>
            </a:endParaRPr>
          </a:p>
          <a:p>
            <a:pPr indent="0" lvl="0" marL="0" rtl="0" algn="l">
              <a:spcBef>
                <a:spcPts val="0"/>
              </a:spcBef>
              <a:spcAft>
                <a:spcPts val="0"/>
              </a:spcAft>
              <a:buNone/>
            </a:pPr>
            <a:r>
              <a:t/>
            </a:r>
            <a:endParaRPr sz="1800">
              <a:solidFill>
                <a:schemeClr val="lt2"/>
              </a:solidFill>
            </a:endParaRPr>
          </a:p>
          <a:p>
            <a:pPr indent="0" lvl="0" marL="0" rtl="0" algn="l">
              <a:spcBef>
                <a:spcPts val="0"/>
              </a:spcBef>
              <a:spcAft>
                <a:spcPts val="0"/>
              </a:spcAft>
              <a:buNone/>
            </a:pPr>
            <a:r>
              <a:t/>
            </a:r>
            <a:endParaRPr sz="1800">
              <a:solidFill>
                <a:schemeClr val="lt2"/>
              </a:solidFill>
            </a:endParaRPr>
          </a:p>
          <a:p>
            <a:pPr indent="0" lvl="0" marL="0" rtl="0" algn="l">
              <a:spcBef>
                <a:spcPts val="0"/>
              </a:spcBef>
              <a:spcAft>
                <a:spcPts val="0"/>
              </a:spcAft>
              <a:buNone/>
            </a:pPr>
            <a:r>
              <a:t/>
            </a:r>
            <a:endParaRPr sz="1800">
              <a:solidFill>
                <a:schemeClr val="lt2"/>
              </a:solidFill>
            </a:endParaRPr>
          </a:p>
          <a:p>
            <a:pPr indent="0" lvl="0" marL="0" rtl="0" algn="l">
              <a:spcBef>
                <a:spcPts val="0"/>
              </a:spcBef>
              <a:spcAft>
                <a:spcPts val="0"/>
              </a:spcAft>
              <a:buNone/>
            </a:pPr>
            <a:r>
              <a:t/>
            </a:r>
            <a:endParaRPr sz="1800">
              <a:solidFill>
                <a:schemeClr val="lt2"/>
              </a:solidFill>
            </a:endParaRPr>
          </a:p>
          <a:p>
            <a:pPr indent="0" lvl="0" marL="0" rtl="0" algn="l">
              <a:spcBef>
                <a:spcPts val="0"/>
              </a:spcBef>
              <a:spcAft>
                <a:spcPts val="0"/>
              </a:spcAft>
              <a:buNone/>
            </a:pPr>
            <a:r>
              <a:t/>
            </a:r>
            <a:endParaRPr sz="1800"/>
          </a:p>
        </p:txBody>
      </p:sp>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82" name="Google Shape;482;p73"/>
          <p:cNvSpPr txBox="1"/>
          <p:nvPr>
            <p:ph idx="1" type="body"/>
          </p:nvPr>
        </p:nvSpPr>
        <p:spPr>
          <a:xfrm>
            <a:off x="305350" y="333350"/>
            <a:ext cx="4256700" cy="4591200"/>
          </a:xfrm>
          <a:prstGeom prst="rect">
            <a:avLst/>
          </a:prstGeom>
          <a:noFill/>
          <a:ln>
            <a:noFill/>
          </a:ln>
        </p:spPr>
        <p:txBody>
          <a:bodyPr anchorCtr="0" anchor="t" bIns="46025" lIns="92075" spcFirstLastPara="1" rIns="92075" wrap="square" tIns="46025">
            <a:noAutofit/>
          </a:bodyPr>
          <a:lstStyle/>
          <a:p>
            <a:pPr indent="-376237" lvl="0" marL="465137" marR="0" rtl="0" algn="l">
              <a:lnSpc>
                <a:spcPct val="100000"/>
              </a:lnSpc>
              <a:spcBef>
                <a:spcPts val="0"/>
              </a:spcBef>
              <a:spcAft>
                <a:spcPts val="0"/>
              </a:spcAft>
              <a:buClr>
                <a:srgbClr val="33CC33"/>
              </a:buClr>
              <a:buSzPts val="2000"/>
              <a:buChar char="❖"/>
            </a:pPr>
            <a:r>
              <a:rPr lang="en" sz="2000" u="sng">
                <a:solidFill>
                  <a:schemeClr val="lt2"/>
                </a:solidFill>
              </a:rPr>
              <a:t>ካ</a:t>
            </a:r>
            <a:r>
              <a:rPr b="0" i="0" lang="en" sz="2000" u="none">
                <a:solidFill>
                  <a:schemeClr val="lt2"/>
                </a:solidFill>
                <a:latin typeface="Arial"/>
                <a:ea typeface="Arial"/>
                <a:cs typeface="Arial"/>
                <a:sym typeface="Arial"/>
              </a:rPr>
              <a:t>፡</a:t>
            </a:r>
            <a:r>
              <a:rPr b="0" i="0" lang="en" sz="2000" u="none">
                <a:solidFill>
                  <a:srgbClr val="FFFF00"/>
                </a:solidFill>
                <a:latin typeface="Arial"/>
                <a:ea typeface="Arial"/>
                <a:cs typeface="Arial"/>
                <a:sym typeface="Arial"/>
              </a:rPr>
              <a:t> </a:t>
            </a:r>
            <a:r>
              <a:rPr lang="en" sz="2000">
                <a:solidFill>
                  <a:srgbClr val="FFFF00"/>
                </a:solidFill>
              </a:rPr>
              <a:t>እምሆሣዕናሁ አርአየ ተኣምረ ወመንክረ ዘኢተገብረ እምቅድመዝ ወዘኢይከውንሃ እምድኅረዝ። </a:t>
            </a:r>
            <a:r>
              <a:rPr lang="en" sz="2000">
                <a:solidFill>
                  <a:srgbClr val="FFFF00"/>
                </a:solidFill>
              </a:rPr>
              <a:t>ሆሣዕና በአርያም ሆሣዕና በአርያም ሆሣዕና በአርያም</a:t>
            </a:r>
            <a:r>
              <a:rPr lang="en" sz="2000">
                <a:solidFill>
                  <a:srgbClr val="FFFF00"/>
                </a:solidFill>
              </a:rPr>
              <a:t>።</a:t>
            </a:r>
            <a:endParaRPr sz="2000">
              <a:solidFill>
                <a:srgbClr val="FFFF00"/>
              </a:solidFill>
            </a:endParaRPr>
          </a:p>
          <a:p>
            <a:pPr indent="-388937" lvl="0" marL="465137" marR="0" rtl="0" algn="l">
              <a:lnSpc>
                <a:spcPct val="100000"/>
              </a:lnSpc>
              <a:spcBef>
                <a:spcPts val="640"/>
              </a:spcBef>
              <a:spcAft>
                <a:spcPts val="0"/>
              </a:spcAft>
              <a:buClr>
                <a:srgbClr val="FFFFFF"/>
              </a:buClr>
              <a:buSzPts val="2000"/>
              <a:buChar char="❖"/>
            </a:pPr>
            <a:r>
              <a:rPr lang="en" sz="2000">
                <a:solidFill>
                  <a:srgbClr val="FFFFFF"/>
                </a:solidFill>
              </a:rPr>
              <a:t>መድኃኒ ብምዃኑ ቅድሚ እዚ ዘይተገብረን ብድኅርዚ ድማ ዘይግበርን ተኣምራትን መንክራትን ኣርኣየ። ሆሣዕና ብአርያም ሆሣዕና ብአርያም ሆሣዕና ብአርያም።</a:t>
            </a:r>
            <a:endParaRPr sz="2000">
              <a:solidFill>
                <a:srgbClr val="FFFFFF"/>
              </a:solidFill>
            </a:endParaRPr>
          </a:p>
          <a:p>
            <a:pPr indent="-388937" lvl="0" marL="465137" marR="0" rtl="0" algn="l">
              <a:lnSpc>
                <a:spcPct val="100000"/>
              </a:lnSpc>
              <a:spcBef>
                <a:spcPts val="640"/>
              </a:spcBef>
              <a:spcAft>
                <a:spcPts val="0"/>
              </a:spcAft>
              <a:buClr>
                <a:srgbClr val="FFFFFF"/>
              </a:buClr>
              <a:buSzPts val="2000"/>
              <a:buChar char="❖"/>
            </a:pPr>
            <a:r>
              <a:rPr i="1" lang="en" sz="2000">
                <a:solidFill>
                  <a:srgbClr val="FFFFFF"/>
                </a:solidFill>
              </a:rPr>
              <a:t>ሕ፦ </a:t>
            </a:r>
            <a:r>
              <a:rPr i="1" lang="en" sz="2000">
                <a:solidFill>
                  <a:srgbClr val="FFFF66"/>
                </a:solidFill>
              </a:rPr>
              <a:t>ከማሁ </a:t>
            </a:r>
            <a:endParaRPr i="1" sz="2000">
              <a:solidFill>
                <a:srgbClr val="FFFF66"/>
              </a:solidFill>
            </a:endParaRPr>
          </a:p>
          <a:p>
            <a:pPr indent="0" lvl="0" marL="465137" marR="0" rtl="0" algn="l">
              <a:lnSpc>
                <a:spcPct val="100000"/>
              </a:lnSpc>
              <a:spcBef>
                <a:spcPts val="640"/>
              </a:spcBef>
              <a:spcAft>
                <a:spcPts val="0"/>
              </a:spcAft>
              <a:buNone/>
            </a:pPr>
            <a:r>
              <a:rPr i="1" lang="en" sz="2000">
                <a:solidFill>
                  <a:srgbClr val="FFFFFF"/>
                </a:solidFill>
              </a:rPr>
              <a:t>ኸምኡ ይበሉ።</a:t>
            </a:r>
            <a:endParaRPr i="1" sz="2000">
              <a:solidFill>
                <a:srgbClr val="FFFFFF"/>
              </a:solidFill>
            </a:endParaRPr>
          </a:p>
          <a:p>
            <a:pPr indent="0" lvl="0" marL="465137" marR="0" rtl="0" algn="l">
              <a:lnSpc>
                <a:spcPct val="100000"/>
              </a:lnSpc>
              <a:spcBef>
                <a:spcPts val="640"/>
              </a:spcBef>
              <a:spcAft>
                <a:spcPts val="0"/>
              </a:spcAft>
              <a:buNone/>
            </a:pPr>
            <a:r>
              <a:t/>
            </a:r>
            <a:endParaRPr i="1" sz="2000">
              <a:solidFill>
                <a:srgbClr val="FFFFFF"/>
              </a:solidFill>
            </a:endParaRPr>
          </a:p>
          <a:p>
            <a:pPr indent="0" lvl="0" marL="0" marR="0" rtl="0" algn="l">
              <a:lnSpc>
                <a:spcPct val="100000"/>
              </a:lnSpc>
              <a:spcBef>
                <a:spcPts val="800"/>
              </a:spcBef>
              <a:spcAft>
                <a:spcPts val="0"/>
              </a:spcAft>
              <a:buNone/>
            </a:pPr>
            <a:r>
              <a:t/>
            </a:r>
            <a:endParaRPr b="0" i="0" sz="20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000" u="none">
              <a:solidFill>
                <a:schemeClr val="lt1"/>
              </a:solidFill>
              <a:latin typeface="Arial"/>
              <a:ea typeface="Arial"/>
              <a:cs typeface="Arial"/>
              <a:sym typeface="Arial"/>
            </a:endParaRPr>
          </a:p>
        </p:txBody>
      </p:sp>
      <p:sp>
        <p:nvSpPr>
          <p:cNvPr id="483" name="Google Shape;483;p73"/>
          <p:cNvSpPr txBox="1"/>
          <p:nvPr/>
        </p:nvSpPr>
        <p:spPr>
          <a:xfrm>
            <a:off x="4152750" y="140900"/>
            <a:ext cx="4713300" cy="46431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im-hosa’inahu araye teamire we-menkire ze-ītegebre im-qidmez weze-īyikewiniha im-dihrez:: hosa’ina be-aryam hosa’ina be-aryam hosa’ina be-aryam </a:t>
            </a:r>
            <a:endParaRPr sz="2100">
              <a:solidFill>
                <a:srgbClr val="00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lang="en" sz="2100">
                <a:solidFill>
                  <a:schemeClr val="lt1"/>
                </a:solidFill>
              </a:rPr>
              <a:t> f</a:t>
            </a:r>
            <a:r>
              <a:rPr lang="en" sz="2100">
                <a:solidFill>
                  <a:schemeClr val="lt2"/>
                </a:solidFill>
              </a:rPr>
              <a:t>rom His hosanna He showed miracles and wonders which have never been done before and will never happen again. Hosanna in the highest, hosanna in. the highest, hosanna in the highest.</a:t>
            </a:r>
            <a:endParaRPr sz="2100">
              <a:solidFill>
                <a:schemeClr val="lt2"/>
              </a:solidFill>
            </a:endParaRPr>
          </a:p>
          <a:p>
            <a:pPr indent="-344487" lvl="0" marL="465137" rtl="0" algn="l">
              <a:spcBef>
                <a:spcPts val="800"/>
              </a:spcBef>
              <a:spcAft>
                <a:spcPts val="0"/>
              </a:spcAft>
              <a:buClr>
                <a:srgbClr val="FFFF66"/>
              </a:buClr>
              <a:buSzPts val="2100"/>
              <a:buFont typeface="Noto Sans Symbols"/>
              <a:buChar char="❖"/>
            </a:pPr>
            <a:r>
              <a:rPr i="1" lang="en" sz="2100">
                <a:solidFill>
                  <a:srgbClr val="FFFF66"/>
                </a:solidFill>
              </a:rPr>
              <a:t>The people shall repeat his words.</a:t>
            </a:r>
            <a:endParaRPr i="1" sz="2100">
              <a:solidFill>
                <a:srgbClr val="FFFF66"/>
              </a:solidFill>
            </a:endParaRPr>
          </a:p>
          <a:p>
            <a:pPr indent="0" lvl="0" marL="465137"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0"/>
              </a:spcBef>
              <a:spcAft>
                <a:spcPts val="0"/>
              </a:spcAft>
              <a:buNone/>
            </a:pPr>
            <a:r>
              <a:t/>
            </a:r>
            <a:endParaRPr sz="2100"/>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89" name="Google Shape;489;p74"/>
          <p:cNvSpPr txBox="1"/>
          <p:nvPr>
            <p:ph idx="1" type="body"/>
          </p:nvPr>
        </p:nvSpPr>
        <p:spPr>
          <a:xfrm>
            <a:off x="394025" y="409550"/>
            <a:ext cx="4237800" cy="4591200"/>
          </a:xfrm>
          <a:prstGeom prst="rect">
            <a:avLst/>
          </a:prstGeom>
          <a:noFill/>
          <a:ln>
            <a:noFill/>
          </a:ln>
        </p:spPr>
        <p:txBody>
          <a:bodyPr anchorCtr="0" anchor="t" bIns="46025" lIns="92075" spcFirstLastPara="1" rIns="92075" wrap="square" tIns="46025">
            <a:noAutofit/>
          </a:bodyPr>
          <a:lstStyle/>
          <a:p>
            <a:pPr indent="-382587" lvl="0" marL="465137" marR="0" rtl="0" algn="l">
              <a:lnSpc>
                <a:spcPct val="100000"/>
              </a:lnSpc>
              <a:spcBef>
                <a:spcPts val="0"/>
              </a:spcBef>
              <a:spcAft>
                <a:spcPts val="0"/>
              </a:spcAft>
              <a:buClr>
                <a:srgbClr val="33CC33"/>
              </a:buClr>
              <a:buSzPts val="2100"/>
              <a:buChar char="❖"/>
            </a:pPr>
            <a:r>
              <a:rPr lang="en" sz="2100" u="sng">
                <a:solidFill>
                  <a:schemeClr val="lt2"/>
                </a:solidFill>
              </a:rPr>
              <a:t>ካ</a:t>
            </a:r>
            <a:r>
              <a:rPr b="0" i="0" lang="en" sz="2100" u="none">
                <a:solidFill>
                  <a:schemeClr val="lt2"/>
                </a:solidFill>
                <a:latin typeface="Arial"/>
                <a:ea typeface="Arial"/>
                <a:cs typeface="Arial"/>
                <a:sym typeface="Arial"/>
              </a:rPr>
              <a:t>፡</a:t>
            </a:r>
            <a:r>
              <a:rPr b="0" i="0" lang="en" sz="2100" u="none">
                <a:solidFill>
                  <a:srgbClr val="FFFF00"/>
                </a:solidFill>
                <a:latin typeface="Arial"/>
                <a:ea typeface="Arial"/>
                <a:cs typeface="Arial"/>
                <a:sym typeface="Arial"/>
              </a:rPr>
              <a:t> </a:t>
            </a:r>
            <a:r>
              <a:rPr lang="en" sz="2100">
                <a:solidFill>
                  <a:srgbClr val="FFFF00"/>
                </a:solidFill>
              </a:rPr>
              <a:t>እምሆሣዕናሁ አርአየ ጸጋ ወኀይለ ወረደ እምልዑል መንበሩ እንዘ ኢያንቀለቅል እመሠረተ ቤቱ። </a:t>
            </a:r>
            <a:r>
              <a:rPr lang="en" sz="2100">
                <a:solidFill>
                  <a:srgbClr val="FFFF00"/>
                </a:solidFill>
              </a:rPr>
              <a:t>ሆሣዕና በአርያም ሆሣዕና በአርያም ሆሣዕና በአርያም።</a:t>
            </a:r>
            <a:endParaRPr sz="2100">
              <a:solidFill>
                <a:srgbClr val="FFFF00"/>
              </a:solidFill>
            </a:endParaRPr>
          </a:p>
          <a:p>
            <a:pPr indent="-395287" lvl="0" marL="465137" marR="0" rtl="0" algn="l">
              <a:lnSpc>
                <a:spcPct val="100000"/>
              </a:lnSpc>
              <a:spcBef>
                <a:spcPts val="640"/>
              </a:spcBef>
              <a:spcAft>
                <a:spcPts val="0"/>
              </a:spcAft>
              <a:buClr>
                <a:srgbClr val="FFFFFF"/>
              </a:buClr>
              <a:buSzPts val="2100"/>
              <a:buChar char="❖"/>
            </a:pPr>
            <a:r>
              <a:rPr lang="en" sz="2100">
                <a:solidFill>
                  <a:srgbClr val="FFFFFF"/>
                </a:solidFill>
              </a:rPr>
              <a:t>መድኅኒ ስለ ዝኾነ ካብ መሠረት ቤቱ ከይተነቕነቐ ካብ ልዑል መንበሩ ወሪዱ ጸጋን ኃይልን ኣርአየ ። ሆሣዕና ብአርያም ሆሣዕና ብአርያም ሆሣዕና ብአርያም</a:t>
            </a:r>
            <a:endParaRPr b="0" i="0" sz="2100" u="none">
              <a:solidFill>
                <a:srgbClr val="FFFFFF"/>
              </a:solidFill>
              <a:latin typeface="Arial"/>
              <a:ea typeface="Arial"/>
              <a:cs typeface="Arial"/>
              <a:sym typeface="Arial"/>
            </a:endParaRPr>
          </a:p>
          <a:p>
            <a:pPr indent="-382587" lvl="0" marL="465137" rtl="0" algn="l">
              <a:spcBef>
                <a:spcPts val="640"/>
              </a:spcBef>
              <a:spcAft>
                <a:spcPts val="0"/>
              </a:spcAft>
              <a:buClr>
                <a:schemeClr val="lt2"/>
              </a:buClr>
              <a:buSzPts val="2100"/>
              <a:buChar char="❖"/>
            </a:pPr>
            <a:r>
              <a:rPr i="1" lang="en" sz="2100" u="sng">
                <a:solidFill>
                  <a:schemeClr val="lt2"/>
                </a:solidFill>
              </a:rPr>
              <a:t>ሕ</a:t>
            </a:r>
            <a:r>
              <a:rPr i="1" lang="en" sz="2100">
                <a:solidFill>
                  <a:schemeClr val="lt2"/>
                </a:solidFill>
              </a:rPr>
              <a:t>፦ </a:t>
            </a:r>
            <a:r>
              <a:rPr i="1" lang="en" sz="2100">
                <a:solidFill>
                  <a:srgbClr val="FFFF66"/>
                </a:solidFill>
              </a:rPr>
              <a:t>ከማሁ </a:t>
            </a:r>
            <a:endParaRPr i="1" sz="2100">
              <a:solidFill>
                <a:srgbClr val="FFFF66"/>
              </a:solidFill>
            </a:endParaRPr>
          </a:p>
          <a:p>
            <a:pPr indent="0" lvl="0" marL="465137" rtl="0" algn="l">
              <a:spcBef>
                <a:spcPts val="640"/>
              </a:spcBef>
              <a:spcAft>
                <a:spcPts val="0"/>
              </a:spcAft>
              <a:buClr>
                <a:schemeClr val="dk2"/>
              </a:buClr>
              <a:buSzPts val="1100"/>
              <a:buFont typeface="Arial"/>
              <a:buNone/>
            </a:pPr>
            <a:r>
              <a:rPr i="1" lang="en" sz="2100">
                <a:solidFill>
                  <a:schemeClr val="lt2"/>
                </a:solidFill>
              </a:rPr>
              <a:t>ኸምኡ ይበሉ።</a:t>
            </a:r>
            <a:endParaRPr i="1" sz="2100">
              <a:solidFill>
                <a:schemeClr val="lt2"/>
              </a:solidFill>
            </a:endParaRPr>
          </a:p>
          <a:p>
            <a:pPr indent="0" lvl="0" marL="0" marR="0" rtl="0" algn="l">
              <a:lnSpc>
                <a:spcPct val="100000"/>
              </a:lnSpc>
              <a:spcBef>
                <a:spcPts val="800"/>
              </a:spcBef>
              <a:spcAft>
                <a:spcPts val="0"/>
              </a:spcAft>
              <a:buNone/>
            </a:pPr>
            <a:r>
              <a:t/>
            </a:r>
            <a:endParaRPr sz="2100">
              <a:solidFill>
                <a:srgbClr val="FFFFFF"/>
              </a:solidFill>
            </a:endParaRPr>
          </a:p>
          <a:p>
            <a:pPr indent="-88900" lvl="0" marL="342900" marR="0" rtl="0" algn="l">
              <a:spcBef>
                <a:spcPts val="800"/>
              </a:spcBef>
              <a:spcAft>
                <a:spcPts val="0"/>
              </a:spcAft>
              <a:buClr>
                <a:schemeClr val="accent1"/>
              </a:buClr>
              <a:buSzPts val="4000"/>
              <a:buFont typeface="Noto Sans Symbols"/>
              <a:buNone/>
            </a:pPr>
            <a:r>
              <a:t/>
            </a:r>
            <a:endParaRPr b="0" i="0" sz="2100" u="none">
              <a:solidFill>
                <a:schemeClr val="lt1"/>
              </a:solidFill>
              <a:latin typeface="Arial"/>
              <a:ea typeface="Arial"/>
              <a:cs typeface="Arial"/>
              <a:sym typeface="Arial"/>
            </a:endParaRPr>
          </a:p>
        </p:txBody>
      </p:sp>
      <p:sp>
        <p:nvSpPr>
          <p:cNvPr id="490" name="Google Shape;490;p74"/>
          <p:cNvSpPr txBox="1"/>
          <p:nvPr/>
        </p:nvSpPr>
        <p:spPr>
          <a:xfrm>
            <a:off x="4463800" y="274256"/>
            <a:ext cx="4305300" cy="4643100"/>
          </a:xfrm>
          <a:prstGeom prst="rect">
            <a:avLst/>
          </a:prstGeom>
          <a:noFill/>
          <a:ln>
            <a:noFill/>
          </a:ln>
        </p:spPr>
        <p:txBody>
          <a:bodyPr anchorCtr="0" anchor="t" bIns="91425" lIns="91425" spcFirstLastPara="1" rIns="91425" wrap="square" tIns="91425">
            <a:noAutofit/>
          </a:bodyPr>
          <a:lstStyle/>
          <a:p>
            <a:pPr indent="-382587" lvl="0" marL="465137" rtl="0" algn="l">
              <a:spcBef>
                <a:spcPts val="640"/>
              </a:spcBef>
              <a:spcAft>
                <a:spcPts val="0"/>
              </a:spcAft>
              <a:buClr>
                <a:srgbClr val="0000FF"/>
              </a:buClr>
              <a:buSzPts val="1900"/>
              <a:buFont typeface="Noto Sans Symbols"/>
              <a:buChar char="❖"/>
            </a:pPr>
            <a:r>
              <a:rPr lang="en" sz="1900" u="sng">
                <a:solidFill>
                  <a:schemeClr val="lt2"/>
                </a:solidFill>
              </a:rPr>
              <a:t>K</a:t>
            </a:r>
            <a:r>
              <a:rPr lang="en" sz="1900">
                <a:solidFill>
                  <a:schemeClr val="lt2"/>
                </a:solidFill>
              </a:rPr>
              <a:t>: </a:t>
            </a:r>
            <a:r>
              <a:rPr lang="en" sz="1900">
                <a:solidFill>
                  <a:srgbClr val="FFFF00"/>
                </a:solidFill>
              </a:rPr>
              <a:t>im-hosa’inahu araye tsega we-hayle werede im-liul menberu inze īyanqelqil im-serete bietu:: hosa’ina be-aryam hosa’ina be-aryam hosa’ina be-aryam:: </a:t>
            </a:r>
            <a:endParaRPr sz="1900">
              <a:solidFill>
                <a:srgbClr val="00FF00"/>
              </a:solidFill>
            </a:endParaRPr>
          </a:p>
          <a:p>
            <a:pPr indent="-331787" lvl="0" marL="465137" rtl="0" algn="l">
              <a:spcBef>
                <a:spcPts val="800"/>
              </a:spcBef>
              <a:spcAft>
                <a:spcPts val="0"/>
              </a:spcAft>
              <a:buClr>
                <a:srgbClr val="FF0000"/>
              </a:buClr>
              <a:buSzPts val="1900"/>
              <a:buFont typeface="Noto Sans Symbols"/>
              <a:buChar char="❖"/>
            </a:pPr>
            <a:r>
              <a:rPr lang="en" sz="1900" u="sng">
                <a:solidFill>
                  <a:srgbClr val="FFFF00"/>
                </a:solidFill>
              </a:rPr>
              <a:t>Pr</a:t>
            </a:r>
            <a:r>
              <a:rPr lang="en" sz="1900">
                <a:solidFill>
                  <a:srgbClr val="FFFF00"/>
                </a:solidFill>
              </a:rPr>
              <a:t>:</a:t>
            </a:r>
            <a:r>
              <a:rPr lang="en" sz="1900">
                <a:solidFill>
                  <a:schemeClr val="lt1"/>
                </a:solidFill>
              </a:rPr>
              <a:t> </a:t>
            </a:r>
            <a:r>
              <a:rPr lang="en" sz="1900">
                <a:solidFill>
                  <a:schemeClr val="lt2"/>
                </a:solidFill>
              </a:rPr>
              <a:t>From His hosanna  He showed grace and power, came down from His great throne without being moved from the foundation of His house. Hosanna in the highest, hosanna in the highest, hosanna in the highest.</a:t>
            </a:r>
            <a:endParaRPr sz="1900">
              <a:solidFill>
                <a:schemeClr val="lt2"/>
              </a:solidFill>
            </a:endParaRPr>
          </a:p>
          <a:p>
            <a:pPr indent="-369887" lvl="0" marL="465137" rtl="0" algn="l">
              <a:spcBef>
                <a:spcPts val="800"/>
              </a:spcBef>
              <a:spcAft>
                <a:spcPts val="0"/>
              </a:spcAft>
              <a:buClr>
                <a:srgbClr val="FFFF66"/>
              </a:buClr>
              <a:buSzPts val="1900"/>
              <a:buFont typeface="Noto Sans Symbols"/>
              <a:buChar char="❖"/>
            </a:pPr>
            <a:r>
              <a:rPr i="1" lang="en" sz="1900">
                <a:solidFill>
                  <a:srgbClr val="FFFF66"/>
                </a:solidFill>
              </a:rPr>
              <a:t>The people shall repeat his words.</a:t>
            </a:r>
            <a:endParaRPr i="1" sz="1900">
              <a:solidFill>
                <a:srgbClr val="FFFF66"/>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0"/>
              </a:spcBef>
              <a:spcAft>
                <a:spcPts val="0"/>
              </a:spcAft>
              <a:buNone/>
            </a:pPr>
            <a:r>
              <a:t/>
            </a:r>
            <a:endParaRPr sz="190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82" name="Google Shape;182;p30"/>
          <p:cNvSpPr txBox="1"/>
          <p:nvPr>
            <p:ph idx="1" type="body"/>
          </p:nvPr>
        </p:nvSpPr>
        <p:spPr>
          <a:xfrm>
            <a:off x="515125" y="327056"/>
            <a:ext cx="3871800" cy="4303200"/>
          </a:xfrm>
          <a:prstGeom prst="rect">
            <a:avLst/>
          </a:prstGeom>
          <a:noFill/>
          <a:ln>
            <a:noFill/>
          </a:ln>
        </p:spPr>
        <p:txBody>
          <a:bodyPr anchorCtr="0" anchor="t" bIns="46025" lIns="92075" spcFirstLastPara="1" rIns="92075" wrap="square" tIns="46025">
            <a:noAutofit/>
          </a:bodyPr>
          <a:lstStyle/>
          <a:p>
            <a:pPr indent="-477837" lvl="0" marL="465137" marR="0" rtl="0" algn="l">
              <a:lnSpc>
                <a:spcPct val="100000"/>
              </a:lnSpc>
              <a:spcBef>
                <a:spcPts val="0"/>
              </a:spcBef>
              <a:spcAft>
                <a:spcPts val="0"/>
              </a:spcAft>
              <a:buClr>
                <a:srgbClr val="33CC33"/>
              </a:buClr>
              <a:buSzPts val="3200"/>
              <a:buChar char="❖"/>
            </a:pPr>
            <a:r>
              <a:rPr lang="en" u="sng">
                <a:solidFill>
                  <a:schemeClr val="lt2"/>
                </a:solidFill>
              </a:rPr>
              <a:t>ካ</a:t>
            </a:r>
            <a:r>
              <a:rPr b="0" i="0" lang="en">
                <a:solidFill>
                  <a:schemeClr val="lt2"/>
                </a:solidFill>
                <a:latin typeface="Arial"/>
                <a:ea typeface="Arial"/>
                <a:cs typeface="Arial"/>
                <a:sym typeface="Arial"/>
              </a:rPr>
              <a:t>፡</a:t>
            </a:r>
            <a:r>
              <a:rPr b="0" i="0" lang="en" u="none">
                <a:solidFill>
                  <a:srgbClr val="FFFF00"/>
                </a:solidFill>
                <a:latin typeface="Arial"/>
                <a:ea typeface="Arial"/>
                <a:cs typeface="Arial"/>
                <a:sym typeface="Arial"/>
              </a:rPr>
              <a:t> እግዚአብሔር ምስለ ኵልክሙ።</a:t>
            </a:r>
            <a:endParaRPr b="0" i="0" u="none">
              <a:solidFill>
                <a:srgbClr val="FFFF00"/>
              </a:solidFill>
              <a:latin typeface="Arial"/>
              <a:ea typeface="Arial"/>
              <a:cs typeface="Arial"/>
              <a:sym typeface="Arial"/>
            </a:endParaRPr>
          </a:p>
          <a:p>
            <a:pPr indent="-477837" lvl="0" marL="465137" marR="0" rtl="0" algn="l">
              <a:lnSpc>
                <a:spcPct val="100000"/>
              </a:lnSpc>
              <a:spcBef>
                <a:spcPts val="640"/>
              </a:spcBef>
              <a:spcAft>
                <a:spcPts val="0"/>
              </a:spcAft>
              <a:buClr>
                <a:srgbClr val="FFFFFF"/>
              </a:buClr>
              <a:buSzPts val="3200"/>
              <a:buChar char="❖"/>
            </a:pPr>
            <a:r>
              <a:rPr b="0" i="0" lang="en" u="none">
                <a:solidFill>
                  <a:srgbClr val="FFFFFF"/>
                </a:solidFill>
                <a:latin typeface="Arial"/>
                <a:ea typeface="Arial"/>
                <a:cs typeface="Arial"/>
                <a:sym typeface="Arial"/>
              </a:rPr>
              <a:t>እግዚኣብሔር ምስ ኵልኹም ይኹን።</a:t>
            </a:r>
            <a:endParaRPr>
              <a:solidFill>
                <a:srgbClr val="FFFFFF"/>
              </a:solidFill>
            </a:endParaRPr>
          </a:p>
          <a:p>
            <a:pPr indent="0" lvl="0" marL="0" marR="0" rtl="0" algn="l">
              <a:lnSpc>
                <a:spcPct val="100000"/>
              </a:lnSpc>
              <a:spcBef>
                <a:spcPts val="640"/>
              </a:spcBef>
              <a:spcAft>
                <a:spcPts val="0"/>
              </a:spcAft>
              <a:buNone/>
            </a:pPr>
            <a:r>
              <a:t/>
            </a:r>
            <a:endParaRPr>
              <a:solidFill>
                <a:schemeClr val="accent2"/>
              </a:solidFill>
            </a:endParaRPr>
          </a:p>
          <a:p>
            <a:pPr indent="-477837" lvl="0" marL="465137" marR="0" rtl="0" algn="l">
              <a:lnSpc>
                <a:spcPct val="100000"/>
              </a:lnSpc>
              <a:spcBef>
                <a:spcPts val="600"/>
              </a:spcBef>
              <a:spcAft>
                <a:spcPts val="0"/>
              </a:spcAft>
              <a:buClr>
                <a:srgbClr val="33CC33"/>
              </a:buClr>
              <a:buSzPts val="3200"/>
              <a:buChar char="❖"/>
            </a:pPr>
            <a:r>
              <a:rPr lang="en" u="sng">
                <a:solidFill>
                  <a:schemeClr val="lt2"/>
                </a:solidFill>
              </a:rPr>
              <a:t>ሕ</a:t>
            </a:r>
            <a:r>
              <a:rPr b="0" i="0" lang="en">
                <a:solidFill>
                  <a:schemeClr val="lt2"/>
                </a:solidFill>
                <a:latin typeface="Arial"/>
                <a:ea typeface="Arial"/>
                <a:cs typeface="Arial"/>
                <a:sym typeface="Arial"/>
              </a:rPr>
              <a:t>፡</a:t>
            </a:r>
            <a:r>
              <a:rPr b="0" i="0" lang="en" u="none">
                <a:solidFill>
                  <a:srgbClr val="FFFF00"/>
                </a:solidFill>
                <a:latin typeface="Arial"/>
                <a:ea typeface="Arial"/>
                <a:cs typeface="Arial"/>
                <a:sym typeface="Arial"/>
              </a:rPr>
              <a:t> ምስለ መንፈስከ።</a:t>
            </a:r>
            <a:r>
              <a:rPr b="0" i="0" lang="en" u="none">
                <a:solidFill>
                  <a:schemeClr val="lt1"/>
                </a:solidFill>
                <a:latin typeface="Arial"/>
                <a:ea typeface="Arial"/>
                <a:cs typeface="Arial"/>
                <a:sym typeface="Arial"/>
              </a:rPr>
              <a:t>  </a:t>
            </a:r>
            <a:endParaRPr b="0" i="0" u="none">
              <a:solidFill>
                <a:schemeClr val="lt1"/>
              </a:solidFill>
              <a:latin typeface="Arial"/>
              <a:ea typeface="Arial"/>
              <a:cs typeface="Arial"/>
              <a:sym typeface="Arial"/>
            </a:endParaRPr>
          </a:p>
          <a:p>
            <a:pPr indent="-477837" lvl="0" marL="465137" marR="0" rtl="0" algn="l">
              <a:lnSpc>
                <a:spcPct val="100000"/>
              </a:lnSpc>
              <a:spcBef>
                <a:spcPts val="640"/>
              </a:spcBef>
              <a:spcAft>
                <a:spcPts val="0"/>
              </a:spcAft>
              <a:buClr>
                <a:srgbClr val="FFFFFF"/>
              </a:buClr>
              <a:buSzPts val="3200"/>
              <a:buChar char="❖"/>
            </a:pPr>
            <a:r>
              <a:rPr b="0" i="0" lang="en" u="none">
                <a:solidFill>
                  <a:srgbClr val="FFFFFF"/>
                </a:solidFill>
                <a:latin typeface="Arial"/>
                <a:ea typeface="Arial"/>
                <a:cs typeface="Arial"/>
                <a:sym typeface="Arial"/>
              </a:rPr>
              <a:t>ምስ መንፈስካ </a:t>
            </a:r>
            <a:endParaRPr b="0" i="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a:p>
          <a:p>
            <a:pPr indent="-88900" lvl="0" marL="342900" marR="0" rtl="0" algn="l">
              <a:spcBef>
                <a:spcPts val="800"/>
              </a:spcBef>
              <a:spcAft>
                <a:spcPts val="0"/>
              </a:spcAft>
              <a:buClr>
                <a:schemeClr val="accent1"/>
              </a:buClr>
              <a:buSzPts val="4000"/>
              <a:buFont typeface="Noto Sans Symbols"/>
              <a:buNone/>
            </a:pPr>
            <a:r>
              <a:t/>
            </a:r>
            <a:endParaRPr b="0" i="0" sz="3400" u="none">
              <a:solidFill>
                <a:schemeClr val="lt1"/>
              </a:solidFill>
              <a:latin typeface="Arial"/>
              <a:ea typeface="Arial"/>
              <a:cs typeface="Arial"/>
              <a:sym typeface="Arial"/>
            </a:endParaRPr>
          </a:p>
        </p:txBody>
      </p:sp>
      <p:sp>
        <p:nvSpPr>
          <p:cNvPr id="183" name="Google Shape;183;p30"/>
          <p:cNvSpPr txBox="1"/>
          <p:nvPr/>
        </p:nvSpPr>
        <p:spPr>
          <a:xfrm>
            <a:off x="4767775" y="359756"/>
            <a:ext cx="3918900" cy="45426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000"/>
              <a:buFont typeface="Noto Sans Symbols"/>
              <a:buChar char="❖"/>
            </a:pPr>
            <a:r>
              <a:rPr lang="en" sz="3000" u="sng">
                <a:solidFill>
                  <a:schemeClr val="lt2"/>
                </a:solidFill>
              </a:rPr>
              <a:t>K</a:t>
            </a:r>
            <a:r>
              <a:rPr lang="en" sz="3000">
                <a:solidFill>
                  <a:schemeClr val="lt2"/>
                </a:solidFill>
              </a:rPr>
              <a:t>: </a:t>
            </a:r>
            <a:r>
              <a:rPr lang="en" sz="3000">
                <a:solidFill>
                  <a:srgbClr val="FFFF00"/>
                </a:solidFill>
              </a:rPr>
              <a:t>Igzīabhier misle kulikimu</a:t>
            </a:r>
            <a:r>
              <a:rPr lang="en" sz="3000">
                <a:solidFill>
                  <a:srgbClr val="00FF00"/>
                </a:solidFill>
              </a:rPr>
              <a:t> </a:t>
            </a:r>
            <a:endParaRPr sz="3000">
              <a:solidFill>
                <a:srgbClr val="00FF00"/>
              </a:solidFill>
            </a:endParaRPr>
          </a:p>
          <a:p>
            <a:pPr indent="-401637" lvl="0" marL="465137" rtl="0" algn="l">
              <a:spcBef>
                <a:spcPts val="800"/>
              </a:spcBef>
              <a:spcAft>
                <a:spcPts val="0"/>
              </a:spcAft>
              <a:buClr>
                <a:srgbClr val="FF0000"/>
              </a:buClr>
              <a:buSzPts val="3000"/>
              <a:buFont typeface="Noto Sans Symbols"/>
              <a:buChar char="❖"/>
            </a:pPr>
            <a:r>
              <a:rPr lang="en" sz="3000" u="sng">
                <a:solidFill>
                  <a:srgbClr val="FFFF00"/>
                </a:solidFill>
              </a:rPr>
              <a:t>Pr</a:t>
            </a:r>
            <a:r>
              <a:rPr lang="en" sz="3000">
                <a:solidFill>
                  <a:srgbClr val="FFFF00"/>
                </a:solidFill>
              </a:rPr>
              <a:t>:</a:t>
            </a:r>
            <a:r>
              <a:rPr lang="en" sz="3000">
                <a:solidFill>
                  <a:schemeClr val="lt1"/>
                </a:solidFill>
              </a:rPr>
              <a:t> </a:t>
            </a:r>
            <a:r>
              <a:rPr lang="en" sz="3000">
                <a:solidFill>
                  <a:schemeClr val="lt2"/>
                </a:solidFill>
              </a:rPr>
              <a:t>The Lord be with you all.</a:t>
            </a:r>
            <a:endParaRPr sz="3000">
              <a:solidFill>
                <a:schemeClr val="lt2"/>
              </a:solidFill>
            </a:endParaRPr>
          </a:p>
          <a:p>
            <a:pPr indent="0" lvl="0" marL="0" rtl="0" algn="l">
              <a:spcBef>
                <a:spcPts val="800"/>
              </a:spcBef>
              <a:spcAft>
                <a:spcPts val="0"/>
              </a:spcAft>
              <a:buNone/>
            </a:pPr>
            <a:r>
              <a:t/>
            </a:r>
            <a:endParaRPr sz="3000">
              <a:solidFill>
                <a:schemeClr val="lt2"/>
              </a:solidFill>
            </a:endParaRPr>
          </a:p>
          <a:p>
            <a:pPr indent="-465137" lvl="0" marL="465137" rtl="0" algn="l">
              <a:spcBef>
                <a:spcPts val="640"/>
              </a:spcBef>
              <a:spcAft>
                <a:spcPts val="0"/>
              </a:spcAft>
              <a:buClr>
                <a:srgbClr val="0000FF"/>
              </a:buClr>
              <a:buSzPts val="3000"/>
              <a:buFont typeface="Noto Sans Symbols"/>
              <a:buChar char="❖"/>
            </a:pPr>
            <a:r>
              <a:rPr b="1" lang="en" sz="3000" u="sng">
                <a:solidFill>
                  <a:schemeClr val="lt2"/>
                </a:solidFill>
              </a:rPr>
              <a:t>H</a:t>
            </a:r>
            <a:r>
              <a:rPr b="1" lang="en" sz="3000">
                <a:solidFill>
                  <a:schemeClr val="lt2"/>
                </a:solidFill>
              </a:rPr>
              <a:t>:</a:t>
            </a:r>
            <a:r>
              <a:rPr lang="en" sz="3000">
                <a:solidFill>
                  <a:schemeClr val="lt2"/>
                </a:solidFill>
              </a:rPr>
              <a:t> </a:t>
            </a:r>
            <a:r>
              <a:rPr lang="en" sz="3000">
                <a:solidFill>
                  <a:srgbClr val="FFFF00"/>
                </a:solidFill>
              </a:rPr>
              <a:t>misle Menfesike</a:t>
            </a:r>
            <a:endParaRPr sz="3000">
              <a:solidFill>
                <a:srgbClr val="FFFF00"/>
              </a:solidFill>
            </a:endParaRPr>
          </a:p>
          <a:p>
            <a:pPr indent="-401637" lvl="0" marL="465137" rtl="0" algn="l">
              <a:spcBef>
                <a:spcPts val="800"/>
              </a:spcBef>
              <a:spcAft>
                <a:spcPts val="0"/>
              </a:spcAft>
              <a:buClr>
                <a:srgbClr val="FF0000"/>
              </a:buClr>
              <a:buSzPts val="3000"/>
              <a:buFont typeface="Noto Sans Symbols"/>
              <a:buChar char="❖"/>
            </a:pPr>
            <a:r>
              <a:rPr lang="en" sz="3000" u="sng">
                <a:solidFill>
                  <a:srgbClr val="FFFF00"/>
                </a:solidFill>
              </a:rPr>
              <a:t>P</a:t>
            </a:r>
            <a:r>
              <a:rPr lang="en" sz="3000">
                <a:solidFill>
                  <a:srgbClr val="FFFF00"/>
                </a:solidFill>
              </a:rPr>
              <a:t>:</a:t>
            </a:r>
            <a:r>
              <a:rPr lang="en" sz="3000">
                <a:solidFill>
                  <a:schemeClr val="lt1"/>
                </a:solidFill>
              </a:rPr>
              <a:t> </a:t>
            </a:r>
            <a:r>
              <a:rPr lang="en" sz="3000">
                <a:solidFill>
                  <a:schemeClr val="lt2"/>
                </a:solidFill>
              </a:rPr>
              <a:t>And with Thy spirit.</a:t>
            </a:r>
            <a:r>
              <a:rPr lang="en" sz="3000">
                <a:solidFill>
                  <a:schemeClr val="lt1"/>
                </a:solidFill>
              </a:rPr>
              <a:t> </a:t>
            </a:r>
            <a:endParaRPr sz="3000">
              <a:solidFill>
                <a:schemeClr val="lt2"/>
              </a:solidFill>
            </a:endParaRPr>
          </a:p>
          <a:p>
            <a:pPr indent="0" lvl="0" marL="0" rtl="0" algn="l">
              <a:spcBef>
                <a:spcPts val="0"/>
              </a:spcBef>
              <a:spcAft>
                <a:spcPts val="0"/>
              </a:spcAft>
              <a:buNone/>
            </a:pPr>
            <a:r>
              <a:t/>
            </a:r>
            <a:endParaRPr sz="3000"/>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496" name="Google Shape;496;p75"/>
          <p:cNvSpPr txBox="1"/>
          <p:nvPr>
            <p:ph idx="1" type="body"/>
          </p:nvPr>
        </p:nvSpPr>
        <p:spPr>
          <a:xfrm>
            <a:off x="293725" y="276200"/>
            <a:ext cx="4465800" cy="45912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200"/>
              <a:buChar char="❖"/>
            </a:pPr>
            <a:r>
              <a:rPr lang="en" sz="2200" u="sng">
                <a:solidFill>
                  <a:schemeClr val="lt2"/>
                </a:solidFill>
              </a:rPr>
              <a:t>ካ</a:t>
            </a:r>
            <a:r>
              <a:rPr b="0" i="0" lang="en" sz="2200" u="none">
                <a:solidFill>
                  <a:schemeClr val="lt2"/>
                </a:solidFill>
                <a:latin typeface="Arial"/>
                <a:ea typeface="Arial"/>
                <a:cs typeface="Arial"/>
                <a:sym typeface="Arial"/>
              </a:rPr>
              <a:t>፡</a:t>
            </a:r>
            <a:r>
              <a:rPr b="0" i="0" lang="en" sz="2200" u="none">
                <a:solidFill>
                  <a:srgbClr val="FFFF00"/>
                </a:solidFill>
                <a:latin typeface="Arial"/>
                <a:ea typeface="Arial"/>
                <a:cs typeface="Arial"/>
                <a:sym typeface="Arial"/>
              </a:rPr>
              <a:t> </a:t>
            </a:r>
            <a:r>
              <a:rPr lang="en" sz="2200">
                <a:solidFill>
                  <a:srgbClr val="FFFF00"/>
                </a:solidFill>
              </a:rPr>
              <a:t>እምሆሣዕናሁ ወሀበ ፈልፈለ አንብዕ ለኃጥአን ከመ ያጽድቆሙ ለጊጉያን ያንጽሖሙ ለርሱሓን ወይሚጦሙ ለስሑታን። ሆሣዕና በአርያም ሆሣዕና በአርያም ሆሣዕና በአርያም።</a:t>
            </a:r>
            <a:endParaRPr sz="2200"/>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ካብ መድኃኒትነቱ ንስሑታን ኪመልሶም ንርሱሓት ኪንጽሖም፡ ንጊጉያት ኬጽድቖም ንኃጥኣን ፈልፋሊ ንብዓት ንስሓ ሃበ። </a:t>
            </a:r>
            <a:r>
              <a:rPr lang="en" sz="2200">
                <a:solidFill>
                  <a:schemeClr val="lt2"/>
                </a:solidFill>
              </a:rPr>
              <a:t>ሆሣዕና በአርያም ሆሣዕና በአርያም ሆሣዕና በአርያም።</a:t>
            </a:r>
            <a:endParaRPr b="0" i="0" sz="2200" u="none">
              <a:solidFill>
                <a:schemeClr val="lt2"/>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200" u="none">
              <a:solidFill>
                <a:schemeClr val="lt1"/>
              </a:solidFill>
              <a:latin typeface="Arial"/>
              <a:ea typeface="Arial"/>
              <a:cs typeface="Arial"/>
              <a:sym typeface="Arial"/>
            </a:endParaRPr>
          </a:p>
        </p:txBody>
      </p:sp>
      <p:sp>
        <p:nvSpPr>
          <p:cNvPr id="497" name="Google Shape;497;p75"/>
          <p:cNvSpPr txBox="1"/>
          <p:nvPr/>
        </p:nvSpPr>
        <p:spPr>
          <a:xfrm>
            <a:off x="4391500" y="211925"/>
            <a:ext cx="4465800" cy="4591200"/>
          </a:xfrm>
          <a:prstGeom prst="rect">
            <a:avLst/>
          </a:prstGeom>
          <a:noFill/>
          <a:ln>
            <a:noFill/>
          </a:ln>
        </p:spPr>
        <p:txBody>
          <a:bodyPr anchorCtr="0" anchor="t" bIns="91425" lIns="91425" spcFirstLastPara="1" rIns="91425" wrap="square" tIns="91425">
            <a:noAutofit/>
          </a:bodyPr>
          <a:lstStyle/>
          <a:p>
            <a:pPr indent="-388937" lvl="0" marL="465137" rtl="0" algn="l">
              <a:spcBef>
                <a:spcPts val="64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im-hosa’inahu we-hebe felfele anbi le-haTian keme yatsdiqomu le-gīguyan yantsihomu le-risuhan we-yimīTomu le-sihutan:: hosa’ina be-aryam hosa’ina be-aryam hosa’ina be-aryam:: </a:t>
            </a:r>
            <a:endParaRPr sz="2000">
              <a:solidFill>
                <a:srgbClr val="00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From His hosanna He granted the sinners a spring of tears so that  He may justify the wicked and purify the filthy and bring back those who sinned through ignorance. Hosanna in the highest, hosanna in the highest, hosanna in the highest.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0"/>
              </a:spcBef>
              <a:spcAft>
                <a:spcPts val="0"/>
              </a:spcAft>
              <a:buNone/>
            </a:pPr>
            <a:r>
              <a:t/>
            </a:r>
            <a:endParaRPr sz="2000"/>
          </a:p>
        </p:txBody>
      </p:sp>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03" name="Google Shape;503;p76"/>
          <p:cNvSpPr txBox="1"/>
          <p:nvPr>
            <p:ph idx="1" type="body"/>
          </p:nvPr>
        </p:nvSpPr>
        <p:spPr>
          <a:xfrm>
            <a:off x="369925" y="333350"/>
            <a:ext cx="4444500" cy="4591200"/>
          </a:xfrm>
          <a:prstGeom prst="rect">
            <a:avLst/>
          </a:prstGeom>
          <a:noFill/>
          <a:ln>
            <a:noFill/>
          </a:ln>
        </p:spPr>
        <p:txBody>
          <a:bodyPr anchorCtr="0" anchor="t" bIns="46025" lIns="92075" spcFirstLastPara="1" rIns="92075" wrap="square" tIns="46025">
            <a:noAutofit/>
          </a:bodyPr>
          <a:lstStyle/>
          <a:p>
            <a:pPr indent="-401637" lvl="0" marL="465137" marR="0" rtl="0" algn="l">
              <a:lnSpc>
                <a:spcPct val="100000"/>
              </a:lnSpc>
              <a:spcBef>
                <a:spcPts val="0"/>
              </a:spcBef>
              <a:spcAft>
                <a:spcPts val="0"/>
              </a:spcAft>
              <a:buClr>
                <a:srgbClr val="33CC33"/>
              </a:buClr>
              <a:buSzPts val="2400"/>
              <a:buChar char="❖"/>
            </a:pPr>
            <a:r>
              <a:rPr lang="en" sz="2400" u="sng">
                <a:solidFill>
                  <a:schemeClr val="lt2"/>
                </a:solidFill>
              </a:rPr>
              <a:t>ካ</a:t>
            </a:r>
            <a:r>
              <a:rPr b="0" i="0" lang="en" sz="2400" u="none">
                <a:solidFill>
                  <a:schemeClr val="lt2"/>
                </a:solidFill>
                <a:latin typeface="Arial"/>
                <a:ea typeface="Arial"/>
                <a:cs typeface="Arial"/>
                <a:sym typeface="Arial"/>
              </a:rPr>
              <a:t>፡</a:t>
            </a:r>
            <a:r>
              <a:rPr b="0" i="0" lang="en" sz="2400" u="none">
                <a:solidFill>
                  <a:srgbClr val="FFFF00"/>
                </a:solidFill>
                <a:latin typeface="Arial"/>
                <a:ea typeface="Arial"/>
                <a:cs typeface="Arial"/>
                <a:sym typeface="Arial"/>
              </a:rPr>
              <a:t> </a:t>
            </a:r>
            <a:r>
              <a:rPr lang="en" sz="2400">
                <a:solidFill>
                  <a:srgbClr val="FFFF00"/>
                </a:solidFill>
              </a:rPr>
              <a:t>እምሆሣዕናሁ ጸገወ ብርሃነ ለእዉራን ዳግመ ዘኢይጠፍዕ ዘኢይክል ዓለም ነሢዕቶ። እምቅድመ ሕሊና የአምር ወእምቅድመ ሕሊና ይፈትን ወአልቦ ዘይትኅብኦ።</a:t>
            </a:r>
            <a:endParaRPr sz="2400"/>
          </a:p>
          <a:p>
            <a:pPr indent="-414337" lvl="0" marL="465137" marR="0" rtl="0" algn="l">
              <a:lnSpc>
                <a:spcPct val="100000"/>
              </a:lnSpc>
              <a:spcBef>
                <a:spcPts val="640"/>
              </a:spcBef>
              <a:spcAft>
                <a:spcPts val="0"/>
              </a:spcAft>
              <a:buClr>
                <a:srgbClr val="FFFFFF"/>
              </a:buClr>
              <a:buSzPts val="2400"/>
              <a:buChar char="❖"/>
            </a:pPr>
            <a:r>
              <a:rPr lang="en" sz="2400">
                <a:solidFill>
                  <a:srgbClr val="FFFFFF"/>
                </a:solidFill>
              </a:rPr>
              <a:t>መድኃኒ ስለ ዝኾነ ዓለም ኪቕበሎ ዘይክእል ካልኣይ ዘይጠፍእ ንዕዉራን ብርሃን ሃበ። ቅድሚ ሕሊና ይፈልጥ ቅድሚ ሓሳብ ከኣ ይምርምር ዚኅብኦውን የልቦን።</a:t>
            </a:r>
            <a:endParaRPr b="0" i="0" sz="2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4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400" u="none">
              <a:solidFill>
                <a:schemeClr val="lt1"/>
              </a:solidFill>
              <a:latin typeface="Arial"/>
              <a:ea typeface="Arial"/>
              <a:cs typeface="Arial"/>
              <a:sym typeface="Arial"/>
            </a:endParaRPr>
          </a:p>
        </p:txBody>
      </p:sp>
      <p:sp>
        <p:nvSpPr>
          <p:cNvPr id="504" name="Google Shape;504;p76"/>
          <p:cNvSpPr txBox="1"/>
          <p:nvPr/>
        </p:nvSpPr>
        <p:spPr>
          <a:xfrm>
            <a:off x="4240225" y="269081"/>
            <a:ext cx="4562100" cy="45912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im-hosa’inahu tsegewe birhane le-iwuran dagime ze-īyiTefi ze-īykil Alem nesīito:: im-qidme hilīna ye’amir weim-qidme hilīna yifetin we-albo ze-yithibo </a:t>
            </a:r>
            <a:endParaRPr sz="2100">
              <a:solidFill>
                <a:srgbClr val="00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lang="en" sz="2100">
                <a:solidFill>
                  <a:schemeClr val="lt1"/>
                </a:solidFill>
              </a:rPr>
              <a:t> </a:t>
            </a:r>
            <a:r>
              <a:rPr lang="en" sz="2100">
                <a:solidFill>
                  <a:schemeClr val="lt2"/>
                </a:solidFill>
              </a:rPr>
              <a:t>From His hosanna He granted the blind light which cannot be extinguished again and which the world cannot find. He knows before one thinks, examines before one thinks, and nothing is hidden from Him.</a:t>
            </a:r>
            <a:endParaRPr sz="2100">
              <a:solidFill>
                <a:schemeClr val="lt2"/>
              </a:solidFill>
            </a:endParaRPr>
          </a:p>
          <a:p>
            <a:pPr indent="0" lvl="0" marL="465137"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800"/>
              </a:spcBef>
              <a:spcAft>
                <a:spcPts val="0"/>
              </a:spcAft>
              <a:buNone/>
            </a:pPr>
            <a:r>
              <a:t/>
            </a:r>
            <a:endParaRPr sz="2500">
              <a:solidFill>
                <a:schemeClr val="lt2"/>
              </a:solidFill>
            </a:endParaRPr>
          </a:p>
          <a:p>
            <a:pPr indent="0" lvl="0" marL="0" rtl="0" algn="l">
              <a:spcBef>
                <a:spcPts val="0"/>
              </a:spcBef>
              <a:spcAft>
                <a:spcPts val="0"/>
              </a:spcAft>
              <a:buNone/>
            </a:pPr>
            <a:r>
              <a:t/>
            </a:r>
            <a:endParaRPr sz="2500"/>
          </a:p>
        </p:txBody>
      </p:sp>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10" name="Google Shape;510;p77"/>
          <p:cNvSpPr txBox="1"/>
          <p:nvPr>
            <p:ph idx="1" type="body"/>
          </p:nvPr>
        </p:nvSpPr>
        <p:spPr>
          <a:xfrm>
            <a:off x="293725" y="257150"/>
            <a:ext cx="4642500" cy="4591200"/>
          </a:xfrm>
          <a:prstGeom prst="rect">
            <a:avLst/>
          </a:prstGeom>
          <a:noFill/>
          <a:ln>
            <a:noFill/>
          </a:ln>
        </p:spPr>
        <p:txBody>
          <a:bodyPr anchorCtr="0" anchor="t" bIns="46025" lIns="92075" spcFirstLastPara="1" rIns="92075" wrap="square" tIns="46025">
            <a:noAutofit/>
          </a:bodyPr>
          <a:lstStyle/>
          <a:p>
            <a:pPr indent="-369887" lvl="0" marL="465137" marR="0" rtl="0" algn="l">
              <a:lnSpc>
                <a:spcPct val="100000"/>
              </a:lnSpc>
              <a:spcBef>
                <a:spcPts val="0"/>
              </a:spcBef>
              <a:spcAft>
                <a:spcPts val="0"/>
              </a:spcAft>
              <a:buClr>
                <a:srgbClr val="33CC33"/>
              </a:buClr>
              <a:buSzPts val="1900"/>
              <a:buChar char="❖"/>
            </a:pPr>
            <a:r>
              <a:rPr lang="en" sz="1900" u="sng">
                <a:solidFill>
                  <a:schemeClr val="lt2"/>
                </a:solidFill>
              </a:rPr>
              <a:t>ካ</a:t>
            </a:r>
            <a:r>
              <a:rPr b="0" i="0" lang="en" sz="1900" u="none">
                <a:solidFill>
                  <a:schemeClr val="lt2"/>
                </a:solidFill>
                <a:latin typeface="Arial"/>
                <a:ea typeface="Arial"/>
                <a:cs typeface="Arial"/>
                <a:sym typeface="Arial"/>
              </a:rPr>
              <a:t>፡</a:t>
            </a:r>
            <a:r>
              <a:rPr b="0" i="0" lang="en" sz="1900" u="none">
                <a:solidFill>
                  <a:srgbClr val="FFFF00"/>
                </a:solidFill>
                <a:latin typeface="Arial"/>
                <a:ea typeface="Arial"/>
                <a:cs typeface="Arial"/>
                <a:sym typeface="Arial"/>
              </a:rPr>
              <a:t> </a:t>
            </a:r>
            <a:r>
              <a:rPr lang="en" sz="1900">
                <a:solidFill>
                  <a:srgbClr val="FFFF00"/>
                </a:solidFill>
              </a:rPr>
              <a:t>በእንተ ብፁዕ ወቡሩክ ወክቡር ርእሰ ሊቃነ ጳጳሳት አባ __ ወብፁዕ ሊቀ ጳጳስነ አባ __። አባ ቲቶ ወአባ ፊልምና ወአባ እንድራኒቆስ ወአባ ባስሊቆስ። በእንተ እሉ አግብርቲከ አበዊነ ጳጳሳት ወአበዊነ ኤጲስቆጶሳት ወአበዊነ ካህናት ወአኀዊነ ዲያቆናት ርቱዓነ ሃይማኖት።</a:t>
            </a:r>
            <a:endParaRPr sz="1900"/>
          </a:p>
          <a:p>
            <a:pPr indent="-382587" lvl="0" marL="465137" marR="0" rtl="0" algn="l">
              <a:lnSpc>
                <a:spcPct val="100000"/>
              </a:lnSpc>
              <a:spcBef>
                <a:spcPts val="640"/>
              </a:spcBef>
              <a:spcAft>
                <a:spcPts val="0"/>
              </a:spcAft>
              <a:buClr>
                <a:srgbClr val="FFFFFF"/>
              </a:buClr>
              <a:buSzPts val="1900"/>
              <a:buChar char="❖"/>
            </a:pPr>
            <a:r>
              <a:rPr lang="en" sz="1900">
                <a:solidFill>
                  <a:srgbClr val="FFFFFF"/>
                </a:solidFill>
              </a:rPr>
              <a:t>“ምእንቲ ብፁዕን ቡሩኽን ክቡርን ሊቀ ጳጳስና ኣባ __ን ብፁዕ ጳጳስና ኣባ__ን ኣባ ቲቶ ኣባ ፈልሞናን ኣባ እንድራኒቆስን ኣባ ባስሊቆስን። ምእንቲ እዞም ቅኑጳት ሃይማኖት ዝኾኑ ኣገልገልትኻ ኣቦታትና ጳጳሳትን ኣቦታትና ኤጲስ ቆጶስትን ኣቦታትና ካህናትን ኣኅዋትና ዲያቆናትን።</a:t>
            </a:r>
            <a:endParaRPr b="0" i="0" sz="19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900" u="none">
              <a:solidFill>
                <a:schemeClr val="lt1"/>
              </a:solidFill>
              <a:latin typeface="Arial"/>
              <a:ea typeface="Arial"/>
              <a:cs typeface="Arial"/>
              <a:sym typeface="Arial"/>
            </a:endParaRPr>
          </a:p>
        </p:txBody>
      </p:sp>
      <p:sp>
        <p:nvSpPr>
          <p:cNvPr id="511" name="Google Shape;511;p77"/>
          <p:cNvSpPr txBox="1"/>
          <p:nvPr/>
        </p:nvSpPr>
        <p:spPr>
          <a:xfrm>
            <a:off x="4545025" y="211931"/>
            <a:ext cx="4304100" cy="4591200"/>
          </a:xfrm>
          <a:prstGeom prst="rect">
            <a:avLst/>
          </a:prstGeom>
          <a:noFill/>
          <a:ln>
            <a:noFill/>
          </a:ln>
        </p:spPr>
        <p:txBody>
          <a:bodyPr anchorCtr="0" anchor="t" bIns="91425" lIns="91425" spcFirstLastPara="1" rIns="91425" wrap="square" tIns="91425">
            <a:noAutofit/>
          </a:bodyPr>
          <a:lstStyle/>
          <a:p>
            <a:pPr indent="-363537" lvl="0" marL="465137" rtl="0" algn="l">
              <a:spcBef>
                <a:spcPts val="640"/>
              </a:spcBef>
              <a:spcAft>
                <a:spcPts val="0"/>
              </a:spcAft>
              <a:buClr>
                <a:srgbClr val="0000FF"/>
              </a:buClr>
              <a:buSzPts val="1600"/>
              <a:buFont typeface="Noto Sans Symbols"/>
              <a:buChar char="❖"/>
            </a:pPr>
            <a:r>
              <a:rPr lang="en" sz="1600" u="sng">
                <a:solidFill>
                  <a:schemeClr val="lt2"/>
                </a:solidFill>
              </a:rPr>
              <a:t>K</a:t>
            </a:r>
            <a:r>
              <a:rPr lang="en" sz="1600">
                <a:solidFill>
                  <a:schemeClr val="lt2"/>
                </a:solidFill>
              </a:rPr>
              <a:t>: </a:t>
            </a:r>
            <a:r>
              <a:rPr lang="en" sz="1600">
                <a:solidFill>
                  <a:srgbClr val="FFFF00"/>
                </a:solidFill>
              </a:rPr>
              <a:t>be-inte bitsu we-buruk we-bibur rise līqane papasat aba __ we-bitsu līqe papasine aba __ :: aba tīto we-aba fīlmino we-aba indiranīqos we-aba basilīqos:: be-inte ilu agbirtīke abewīne papasat we-abewīne iepīsqoposat we-abewīne kahinat we-ahawīne Dat rituAne haymanot::</a:t>
            </a:r>
            <a:endParaRPr sz="1600">
              <a:solidFill>
                <a:srgbClr val="00FF00"/>
              </a:solidFill>
            </a:endParaRPr>
          </a:p>
          <a:p>
            <a:pPr indent="-312737" lvl="0" marL="465137" rtl="0" algn="l">
              <a:spcBef>
                <a:spcPts val="800"/>
              </a:spcBef>
              <a:spcAft>
                <a:spcPts val="0"/>
              </a:spcAft>
              <a:buClr>
                <a:srgbClr val="FF0000"/>
              </a:buClr>
              <a:buSzPts val="1600"/>
              <a:buFont typeface="Noto Sans Symbols"/>
              <a:buChar char="❖"/>
            </a:pPr>
            <a:r>
              <a:rPr lang="en" sz="1600" u="sng">
                <a:solidFill>
                  <a:srgbClr val="FFFF00"/>
                </a:solidFill>
              </a:rPr>
              <a:t>Pr</a:t>
            </a:r>
            <a:r>
              <a:rPr lang="en" sz="1600">
                <a:solidFill>
                  <a:srgbClr val="FFFF00"/>
                </a:solidFill>
              </a:rPr>
              <a:t>:</a:t>
            </a:r>
            <a:r>
              <a:rPr lang="en" sz="1600">
                <a:solidFill>
                  <a:schemeClr val="lt1"/>
                </a:solidFill>
              </a:rPr>
              <a:t> </a:t>
            </a:r>
            <a:r>
              <a:rPr lang="en" sz="1600">
                <a:solidFill>
                  <a:schemeClr val="lt2"/>
                </a:solidFill>
              </a:rPr>
              <a:t>For the sake of the happy and blessed and honourable  Patriarch Abba __ and the  blessed Archbishop Abba __, Abba Titus, Abba Philemon, Abba Andronicus, Abba Basilicos. For the sake of thy servants our fathers the orthodox archbishops, our fathers the bishops, our fathers the Priest, our brothers the Deacons.</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0"/>
              </a:spcBef>
              <a:spcAft>
                <a:spcPts val="0"/>
              </a:spcAft>
              <a:buNone/>
            </a:pPr>
            <a:r>
              <a:t/>
            </a:r>
            <a:endParaRPr sz="1600"/>
          </a:p>
        </p:txBody>
      </p:sp>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17" name="Google Shape;517;p78"/>
          <p:cNvSpPr txBox="1"/>
          <p:nvPr>
            <p:ph idx="1" type="body"/>
          </p:nvPr>
        </p:nvSpPr>
        <p:spPr>
          <a:xfrm>
            <a:off x="312800" y="257150"/>
            <a:ext cx="4664100" cy="4591200"/>
          </a:xfrm>
          <a:prstGeom prst="rect">
            <a:avLst/>
          </a:prstGeom>
          <a:noFill/>
          <a:ln>
            <a:noFill/>
          </a:ln>
        </p:spPr>
        <p:txBody>
          <a:bodyPr anchorCtr="0" anchor="t" bIns="46025" lIns="92075" spcFirstLastPara="1" rIns="92075" wrap="square" tIns="46025">
            <a:noAutofit/>
          </a:bodyPr>
          <a:lstStyle/>
          <a:p>
            <a:pPr indent="-369887" lvl="0" marL="465137" marR="0" rtl="0" algn="l">
              <a:lnSpc>
                <a:spcPct val="100000"/>
              </a:lnSpc>
              <a:spcBef>
                <a:spcPts val="0"/>
              </a:spcBef>
              <a:spcAft>
                <a:spcPts val="0"/>
              </a:spcAft>
              <a:buClr>
                <a:srgbClr val="33CC33"/>
              </a:buClr>
              <a:buSzPts val="1900"/>
              <a:buChar char="❖"/>
            </a:pPr>
            <a:r>
              <a:rPr lang="en" sz="1900" u="sng">
                <a:solidFill>
                  <a:schemeClr val="lt2"/>
                </a:solidFill>
              </a:rPr>
              <a:t>ካ</a:t>
            </a:r>
            <a:r>
              <a:rPr b="0" i="0" lang="en" sz="1900" u="none">
                <a:solidFill>
                  <a:schemeClr val="lt2"/>
                </a:solidFill>
                <a:latin typeface="Arial"/>
                <a:ea typeface="Arial"/>
                <a:cs typeface="Arial"/>
                <a:sym typeface="Arial"/>
              </a:rPr>
              <a:t>፡</a:t>
            </a:r>
            <a:r>
              <a:rPr b="0" i="0" lang="en" sz="1900" u="none">
                <a:solidFill>
                  <a:srgbClr val="FFFF00"/>
                </a:solidFill>
                <a:latin typeface="Arial"/>
                <a:ea typeface="Arial"/>
                <a:cs typeface="Arial"/>
                <a:sym typeface="Arial"/>
              </a:rPr>
              <a:t> </a:t>
            </a:r>
            <a:r>
              <a:rPr lang="en" sz="1900">
                <a:solidFill>
                  <a:srgbClr val="FFFF00"/>
                </a:solidFill>
              </a:rPr>
              <a:t>ወለእሉ ሕዝብከ መሐሮሙ ወለኵሎሙ አዕርፍ ነፍሶሙ ወተሣሃሎሙ እወ እግዚኦ  አምላክነ ኅድግ ሎሙ አበሳሆሙ ወኢትነጽር ምግባረ ኃጢአቶሙ። እለ  ይቀርቡሂ ለነሢአ ሥጋከ ቅዱስ ወለእለ ኢይቀርቡሂ ይቅረቡ አዝዞሙ በትእዛዘ ቃልከስ ኵሉ ይነጽሕ።</a:t>
            </a:r>
            <a:endParaRPr sz="1900"/>
          </a:p>
          <a:p>
            <a:pPr indent="-382587" lvl="0" marL="465137" marR="0" rtl="0" algn="l">
              <a:lnSpc>
                <a:spcPct val="100000"/>
              </a:lnSpc>
              <a:spcBef>
                <a:spcPts val="640"/>
              </a:spcBef>
              <a:spcAft>
                <a:spcPts val="0"/>
              </a:spcAft>
              <a:buClr>
                <a:srgbClr val="FFFFFF"/>
              </a:buClr>
              <a:buSzPts val="1900"/>
              <a:buChar char="❖"/>
            </a:pPr>
            <a:r>
              <a:rPr lang="en" sz="1900">
                <a:solidFill>
                  <a:srgbClr val="FFFFFF"/>
                </a:solidFill>
              </a:rPr>
              <a:t>ነዞሙ ሕኻ ምሓሮጅሙ ነፍሲ ዅሎም ድማ ኣዕርፍን ይቕረ በለሎምን። እወ ኦ ጐይታ ኣምላኽና ኣበሳኦም ኅደገሎም። ግብሪ ኃጢኣቶም ኣይትርአ። ኵሉ ብትእዛዝ ቃልካ ይነጽሕ እዩ እሞ ነዞም ቅዱስ ምሥጢርካ ንምቕባል ዚቐርቡን ነቶም ዘይቐርቡ ኸኣ ኪቐርቡን ኣዝዞም።</a:t>
            </a:r>
            <a:endParaRPr b="0" i="0" sz="19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900" u="none">
              <a:solidFill>
                <a:schemeClr val="lt1"/>
              </a:solidFill>
              <a:latin typeface="Arial"/>
              <a:ea typeface="Arial"/>
              <a:cs typeface="Arial"/>
              <a:sym typeface="Arial"/>
            </a:endParaRPr>
          </a:p>
        </p:txBody>
      </p:sp>
      <p:sp>
        <p:nvSpPr>
          <p:cNvPr id="518" name="Google Shape;518;p78"/>
          <p:cNvSpPr txBox="1"/>
          <p:nvPr/>
        </p:nvSpPr>
        <p:spPr>
          <a:xfrm>
            <a:off x="4350575" y="188900"/>
            <a:ext cx="4506300" cy="4652100"/>
          </a:xfrm>
          <a:prstGeom prst="rect">
            <a:avLst/>
          </a:prstGeom>
          <a:noFill/>
          <a:ln>
            <a:noFill/>
          </a:ln>
        </p:spPr>
        <p:txBody>
          <a:bodyPr anchorCtr="0" anchor="t" bIns="91425" lIns="91425" spcFirstLastPara="1" rIns="91425" wrap="square" tIns="91425">
            <a:noAutofit/>
          </a:bodyPr>
          <a:lstStyle/>
          <a:p>
            <a:pPr indent="-369887" lvl="0" marL="465137" rtl="0" algn="l">
              <a:spcBef>
                <a:spcPts val="640"/>
              </a:spcBef>
              <a:spcAft>
                <a:spcPts val="0"/>
              </a:spcAft>
              <a:buClr>
                <a:srgbClr val="0000FF"/>
              </a:buClr>
              <a:buSzPts val="1700"/>
              <a:buFont typeface="Noto Sans Symbols"/>
              <a:buChar char="❖"/>
            </a:pPr>
            <a:r>
              <a:rPr lang="en" sz="1700" u="sng">
                <a:solidFill>
                  <a:schemeClr val="lt2"/>
                </a:solidFill>
              </a:rPr>
              <a:t>K</a:t>
            </a:r>
            <a:r>
              <a:rPr lang="en" sz="1700">
                <a:solidFill>
                  <a:schemeClr val="lt2"/>
                </a:solidFill>
              </a:rPr>
              <a:t>: </a:t>
            </a:r>
            <a:r>
              <a:rPr lang="en" sz="1700">
                <a:solidFill>
                  <a:srgbClr val="FFFF00"/>
                </a:solidFill>
              </a:rPr>
              <a:t>wele-ilu hizbike meharomu wele-kulomu airif nefsomu we-tesahilomu iwe Igīo amlakine hidig lomu abesahomu we-ītinetsir migbare haTīatomu ile yiqerbuhī le-nesīa sigake qidus wele-ile īyiqer’buhī yiqrebu azizomu be-tizaze qalikes kulu yinetsih::  </a:t>
            </a:r>
            <a:endParaRPr sz="1700">
              <a:solidFill>
                <a:srgbClr val="00FF00"/>
              </a:solidFill>
            </a:endParaRPr>
          </a:p>
          <a:p>
            <a:pPr indent="-319087" lvl="0" marL="465137" rtl="0" algn="l">
              <a:spcBef>
                <a:spcPts val="800"/>
              </a:spcBef>
              <a:spcAft>
                <a:spcPts val="0"/>
              </a:spcAft>
              <a:buClr>
                <a:srgbClr val="FF0000"/>
              </a:buClr>
              <a:buSzPts val="1700"/>
              <a:buFont typeface="Noto Sans Symbols"/>
              <a:buChar char="❖"/>
            </a:pPr>
            <a:r>
              <a:rPr lang="en" sz="1700" u="sng">
                <a:solidFill>
                  <a:srgbClr val="FFFF00"/>
                </a:solidFill>
              </a:rPr>
              <a:t>Pr</a:t>
            </a:r>
            <a:r>
              <a:rPr lang="en" sz="1700">
                <a:solidFill>
                  <a:srgbClr val="FFFF00"/>
                </a:solidFill>
              </a:rPr>
              <a:t>:</a:t>
            </a:r>
            <a:r>
              <a:rPr lang="en" sz="1700">
                <a:solidFill>
                  <a:schemeClr val="lt1"/>
                </a:solidFill>
              </a:rPr>
              <a:t> </a:t>
            </a:r>
            <a:r>
              <a:rPr lang="en" sz="1700">
                <a:solidFill>
                  <a:schemeClr val="lt2"/>
                </a:solidFill>
              </a:rPr>
              <a:t>Have compassion upon these Thy</a:t>
            </a:r>
            <a:r>
              <a:rPr lang="en" sz="1700">
                <a:solidFill>
                  <a:schemeClr val="lt2"/>
                </a:solidFill>
              </a:rPr>
              <a:t> People,</a:t>
            </a:r>
            <a:r>
              <a:rPr lang="en" sz="1700">
                <a:solidFill>
                  <a:schemeClr val="lt2"/>
                </a:solidFill>
              </a:rPr>
              <a:t> rest the souls of them all, and have mercy upon them. Yea, Lord our God, forgive them their sins, do not look  upon their sinful deeds, those who will draw  near to receive Thy holy body. And those who  will not draw near, order them to draw near with the commandment of Thy word;  and all of them will be clean.</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0"/>
              </a:spcBef>
              <a:spcAft>
                <a:spcPts val="0"/>
              </a:spcAft>
              <a:buNone/>
            </a:pPr>
            <a:r>
              <a:t/>
            </a:r>
            <a:endParaRPr sz="1700"/>
          </a:p>
        </p:txBody>
      </p:sp>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24" name="Google Shape;524;p79"/>
          <p:cNvSpPr txBox="1"/>
          <p:nvPr>
            <p:ph idx="1" type="body"/>
          </p:nvPr>
        </p:nvSpPr>
        <p:spPr>
          <a:xfrm>
            <a:off x="271250" y="276200"/>
            <a:ext cx="4352700" cy="4591200"/>
          </a:xfrm>
          <a:prstGeom prst="rect">
            <a:avLst/>
          </a:prstGeom>
          <a:noFill/>
          <a:ln>
            <a:noFill/>
          </a:ln>
        </p:spPr>
        <p:txBody>
          <a:bodyPr anchorCtr="0" anchor="t" bIns="46025" lIns="92075" spcFirstLastPara="1" rIns="92075" wrap="square" tIns="46025">
            <a:noAutofit/>
          </a:bodyPr>
          <a:lstStyle/>
          <a:p>
            <a:pPr indent="-382587" lvl="0" marL="465137" marR="0" rtl="0" algn="l">
              <a:lnSpc>
                <a:spcPct val="100000"/>
              </a:lnSpc>
              <a:spcBef>
                <a:spcPts val="0"/>
              </a:spcBef>
              <a:spcAft>
                <a:spcPts val="0"/>
              </a:spcAft>
              <a:buClr>
                <a:srgbClr val="33CC33"/>
              </a:buClr>
              <a:buSzPts val="2100"/>
              <a:buChar char="❖"/>
            </a:pPr>
            <a:r>
              <a:rPr lang="en" sz="2100" u="sng">
                <a:solidFill>
                  <a:schemeClr val="lt2"/>
                </a:solidFill>
              </a:rPr>
              <a:t>ካ</a:t>
            </a:r>
            <a:r>
              <a:rPr b="0" i="0" lang="en" sz="2100" u="none">
                <a:solidFill>
                  <a:schemeClr val="lt2"/>
                </a:solidFill>
                <a:latin typeface="Arial"/>
                <a:ea typeface="Arial"/>
                <a:cs typeface="Arial"/>
                <a:sym typeface="Arial"/>
              </a:rPr>
              <a:t>፡</a:t>
            </a:r>
            <a:r>
              <a:rPr b="0" i="0" lang="en" sz="2100" u="none">
                <a:solidFill>
                  <a:srgbClr val="FFFF00"/>
                </a:solidFill>
                <a:latin typeface="Arial"/>
                <a:ea typeface="Arial"/>
                <a:cs typeface="Arial"/>
                <a:sym typeface="Arial"/>
              </a:rPr>
              <a:t> </a:t>
            </a:r>
            <a:r>
              <a:rPr lang="en" sz="2100">
                <a:solidFill>
                  <a:srgbClr val="FFFF00"/>
                </a:solidFill>
              </a:rPr>
              <a:t>ለእሉኒ ወለኵሎሙ አዕርፍ ንፍሶሙ ወተሣሃሎሙ ውስተ ሕፅነ አብርሃም ይስሐቅ ወያዕቆብ ወበእንተ እለ ተድኅሩ ውስተ ዛቲ እምነ ቤተ ክርስቲያን መሐሮሙ ወተሣሃሎሙ ለኵሎሙ ለዓለም ዓለም።</a:t>
            </a:r>
            <a:endParaRPr sz="2100"/>
          </a:p>
          <a:p>
            <a:pPr indent="-395287" lvl="0" marL="465137" marR="0" rtl="0" algn="l">
              <a:lnSpc>
                <a:spcPct val="100000"/>
              </a:lnSpc>
              <a:spcBef>
                <a:spcPts val="640"/>
              </a:spcBef>
              <a:spcAft>
                <a:spcPts val="0"/>
              </a:spcAft>
              <a:buClr>
                <a:srgbClr val="FFFFFF"/>
              </a:buClr>
              <a:buSzPts val="2100"/>
              <a:buChar char="❖"/>
            </a:pPr>
            <a:r>
              <a:rPr lang="en" sz="2100">
                <a:solidFill>
                  <a:srgbClr val="FFFFFF"/>
                </a:solidFill>
              </a:rPr>
              <a:t>ነዚኣቶምን ንዅሎምን ይቕረ በለሎም ነፍሶም ከኣ ምስ ኣብርሃምን ይስሓቅን ያዕቆብን ኣዕርፍ። ካብዛ ኣዴና ዝኾነት ቤተ ክርስቲያን ምምጻእ ንዝደኃርውን ንዅሎም ንዘለዓለም ዓለም ምሓሮን ይቕረ በለሎምን ይበል።</a:t>
            </a:r>
            <a:endParaRPr b="0" i="0" sz="21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1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100" u="none">
              <a:solidFill>
                <a:schemeClr val="lt1"/>
              </a:solidFill>
              <a:latin typeface="Arial"/>
              <a:ea typeface="Arial"/>
              <a:cs typeface="Arial"/>
              <a:sym typeface="Arial"/>
            </a:endParaRPr>
          </a:p>
        </p:txBody>
      </p:sp>
      <p:sp>
        <p:nvSpPr>
          <p:cNvPr id="525" name="Google Shape;525;p79"/>
          <p:cNvSpPr txBox="1"/>
          <p:nvPr/>
        </p:nvSpPr>
        <p:spPr>
          <a:xfrm>
            <a:off x="4416925" y="269081"/>
            <a:ext cx="4413900" cy="4591200"/>
          </a:xfrm>
          <a:prstGeom prst="rect">
            <a:avLst/>
          </a:prstGeom>
          <a:noFill/>
          <a:ln>
            <a:noFill/>
          </a:ln>
        </p:spPr>
        <p:txBody>
          <a:bodyPr anchorCtr="0" anchor="t" bIns="91425" lIns="91425" spcFirstLastPara="1" rIns="91425" wrap="square" tIns="91425">
            <a:noAutofit/>
          </a:bodyPr>
          <a:lstStyle/>
          <a:p>
            <a:pPr indent="-382587" lvl="0" marL="465137" rtl="0" algn="l">
              <a:spcBef>
                <a:spcPts val="640"/>
              </a:spcBef>
              <a:spcAft>
                <a:spcPts val="0"/>
              </a:spcAft>
              <a:buClr>
                <a:srgbClr val="0000FF"/>
              </a:buClr>
              <a:buSzPts val="1900"/>
              <a:buFont typeface="Noto Sans Symbols"/>
              <a:buChar char="❖"/>
            </a:pPr>
            <a:r>
              <a:rPr lang="en" sz="1900" u="sng">
                <a:solidFill>
                  <a:schemeClr val="lt2"/>
                </a:solidFill>
              </a:rPr>
              <a:t>K</a:t>
            </a:r>
            <a:r>
              <a:rPr lang="en" sz="1900">
                <a:solidFill>
                  <a:schemeClr val="lt2"/>
                </a:solidFill>
              </a:rPr>
              <a:t>: </a:t>
            </a:r>
            <a:r>
              <a:rPr lang="en" sz="1900">
                <a:solidFill>
                  <a:srgbClr val="FFFF00"/>
                </a:solidFill>
              </a:rPr>
              <a:t>le-ilunī wele-kulomu airif nifsomu wete-sahalomu wiste hitsene abriham yishaq we-yaiqob webe-inte ile tedharu wiste zatī imine biete kristīyan meharomu wete-sahilomu le-kulomu le-Alem Alem:: </a:t>
            </a:r>
            <a:endParaRPr sz="1900">
              <a:solidFill>
                <a:srgbClr val="00FF00"/>
              </a:solidFill>
            </a:endParaRPr>
          </a:p>
          <a:p>
            <a:pPr indent="-331787" lvl="0" marL="465137" rtl="0" algn="l">
              <a:spcBef>
                <a:spcPts val="800"/>
              </a:spcBef>
              <a:spcAft>
                <a:spcPts val="0"/>
              </a:spcAft>
              <a:buClr>
                <a:srgbClr val="FF0000"/>
              </a:buClr>
              <a:buSzPts val="1900"/>
              <a:buFont typeface="Noto Sans Symbols"/>
              <a:buChar char="❖"/>
            </a:pPr>
            <a:r>
              <a:rPr lang="en" sz="1900" u="sng">
                <a:solidFill>
                  <a:srgbClr val="FFFF00"/>
                </a:solidFill>
              </a:rPr>
              <a:t>Pr</a:t>
            </a:r>
            <a:r>
              <a:rPr lang="en" sz="1900">
                <a:solidFill>
                  <a:srgbClr val="FFFF00"/>
                </a:solidFill>
              </a:rPr>
              <a:t>:</a:t>
            </a:r>
            <a:r>
              <a:rPr lang="en" sz="1900">
                <a:solidFill>
                  <a:schemeClr val="lt1"/>
                </a:solidFill>
              </a:rPr>
              <a:t> </a:t>
            </a:r>
            <a:r>
              <a:rPr lang="en" sz="1900">
                <a:solidFill>
                  <a:schemeClr val="lt2"/>
                </a:solidFill>
              </a:rPr>
              <a:t>To these and to all, grant rest to their souls and have mercy upon them in  the bosom of Abraham, Isaac and Jacob; and those who have absented themselves from  this church, our mother, pity them all and have mercy upon them, unto the  ages  of ages.</a:t>
            </a:r>
            <a:endParaRPr sz="1900">
              <a:solidFill>
                <a:schemeClr val="lt2"/>
              </a:solidFill>
            </a:endParaRPr>
          </a:p>
          <a:p>
            <a:pPr indent="0" lvl="0" marL="465137"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800"/>
              </a:spcBef>
              <a:spcAft>
                <a:spcPts val="0"/>
              </a:spcAft>
              <a:buNone/>
            </a:pPr>
            <a:r>
              <a:t/>
            </a:r>
            <a:endParaRPr sz="1900">
              <a:solidFill>
                <a:schemeClr val="lt2"/>
              </a:solidFill>
            </a:endParaRPr>
          </a:p>
          <a:p>
            <a:pPr indent="0" lvl="0" marL="0" rtl="0" algn="l">
              <a:spcBef>
                <a:spcPts val="0"/>
              </a:spcBef>
              <a:spcAft>
                <a:spcPts val="0"/>
              </a:spcAft>
              <a:buNone/>
            </a:pPr>
            <a:r>
              <a:t/>
            </a:r>
            <a:endParaRPr sz="1900"/>
          </a:p>
        </p:txBody>
      </p:sp>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31" name="Google Shape;531;p80"/>
          <p:cNvSpPr txBox="1"/>
          <p:nvPr>
            <p:ph idx="1" type="body"/>
          </p:nvPr>
        </p:nvSpPr>
        <p:spPr>
          <a:xfrm>
            <a:off x="320425" y="1075750"/>
            <a:ext cx="4364700" cy="3920700"/>
          </a:xfrm>
          <a:prstGeom prst="rect">
            <a:avLst/>
          </a:prstGeom>
          <a:noFill/>
          <a:ln>
            <a:noFill/>
          </a:ln>
        </p:spPr>
        <p:txBody>
          <a:bodyPr anchorCtr="0" anchor="t" bIns="46025" lIns="92075" spcFirstLastPara="1" rIns="92075" wrap="square" tIns="46025">
            <a:noAutofit/>
          </a:bodyPr>
          <a:lstStyle/>
          <a:p>
            <a:pPr indent="-384175" lvl="0" marL="460375" rtl="0" algn="l">
              <a:lnSpc>
                <a:spcPct val="112500"/>
              </a:lnSpc>
              <a:spcBef>
                <a:spcPts val="640"/>
              </a:spcBef>
              <a:spcAft>
                <a:spcPts val="0"/>
              </a:spcAft>
              <a:buClr>
                <a:srgbClr val="00CC00"/>
              </a:buClr>
              <a:buSzPts val="2200"/>
              <a:buFont typeface="Noto Sans Symbols"/>
              <a:buChar char="❖"/>
            </a:pPr>
            <a:r>
              <a:rPr lang="en" sz="2200" u="sng">
                <a:solidFill>
                  <a:schemeClr val="lt2"/>
                </a:solidFill>
              </a:rPr>
              <a:t>ንፍቅ ካ</a:t>
            </a:r>
            <a:r>
              <a:rPr lang="en" sz="2200">
                <a:solidFill>
                  <a:schemeClr val="lt2"/>
                </a:solidFill>
              </a:rPr>
              <a:t>፡</a:t>
            </a:r>
            <a:r>
              <a:rPr lang="en" sz="2200">
                <a:solidFill>
                  <a:schemeClr val="lt2"/>
                </a:solidFill>
              </a:rPr>
              <a:t> </a:t>
            </a:r>
            <a:r>
              <a:rPr lang="en" sz="2200">
                <a:solidFill>
                  <a:srgbClr val="FFFF00"/>
                </a:solidFill>
              </a:rPr>
              <a:t>ኦ ሥሉስ ቅዱስ አኃዜ ኵሉ ዓለም ዘገበርከ ዐቢየ መንክረ በሥልጣን ቃልከ። ባርክ ምሥራቀ ወምዕራበ ሰሜነ ወደቡበ መስዐ ወአዜበ። </a:t>
            </a:r>
            <a:endParaRPr sz="2200" u="sng">
              <a:solidFill>
                <a:schemeClr val="lt2"/>
              </a:solidFill>
            </a:endParaRPr>
          </a:p>
          <a:p>
            <a:pPr indent="-384175" lvl="0" marL="460375" marR="0" rtl="0" algn="l">
              <a:lnSpc>
                <a:spcPct val="100000"/>
              </a:lnSpc>
              <a:spcBef>
                <a:spcPts val="0"/>
              </a:spcBef>
              <a:spcAft>
                <a:spcPts val="0"/>
              </a:spcAft>
              <a:buClr>
                <a:srgbClr val="FFFFFF"/>
              </a:buClr>
              <a:buSzPts val="2200"/>
              <a:buFont typeface="Noto Sans Symbols"/>
              <a:buChar char="❖"/>
            </a:pPr>
            <a:r>
              <a:rPr lang="en" sz="2200">
                <a:solidFill>
                  <a:srgbClr val="FFFFFF"/>
                </a:solidFill>
              </a:rPr>
              <a:t>ኦ ዅሉ እትኅዝ ሥሉስ ቅዱስ ብሥልጣን ቃልካ ዓበይቲ መንክራት ዝገብርካ። ምብራቕን ምዕራብን ሰሜንን ደቡብን መስእን ኣዜብን ባርኽ። </a:t>
            </a:r>
            <a:endParaRPr sz="2200">
              <a:solidFill>
                <a:srgbClr val="FFFFFF"/>
              </a:solidFill>
            </a:endParaRPr>
          </a:p>
          <a:p>
            <a:pPr indent="0" lvl="0" marL="0" marR="0" rtl="0" algn="l">
              <a:lnSpc>
                <a:spcPct val="100000"/>
              </a:lnSpc>
              <a:spcBef>
                <a:spcPts val="800"/>
              </a:spcBef>
              <a:spcAft>
                <a:spcPts val="0"/>
              </a:spcAft>
              <a:buNone/>
            </a:pPr>
            <a:r>
              <a:t/>
            </a:r>
            <a:endParaRPr i="0" sz="2200" u="none">
              <a:solidFill>
                <a:srgbClr val="FFFFFF"/>
              </a:solidFill>
            </a:endParaRPr>
          </a:p>
          <a:p>
            <a:pPr indent="-244475" lvl="0" marL="460375" marR="0" rtl="0" algn="l">
              <a:lnSpc>
                <a:spcPct val="100000"/>
              </a:lnSpc>
              <a:spcBef>
                <a:spcPts val="680"/>
              </a:spcBef>
              <a:spcAft>
                <a:spcPts val="0"/>
              </a:spcAft>
              <a:buClr>
                <a:schemeClr val="accent1"/>
              </a:buClr>
              <a:buSzPts val="3400"/>
              <a:buFont typeface="Noto Sans Symbols"/>
              <a:buNone/>
            </a:pPr>
            <a:r>
              <a:t/>
            </a:r>
            <a:endParaRPr b="0" i="0" sz="2200" u="none">
              <a:solidFill>
                <a:schemeClr val="lt1"/>
              </a:solidFill>
              <a:latin typeface="Arial"/>
              <a:ea typeface="Arial"/>
              <a:cs typeface="Arial"/>
              <a:sym typeface="Arial"/>
            </a:endParaRPr>
          </a:p>
          <a:p>
            <a:pPr indent="-127000" lvl="0" marL="342900" marR="0" rtl="0" algn="l">
              <a:spcBef>
                <a:spcPts val="680"/>
              </a:spcBef>
              <a:spcAft>
                <a:spcPts val="0"/>
              </a:spcAft>
              <a:buClr>
                <a:schemeClr val="accent1"/>
              </a:buClr>
              <a:buSzPts val="3400"/>
              <a:buFont typeface="Noto Sans Symbols"/>
              <a:buNone/>
            </a:pPr>
            <a:r>
              <a:t/>
            </a:r>
            <a:endParaRPr b="0" i="0" sz="2200" u="none">
              <a:solidFill>
                <a:schemeClr val="lt1"/>
              </a:solidFill>
              <a:latin typeface="Arial"/>
              <a:ea typeface="Arial"/>
              <a:cs typeface="Arial"/>
              <a:sym typeface="Arial"/>
            </a:endParaRPr>
          </a:p>
        </p:txBody>
      </p:sp>
      <p:sp>
        <p:nvSpPr>
          <p:cNvPr id="532" name="Google Shape;532;p80"/>
          <p:cNvSpPr txBox="1"/>
          <p:nvPr/>
        </p:nvSpPr>
        <p:spPr>
          <a:xfrm>
            <a:off x="489625" y="217088"/>
            <a:ext cx="84174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900">
                <a:solidFill>
                  <a:schemeClr val="lt2"/>
                </a:solidFill>
              </a:rPr>
              <a:t>ህየንተ ጸሎተ ቡራኬ</a:t>
            </a:r>
            <a:endParaRPr sz="1900">
              <a:solidFill>
                <a:schemeClr val="lt2"/>
              </a:solidFill>
            </a:endParaRPr>
          </a:p>
          <a:p>
            <a:pPr indent="0" lvl="0" marL="0" rtl="0" algn="ctr">
              <a:spcBef>
                <a:spcPts val="0"/>
              </a:spcBef>
              <a:spcAft>
                <a:spcPts val="0"/>
              </a:spcAft>
              <a:buNone/>
            </a:pPr>
            <a:r>
              <a:rPr lang="en" sz="1900">
                <a:solidFill>
                  <a:schemeClr val="lt2"/>
                </a:solidFill>
              </a:rPr>
              <a:t>Hiyente tselote burakie</a:t>
            </a:r>
            <a:endParaRPr sz="1900">
              <a:solidFill>
                <a:schemeClr val="lt2"/>
              </a:solidFill>
            </a:endParaRPr>
          </a:p>
          <a:p>
            <a:pPr indent="0" lvl="0" marL="0" rtl="0" algn="ctr">
              <a:spcBef>
                <a:spcPts val="0"/>
              </a:spcBef>
              <a:spcAft>
                <a:spcPts val="0"/>
              </a:spcAft>
              <a:buClr>
                <a:schemeClr val="dk2"/>
              </a:buClr>
              <a:buSzPts val="1100"/>
              <a:buFont typeface="Arial"/>
              <a:buNone/>
            </a:pPr>
            <a:r>
              <a:rPr lang="en" sz="1900">
                <a:solidFill>
                  <a:schemeClr val="lt2"/>
                </a:solidFill>
              </a:rPr>
              <a:t>Instead of the Prayer of Benediction </a:t>
            </a:r>
            <a:endParaRPr sz="900"/>
          </a:p>
        </p:txBody>
      </p:sp>
      <p:sp>
        <p:nvSpPr>
          <p:cNvPr id="533" name="Google Shape;533;p80"/>
          <p:cNvSpPr txBox="1"/>
          <p:nvPr/>
        </p:nvSpPr>
        <p:spPr>
          <a:xfrm>
            <a:off x="4487425" y="1037025"/>
            <a:ext cx="4428000" cy="3914700"/>
          </a:xfrm>
          <a:prstGeom prst="rect">
            <a:avLst/>
          </a:prstGeom>
          <a:noFill/>
          <a:ln>
            <a:noFill/>
          </a:ln>
        </p:spPr>
        <p:txBody>
          <a:bodyPr anchorCtr="0" anchor="t" bIns="91425" lIns="91425" spcFirstLastPara="1" rIns="91425" wrap="square" tIns="91425">
            <a:noAutofit/>
          </a:bodyPr>
          <a:lstStyle/>
          <a:p>
            <a:pPr indent="-371475" lvl="0" marL="460375" rtl="0" algn="l">
              <a:spcBef>
                <a:spcPts val="680"/>
              </a:spcBef>
              <a:spcAft>
                <a:spcPts val="0"/>
              </a:spcAft>
              <a:buClr>
                <a:srgbClr val="0000FF"/>
              </a:buClr>
              <a:buSzPts val="1800"/>
              <a:buFont typeface="Noto Sans Symbols"/>
              <a:buChar char="❖"/>
            </a:pPr>
            <a:r>
              <a:rPr lang="en" sz="1800" u="sng">
                <a:solidFill>
                  <a:schemeClr val="lt2"/>
                </a:solidFill>
              </a:rPr>
              <a:t>Nifqi K</a:t>
            </a:r>
            <a:r>
              <a:rPr lang="en" sz="1800">
                <a:solidFill>
                  <a:schemeClr val="lt2"/>
                </a:solidFill>
              </a:rPr>
              <a:t>: </a:t>
            </a:r>
            <a:r>
              <a:rPr lang="en" sz="1800">
                <a:solidFill>
                  <a:srgbClr val="FFFF00"/>
                </a:solidFill>
              </a:rPr>
              <a:t>O silus Qidus Ahazie kulu alem ze-geberke abīye menkire be-sliTan qalike barik mis’raqe we-mi’irabe semiene we-debube mesi’a we-aziebe </a:t>
            </a:r>
            <a:endParaRPr sz="1800">
              <a:solidFill>
                <a:srgbClr val="FFFF00"/>
              </a:solidFill>
            </a:endParaRPr>
          </a:p>
          <a:p>
            <a:pPr indent="-320675" lvl="0" marL="460375" rtl="0" algn="l">
              <a:spcBef>
                <a:spcPts val="800"/>
              </a:spcBef>
              <a:spcAft>
                <a:spcPts val="0"/>
              </a:spcAft>
              <a:buClr>
                <a:srgbClr val="FF0000"/>
              </a:buClr>
              <a:buSzPts val="1800"/>
              <a:buFont typeface="Noto Sans Symbols"/>
              <a:buChar char="❖"/>
            </a:pPr>
            <a:r>
              <a:rPr lang="en" sz="1800" u="sng">
                <a:solidFill>
                  <a:srgbClr val="FFFF00"/>
                </a:solidFill>
              </a:rPr>
              <a:t>Asst. Pr</a:t>
            </a:r>
            <a:r>
              <a:rPr lang="en" sz="1800">
                <a:solidFill>
                  <a:srgbClr val="FFFF00"/>
                </a:solidFill>
              </a:rPr>
              <a:t>:</a:t>
            </a:r>
            <a:r>
              <a:rPr lang="en" sz="1800">
                <a:solidFill>
                  <a:schemeClr val="lt1"/>
                </a:solidFill>
              </a:rPr>
              <a:t> </a:t>
            </a:r>
            <a:r>
              <a:rPr lang="en" sz="1800">
                <a:solidFill>
                  <a:schemeClr val="lt2"/>
                </a:solidFill>
              </a:rPr>
              <a:t>O holy Trinity, Who holds the whole world, who has done great and wonderful deeds through the power of Thy word,bless the east and the west, the north and the south, the north east and the south east, (the north west and the south west), </a:t>
            </a:r>
            <a:endParaRPr sz="1800">
              <a:solidFill>
                <a:schemeClr val="lt2"/>
              </a:solidFill>
            </a:endParaRPr>
          </a:p>
        </p:txBody>
      </p:sp>
    </p:spTree>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39" name="Google Shape;539;p81"/>
          <p:cNvSpPr txBox="1"/>
          <p:nvPr>
            <p:ph idx="1" type="body"/>
          </p:nvPr>
        </p:nvSpPr>
        <p:spPr>
          <a:xfrm>
            <a:off x="402400" y="408956"/>
            <a:ext cx="4288800" cy="4711200"/>
          </a:xfrm>
          <a:prstGeom prst="rect">
            <a:avLst/>
          </a:prstGeom>
          <a:noFill/>
          <a:ln>
            <a:noFill/>
          </a:ln>
        </p:spPr>
        <p:txBody>
          <a:bodyPr anchorCtr="0" anchor="t" bIns="46025" lIns="92075" spcFirstLastPara="1" rIns="92075" wrap="square" tIns="46025">
            <a:noAutofit/>
          </a:bodyPr>
          <a:lstStyle/>
          <a:p>
            <a:pPr indent="-382587" lvl="0" marL="465137" marR="0" rtl="0" algn="l">
              <a:lnSpc>
                <a:spcPct val="90000"/>
              </a:lnSpc>
              <a:spcBef>
                <a:spcPts val="0"/>
              </a:spcBef>
              <a:spcAft>
                <a:spcPts val="0"/>
              </a:spcAft>
              <a:buClr>
                <a:srgbClr val="33CC33"/>
              </a:buClr>
              <a:buSzPts val="2100"/>
              <a:buChar char="❖"/>
            </a:pPr>
            <a:r>
              <a:rPr lang="en" sz="2100" u="sng">
                <a:solidFill>
                  <a:schemeClr val="lt2"/>
                </a:solidFill>
              </a:rPr>
              <a:t>ንፍቅ ካ</a:t>
            </a:r>
            <a:r>
              <a:rPr lang="en" sz="2100">
                <a:solidFill>
                  <a:schemeClr val="lt2"/>
                </a:solidFill>
              </a:rPr>
              <a:t>፡</a:t>
            </a:r>
            <a:r>
              <a:rPr b="0" i="0" lang="en" sz="2100" u="none">
                <a:solidFill>
                  <a:srgbClr val="FFFF00"/>
                </a:solidFill>
                <a:latin typeface="Arial"/>
                <a:ea typeface="Arial"/>
                <a:cs typeface="Arial"/>
                <a:sym typeface="Arial"/>
              </a:rPr>
              <a:t> ባርክ ሰማየ ወምድረ ወባሕረ ወአፍላገ ወአንቅዕተ ማያት ወኵሎ ዓይነ ማይ። </a:t>
            </a:r>
            <a:r>
              <a:rPr lang="en" sz="2100">
                <a:solidFill>
                  <a:srgbClr val="FFFF00"/>
                </a:solidFill>
              </a:rPr>
              <a:t>ባርክ ነፋሳተ ሰማይ ወዝናማተ። ፀሐየ ወወርኅ ወከዋክብተ ባርክ አድባረ ወአውግረ ዕፀወ ወሰብለ ወፍሬያተ ምድር።</a:t>
            </a:r>
            <a:endParaRPr sz="2100">
              <a:solidFill>
                <a:srgbClr val="FFFF00"/>
              </a:solidFill>
            </a:endParaRPr>
          </a:p>
          <a:p>
            <a:pPr indent="-395287" lvl="0" marL="465137" marR="0" rtl="0" algn="l">
              <a:lnSpc>
                <a:spcPct val="90000"/>
              </a:lnSpc>
              <a:spcBef>
                <a:spcPts val="640"/>
              </a:spcBef>
              <a:spcAft>
                <a:spcPts val="0"/>
              </a:spcAft>
              <a:buClr>
                <a:srgbClr val="FFFFFF"/>
              </a:buClr>
              <a:buSzPts val="2100"/>
              <a:buChar char="❖"/>
            </a:pPr>
            <a:r>
              <a:rPr lang="en" sz="2100">
                <a:solidFill>
                  <a:srgbClr val="FFFFFF"/>
                </a:solidFill>
              </a:rPr>
              <a:t>ሰማይን ምድርን ባሕርን ኣፍላግን ኵሉ ዓይኒ ማያትን ፈልፋሊ ማይትን ባርኽ።ንፋሳት ሰማይን ዝናማትን ባርኽ። ፀሓይን ወርኅን ከዋኽብትን ባርኽ። ኣኽራንን ኰረቢትን ዕፀዋትን ኣዝርእትን ፍርያት ምድርን ባርኽ።</a:t>
            </a:r>
            <a:r>
              <a:rPr b="0" i="0" lang="en" sz="2100" u="none">
                <a:solidFill>
                  <a:srgbClr val="FFFFFF"/>
                </a:solidFill>
                <a:latin typeface="Arial"/>
                <a:ea typeface="Arial"/>
                <a:cs typeface="Arial"/>
                <a:sym typeface="Arial"/>
              </a:rPr>
              <a:t> </a:t>
            </a:r>
            <a:endParaRPr b="0" i="0" sz="21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2100"/>
          </a:p>
        </p:txBody>
      </p:sp>
      <p:sp>
        <p:nvSpPr>
          <p:cNvPr id="540" name="Google Shape;540;p81"/>
          <p:cNvSpPr txBox="1"/>
          <p:nvPr/>
        </p:nvSpPr>
        <p:spPr>
          <a:xfrm>
            <a:off x="4327350" y="259613"/>
            <a:ext cx="4560000" cy="4560000"/>
          </a:xfrm>
          <a:prstGeom prst="rect">
            <a:avLst/>
          </a:prstGeom>
          <a:noFill/>
          <a:ln>
            <a:noFill/>
          </a:ln>
        </p:spPr>
        <p:txBody>
          <a:bodyPr anchorCtr="0" anchor="t" bIns="91425" lIns="91425" spcFirstLastPara="1" rIns="91425" wrap="square" tIns="91425">
            <a:noAutofit/>
          </a:bodyPr>
          <a:lstStyle/>
          <a:p>
            <a:pPr indent="-388937" lvl="0" marL="465137" rtl="0" algn="l">
              <a:lnSpc>
                <a:spcPct val="90000"/>
              </a:lnSpc>
              <a:spcBef>
                <a:spcPts val="640"/>
              </a:spcBef>
              <a:spcAft>
                <a:spcPts val="0"/>
              </a:spcAft>
              <a:buClr>
                <a:srgbClr val="0000FF"/>
              </a:buClr>
              <a:buSzPts val="2000"/>
              <a:buFont typeface="Noto Sans Symbols"/>
              <a:buChar char="❖"/>
            </a:pPr>
            <a:r>
              <a:rPr lang="en" sz="2000" u="sng">
                <a:solidFill>
                  <a:schemeClr val="lt2"/>
                </a:solidFill>
              </a:rPr>
              <a:t>Nifqi K</a:t>
            </a:r>
            <a:r>
              <a:rPr lang="en" sz="2000">
                <a:solidFill>
                  <a:schemeClr val="lt2"/>
                </a:solidFill>
              </a:rPr>
              <a:t>: </a:t>
            </a:r>
            <a:r>
              <a:rPr lang="en" sz="2000">
                <a:solidFill>
                  <a:srgbClr val="FFFF00"/>
                </a:solidFill>
              </a:rPr>
              <a:t>barik semaye we-mdire we-bahire we-afilage we-anqi’ite mayat we-kulo ayine may barik nefasate semay we-zinamate tsehaye we-werh we-kiwakibte barik adibare we-awgire itsewe we-seble we-firieyate midir </a:t>
            </a:r>
            <a:endParaRPr sz="2000">
              <a:solidFill>
                <a:schemeClr val="lt1"/>
              </a:solidFill>
            </a:endParaRPr>
          </a:p>
          <a:p>
            <a:pPr indent="-338137" lvl="0" marL="465137" rtl="0" algn="l">
              <a:lnSpc>
                <a:spcPct val="90000"/>
              </a:lnSpc>
              <a:spcBef>
                <a:spcPts val="800"/>
              </a:spcBef>
              <a:spcAft>
                <a:spcPts val="0"/>
              </a:spcAft>
              <a:buClr>
                <a:srgbClr val="FF0000"/>
              </a:buClr>
              <a:buSzPts val="2000"/>
              <a:buFont typeface="Noto Sans Symbols"/>
              <a:buChar char="❖"/>
            </a:pPr>
            <a:r>
              <a:rPr lang="en" sz="2000" u="sng">
                <a:solidFill>
                  <a:srgbClr val="FFFF00"/>
                </a:solidFill>
              </a:rPr>
              <a:t>Asst. Pr</a:t>
            </a:r>
            <a:r>
              <a:rPr lang="en" sz="2000">
                <a:solidFill>
                  <a:srgbClr val="FFFF00"/>
                </a:solidFill>
              </a:rPr>
              <a:t>:</a:t>
            </a:r>
            <a:r>
              <a:rPr lang="en" sz="2000">
                <a:solidFill>
                  <a:schemeClr val="lt1"/>
                </a:solidFill>
              </a:rPr>
              <a:t> </a:t>
            </a:r>
            <a:r>
              <a:rPr lang="en" sz="2000">
                <a:solidFill>
                  <a:schemeClr val="lt2"/>
                </a:solidFill>
              </a:rPr>
              <a:t>Bless the winds of the sky and the rains. Bless the sun, moon and stars.  Bless the mountains and hills, the trees, herbs and the fruit of the earth.bless the heaven, the earth, the sea, the rivers, the source of water, and all the springs of water.</a:t>
            </a:r>
            <a:endParaRPr sz="2000">
              <a:solidFill>
                <a:schemeClr val="lt2"/>
              </a:solidFill>
            </a:endParaRPr>
          </a:p>
          <a:p>
            <a:pPr indent="0" lvl="0" marL="465137" rtl="0" algn="l">
              <a:lnSpc>
                <a:spcPct val="90000"/>
              </a:lnSpc>
              <a:spcBef>
                <a:spcPts val="800"/>
              </a:spcBef>
              <a:spcAft>
                <a:spcPts val="0"/>
              </a:spcAft>
              <a:buNone/>
            </a:pPr>
            <a:r>
              <a:t/>
            </a:r>
            <a:endParaRPr sz="2000">
              <a:solidFill>
                <a:schemeClr val="lt2"/>
              </a:solidFill>
            </a:endParaRPr>
          </a:p>
        </p:txBody>
      </p:sp>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46" name="Google Shape;546;p82"/>
          <p:cNvSpPr txBox="1"/>
          <p:nvPr>
            <p:ph idx="1" type="body"/>
          </p:nvPr>
        </p:nvSpPr>
        <p:spPr>
          <a:xfrm>
            <a:off x="336650" y="389900"/>
            <a:ext cx="4640400" cy="4711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90000"/>
              </a:lnSpc>
              <a:spcBef>
                <a:spcPts val="0"/>
              </a:spcBef>
              <a:spcAft>
                <a:spcPts val="0"/>
              </a:spcAft>
              <a:buClr>
                <a:srgbClr val="33CC33"/>
              </a:buClr>
              <a:buSzPts val="2500"/>
              <a:buChar char="❖"/>
            </a:pPr>
            <a:r>
              <a:rPr lang="en" sz="2500" u="sng">
                <a:solidFill>
                  <a:schemeClr val="lt2"/>
                </a:solidFill>
              </a:rPr>
              <a:t>ንፍቅ ካ</a:t>
            </a:r>
            <a:r>
              <a:rPr lang="en" sz="2500">
                <a:solidFill>
                  <a:schemeClr val="lt2"/>
                </a:solidFill>
              </a:rPr>
              <a:t>፡</a:t>
            </a:r>
            <a:r>
              <a:rPr b="0" i="0" lang="en" sz="2500" u="none">
                <a:solidFill>
                  <a:srgbClr val="FFFF00"/>
                </a:solidFill>
                <a:latin typeface="Arial"/>
                <a:ea typeface="Arial"/>
                <a:cs typeface="Arial"/>
                <a:sym typeface="Arial"/>
              </a:rPr>
              <a:t> </a:t>
            </a:r>
            <a:r>
              <a:rPr lang="en" sz="2500">
                <a:solidFill>
                  <a:srgbClr val="FFFF00"/>
                </a:solidFill>
              </a:rPr>
              <a:t>ባርክ እለ ሀለዉ በታሕተ ሰማይ ወእለሂ ሀለዉ በታሕተ ምድር። ክርስቶስ አምላክነ ምላዕ ውስተ ልቦሙ ፈሪሆተ ስምከ ወአስተናብር ሕይወቶሙ እስከ ለዓለም።</a:t>
            </a:r>
            <a:endParaRPr sz="2500"/>
          </a:p>
          <a:p>
            <a:pPr indent="-420687" lvl="0" marL="465137" marR="0" rtl="0" algn="l">
              <a:lnSpc>
                <a:spcPct val="90000"/>
              </a:lnSpc>
              <a:spcBef>
                <a:spcPts val="640"/>
              </a:spcBef>
              <a:spcAft>
                <a:spcPts val="0"/>
              </a:spcAft>
              <a:buClr>
                <a:srgbClr val="FFFFFF"/>
              </a:buClr>
              <a:buSzPts val="2500"/>
              <a:buChar char="❖"/>
            </a:pPr>
            <a:r>
              <a:rPr lang="en" sz="2500">
                <a:solidFill>
                  <a:srgbClr val="FFFFFF"/>
                </a:solidFill>
              </a:rPr>
              <a:t>ኣብ ትሕቲ ሰማይ ንዘለዉን ኣብ ትሕቲ ምድሪ ንዘለዉን ባርኽ። ኦ ክርስቶስ ኣምላኽና ኣብ ልቦም ፍርሃት ስምካ ምላእ። ሕይወቶም ከኣ ክሳዕ ዘለዓለም ጓሲ </a:t>
            </a:r>
            <a:r>
              <a:rPr b="0" i="0" lang="en" sz="2500" u="none">
                <a:solidFill>
                  <a:srgbClr val="FFFFFF"/>
                </a:solidFill>
                <a:latin typeface="Arial"/>
                <a:ea typeface="Arial"/>
                <a:cs typeface="Arial"/>
                <a:sym typeface="Arial"/>
              </a:rPr>
              <a:t> </a:t>
            </a:r>
            <a:endParaRPr b="0" i="0" sz="25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2500"/>
          </a:p>
        </p:txBody>
      </p:sp>
      <p:sp>
        <p:nvSpPr>
          <p:cNvPr id="547" name="Google Shape;547;p82"/>
          <p:cNvSpPr txBox="1"/>
          <p:nvPr/>
        </p:nvSpPr>
        <p:spPr>
          <a:xfrm>
            <a:off x="4510050" y="316763"/>
            <a:ext cx="4252800" cy="4560000"/>
          </a:xfrm>
          <a:prstGeom prst="rect">
            <a:avLst/>
          </a:prstGeom>
          <a:noFill/>
          <a:ln>
            <a:noFill/>
          </a:ln>
        </p:spPr>
        <p:txBody>
          <a:bodyPr anchorCtr="0" anchor="t" bIns="91425" lIns="91425" spcFirstLastPara="1" rIns="91425" wrap="square" tIns="91425">
            <a:noAutofit/>
          </a:bodyPr>
          <a:lstStyle/>
          <a:p>
            <a:pPr indent="-401637" lvl="0" marL="465137" rtl="0" algn="l">
              <a:lnSpc>
                <a:spcPct val="90000"/>
              </a:lnSpc>
              <a:spcBef>
                <a:spcPts val="640"/>
              </a:spcBef>
              <a:spcAft>
                <a:spcPts val="0"/>
              </a:spcAft>
              <a:buClr>
                <a:srgbClr val="0000FF"/>
              </a:buClr>
              <a:buSzPts val="2200"/>
              <a:buFont typeface="Noto Sans Symbols"/>
              <a:buChar char="❖"/>
            </a:pPr>
            <a:r>
              <a:rPr lang="en" sz="2200" u="sng">
                <a:solidFill>
                  <a:schemeClr val="lt2"/>
                </a:solidFill>
              </a:rPr>
              <a:t>Nifqi K</a:t>
            </a:r>
            <a:r>
              <a:rPr lang="en" sz="2200">
                <a:solidFill>
                  <a:schemeClr val="lt2"/>
                </a:solidFill>
              </a:rPr>
              <a:t>: </a:t>
            </a:r>
            <a:r>
              <a:rPr lang="en" sz="2200">
                <a:solidFill>
                  <a:srgbClr val="FFFF00"/>
                </a:solidFill>
              </a:rPr>
              <a:t>Barik ile halewu betahite semay we-ilehī halewu betahite midir Kristos Am’lakine mila’i wiste libomu ferīhote simike we-astenabir hyiwetomu iske le-alem </a:t>
            </a:r>
            <a:endParaRPr sz="2200">
              <a:solidFill>
                <a:schemeClr val="lt1"/>
              </a:solidFill>
            </a:endParaRPr>
          </a:p>
          <a:p>
            <a:pPr indent="-350837" lvl="0" marL="465137" rtl="0" algn="l">
              <a:lnSpc>
                <a:spcPct val="90000"/>
              </a:lnSpc>
              <a:spcBef>
                <a:spcPts val="800"/>
              </a:spcBef>
              <a:spcAft>
                <a:spcPts val="0"/>
              </a:spcAft>
              <a:buClr>
                <a:srgbClr val="FF0000"/>
              </a:buClr>
              <a:buSzPts val="2200"/>
              <a:buFont typeface="Noto Sans Symbols"/>
              <a:buChar char="❖"/>
            </a:pPr>
            <a:r>
              <a:rPr lang="en" sz="2200" u="sng">
                <a:solidFill>
                  <a:srgbClr val="FFFF00"/>
                </a:solidFill>
              </a:rPr>
              <a:t>Asst. Pr</a:t>
            </a:r>
            <a:r>
              <a:rPr lang="en" sz="2200">
                <a:solidFill>
                  <a:srgbClr val="FFFF00"/>
                </a:solidFill>
              </a:rPr>
              <a:t>:</a:t>
            </a:r>
            <a:r>
              <a:rPr lang="en" sz="2200">
                <a:solidFill>
                  <a:schemeClr val="lt1"/>
                </a:solidFill>
              </a:rPr>
              <a:t> </a:t>
            </a:r>
            <a:r>
              <a:rPr lang="en" sz="2200">
                <a:solidFill>
                  <a:schemeClr val="lt2"/>
                </a:solidFill>
              </a:rPr>
              <a:t>Bless those that are under heaven and those that are under earth. O Christ our God, fill their hearts with the fear of Thy name and make their lives to prosper for ever.</a:t>
            </a:r>
            <a:endParaRPr sz="2200">
              <a:solidFill>
                <a:schemeClr val="lt2"/>
              </a:solidFill>
            </a:endParaRPr>
          </a:p>
          <a:p>
            <a:pPr indent="0" lvl="0" marL="465137" rtl="0" algn="l">
              <a:lnSpc>
                <a:spcPct val="90000"/>
              </a:lnSpc>
              <a:spcBef>
                <a:spcPts val="800"/>
              </a:spcBef>
              <a:spcAft>
                <a:spcPts val="0"/>
              </a:spcAft>
              <a:buNone/>
            </a:pPr>
            <a:r>
              <a:t/>
            </a:r>
            <a:endParaRPr sz="2200">
              <a:solidFill>
                <a:schemeClr val="lt2"/>
              </a:solidFill>
            </a:endParaRPr>
          </a:p>
        </p:txBody>
      </p:sp>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53" name="Google Shape;553;p83"/>
          <p:cNvSpPr txBox="1"/>
          <p:nvPr>
            <p:ph idx="1" type="body"/>
          </p:nvPr>
        </p:nvSpPr>
        <p:spPr>
          <a:xfrm>
            <a:off x="402400" y="275606"/>
            <a:ext cx="4272300" cy="4711200"/>
          </a:xfrm>
          <a:prstGeom prst="rect">
            <a:avLst/>
          </a:prstGeom>
          <a:noFill/>
          <a:ln>
            <a:noFill/>
          </a:ln>
        </p:spPr>
        <p:txBody>
          <a:bodyPr anchorCtr="0" anchor="t" bIns="46025" lIns="92075" spcFirstLastPara="1" rIns="92075" wrap="square" tIns="46025">
            <a:noAutofit/>
          </a:bodyPr>
          <a:lstStyle/>
          <a:p>
            <a:pPr indent="-414337" lvl="0" marL="465137" marR="0" rtl="0" algn="l">
              <a:lnSpc>
                <a:spcPct val="90000"/>
              </a:lnSpc>
              <a:spcBef>
                <a:spcPts val="0"/>
              </a:spcBef>
              <a:spcAft>
                <a:spcPts val="0"/>
              </a:spcAft>
              <a:buClr>
                <a:srgbClr val="33CC33"/>
              </a:buClr>
              <a:buSzPts val="2600"/>
              <a:buChar char="❖"/>
            </a:pPr>
            <a:r>
              <a:rPr lang="en" sz="2600" u="sng">
                <a:solidFill>
                  <a:schemeClr val="lt2"/>
                </a:solidFill>
              </a:rPr>
              <a:t>ንፍቅ ዲ</a:t>
            </a:r>
            <a:r>
              <a:rPr b="0" i="0" lang="en" sz="2600">
                <a:solidFill>
                  <a:srgbClr val="FFFFFF"/>
                </a:solidFill>
                <a:latin typeface="Arial"/>
                <a:ea typeface="Arial"/>
                <a:cs typeface="Arial"/>
                <a:sym typeface="Arial"/>
              </a:rPr>
              <a:t>፡-</a:t>
            </a:r>
            <a:r>
              <a:rPr b="0" i="0" lang="en" sz="2600" u="none">
                <a:solidFill>
                  <a:srgbClr val="FFFF00"/>
                </a:solidFill>
                <a:latin typeface="Arial"/>
                <a:ea typeface="Arial"/>
                <a:cs typeface="Arial"/>
                <a:sym typeface="Arial"/>
              </a:rPr>
              <a:t> መሐሮሙ እግዚኦ</a:t>
            </a:r>
            <a:r>
              <a:rPr lang="en" sz="2600">
                <a:solidFill>
                  <a:srgbClr val="FFFF00"/>
                </a:solidFill>
              </a:rPr>
              <a:t> </a:t>
            </a:r>
            <a:r>
              <a:rPr b="0" i="0" lang="en" sz="2600" u="none">
                <a:solidFill>
                  <a:srgbClr val="FFFF00"/>
                </a:solidFill>
                <a:latin typeface="Arial"/>
                <a:ea typeface="Arial"/>
                <a:cs typeface="Arial"/>
                <a:sym typeface="Arial"/>
              </a:rPr>
              <a:t>ወተሣሃሎሙ ለሊቃነ ጳጳሳት፣ ጳጳሳት ኤጲስ ቆጶሳት ቀሳውስት ወዲያቆናት ወኩሎሙ ሕዝበ ክርስቲያን።</a:t>
            </a:r>
            <a:endParaRPr sz="2600"/>
          </a:p>
          <a:p>
            <a:pPr indent="-427037" lvl="0" marL="465137" marR="0" rtl="0" algn="l">
              <a:lnSpc>
                <a:spcPct val="90000"/>
              </a:lnSpc>
              <a:spcBef>
                <a:spcPts val="640"/>
              </a:spcBef>
              <a:spcAft>
                <a:spcPts val="0"/>
              </a:spcAft>
              <a:buClr>
                <a:srgbClr val="FFFFFF"/>
              </a:buClr>
              <a:buSzPts val="2600"/>
              <a:buChar char="❖"/>
            </a:pPr>
            <a:r>
              <a:rPr b="0" i="0" lang="en" sz="2600" u="none">
                <a:solidFill>
                  <a:srgbClr val="FFFFFF"/>
                </a:solidFill>
                <a:latin typeface="Arial"/>
                <a:ea typeface="Arial"/>
                <a:cs typeface="Arial"/>
                <a:sym typeface="Arial"/>
              </a:rPr>
              <a:t>ኦ ጐይታ ንሊቃነ ጳጳሳትን ጳጳሳትን ንኤጲስ ቆጶሳትን ንቀሳውስትን ንዲያቆናትን ንዅሎም ሕዝበ ክርስቲያንን ምሓሮምን ይቕረ በለሎምን።</a:t>
            </a:r>
            <a:endParaRPr b="0" i="0" sz="26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2600"/>
          </a:p>
        </p:txBody>
      </p:sp>
      <p:sp>
        <p:nvSpPr>
          <p:cNvPr id="554" name="Google Shape;554;p83"/>
          <p:cNvSpPr txBox="1"/>
          <p:nvPr/>
        </p:nvSpPr>
        <p:spPr>
          <a:xfrm>
            <a:off x="4357650" y="145313"/>
            <a:ext cx="4618200" cy="4560000"/>
          </a:xfrm>
          <a:prstGeom prst="rect">
            <a:avLst/>
          </a:prstGeom>
          <a:noFill/>
          <a:ln>
            <a:noFill/>
          </a:ln>
        </p:spPr>
        <p:txBody>
          <a:bodyPr anchorCtr="0" anchor="t" bIns="91425" lIns="91425" spcFirstLastPara="1" rIns="91425" wrap="square" tIns="91425">
            <a:noAutofit/>
          </a:bodyPr>
          <a:lstStyle/>
          <a:p>
            <a:pPr indent="-433387" lvl="0" marL="465137" rtl="0" algn="l">
              <a:lnSpc>
                <a:spcPct val="90000"/>
              </a:lnSpc>
              <a:spcBef>
                <a:spcPts val="640"/>
              </a:spcBef>
              <a:spcAft>
                <a:spcPts val="0"/>
              </a:spcAft>
              <a:buClr>
                <a:srgbClr val="0000FF"/>
              </a:buClr>
              <a:buSzPts val="2700"/>
              <a:buFont typeface="Noto Sans Symbols"/>
              <a:buChar char="❖"/>
            </a:pPr>
            <a:r>
              <a:rPr lang="en" sz="2700" u="sng">
                <a:solidFill>
                  <a:schemeClr val="lt2"/>
                </a:solidFill>
              </a:rPr>
              <a:t>Nifqi D</a:t>
            </a:r>
            <a:r>
              <a:rPr lang="en" sz="2700">
                <a:solidFill>
                  <a:schemeClr val="lt2"/>
                </a:solidFill>
              </a:rPr>
              <a:t>: </a:t>
            </a:r>
            <a:r>
              <a:rPr lang="en" sz="2700">
                <a:solidFill>
                  <a:srgbClr val="FFFF00"/>
                </a:solidFill>
              </a:rPr>
              <a:t>Mehiromu igzī'o weteSahalomu leliqane papasat, papasat iepisQoposat qesa’Wiste weDat wekulomu H kristiyan</a:t>
            </a:r>
            <a:r>
              <a:rPr lang="en" sz="2700">
                <a:solidFill>
                  <a:schemeClr val="lt1"/>
                </a:solidFill>
              </a:rPr>
              <a:t> </a:t>
            </a:r>
            <a:endParaRPr sz="2700">
              <a:solidFill>
                <a:schemeClr val="lt1"/>
              </a:solidFill>
            </a:endParaRPr>
          </a:p>
          <a:p>
            <a:pPr indent="-382587" lvl="0" marL="465137" rtl="0" algn="l">
              <a:lnSpc>
                <a:spcPct val="90000"/>
              </a:lnSpc>
              <a:spcBef>
                <a:spcPts val="800"/>
              </a:spcBef>
              <a:spcAft>
                <a:spcPts val="0"/>
              </a:spcAft>
              <a:buClr>
                <a:srgbClr val="FF0000"/>
              </a:buClr>
              <a:buSzPts val="2700"/>
              <a:buFont typeface="Noto Sans Symbols"/>
              <a:buChar char="❖"/>
            </a:pPr>
            <a:r>
              <a:rPr lang="en" sz="2700" u="sng">
                <a:solidFill>
                  <a:srgbClr val="FFFF00"/>
                </a:solidFill>
              </a:rPr>
              <a:t>Asst. D</a:t>
            </a:r>
            <a:r>
              <a:rPr lang="en" sz="2700">
                <a:solidFill>
                  <a:srgbClr val="FFFF00"/>
                </a:solidFill>
              </a:rPr>
              <a:t>:</a:t>
            </a:r>
            <a:r>
              <a:rPr lang="en" sz="2700">
                <a:solidFill>
                  <a:schemeClr val="lt1"/>
                </a:solidFill>
              </a:rPr>
              <a:t> </a:t>
            </a:r>
            <a:r>
              <a:rPr lang="en" sz="2700">
                <a:solidFill>
                  <a:schemeClr val="lt2"/>
                </a:solidFill>
              </a:rPr>
              <a:t>Lord Pity and have mercy upon the Patriarchs, archbishops, bishops, Priests, Deacons and all the Christian People.</a:t>
            </a:r>
            <a:r>
              <a:rPr lang="en" sz="2700">
                <a:solidFill>
                  <a:schemeClr val="lt1"/>
                </a:solidFill>
              </a:rPr>
              <a:t> </a:t>
            </a:r>
            <a:endParaRPr sz="2700"/>
          </a:p>
        </p:txBody>
      </p:sp>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60" name="Google Shape;560;p84"/>
          <p:cNvSpPr txBox="1"/>
          <p:nvPr>
            <p:ph idx="1" type="body"/>
          </p:nvPr>
        </p:nvSpPr>
        <p:spPr>
          <a:xfrm>
            <a:off x="217525" y="352400"/>
            <a:ext cx="4576500" cy="4591200"/>
          </a:xfrm>
          <a:prstGeom prst="rect">
            <a:avLst/>
          </a:prstGeom>
          <a:noFill/>
          <a:ln>
            <a:noFill/>
          </a:ln>
        </p:spPr>
        <p:txBody>
          <a:bodyPr anchorCtr="0" anchor="t" bIns="46025" lIns="92075" spcFirstLastPara="1" rIns="92075" wrap="square" tIns="46025">
            <a:noAutofit/>
          </a:bodyPr>
          <a:lstStyle/>
          <a:p>
            <a:pPr indent="-363537" lvl="0" marL="465137" marR="0" rtl="0" algn="l">
              <a:lnSpc>
                <a:spcPct val="100000"/>
              </a:lnSpc>
              <a:spcBef>
                <a:spcPts val="0"/>
              </a:spcBef>
              <a:spcAft>
                <a:spcPts val="0"/>
              </a:spcAft>
              <a:buClr>
                <a:srgbClr val="33CC33"/>
              </a:buClr>
              <a:buSzPts val="1800"/>
              <a:buChar char="❖"/>
            </a:pPr>
            <a:r>
              <a:rPr lang="en" sz="1800" u="sng">
                <a:solidFill>
                  <a:schemeClr val="lt2"/>
                </a:solidFill>
              </a:rPr>
              <a:t>ካ</a:t>
            </a:r>
            <a:r>
              <a:rPr b="0" i="0" lang="en" sz="1800" u="none">
                <a:solidFill>
                  <a:schemeClr val="lt2"/>
                </a:solidFill>
                <a:latin typeface="Arial"/>
                <a:ea typeface="Arial"/>
                <a:cs typeface="Arial"/>
                <a:sym typeface="Arial"/>
              </a:rPr>
              <a:t>፡</a:t>
            </a:r>
            <a:r>
              <a:rPr b="0" i="0" lang="en" sz="1800" u="none">
                <a:solidFill>
                  <a:srgbClr val="FFFF00"/>
                </a:solidFill>
                <a:latin typeface="Arial"/>
                <a:ea typeface="Arial"/>
                <a:cs typeface="Arial"/>
                <a:sym typeface="Arial"/>
              </a:rPr>
              <a:t> </a:t>
            </a:r>
            <a:r>
              <a:rPr lang="en" sz="1800">
                <a:solidFill>
                  <a:srgbClr val="FFFF00"/>
                </a:solidFill>
              </a:rPr>
              <a:t>ለእሉኒ ወለኵሎሙ አግብርቲከ ወአእማቲከ አዕርፍ ነፍሳተ አበዊሆሙ ወአበዊነ ጳጳሳት ቅዱሳን። አቡነ ጳውሎስ ወአቡነ ጴጥሮስ ወአቡነ አባ ያዕቆብ ጳጳስ ወአብነ ክቡር ጳጳስ አባ ማቴዎስ። ዮሐንስ ወስምዖን ወያዕቆብ ወልደ እልፍዮስ  ወያዕቆብ ሐዋርያ እኁሁ ለእግዚእነ ኤጲስ ቆጶስ ዘኢየሩሳሌም። </a:t>
            </a:r>
            <a:endParaRPr sz="1800"/>
          </a:p>
          <a:p>
            <a:pPr indent="-376237" lvl="0" marL="465137" marR="0" rtl="0" algn="l">
              <a:lnSpc>
                <a:spcPct val="100000"/>
              </a:lnSpc>
              <a:spcBef>
                <a:spcPts val="640"/>
              </a:spcBef>
              <a:spcAft>
                <a:spcPts val="0"/>
              </a:spcAft>
              <a:buClr>
                <a:srgbClr val="FFFFFF"/>
              </a:buClr>
              <a:buSzPts val="1800"/>
              <a:buChar char="❖"/>
            </a:pPr>
            <a:r>
              <a:rPr lang="en" sz="1800">
                <a:solidFill>
                  <a:srgbClr val="FFFFFF"/>
                </a:solidFill>
              </a:rPr>
              <a:t>ነዚኣቶምን ንዅሊምን ባሮትካ ሰብኡትን ኣንስትን ነፍሳት ኣቦታቶምን ኣቦታትን ቅዱሳን ጳጳሳትን ኣዕርፍ። ኣቦና ጳውሎስ ኣቦና ጴጥሮስ ኣቦና ኣባ ያዕቆብ ጳጳስን ክቡር ጳጳስ ኣቦና ማቴዎስን። ዮሓንስን ስምዖንን ያዕቆብ ወዲ እልፍዮስን ኃው ጐይታና ዝኾነ ናይ ኢየሩሳሌም ኤጲስ ቆጶስ ሓዋርያ ያዕቆብን። </a:t>
            </a:r>
            <a:endParaRPr b="0" i="0" sz="1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8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800" u="none">
              <a:solidFill>
                <a:schemeClr val="lt1"/>
              </a:solidFill>
              <a:latin typeface="Arial"/>
              <a:ea typeface="Arial"/>
              <a:cs typeface="Arial"/>
              <a:sym typeface="Arial"/>
            </a:endParaRPr>
          </a:p>
        </p:txBody>
      </p:sp>
      <p:sp>
        <p:nvSpPr>
          <p:cNvPr id="561" name="Google Shape;561;p84"/>
          <p:cNvSpPr txBox="1"/>
          <p:nvPr/>
        </p:nvSpPr>
        <p:spPr>
          <a:xfrm>
            <a:off x="4250625" y="274256"/>
            <a:ext cx="4702800" cy="4643100"/>
          </a:xfrm>
          <a:prstGeom prst="rect">
            <a:avLst/>
          </a:prstGeom>
          <a:noFill/>
          <a:ln>
            <a:noFill/>
          </a:ln>
        </p:spPr>
        <p:txBody>
          <a:bodyPr anchorCtr="0" anchor="t" bIns="91425" lIns="91425" spcFirstLastPara="1" rIns="91425" wrap="square" tIns="91425">
            <a:noAutofit/>
          </a:bodyPr>
          <a:lstStyle/>
          <a:p>
            <a:pPr indent="-363537" lvl="0" marL="465137" rtl="0" algn="l">
              <a:spcBef>
                <a:spcPts val="640"/>
              </a:spcBef>
              <a:spcAft>
                <a:spcPts val="0"/>
              </a:spcAft>
              <a:buClr>
                <a:srgbClr val="0000FF"/>
              </a:buClr>
              <a:buSzPts val="1600"/>
              <a:buFont typeface="Noto Sans Symbols"/>
              <a:buChar char="❖"/>
            </a:pPr>
            <a:r>
              <a:rPr lang="en" sz="1600" u="sng">
                <a:solidFill>
                  <a:schemeClr val="lt2"/>
                </a:solidFill>
              </a:rPr>
              <a:t>K</a:t>
            </a:r>
            <a:r>
              <a:rPr lang="en" sz="1600">
                <a:solidFill>
                  <a:schemeClr val="lt2"/>
                </a:solidFill>
              </a:rPr>
              <a:t>: </a:t>
            </a:r>
            <a:r>
              <a:rPr lang="en" sz="1600">
                <a:solidFill>
                  <a:srgbClr val="FFFF00"/>
                </a:solidFill>
              </a:rPr>
              <a:t>le-ilunī wele-kulomu agbirtīke we-aimatīke airif nefsate abewīhomu we-abewīne papasat qidusan:: abune Pawilos we-abune PieTros we-abune aba Yaiqob papas we-abune kibur papas aba Matiewos:: Yohanis we-Simon we-yaiqob welde ilfyos we-Yaiqob hawaryan ihuhu leĪgzīine iepīs qopos ze-īyerusaliem:: </a:t>
            </a:r>
            <a:endParaRPr sz="1600">
              <a:solidFill>
                <a:srgbClr val="00FF00"/>
              </a:solidFill>
            </a:endParaRPr>
          </a:p>
          <a:p>
            <a:pPr indent="-312737" lvl="0" marL="465137" rtl="0" algn="l">
              <a:spcBef>
                <a:spcPts val="800"/>
              </a:spcBef>
              <a:spcAft>
                <a:spcPts val="0"/>
              </a:spcAft>
              <a:buClr>
                <a:srgbClr val="FF0000"/>
              </a:buClr>
              <a:buSzPts val="1600"/>
              <a:buFont typeface="Noto Sans Symbols"/>
              <a:buChar char="❖"/>
            </a:pPr>
            <a:r>
              <a:rPr lang="en" sz="1600" u="sng">
                <a:solidFill>
                  <a:srgbClr val="FFFF00"/>
                </a:solidFill>
              </a:rPr>
              <a:t>Pr</a:t>
            </a:r>
            <a:r>
              <a:rPr lang="en" sz="1600">
                <a:solidFill>
                  <a:srgbClr val="FFFF00"/>
                </a:solidFill>
              </a:rPr>
              <a:t>:</a:t>
            </a:r>
            <a:r>
              <a:rPr lang="en" sz="1600">
                <a:solidFill>
                  <a:schemeClr val="lt1"/>
                </a:solidFill>
              </a:rPr>
              <a:t> </a:t>
            </a:r>
            <a:r>
              <a:rPr lang="en" sz="1600">
                <a:solidFill>
                  <a:schemeClr val="lt2"/>
                </a:solidFill>
              </a:rPr>
              <a:t>To these and to all Thy servants and Thy handmaid's grant rest; to the souls of their fathers  also  and our fathers the holy bishops; our  father Paul, and our father Peter, our father Abba James the Bishop, and our father the honourable bishop Abba Matthew. John, Simon and James the son of Alphaeus and James the Apostle, brother of our Lord and Bishop of Jerusalem.</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0"/>
              </a:spcBef>
              <a:spcAft>
                <a:spcPts val="0"/>
              </a:spcAft>
              <a:buNone/>
            </a:pPr>
            <a:r>
              <a:t/>
            </a:r>
            <a:endParaRPr sz="1600"/>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89" name="Google Shape;189;p31"/>
          <p:cNvSpPr txBox="1"/>
          <p:nvPr>
            <p:ph idx="1" type="body"/>
          </p:nvPr>
        </p:nvSpPr>
        <p:spPr>
          <a:xfrm>
            <a:off x="483400" y="397050"/>
            <a:ext cx="4218600" cy="45912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33CC33"/>
              </a:buClr>
              <a:buSzPts val="3400"/>
              <a:buChar char="❖"/>
            </a:pPr>
            <a:r>
              <a:rPr lang="en" sz="3400" u="sng">
                <a:solidFill>
                  <a:schemeClr val="lt2"/>
                </a:solidFill>
              </a:rPr>
              <a:t>ካ</a:t>
            </a:r>
            <a:r>
              <a:rPr b="0" i="0" lang="en" sz="3400" u="none">
                <a:solidFill>
                  <a:schemeClr val="lt2"/>
                </a:solidFill>
                <a:latin typeface="Arial"/>
                <a:ea typeface="Arial"/>
                <a:cs typeface="Arial"/>
                <a:sym typeface="Arial"/>
              </a:rPr>
              <a:t>፡</a:t>
            </a:r>
            <a:r>
              <a:rPr b="0" i="0" lang="en" sz="3400" u="none">
                <a:solidFill>
                  <a:srgbClr val="FFFF00"/>
                </a:solidFill>
                <a:latin typeface="Arial"/>
                <a:ea typeface="Arial"/>
                <a:cs typeface="Arial"/>
                <a:sym typeface="Arial"/>
              </a:rPr>
              <a:t>  አእኩትዎ ለአምላክነ።</a:t>
            </a:r>
            <a:endParaRPr sz="3400"/>
          </a:p>
          <a:p>
            <a:pPr indent="-477837" lvl="0" marL="465137" marR="0" rtl="0" algn="l">
              <a:lnSpc>
                <a:spcPct val="100000"/>
              </a:lnSpc>
              <a:spcBef>
                <a:spcPts val="640"/>
              </a:spcBef>
              <a:spcAft>
                <a:spcPts val="0"/>
              </a:spcAft>
              <a:buClr>
                <a:srgbClr val="FFFFFF"/>
              </a:buClr>
              <a:buSzPts val="3400"/>
              <a:buChar char="❖"/>
            </a:pPr>
            <a:r>
              <a:rPr b="0" i="0" lang="en" sz="3400" u="none">
                <a:solidFill>
                  <a:srgbClr val="FFFFFF"/>
                </a:solidFill>
                <a:latin typeface="Arial"/>
                <a:ea typeface="Arial"/>
                <a:cs typeface="Arial"/>
                <a:sym typeface="Arial"/>
              </a:rPr>
              <a:t>ንኣምላኽና ኣመስግንዎ</a:t>
            </a:r>
            <a:endParaRPr b="0" i="0" sz="3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3900"/>
          </a:p>
          <a:p>
            <a:pPr indent="-465137" lvl="0" marL="465137" marR="0" rtl="0" algn="l">
              <a:lnSpc>
                <a:spcPct val="100000"/>
              </a:lnSpc>
              <a:spcBef>
                <a:spcPts val="680"/>
              </a:spcBef>
              <a:spcAft>
                <a:spcPts val="0"/>
              </a:spcAft>
              <a:buClr>
                <a:srgbClr val="33CC33"/>
              </a:buClr>
              <a:buSzPts val="3400"/>
              <a:buChar char="❖"/>
            </a:pPr>
            <a:r>
              <a:rPr b="1" lang="en" sz="3400" u="sng">
                <a:solidFill>
                  <a:schemeClr val="lt2"/>
                </a:solidFill>
              </a:rPr>
              <a:t>ሕ</a:t>
            </a:r>
            <a:r>
              <a:rPr b="1" i="0" lang="en" sz="3400" u="none">
                <a:solidFill>
                  <a:schemeClr val="lt2"/>
                </a:solidFill>
              </a:rPr>
              <a:t>፡</a:t>
            </a:r>
            <a:r>
              <a:rPr b="0" i="0" lang="en" sz="3400" u="none">
                <a:solidFill>
                  <a:srgbClr val="FFFF00"/>
                </a:solidFill>
                <a:latin typeface="Arial"/>
                <a:ea typeface="Arial"/>
                <a:cs typeface="Arial"/>
                <a:sym typeface="Arial"/>
              </a:rPr>
              <a:t>  ርቱዕ ይደሉ።</a:t>
            </a:r>
            <a:endParaRPr sz="3400"/>
          </a:p>
          <a:p>
            <a:pPr indent="-477837" lvl="0" marL="465137" marR="0" rtl="0" algn="l">
              <a:lnSpc>
                <a:spcPct val="100000"/>
              </a:lnSpc>
              <a:spcBef>
                <a:spcPts val="640"/>
              </a:spcBef>
              <a:spcAft>
                <a:spcPts val="0"/>
              </a:spcAft>
              <a:buClr>
                <a:srgbClr val="FFFFFF"/>
              </a:buClr>
              <a:buSzPts val="3400"/>
              <a:buChar char="❖"/>
            </a:pPr>
            <a:r>
              <a:rPr b="0" i="0" lang="en" sz="3400" u="none">
                <a:solidFill>
                  <a:srgbClr val="FFFFFF"/>
                </a:solidFill>
                <a:latin typeface="Arial"/>
                <a:ea typeface="Arial"/>
                <a:cs typeface="Arial"/>
                <a:sym typeface="Arial"/>
              </a:rPr>
              <a:t>ብሓቂ ይግባእ እዩ።</a:t>
            </a:r>
            <a:endParaRPr b="0" i="0" sz="3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3100"/>
          </a:p>
        </p:txBody>
      </p:sp>
      <p:sp>
        <p:nvSpPr>
          <p:cNvPr id="190" name="Google Shape;190;p31"/>
          <p:cNvSpPr txBox="1"/>
          <p:nvPr/>
        </p:nvSpPr>
        <p:spPr>
          <a:xfrm>
            <a:off x="4689525" y="199613"/>
            <a:ext cx="4383000" cy="4643100"/>
          </a:xfrm>
          <a:prstGeom prst="rect">
            <a:avLst/>
          </a:prstGeom>
          <a:noFill/>
          <a:ln>
            <a:noFill/>
          </a:ln>
        </p:spPr>
        <p:txBody>
          <a:bodyPr anchorCtr="0" anchor="t" bIns="91425" lIns="91425" spcFirstLastPara="1" rIns="91425" wrap="square" tIns="91425">
            <a:noAutofit/>
          </a:bodyPr>
          <a:lstStyle/>
          <a:p>
            <a:pPr indent="-484187" lvl="0" marL="465137" rtl="0" algn="l">
              <a:spcBef>
                <a:spcPts val="640"/>
              </a:spcBef>
              <a:spcAft>
                <a:spcPts val="0"/>
              </a:spcAft>
              <a:buClr>
                <a:srgbClr val="0000FF"/>
              </a:buClr>
              <a:buSzPts val="3500"/>
              <a:buFont typeface="Noto Sans Symbols"/>
              <a:buChar char="❖"/>
            </a:pPr>
            <a:r>
              <a:rPr lang="en" sz="3500" u="sng">
                <a:solidFill>
                  <a:schemeClr val="lt2"/>
                </a:solidFill>
              </a:rPr>
              <a:t>K</a:t>
            </a:r>
            <a:r>
              <a:rPr lang="en" sz="3500">
                <a:solidFill>
                  <a:schemeClr val="lt2"/>
                </a:solidFill>
              </a:rPr>
              <a:t>: </a:t>
            </a:r>
            <a:r>
              <a:rPr lang="en" sz="3500">
                <a:solidFill>
                  <a:srgbClr val="FFFF00"/>
                </a:solidFill>
              </a:rPr>
              <a:t>a’ikutwo le-Amlakine</a:t>
            </a:r>
            <a:endParaRPr sz="3500">
              <a:solidFill>
                <a:srgbClr val="FFFF00"/>
              </a:solidFill>
            </a:endParaRPr>
          </a:p>
          <a:p>
            <a:pPr indent="-433387" lvl="0" marL="465137" rtl="0" algn="l">
              <a:spcBef>
                <a:spcPts val="800"/>
              </a:spcBef>
              <a:spcAft>
                <a:spcPts val="0"/>
              </a:spcAft>
              <a:buClr>
                <a:srgbClr val="FF0000"/>
              </a:buClr>
              <a:buSzPts val="3500"/>
              <a:buFont typeface="Noto Sans Symbols"/>
              <a:buChar char="❖"/>
            </a:pPr>
            <a:r>
              <a:rPr lang="en" sz="3500" u="sng">
                <a:solidFill>
                  <a:srgbClr val="FFFF00"/>
                </a:solidFill>
              </a:rPr>
              <a:t>Pr</a:t>
            </a:r>
            <a:r>
              <a:rPr lang="en" sz="3500">
                <a:solidFill>
                  <a:srgbClr val="FFFF00"/>
                </a:solidFill>
              </a:rPr>
              <a:t>:</a:t>
            </a:r>
            <a:r>
              <a:rPr lang="en" sz="3500">
                <a:solidFill>
                  <a:schemeClr val="lt2"/>
                </a:solidFill>
              </a:rPr>
              <a:t> Give ye thanks unto our God.</a:t>
            </a:r>
            <a:endParaRPr sz="3500">
              <a:solidFill>
                <a:schemeClr val="lt2"/>
              </a:solidFill>
            </a:endParaRPr>
          </a:p>
          <a:p>
            <a:pPr indent="0" lvl="0" marL="0" rtl="0" algn="l">
              <a:spcBef>
                <a:spcPts val="800"/>
              </a:spcBef>
              <a:spcAft>
                <a:spcPts val="0"/>
              </a:spcAft>
              <a:buNone/>
            </a:pPr>
            <a:r>
              <a:t/>
            </a:r>
            <a:endParaRPr sz="1000">
              <a:solidFill>
                <a:schemeClr val="lt2"/>
              </a:solidFill>
            </a:endParaRPr>
          </a:p>
          <a:p>
            <a:pPr indent="0" lvl="0" marL="0" rtl="0" algn="l">
              <a:spcBef>
                <a:spcPts val="800"/>
              </a:spcBef>
              <a:spcAft>
                <a:spcPts val="0"/>
              </a:spcAft>
              <a:buNone/>
            </a:pPr>
            <a:r>
              <a:t/>
            </a:r>
            <a:endParaRPr sz="1000">
              <a:solidFill>
                <a:schemeClr val="lt2"/>
              </a:solidFill>
            </a:endParaRPr>
          </a:p>
          <a:p>
            <a:pPr indent="-484187" lvl="0" marL="465137" rtl="0" algn="l">
              <a:spcBef>
                <a:spcPts val="640"/>
              </a:spcBef>
              <a:spcAft>
                <a:spcPts val="0"/>
              </a:spcAft>
              <a:buClr>
                <a:srgbClr val="0000FF"/>
              </a:buClr>
              <a:buSzPts val="3500"/>
              <a:buFont typeface="Noto Sans Symbols"/>
              <a:buChar char="❖"/>
            </a:pPr>
            <a:r>
              <a:rPr b="1" lang="en" sz="3500" u="sng">
                <a:solidFill>
                  <a:schemeClr val="lt2"/>
                </a:solidFill>
              </a:rPr>
              <a:t>H</a:t>
            </a:r>
            <a:r>
              <a:rPr b="1" lang="en" sz="3500">
                <a:solidFill>
                  <a:schemeClr val="lt2"/>
                </a:solidFill>
              </a:rPr>
              <a:t>:</a:t>
            </a:r>
            <a:r>
              <a:rPr lang="en" sz="3500">
                <a:solidFill>
                  <a:schemeClr val="lt2"/>
                </a:solidFill>
              </a:rPr>
              <a:t> </a:t>
            </a:r>
            <a:r>
              <a:rPr lang="en" sz="3500">
                <a:solidFill>
                  <a:srgbClr val="FFFF00"/>
                </a:solidFill>
              </a:rPr>
              <a:t>ritu’i yidelu</a:t>
            </a:r>
            <a:endParaRPr sz="3500">
              <a:solidFill>
                <a:srgbClr val="FFFF00"/>
              </a:solidFill>
            </a:endParaRPr>
          </a:p>
          <a:p>
            <a:pPr indent="-465137" lvl="0" marL="465137" rtl="0" algn="l">
              <a:spcBef>
                <a:spcPts val="800"/>
              </a:spcBef>
              <a:spcAft>
                <a:spcPts val="0"/>
              </a:spcAft>
              <a:buClr>
                <a:srgbClr val="FF0000"/>
              </a:buClr>
              <a:buSzPts val="4000"/>
              <a:buFont typeface="Noto Sans Symbols"/>
              <a:buChar char="❖"/>
            </a:pPr>
            <a:r>
              <a:rPr lang="en" sz="3500" u="sng">
                <a:solidFill>
                  <a:srgbClr val="FFFF00"/>
                </a:solidFill>
              </a:rPr>
              <a:t>P</a:t>
            </a:r>
            <a:r>
              <a:rPr lang="en" sz="3500">
                <a:solidFill>
                  <a:srgbClr val="FFFF00"/>
                </a:solidFill>
              </a:rPr>
              <a:t>:</a:t>
            </a:r>
            <a:r>
              <a:rPr lang="en" sz="3500">
                <a:solidFill>
                  <a:schemeClr val="lt1"/>
                </a:solidFill>
              </a:rPr>
              <a:t> </a:t>
            </a:r>
            <a:r>
              <a:rPr lang="en" sz="3500">
                <a:solidFill>
                  <a:schemeClr val="lt2"/>
                </a:solidFill>
              </a:rPr>
              <a:t>It is right, it is just.</a:t>
            </a:r>
            <a:endParaRPr sz="3500">
              <a:solidFill>
                <a:schemeClr val="lt2"/>
              </a:solidFill>
            </a:endParaRPr>
          </a:p>
        </p:txBody>
      </p:sp>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67" name="Google Shape;567;p85"/>
          <p:cNvSpPr txBox="1"/>
          <p:nvPr>
            <p:ph idx="1" type="body"/>
          </p:nvPr>
        </p:nvSpPr>
        <p:spPr>
          <a:xfrm>
            <a:off x="223500" y="276200"/>
            <a:ext cx="4645500" cy="4591200"/>
          </a:xfrm>
          <a:prstGeom prst="rect">
            <a:avLst/>
          </a:prstGeom>
          <a:noFill/>
          <a:ln>
            <a:noFill/>
          </a:ln>
        </p:spPr>
        <p:txBody>
          <a:bodyPr anchorCtr="0" anchor="t" bIns="46025" lIns="92075" spcFirstLastPara="1" rIns="92075" wrap="square" tIns="46025">
            <a:noAutofit/>
          </a:bodyPr>
          <a:lstStyle/>
          <a:p>
            <a:pPr indent="-363537" lvl="0" marL="465137" marR="0" rtl="0" algn="l">
              <a:lnSpc>
                <a:spcPct val="100000"/>
              </a:lnSpc>
              <a:spcBef>
                <a:spcPts val="0"/>
              </a:spcBef>
              <a:spcAft>
                <a:spcPts val="0"/>
              </a:spcAft>
              <a:buClr>
                <a:srgbClr val="33CC33"/>
              </a:buClr>
              <a:buSzPts val="1800"/>
              <a:buChar char="❖"/>
            </a:pPr>
            <a:r>
              <a:rPr lang="en" sz="1800" u="sng">
                <a:solidFill>
                  <a:schemeClr val="lt2"/>
                </a:solidFill>
              </a:rPr>
              <a:t>ካ</a:t>
            </a:r>
            <a:r>
              <a:rPr b="0" i="0" lang="en" sz="1800" u="none">
                <a:solidFill>
                  <a:schemeClr val="lt2"/>
                </a:solidFill>
                <a:latin typeface="Arial"/>
                <a:ea typeface="Arial"/>
                <a:cs typeface="Arial"/>
                <a:sym typeface="Arial"/>
              </a:rPr>
              <a:t>፡</a:t>
            </a:r>
            <a:r>
              <a:rPr b="0" i="0" lang="en" sz="1800" u="none">
                <a:solidFill>
                  <a:srgbClr val="FFFF00"/>
                </a:solidFill>
                <a:latin typeface="Arial"/>
                <a:ea typeface="Arial"/>
                <a:cs typeface="Arial"/>
                <a:sym typeface="Arial"/>
              </a:rPr>
              <a:t> </a:t>
            </a:r>
            <a:r>
              <a:rPr lang="en" sz="1800">
                <a:solidFill>
                  <a:srgbClr val="FFFF00"/>
                </a:solidFill>
              </a:rPr>
              <a:t>በእንተ እሉ አግብርቲከ ማርቆስ ወሉቃስ ቲቶ ፈልሞና ወቀሌምንጦስ ባስልዮስ ወአትናሲስ ወኤጲፋንዮስ አባ ሕርያቆስ ወአቡነ ክቡር ሊቀ ጳጳሳት አባ ዮሐንስ ወአቡነ ጳጳስ አባ ሲኖዳ። ከመ ያሠኒ ሕይወቶሙ ወታፄኑ ወትረ መዓዛ ዕጣኖሙ </a:t>
            </a:r>
            <a:r>
              <a:rPr lang="en" sz="1800">
                <a:solidFill>
                  <a:srgbClr val="FFFF00"/>
                </a:solidFill>
              </a:rPr>
              <a:t>ወትምሕረነ ኪያነሂ በጸሎተ ዚአሆሙ</a:t>
            </a:r>
            <a:r>
              <a:rPr lang="en" sz="1800">
                <a:solidFill>
                  <a:srgbClr val="FFFF00"/>
                </a:solidFill>
              </a:rPr>
              <a:t> ለዓለመ ዓለም።</a:t>
            </a:r>
            <a:r>
              <a:rPr lang="en" sz="1800">
                <a:solidFill>
                  <a:srgbClr val="FF0066"/>
                </a:solidFill>
              </a:rPr>
              <a:t> </a:t>
            </a:r>
            <a:endParaRPr sz="1800"/>
          </a:p>
          <a:p>
            <a:pPr indent="-376237" lvl="0" marL="465137" marR="0" rtl="0" algn="l">
              <a:lnSpc>
                <a:spcPct val="100000"/>
              </a:lnSpc>
              <a:spcBef>
                <a:spcPts val="640"/>
              </a:spcBef>
              <a:spcAft>
                <a:spcPts val="0"/>
              </a:spcAft>
              <a:buClr>
                <a:srgbClr val="FFFFFF"/>
              </a:buClr>
              <a:buSzPts val="1800"/>
              <a:buChar char="❖"/>
            </a:pPr>
            <a:r>
              <a:rPr lang="en" sz="1800">
                <a:solidFill>
                  <a:srgbClr val="FFFFFF"/>
                </a:solidFill>
              </a:rPr>
              <a:t>ምእንቲ እዞም ባሮትካ ማርቆስን ሉቃስን ቲቶን ፊልሞናን ቀሌምንጦስን ባስልዮስን ወአትናሲስን ወኤጲፋንዮስን አባ ሕርያቆስን ክቡር ኣቦና ሊቀ ጳጳሳተ አባ ዮሐንስን ኣቦና ጳጳስ ሲኖዳ። ሕይወቶም ከተቕንዕን ኵሉ ሳዕ መኣዛ ዕጣኖም ከተሽትትን። ንኣናውን ብጸሎቶም ንዘለዓለም ዓለም ክትምሕረናን። </a:t>
            </a:r>
            <a:endParaRPr b="0" i="0" sz="1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8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800" u="none">
              <a:solidFill>
                <a:schemeClr val="lt1"/>
              </a:solidFill>
              <a:latin typeface="Arial"/>
              <a:ea typeface="Arial"/>
              <a:cs typeface="Arial"/>
              <a:sym typeface="Arial"/>
            </a:endParaRPr>
          </a:p>
        </p:txBody>
      </p:sp>
      <p:sp>
        <p:nvSpPr>
          <p:cNvPr id="568" name="Google Shape;568;p85"/>
          <p:cNvSpPr txBox="1"/>
          <p:nvPr/>
        </p:nvSpPr>
        <p:spPr>
          <a:xfrm>
            <a:off x="4345550" y="211931"/>
            <a:ext cx="4611600" cy="4591200"/>
          </a:xfrm>
          <a:prstGeom prst="rect">
            <a:avLst/>
          </a:prstGeom>
          <a:noFill/>
          <a:ln>
            <a:noFill/>
          </a:ln>
        </p:spPr>
        <p:txBody>
          <a:bodyPr anchorCtr="0" anchor="t" bIns="91425" lIns="91425" spcFirstLastPara="1" rIns="91425" wrap="square" tIns="91425">
            <a:noAutofit/>
          </a:bodyPr>
          <a:lstStyle/>
          <a:p>
            <a:pPr indent="-363537" lvl="0" marL="465137" rtl="0" algn="l">
              <a:spcBef>
                <a:spcPts val="640"/>
              </a:spcBef>
              <a:spcAft>
                <a:spcPts val="0"/>
              </a:spcAft>
              <a:buClr>
                <a:srgbClr val="0000FF"/>
              </a:buClr>
              <a:buSzPts val="1600"/>
              <a:buFont typeface="Noto Sans Symbols"/>
              <a:buChar char="❖"/>
            </a:pPr>
            <a:r>
              <a:rPr lang="en" sz="1600" u="sng">
                <a:solidFill>
                  <a:schemeClr val="lt2"/>
                </a:solidFill>
              </a:rPr>
              <a:t>K</a:t>
            </a:r>
            <a:r>
              <a:rPr lang="en" sz="1600">
                <a:solidFill>
                  <a:schemeClr val="lt2"/>
                </a:solidFill>
              </a:rPr>
              <a:t>: </a:t>
            </a:r>
            <a:r>
              <a:rPr lang="en" sz="1600">
                <a:solidFill>
                  <a:srgbClr val="FFFF00"/>
                </a:solidFill>
              </a:rPr>
              <a:t>be-inte ilu agbertīke mariqos we-luqas tīto fīlmona we-qelieminTos basilyos we-atnasīs we-iepīfanyos aba hiryaqos we-abune kibur līqe papasate aba yohanis we-abune papas aba sīnoda:: keme yasenī haywetomu we-tatsienu wetre meAza iTanomu wetimhirene kīyanehī be-tselote zī’ahomu  le-Aleme Alem:: </a:t>
            </a:r>
            <a:endParaRPr sz="1600">
              <a:solidFill>
                <a:srgbClr val="00FF00"/>
              </a:solidFill>
            </a:endParaRPr>
          </a:p>
          <a:p>
            <a:pPr indent="-312737" lvl="0" marL="465137" rtl="0" algn="l">
              <a:spcBef>
                <a:spcPts val="800"/>
              </a:spcBef>
              <a:spcAft>
                <a:spcPts val="0"/>
              </a:spcAft>
              <a:buClr>
                <a:srgbClr val="FF0000"/>
              </a:buClr>
              <a:buSzPts val="1600"/>
              <a:buFont typeface="Noto Sans Symbols"/>
              <a:buChar char="❖"/>
            </a:pPr>
            <a:r>
              <a:rPr lang="en" sz="1600" u="sng">
                <a:solidFill>
                  <a:srgbClr val="FFFF00"/>
                </a:solidFill>
              </a:rPr>
              <a:t>Pr</a:t>
            </a:r>
            <a:r>
              <a:rPr lang="en" sz="1600">
                <a:solidFill>
                  <a:srgbClr val="FFFF00"/>
                </a:solidFill>
              </a:rPr>
              <a:t>:</a:t>
            </a:r>
            <a:r>
              <a:rPr lang="en" sz="1600">
                <a:solidFill>
                  <a:schemeClr val="lt1"/>
                </a:solidFill>
              </a:rPr>
              <a:t> </a:t>
            </a:r>
            <a:r>
              <a:rPr lang="en" sz="1600">
                <a:solidFill>
                  <a:schemeClr val="lt2"/>
                </a:solidFill>
              </a:rPr>
              <a:t>For the sake of thy servants Mark, Luke, Titus, Philemon, Clement, Basil, Athanasius, Epiphanius, and  Abba Hiryacos the bishop, and our honourable father the Patriarch Abba Yohannes, and our father archbishop Abba Shenouda, beautify their lives and make the savour of their incense unfailing and pity us through their prayers, unto the ages of ages.</a:t>
            </a:r>
            <a:endParaRPr sz="1600">
              <a:solidFill>
                <a:schemeClr val="lt2"/>
              </a:solidFill>
            </a:endParaRPr>
          </a:p>
          <a:p>
            <a:pPr indent="0" lvl="0" marL="465137"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0"/>
              </a:spcBef>
              <a:spcAft>
                <a:spcPts val="0"/>
              </a:spcAft>
              <a:buNone/>
            </a:pPr>
            <a:r>
              <a:t/>
            </a:r>
            <a:endParaRPr sz="1600"/>
          </a:p>
        </p:txBody>
      </p:sp>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74" name="Google Shape;574;p86"/>
          <p:cNvSpPr txBox="1"/>
          <p:nvPr>
            <p:ph idx="1" type="body"/>
          </p:nvPr>
        </p:nvSpPr>
        <p:spPr>
          <a:xfrm>
            <a:off x="293725" y="352400"/>
            <a:ext cx="4281900" cy="4591200"/>
          </a:xfrm>
          <a:prstGeom prst="rect">
            <a:avLst/>
          </a:prstGeom>
          <a:noFill/>
          <a:ln>
            <a:noFill/>
          </a:ln>
        </p:spPr>
        <p:txBody>
          <a:bodyPr anchorCtr="0" anchor="t" bIns="46025" lIns="92075" spcFirstLastPara="1" rIns="92075" wrap="square" tIns="46025">
            <a:noAutofit/>
          </a:bodyPr>
          <a:lstStyle/>
          <a:p>
            <a:pPr indent="-363537" lvl="0" marL="465137" marR="0" rtl="0" algn="l">
              <a:lnSpc>
                <a:spcPct val="100000"/>
              </a:lnSpc>
              <a:spcBef>
                <a:spcPts val="0"/>
              </a:spcBef>
              <a:spcAft>
                <a:spcPts val="0"/>
              </a:spcAft>
              <a:buClr>
                <a:srgbClr val="33CC33"/>
              </a:buClr>
              <a:buSzPts val="1800"/>
              <a:buChar char="❖"/>
            </a:pPr>
            <a:r>
              <a:rPr lang="en" sz="1800" u="sng">
                <a:solidFill>
                  <a:schemeClr val="lt2"/>
                </a:solidFill>
              </a:rPr>
              <a:t>ካ</a:t>
            </a:r>
            <a:r>
              <a:rPr b="0" i="0" lang="en" sz="1800" u="none">
                <a:solidFill>
                  <a:schemeClr val="lt2"/>
                </a:solidFill>
                <a:latin typeface="Arial"/>
                <a:ea typeface="Arial"/>
                <a:cs typeface="Arial"/>
                <a:sym typeface="Arial"/>
              </a:rPr>
              <a:t>፡</a:t>
            </a:r>
            <a:r>
              <a:rPr b="0" i="0" lang="en" sz="1800" u="none">
                <a:solidFill>
                  <a:srgbClr val="FFFF00"/>
                </a:solidFill>
                <a:latin typeface="Arial"/>
                <a:ea typeface="Arial"/>
                <a:cs typeface="Arial"/>
                <a:sym typeface="Arial"/>
              </a:rPr>
              <a:t> </a:t>
            </a:r>
            <a:r>
              <a:rPr lang="en" sz="1800">
                <a:solidFill>
                  <a:srgbClr val="FFFF00"/>
                </a:solidFill>
              </a:rPr>
              <a:t>መቅድመ አዕርፍ ነፍሳተ አበዊነ ጳጳሳት ወአበዊነ ኤጲስቆጶሳት እለ አዕረፉ ውስተ ዛቲ ቤተ ክርስቲያን ቀሳውስት ወዲያቆናት አናጉንስጢስ ወመዘምራን ወአፃወያነ ኅዋኅው ኅቡረ። እስመ አንተ እግዚኦ ማዕምረ ኅቡአት አንሥኦሙ በትንሣኤከ ቅድስት። </a:t>
            </a:r>
            <a:endParaRPr sz="1800"/>
          </a:p>
          <a:p>
            <a:pPr indent="-376237" lvl="0" marL="465137" marR="0" rtl="0" algn="l">
              <a:lnSpc>
                <a:spcPct val="100000"/>
              </a:lnSpc>
              <a:spcBef>
                <a:spcPts val="640"/>
              </a:spcBef>
              <a:spcAft>
                <a:spcPts val="0"/>
              </a:spcAft>
              <a:buClr>
                <a:srgbClr val="FFFFFF"/>
              </a:buClr>
              <a:buSzPts val="1800"/>
              <a:buChar char="❖"/>
            </a:pPr>
            <a:r>
              <a:rPr lang="en" sz="1800">
                <a:solidFill>
                  <a:srgbClr val="FFFFFF"/>
                </a:solidFill>
              </a:rPr>
              <a:t>መጀመርታ ኣብዛ ቤተ ክርስቲያን እዚኣ ዘዓረፉ ነፍሳት ኣቦታትና ጳጳሳትን ኣቦታትና ኤጲስ ቆጳሳትን ነፍሳት ቀሳውስትን ዲያቆናትን ኣንበብትን መዘምራንን ዓጸውቲ ኣፍ ሰጌታትን ብኅብረት ኣዕርፍ። ኦ ጐይታ ንስኻ ዝተሠወረ እትፈልጥ ኢኻ እሞ ብቕስትቲ ትንሣኤኻ ኣተንሥኣዮም።</a:t>
            </a:r>
            <a:endParaRPr b="0" i="0" sz="1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8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800" u="none">
              <a:solidFill>
                <a:schemeClr val="lt1"/>
              </a:solidFill>
              <a:latin typeface="Arial"/>
              <a:ea typeface="Arial"/>
              <a:cs typeface="Arial"/>
              <a:sym typeface="Arial"/>
            </a:endParaRPr>
          </a:p>
        </p:txBody>
      </p:sp>
      <p:sp>
        <p:nvSpPr>
          <p:cNvPr id="575" name="Google Shape;575;p86"/>
          <p:cNvSpPr txBox="1"/>
          <p:nvPr/>
        </p:nvSpPr>
        <p:spPr>
          <a:xfrm>
            <a:off x="4168825" y="314288"/>
            <a:ext cx="4564500" cy="4591200"/>
          </a:xfrm>
          <a:prstGeom prst="rect">
            <a:avLst/>
          </a:prstGeom>
          <a:noFill/>
          <a:ln>
            <a:noFill/>
          </a:ln>
        </p:spPr>
        <p:txBody>
          <a:bodyPr anchorCtr="0" anchor="t" bIns="91425" lIns="91425" spcFirstLastPara="1" rIns="91425" wrap="square" tIns="91425">
            <a:noAutofit/>
          </a:bodyPr>
          <a:lstStyle/>
          <a:p>
            <a:pPr indent="-369887" lvl="0" marL="465137" rtl="0" algn="l">
              <a:spcBef>
                <a:spcPts val="640"/>
              </a:spcBef>
              <a:spcAft>
                <a:spcPts val="0"/>
              </a:spcAft>
              <a:buClr>
                <a:srgbClr val="0000FF"/>
              </a:buClr>
              <a:buSzPts val="1700"/>
              <a:buFont typeface="Noto Sans Symbols"/>
              <a:buChar char="❖"/>
            </a:pPr>
            <a:r>
              <a:rPr lang="en" sz="1700" u="sng">
                <a:solidFill>
                  <a:schemeClr val="lt2"/>
                </a:solidFill>
              </a:rPr>
              <a:t>K</a:t>
            </a:r>
            <a:r>
              <a:rPr lang="en" sz="1700">
                <a:solidFill>
                  <a:schemeClr val="lt2"/>
                </a:solidFill>
              </a:rPr>
              <a:t>: </a:t>
            </a:r>
            <a:r>
              <a:rPr lang="en" sz="1700">
                <a:solidFill>
                  <a:srgbClr val="FFFF00"/>
                </a:solidFill>
              </a:rPr>
              <a:t>meqidime airif nefsate abewīne papasat we-abewīne iepīsqoposat ile airefa wiste zatī biete kristīyan qesawiste we-Deaconat anagunisTīs we-mezemiran we-atsweyane hiwahiw hibur:: isme ante Igzīo maimire hibuat ansiomu maimire hibuat ansiomu be-tinsaieke qidist:: </a:t>
            </a:r>
            <a:endParaRPr sz="1700">
              <a:solidFill>
                <a:srgbClr val="00FF00"/>
              </a:solidFill>
            </a:endParaRPr>
          </a:p>
          <a:p>
            <a:pPr indent="-319087" lvl="0" marL="465137" rtl="0" algn="l">
              <a:spcBef>
                <a:spcPts val="800"/>
              </a:spcBef>
              <a:spcAft>
                <a:spcPts val="0"/>
              </a:spcAft>
              <a:buClr>
                <a:srgbClr val="FF0000"/>
              </a:buClr>
              <a:buSzPts val="1700"/>
              <a:buFont typeface="Noto Sans Symbols"/>
              <a:buChar char="❖"/>
            </a:pPr>
            <a:r>
              <a:rPr lang="en" sz="1700" u="sng">
                <a:solidFill>
                  <a:srgbClr val="FFFF00"/>
                </a:solidFill>
              </a:rPr>
              <a:t>Pr</a:t>
            </a:r>
            <a:r>
              <a:rPr lang="en" sz="1700">
                <a:solidFill>
                  <a:srgbClr val="FFFF00"/>
                </a:solidFill>
              </a:rPr>
              <a:t>:</a:t>
            </a:r>
            <a:r>
              <a:rPr lang="en" sz="1700">
                <a:solidFill>
                  <a:schemeClr val="lt1"/>
                </a:solidFill>
              </a:rPr>
              <a:t> </a:t>
            </a:r>
            <a:r>
              <a:rPr lang="en" sz="1700">
                <a:solidFill>
                  <a:schemeClr val="lt2"/>
                </a:solidFill>
              </a:rPr>
              <a:t>First rest the souls of our fathers the archbishops and  our  fathers the bishops who gained their rest in this church, the Priests, Deacons, anagnostis and singers together with the door keepers, because Thou, Lord, knows that which is hidden raise them in Thy holy resurrection.</a:t>
            </a:r>
            <a:endParaRPr sz="1700">
              <a:solidFill>
                <a:schemeClr val="lt2"/>
              </a:solidFill>
            </a:endParaRPr>
          </a:p>
          <a:p>
            <a:pPr indent="0" lvl="0" marL="465137"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0"/>
              </a:spcBef>
              <a:spcAft>
                <a:spcPts val="0"/>
              </a:spcAft>
              <a:buNone/>
            </a:pPr>
            <a:r>
              <a:t/>
            </a:r>
            <a:endParaRPr sz="1700"/>
          </a:p>
        </p:txBody>
      </p:sp>
    </p:spTree>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8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81" name="Google Shape;581;p87"/>
          <p:cNvSpPr txBox="1"/>
          <p:nvPr>
            <p:ph idx="1" type="body"/>
          </p:nvPr>
        </p:nvSpPr>
        <p:spPr>
          <a:xfrm>
            <a:off x="369925" y="295250"/>
            <a:ext cx="4389900" cy="4591200"/>
          </a:xfrm>
          <a:prstGeom prst="rect">
            <a:avLst/>
          </a:prstGeom>
          <a:noFill/>
          <a:ln>
            <a:noFill/>
          </a:ln>
        </p:spPr>
        <p:txBody>
          <a:bodyPr anchorCtr="0" anchor="t" bIns="46025" lIns="92075" spcFirstLastPara="1" rIns="92075" wrap="square" tIns="46025">
            <a:noAutofit/>
          </a:bodyPr>
          <a:lstStyle/>
          <a:p>
            <a:pPr indent="-357187" lvl="0" marL="465137" marR="0" rtl="0" algn="l">
              <a:lnSpc>
                <a:spcPct val="100000"/>
              </a:lnSpc>
              <a:spcBef>
                <a:spcPts val="0"/>
              </a:spcBef>
              <a:spcAft>
                <a:spcPts val="0"/>
              </a:spcAft>
              <a:buClr>
                <a:srgbClr val="33CC33"/>
              </a:buClr>
              <a:buSzPts val="1700"/>
              <a:buChar char="❖"/>
            </a:pPr>
            <a:r>
              <a:rPr lang="en" sz="1700" u="sng">
                <a:solidFill>
                  <a:schemeClr val="lt2"/>
                </a:solidFill>
              </a:rPr>
              <a:t>ካ</a:t>
            </a:r>
            <a:r>
              <a:rPr b="0" i="0" lang="en" sz="1700" u="none">
                <a:solidFill>
                  <a:schemeClr val="lt2"/>
                </a:solidFill>
                <a:latin typeface="Arial"/>
                <a:ea typeface="Arial"/>
                <a:cs typeface="Arial"/>
                <a:sym typeface="Arial"/>
              </a:rPr>
              <a:t>፡</a:t>
            </a:r>
            <a:r>
              <a:rPr b="0" i="0" lang="en" sz="1700" u="none">
                <a:solidFill>
                  <a:srgbClr val="FFFF00"/>
                </a:solidFill>
                <a:latin typeface="Arial"/>
                <a:ea typeface="Arial"/>
                <a:cs typeface="Arial"/>
                <a:sym typeface="Arial"/>
              </a:rPr>
              <a:t> </a:t>
            </a:r>
            <a:r>
              <a:rPr lang="en" sz="1700">
                <a:solidFill>
                  <a:srgbClr val="FFFF00"/>
                </a:solidFill>
              </a:rPr>
              <a:t>ወለነሂ እለ ተጋብእነ ለነሢአ ሥጋከ ቅዱስ ወለስትየ ደምከ ክቡር አቁመነ በየማንከ ምስለ እለ ገብሩ ፈቃደከ። አልሕቅ ሕፃናቲነ ወወራዙቲነ ወአንኅ መዋዕሊሆሙ እስከ ርስዓን ወኢታንዲ ብዑላኒነ ወአብዕል ነዳያኒነ። ፈውስ ድዉያኒነ ወኢታድዊ ሕይዋኒነ ተሣሃል ዘሞተ ወመሐር ዘሐይወ። </a:t>
            </a:r>
            <a:endParaRPr sz="1700"/>
          </a:p>
          <a:p>
            <a:pPr indent="-369887" lvl="0" marL="465137" marR="0" rtl="0" algn="l">
              <a:lnSpc>
                <a:spcPct val="100000"/>
              </a:lnSpc>
              <a:spcBef>
                <a:spcPts val="640"/>
              </a:spcBef>
              <a:spcAft>
                <a:spcPts val="0"/>
              </a:spcAft>
              <a:buClr>
                <a:srgbClr val="FFFFFF"/>
              </a:buClr>
              <a:buSzPts val="1700"/>
              <a:buChar char="❖"/>
            </a:pPr>
            <a:r>
              <a:rPr lang="en" sz="1700">
                <a:solidFill>
                  <a:srgbClr val="FFFFFF"/>
                </a:solidFill>
              </a:rPr>
              <a:t>ቅሱስ ሥጋኻ ንምቕባልን ክቡር ደምካ ንምስታይን ንዝተጋባእና ንኣናውን ምስቶም ፍቓድካ ዝፈጸሙ ብየማንካ ኣቑመና። ሕፃናትናን ኣጉባዝናን ኣዕቢ ዕድሚኦም ከኣ ክሳዕ እርጋን ኣንውኅ። ንሃብታማትና ኣይተድኪ ንድኻታትና ድማ ኣሃብትም። ንሕሙማትና ኣሕዊ ንጥዑያትና ኻኣ ኣይተሕምም። ንዝሞተ ኅደገሉ ብሕይወት ንዘሎ ኸኣ ምሓር።</a:t>
            </a:r>
            <a:endParaRPr b="0" i="0" sz="1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7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700" u="none">
              <a:solidFill>
                <a:schemeClr val="lt1"/>
              </a:solidFill>
              <a:latin typeface="Arial"/>
              <a:ea typeface="Arial"/>
              <a:cs typeface="Arial"/>
              <a:sym typeface="Arial"/>
            </a:endParaRPr>
          </a:p>
        </p:txBody>
      </p:sp>
      <p:sp>
        <p:nvSpPr>
          <p:cNvPr id="582" name="Google Shape;582;p87"/>
          <p:cNvSpPr txBox="1"/>
          <p:nvPr/>
        </p:nvSpPr>
        <p:spPr>
          <a:xfrm>
            <a:off x="4350575" y="173825"/>
            <a:ext cx="4564800" cy="4416000"/>
          </a:xfrm>
          <a:prstGeom prst="rect">
            <a:avLst/>
          </a:prstGeom>
          <a:noFill/>
          <a:ln>
            <a:noFill/>
          </a:ln>
        </p:spPr>
        <p:txBody>
          <a:bodyPr anchorCtr="0" anchor="t" bIns="91425" lIns="91425" spcFirstLastPara="1" rIns="91425" wrap="square" tIns="91425">
            <a:noAutofit/>
          </a:bodyPr>
          <a:lstStyle/>
          <a:p>
            <a:pPr indent="-363537" lvl="0" marL="465137" rtl="0" algn="l">
              <a:spcBef>
                <a:spcPts val="640"/>
              </a:spcBef>
              <a:spcAft>
                <a:spcPts val="0"/>
              </a:spcAft>
              <a:buClr>
                <a:srgbClr val="0000FF"/>
              </a:buClr>
              <a:buSzPts val="1600"/>
              <a:buFont typeface="Noto Sans Symbols"/>
              <a:buChar char="❖"/>
            </a:pPr>
            <a:r>
              <a:rPr lang="en" sz="1600" u="sng">
                <a:solidFill>
                  <a:schemeClr val="lt2"/>
                </a:solidFill>
              </a:rPr>
              <a:t>K</a:t>
            </a:r>
            <a:r>
              <a:rPr lang="en" sz="1600">
                <a:solidFill>
                  <a:schemeClr val="lt2"/>
                </a:solidFill>
              </a:rPr>
              <a:t>: </a:t>
            </a:r>
            <a:r>
              <a:rPr lang="en" sz="1600">
                <a:solidFill>
                  <a:srgbClr val="FFFF00"/>
                </a:solidFill>
              </a:rPr>
              <a:t>wele-nehī ile tegabine le-nesīa sigake qidus wele-sitiye demike kibur aqumene be-yemanike misle ile gebru feqadeke:: alhiq hitsanatīne we-werazutīne we-anih meweailīhomu iske risoan we-ītandī biulanīne we-abil nedayanīna:: fewis diwuyanīne we-īyadiwī hiyawanīne tesahal ze-mote we-mehar ze-hiyawe::  </a:t>
            </a:r>
            <a:endParaRPr sz="1600">
              <a:solidFill>
                <a:srgbClr val="00FF00"/>
              </a:solidFill>
            </a:endParaRPr>
          </a:p>
          <a:p>
            <a:pPr indent="-312737" lvl="0" marL="465137" rtl="0" algn="l">
              <a:spcBef>
                <a:spcPts val="800"/>
              </a:spcBef>
              <a:spcAft>
                <a:spcPts val="0"/>
              </a:spcAft>
              <a:buClr>
                <a:srgbClr val="FF0000"/>
              </a:buClr>
              <a:buSzPts val="1600"/>
              <a:buFont typeface="Noto Sans Symbols"/>
              <a:buChar char="❖"/>
            </a:pPr>
            <a:r>
              <a:rPr lang="en" sz="1600" u="sng">
                <a:solidFill>
                  <a:srgbClr val="FFFF00"/>
                </a:solidFill>
              </a:rPr>
              <a:t>Pr</a:t>
            </a:r>
            <a:r>
              <a:rPr lang="en" sz="1600">
                <a:solidFill>
                  <a:srgbClr val="FFFF00"/>
                </a:solidFill>
              </a:rPr>
              <a:t>:</a:t>
            </a:r>
            <a:r>
              <a:rPr lang="en" sz="1600">
                <a:solidFill>
                  <a:schemeClr val="lt1"/>
                </a:solidFill>
              </a:rPr>
              <a:t> </a:t>
            </a:r>
            <a:r>
              <a:rPr lang="en" sz="1600">
                <a:solidFill>
                  <a:schemeClr val="lt2"/>
                </a:solidFill>
              </a:rPr>
              <a:t>And cause us, who have gathered to take Thy holy body and drink Thy precious blood, to stand at Thy right hand with those who have fulfilled Thy will. Cause our children and our young  men to grow and lengthen their days till old age, do not suffer our rich ones to be poor, enrich our poor, heal our sick, do not suffer our whole ones to be sick, have mercy upon the dead, and pity the living.</a:t>
            </a:r>
            <a:endParaRPr sz="1600">
              <a:solidFill>
                <a:schemeClr val="lt2"/>
              </a:solidFill>
            </a:endParaRPr>
          </a:p>
          <a:p>
            <a:pPr indent="0" lvl="0" marL="465137"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0"/>
              </a:spcBef>
              <a:spcAft>
                <a:spcPts val="0"/>
              </a:spcAft>
              <a:buNone/>
            </a:pPr>
            <a:r>
              <a:t/>
            </a:r>
            <a:endParaRPr sz="1600"/>
          </a:p>
        </p:txBody>
      </p:sp>
    </p:spTree>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88" name="Google Shape;588;p88"/>
          <p:cNvSpPr txBox="1"/>
          <p:nvPr>
            <p:ph idx="1" type="body"/>
          </p:nvPr>
        </p:nvSpPr>
        <p:spPr>
          <a:xfrm>
            <a:off x="465125" y="372650"/>
            <a:ext cx="4457400" cy="41340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33CC33"/>
              </a:buClr>
              <a:buSzPts val="3400"/>
              <a:buChar char="❖"/>
            </a:pPr>
            <a:r>
              <a:rPr b="1" lang="en" sz="3400" u="sng">
                <a:solidFill>
                  <a:schemeClr val="lt2"/>
                </a:solidFill>
              </a:rPr>
              <a:t>ሕ</a:t>
            </a:r>
            <a:r>
              <a:rPr b="1" i="0" lang="en" sz="3400" u="none">
                <a:solidFill>
                  <a:schemeClr val="lt2"/>
                </a:solidFill>
              </a:rPr>
              <a:t>፡</a:t>
            </a:r>
            <a:r>
              <a:rPr b="0" i="0" lang="en" sz="3400" u="none">
                <a:solidFill>
                  <a:srgbClr val="FFFF00"/>
                </a:solidFill>
                <a:latin typeface="Arial"/>
                <a:ea typeface="Arial"/>
                <a:cs typeface="Arial"/>
                <a:sym typeface="Arial"/>
              </a:rPr>
              <a:t> አሜን እግዚኦ መሐረነ እግዚኦ መሐከነ እግዚኦ ተሣሃለነ። </a:t>
            </a:r>
            <a:endParaRPr sz="3400"/>
          </a:p>
          <a:p>
            <a:pPr indent="-477837" lvl="0" marL="465137" marR="0" rtl="0" algn="l">
              <a:lnSpc>
                <a:spcPct val="100000"/>
              </a:lnSpc>
              <a:spcBef>
                <a:spcPts val="640"/>
              </a:spcBef>
              <a:spcAft>
                <a:spcPts val="0"/>
              </a:spcAft>
              <a:buClr>
                <a:srgbClr val="FFFFFF"/>
              </a:buClr>
              <a:buSzPts val="3400"/>
              <a:buChar char="❖"/>
            </a:pPr>
            <a:r>
              <a:rPr b="0" i="0" lang="en" sz="3400" u="none">
                <a:solidFill>
                  <a:srgbClr val="FFFFFF"/>
                </a:solidFill>
                <a:latin typeface="Arial"/>
                <a:ea typeface="Arial"/>
                <a:cs typeface="Arial"/>
                <a:sym typeface="Arial"/>
              </a:rPr>
              <a:t>ኣሜን ኦ ጐይታ መሓረና፡ ኦ ጐይታ ኣናሕስየልና፡ ኦ ጐይታ ይቕረ በለልና።</a:t>
            </a:r>
            <a:endParaRPr b="0" i="0" sz="3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3400">
              <a:solidFill>
                <a:srgbClr val="FFFFFF"/>
              </a:solidFill>
            </a:endParaRPr>
          </a:p>
        </p:txBody>
      </p:sp>
      <p:sp>
        <p:nvSpPr>
          <p:cNvPr id="589" name="Google Shape;589;p88"/>
          <p:cNvSpPr txBox="1"/>
          <p:nvPr/>
        </p:nvSpPr>
        <p:spPr>
          <a:xfrm>
            <a:off x="4469400" y="246994"/>
            <a:ext cx="4264200" cy="44952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Noto Sans Symbols"/>
              <a:buChar char="❖"/>
            </a:pPr>
            <a:r>
              <a:rPr b="1" lang="en" sz="3200" u="sng">
                <a:solidFill>
                  <a:schemeClr val="lt2"/>
                </a:solidFill>
              </a:rPr>
              <a:t>H</a:t>
            </a:r>
            <a:r>
              <a:rPr b="1" lang="en" sz="3200">
                <a:solidFill>
                  <a:schemeClr val="lt2"/>
                </a:solidFill>
              </a:rPr>
              <a:t>: </a:t>
            </a:r>
            <a:r>
              <a:rPr lang="en" sz="3200">
                <a:solidFill>
                  <a:srgbClr val="FFFF00"/>
                </a:solidFill>
              </a:rPr>
              <a:t>Amien Igzīo meharene Igzīo mehakene Igzīo tesehalene</a:t>
            </a:r>
            <a:r>
              <a:rPr lang="en" sz="3200">
                <a:solidFill>
                  <a:srgbClr val="00FF00"/>
                </a:solidFill>
              </a:rPr>
              <a:t> </a:t>
            </a:r>
            <a:endParaRPr sz="3200">
              <a:solidFill>
                <a:srgbClr val="00FF00"/>
              </a:solidFill>
            </a:endParaRPr>
          </a:p>
          <a:p>
            <a:pPr indent="-414337" lvl="0" marL="465137" rtl="0" algn="l">
              <a:spcBef>
                <a:spcPts val="800"/>
              </a:spcBef>
              <a:spcAft>
                <a:spcPts val="0"/>
              </a:spcAft>
              <a:buClr>
                <a:srgbClr val="FF0000"/>
              </a:buClr>
              <a:buSzPts val="3200"/>
              <a:buFont typeface="Noto Sans Symbols"/>
              <a:buChar char="❖"/>
            </a:pPr>
            <a:r>
              <a:rPr lang="en" sz="3200" u="sng">
                <a:solidFill>
                  <a:srgbClr val="FFFF00"/>
                </a:solidFill>
              </a:rPr>
              <a:t>P</a:t>
            </a:r>
            <a:r>
              <a:rPr lang="en" sz="3200">
                <a:solidFill>
                  <a:srgbClr val="FFFF00"/>
                </a:solidFill>
              </a:rPr>
              <a:t>:</a:t>
            </a:r>
            <a:r>
              <a:rPr b="1" lang="en" sz="3200">
                <a:solidFill>
                  <a:schemeClr val="lt1"/>
                </a:solidFill>
              </a:rPr>
              <a:t> </a:t>
            </a:r>
            <a:r>
              <a:rPr lang="en" sz="3200">
                <a:solidFill>
                  <a:schemeClr val="lt2"/>
                </a:solidFill>
              </a:rPr>
              <a:t>Amen; Lord have pity upon us, Lord spare us, Lord have mercy upon us. </a:t>
            </a:r>
            <a:endParaRPr sz="3200">
              <a:solidFill>
                <a:schemeClr val="lt2"/>
              </a:solidFill>
            </a:endParaRPr>
          </a:p>
          <a:p>
            <a:pPr indent="0" lvl="0" marL="0" rtl="0" algn="l">
              <a:spcBef>
                <a:spcPts val="0"/>
              </a:spcBef>
              <a:spcAft>
                <a:spcPts val="0"/>
              </a:spcAft>
              <a:buNone/>
            </a:pPr>
            <a:r>
              <a:t/>
            </a:r>
            <a:endParaRPr sz="3200"/>
          </a:p>
        </p:txBody>
      </p:sp>
    </p:spTree>
  </p:cSld>
  <p:clrMapOvr>
    <a:masterClrMapping/>
  </p:clrMapOvr>
  <p:transition spd="med">
    <p:fade thruBlk="1"/>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95" name="Google Shape;595;p89"/>
          <p:cNvSpPr txBox="1"/>
          <p:nvPr>
            <p:ph idx="1" type="body"/>
          </p:nvPr>
        </p:nvSpPr>
        <p:spPr>
          <a:xfrm>
            <a:off x="344850" y="397325"/>
            <a:ext cx="4758300" cy="45912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2500"/>
              <a:buChar char="❖"/>
            </a:pPr>
            <a:r>
              <a:rPr lang="en" sz="2500" u="sng">
                <a:solidFill>
                  <a:schemeClr val="lt2"/>
                </a:solidFill>
              </a:rPr>
              <a:t>ካ</a:t>
            </a:r>
            <a:r>
              <a:rPr b="0" i="0" lang="en" sz="2500" u="none">
                <a:solidFill>
                  <a:schemeClr val="lt2"/>
                </a:solidFill>
                <a:latin typeface="Arial"/>
                <a:ea typeface="Arial"/>
                <a:cs typeface="Arial"/>
                <a:sym typeface="Arial"/>
              </a:rPr>
              <a:t>፡</a:t>
            </a:r>
            <a:r>
              <a:rPr b="0" i="0" lang="en" sz="2500" u="none">
                <a:solidFill>
                  <a:srgbClr val="FFFF00"/>
                </a:solidFill>
                <a:latin typeface="Arial"/>
                <a:ea typeface="Arial"/>
                <a:cs typeface="Arial"/>
                <a:sym typeface="Arial"/>
              </a:rPr>
              <a:t> </a:t>
            </a:r>
            <a:r>
              <a:rPr lang="en" sz="2500">
                <a:solidFill>
                  <a:srgbClr val="FFFF00"/>
                </a:solidFill>
              </a:rPr>
              <a:t>ባርክ ርእስየ  ። ወቀድስ ነፍስየ። ወአንጽሕ ሥጋየ። ለነሢአ ሥጋከ ማሕየዊ ወለስትየ ደምከ ደመ ምሥጢር መለኮታዊ። </a:t>
            </a:r>
            <a:endParaRPr sz="2500"/>
          </a:p>
          <a:p>
            <a:pPr indent="-439737" lvl="0" marL="465137" marR="0" rtl="0" algn="l">
              <a:lnSpc>
                <a:spcPct val="100000"/>
              </a:lnSpc>
              <a:spcBef>
                <a:spcPts val="640"/>
              </a:spcBef>
              <a:spcAft>
                <a:spcPts val="0"/>
              </a:spcAft>
              <a:buClr>
                <a:srgbClr val="FFFFFF"/>
              </a:buClr>
              <a:buSzPts val="2800"/>
              <a:buChar char="❖"/>
            </a:pPr>
            <a:r>
              <a:rPr lang="en" sz="2500">
                <a:solidFill>
                  <a:srgbClr val="FFFFFF"/>
                </a:solidFill>
              </a:rPr>
              <a:t>ኦ ጐይታ መድኃኒ ሥጋኻ ንምቕባልን ደም ምሥጢር መለኮታዊ ንዝኾነ ደምካ ንምስታይን ንኣይ ባርኽኒ። ነፍስይ ቀድስ። ሥጋይውን ኣንጽሕ።</a:t>
            </a:r>
            <a:r>
              <a:rPr lang="en" sz="2700">
                <a:solidFill>
                  <a:srgbClr val="FFFFFF"/>
                </a:solidFill>
              </a:rPr>
              <a:t> </a:t>
            </a:r>
            <a:endParaRPr b="0" i="0" sz="2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7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800" u="none">
              <a:solidFill>
                <a:schemeClr val="lt1"/>
              </a:solidFill>
              <a:latin typeface="Arial"/>
              <a:ea typeface="Arial"/>
              <a:cs typeface="Arial"/>
              <a:sym typeface="Arial"/>
            </a:endParaRPr>
          </a:p>
        </p:txBody>
      </p:sp>
      <p:sp>
        <p:nvSpPr>
          <p:cNvPr id="596" name="Google Shape;596;p89"/>
          <p:cNvSpPr txBox="1"/>
          <p:nvPr/>
        </p:nvSpPr>
        <p:spPr>
          <a:xfrm>
            <a:off x="4537075" y="445700"/>
            <a:ext cx="4335900" cy="4643100"/>
          </a:xfrm>
          <a:prstGeom prst="rect">
            <a:avLst/>
          </a:prstGeom>
          <a:noFill/>
          <a:ln>
            <a:noFill/>
          </a:ln>
        </p:spPr>
        <p:txBody>
          <a:bodyPr anchorCtr="0" anchor="t" bIns="91425" lIns="91425" spcFirstLastPara="1" rIns="91425" wrap="square" tIns="91425">
            <a:noAutofit/>
          </a:bodyPr>
          <a:lstStyle/>
          <a:p>
            <a:pPr indent="-414337" lvl="0" marL="465137" rtl="0" algn="l">
              <a:spcBef>
                <a:spcPts val="0"/>
              </a:spcBef>
              <a:spcAft>
                <a:spcPts val="0"/>
              </a:spcAft>
              <a:buClr>
                <a:srgbClr val="0000FF"/>
              </a:buClr>
              <a:buSzPts val="2400"/>
              <a:buFont typeface="Noto Sans Symbols"/>
              <a:buChar char="❖"/>
            </a:pPr>
            <a:r>
              <a:rPr lang="en" sz="2400" u="sng">
                <a:solidFill>
                  <a:schemeClr val="lt2"/>
                </a:solidFill>
              </a:rPr>
              <a:t>K</a:t>
            </a:r>
            <a:r>
              <a:rPr lang="en" sz="2400">
                <a:solidFill>
                  <a:schemeClr val="lt2"/>
                </a:solidFill>
              </a:rPr>
              <a:t>: </a:t>
            </a:r>
            <a:r>
              <a:rPr lang="en" sz="2400">
                <a:solidFill>
                  <a:srgbClr val="FFFF00"/>
                </a:solidFill>
              </a:rPr>
              <a:t>barik risiye:: we-qedis nefsiye:: we-antsih sigaye:: le-nesī’a sigake mahiyewī wele-sitiye demike deme misTīr melekotawī::</a:t>
            </a:r>
            <a:endParaRPr sz="2400">
              <a:solidFill>
                <a:srgbClr val="00FF00"/>
              </a:solidFill>
            </a:endParaRPr>
          </a:p>
          <a:p>
            <a:pPr indent="-363537" lvl="0" marL="465137" rtl="0" algn="l">
              <a:spcBef>
                <a:spcPts val="0"/>
              </a:spcBef>
              <a:spcAft>
                <a:spcPts val="0"/>
              </a:spcAft>
              <a:buClr>
                <a:srgbClr val="FF0000"/>
              </a:buClr>
              <a:buSzPts val="2400"/>
              <a:buFont typeface="Noto Sans Symbols"/>
              <a:buChar char="❖"/>
            </a:pPr>
            <a:r>
              <a:rPr lang="en" sz="2400" u="sng">
                <a:solidFill>
                  <a:srgbClr val="FFFF00"/>
                </a:solidFill>
              </a:rPr>
              <a:t>Pr</a:t>
            </a:r>
            <a:r>
              <a:rPr lang="en" sz="2400">
                <a:solidFill>
                  <a:srgbClr val="FFFF00"/>
                </a:solidFill>
              </a:rPr>
              <a:t>:</a:t>
            </a:r>
            <a:r>
              <a:rPr lang="en" sz="2400">
                <a:solidFill>
                  <a:schemeClr val="lt1"/>
                </a:solidFill>
              </a:rPr>
              <a:t> </a:t>
            </a:r>
            <a:r>
              <a:rPr lang="en" sz="2400">
                <a:solidFill>
                  <a:schemeClr val="lt2"/>
                </a:solidFill>
              </a:rPr>
              <a:t>Bless me and hallow my soul , and purify my body so that I may receive Thy life­ giving body and drink Thy blood, the mysterious divine blood.</a:t>
            </a:r>
            <a:endParaRPr sz="2400">
              <a:solidFill>
                <a:schemeClr val="lt2"/>
              </a:solidFill>
            </a:endParaRPr>
          </a:p>
          <a:p>
            <a:pPr indent="0" lvl="0" marL="0" rtl="0" algn="l">
              <a:spcBef>
                <a:spcPts val="0"/>
              </a:spcBef>
              <a:spcAft>
                <a:spcPts val="0"/>
              </a:spcAft>
              <a:buNone/>
            </a:pPr>
            <a:r>
              <a:t/>
            </a:r>
            <a:endParaRPr sz="2400">
              <a:solidFill>
                <a:schemeClr val="lt2"/>
              </a:solidFill>
            </a:endParaRPr>
          </a:p>
          <a:p>
            <a:pPr indent="0" lvl="0" marL="0" rtl="0" algn="l">
              <a:spcBef>
                <a:spcPts val="0"/>
              </a:spcBef>
              <a:spcAft>
                <a:spcPts val="0"/>
              </a:spcAft>
              <a:buNone/>
            </a:pPr>
            <a:r>
              <a:t/>
            </a:r>
            <a:endParaRPr sz="2400">
              <a:solidFill>
                <a:schemeClr val="lt2"/>
              </a:solidFill>
            </a:endParaRPr>
          </a:p>
          <a:p>
            <a:pPr indent="0" lvl="0" marL="0" rtl="0" algn="l">
              <a:spcBef>
                <a:spcPts val="0"/>
              </a:spcBef>
              <a:spcAft>
                <a:spcPts val="0"/>
              </a:spcAft>
              <a:buNone/>
            </a:pPr>
            <a:r>
              <a:t/>
            </a:r>
            <a:endParaRPr sz="2400">
              <a:solidFill>
                <a:schemeClr val="lt2"/>
              </a:solidFill>
            </a:endParaRPr>
          </a:p>
          <a:p>
            <a:pPr indent="0" lvl="0" marL="0" rtl="0" algn="l">
              <a:spcBef>
                <a:spcPts val="0"/>
              </a:spcBef>
              <a:spcAft>
                <a:spcPts val="0"/>
              </a:spcAft>
              <a:buNone/>
            </a:pPr>
            <a:r>
              <a:t/>
            </a:r>
            <a:endParaRPr sz="2400">
              <a:solidFill>
                <a:schemeClr val="lt2"/>
              </a:solidFill>
            </a:endParaRPr>
          </a:p>
          <a:p>
            <a:pPr indent="0" lvl="0" marL="0" rtl="0" algn="l">
              <a:spcBef>
                <a:spcPts val="0"/>
              </a:spcBef>
              <a:spcAft>
                <a:spcPts val="0"/>
              </a:spcAft>
              <a:buNone/>
            </a:pPr>
            <a:r>
              <a:t/>
            </a:r>
            <a:endParaRPr sz="2400">
              <a:solidFill>
                <a:schemeClr val="lt2"/>
              </a:solidFill>
            </a:endParaRPr>
          </a:p>
          <a:p>
            <a:pPr indent="0" lvl="0" marL="0" rtl="0" algn="l">
              <a:spcBef>
                <a:spcPts val="0"/>
              </a:spcBef>
              <a:spcAft>
                <a:spcPts val="0"/>
              </a:spcAft>
              <a:buNone/>
            </a:pPr>
            <a:r>
              <a:t/>
            </a:r>
            <a:endParaRPr sz="2400">
              <a:solidFill>
                <a:schemeClr val="lt2"/>
              </a:solidFill>
            </a:endParaRPr>
          </a:p>
          <a:p>
            <a:pPr indent="0" lvl="0" marL="0" rtl="0" algn="l">
              <a:spcBef>
                <a:spcPts val="0"/>
              </a:spcBef>
              <a:spcAft>
                <a:spcPts val="0"/>
              </a:spcAft>
              <a:buNone/>
            </a:pPr>
            <a:r>
              <a:t/>
            </a:r>
            <a:endParaRPr sz="2400"/>
          </a:p>
        </p:txBody>
      </p:sp>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02" name="Google Shape;602;p90"/>
          <p:cNvSpPr txBox="1"/>
          <p:nvPr>
            <p:ph idx="1" type="body"/>
          </p:nvPr>
        </p:nvSpPr>
        <p:spPr>
          <a:xfrm>
            <a:off x="414325" y="319100"/>
            <a:ext cx="4524000" cy="4635000"/>
          </a:xfrm>
          <a:prstGeom prst="rect">
            <a:avLst/>
          </a:prstGeom>
          <a:noFill/>
          <a:ln>
            <a:noFill/>
          </a:ln>
        </p:spPr>
        <p:txBody>
          <a:bodyPr anchorCtr="0" anchor="t" bIns="46025" lIns="92075" spcFirstLastPara="1" rIns="92075" wrap="square" tIns="46025">
            <a:noAutofit/>
          </a:bodyPr>
          <a:lstStyle/>
          <a:p>
            <a:pPr indent="-433387" lvl="0" marL="465137" marR="0" rtl="0" algn="l">
              <a:lnSpc>
                <a:spcPct val="100000"/>
              </a:lnSpc>
              <a:spcBef>
                <a:spcPts val="0"/>
              </a:spcBef>
              <a:spcAft>
                <a:spcPts val="0"/>
              </a:spcAft>
              <a:buClr>
                <a:srgbClr val="33CC33"/>
              </a:buClr>
              <a:buSzPts val="2900"/>
              <a:buChar char="❖"/>
            </a:pPr>
            <a:r>
              <a:rPr lang="en" sz="2900" u="sng">
                <a:solidFill>
                  <a:schemeClr val="lt2"/>
                </a:solidFill>
              </a:rPr>
              <a:t>ዲ</a:t>
            </a:r>
            <a:r>
              <a:rPr b="0" i="0" lang="en" sz="2900" u="none">
                <a:solidFill>
                  <a:schemeClr val="lt2"/>
                </a:solidFill>
                <a:latin typeface="Arial"/>
                <a:ea typeface="Arial"/>
                <a:cs typeface="Arial"/>
                <a:sym typeface="Arial"/>
              </a:rPr>
              <a:t>፡</a:t>
            </a:r>
            <a:r>
              <a:rPr b="0" i="0" lang="en" sz="2900" u="none">
                <a:solidFill>
                  <a:srgbClr val="FFFF00"/>
                </a:solidFill>
                <a:latin typeface="Arial"/>
                <a:ea typeface="Arial"/>
                <a:cs typeface="Arial"/>
                <a:sym typeface="Arial"/>
              </a:rPr>
              <a:t> በኩሉ ልብ ናስተብቍዖ ለእግዚአብሔር አምላክነ ኅብረተ  መንፈስ ቅዱስ ሠናየ ከመ</a:t>
            </a:r>
            <a:r>
              <a:rPr lang="en" sz="2900">
                <a:solidFill>
                  <a:srgbClr val="FFFF00"/>
                </a:solidFill>
              </a:rPr>
              <a:t> </a:t>
            </a:r>
            <a:r>
              <a:rPr b="0" i="0" lang="en" sz="2900" u="none">
                <a:solidFill>
                  <a:srgbClr val="FFFF00"/>
                </a:solidFill>
                <a:latin typeface="Arial"/>
                <a:ea typeface="Arial"/>
                <a:cs typeface="Arial"/>
                <a:sym typeface="Arial"/>
              </a:rPr>
              <a:t>ይጸግወነ። </a:t>
            </a:r>
            <a:endParaRPr b="0" i="0" sz="2900" u="none">
              <a:solidFill>
                <a:schemeClr val="lt2"/>
              </a:solidFill>
              <a:latin typeface="Arial"/>
              <a:ea typeface="Arial"/>
              <a:cs typeface="Arial"/>
              <a:sym typeface="Arial"/>
            </a:endParaRPr>
          </a:p>
          <a:p>
            <a:pPr indent="-446087" lvl="0" marL="465137" marR="0" rtl="0" algn="l">
              <a:lnSpc>
                <a:spcPct val="100000"/>
              </a:lnSpc>
              <a:spcBef>
                <a:spcPts val="640"/>
              </a:spcBef>
              <a:spcAft>
                <a:spcPts val="0"/>
              </a:spcAft>
              <a:buClr>
                <a:srgbClr val="FFFFFF"/>
              </a:buClr>
              <a:buSzPts val="2900"/>
              <a:buChar char="❖"/>
            </a:pPr>
            <a:r>
              <a:rPr b="0" i="0" lang="en" sz="2900" u="none">
                <a:solidFill>
                  <a:srgbClr val="FFFFFF"/>
                </a:solidFill>
                <a:latin typeface="Arial"/>
                <a:ea typeface="Arial"/>
                <a:cs typeface="Arial"/>
                <a:sym typeface="Arial"/>
              </a:rPr>
              <a:t>ንእግዚኣብሔር ኣምላኽና ሠናይ ኅብረት መንፈስ ቅዱስ ምእንቲ ኪህበና ብምሉእ ልብና ንለምኖ።</a:t>
            </a:r>
            <a:endParaRPr sz="2900">
              <a:solidFill>
                <a:srgbClr val="FFFFFF"/>
              </a:solidFill>
            </a:endParaRPr>
          </a:p>
          <a:p>
            <a:pPr indent="0" lvl="0" marL="0" marR="0" rtl="0" algn="l">
              <a:lnSpc>
                <a:spcPct val="100000"/>
              </a:lnSpc>
              <a:spcBef>
                <a:spcPts val="0"/>
              </a:spcBef>
              <a:spcAft>
                <a:spcPts val="0"/>
              </a:spcAft>
              <a:buNone/>
            </a:pPr>
            <a:r>
              <a:t/>
            </a:r>
            <a:endParaRPr sz="2900"/>
          </a:p>
        </p:txBody>
      </p:sp>
      <p:sp>
        <p:nvSpPr>
          <p:cNvPr id="603" name="Google Shape;603;p90"/>
          <p:cNvSpPr txBox="1"/>
          <p:nvPr/>
        </p:nvSpPr>
        <p:spPr>
          <a:xfrm>
            <a:off x="4454700" y="238519"/>
            <a:ext cx="4193100" cy="4572000"/>
          </a:xfrm>
          <a:prstGeom prst="rect">
            <a:avLst/>
          </a:prstGeom>
          <a:noFill/>
          <a:ln>
            <a:noFill/>
          </a:ln>
        </p:spPr>
        <p:txBody>
          <a:bodyPr anchorCtr="0" anchor="t" bIns="91425" lIns="91425" spcFirstLastPara="1" rIns="91425" wrap="square" tIns="91425">
            <a:noAutofit/>
          </a:bodyPr>
          <a:lstStyle/>
          <a:p>
            <a:pPr indent="-420687" lvl="0" marL="465137" rtl="0" algn="l">
              <a:spcBef>
                <a:spcPts val="640"/>
              </a:spcBef>
              <a:spcAft>
                <a:spcPts val="0"/>
              </a:spcAft>
              <a:buClr>
                <a:srgbClr val="0000FF"/>
              </a:buClr>
              <a:buSzPts val="2500"/>
              <a:buFont typeface="Noto Sans Symbols"/>
              <a:buChar char="❖"/>
            </a:pPr>
            <a:r>
              <a:rPr lang="en" sz="2500" u="sng">
                <a:solidFill>
                  <a:schemeClr val="lt2"/>
                </a:solidFill>
              </a:rPr>
              <a:t>D</a:t>
            </a:r>
            <a:r>
              <a:rPr lang="en" sz="2500">
                <a:solidFill>
                  <a:schemeClr val="lt2"/>
                </a:solidFill>
              </a:rPr>
              <a:t>: </a:t>
            </a:r>
            <a:r>
              <a:rPr lang="en" sz="2500">
                <a:solidFill>
                  <a:srgbClr val="FFFF00"/>
                </a:solidFill>
              </a:rPr>
              <a:t>be-kulu lib nasteb’Qwi’o leIgzīabhier Amlakine hibrete Menfes Qidus senay keme yitsegiwene</a:t>
            </a:r>
            <a:endParaRPr sz="2500">
              <a:solidFill>
                <a:srgbClr val="FFFF00"/>
              </a:solidFill>
            </a:endParaRPr>
          </a:p>
          <a:p>
            <a:pPr indent="-369887" lvl="0" marL="465137" rtl="0" algn="l">
              <a:spcBef>
                <a:spcPts val="0"/>
              </a:spcBef>
              <a:spcAft>
                <a:spcPts val="0"/>
              </a:spcAft>
              <a:buClr>
                <a:srgbClr val="FF0000"/>
              </a:buClr>
              <a:buSzPts val="2500"/>
              <a:buFont typeface="Noto Sans Symbols"/>
              <a:buChar char="❖"/>
            </a:pPr>
            <a:r>
              <a:rPr lang="en" sz="2500" u="sng">
                <a:solidFill>
                  <a:srgbClr val="FFFF00"/>
                </a:solidFill>
              </a:rPr>
              <a:t>D</a:t>
            </a:r>
            <a:r>
              <a:rPr lang="en" sz="2500">
                <a:solidFill>
                  <a:srgbClr val="FFFF00"/>
                </a:solidFill>
              </a:rPr>
              <a:t>:</a:t>
            </a:r>
            <a:r>
              <a:rPr b="1" lang="en" sz="2500">
                <a:solidFill>
                  <a:schemeClr val="lt2"/>
                </a:solidFill>
              </a:rPr>
              <a:t> </a:t>
            </a:r>
            <a:r>
              <a:rPr lang="en" sz="2500">
                <a:solidFill>
                  <a:schemeClr val="lt2"/>
                </a:solidFill>
              </a:rPr>
              <a:t>With all the heart let us beseech the Lord our God that he grant unto us the good communion of the Holy Spirit. </a:t>
            </a:r>
            <a:endParaRPr sz="2500"/>
          </a:p>
        </p:txBody>
      </p:sp>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9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09" name="Google Shape;609;p91"/>
          <p:cNvSpPr txBox="1"/>
          <p:nvPr>
            <p:ph idx="1" type="body"/>
          </p:nvPr>
        </p:nvSpPr>
        <p:spPr>
          <a:xfrm>
            <a:off x="414325" y="341363"/>
            <a:ext cx="4265100" cy="46350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100000"/>
              </a:lnSpc>
              <a:spcBef>
                <a:spcPts val="0"/>
              </a:spcBef>
              <a:spcAft>
                <a:spcPts val="0"/>
              </a:spcAft>
              <a:buClr>
                <a:srgbClr val="33CC33"/>
              </a:buClr>
              <a:buSzPts val="3200"/>
              <a:buChar char="❖"/>
            </a:pPr>
            <a:r>
              <a:rPr lang="en" u="sng">
                <a:solidFill>
                  <a:schemeClr val="lt2"/>
                </a:solidFill>
              </a:rPr>
              <a:t>ሕ</a:t>
            </a:r>
            <a:r>
              <a:rPr b="0" i="0" lang="en" u="none">
                <a:solidFill>
                  <a:schemeClr val="lt2"/>
                </a:solidFill>
                <a:latin typeface="Arial"/>
                <a:ea typeface="Arial"/>
                <a:cs typeface="Arial"/>
                <a:sym typeface="Arial"/>
              </a:rPr>
              <a:t>፡</a:t>
            </a:r>
            <a:r>
              <a:rPr b="0" i="0" lang="en" u="none">
                <a:solidFill>
                  <a:srgbClr val="FFFF00"/>
                </a:solidFill>
                <a:latin typeface="Arial"/>
                <a:ea typeface="Arial"/>
                <a:cs typeface="Arial"/>
                <a:sym typeface="Arial"/>
              </a:rPr>
              <a:t> በከመ ሀሎ ህልወ ወይሄሉ ለትውልደ ትውልድ ለዓለመ ዓለም።</a:t>
            </a:r>
            <a:endParaRPr b="0" i="0" u="none">
              <a:solidFill>
                <a:schemeClr val="lt2"/>
              </a:solidFill>
              <a:latin typeface="Arial"/>
              <a:ea typeface="Arial"/>
              <a:cs typeface="Arial"/>
              <a:sym typeface="Arial"/>
            </a:endParaRPr>
          </a:p>
          <a:p>
            <a:pPr indent="-465137" lvl="0" marL="465137" marR="0" rtl="0" algn="l">
              <a:lnSpc>
                <a:spcPct val="100000"/>
              </a:lnSpc>
              <a:spcBef>
                <a:spcPts val="640"/>
              </a:spcBef>
              <a:spcAft>
                <a:spcPts val="0"/>
              </a:spcAft>
              <a:buClr>
                <a:srgbClr val="FFFFFF"/>
              </a:buClr>
              <a:buSzPts val="3200"/>
              <a:buChar char="❖"/>
            </a:pPr>
            <a:r>
              <a:rPr b="0" i="0" lang="en" u="none">
                <a:solidFill>
                  <a:srgbClr val="FFFFFF"/>
                </a:solidFill>
                <a:latin typeface="Arial"/>
                <a:ea typeface="Arial"/>
                <a:cs typeface="Arial"/>
                <a:sym typeface="Arial"/>
              </a:rPr>
              <a:t>ጥንቲ ህልዊ ኮይኑ ከም ዝነበረ ንውሉድ ወለዶን ንዘለዓለምን ህልው ኮይኑ ይነብር ኣሎ።</a:t>
            </a:r>
            <a:endParaRPr b="0" i="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i="0" u="none">
              <a:solidFill>
                <a:srgbClr val="FFFFFF"/>
              </a:solidFill>
            </a:endParaRPr>
          </a:p>
          <a:p>
            <a:pPr indent="-249237" lvl="0" marL="465137" marR="0" rtl="0" algn="l">
              <a:lnSpc>
                <a:spcPct val="100000"/>
              </a:lnSpc>
              <a:spcBef>
                <a:spcPts val="680"/>
              </a:spcBef>
              <a:spcAft>
                <a:spcPts val="0"/>
              </a:spcAft>
              <a:buClr>
                <a:schemeClr val="accent1"/>
              </a:buClr>
              <a:buSzPts val="3400"/>
              <a:buFont typeface="Noto Sans Symbols"/>
              <a:buNone/>
            </a:pPr>
            <a:r>
              <a:t/>
            </a:r>
            <a:endParaRPr b="0" i="0" u="none">
              <a:solidFill>
                <a:schemeClr val="lt1"/>
              </a:solidFill>
              <a:latin typeface="Arial"/>
              <a:ea typeface="Arial"/>
              <a:cs typeface="Arial"/>
              <a:sym typeface="Arial"/>
            </a:endParaRPr>
          </a:p>
          <a:p>
            <a:pPr indent="-127000" lvl="0" marL="342900" marR="0" rtl="0" algn="l">
              <a:spcBef>
                <a:spcPts val="680"/>
              </a:spcBef>
              <a:spcAft>
                <a:spcPts val="0"/>
              </a:spcAft>
              <a:buClr>
                <a:schemeClr val="accent1"/>
              </a:buClr>
              <a:buSzPts val="3400"/>
              <a:buFont typeface="Noto Sans Symbols"/>
              <a:buNone/>
            </a:pPr>
            <a:r>
              <a:t/>
            </a:r>
            <a:endParaRPr b="0" i="0" u="none">
              <a:solidFill>
                <a:schemeClr val="lt1"/>
              </a:solidFill>
              <a:latin typeface="Arial"/>
              <a:ea typeface="Arial"/>
              <a:cs typeface="Arial"/>
              <a:sym typeface="Arial"/>
            </a:endParaRPr>
          </a:p>
        </p:txBody>
      </p:sp>
      <p:sp>
        <p:nvSpPr>
          <p:cNvPr id="610" name="Google Shape;610;p91"/>
          <p:cNvSpPr txBox="1"/>
          <p:nvPr/>
        </p:nvSpPr>
        <p:spPr>
          <a:xfrm>
            <a:off x="4729575" y="254700"/>
            <a:ext cx="4265100" cy="46788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Noto Sans Symbols"/>
              <a:buChar char="❖"/>
            </a:pPr>
            <a:r>
              <a:rPr b="1" lang="en" sz="3200" u="sng">
                <a:solidFill>
                  <a:schemeClr val="lt2"/>
                </a:solidFill>
              </a:rPr>
              <a:t>H</a:t>
            </a:r>
            <a:r>
              <a:rPr b="1" lang="en" sz="3200">
                <a:solidFill>
                  <a:schemeClr val="lt2"/>
                </a:solidFill>
              </a:rPr>
              <a:t>:</a:t>
            </a:r>
            <a:r>
              <a:rPr lang="en" sz="3200">
                <a:solidFill>
                  <a:schemeClr val="lt2"/>
                </a:solidFill>
              </a:rPr>
              <a:t> </a:t>
            </a:r>
            <a:r>
              <a:rPr lang="en" sz="3200">
                <a:solidFill>
                  <a:srgbClr val="FFFF00"/>
                </a:solidFill>
              </a:rPr>
              <a:t>be-keme halo helaw we-yihielu le-tiwilde tiwild le-alem alem</a:t>
            </a:r>
            <a:r>
              <a:rPr lang="en" sz="3200">
                <a:solidFill>
                  <a:srgbClr val="00FF00"/>
                </a:solidFill>
              </a:rPr>
              <a:t> </a:t>
            </a:r>
            <a:endParaRPr sz="3200">
              <a:solidFill>
                <a:srgbClr val="00FF00"/>
              </a:solidFill>
            </a:endParaRPr>
          </a:p>
          <a:p>
            <a:pPr indent="-414337" lvl="0" marL="465137" rtl="0" algn="l">
              <a:spcBef>
                <a:spcPts val="0"/>
              </a:spcBef>
              <a:spcAft>
                <a:spcPts val="0"/>
              </a:spcAft>
              <a:buClr>
                <a:srgbClr val="FF0000"/>
              </a:buClr>
              <a:buSzPts val="3200"/>
              <a:buFont typeface="Noto Sans Symbols"/>
              <a:buChar char="❖"/>
            </a:pPr>
            <a:r>
              <a:rPr lang="en" sz="3200" u="sng">
                <a:solidFill>
                  <a:srgbClr val="FFFF00"/>
                </a:solidFill>
              </a:rPr>
              <a:t>P</a:t>
            </a:r>
            <a:r>
              <a:rPr lang="en" sz="3200">
                <a:solidFill>
                  <a:srgbClr val="FFFF00"/>
                </a:solidFill>
              </a:rPr>
              <a:t>:</a:t>
            </a:r>
            <a:r>
              <a:rPr b="1" lang="en" sz="3200">
                <a:solidFill>
                  <a:schemeClr val="lt1"/>
                </a:solidFill>
              </a:rPr>
              <a:t> </a:t>
            </a:r>
            <a:r>
              <a:rPr lang="en" sz="3200">
                <a:solidFill>
                  <a:schemeClr val="lt2"/>
                </a:solidFill>
              </a:rPr>
              <a:t>As it was, is and shall be unto generations of generations, world without end. </a:t>
            </a:r>
            <a:endParaRPr sz="3200"/>
          </a:p>
        </p:txBody>
      </p:sp>
    </p:spTree>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9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16" name="Google Shape;616;p92"/>
          <p:cNvSpPr txBox="1"/>
          <p:nvPr>
            <p:ph idx="1" type="body"/>
          </p:nvPr>
        </p:nvSpPr>
        <p:spPr>
          <a:xfrm>
            <a:off x="434475" y="333338"/>
            <a:ext cx="4184100" cy="4591200"/>
          </a:xfrm>
          <a:prstGeom prst="rect">
            <a:avLst/>
          </a:prstGeom>
          <a:noFill/>
          <a:ln>
            <a:noFill/>
          </a:ln>
        </p:spPr>
        <p:txBody>
          <a:bodyPr anchorCtr="0" anchor="t" bIns="46025" lIns="92075" spcFirstLastPara="1" rIns="92075" wrap="square" tIns="46025">
            <a:noAutofit/>
          </a:bodyPr>
          <a:lstStyle/>
          <a:p>
            <a:pPr indent="-433387" lvl="0" marL="465137" marR="0" rtl="0" algn="l">
              <a:lnSpc>
                <a:spcPct val="100000"/>
              </a:lnSpc>
              <a:spcBef>
                <a:spcPts val="0"/>
              </a:spcBef>
              <a:spcAft>
                <a:spcPts val="0"/>
              </a:spcAft>
              <a:buClr>
                <a:srgbClr val="33CC33"/>
              </a:buClr>
              <a:buSzPts val="2900"/>
              <a:buChar char="❖"/>
            </a:pPr>
            <a:r>
              <a:rPr lang="en" sz="2900" u="sng">
                <a:solidFill>
                  <a:schemeClr val="lt2"/>
                </a:solidFill>
              </a:rPr>
              <a:t>ካ</a:t>
            </a:r>
            <a:r>
              <a:rPr b="0" i="0" lang="en" sz="2900" u="none">
                <a:solidFill>
                  <a:schemeClr val="lt2"/>
                </a:solidFill>
                <a:latin typeface="Arial"/>
                <a:ea typeface="Arial"/>
                <a:cs typeface="Arial"/>
                <a:sym typeface="Arial"/>
              </a:rPr>
              <a:t>፡</a:t>
            </a:r>
            <a:r>
              <a:rPr b="0" i="0" lang="en" sz="2900" u="none">
                <a:solidFill>
                  <a:srgbClr val="FFFF00"/>
                </a:solidFill>
                <a:latin typeface="Arial"/>
                <a:ea typeface="Arial"/>
                <a:cs typeface="Arial"/>
                <a:sym typeface="Arial"/>
              </a:rPr>
              <a:t> </a:t>
            </a:r>
            <a:r>
              <a:rPr lang="en" sz="2900">
                <a:solidFill>
                  <a:srgbClr val="FFFF00"/>
                </a:solidFill>
              </a:rPr>
              <a:t>ደሚረከ ተሀቦሙ ለእለ ይነሥኡ እምኔሁ ይኩኖሙ ለሕይወት ወለመድኃኒት ዘለዓለም። </a:t>
            </a:r>
            <a:endParaRPr sz="2900"/>
          </a:p>
          <a:p>
            <a:pPr indent="-446087" lvl="0" marL="465137" marR="0" rtl="0" algn="l">
              <a:lnSpc>
                <a:spcPct val="100000"/>
              </a:lnSpc>
              <a:spcBef>
                <a:spcPts val="640"/>
              </a:spcBef>
              <a:spcAft>
                <a:spcPts val="0"/>
              </a:spcAft>
              <a:buClr>
                <a:srgbClr val="FFFFFF"/>
              </a:buClr>
              <a:buSzPts val="2900"/>
              <a:buChar char="❖"/>
            </a:pPr>
            <a:r>
              <a:rPr lang="en" sz="2900">
                <a:solidFill>
                  <a:srgbClr val="FFFFFF"/>
                </a:solidFill>
              </a:rPr>
              <a:t>ነዛም ካብኡ ዚቕበሉ ሰባት ንሕይወትን ንምድኃንን ኪኾኖም ሓደ ጌርካ ሃቦም። ንዘለዓለም ዓለም።</a:t>
            </a:r>
            <a:endParaRPr b="0" i="0" sz="29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400" u="none">
              <a:solidFill>
                <a:schemeClr val="lt1"/>
              </a:solidFill>
              <a:latin typeface="Arial"/>
              <a:ea typeface="Arial"/>
              <a:cs typeface="Arial"/>
              <a:sym typeface="Arial"/>
            </a:endParaRPr>
          </a:p>
        </p:txBody>
      </p:sp>
      <p:sp>
        <p:nvSpPr>
          <p:cNvPr id="617" name="Google Shape;617;p92"/>
          <p:cNvSpPr txBox="1"/>
          <p:nvPr/>
        </p:nvSpPr>
        <p:spPr>
          <a:xfrm>
            <a:off x="4326825" y="217106"/>
            <a:ext cx="4625700" cy="4643100"/>
          </a:xfrm>
          <a:prstGeom prst="rect">
            <a:avLst/>
          </a:prstGeom>
          <a:noFill/>
          <a:ln>
            <a:noFill/>
          </a:ln>
        </p:spPr>
        <p:txBody>
          <a:bodyPr anchorCtr="0" anchor="t" bIns="91425" lIns="91425" spcFirstLastPara="1" rIns="91425" wrap="square" tIns="91425">
            <a:noAutofit/>
          </a:bodyPr>
          <a:lstStyle/>
          <a:p>
            <a:pPr indent="-439737" lvl="0" marL="465137" rtl="0" algn="l">
              <a:spcBef>
                <a:spcPts val="640"/>
              </a:spcBef>
              <a:spcAft>
                <a:spcPts val="0"/>
              </a:spcAft>
              <a:buClr>
                <a:srgbClr val="0000FF"/>
              </a:buClr>
              <a:buSzPts val="2800"/>
              <a:buFont typeface="Noto Sans Symbols"/>
              <a:buChar char="❖"/>
            </a:pPr>
            <a:r>
              <a:rPr lang="en" sz="2800" u="sng">
                <a:solidFill>
                  <a:schemeClr val="lt2"/>
                </a:solidFill>
              </a:rPr>
              <a:t>K</a:t>
            </a:r>
            <a:r>
              <a:rPr lang="en" sz="2800">
                <a:solidFill>
                  <a:schemeClr val="lt2"/>
                </a:solidFill>
              </a:rPr>
              <a:t>: </a:t>
            </a:r>
            <a:r>
              <a:rPr lang="en" sz="2800">
                <a:solidFill>
                  <a:srgbClr val="FFFF00"/>
                </a:solidFill>
              </a:rPr>
              <a:t>demīereke tehebomu le-ile yinesu imniehu yikunomu le-hywet wele-mehanīt zele-Alem:: </a:t>
            </a:r>
            <a:endParaRPr sz="2800">
              <a:solidFill>
                <a:srgbClr val="00FF00"/>
              </a:solidFill>
            </a:endParaRPr>
          </a:p>
          <a:p>
            <a:pPr indent="-388937" lvl="0" marL="465137" rtl="0" algn="l">
              <a:spcBef>
                <a:spcPts val="800"/>
              </a:spcBef>
              <a:spcAft>
                <a:spcPts val="0"/>
              </a:spcAft>
              <a:buClr>
                <a:srgbClr val="FF0000"/>
              </a:buClr>
              <a:buSzPts val="2800"/>
              <a:buFont typeface="Noto Sans Symbols"/>
              <a:buChar char="❖"/>
            </a:pPr>
            <a:r>
              <a:rPr lang="en" sz="2800" u="sng">
                <a:solidFill>
                  <a:srgbClr val="FFFF00"/>
                </a:solidFill>
              </a:rPr>
              <a:t>Pr</a:t>
            </a:r>
            <a:r>
              <a:rPr lang="en" sz="2800">
                <a:solidFill>
                  <a:srgbClr val="FFFF00"/>
                </a:solidFill>
              </a:rPr>
              <a:t>:</a:t>
            </a:r>
            <a:r>
              <a:rPr lang="en" sz="2800">
                <a:solidFill>
                  <a:schemeClr val="lt1"/>
                </a:solidFill>
              </a:rPr>
              <a:t> </a:t>
            </a:r>
            <a:r>
              <a:rPr lang="en" sz="2800">
                <a:solidFill>
                  <a:schemeClr val="lt2"/>
                </a:solidFill>
              </a:rPr>
              <a:t>Grant it together unto them that take of it that it may be unto  them for  life and salvation for ever.</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0" lvl="0" marL="0" rtl="0" algn="l">
              <a:spcBef>
                <a:spcPts val="0"/>
              </a:spcBef>
              <a:spcAft>
                <a:spcPts val="0"/>
              </a:spcAft>
              <a:buNone/>
            </a:pPr>
            <a:r>
              <a:t/>
            </a:r>
            <a:endParaRPr sz="2800"/>
          </a:p>
        </p:txBody>
      </p:sp>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23" name="Google Shape;623;p93"/>
          <p:cNvSpPr txBox="1"/>
          <p:nvPr>
            <p:ph idx="1" type="body"/>
          </p:nvPr>
        </p:nvSpPr>
        <p:spPr>
          <a:xfrm>
            <a:off x="2086925" y="1304513"/>
            <a:ext cx="3175500" cy="4580400"/>
          </a:xfrm>
          <a:prstGeom prst="rect">
            <a:avLst/>
          </a:prstGeom>
          <a:noFill/>
          <a:ln>
            <a:noFill/>
          </a:ln>
        </p:spPr>
        <p:txBody>
          <a:bodyPr anchorCtr="0" anchor="t" bIns="46025" lIns="92075" spcFirstLastPara="1" rIns="92075" wrap="square" tIns="46025">
            <a:noAutofit/>
          </a:bodyPr>
          <a:lstStyle/>
          <a:p>
            <a:pPr indent="-471487" lvl="0" marL="465137" marR="0" rtl="0" algn="l">
              <a:lnSpc>
                <a:spcPct val="90000"/>
              </a:lnSpc>
              <a:spcBef>
                <a:spcPts val="680"/>
              </a:spcBef>
              <a:spcAft>
                <a:spcPts val="0"/>
              </a:spcAft>
              <a:buClr>
                <a:srgbClr val="33CC33"/>
              </a:buClr>
              <a:buSzPts val="3500"/>
              <a:buChar char="❖"/>
            </a:pPr>
            <a:r>
              <a:rPr lang="en" sz="3500" u="sng">
                <a:solidFill>
                  <a:schemeClr val="lt2"/>
                </a:solidFill>
              </a:rPr>
              <a:t>ሕ</a:t>
            </a:r>
            <a:r>
              <a:rPr b="0" i="0" lang="en" sz="3500">
                <a:solidFill>
                  <a:srgbClr val="FFFFFF"/>
                </a:solidFill>
                <a:latin typeface="Arial"/>
                <a:ea typeface="Arial"/>
                <a:cs typeface="Arial"/>
                <a:sym typeface="Arial"/>
              </a:rPr>
              <a:t>፡ </a:t>
            </a:r>
            <a:r>
              <a:rPr lang="en" sz="3500">
                <a:solidFill>
                  <a:srgbClr val="FFFF00"/>
                </a:solidFill>
              </a:rPr>
              <a:t>አሜን</a:t>
            </a:r>
            <a:r>
              <a:rPr b="0" i="0" lang="en" sz="3500" u="none">
                <a:solidFill>
                  <a:srgbClr val="FFFF00"/>
                </a:solidFill>
                <a:latin typeface="Arial"/>
                <a:ea typeface="Arial"/>
                <a:cs typeface="Arial"/>
                <a:sym typeface="Arial"/>
              </a:rPr>
              <a:t> </a:t>
            </a:r>
            <a:endParaRPr b="0" i="0" sz="3500" u="none">
              <a:solidFill>
                <a:srgbClr val="FFFFFF"/>
              </a:solidFill>
              <a:latin typeface="Arial"/>
              <a:ea typeface="Arial"/>
              <a:cs typeface="Arial"/>
              <a:sym typeface="Arial"/>
            </a:endParaRPr>
          </a:p>
          <a:p>
            <a:pPr indent="0" lvl="0" marL="465137" marR="0" rtl="0" algn="l">
              <a:lnSpc>
                <a:spcPct val="90000"/>
              </a:lnSpc>
              <a:spcBef>
                <a:spcPts val="680"/>
              </a:spcBef>
              <a:spcAft>
                <a:spcPts val="0"/>
              </a:spcAft>
              <a:buNone/>
            </a:pPr>
            <a:r>
              <a:t/>
            </a:r>
            <a:endParaRPr sz="3500">
              <a:solidFill>
                <a:srgbClr val="FFFFFF"/>
              </a:solidFill>
            </a:endParaRPr>
          </a:p>
          <a:p>
            <a:pPr indent="-471487" lvl="0" marL="465137" marR="0" rtl="0" algn="l">
              <a:lnSpc>
                <a:spcPct val="90000"/>
              </a:lnSpc>
              <a:spcBef>
                <a:spcPts val="680"/>
              </a:spcBef>
              <a:spcAft>
                <a:spcPts val="0"/>
              </a:spcAft>
              <a:buClr>
                <a:srgbClr val="FFFFFF"/>
              </a:buClr>
              <a:buSzPts val="3500"/>
              <a:buChar char="❖"/>
            </a:pPr>
            <a:r>
              <a:rPr lang="en" sz="3500">
                <a:solidFill>
                  <a:srgbClr val="FFFFFF"/>
                </a:solidFill>
              </a:rPr>
              <a:t>አሜን</a:t>
            </a:r>
            <a:endParaRPr b="0" i="0" sz="35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3500"/>
          </a:p>
        </p:txBody>
      </p:sp>
      <p:sp>
        <p:nvSpPr>
          <p:cNvPr id="624" name="Google Shape;624;p93"/>
          <p:cNvSpPr txBox="1"/>
          <p:nvPr/>
        </p:nvSpPr>
        <p:spPr>
          <a:xfrm>
            <a:off x="4707800" y="1190888"/>
            <a:ext cx="2989800" cy="4566300"/>
          </a:xfrm>
          <a:prstGeom prst="rect">
            <a:avLst/>
          </a:prstGeom>
          <a:noFill/>
          <a:ln>
            <a:noFill/>
          </a:ln>
        </p:spPr>
        <p:txBody>
          <a:bodyPr anchorCtr="0" anchor="t" bIns="91425" lIns="91425" spcFirstLastPara="1" rIns="91425" wrap="square" tIns="91425">
            <a:noAutofit/>
          </a:bodyPr>
          <a:lstStyle/>
          <a:p>
            <a:pPr indent="-471487" lvl="0" marL="465137" rtl="0" algn="l">
              <a:lnSpc>
                <a:spcPct val="90000"/>
              </a:lnSpc>
              <a:spcBef>
                <a:spcPts val="680"/>
              </a:spcBef>
              <a:spcAft>
                <a:spcPts val="0"/>
              </a:spcAft>
              <a:buClr>
                <a:srgbClr val="0000FF"/>
              </a:buClr>
              <a:buSzPts val="3500"/>
              <a:buFont typeface="Noto Sans Symbols"/>
              <a:buChar char="❖"/>
            </a:pPr>
            <a:r>
              <a:rPr lang="en" sz="3500" u="sng">
                <a:solidFill>
                  <a:schemeClr val="lt2"/>
                </a:solidFill>
              </a:rPr>
              <a:t>H</a:t>
            </a:r>
            <a:r>
              <a:rPr lang="en" sz="3500">
                <a:solidFill>
                  <a:schemeClr val="lt2"/>
                </a:solidFill>
              </a:rPr>
              <a:t>: </a:t>
            </a:r>
            <a:r>
              <a:rPr lang="en" sz="3500">
                <a:solidFill>
                  <a:srgbClr val="FFFF00"/>
                </a:solidFill>
              </a:rPr>
              <a:t>Amien</a:t>
            </a:r>
            <a:endParaRPr sz="3500">
              <a:solidFill>
                <a:srgbClr val="FFFF00"/>
              </a:solidFill>
            </a:endParaRPr>
          </a:p>
          <a:p>
            <a:pPr indent="0" lvl="0" marL="465137" rtl="0" algn="l">
              <a:lnSpc>
                <a:spcPct val="90000"/>
              </a:lnSpc>
              <a:spcBef>
                <a:spcPts val="680"/>
              </a:spcBef>
              <a:spcAft>
                <a:spcPts val="0"/>
              </a:spcAft>
              <a:buNone/>
            </a:pPr>
            <a:r>
              <a:t/>
            </a:r>
            <a:endParaRPr sz="3500">
              <a:solidFill>
                <a:srgbClr val="FFFF00"/>
              </a:solidFill>
            </a:endParaRPr>
          </a:p>
          <a:p>
            <a:pPr indent="-433387" lvl="0" marL="465137" rtl="0" algn="l">
              <a:lnSpc>
                <a:spcPct val="90000"/>
              </a:lnSpc>
              <a:spcBef>
                <a:spcPts val="800"/>
              </a:spcBef>
              <a:spcAft>
                <a:spcPts val="0"/>
              </a:spcAft>
              <a:buClr>
                <a:srgbClr val="FF0000"/>
              </a:buClr>
              <a:buSzPts val="3500"/>
              <a:buFont typeface="Noto Sans Symbols"/>
              <a:buChar char="❖"/>
            </a:pPr>
            <a:r>
              <a:rPr lang="en" sz="3500" u="sng">
                <a:solidFill>
                  <a:srgbClr val="FFFF00"/>
                </a:solidFill>
              </a:rPr>
              <a:t>H</a:t>
            </a:r>
            <a:r>
              <a:rPr lang="en" sz="3500">
                <a:solidFill>
                  <a:srgbClr val="FFFF00"/>
                </a:solidFill>
              </a:rPr>
              <a:t>:</a:t>
            </a:r>
            <a:r>
              <a:rPr lang="en" sz="3500">
                <a:solidFill>
                  <a:schemeClr val="lt1"/>
                </a:solidFill>
              </a:rPr>
              <a:t> </a:t>
            </a:r>
            <a:r>
              <a:rPr lang="en" sz="3500">
                <a:solidFill>
                  <a:schemeClr val="lt2"/>
                </a:solidFill>
              </a:rPr>
              <a:t>Amen.</a:t>
            </a:r>
            <a:r>
              <a:rPr lang="en" sz="3500">
                <a:solidFill>
                  <a:schemeClr val="lt1"/>
                </a:solidFill>
              </a:rPr>
              <a:t> </a:t>
            </a:r>
            <a:endParaRPr sz="3500"/>
          </a:p>
        </p:txBody>
      </p:sp>
    </p:spTree>
  </p:cSld>
  <p:clrMapOvr>
    <a:masterClrMapping/>
  </p:clrMapOvr>
  <p:transition spd="med">
    <p:fade thruBlk="1"/>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30" name="Google Shape;630;p94"/>
          <p:cNvSpPr txBox="1"/>
          <p:nvPr>
            <p:ph idx="1" type="body"/>
          </p:nvPr>
        </p:nvSpPr>
        <p:spPr>
          <a:xfrm>
            <a:off x="680525" y="254250"/>
            <a:ext cx="7838100" cy="4635000"/>
          </a:xfrm>
          <a:prstGeom prst="rect">
            <a:avLst/>
          </a:prstGeom>
          <a:noFill/>
          <a:ln>
            <a:noFill/>
          </a:ln>
        </p:spPr>
        <p:txBody>
          <a:bodyPr anchorCtr="0" anchor="t" bIns="46025" lIns="92075" spcFirstLastPara="1" rIns="92075" wrap="square" tIns="46025">
            <a:noAutofit/>
          </a:bodyPr>
          <a:lstStyle/>
          <a:p>
            <a:pPr indent="-420687" lvl="0" marL="465137" marR="0" rtl="0" algn="ctr">
              <a:lnSpc>
                <a:spcPct val="90000"/>
              </a:lnSpc>
              <a:spcBef>
                <a:spcPts val="0"/>
              </a:spcBef>
              <a:spcAft>
                <a:spcPts val="0"/>
              </a:spcAft>
              <a:buClr>
                <a:srgbClr val="33CC33"/>
              </a:buClr>
              <a:buSzPts val="2700"/>
              <a:buChar char="❖"/>
            </a:pPr>
            <a:r>
              <a:rPr b="0" i="0" lang="en" sz="2700" u="sng">
                <a:solidFill>
                  <a:schemeClr val="lt2"/>
                </a:solidFill>
                <a:latin typeface="Arial"/>
                <a:ea typeface="Arial"/>
                <a:cs typeface="Arial"/>
                <a:sym typeface="Arial"/>
              </a:rPr>
              <a:t>ስእሊ ናይ ሐሙስ ጸሎት</a:t>
            </a:r>
            <a:r>
              <a:rPr b="0" i="0" lang="en" sz="2700">
                <a:solidFill>
                  <a:schemeClr val="lt2"/>
                </a:solidFill>
                <a:latin typeface="Arial"/>
                <a:ea typeface="Arial"/>
                <a:cs typeface="Arial"/>
                <a:sym typeface="Arial"/>
              </a:rPr>
              <a:t> </a:t>
            </a:r>
            <a:r>
              <a:rPr lang="en" sz="2700" u="sng">
                <a:solidFill>
                  <a:srgbClr val="00CC00"/>
                </a:solidFill>
              </a:rPr>
              <a:t>(</a:t>
            </a:r>
            <a:r>
              <a:rPr b="0" i="0" lang="en" sz="2700" u="sng">
                <a:solidFill>
                  <a:srgbClr val="00CC00"/>
                </a:solidFill>
                <a:latin typeface="Arial"/>
                <a:ea typeface="Arial"/>
                <a:cs typeface="Arial"/>
                <a:sym typeface="Arial"/>
              </a:rPr>
              <a:t>ናይ ጎይታና ድራር)</a:t>
            </a:r>
            <a:endParaRPr b="0" i="0" sz="2700" u="sng">
              <a:solidFill>
                <a:srgbClr val="00CC00"/>
              </a:solidFill>
              <a:latin typeface="Arial"/>
              <a:ea typeface="Arial"/>
              <a:cs typeface="Arial"/>
              <a:sym typeface="Arial"/>
            </a:endParaRPr>
          </a:p>
          <a:p>
            <a:pPr indent="-420687" lvl="0" marL="465137" marR="0" rtl="0" algn="ctr">
              <a:lnSpc>
                <a:spcPct val="90000"/>
              </a:lnSpc>
              <a:spcBef>
                <a:spcPts val="680"/>
              </a:spcBef>
              <a:spcAft>
                <a:spcPts val="0"/>
              </a:spcAft>
              <a:buClr>
                <a:schemeClr val="lt2"/>
              </a:buClr>
              <a:buSzPts val="2700"/>
              <a:buChar char="❖"/>
            </a:pPr>
            <a:r>
              <a:rPr lang="en" sz="2700" u="sng">
                <a:solidFill>
                  <a:schemeClr val="lt2"/>
                </a:solidFill>
              </a:rPr>
              <a:t>S’ili nay Hamus tselot</a:t>
            </a:r>
            <a:r>
              <a:rPr lang="en" sz="2700">
                <a:solidFill>
                  <a:schemeClr val="lt2"/>
                </a:solidFill>
              </a:rPr>
              <a:t>  </a:t>
            </a:r>
            <a:r>
              <a:rPr lang="en" sz="2700" u="sng">
                <a:solidFill>
                  <a:srgbClr val="36D5FF"/>
                </a:solidFill>
              </a:rPr>
              <a:t>(Nay Goytana dirar)</a:t>
            </a:r>
            <a:r>
              <a:rPr lang="en" sz="2700" u="sng">
                <a:solidFill>
                  <a:schemeClr val="lt2"/>
                </a:solidFill>
              </a:rPr>
              <a:t> </a:t>
            </a:r>
            <a:endParaRPr sz="2700" u="sng">
              <a:solidFill>
                <a:schemeClr val="lt2"/>
              </a:solidFill>
            </a:endParaRPr>
          </a:p>
          <a:p>
            <a:pPr indent="-420687" lvl="0" marL="465137" marR="0" rtl="0" algn="ctr">
              <a:lnSpc>
                <a:spcPct val="90000"/>
              </a:lnSpc>
              <a:spcBef>
                <a:spcPts val="680"/>
              </a:spcBef>
              <a:spcAft>
                <a:spcPts val="0"/>
              </a:spcAft>
              <a:buClr>
                <a:srgbClr val="6666FF"/>
              </a:buClr>
              <a:buSzPts val="2700"/>
              <a:buChar char="❖"/>
            </a:pPr>
            <a:r>
              <a:rPr lang="en" sz="2700" u="sng">
                <a:solidFill>
                  <a:schemeClr val="lt2"/>
                </a:solidFill>
              </a:rPr>
              <a:t>Icon of Covenant Thursday</a:t>
            </a:r>
            <a:r>
              <a:rPr lang="en" sz="2700">
                <a:solidFill>
                  <a:schemeClr val="lt2"/>
                </a:solidFill>
              </a:rPr>
              <a:t>  </a:t>
            </a:r>
            <a:r>
              <a:rPr lang="en" sz="2700" u="sng">
                <a:solidFill>
                  <a:srgbClr val="FF0000"/>
                </a:solidFill>
              </a:rPr>
              <a:t>(The Last Supper)</a:t>
            </a:r>
            <a:endParaRPr sz="2700" u="sng">
              <a:solidFill>
                <a:srgbClr val="FF0000"/>
              </a:solidFill>
            </a:endParaRPr>
          </a:p>
        </p:txBody>
      </p:sp>
      <p:pic>
        <p:nvPicPr>
          <p:cNvPr id="631" name="Google Shape;631;p94"/>
          <p:cNvPicPr preferRelativeResize="0"/>
          <p:nvPr/>
        </p:nvPicPr>
        <p:blipFill>
          <a:blip r:embed="rId3">
            <a:alphaModFix/>
          </a:blip>
          <a:stretch>
            <a:fillRect/>
          </a:stretch>
        </p:blipFill>
        <p:spPr>
          <a:xfrm>
            <a:off x="2557125" y="2494044"/>
            <a:ext cx="3874950" cy="2370094"/>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196" name="Google Shape;196;p32"/>
          <p:cNvSpPr txBox="1"/>
          <p:nvPr>
            <p:ph idx="1" type="body"/>
          </p:nvPr>
        </p:nvSpPr>
        <p:spPr>
          <a:xfrm>
            <a:off x="522325" y="250850"/>
            <a:ext cx="4049700" cy="40722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100000"/>
              </a:lnSpc>
              <a:spcBef>
                <a:spcPts val="0"/>
              </a:spcBef>
              <a:spcAft>
                <a:spcPts val="0"/>
              </a:spcAft>
              <a:buClr>
                <a:srgbClr val="33CC33"/>
              </a:buClr>
              <a:buSzPts val="2800"/>
              <a:buChar char="❖"/>
            </a:pPr>
            <a:r>
              <a:rPr lang="en" sz="2800" u="sng">
                <a:solidFill>
                  <a:schemeClr val="lt2"/>
                </a:solidFill>
              </a:rPr>
              <a:t>ካ</a:t>
            </a:r>
            <a:r>
              <a:rPr b="0" i="0" lang="en" sz="2800" u="none">
                <a:solidFill>
                  <a:schemeClr val="lt2"/>
                </a:solidFill>
                <a:latin typeface="Arial"/>
                <a:ea typeface="Arial"/>
                <a:cs typeface="Arial"/>
                <a:sym typeface="Arial"/>
              </a:rPr>
              <a:t>፡</a:t>
            </a:r>
            <a:r>
              <a:rPr b="0" i="0" lang="en" sz="2800" u="none">
                <a:solidFill>
                  <a:srgbClr val="FFFF00"/>
                </a:solidFill>
                <a:latin typeface="Arial"/>
                <a:ea typeface="Arial"/>
                <a:cs typeface="Arial"/>
                <a:sym typeface="Arial"/>
              </a:rPr>
              <a:t> አልዕሉ አልባቢክሙ።</a:t>
            </a:r>
            <a:endParaRPr sz="2800"/>
          </a:p>
          <a:p>
            <a:pPr indent="-439737" lvl="0" marL="465137" marR="0" rtl="0" algn="l">
              <a:lnSpc>
                <a:spcPct val="100000"/>
              </a:lnSpc>
              <a:spcBef>
                <a:spcPts val="640"/>
              </a:spcBef>
              <a:spcAft>
                <a:spcPts val="0"/>
              </a:spcAft>
              <a:buClr>
                <a:srgbClr val="FFFFFF"/>
              </a:buClr>
              <a:buSzPts val="2800"/>
              <a:buChar char="❖"/>
            </a:pPr>
            <a:r>
              <a:rPr b="0" i="0" lang="en" sz="2800" u="none">
                <a:solidFill>
                  <a:srgbClr val="FFFFFF"/>
                </a:solidFill>
                <a:latin typeface="Arial"/>
                <a:ea typeface="Arial"/>
                <a:cs typeface="Arial"/>
                <a:sym typeface="Arial"/>
              </a:rPr>
              <a:t>ብልብኹም ሰማያዊ ነገር ሕሰቡ።</a:t>
            </a:r>
            <a:endParaRPr b="0" i="0" sz="2800" u="none">
              <a:solidFill>
                <a:srgbClr val="FFFFFF"/>
              </a:solidFill>
              <a:latin typeface="Arial"/>
              <a:ea typeface="Arial"/>
              <a:cs typeface="Arial"/>
              <a:sym typeface="Arial"/>
            </a:endParaRPr>
          </a:p>
          <a:p>
            <a:pPr indent="-465137" lvl="0" marL="465137" marR="0" rtl="0" algn="l">
              <a:lnSpc>
                <a:spcPct val="100000"/>
              </a:lnSpc>
              <a:spcBef>
                <a:spcPts val="680"/>
              </a:spcBef>
              <a:spcAft>
                <a:spcPts val="0"/>
              </a:spcAft>
              <a:buClr>
                <a:schemeClr val="accent1"/>
              </a:buClr>
              <a:buSzPts val="3400"/>
              <a:buFont typeface="Noto Sans Symbols"/>
              <a:buNone/>
            </a:pPr>
            <a:r>
              <a:t/>
            </a:r>
            <a:endParaRPr sz="2800"/>
          </a:p>
          <a:p>
            <a:pPr indent="-427037" lvl="0" marL="465137" marR="0" rtl="0" algn="l">
              <a:lnSpc>
                <a:spcPct val="100000"/>
              </a:lnSpc>
              <a:spcBef>
                <a:spcPts val="680"/>
              </a:spcBef>
              <a:spcAft>
                <a:spcPts val="0"/>
              </a:spcAft>
              <a:buClr>
                <a:srgbClr val="33CC33"/>
              </a:buClr>
              <a:buSzPts val="2800"/>
              <a:buChar char="❖"/>
            </a:pPr>
            <a:r>
              <a:rPr b="1" lang="en" sz="2800" u="sng">
                <a:solidFill>
                  <a:schemeClr val="lt2"/>
                </a:solidFill>
              </a:rPr>
              <a:t>ሕ</a:t>
            </a:r>
            <a:r>
              <a:rPr b="1" i="0" lang="en" sz="2800">
                <a:solidFill>
                  <a:schemeClr val="lt2"/>
                </a:solidFill>
              </a:rPr>
              <a:t>:</a:t>
            </a:r>
            <a:r>
              <a:rPr b="0" i="0" lang="en" sz="2800" u="none">
                <a:solidFill>
                  <a:srgbClr val="FFFF00"/>
                </a:solidFill>
                <a:latin typeface="Arial"/>
                <a:ea typeface="Arial"/>
                <a:cs typeface="Arial"/>
                <a:sym typeface="Arial"/>
              </a:rPr>
              <a:t> ብነ ኀበ እግዚአብሔር አምላክነ።</a:t>
            </a:r>
            <a:endParaRPr sz="2800"/>
          </a:p>
          <a:p>
            <a:pPr indent="-439737" lvl="0" marL="465137" marR="0" rtl="0" algn="l">
              <a:lnSpc>
                <a:spcPct val="100000"/>
              </a:lnSpc>
              <a:spcBef>
                <a:spcPts val="640"/>
              </a:spcBef>
              <a:spcAft>
                <a:spcPts val="0"/>
              </a:spcAft>
              <a:buClr>
                <a:srgbClr val="FFFFFF"/>
              </a:buClr>
              <a:buSzPts val="2800"/>
              <a:buChar char="❖"/>
            </a:pPr>
            <a:r>
              <a:rPr b="0" i="0" lang="en" sz="2800" u="none">
                <a:solidFill>
                  <a:srgbClr val="FFFFFF"/>
                </a:solidFill>
                <a:latin typeface="Arial"/>
                <a:ea typeface="Arial"/>
                <a:cs typeface="Arial"/>
                <a:sym typeface="Arial"/>
              </a:rPr>
              <a:t>ኣብ እግዚኣብሔር ኣምላኽና ኣሎና።</a:t>
            </a:r>
            <a:endParaRPr sz="2800">
              <a:solidFill>
                <a:srgbClr val="FFFFFF"/>
              </a:solidFill>
            </a:endParaRPr>
          </a:p>
          <a:p>
            <a:pPr indent="0" lvl="0" marL="0" marR="0" rtl="0" algn="l">
              <a:lnSpc>
                <a:spcPct val="100000"/>
              </a:lnSpc>
              <a:spcBef>
                <a:spcPts val="800"/>
              </a:spcBef>
              <a:spcAft>
                <a:spcPts val="0"/>
              </a:spcAft>
              <a:buNone/>
            </a:pPr>
            <a:r>
              <a:t/>
            </a:r>
            <a:endParaRPr b="0" i="0" sz="28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800" u="none">
              <a:solidFill>
                <a:schemeClr val="lt1"/>
              </a:solidFill>
              <a:latin typeface="Arial"/>
              <a:ea typeface="Arial"/>
              <a:cs typeface="Arial"/>
              <a:sym typeface="Arial"/>
            </a:endParaRPr>
          </a:p>
        </p:txBody>
      </p:sp>
      <p:sp>
        <p:nvSpPr>
          <p:cNvPr id="197" name="Google Shape;197;p32"/>
          <p:cNvSpPr txBox="1"/>
          <p:nvPr/>
        </p:nvSpPr>
        <p:spPr>
          <a:xfrm>
            <a:off x="4538775" y="257675"/>
            <a:ext cx="4443600" cy="4354800"/>
          </a:xfrm>
          <a:prstGeom prst="rect">
            <a:avLst/>
          </a:prstGeom>
          <a:noFill/>
          <a:ln>
            <a:noFill/>
          </a:ln>
        </p:spPr>
        <p:txBody>
          <a:bodyPr anchorCtr="0" anchor="t" bIns="91425" lIns="91425" spcFirstLastPara="1" rIns="91425" wrap="square" tIns="91425">
            <a:noAutofit/>
          </a:bodyPr>
          <a:lstStyle/>
          <a:p>
            <a:pPr indent="-458787" lvl="0" marL="465137" rtl="0" algn="l">
              <a:spcBef>
                <a:spcPts val="640"/>
              </a:spcBef>
              <a:spcAft>
                <a:spcPts val="0"/>
              </a:spcAft>
              <a:buClr>
                <a:srgbClr val="0000FF"/>
              </a:buClr>
              <a:buSzPts val="3100"/>
              <a:buFont typeface="Noto Sans Symbols"/>
              <a:buChar char="❖"/>
            </a:pPr>
            <a:r>
              <a:rPr lang="en" sz="3100" u="sng">
                <a:solidFill>
                  <a:schemeClr val="lt2"/>
                </a:solidFill>
              </a:rPr>
              <a:t>K</a:t>
            </a:r>
            <a:r>
              <a:rPr lang="en" sz="3100">
                <a:solidFill>
                  <a:schemeClr val="lt2"/>
                </a:solidFill>
              </a:rPr>
              <a:t>: </a:t>
            </a:r>
            <a:r>
              <a:rPr lang="en" sz="3100">
                <a:solidFill>
                  <a:srgbClr val="FFFF00"/>
                </a:solidFill>
              </a:rPr>
              <a:t>alilu albabīkimu</a:t>
            </a:r>
            <a:r>
              <a:rPr lang="en" sz="3100">
                <a:solidFill>
                  <a:srgbClr val="00FF00"/>
                </a:solidFill>
              </a:rPr>
              <a:t> </a:t>
            </a:r>
            <a:endParaRPr sz="3100">
              <a:solidFill>
                <a:srgbClr val="00FF00"/>
              </a:solidFill>
            </a:endParaRPr>
          </a:p>
          <a:p>
            <a:pPr indent="-407987" lvl="0" marL="465137" rtl="0" algn="l">
              <a:spcBef>
                <a:spcPts val="800"/>
              </a:spcBef>
              <a:spcAft>
                <a:spcPts val="0"/>
              </a:spcAft>
              <a:buClr>
                <a:srgbClr val="FF0000"/>
              </a:buClr>
              <a:buSzPts val="3100"/>
              <a:buFont typeface="Noto Sans Symbols"/>
              <a:buChar char="❖"/>
            </a:pPr>
            <a:r>
              <a:rPr lang="en" sz="3100" u="sng">
                <a:solidFill>
                  <a:srgbClr val="FFFF00"/>
                </a:solidFill>
              </a:rPr>
              <a:t>Pr</a:t>
            </a:r>
            <a:r>
              <a:rPr lang="en" sz="3100">
                <a:solidFill>
                  <a:srgbClr val="FFFF00"/>
                </a:solidFill>
              </a:rPr>
              <a:t>:</a:t>
            </a:r>
            <a:r>
              <a:rPr lang="en" sz="3100">
                <a:solidFill>
                  <a:schemeClr val="lt1"/>
                </a:solidFill>
              </a:rPr>
              <a:t> </a:t>
            </a:r>
            <a:r>
              <a:rPr lang="en" sz="3100">
                <a:solidFill>
                  <a:schemeClr val="lt2"/>
                </a:solidFill>
              </a:rPr>
              <a:t>Lift up your hearts.</a:t>
            </a:r>
            <a:endParaRPr sz="3100">
              <a:solidFill>
                <a:schemeClr val="lt2"/>
              </a:solidFill>
            </a:endParaRPr>
          </a:p>
          <a:p>
            <a:pPr indent="0" lvl="0" marL="0" rtl="0" algn="l">
              <a:spcBef>
                <a:spcPts val="800"/>
              </a:spcBef>
              <a:spcAft>
                <a:spcPts val="0"/>
              </a:spcAft>
              <a:buNone/>
            </a:pPr>
            <a:r>
              <a:t/>
            </a:r>
            <a:endParaRPr sz="800">
              <a:solidFill>
                <a:schemeClr val="lt2"/>
              </a:solidFill>
            </a:endParaRPr>
          </a:p>
          <a:p>
            <a:pPr indent="0" lvl="0" marL="0" rtl="0" algn="l">
              <a:spcBef>
                <a:spcPts val="800"/>
              </a:spcBef>
              <a:spcAft>
                <a:spcPts val="0"/>
              </a:spcAft>
              <a:buNone/>
            </a:pPr>
            <a:r>
              <a:t/>
            </a:r>
            <a:endParaRPr sz="800">
              <a:solidFill>
                <a:schemeClr val="lt2"/>
              </a:solidFill>
            </a:endParaRPr>
          </a:p>
          <a:p>
            <a:pPr indent="-458787" lvl="0" marL="465137" rtl="0" algn="l">
              <a:spcBef>
                <a:spcPts val="640"/>
              </a:spcBef>
              <a:spcAft>
                <a:spcPts val="0"/>
              </a:spcAft>
              <a:buClr>
                <a:srgbClr val="0000FF"/>
              </a:buClr>
              <a:buSzPts val="3100"/>
              <a:buFont typeface="Noto Sans Symbols"/>
              <a:buChar char="❖"/>
            </a:pPr>
            <a:r>
              <a:rPr b="1" lang="en" sz="3100" u="sng">
                <a:solidFill>
                  <a:schemeClr val="lt2"/>
                </a:solidFill>
              </a:rPr>
              <a:t>H</a:t>
            </a:r>
            <a:r>
              <a:rPr b="1" lang="en" sz="3100">
                <a:solidFill>
                  <a:schemeClr val="lt2"/>
                </a:solidFill>
              </a:rPr>
              <a:t>:</a:t>
            </a:r>
            <a:r>
              <a:rPr lang="en" sz="3100">
                <a:solidFill>
                  <a:schemeClr val="lt2"/>
                </a:solidFill>
              </a:rPr>
              <a:t> </a:t>
            </a:r>
            <a:r>
              <a:rPr lang="en" sz="3100">
                <a:solidFill>
                  <a:srgbClr val="FFFF00"/>
                </a:solidFill>
              </a:rPr>
              <a:t>bine habe Igzīabhier Amlakine</a:t>
            </a:r>
            <a:endParaRPr sz="3100">
              <a:solidFill>
                <a:srgbClr val="FFFF00"/>
              </a:solidFill>
            </a:endParaRPr>
          </a:p>
          <a:p>
            <a:pPr indent="-407987" lvl="0" marL="465137" rtl="0" algn="l">
              <a:spcBef>
                <a:spcPts val="800"/>
              </a:spcBef>
              <a:spcAft>
                <a:spcPts val="0"/>
              </a:spcAft>
              <a:buClr>
                <a:srgbClr val="FF0000"/>
              </a:buClr>
              <a:buSzPts val="3100"/>
              <a:buFont typeface="Noto Sans Symbols"/>
              <a:buChar char="❖"/>
            </a:pPr>
            <a:r>
              <a:rPr lang="en" sz="3100" u="sng">
                <a:solidFill>
                  <a:srgbClr val="FFFF00"/>
                </a:solidFill>
              </a:rPr>
              <a:t>P</a:t>
            </a:r>
            <a:r>
              <a:rPr lang="en" sz="3100">
                <a:solidFill>
                  <a:srgbClr val="FFFF00"/>
                </a:solidFill>
              </a:rPr>
              <a:t>:</a:t>
            </a:r>
            <a:r>
              <a:rPr lang="en" sz="3100">
                <a:solidFill>
                  <a:schemeClr val="lt1"/>
                </a:solidFill>
              </a:rPr>
              <a:t> </a:t>
            </a:r>
            <a:r>
              <a:rPr lang="en" sz="3100">
                <a:solidFill>
                  <a:schemeClr val="lt2"/>
                </a:solidFill>
              </a:rPr>
              <a:t>We have lifted them up unto the Lord our God.</a:t>
            </a:r>
            <a:endParaRPr sz="3100">
              <a:solidFill>
                <a:schemeClr val="lt2"/>
              </a:solidFill>
            </a:endParaRPr>
          </a:p>
          <a:p>
            <a:pPr indent="0" lvl="0" marL="0" rtl="0" algn="l">
              <a:spcBef>
                <a:spcPts val="0"/>
              </a:spcBef>
              <a:spcAft>
                <a:spcPts val="0"/>
              </a:spcAft>
              <a:buNone/>
            </a:pPr>
            <a:r>
              <a:t/>
            </a:r>
            <a:endParaRPr sz="3100"/>
          </a:p>
        </p:txBody>
      </p:sp>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5"/>
          <p:cNvSpPr txBox="1"/>
          <p:nvPr>
            <p:ph idx="1" type="body"/>
          </p:nvPr>
        </p:nvSpPr>
        <p:spPr>
          <a:xfrm>
            <a:off x="415850" y="918950"/>
            <a:ext cx="4725900" cy="4249500"/>
          </a:xfrm>
          <a:prstGeom prst="rect">
            <a:avLst/>
          </a:prstGeom>
          <a:noFill/>
          <a:ln>
            <a:noFill/>
          </a:ln>
        </p:spPr>
        <p:txBody>
          <a:bodyPr anchorCtr="0" anchor="t" bIns="46025" lIns="92075" spcFirstLastPara="1" rIns="92075" wrap="square" tIns="46025">
            <a:noAutofit/>
          </a:bodyPr>
          <a:lstStyle/>
          <a:p>
            <a:pPr indent="-427037" lvl="0" marL="465137" marR="0" rtl="0" algn="l">
              <a:lnSpc>
                <a:spcPct val="90000"/>
              </a:lnSpc>
              <a:spcBef>
                <a:spcPts val="0"/>
              </a:spcBef>
              <a:spcAft>
                <a:spcPts val="0"/>
              </a:spcAft>
              <a:buClr>
                <a:srgbClr val="33CC33"/>
              </a:buClr>
              <a:buSzPts val="2600"/>
              <a:buChar char="❖"/>
            </a:pPr>
            <a:r>
              <a:rPr lang="en" sz="2600" u="sng">
                <a:solidFill>
                  <a:schemeClr val="lt2"/>
                </a:solidFill>
              </a:rPr>
              <a:t>ካ</a:t>
            </a:r>
            <a:r>
              <a:rPr b="0" i="0" lang="en" sz="2600" u="none">
                <a:solidFill>
                  <a:schemeClr val="lt2"/>
                </a:solidFill>
                <a:latin typeface="Arial"/>
                <a:ea typeface="Arial"/>
                <a:cs typeface="Arial"/>
                <a:sym typeface="Arial"/>
              </a:rPr>
              <a:t>፡</a:t>
            </a:r>
            <a:r>
              <a:rPr b="0" i="0" lang="en" sz="2600" u="none">
                <a:solidFill>
                  <a:srgbClr val="00FF00"/>
                </a:solidFill>
                <a:latin typeface="Arial"/>
                <a:ea typeface="Arial"/>
                <a:cs typeface="Arial"/>
                <a:sym typeface="Arial"/>
              </a:rPr>
              <a:t> </a:t>
            </a:r>
            <a:r>
              <a:rPr b="0" i="0" lang="en" sz="2600" u="none">
                <a:solidFill>
                  <a:srgbClr val="FFFF00"/>
                </a:solidFill>
                <a:latin typeface="Arial"/>
                <a:ea typeface="Arial"/>
                <a:cs typeface="Arial"/>
                <a:sym typeface="Arial"/>
              </a:rPr>
              <a:t>ሀበነ</a:t>
            </a:r>
            <a:r>
              <a:rPr lang="en" sz="2600">
                <a:solidFill>
                  <a:srgbClr val="00FF00"/>
                </a:solidFill>
              </a:rPr>
              <a:t> </a:t>
            </a:r>
            <a:r>
              <a:rPr b="0" i="0" lang="en" sz="2600" u="none">
                <a:solidFill>
                  <a:srgbClr val="FFFF00"/>
                </a:solidFill>
                <a:latin typeface="Arial"/>
                <a:ea typeface="Arial"/>
                <a:cs typeface="Arial"/>
                <a:sym typeface="Arial"/>
              </a:rPr>
              <a:t>ንኅበር</a:t>
            </a:r>
            <a:r>
              <a:rPr lang="en" sz="2600">
                <a:solidFill>
                  <a:srgbClr val="00FF00"/>
                </a:solidFill>
              </a:rPr>
              <a:t> </a:t>
            </a:r>
            <a:r>
              <a:rPr b="0" i="0" lang="en" sz="2600" u="none">
                <a:solidFill>
                  <a:srgbClr val="FFFF00"/>
                </a:solidFill>
                <a:latin typeface="Arial"/>
                <a:ea typeface="Arial"/>
                <a:cs typeface="Arial"/>
                <a:sym typeface="Arial"/>
              </a:rPr>
              <a:t> በዘዚአከ መንፈስ ቅዱስ</a:t>
            </a:r>
            <a:r>
              <a:rPr lang="en" sz="2600">
                <a:solidFill>
                  <a:srgbClr val="00FF00"/>
                </a:solidFill>
              </a:rPr>
              <a:t>/</a:t>
            </a:r>
            <a:r>
              <a:rPr b="0" i="0" lang="en" sz="2600" u="none">
                <a:solidFill>
                  <a:srgbClr val="FF0000"/>
                </a:solidFill>
                <a:latin typeface="Arial"/>
                <a:ea typeface="Arial"/>
                <a:cs typeface="Arial"/>
                <a:sym typeface="Arial"/>
              </a:rPr>
              <a:t> </a:t>
            </a:r>
            <a:br>
              <a:rPr b="0" i="0" lang="en" sz="2600" u="none">
                <a:solidFill>
                  <a:srgbClr val="FF0000"/>
                </a:solidFill>
                <a:latin typeface="Arial"/>
                <a:ea typeface="Arial"/>
                <a:cs typeface="Arial"/>
                <a:sym typeface="Arial"/>
              </a:rPr>
            </a:br>
            <a:r>
              <a:rPr b="0" i="0" lang="en" sz="2600" u="none">
                <a:solidFill>
                  <a:srgbClr val="FFFF00"/>
                </a:solidFill>
                <a:latin typeface="Arial"/>
                <a:ea typeface="Arial"/>
                <a:cs typeface="Arial"/>
                <a:sym typeface="Arial"/>
              </a:rPr>
              <a:t>ወፈውሰነ</a:t>
            </a:r>
            <a:r>
              <a:rPr lang="en" sz="2600">
                <a:solidFill>
                  <a:srgbClr val="00FF00"/>
                </a:solidFill>
              </a:rPr>
              <a:t>/ </a:t>
            </a:r>
            <a:r>
              <a:rPr b="0" i="0" lang="en" sz="2600" u="none">
                <a:solidFill>
                  <a:srgbClr val="FFFF00"/>
                </a:solidFill>
                <a:latin typeface="Arial"/>
                <a:ea typeface="Arial"/>
                <a:cs typeface="Arial"/>
                <a:sym typeface="Arial"/>
              </a:rPr>
              <a:t>በዝንቱ ጵርስፎራ</a:t>
            </a:r>
            <a:r>
              <a:rPr lang="en" sz="2600">
                <a:solidFill>
                  <a:srgbClr val="00FF00"/>
                </a:solidFill>
              </a:rPr>
              <a:t>/ </a:t>
            </a:r>
            <a:r>
              <a:rPr b="0" i="0" lang="en" sz="2600" u="none">
                <a:solidFill>
                  <a:srgbClr val="FFFF00"/>
                </a:solidFill>
                <a:latin typeface="Arial"/>
                <a:ea typeface="Arial"/>
                <a:cs typeface="Arial"/>
                <a:sym typeface="Arial"/>
              </a:rPr>
              <a:t>ከመ ብከ </a:t>
            </a:r>
            <a:br>
              <a:rPr b="0" i="0" lang="en" sz="2600" u="none">
                <a:solidFill>
                  <a:srgbClr val="FFFF00"/>
                </a:solidFill>
                <a:latin typeface="Arial"/>
                <a:ea typeface="Arial"/>
                <a:cs typeface="Arial"/>
                <a:sym typeface="Arial"/>
              </a:rPr>
            </a:br>
            <a:r>
              <a:rPr b="0" i="0" lang="en" sz="2600" u="none">
                <a:solidFill>
                  <a:srgbClr val="FFFF00"/>
                </a:solidFill>
                <a:latin typeface="Arial"/>
                <a:ea typeface="Arial"/>
                <a:cs typeface="Arial"/>
                <a:sym typeface="Arial"/>
              </a:rPr>
              <a:t>ንሕየው</a:t>
            </a:r>
            <a:r>
              <a:rPr lang="en" sz="2600">
                <a:solidFill>
                  <a:srgbClr val="00FF00"/>
                </a:solidFill>
              </a:rPr>
              <a:t>/</a:t>
            </a:r>
            <a:r>
              <a:rPr b="0" i="0" lang="en" sz="2600" u="none">
                <a:solidFill>
                  <a:srgbClr val="FF0000"/>
                </a:solidFill>
                <a:latin typeface="Arial"/>
                <a:ea typeface="Arial"/>
                <a:cs typeface="Arial"/>
                <a:sym typeface="Arial"/>
              </a:rPr>
              <a:t> </a:t>
            </a:r>
            <a:r>
              <a:rPr b="0" i="0" lang="en" sz="2600" u="none">
                <a:solidFill>
                  <a:srgbClr val="FFFF00"/>
                </a:solidFill>
                <a:latin typeface="Arial"/>
                <a:ea typeface="Arial"/>
                <a:cs typeface="Arial"/>
                <a:sym typeface="Arial"/>
              </a:rPr>
              <a:t>ዘለኵሉ ዓለም</a:t>
            </a:r>
            <a:r>
              <a:rPr lang="en" sz="2600">
                <a:solidFill>
                  <a:srgbClr val="00FF00"/>
                </a:solidFill>
              </a:rPr>
              <a:t>/</a:t>
            </a:r>
            <a:r>
              <a:rPr b="0" i="0" lang="en" sz="2600" u="none">
                <a:solidFill>
                  <a:srgbClr val="FF0000"/>
                </a:solidFill>
                <a:latin typeface="Arial"/>
                <a:ea typeface="Arial"/>
                <a:cs typeface="Arial"/>
                <a:sym typeface="Arial"/>
              </a:rPr>
              <a:t> </a:t>
            </a:r>
            <a:r>
              <a:rPr b="0" i="0" lang="en" sz="2600" u="none">
                <a:solidFill>
                  <a:srgbClr val="FFFF00"/>
                </a:solidFill>
                <a:latin typeface="Arial"/>
                <a:ea typeface="Arial"/>
                <a:cs typeface="Arial"/>
                <a:sym typeface="Arial"/>
              </a:rPr>
              <a:t>ወለዓለመ ዓለም። </a:t>
            </a:r>
            <a:endParaRPr sz="2600"/>
          </a:p>
          <a:p>
            <a:pPr indent="-427037" lvl="0" marL="465137" marR="0" rtl="0" algn="l">
              <a:lnSpc>
                <a:spcPct val="90000"/>
              </a:lnSpc>
              <a:spcBef>
                <a:spcPts val="640"/>
              </a:spcBef>
              <a:spcAft>
                <a:spcPts val="0"/>
              </a:spcAft>
              <a:buClr>
                <a:srgbClr val="FFFFFF"/>
              </a:buClr>
              <a:buSzPts val="2600"/>
              <a:buChar char="❖"/>
            </a:pPr>
            <a:r>
              <a:rPr b="0" i="0" lang="en" sz="2600" u="none">
                <a:solidFill>
                  <a:srgbClr val="FFFFFF"/>
                </a:solidFill>
                <a:latin typeface="Arial"/>
                <a:ea typeface="Arial"/>
                <a:cs typeface="Arial"/>
                <a:sym typeface="Arial"/>
              </a:rPr>
              <a:t>በቲ ናትካ ዝኾነ መንፈስ ቅዱስ ሓደ ክንከውን ሃበና፡ በዚ ኅብስቲዚውን ንዅሉ ዓለምን ንዘለዓለምን ብኣኻ ሕያዋን ክንከውን ፈውሰና።</a:t>
            </a:r>
            <a:endParaRPr b="0" i="0" sz="26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2600">
              <a:solidFill>
                <a:srgbClr val="FFFFFF"/>
              </a:solidFill>
            </a:endParaRPr>
          </a:p>
        </p:txBody>
      </p:sp>
      <p:sp>
        <p:nvSpPr>
          <p:cNvPr id="637" name="Google Shape;637;p95"/>
          <p:cNvSpPr txBox="1"/>
          <p:nvPr/>
        </p:nvSpPr>
        <p:spPr>
          <a:xfrm>
            <a:off x="458050" y="219169"/>
            <a:ext cx="8417400" cy="272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2"/>
              </a:buClr>
              <a:buSzPts val="1100"/>
              <a:buFont typeface="Arial"/>
              <a:buNone/>
            </a:pPr>
            <a:r>
              <a:rPr lang="en" sz="2200" u="sng">
                <a:solidFill>
                  <a:srgbClr val="FFFFFF"/>
                </a:solidFill>
              </a:rPr>
              <a:t>ሕዝቢ ንካህን እናተኸተሉ 	Hzbi ni’Kahn ina-tekatelu	</a:t>
            </a:r>
            <a:endParaRPr sz="2200" u="sng">
              <a:solidFill>
                <a:srgbClr val="FFFFFF"/>
              </a:solidFill>
            </a:endParaRPr>
          </a:p>
          <a:p>
            <a:pPr indent="0" lvl="0" marL="0" rtl="0" algn="ctr">
              <a:spcBef>
                <a:spcPts val="0"/>
              </a:spcBef>
              <a:spcAft>
                <a:spcPts val="0"/>
              </a:spcAft>
              <a:buClr>
                <a:schemeClr val="dk2"/>
              </a:buClr>
              <a:buSzPts val="1100"/>
              <a:buFont typeface="Arial"/>
              <a:buNone/>
            </a:pPr>
            <a:r>
              <a:rPr lang="en" sz="2200" u="sng">
                <a:solidFill>
                  <a:srgbClr val="FFFFFF"/>
                </a:solidFill>
              </a:rPr>
              <a:t>People repeat after the Priest</a:t>
            </a:r>
            <a:endParaRPr>
              <a:solidFill>
                <a:srgbClr val="FFFFFF"/>
              </a:solidFill>
            </a:endParaRPr>
          </a:p>
        </p:txBody>
      </p:sp>
      <p:sp>
        <p:nvSpPr>
          <p:cNvPr id="638" name="Google Shape;638;p95"/>
          <p:cNvSpPr txBox="1"/>
          <p:nvPr/>
        </p:nvSpPr>
        <p:spPr>
          <a:xfrm>
            <a:off x="4773025" y="971025"/>
            <a:ext cx="4072500" cy="3866100"/>
          </a:xfrm>
          <a:prstGeom prst="rect">
            <a:avLst/>
          </a:prstGeom>
          <a:noFill/>
          <a:ln>
            <a:noFill/>
          </a:ln>
        </p:spPr>
        <p:txBody>
          <a:bodyPr anchorCtr="0" anchor="t" bIns="91425" lIns="91425" spcFirstLastPara="1" rIns="91425" wrap="square" tIns="91425">
            <a:noAutofit/>
          </a:bodyPr>
          <a:lstStyle/>
          <a:p>
            <a:pPr indent="-407987" lvl="0" marL="465137" rtl="0" algn="l">
              <a:lnSpc>
                <a:spcPct val="90000"/>
              </a:lnSpc>
              <a:spcBef>
                <a:spcPts val="640"/>
              </a:spcBef>
              <a:spcAft>
                <a:spcPts val="0"/>
              </a:spcAft>
              <a:buClr>
                <a:srgbClr val="0000FF"/>
              </a:buClr>
              <a:buSzPts val="2300"/>
              <a:buFont typeface="Noto Sans Symbols"/>
              <a:buChar char="❖"/>
            </a:pPr>
            <a:r>
              <a:rPr lang="en" sz="2300" u="sng">
                <a:solidFill>
                  <a:schemeClr val="lt2"/>
                </a:solidFill>
              </a:rPr>
              <a:t>K</a:t>
            </a:r>
            <a:r>
              <a:rPr lang="en" sz="2300">
                <a:solidFill>
                  <a:schemeClr val="lt2"/>
                </a:solidFill>
              </a:rPr>
              <a:t>: </a:t>
            </a:r>
            <a:r>
              <a:rPr lang="en" sz="2300">
                <a:solidFill>
                  <a:srgbClr val="FFFF00"/>
                </a:solidFill>
              </a:rPr>
              <a:t>Habene</a:t>
            </a:r>
            <a:r>
              <a:rPr lang="en" sz="2300">
                <a:solidFill>
                  <a:srgbClr val="00FF00"/>
                </a:solidFill>
              </a:rPr>
              <a:t> </a:t>
            </a:r>
            <a:r>
              <a:rPr lang="en" sz="2300">
                <a:solidFill>
                  <a:srgbClr val="FFFF00"/>
                </a:solidFill>
              </a:rPr>
              <a:t>nihber be-zezīake Menfes Qidus</a:t>
            </a:r>
            <a:r>
              <a:rPr lang="en" sz="2300">
                <a:solidFill>
                  <a:srgbClr val="00FF00"/>
                </a:solidFill>
              </a:rPr>
              <a:t>/</a:t>
            </a:r>
            <a:r>
              <a:rPr lang="en" sz="2300">
                <a:solidFill>
                  <a:srgbClr val="FFFF00"/>
                </a:solidFill>
              </a:rPr>
              <a:t> we-fewisene</a:t>
            </a:r>
            <a:r>
              <a:rPr lang="en" sz="2300">
                <a:solidFill>
                  <a:srgbClr val="00FF00"/>
                </a:solidFill>
              </a:rPr>
              <a:t>/ </a:t>
            </a:r>
            <a:r>
              <a:rPr lang="en" sz="2300">
                <a:solidFill>
                  <a:srgbClr val="FFFF00"/>
                </a:solidFill>
              </a:rPr>
              <a:t>be-zintu pirsifora</a:t>
            </a:r>
            <a:r>
              <a:rPr lang="en" sz="2300">
                <a:solidFill>
                  <a:srgbClr val="00FF00"/>
                </a:solidFill>
              </a:rPr>
              <a:t>/</a:t>
            </a:r>
            <a:r>
              <a:rPr lang="en" sz="2300">
                <a:solidFill>
                  <a:srgbClr val="FFFF00"/>
                </a:solidFill>
              </a:rPr>
              <a:t> keme bike </a:t>
            </a:r>
            <a:r>
              <a:rPr lang="en" sz="2300">
                <a:solidFill>
                  <a:srgbClr val="00FF00"/>
                </a:solidFill>
              </a:rPr>
              <a:t>/ </a:t>
            </a:r>
            <a:r>
              <a:rPr lang="en" sz="2300">
                <a:solidFill>
                  <a:srgbClr val="FFFF00"/>
                </a:solidFill>
              </a:rPr>
              <a:t>nihyew</a:t>
            </a:r>
            <a:r>
              <a:rPr lang="en" sz="2300">
                <a:solidFill>
                  <a:srgbClr val="00FF00"/>
                </a:solidFill>
              </a:rPr>
              <a:t>/ </a:t>
            </a:r>
            <a:r>
              <a:rPr lang="en" sz="2300">
                <a:solidFill>
                  <a:srgbClr val="FFFF00"/>
                </a:solidFill>
              </a:rPr>
              <a:t>zele-kulu Alem</a:t>
            </a:r>
            <a:r>
              <a:rPr lang="en" sz="2300">
                <a:solidFill>
                  <a:srgbClr val="00FF00"/>
                </a:solidFill>
              </a:rPr>
              <a:t>/</a:t>
            </a:r>
            <a:r>
              <a:rPr lang="en" sz="2300">
                <a:solidFill>
                  <a:srgbClr val="FFFF00"/>
                </a:solidFill>
              </a:rPr>
              <a:t> wele-Alem alem::</a:t>
            </a:r>
            <a:endParaRPr sz="2300">
              <a:solidFill>
                <a:srgbClr val="FFFF00"/>
              </a:solidFill>
            </a:endParaRPr>
          </a:p>
          <a:p>
            <a:pPr indent="-357187" lvl="0" marL="465137" rtl="0" algn="l">
              <a:lnSpc>
                <a:spcPct val="90000"/>
              </a:lnSpc>
              <a:spcBef>
                <a:spcPts val="800"/>
              </a:spcBef>
              <a:spcAft>
                <a:spcPts val="0"/>
              </a:spcAft>
              <a:buClr>
                <a:srgbClr val="FF0000"/>
              </a:buClr>
              <a:buSzPts val="2300"/>
              <a:buFont typeface="Noto Sans Symbols"/>
              <a:buChar char="❖"/>
            </a:pPr>
            <a:r>
              <a:rPr lang="en" sz="2300" u="sng">
                <a:solidFill>
                  <a:srgbClr val="FFFF00"/>
                </a:solidFill>
              </a:rPr>
              <a:t>P</a:t>
            </a:r>
            <a:r>
              <a:rPr lang="en" sz="2300">
                <a:solidFill>
                  <a:srgbClr val="FFFF00"/>
                </a:solidFill>
              </a:rPr>
              <a:t>:</a:t>
            </a:r>
            <a:r>
              <a:rPr lang="en" sz="2300">
                <a:solidFill>
                  <a:schemeClr val="lt1"/>
                </a:solidFill>
              </a:rPr>
              <a:t> </a:t>
            </a:r>
            <a:r>
              <a:rPr lang="en" sz="2300">
                <a:solidFill>
                  <a:schemeClr val="lt2"/>
                </a:solidFill>
              </a:rPr>
              <a:t>Grant us to be untied through Thy Holy Spirit, and heal us by this oblation that we may live in Thee for ever. </a:t>
            </a:r>
            <a:endParaRPr sz="2300"/>
          </a:p>
        </p:txBody>
      </p:sp>
    </p:spTree>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96"/>
          <p:cNvSpPr txBox="1"/>
          <p:nvPr/>
        </p:nvSpPr>
        <p:spPr>
          <a:xfrm>
            <a:off x="6629400" y="422790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44" name="Google Shape;644;p96"/>
          <p:cNvSpPr txBox="1"/>
          <p:nvPr>
            <p:ph idx="1" type="body"/>
          </p:nvPr>
        </p:nvSpPr>
        <p:spPr>
          <a:xfrm>
            <a:off x="427250" y="845244"/>
            <a:ext cx="4502400" cy="41829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400"/>
              <a:buChar char="❖"/>
            </a:pPr>
            <a:r>
              <a:rPr lang="en" sz="2400" u="sng">
                <a:solidFill>
                  <a:schemeClr val="lt2"/>
                </a:solidFill>
              </a:rPr>
              <a:t>ካ</a:t>
            </a:r>
            <a:r>
              <a:rPr b="0" i="0" lang="en" sz="2400" u="none">
                <a:solidFill>
                  <a:schemeClr val="lt2"/>
                </a:solidFill>
                <a:latin typeface="Arial"/>
                <a:ea typeface="Arial"/>
                <a:cs typeface="Arial"/>
                <a:sym typeface="Arial"/>
              </a:rPr>
              <a:t>፡ </a:t>
            </a:r>
            <a:r>
              <a:rPr b="0" i="0" lang="en" sz="2400" u="none">
                <a:solidFill>
                  <a:srgbClr val="FFFF00"/>
                </a:solidFill>
                <a:latin typeface="Arial"/>
                <a:ea typeface="Arial"/>
                <a:cs typeface="Arial"/>
                <a:sym typeface="Arial"/>
              </a:rPr>
              <a:t>ቡሩክ ስሙ ለእግዚአብሔር</a:t>
            </a:r>
            <a:r>
              <a:rPr lang="en" sz="2400">
                <a:solidFill>
                  <a:srgbClr val="28F82D"/>
                </a:solidFill>
              </a:rPr>
              <a:t>/</a:t>
            </a:r>
            <a:r>
              <a:rPr b="0" i="0" lang="en" sz="2400" u="none">
                <a:solidFill>
                  <a:srgbClr val="FF0000"/>
                </a:solidFill>
                <a:latin typeface="Arial"/>
                <a:ea typeface="Arial"/>
                <a:cs typeface="Arial"/>
                <a:sym typeface="Arial"/>
              </a:rPr>
              <a:t> </a:t>
            </a:r>
            <a:r>
              <a:rPr b="0" i="0" lang="en" sz="2400" u="none">
                <a:solidFill>
                  <a:srgbClr val="FFFF00"/>
                </a:solidFill>
                <a:latin typeface="Arial"/>
                <a:ea typeface="Arial"/>
                <a:cs typeface="Arial"/>
                <a:sym typeface="Arial"/>
              </a:rPr>
              <a:t>ወቡሩክ ዘይመጽእ</a:t>
            </a:r>
            <a:r>
              <a:rPr lang="en" sz="2400">
                <a:solidFill>
                  <a:srgbClr val="28F82D"/>
                </a:solidFill>
              </a:rPr>
              <a:t>/</a:t>
            </a:r>
            <a:r>
              <a:rPr b="0" i="0" lang="en" sz="2400" u="none">
                <a:solidFill>
                  <a:srgbClr val="FFFF00"/>
                </a:solidFill>
                <a:latin typeface="Arial"/>
                <a:ea typeface="Arial"/>
                <a:cs typeface="Arial"/>
                <a:sym typeface="Arial"/>
              </a:rPr>
              <a:t> በስመ እግዚአብሔር</a:t>
            </a:r>
            <a:r>
              <a:rPr lang="en" sz="2400">
                <a:solidFill>
                  <a:srgbClr val="00FF00"/>
                </a:solidFill>
              </a:rPr>
              <a:t>/ </a:t>
            </a:r>
            <a:r>
              <a:rPr b="0" i="0" lang="en" sz="2400" u="none">
                <a:solidFill>
                  <a:srgbClr val="FFFF00"/>
                </a:solidFill>
                <a:latin typeface="Arial"/>
                <a:ea typeface="Arial"/>
                <a:cs typeface="Arial"/>
                <a:sym typeface="Arial"/>
              </a:rPr>
              <a:t> ወይትባረክ</a:t>
            </a:r>
            <a:r>
              <a:rPr lang="en" sz="2400">
                <a:solidFill>
                  <a:srgbClr val="28F82D"/>
                </a:solidFill>
              </a:rPr>
              <a:t>/</a:t>
            </a:r>
            <a:r>
              <a:rPr b="0" i="0" lang="en" sz="2400" u="none">
                <a:solidFill>
                  <a:srgbClr val="FFFF00"/>
                </a:solidFill>
                <a:latin typeface="Arial"/>
                <a:ea typeface="Arial"/>
                <a:cs typeface="Arial"/>
                <a:sym typeface="Arial"/>
              </a:rPr>
              <a:t> ስመ ስብሐቲሁ</a:t>
            </a:r>
            <a:r>
              <a:rPr lang="en" sz="2400">
                <a:solidFill>
                  <a:srgbClr val="28F82D"/>
                </a:solidFill>
              </a:rPr>
              <a:t>/</a:t>
            </a:r>
            <a:r>
              <a:rPr b="0" i="0" lang="en" sz="2400" u="none">
                <a:solidFill>
                  <a:srgbClr val="FFFF00"/>
                </a:solidFill>
                <a:latin typeface="Arial"/>
                <a:ea typeface="Arial"/>
                <a:cs typeface="Arial"/>
                <a:sym typeface="Arial"/>
              </a:rPr>
              <a:t> ለይኩን</a:t>
            </a:r>
            <a:r>
              <a:rPr lang="en" sz="2400">
                <a:solidFill>
                  <a:srgbClr val="28F82D"/>
                </a:solidFill>
              </a:rPr>
              <a:t>/</a:t>
            </a:r>
            <a:r>
              <a:rPr b="0" i="0" lang="en" sz="2400" u="none">
                <a:solidFill>
                  <a:srgbClr val="FFFF00"/>
                </a:solidFill>
                <a:latin typeface="Arial"/>
                <a:ea typeface="Arial"/>
                <a:cs typeface="Arial"/>
                <a:sym typeface="Arial"/>
              </a:rPr>
              <a:t> ለይኩን</a:t>
            </a:r>
            <a:r>
              <a:rPr lang="en" sz="2400">
                <a:solidFill>
                  <a:srgbClr val="28F82D"/>
                </a:solidFill>
              </a:rPr>
              <a:t>/ </a:t>
            </a:r>
            <a:r>
              <a:rPr b="0" i="0" lang="en" sz="2400" u="none">
                <a:solidFill>
                  <a:srgbClr val="FFFF00"/>
                </a:solidFill>
                <a:latin typeface="Arial"/>
                <a:ea typeface="Arial"/>
                <a:cs typeface="Arial"/>
                <a:sym typeface="Arial"/>
              </a:rPr>
              <a:t>ቡሩከ ለይኩን</a:t>
            </a:r>
            <a:r>
              <a:rPr lang="en" sz="2400">
                <a:solidFill>
                  <a:srgbClr val="28F82D"/>
                </a:solidFill>
              </a:rPr>
              <a:t>/</a:t>
            </a:r>
            <a:r>
              <a:rPr b="0" i="0" lang="en" sz="2400" u="none">
                <a:solidFill>
                  <a:srgbClr val="FFFF00"/>
                </a:solidFill>
                <a:latin typeface="Arial"/>
                <a:ea typeface="Arial"/>
                <a:cs typeface="Arial"/>
                <a:sym typeface="Arial"/>
              </a:rPr>
              <a:t>።</a:t>
            </a:r>
            <a:r>
              <a:rPr lang="en" sz="2400">
                <a:solidFill>
                  <a:srgbClr val="FFFF00"/>
                </a:solidFill>
              </a:rPr>
              <a:t> </a:t>
            </a:r>
            <a:endParaRPr sz="2400">
              <a:solidFill>
                <a:schemeClr val="lt2"/>
              </a:solidFill>
            </a:endParaRPr>
          </a:p>
          <a:p>
            <a:pPr indent="-388937" lvl="0" marL="465137" marR="0" rtl="0" algn="l">
              <a:lnSpc>
                <a:spcPct val="100000"/>
              </a:lnSpc>
              <a:spcBef>
                <a:spcPts val="0"/>
              </a:spcBef>
              <a:spcAft>
                <a:spcPts val="0"/>
              </a:spcAft>
              <a:buClr>
                <a:srgbClr val="33CC33"/>
              </a:buClr>
              <a:buSzPts val="2400"/>
              <a:buChar char="❖"/>
            </a:pPr>
            <a:r>
              <a:rPr b="0" i="0" lang="en" sz="2400" u="none">
                <a:solidFill>
                  <a:srgbClr val="FFFFFF"/>
                </a:solidFill>
                <a:latin typeface="Arial"/>
                <a:ea typeface="Arial"/>
                <a:cs typeface="Arial"/>
                <a:sym typeface="Arial"/>
              </a:rPr>
              <a:t>ስም እግዚኣብሔር ቡሩኽ እዩ። ብስም እግዚኣብሔር ዚመጽእውን ቡሩኽ እዩ። ስም ጐይትነቱ ይባረኽ። ይኹን ይኹን፡ ቡሩኽ  ይኹን።</a:t>
            </a:r>
            <a:endParaRPr b="0" i="0" sz="24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2400">
              <a:solidFill>
                <a:srgbClr val="FFFFFF"/>
              </a:solidFill>
            </a:endParaRPr>
          </a:p>
        </p:txBody>
      </p:sp>
      <p:sp>
        <p:nvSpPr>
          <p:cNvPr id="645" name="Google Shape;645;p96"/>
          <p:cNvSpPr txBox="1"/>
          <p:nvPr/>
        </p:nvSpPr>
        <p:spPr>
          <a:xfrm>
            <a:off x="589450" y="162000"/>
            <a:ext cx="8307000" cy="2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2200" u="sng">
                <a:solidFill>
                  <a:schemeClr val="lt2"/>
                </a:solidFill>
              </a:rPr>
              <a:t>ሕዝቢ ንካሕን እናተኸተሉ	Hzbi  nKahn inatekatelu	</a:t>
            </a:r>
            <a:endParaRPr sz="2200" u="sng">
              <a:solidFill>
                <a:schemeClr val="lt2"/>
              </a:solidFill>
            </a:endParaRPr>
          </a:p>
          <a:p>
            <a:pPr indent="0" lvl="0" marL="0" rtl="0" algn="ctr">
              <a:spcBef>
                <a:spcPts val="0"/>
              </a:spcBef>
              <a:spcAft>
                <a:spcPts val="0"/>
              </a:spcAft>
              <a:buClr>
                <a:schemeClr val="dk2"/>
              </a:buClr>
              <a:buSzPts val="1100"/>
              <a:buFont typeface="Arial"/>
              <a:buNone/>
            </a:pPr>
            <a:r>
              <a:rPr lang="en" sz="2200" u="sng">
                <a:solidFill>
                  <a:schemeClr val="lt2"/>
                </a:solidFill>
              </a:rPr>
              <a:t>People repeat after the Pirest</a:t>
            </a:r>
            <a:endParaRPr/>
          </a:p>
        </p:txBody>
      </p:sp>
      <p:sp>
        <p:nvSpPr>
          <p:cNvPr id="646" name="Google Shape;646;p96"/>
          <p:cNvSpPr txBox="1"/>
          <p:nvPr/>
        </p:nvSpPr>
        <p:spPr>
          <a:xfrm>
            <a:off x="4607050" y="931713"/>
            <a:ext cx="4359000" cy="4122000"/>
          </a:xfrm>
          <a:prstGeom prst="rect">
            <a:avLst/>
          </a:prstGeom>
          <a:noFill/>
          <a:ln>
            <a:noFill/>
          </a:ln>
        </p:spPr>
        <p:txBody>
          <a:bodyPr anchorCtr="0" anchor="t" bIns="91425" lIns="91425" spcFirstLastPara="1" rIns="91425" wrap="square" tIns="91425">
            <a:noAutofit/>
          </a:bodyPr>
          <a:lstStyle/>
          <a:p>
            <a:pPr indent="-369887" lvl="0" marL="465137" rtl="0" algn="l">
              <a:spcBef>
                <a:spcPts val="72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buruk simu leIgzīabhier</a:t>
            </a:r>
            <a:r>
              <a:rPr lang="en" sz="2100">
                <a:solidFill>
                  <a:srgbClr val="00FF00"/>
                </a:solidFill>
              </a:rPr>
              <a:t>/</a:t>
            </a:r>
            <a:r>
              <a:rPr lang="en" sz="2100">
                <a:solidFill>
                  <a:srgbClr val="FFFF66"/>
                </a:solidFill>
              </a:rPr>
              <a:t> </a:t>
            </a:r>
            <a:r>
              <a:rPr lang="en" sz="2100">
                <a:solidFill>
                  <a:srgbClr val="FFFF00"/>
                </a:solidFill>
              </a:rPr>
              <a:t>we-buruk ze-yimets’i</a:t>
            </a:r>
            <a:r>
              <a:rPr lang="en" sz="2100">
                <a:solidFill>
                  <a:srgbClr val="00FF00"/>
                </a:solidFill>
              </a:rPr>
              <a:t>/</a:t>
            </a:r>
            <a:r>
              <a:rPr lang="en" sz="2100">
                <a:solidFill>
                  <a:srgbClr val="FFFF66"/>
                </a:solidFill>
              </a:rPr>
              <a:t> </a:t>
            </a:r>
            <a:r>
              <a:rPr lang="en" sz="2100">
                <a:solidFill>
                  <a:srgbClr val="FFFF00"/>
                </a:solidFill>
              </a:rPr>
              <a:t>be-sime Igzī'abhier</a:t>
            </a:r>
            <a:r>
              <a:rPr lang="en" sz="2100">
                <a:solidFill>
                  <a:srgbClr val="00FF00"/>
                </a:solidFill>
              </a:rPr>
              <a:t>/ </a:t>
            </a:r>
            <a:r>
              <a:rPr lang="en" sz="2100">
                <a:solidFill>
                  <a:srgbClr val="FFFF00"/>
                </a:solidFill>
              </a:rPr>
              <a:t> we-yitbarek</a:t>
            </a:r>
            <a:r>
              <a:rPr lang="en" sz="2100">
                <a:solidFill>
                  <a:srgbClr val="00FF00"/>
                </a:solidFill>
              </a:rPr>
              <a:t>/</a:t>
            </a:r>
            <a:r>
              <a:rPr lang="en" sz="2100">
                <a:solidFill>
                  <a:srgbClr val="FFFF66"/>
                </a:solidFill>
              </a:rPr>
              <a:t> </a:t>
            </a:r>
            <a:r>
              <a:rPr lang="en" sz="2100">
                <a:solidFill>
                  <a:srgbClr val="FFFF00"/>
                </a:solidFill>
              </a:rPr>
              <a:t>sime sibhatīhu</a:t>
            </a:r>
            <a:r>
              <a:rPr lang="en" sz="2100">
                <a:solidFill>
                  <a:srgbClr val="28F82D"/>
                </a:solidFill>
              </a:rPr>
              <a:t>/</a:t>
            </a:r>
            <a:r>
              <a:rPr lang="en" sz="2100">
                <a:solidFill>
                  <a:srgbClr val="FFFF66"/>
                </a:solidFill>
              </a:rPr>
              <a:t> </a:t>
            </a:r>
            <a:r>
              <a:rPr lang="en" sz="2100">
                <a:solidFill>
                  <a:srgbClr val="FFFF00"/>
                </a:solidFill>
              </a:rPr>
              <a:t>le-yikun</a:t>
            </a:r>
            <a:r>
              <a:rPr lang="en" sz="2100">
                <a:solidFill>
                  <a:srgbClr val="28F82D"/>
                </a:solidFill>
              </a:rPr>
              <a:t>/</a:t>
            </a:r>
            <a:r>
              <a:rPr lang="en" sz="2100">
                <a:solidFill>
                  <a:srgbClr val="FFFF66"/>
                </a:solidFill>
              </a:rPr>
              <a:t> </a:t>
            </a:r>
            <a:r>
              <a:rPr lang="en" sz="2100">
                <a:solidFill>
                  <a:srgbClr val="FFFF00"/>
                </a:solidFill>
              </a:rPr>
              <a:t>le-yikun</a:t>
            </a:r>
            <a:r>
              <a:rPr lang="en" sz="2100">
                <a:solidFill>
                  <a:srgbClr val="28F82D"/>
                </a:solidFill>
              </a:rPr>
              <a:t>/</a:t>
            </a:r>
            <a:r>
              <a:rPr lang="en" sz="2100">
                <a:solidFill>
                  <a:srgbClr val="FFFF66"/>
                </a:solidFill>
              </a:rPr>
              <a:t> </a:t>
            </a:r>
            <a:r>
              <a:rPr lang="en" sz="2100">
                <a:solidFill>
                  <a:srgbClr val="FFFF00"/>
                </a:solidFill>
              </a:rPr>
              <a:t>buruke le-yikun</a:t>
            </a:r>
            <a:r>
              <a:rPr lang="en" sz="2100">
                <a:solidFill>
                  <a:srgbClr val="28F82D"/>
                </a:solidFill>
              </a:rPr>
              <a:t>/</a:t>
            </a:r>
            <a:endParaRPr sz="2100">
              <a:solidFill>
                <a:srgbClr val="FFFF66"/>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b="1" lang="en" sz="2100">
                <a:solidFill>
                  <a:schemeClr val="lt1"/>
                </a:solidFill>
              </a:rPr>
              <a:t> </a:t>
            </a:r>
            <a:r>
              <a:rPr lang="en" sz="2100">
                <a:solidFill>
                  <a:schemeClr val="lt2"/>
                </a:solidFill>
              </a:rPr>
              <a:t>Blessed is the name of the Lord and blessed is He who comes in the name of the Lord, and blesses the name of His Glory, it shall be, it shall be, blessed it shall be </a:t>
            </a:r>
            <a:endParaRPr sz="2100"/>
          </a:p>
        </p:txBody>
      </p:sp>
    </p:spTree>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52" name="Google Shape;652;p97"/>
          <p:cNvSpPr txBox="1"/>
          <p:nvPr>
            <p:ph idx="1" type="body"/>
          </p:nvPr>
        </p:nvSpPr>
        <p:spPr>
          <a:xfrm>
            <a:off x="566725" y="333675"/>
            <a:ext cx="4100100" cy="4635000"/>
          </a:xfrm>
          <a:prstGeom prst="rect">
            <a:avLst/>
          </a:prstGeom>
          <a:noFill/>
          <a:ln>
            <a:noFill/>
          </a:ln>
        </p:spPr>
        <p:txBody>
          <a:bodyPr anchorCtr="0" anchor="t" bIns="46025" lIns="92075" spcFirstLastPara="1" rIns="92075" wrap="square" tIns="46025">
            <a:noAutofit/>
          </a:bodyPr>
          <a:lstStyle/>
          <a:p>
            <a:pPr indent="-471487" lvl="0" marL="465137" marR="0" rtl="0" algn="l">
              <a:lnSpc>
                <a:spcPct val="100000"/>
              </a:lnSpc>
              <a:spcBef>
                <a:spcPts val="0"/>
              </a:spcBef>
              <a:spcAft>
                <a:spcPts val="0"/>
              </a:spcAft>
              <a:buClr>
                <a:srgbClr val="33CC33"/>
              </a:buClr>
              <a:buSzPts val="3500"/>
              <a:buFont typeface="Noto Sans Symbols"/>
              <a:buChar char="❖"/>
            </a:pPr>
            <a:r>
              <a:rPr lang="en" sz="3500" u="sng">
                <a:solidFill>
                  <a:schemeClr val="lt2"/>
                </a:solidFill>
              </a:rPr>
              <a:t>ካ</a:t>
            </a:r>
            <a:r>
              <a:rPr i="0" lang="en" sz="3500">
                <a:solidFill>
                  <a:schemeClr val="lt2"/>
                </a:solidFill>
              </a:rPr>
              <a:t>፡</a:t>
            </a:r>
            <a:r>
              <a:rPr b="0" i="0" lang="en" sz="3500" u="none">
                <a:solidFill>
                  <a:srgbClr val="FFFF00"/>
                </a:solidFill>
                <a:latin typeface="Arial"/>
                <a:ea typeface="Arial"/>
                <a:cs typeface="Arial"/>
                <a:sym typeface="Arial"/>
              </a:rPr>
              <a:t> ፈኑ ጸጋ መንፈስ ቅዱስ ላዕሌነ። </a:t>
            </a:r>
            <a:endParaRPr b="0" i="0" sz="3500" u="none">
              <a:solidFill>
                <a:schemeClr val="lt2"/>
              </a:solidFill>
              <a:latin typeface="Arial"/>
              <a:ea typeface="Arial"/>
              <a:cs typeface="Arial"/>
              <a:sym typeface="Arial"/>
            </a:endParaRPr>
          </a:p>
          <a:p>
            <a:pPr indent="-484187" lvl="0" marL="465137" marR="0" rtl="0" algn="l">
              <a:lnSpc>
                <a:spcPct val="100000"/>
              </a:lnSpc>
              <a:spcBef>
                <a:spcPts val="640"/>
              </a:spcBef>
              <a:spcAft>
                <a:spcPts val="0"/>
              </a:spcAft>
              <a:buClr>
                <a:srgbClr val="FFFFFF"/>
              </a:buClr>
              <a:buSzPts val="3500"/>
              <a:buFont typeface="Noto Sans Symbols"/>
              <a:buChar char="❖"/>
            </a:pPr>
            <a:r>
              <a:rPr b="0" i="0" lang="en" sz="3500" u="none">
                <a:solidFill>
                  <a:srgbClr val="FFFFFF"/>
                </a:solidFill>
                <a:latin typeface="Arial"/>
                <a:ea typeface="Arial"/>
                <a:cs typeface="Arial"/>
                <a:sym typeface="Arial"/>
              </a:rPr>
              <a:t>ጸጋ መንፈስ ቅዱስ ኣብ ልዕሌና ፈኑ።</a:t>
            </a:r>
            <a:endParaRPr b="0" i="0" sz="35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2300">
              <a:solidFill>
                <a:srgbClr val="FFFFFF"/>
              </a:solidFill>
            </a:endParaRPr>
          </a:p>
          <a:p>
            <a:pPr indent="-465137" lvl="0" marL="465137" marR="0" rtl="0" algn="l">
              <a:lnSpc>
                <a:spcPct val="100000"/>
              </a:lnSpc>
              <a:spcBef>
                <a:spcPts val="680"/>
              </a:spcBef>
              <a:spcAft>
                <a:spcPts val="0"/>
              </a:spcAft>
              <a:buClr>
                <a:schemeClr val="accent1"/>
              </a:buClr>
              <a:buSzPts val="3400"/>
              <a:buFont typeface="Noto Sans Symbols"/>
              <a:buNone/>
            </a:pPr>
            <a:r>
              <a:rPr b="1" i="1" lang="en" sz="3500" u="sng">
                <a:solidFill>
                  <a:schemeClr val="lt2"/>
                </a:solidFill>
              </a:rPr>
              <a:t>ሕ</a:t>
            </a:r>
            <a:r>
              <a:rPr b="1" i="1" lang="en" sz="3500">
                <a:solidFill>
                  <a:schemeClr val="lt2"/>
                </a:solidFill>
              </a:rPr>
              <a:t>፡</a:t>
            </a:r>
            <a:r>
              <a:rPr b="0" i="1" lang="en" sz="3500" u="none">
                <a:solidFill>
                  <a:srgbClr val="FFFF00"/>
                </a:solidFill>
                <a:latin typeface="Arial"/>
                <a:ea typeface="Arial"/>
                <a:cs typeface="Arial"/>
                <a:sym typeface="Arial"/>
              </a:rPr>
              <a:t> </a:t>
            </a:r>
            <a:r>
              <a:rPr b="0" i="1" lang="en" sz="3500" u="none">
                <a:solidFill>
                  <a:srgbClr val="FFFFFF"/>
                </a:solidFill>
                <a:latin typeface="Arial"/>
                <a:ea typeface="Arial"/>
                <a:cs typeface="Arial"/>
                <a:sym typeface="Arial"/>
              </a:rPr>
              <a:t>ከምኡ ይበሉ</a:t>
            </a:r>
            <a:r>
              <a:rPr b="0" i="0" lang="en" sz="3500" u="none">
                <a:solidFill>
                  <a:schemeClr val="lt1"/>
                </a:solidFill>
                <a:latin typeface="Arial"/>
                <a:ea typeface="Arial"/>
                <a:cs typeface="Arial"/>
                <a:sym typeface="Arial"/>
              </a:rPr>
              <a:t> </a:t>
            </a:r>
            <a:endParaRPr b="0" i="0" sz="35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Clr>
                <a:schemeClr val="accent1"/>
              </a:buClr>
              <a:buSzPts val="4000"/>
              <a:buFont typeface="Noto Sans Symbols"/>
              <a:buNone/>
            </a:pPr>
            <a:r>
              <a:t/>
            </a:r>
            <a:endParaRPr sz="3500">
              <a:solidFill>
                <a:srgbClr val="FFFFFF"/>
              </a:solidFill>
            </a:endParaRPr>
          </a:p>
        </p:txBody>
      </p:sp>
      <p:sp>
        <p:nvSpPr>
          <p:cNvPr id="653" name="Google Shape;653;p97"/>
          <p:cNvSpPr txBox="1"/>
          <p:nvPr/>
        </p:nvSpPr>
        <p:spPr>
          <a:xfrm>
            <a:off x="4829875" y="254700"/>
            <a:ext cx="4100100" cy="4678800"/>
          </a:xfrm>
          <a:prstGeom prst="rect">
            <a:avLst/>
          </a:prstGeom>
          <a:noFill/>
          <a:ln>
            <a:noFill/>
          </a:ln>
        </p:spPr>
        <p:txBody>
          <a:bodyPr anchorCtr="0" anchor="t" bIns="91425" lIns="91425" spcFirstLastPara="1" rIns="91425" wrap="square" tIns="91425">
            <a:noAutofit/>
          </a:bodyPr>
          <a:lstStyle/>
          <a:p>
            <a:pPr indent="-439737" lvl="0" marL="465137" rtl="0" algn="l">
              <a:spcBef>
                <a:spcPts val="640"/>
              </a:spcBef>
              <a:spcAft>
                <a:spcPts val="0"/>
              </a:spcAft>
              <a:buClr>
                <a:srgbClr val="0000FF"/>
              </a:buClr>
              <a:buSzPts val="2800"/>
              <a:buFont typeface="Noto Sans Symbols"/>
              <a:buChar char="❖"/>
            </a:pPr>
            <a:r>
              <a:rPr lang="en" sz="2800" u="sng">
                <a:solidFill>
                  <a:schemeClr val="lt2"/>
                </a:solidFill>
              </a:rPr>
              <a:t>K</a:t>
            </a:r>
            <a:r>
              <a:rPr lang="en" sz="2800">
                <a:solidFill>
                  <a:schemeClr val="lt2"/>
                </a:solidFill>
              </a:rPr>
              <a:t>: </a:t>
            </a:r>
            <a:r>
              <a:rPr lang="en" sz="2800">
                <a:solidFill>
                  <a:srgbClr val="FFFF00"/>
                </a:solidFill>
              </a:rPr>
              <a:t>fenu tsega Menfes Qidus la’iliene</a:t>
            </a:r>
            <a:r>
              <a:rPr lang="en" sz="2800">
                <a:solidFill>
                  <a:srgbClr val="00FF00"/>
                </a:solidFill>
              </a:rPr>
              <a:t> </a:t>
            </a:r>
            <a:endParaRPr sz="2800">
              <a:solidFill>
                <a:srgbClr val="00FF00"/>
              </a:solidFill>
            </a:endParaRPr>
          </a:p>
          <a:p>
            <a:pPr indent="-388937" lvl="0" marL="465137" rtl="0" algn="l">
              <a:spcBef>
                <a:spcPts val="800"/>
              </a:spcBef>
              <a:spcAft>
                <a:spcPts val="0"/>
              </a:spcAft>
              <a:buClr>
                <a:srgbClr val="FF0000"/>
              </a:buClr>
              <a:buSzPts val="2800"/>
              <a:buFont typeface="Noto Sans Symbols"/>
              <a:buChar char="❖"/>
            </a:pPr>
            <a:r>
              <a:rPr lang="en" sz="2800" u="sng">
                <a:solidFill>
                  <a:srgbClr val="FFFF00"/>
                </a:solidFill>
              </a:rPr>
              <a:t>Pr</a:t>
            </a:r>
            <a:r>
              <a:rPr lang="en" sz="2800">
                <a:solidFill>
                  <a:srgbClr val="FFFF00"/>
                </a:solidFill>
              </a:rPr>
              <a:t>:</a:t>
            </a:r>
            <a:r>
              <a:rPr lang="en" sz="2800">
                <a:solidFill>
                  <a:schemeClr val="lt1"/>
                </a:solidFill>
              </a:rPr>
              <a:t> </a:t>
            </a:r>
            <a:r>
              <a:rPr lang="en" sz="2800">
                <a:solidFill>
                  <a:schemeClr val="lt2"/>
                </a:solidFill>
              </a:rPr>
              <a:t>Send the grace of the Holy Spirit upon us.</a:t>
            </a:r>
            <a:endParaRPr sz="2800">
              <a:solidFill>
                <a:schemeClr val="lt2"/>
              </a:solidFill>
            </a:endParaRPr>
          </a:p>
          <a:p>
            <a:pPr indent="0" lvl="0" marL="0" rtl="0" algn="l">
              <a:spcBef>
                <a:spcPts val="800"/>
              </a:spcBef>
              <a:spcAft>
                <a:spcPts val="0"/>
              </a:spcAft>
              <a:buNone/>
            </a:pPr>
            <a:r>
              <a:t/>
            </a:r>
            <a:endParaRPr sz="2800">
              <a:solidFill>
                <a:schemeClr val="lt2"/>
              </a:solidFill>
            </a:endParaRPr>
          </a:p>
          <a:p>
            <a:pPr indent="-465137" lvl="0" marL="465137" rtl="0" algn="l">
              <a:spcBef>
                <a:spcPts val="680"/>
              </a:spcBef>
              <a:spcAft>
                <a:spcPts val="0"/>
              </a:spcAft>
              <a:buClr>
                <a:schemeClr val="accent1"/>
              </a:buClr>
              <a:buSzPts val="3400"/>
              <a:buFont typeface="Noto Sans Symbols"/>
              <a:buNone/>
            </a:pPr>
            <a:r>
              <a:rPr b="1" i="1" lang="en" sz="2800" u="sng">
                <a:solidFill>
                  <a:schemeClr val="lt2"/>
                </a:solidFill>
              </a:rPr>
              <a:t>H</a:t>
            </a:r>
            <a:r>
              <a:rPr b="1" lang="en" sz="2800">
                <a:solidFill>
                  <a:schemeClr val="lt2"/>
                </a:solidFill>
              </a:rPr>
              <a:t>:</a:t>
            </a:r>
            <a:r>
              <a:rPr lang="en" sz="2800">
                <a:solidFill>
                  <a:schemeClr val="lt2"/>
                </a:solidFill>
              </a:rPr>
              <a:t> </a:t>
            </a:r>
            <a:r>
              <a:rPr i="1" lang="en" sz="2800">
                <a:solidFill>
                  <a:schemeClr val="accent2"/>
                </a:solidFill>
              </a:rPr>
              <a:t>Kemu yiblu</a:t>
            </a:r>
            <a:endParaRPr i="1" sz="2800">
              <a:solidFill>
                <a:schemeClr val="accent2"/>
              </a:solidFill>
            </a:endParaRPr>
          </a:p>
          <a:p>
            <a:pPr indent="-465137" lvl="0" marL="465137" rtl="0" algn="l">
              <a:spcBef>
                <a:spcPts val="800"/>
              </a:spcBef>
              <a:spcAft>
                <a:spcPts val="0"/>
              </a:spcAft>
              <a:buClr>
                <a:schemeClr val="accent1"/>
              </a:buClr>
              <a:buSzPts val="4000"/>
              <a:buFont typeface="Noto Sans Symbols"/>
              <a:buNone/>
            </a:pPr>
            <a:r>
              <a:rPr i="1" lang="en" sz="2800" u="sng">
                <a:solidFill>
                  <a:srgbClr val="FFFF00"/>
                </a:solidFill>
              </a:rPr>
              <a:t>P</a:t>
            </a:r>
            <a:r>
              <a:rPr lang="en" sz="2800">
                <a:solidFill>
                  <a:srgbClr val="FFFF00"/>
                </a:solidFill>
              </a:rPr>
              <a:t>:</a:t>
            </a:r>
            <a:r>
              <a:rPr i="1" lang="en" sz="2800">
                <a:solidFill>
                  <a:schemeClr val="lt1"/>
                </a:solidFill>
              </a:rPr>
              <a:t> </a:t>
            </a:r>
            <a:r>
              <a:rPr i="1" lang="en" sz="2800">
                <a:solidFill>
                  <a:schemeClr val="lt2"/>
                </a:solidFill>
              </a:rPr>
              <a:t>Repeat his words. </a:t>
            </a:r>
            <a:endParaRPr sz="2800">
              <a:solidFill>
                <a:schemeClr val="lt2"/>
              </a:solidFill>
            </a:endParaRPr>
          </a:p>
        </p:txBody>
      </p:sp>
    </p:spTree>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9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59" name="Google Shape;659;p98"/>
          <p:cNvSpPr txBox="1"/>
          <p:nvPr>
            <p:ph idx="1" type="body"/>
          </p:nvPr>
        </p:nvSpPr>
        <p:spPr>
          <a:xfrm>
            <a:off x="575425" y="480994"/>
            <a:ext cx="4289100" cy="4522500"/>
          </a:xfrm>
          <a:prstGeom prst="rect">
            <a:avLst/>
          </a:prstGeom>
          <a:noFill/>
          <a:ln>
            <a:noFill/>
          </a:ln>
        </p:spPr>
        <p:txBody>
          <a:bodyPr anchorCtr="0" anchor="t" bIns="46025" lIns="92075" spcFirstLastPara="1" rIns="92075" wrap="square" tIns="46025">
            <a:noAutofit/>
          </a:bodyPr>
          <a:lstStyle/>
          <a:p>
            <a:pPr indent="-407987" lvl="0" marL="465137" marR="0" rtl="0" algn="l">
              <a:lnSpc>
                <a:spcPct val="100000"/>
              </a:lnSpc>
              <a:spcBef>
                <a:spcPts val="0"/>
              </a:spcBef>
              <a:spcAft>
                <a:spcPts val="0"/>
              </a:spcAft>
              <a:buClr>
                <a:srgbClr val="33CC33"/>
              </a:buClr>
              <a:buSzPts val="3500"/>
              <a:buChar char="❖"/>
            </a:pPr>
            <a:r>
              <a:rPr lang="en" sz="3500" u="sng">
                <a:solidFill>
                  <a:schemeClr val="lt2"/>
                </a:solidFill>
              </a:rPr>
              <a:t>ዲ</a:t>
            </a:r>
            <a:r>
              <a:rPr b="0" i="0" lang="en" sz="3500" u="none">
                <a:solidFill>
                  <a:schemeClr val="lt2"/>
                </a:solidFill>
                <a:latin typeface="Arial"/>
                <a:ea typeface="Arial"/>
                <a:cs typeface="Arial"/>
                <a:sym typeface="Arial"/>
              </a:rPr>
              <a:t>፡-</a:t>
            </a:r>
            <a:r>
              <a:rPr b="0" i="0" lang="en" sz="3500" u="none">
                <a:solidFill>
                  <a:srgbClr val="FFFF00"/>
                </a:solidFill>
                <a:latin typeface="Arial"/>
                <a:ea typeface="Arial"/>
                <a:cs typeface="Arial"/>
                <a:sym typeface="Arial"/>
              </a:rPr>
              <a:t> ተንሥኡ ለጸሎት</a:t>
            </a:r>
            <a:endParaRPr b="0" i="0" sz="3500" u="none">
              <a:solidFill>
                <a:schemeClr val="lt2"/>
              </a:solidFill>
              <a:latin typeface="Arial"/>
              <a:ea typeface="Arial"/>
              <a:cs typeface="Arial"/>
              <a:sym typeface="Arial"/>
            </a:endParaRPr>
          </a:p>
          <a:p>
            <a:pPr indent="-471487" lvl="0" marL="465137" marR="0" rtl="0" algn="l">
              <a:lnSpc>
                <a:spcPct val="100000"/>
              </a:lnSpc>
              <a:spcBef>
                <a:spcPts val="680"/>
              </a:spcBef>
              <a:spcAft>
                <a:spcPts val="0"/>
              </a:spcAft>
              <a:buClr>
                <a:srgbClr val="FFFFFF"/>
              </a:buClr>
              <a:buSzPts val="3500"/>
              <a:buChar char="❖"/>
            </a:pPr>
            <a:r>
              <a:rPr b="0" i="0" lang="en" sz="3500" u="none">
                <a:solidFill>
                  <a:srgbClr val="FFFFFF"/>
                </a:solidFill>
                <a:latin typeface="Arial"/>
                <a:ea typeface="Arial"/>
                <a:cs typeface="Arial"/>
                <a:sym typeface="Arial"/>
              </a:rPr>
              <a:t>ንጸሎት ተንሥኡ።</a:t>
            </a:r>
            <a:endParaRPr sz="3500">
              <a:solidFill>
                <a:srgbClr val="FFFFFF"/>
              </a:solidFill>
            </a:endParaRPr>
          </a:p>
          <a:p>
            <a:pPr indent="0" lvl="0" marL="0" marR="0" rtl="0" algn="l">
              <a:lnSpc>
                <a:spcPct val="100000"/>
              </a:lnSpc>
              <a:spcBef>
                <a:spcPts val="240"/>
              </a:spcBef>
              <a:spcAft>
                <a:spcPts val="0"/>
              </a:spcAft>
              <a:buClr>
                <a:srgbClr val="FF6600"/>
              </a:buClr>
              <a:buSzPts val="1200"/>
              <a:buFont typeface="Noto Sans Symbols"/>
              <a:buNone/>
            </a:pPr>
            <a:r>
              <a:t/>
            </a:r>
            <a:endParaRPr sz="1200">
              <a:solidFill>
                <a:schemeClr val="lt2"/>
              </a:solidFill>
            </a:endParaRPr>
          </a:p>
          <a:p>
            <a:pPr indent="-382587" lvl="0" marL="465137" marR="0" rtl="0" algn="l">
              <a:lnSpc>
                <a:spcPct val="100000"/>
              </a:lnSpc>
              <a:spcBef>
                <a:spcPts val="960"/>
              </a:spcBef>
              <a:spcAft>
                <a:spcPts val="0"/>
              </a:spcAft>
              <a:buClr>
                <a:srgbClr val="33CC33"/>
              </a:buClr>
              <a:buSzPts val="3500"/>
              <a:buChar char="❖"/>
            </a:pPr>
            <a:r>
              <a:rPr lang="en" sz="3500" u="sng">
                <a:solidFill>
                  <a:schemeClr val="lt2"/>
                </a:solidFill>
              </a:rPr>
              <a:t>ሕ</a:t>
            </a:r>
            <a:r>
              <a:rPr b="0" i="0" lang="en" sz="3500" u="none">
                <a:solidFill>
                  <a:schemeClr val="lt2"/>
                </a:solidFill>
                <a:latin typeface="Arial"/>
                <a:ea typeface="Arial"/>
                <a:cs typeface="Arial"/>
                <a:sym typeface="Arial"/>
              </a:rPr>
              <a:t>፡-</a:t>
            </a:r>
            <a:r>
              <a:rPr b="0" i="0" lang="en" sz="3500" u="none">
                <a:solidFill>
                  <a:schemeClr val="lt1"/>
                </a:solidFill>
                <a:latin typeface="Arial"/>
                <a:ea typeface="Arial"/>
                <a:cs typeface="Arial"/>
                <a:sym typeface="Arial"/>
              </a:rPr>
              <a:t> </a:t>
            </a:r>
            <a:r>
              <a:rPr b="0" i="0" lang="en" sz="3500" u="none">
                <a:solidFill>
                  <a:srgbClr val="FFFF00"/>
                </a:solidFill>
                <a:latin typeface="Arial"/>
                <a:ea typeface="Arial"/>
                <a:cs typeface="Arial"/>
                <a:sym typeface="Arial"/>
              </a:rPr>
              <a:t>እግዚኦ ተሣሃለነ።</a:t>
            </a:r>
            <a:endParaRPr b="0" i="0" sz="3500" u="none">
              <a:solidFill>
                <a:srgbClr val="FFFF00"/>
              </a:solidFill>
              <a:latin typeface="Arial"/>
              <a:ea typeface="Arial"/>
              <a:cs typeface="Arial"/>
              <a:sym typeface="Arial"/>
            </a:endParaRPr>
          </a:p>
          <a:p>
            <a:pPr indent="-484187" lvl="0" marL="465137" marR="0" rtl="0" algn="l">
              <a:lnSpc>
                <a:spcPct val="100000"/>
              </a:lnSpc>
              <a:spcBef>
                <a:spcPts val="640"/>
              </a:spcBef>
              <a:spcAft>
                <a:spcPts val="0"/>
              </a:spcAft>
              <a:buClr>
                <a:schemeClr val="lt2"/>
              </a:buClr>
              <a:buSzPts val="3500"/>
              <a:buChar char="❖"/>
            </a:pPr>
            <a:r>
              <a:rPr b="0" i="0" lang="en" sz="3500" u="none">
                <a:solidFill>
                  <a:schemeClr val="lt2"/>
                </a:solidFill>
                <a:latin typeface="Arial"/>
                <a:ea typeface="Arial"/>
                <a:cs typeface="Arial"/>
                <a:sym typeface="Arial"/>
              </a:rPr>
              <a:t>ኦ ጐይታ ይቕረ በለልና </a:t>
            </a:r>
            <a:endParaRPr b="0" i="0" sz="3500" u="none">
              <a:solidFill>
                <a:schemeClr val="lt2"/>
              </a:solidFill>
              <a:latin typeface="Arial"/>
              <a:ea typeface="Arial"/>
              <a:cs typeface="Arial"/>
              <a:sym typeface="Arial"/>
            </a:endParaRPr>
          </a:p>
          <a:p>
            <a:pPr indent="0" lvl="0" marL="0" marR="0" rtl="0" algn="l">
              <a:lnSpc>
                <a:spcPct val="100000"/>
              </a:lnSpc>
              <a:spcBef>
                <a:spcPts val="800"/>
              </a:spcBef>
              <a:spcAft>
                <a:spcPts val="0"/>
              </a:spcAft>
              <a:buNone/>
            </a:pPr>
            <a:r>
              <a:t/>
            </a:r>
            <a:endParaRPr sz="3500"/>
          </a:p>
        </p:txBody>
      </p:sp>
      <p:sp>
        <p:nvSpPr>
          <p:cNvPr id="660" name="Google Shape;660;p98"/>
          <p:cNvSpPr txBox="1"/>
          <p:nvPr/>
        </p:nvSpPr>
        <p:spPr>
          <a:xfrm>
            <a:off x="4594850" y="338756"/>
            <a:ext cx="4232100" cy="4617000"/>
          </a:xfrm>
          <a:prstGeom prst="rect">
            <a:avLst/>
          </a:prstGeom>
          <a:noFill/>
          <a:ln>
            <a:noFill/>
          </a:ln>
        </p:spPr>
        <p:txBody>
          <a:bodyPr anchorCtr="0" anchor="t" bIns="91425" lIns="91425" spcFirstLastPara="1" rIns="91425" wrap="square" tIns="91425">
            <a:noAutofit/>
          </a:bodyPr>
          <a:lstStyle/>
          <a:p>
            <a:pPr indent="-446087" lvl="0" marL="465137" rtl="0" algn="l">
              <a:spcBef>
                <a:spcPts val="680"/>
              </a:spcBef>
              <a:spcAft>
                <a:spcPts val="0"/>
              </a:spcAft>
              <a:buClr>
                <a:srgbClr val="0000FF"/>
              </a:buClr>
              <a:buSzPts val="3100"/>
              <a:buFont typeface="Noto Sans Symbols"/>
              <a:buChar char="❖"/>
            </a:pPr>
            <a:r>
              <a:rPr lang="en" sz="3100" u="sng">
                <a:solidFill>
                  <a:schemeClr val="lt2"/>
                </a:solidFill>
              </a:rPr>
              <a:t>D</a:t>
            </a:r>
            <a:r>
              <a:rPr lang="en" sz="3100">
                <a:solidFill>
                  <a:schemeClr val="lt2"/>
                </a:solidFill>
              </a:rPr>
              <a:t>:</a:t>
            </a:r>
            <a:r>
              <a:rPr lang="en" sz="3100">
                <a:solidFill>
                  <a:srgbClr val="FFFF66"/>
                </a:solidFill>
              </a:rPr>
              <a:t> tensi’u le-tselot </a:t>
            </a:r>
            <a:endParaRPr sz="3100">
              <a:solidFill>
                <a:srgbClr val="00FF00"/>
              </a:solidFill>
            </a:endParaRPr>
          </a:p>
          <a:p>
            <a:pPr indent="-407987" lvl="0" marL="465137" rtl="0" algn="l">
              <a:spcBef>
                <a:spcPts val="800"/>
              </a:spcBef>
              <a:spcAft>
                <a:spcPts val="0"/>
              </a:spcAft>
              <a:buClr>
                <a:srgbClr val="FF0000"/>
              </a:buClr>
              <a:buSzPts val="3100"/>
              <a:buFont typeface="Noto Sans Symbols"/>
              <a:buChar char="❖"/>
            </a:pPr>
            <a:r>
              <a:rPr lang="en" sz="3100" u="sng">
                <a:solidFill>
                  <a:srgbClr val="FFFF00"/>
                </a:solidFill>
              </a:rPr>
              <a:t>D</a:t>
            </a:r>
            <a:r>
              <a:rPr lang="en" sz="3100">
                <a:solidFill>
                  <a:srgbClr val="FFFF00"/>
                </a:solidFill>
              </a:rPr>
              <a:t>:</a:t>
            </a:r>
            <a:r>
              <a:rPr lang="en" sz="3100">
                <a:solidFill>
                  <a:schemeClr val="lt2"/>
                </a:solidFill>
              </a:rPr>
              <a:t> Stand up for prayer.</a:t>
            </a:r>
            <a:endParaRPr sz="3100">
              <a:solidFill>
                <a:schemeClr val="lt2"/>
              </a:solidFill>
            </a:endParaRPr>
          </a:p>
          <a:p>
            <a:pPr indent="0" lvl="0" marL="0" rtl="0" algn="l">
              <a:spcBef>
                <a:spcPts val="800"/>
              </a:spcBef>
              <a:spcAft>
                <a:spcPts val="0"/>
              </a:spcAft>
              <a:buNone/>
            </a:pPr>
            <a:r>
              <a:t/>
            </a:r>
            <a:endParaRPr sz="3100">
              <a:solidFill>
                <a:schemeClr val="lt2"/>
              </a:solidFill>
            </a:endParaRPr>
          </a:p>
          <a:p>
            <a:pPr indent="-446087" lvl="0" marL="465137" rtl="0" algn="l">
              <a:spcBef>
                <a:spcPts val="680"/>
              </a:spcBef>
              <a:spcAft>
                <a:spcPts val="0"/>
              </a:spcAft>
              <a:buClr>
                <a:srgbClr val="0000FF"/>
              </a:buClr>
              <a:buSzPts val="3100"/>
              <a:buFont typeface="Noto Sans Symbols"/>
              <a:buChar char="❖"/>
            </a:pPr>
            <a:r>
              <a:rPr b="1" lang="en" sz="3100" u="sng">
                <a:solidFill>
                  <a:schemeClr val="lt2"/>
                </a:solidFill>
              </a:rPr>
              <a:t>H</a:t>
            </a:r>
            <a:r>
              <a:rPr b="1" lang="en" sz="3100">
                <a:solidFill>
                  <a:schemeClr val="lt2"/>
                </a:solidFill>
              </a:rPr>
              <a:t>:</a:t>
            </a:r>
            <a:r>
              <a:rPr lang="en" sz="3100">
                <a:solidFill>
                  <a:schemeClr val="lt2"/>
                </a:solidFill>
              </a:rPr>
              <a:t> </a:t>
            </a:r>
            <a:r>
              <a:rPr lang="en" sz="3100">
                <a:solidFill>
                  <a:srgbClr val="FFFF66"/>
                </a:solidFill>
              </a:rPr>
              <a:t>Igzī’o tesehalene </a:t>
            </a:r>
            <a:endParaRPr sz="3100">
              <a:solidFill>
                <a:srgbClr val="00FF00"/>
              </a:solidFill>
            </a:endParaRPr>
          </a:p>
          <a:p>
            <a:pPr indent="-407987" lvl="0" marL="465137" rtl="0" algn="l">
              <a:spcBef>
                <a:spcPts val="800"/>
              </a:spcBef>
              <a:spcAft>
                <a:spcPts val="0"/>
              </a:spcAft>
              <a:buClr>
                <a:srgbClr val="FF0000"/>
              </a:buClr>
              <a:buSzPts val="3100"/>
              <a:buFont typeface="Noto Sans Symbols"/>
              <a:buChar char="❖"/>
            </a:pPr>
            <a:r>
              <a:rPr lang="en" sz="3100" u="sng">
                <a:solidFill>
                  <a:srgbClr val="FFFF00"/>
                </a:solidFill>
              </a:rPr>
              <a:t>P</a:t>
            </a:r>
            <a:r>
              <a:rPr lang="en" sz="3100">
                <a:solidFill>
                  <a:srgbClr val="FFFF00"/>
                </a:solidFill>
              </a:rPr>
              <a:t>:</a:t>
            </a:r>
            <a:r>
              <a:rPr lang="en" sz="3100">
                <a:solidFill>
                  <a:schemeClr val="lt2"/>
                </a:solidFill>
              </a:rPr>
              <a:t> Lord have mercy upon us</a:t>
            </a:r>
            <a:r>
              <a:rPr lang="en" sz="3100">
                <a:solidFill>
                  <a:schemeClr val="lt1"/>
                </a:solidFill>
              </a:rPr>
              <a:t>. </a:t>
            </a:r>
            <a:endParaRPr sz="3100">
              <a:solidFill>
                <a:schemeClr val="lt2"/>
              </a:solidFill>
            </a:endParaRPr>
          </a:p>
        </p:txBody>
      </p:sp>
    </p:spTree>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66" name="Google Shape;666;p99"/>
          <p:cNvSpPr txBox="1"/>
          <p:nvPr>
            <p:ph idx="1" type="body"/>
          </p:nvPr>
        </p:nvSpPr>
        <p:spPr>
          <a:xfrm>
            <a:off x="430000" y="407588"/>
            <a:ext cx="4491600" cy="4718700"/>
          </a:xfrm>
          <a:prstGeom prst="rect">
            <a:avLst/>
          </a:prstGeom>
          <a:noFill/>
          <a:ln>
            <a:noFill/>
          </a:ln>
        </p:spPr>
        <p:txBody>
          <a:bodyPr anchorCtr="0" anchor="t" bIns="46025" lIns="92075" spcFirstLastPara="1" rIns="92075" wrap="square" tIns="46025">
            <a:noAutofit/>
          </a:bodyPr>
          <a:lstStyle/>
          <a:p>
            <a:pPr indent="-446087" lvl="0" marL="465137" marR="0" rtl="0" algn="l">
              <a:lnSpc>
                <a:spcPct val="100000"/>
              </a:lnSpc>
              <a:spcBef>
                <a:spcPts val="0"/>
              </a:spcBef>
              <a:spcAft>
                <a:spcPts val="0"/>
              </a:spcAft>
              <a:buClr>
                <a:srgbClr val="33CC33"/>
              </a:buClr>
              <a:buSzPts val="3700"/>
              <a:buChar char="❖"/>
            </a:pPr>
            <a:r>
              <a:rPr lang="en" sz="3700" u="sng">
                <a:solidFill>
                  <a:schemeClr val="lt2"/>
                </a:solidFill>
              </a:rPr>
              <a:t>ካ</a:t>
            </a:r>
            <a:r>
              <a:rPr i="0" lang="en" sz="3700" u="none">
                <a:solidFill>
                  <a:srgbClr val="FFFFFF"/>
                </a:solidFill>
              </a:rPr>
              <a:t>፡-</a:t>
            </a:r>
            <a:r>
              <a:rPr b="0" i="0" lang="en" sz="3700" u="none">
                <a:solidFill>
                  <a:schemeClr val="lt1"/>
                </a:solidFill>
                <a:latin typeface="Arial"/>
                <a:ea typeface="Arial"/>
                <a:cs typeface="Arial"/>
                <a:sym typeface="Arial"/>
              </a:rPr>
              <a:t> </a:t>
            </a:r>
            <a:r>
              <a:rPr b="0" i="0" lang="en" sz="3700" u="none">
                <a:solidFill>
                  <a:srgbClr val="FFFF00"/>
                </a:solidFill>
                <a:latin typeface="Arial"/>
                <a:ea typeface="Arial"/>
                <a:cs typeface="Arial"/>
                <a:sym typeface="Arial"/>
              </a:rPr>
              <a:t>ሰላም ለኵልክሙ።</a:t>
            </a:r>
            <a:r>
              <a:rPr b="0" i="0" lang="en" sz="3700" u="none">
                <a:solidFill>
                  <a:schemeClr val="lt2"/>
                </a:solidFill>
                <a:latin typeface="Arial"/>
                <a:ea typeface="Arial"/>
                <a:cs typeface="Arial"/>
                <a:sym typeface="Arial"/>
              </a:rPr>
              <a:t> </a:t>
            </a:r>
            <a:endParaRPr b="0" i="0" sz="3700" u="none">
              <a:solidFill>
                <a:srgbClr val="FFFF00"/>
              </a:solidFill>
              <a:latin typeface="Arial"/>
              <a:ea typeface="Arial"/>
              <a:cs typeface="Arial"/>
              <a:sym typeface="Arial"/>
            </a:endParaRPr>
          </a:p>
          <a:p>
            <a:pPr indent="-496887" lvl="0" marL="465137" marR="0" rtl="0" algn="l">
              <a:lnSpc>
                <a:spcPct val="100000"/>
              </a:lnSpc>
              <a:spcBef>
                <a:spcPts val="640"/>
              </a:spcBef>
              <a:spcAft>
                <a:spcPts val="0"/>
              </a:spcAft>
              <a:buClr>
                <a:srgbClr val="F3F3F3"/>
              </a:buClr>
              <a:buSzPts val="3700"/>
              <a:buChar char="❖"/>
            </a:pPr>
            <a:r>
              <a:rPr b="0" i="0" lang="en" sz="3700" u="none">
                <a:solidFill>
                  <a:srgbClr val="F3F3F3"/>
                </a:solidFill>
                <a:latin typeface="Arial"/>
                <a:ea typeface="Arial"/>
                <a:cs typeface="Arial"/>
                <a:sym typeface="Arial"/>
              </a:rPr>
              <a:t>ሰላም ንዅልኹም ይኹን። </a:t>
            </a:r>
            <a:endParaRPr b="0" i="0" sz="3700" u="sng">
              <a:solidFill>
                <a:srgbClr val="FFFF00"/>
              </a:solidFill>
              <a:latin typeface="Arial"/>
              <a:ea typeface="Arial"/>
              <a:cs typeface="Arial"/>
              <a:sym typeface="Arial"/>
            </a:endParaRPr>
          </a:p>
          <a:p>
            <a:pPr indent="-395287" lvl="0" marL="465137" marR="0" rtl="0" algn="l">
              <a:lnSpc>
                <a:spcPct val="100000"/>
              </a:lnSpc>
              <a:spcBef>
                <a:spcPts val="960"/>
              </a:spcBef>
              <a:spcAft>
                <a:spcPts val="0"/>
              </a:spcAft>
              <a:buClr>
                <a:srgbClr val="33CC33"/>
              </a:buClr>
              <a:buSzPts val="3700"/>
              <a:buChar char="❖"/>
            </a:pPr>
            <a:r>
              <a:rPr b="1" lang="en" sz="3700" u="sng">
                <a:solidFill>
                  <a:schemeClr val="lt2"/>
                </a:solidFill>
              </a:rPr>
              <a:t>ሕ</a:t>
            </a:r>
            <a:r>
              <a:rPr b="1" i="0" lang="en" sz="3700" u="none">
                <a:solidFill>
                  <a:schemeClr val="lt2"/>
                </a:solidFill>
              </a:rPr>
              <a:t>፡</a:t>
            </a:r>
            <a:r>
              <a:rPr b="1" i="0" lang="en" sz="3700" u="none">
                <a:solidFill>
                  <a:srgbClr val="FFFFFF"/>
                </a:solidFill>
              </a:rPr>
              <a:t>-</a:t>
            </a:r>
            <a:r>
              <a:rPr b="0" i="0" lang="en" sz="3700" u="none">
                <a:solidFill>
                  <a:srgbClr val="FFFF00"/>
                </a:solidFill>
                <a:latin typeface="Arial"/>
                <a:ea typeface="Arial"/>
                <a:cs typeface="Arial"/>
                <a:sym typeface="Arial"/>
              </a:rPr>
              <a:t> ምስለ መንፈስከ::</a:t>
            </a:r>
            <a:endParaRPr b="0" i="0" sz="3700" u="none">
              <a:solidFill>
                <a:srgbClr val="FFFFFF"/>
              </a:solidFill>
              <a:latin typeface="Arial"/>
              <a:ea typeface="Arial"/>
              <a:cs typeface="Arial"/>
              <a:sym typeface="Arial"/>
            </a:endParaRPr>
          </a:p>
          <a:p>
            <a:pPr indent="-496887" lvl="0" marL="465137" marR="0" rtl="0" algn="l">
              <a:lnSpc>
                <a:spcPct val="100000"/>
              </a:lnSpc>
              <a:spcBef>
                <a:spcPts val="640"/>
              </a:spcBef>
              <a:spcAft>
                <a:spcPts val="0"/>
              </a:spcAft>
              <a:buClr>
                <a:srgbClr val="FFFFFF"/>
              </a:buClr>
              <a:buSzPts val="3700"/>
              <a:buChar char="❖"/>
            </a:pPr>
            <a:r>
              <a:rPr b="0" i="0" lang="en" sz="3700" u="none">
                <a:solidFill>
                  <a:srgbClr val="FFFFFF"/>
                </a:solidFill>
                <a:latin typeface="Arial"/>
                <a:ea typeface="Arial"/>
                <a:cs typeface="Arial"/>
                <a:sym typeface="Arial"/>
              </a:rPr>
              <a:t>ምስ መንፈስካ።</a:t>
            </a:r>
            <a:endParaRPr b="0" i="0" sz="3700" u="none">
              <a:solidFill>
                <a:srgbClr val="FFFFFF"/>
              </a:solidFill>
              <a:latin typeface="Arial"/>
              <a:ea typeface="Arial"/>
              <a:cs typeface="Arial"/>
              <a:sym typeface="Arial"/>
            </a:endParaRPr>
          </a:p>
          <a:p>
            <a:pPr indent="0" lvl="0" marL="0" marR="0" rtl="0" algn="l">
              <a:lnSpc>
                <a:spcPct val="100000"/>
              </a:lnSpc>
              <a:spcBef>
                <a:spcPts val="880"/>
              </a:spcBef>
              <a:spcAft>
                <a:spcPts val="0"/>
              </a:spcAft>
              <a:buNone/>
            </a:pPr>
            <a:r>
              <a:t/>
            </a:r>
            <a:endParaRPr sz="3700"/>
          </a:p>
        </p:txBody>
      </p:sp>
      <p:sp>
        <p:nvSpPr>
          <p:cNvPr id="667" name="Google Shape;667;p99"/>
          <p:cNvSpPr txBox="1"/>
          <p:nvPr/>
        </p:nvSpPr>
        <p:spPr>
          <a:xfrm>
            <a:off x="4606150" y="282113"/>
            <a:ext cx="4325100" cy="44019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Arial"/>
              <a:buChar char="❖"/>
            </a:pPr>
            <a:r>
              <a:rPr lang="en" sz="3200" u="sng">
                <a:solidFill>
                  <a:schemeClr val="lt2"/>
                </a:solidFill>
              </a:rPr>
              <a:t>K</a:t>
            </a:r>
            <a:r>
              <a:rPr lang="en" sz="3200">
                <a:solidFill>
                  <a:schemeClr val="lt2"/>
                </a:solidFill>
              </a:rPr>
              <a:t>: </a:t>
            </a:r>
            <a:r>
              <a:rPr lang="en" sz="3200">
                <a:solidFill>
                  <a:srgbClr val="FFFF00"/>
                </a:solidFill>
              </a:rPr>
              <a:t>selam le-kulikimu::</a:t>
            </a:r>
            <a:endParaRPr sz="3200">
              <a:solidFill>
                <a:schemeClr val="accent2"/>
              </a:solidFill>
            </a:endParaRPr>
          </a:p>
          <a:p>
            <a:pPr indent="-388937" lvl="0" marL="465137" rtl="0" algn="l">
              <a:spcBef>
                <a:spcPts val="880"/>
              </a:spcBef>
              <a:spcAft>
                <a:spcPts val="0"/>
              </a:spcAft>
              <a:buClr>
                <a:srgbClr val="FF0000"/>
              </a:buClr>
              <a:buSzPts val="3200"/>
              <a:buFont typeface="Noto Sans Symbols"/>
              <a:buChar char="❖"/>
            </a:pPr>
            <a:r>
              <a:rPr lang="en" sz="3200" u="sng">
                <a:solidFill>
                  <a:srgbClr val="FFFF00"/>
                </a:solidFill>
              </a:rPr>
              <a:t>Pr</a:t>
            </a:r>
            <a:r>
              <a:rPr lang="en" sz="3200">
                <a:solidFill>
                  <a:srgbClr val="FFFF00"/>
                </a:solidFill>
              </a:rPr>
              <a:t>:</a:t>
            </a:r>
            <a:r>
              <a:rPr lang="en" sz="3200">
                <a:solidFill>
                  <a:schemeClr val="lt1"/>
                </a:solidFill>
              </a:rPr>
              <a:t> </a:t>
            </a:r>
            <a:r>
              <a:rPr lang="en" sz="3200">
                <a:solidFill>
                  <a:schemeClr val="lt2"/>
                </a:solidFill>
              </a:rPr>
              <a:t>Peace be unto you all.</a:t>
            </a:r>
            <a:endParaRPr sz="3200">
              <a:solidFill>
                <a:schemeClr val="lt2"/>
              </a:solidFill>
            </a:endParaRPr>
          </a:p>
          <a:p>
            <a:pPr indent="-414337" lvl="0" marL="465137" rtl="0" algn="l">
              <a:spcBef>
                <a:spcPts val="640"/>
              </a:spcBef>
              <a:spcAft>
                <a:spcPts val="0"/>
              </a:spcAft>
              <a:buClr>
                <a:srgbClr val="0000FF"/>
              </a:buClr>
              <a:buSzPts val="3200"/>
              <a:buFont typeface="Arial"/>
              <a:buChar char="❖"/>
            </a:pPr>
            <a:r>
              <a:rPr b="1" lang="en" sz="3200" u="sng">
                <a:solidFill>
                  <a:schemeClr val="lt2"/>
                </a:solidFill>
              </a:rPr>
              <a:t>H</a:t>
            </a:r>
            <a:r>
              <a:rPr b="1" lang="en" sz="3200">
                <a:solidFill>
                  <a:schemeClr val="lt2"/>
                </a:solidFill>
              </a:rPr>
              <a:t>:</a:t>
            </a:r>
            <a:r>
              <a:rPr lang="en" sz="3200">
                <a:solidFill>
                  <a:schemeClr val="lt2"/>
                </a:solidFill>
              </a:rPr>
              <a:t> </a:t>
            </a:r>
            <a:r>
              <a:rPr lang="en" sz="3200">
                <a:solidFill>
                  <a:srgbClr val="FFFF00"/>
                </a:solidFill>
              </a:rPr>
              <a:t>misle Menfeseke::</a:t>
            </a:r>
            <a:endParaRPr sz="3200">
              <a:solidFill>
                <a:srgbClr val="FFFF00"/>
              </a:solidFill>
            </a:endParaRPr>
          </a:p>
          <a:p>
            <a:pPr indent="-414337" lvl="0" marL="465137" rtl="0" algn="l">
              <a:spcBef>
                <a:spcPts val="880"/>
              </a:spcBef>
              <a:spcAft>
                <a:spcPts val="0"/>
              </a:spcAft>
              <a:buClr>
                <a:srgbClr val="FF0000"/>
              </a:buClr>
              <a:buSzPts val="3200"/>
              <a:buFont typeface="Noto Sans Symbols"/>
              <a:buChar char="❖"/>
            </a:pPr>
            <a:r>
              <a:rPr b="1" lang="en" sz="3200" u="sng">
                <a:solidFill>
                  <a:srgbClr val="FFFF00"/>
                </a:solidFill>
              </a:rPr>
              <a:t>P</a:t>
            </a:r>
            <a:r>
              <a:rPr b="1" lang="en" sz="3200">
                <a:solidFill>
                  <a:srgbClr val="FFFF00"/>
                </a:solidFill>
              </a:rPr>
              <a:t>:</a:t>
            </a:r>
            <a:r>
              <a:rPr lang="en" sz="3200">
                <a:solidFill>
                  <a:schemeClr val="lt1"/>
                </a:solidFill>
              </a:rPr>
              <a:t> </a:t>
            </a:r>
            <a:r>
              <a:rPr lang="en" sz="3200">
                <a:solidFill>
                  <a:schemeClr val="lt2"/>
                </a:solidFill>
              </a:rPr>
              <a:t>And with Thy spirit.</a:t>
            </a:r>
            <a:endParaRPr sz="3200">
              <a:solidFill>
                <a:schemeClr val="lt2"/>
              </a:solidFill>
            </a:endParaRPr>
          </a:p>
        </p:txBody>
      </p:sp>
    </p:spTree>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0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73" name="Google Shape;673;p100"/>
          <p:cNvSpPr txBox="1"/>
          <p:nvPr>
            <p:ph idx="1" type="body"/>
          </p:nvPr>
        </p:nvSpPr>
        <p:spPr>
          <a:xfrm>
            <a:off x="296275" y="808825"/>
            <a:ext cx="4770600" cy="34503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200"/>
              <a:buChar char="❖"/>
            </a:pPr>
            <a:r>
              <a:rPr lang="en" sz="2200" u="sng">
                <a:solidFill>
                  <a:schemeClr val="lt2"/>
                </a:solidFill>
              </a:rPr>
              <a:t>ካ</a:t>
            </a:r>
            <a:r>
              <a:rPr b="0" i="0" lang="en" sz="2200" u="none">
                <a:solidFill>
                  <a:schemeClr val="lt2"/>
                </a:solidFill>
                <a:latin typeface="Arial"/>
                <a:ea typeface="Arial"/>
                <a:cs typeface="Arial"/>
                <a:sym typeface="Arial"/>
              </a:rPr>
              <a:t>፡</a:t>
            </a:r>
            <a:r>
              <a:rPr b="0" i="0" lang="en" sz="2200" u="none">
                <a:solidFill>
                  <a:srgbClr val="FFFF00"/>
                </a:solidFill>
                <a:latin typeface="Arial"/>
                <a:ea typeface="Arial"/>
                <a:cs typeface="Arial"/>
                <a:sym typeface="Arial"/>
              </a:rPr>
              <a:t> </a:t>
            </a:r>
            <a:r>
              <a:rPr lang="en" sz="2200">
                <a:solidFill>
                  <a:srgbClr val="FFFF00"/>
                </a:solidFill>
              </a:rPr>
              <a:t>እግዚአብሔር ዘተናገረ ምስለ አቡነ አብርሃም በላዕለ ዕፀ ምንበር እንዘ ይብል ኦ አብርሃም ኦ አብርሃም ኦ አብርሃም አነ ውእቱ አምላክከ ወአምላከ አበዊከ ወኢኮንኩ ባዕደ አምላከ።</a:t>
            </a:r>
            <a:endParaRPr sz="2200"/>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እግዚአብሔር ምስ ኣቦና ኣብርሃም ኣብ ልዕሊ እቲ ዝተቐመጠሉ ኦም ከምዚ ኢሉ ተዛረበ “ኦ ኣብርሃም ኦ ኣብርሃም ኦ ኣብርሃም ኣምላኽካን ኣምላኸ ኣቦታትካን ኣነ እየ። ባዕዲ ኣምላኽ ድማ ኣይኮንኩን።</a:t>
            </a:r>
            <a:endParaRPr b="0" i="0" sz="22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200" u="none">
              <a:solidFill>
                <a:schemeClr val="lt1"/>
              </a:solidFill>
              <a:latin typeface="Arial"/>
              <a:ea typeface="Arial"/>
              <a:cs typeface="Arial"/>
              <a:sym typeface="Arial"/>
            </a:endParaRPr>
          </a:p>
        </p:txBody>
      </p:sp>
      <p:sp>
        <p:nvSpPr>
          <p:cNvPr id="674" name="Google Shape;674;p100"/>
          <p:cNvSpPr txBox="1"/>
          <p:nvPr/>
        </p:nvSpPr>
        <p:spPr>
          <a:xfrm>
            <a:off x="4608725" y="634556"/>
            <a:ext cx="4385700" cy="4640100"/>
          </a:xfrm>
          <a:prstGeom prst="rect">
            <a:avLst/>
          </a:prstGeom>
          <a:noFill/>
          <a:ln>
            <a:noFill/>
          </a:ln>
        </p:spPr>
        <p:txBody>
          <a:bodyPr anchorCtr="0" anchor="t" bIns="91425" lIns="91425" spcFirstLastPara="1" rIns="91425" wrap="square" tIns="91425">
            <a:noAutofit/>
          </a:bodyPr>
          <a:lstStyle/>
          <a:p>
            <a:pPr indent="-388937" lvl="0" marL="465137" rtl="0" algn="l">
              <a:spcBef>
                <a:spcPts val="64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Igzīabhier zetenagere misle abune abriham be-laile itse minber inze yibil O A</a:t>
            </a:r>
            <a:r>
              <a:rPr lang="en" sz="2000">
                <a:solidFill>
                  <a:srgbClr val="FFFF00"/>
                </a:solidFill>
              </a:rPr>
              <a:t>briham</a:t>
            </a:r>
            <a:r>
              <a:rPr lang="en" sz="2000">
                <a:solidFill>
                  <a:srgbClr val="FFFF00"/>
                </a:solidFill>
              </a:rPr>
              <a:t> O Abriham O Abriham ane wi’itu Amlakike we-amlake abewīke we-īkoniku baide amlak:: </a:t>
            </a:r>
            <a:endParaRPr sz="2000">
              <a:solidFill>
                <a:srgbClr val="00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Lord, Who spoke with our father Abraham, while he has  sitting under the tree, saying, O Abraham, O Abraham, O Abraham, I am your God and your fathers' God, I am not a strange God.</a:t>
            </a:r>
            <a:endParaRPr sz="2000">
              <a:solidFill>
                <a:schemeClr val="lt2"/>
              </a:solidFill>
            </a:endParaRPr>
          </a:p>
          <a:p>
            <a:pPr indent="0" lvl="0" marL="465137"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0"/>
              </a:spcBef>
              <a:spcAft>
                <a:spcPts val="0"/>
              </a:spcAft>
              <a:buNone/>
            </a:pPr>
            <a:r>
              <a:t/>
            </a:r>
            <a:endParaRPr sz="2000"/>
          </a:p>
        </p:txBody>
      </p:sp>
      <p:sp>
        <p:nvSpPr>
          <p:cNvPr id="675" name="Google Shape;675;p100"/>
          <p:cNvSpPr txBox="1"/>
          <p:nvPr>
            <p:ph type="title"/>
          </p:nvPr>
        </p:nvSpPr>
        <p:spPr>
          <a:xfrm>
            <a:off x="533400" y="187309"/>
            <a:ext cx="8229600" cy="55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ጸሎተ ፈትቶ | Tselote Fetito | Prayer of Fraction </a:t>
            </a:r>
            <a:endParaRPr sz="3000"/>
          </a:p>
        </p:txBody>
      </p:sp>
    </p:spTree>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0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81" name="Google Shape;681;p101"/>
          <p:cNvSpPr txBox="1"/>
          <p:nvPr>
            <p:ph idx="1" type="body"/>
          </p:nvPr>
        </p:nvSpPr>
        <p:spPr>
          <a:xfrm>
            <a:off x="293725" y="333350"/>
            <a:ext cx="4431900" cy="4591200"/>
          </a:xfrm>
          <a:prstGeom prst="rect">
            <a:avLst/>
          </a:prstGeom>
          <a:noFill/>
          <a:ln>
            <a:noFill/>
          </a:ln>
        </p:spPr>
        <p:txBody>
          <a:bodyPr anchorCtr="0" anchor="t" bIns="46025" lIns="92075" spcFirstLastPara="1" rIns="92075" wrap="square" tIns="46025">
            <a:noAutofit/>
          </a:bodyPr>
          <a:lstStyle/>
          <a:p>
            <a:pPr indent="-395287" lvl="0" marL="465137" marR="0" rtl="0" algn="l">
              <a:lnSpc>
                <a:spcPct val="100000"/>
              </a:lnSpc>
              <a:spcBef>
                <a:spcPts val="0"/>
              </a:spcBef>
              <a:spcAft>
                <a:spcPts val="0"/>
              </a:spcAft>
              <a:buClr>
                <a:srgbClr val="33CC33"/>
              </a:buClr>
              <a:buSzPts val="2300"/>
              <a:buChar char="❖"/>
            </a:pPr>
            <a:r>
              <a:rPr lang="en" sz="2300" u="sng">
                <a:solidFill>
                  <a:schemeClr val="lt2"/>
                </a:solidFill>
              </a:rPr>
              <a:t>ካ</a:t>
            </a:r>
            <a:r>
              <a:rPr b="0" i="0" lang="en" sz="2300" u="none">
                <a:solidFill>
                  <a:schemeClr val="lt2"/>
                </a:solidFill>
                <a:latin typeface="Arial"/>
                <a:ea typeface="Arial"/>
                <a:cs typeface="Arial"/>
                <a:sym typeface="Arial"/>
              </a:rPr>
              <a:t>፡</a:t>
            </a:r>
            <a:r>
              <a:rPr b="0" i="0" lang="en" sz="2300" u="none">
                <a:solidFill>
                  <a:srgbClr val="FFFF00"/>
                </a:solidFill>
                <a:latin typeface="Arial"/>
                <a:ea typeface="Arial"/>
                <a:cs typeface="Arial"/>
                <a:sym typeface="Arial"/>
              </a:rPr>
              <a:t> </a:t>
            </a:r>
            <a:r>
              <a:rPr lang="en" sz="2300">
                <a:solidFill>
                  <a:srgbClr val="FFFF00"/>
                </a:solidFill>
              </a:rPr>
              <a:t>ወኩን ዐቃቤ ትእዛዝየ ወቃለ ዚአየ ዘነገርኩከ ወአነ እሁቦሙ ምድረ ለደቂቅከ ወአበዝኆሙ ለዘርዕከ ከመ ኮከበ ሰማይ ወከመ ኆሃ ዘድንጋገ ባሕር።</a:t>
            </a:r>
            <a:endParaRPr sz="2300"/>
          </a:p>
          <a:p>
            <a:pPr indent="-407987" lvl="0" marL="465137" marR="0" rtl="0" algn="l">
              <a:lnSpc>
                <a:spcPct val="100000"/>
              </a:lnSpc>
              <a:spcBef>
                <a:spcPts val="640"/>
              </a:spcBef>
              <a:spcAft>
                <a:spcPts val="0"/>
              </a:spcAft>
              <a:buClr>
                <a:srgbClr val="FFFFFF"/>
              </a:buClr>
              <a:buSzPts val="2300"/>
              <a:buChar char="❖"/>
            </a:pPr>
            <a:r>
              <a:rPr lang="en" sz="2300">
                <a:solidFill>
                  <a:srgbClr val="FFFFFF"/>
                </a:solidFill>
              </a:rPr>
              <a:t>ነቲ ዝነገርኩኻ ቓለይን ትእዛዘይን ሓላዊ ኩን። አነ ኸኣ ንደቅኻ ምድሪ ኽህቦም እየ። ንዘርእኻ ድማ ኽም ኾኸብ ሰማይን ከም ኣብ ወሰን ባሕሪ ዘሎ ሑፃን ከብዝኆም እየ።</a:t>
            </a:r>
            <a:endParaRPr b="0" i="0" sz="23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3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300" u="none">
              <a:solidFill>
                <a:schemeClr val="lt1"/>
              </a:solidFill>
              <a:latin typeface="Arial"/>
              <a:ea typeface="Arial"/>
              <a:cs typeface="Arial"/>
              <a:sym typeface="Arial"/>
            </a:endParaRPr>
          </a:p>
        </p:txBody>
      </p:sp>
      <p:sp>
        <p:nvSpPr>
          <p:cNvPr id="682" name="Google Shape;682;p101"/>
          <p:cNvSpPr txBox="1"/>
          <p:nvPr/>
        </p:nvSpPr>
        <p:spPr>
          <a:xfrm>
            <a:off x="4250625" y="159956"/>
            <a:ext cx="4480200" cy="46431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we-kun aqabie ti’izaziye we-qale zīaye ze-negerkuke we-ane ihubomu midre le-deqīqike we-abezinomu le-zerike keme kokebe semay we-keme noha ze-din’gage bahir:: </a:t>
            </a:r>
            <a:endParaRPr sz="2100">
              <a:solidFill>
                <a:srgbClr val="00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lang="en" sz="2100">
                <a:solidFill>
                  <a:schemeClr val="lt1"/>
                </a:solidFill>
              </a:rPr>
              <a:t> </a:t>
            </a:r>
            <a:r>
              <a:rPr lang="en" sz="2100">
                <a:solidFill>
                  <a:schemeClr val="lt2"/>
                </a:solidFill>
              </a:rPr>
              <a:t>Keep My commandment and My word which I have spoken to you and I will grant the earth to your children and multiply your seed like the stars of heaven and the sand of the sea.</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0"/>
              </a:spcBef>
              <a:spcAft>
                <a:spcPts val="0"/>
              </a:spcAft>
              <a:buNone/>
            </a:pPr>
            <a:r>
              <a:t/>
            </a:r>
            <a:endParaRPr sz="2100"/>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88" name="Google Shape;688;p102"/>
          <p:cNvSpPr txBox="1"/>
          <p:nvPr>
            <p:ph idx="1" type="body"/>
          </p:nvPr>
        </p:nvSpPr>
        <p:spPr>
          <a:xfrm>
            <a:off x="293725" y="333350"/>
            <a:ext cx="4794900" cy="4591200"/>
          </a:xfrm>
          <a:prstGeom prst="rect">
            <a:avLst/>
          </a:prstGeom>
          <a:noFill/>
          <a:ln>
            <a:noFill/>
          </a:ln>
        </p:spPr>
        <p:txBody>
          <a:bodyPr anchorCtr="0" anchor="t" bIns="46025" lIns="92075" spcFirstLastPara="1" rIns="92075" wrap="square" tIns="46025">
            <a:noAutofit/>
          </a:bodyPr>
          <a:lstStyle/>
          <a:p>
            <a:pPr indent="-357187" lvl="0" marL="465137" marR="0" rtl="0" algn="l">
              <a:lnSpc>
                <a:spcPct val="100000"/>
              </a:lnSpc>
              <a:spcBef>
                <a:spcPts val="0"/>
              </a:spcBef>
              <a:spcAft>
                <a:spcPts val="0"/>
              </a:spcAft>
              <a:buClr>
                <a:srgbClr val="33CC33"/>
              </a:buClr>
              <a:buSzPts val="1700"/>
              <a:buChar char="❖"/>
            </a:pPr>
            <a:r>
              <a:rPr lang="en" sz="1700" u="sng">
                <a:solidFill>
                  <a:schemeClr val="lt2"/>
                </a:solidFill>
              </a:rPr>
              <a:t>ካ</a:t>
            </a:r>
            <a:r>
              <a:rPr b="0" i="0" lang="en" sz="1700" u="none">
                <a:solidFill>
                  <a:schemeClr val="lt2"/>
                </a:solidFill>
                <a:latin typeface="Arial"/>
                <a:ea typeface="Arial"/>
                <a:cs typeface="Arial"/>
                <a:sym typeface="Arial"/>
              </a:rPr>
              <a:t>፡</a:t>
            </a:r>
            <a:r>
              <a:rPr b="0" i="0" lang="en" sz="1700" u="none">
                <a:solidFill>
                  <a:srgbClr val="FFFF00"/>
                </a:solidFill>
                <a:latin typeface="Arial"/>
                <a:ea typeface="Arial"/>
                <a:cs typeface="Arial"/>
                <a:sym typeface="Arial"/>
              </a:rPr>
              <a:t> </a:t>
            </a:r>
            <a:r>
              <a:rPr lang="en" sz="1700">
                <a:solidFill>
                  <a:srgbClr val="FFFF00"/>
                </a:solidFill>
              </a:rPr>
              <a:t>ተንሥእ ኦ አብርሃም ወንሣእ መሶበ ኅብስት ወጻሕበ ወይን ወግበር ሐፂነ ወ፪ተ እምደቂቅከ ምስሌከ ወዕርግ ዲበ ደብር ወጽውዖ ለካህን ዘስሙ መልከጼዴቅ ወጸውዖ ፫ተ ጊዜ እንዘ ትብል ኦ ብእሴ እግዚአብሔር ኦ ብእሴ እግዚአብሔር ኦ ብእሴ እግዚአብሔር ። ወሶቤሃ ይወጽእ ብእሲ ዘምፍርህ ጥቀ ወሶበ ርኢኮ ኢትፍራህ።</a:t>
            </a:r>
            <a:endParaRPr sz="1700"/>
          </a:p>
          <a:p>
            <a:pPr indent="-369887" lvl="0" marL="465137" marR="0" rtl="0" algn="l">
              <a:lnSpc>
                <a:spcPct val="100000"/>
              </a:lnSpc>
              <a:spcBef>
                <a:spcPts val="640"/>
              </a:spcBef>
              <a:spcAft>
                <a:spcPts val="0"/>
              </a:spcAft>
              <a:buClr>
                <a:srgbClr val="FFFFFF"/>
              </a:buClr>
              <a:buSzPts val="1700"/>
              <a:buChar char="❖"/>
            </a:pPr>
            <a:r>
              <a:rPr lang="en" sz="1700">
                <a:solidFill>
                  <a:srgbClr val="FFFFFF"/>
                </a:solidFill>
              </a:rPr>
              <a:t>ኦ ኣብርሃም ተንሥእ ኅብስቲ ዘለዎ መሶብን ወይኒ ዘለዎ ሳርማን ኃዝ መቑረጺ ግበር ካብቶም ኣገልገልትኻ ኽልተ ምሳኻ ኂዝካ ናብቲ እምባ ውፃእ። ነቲ መልከ ጼዴቅ ዚበሃል ካ ከአ “ኦ ናይ እግዚአብሔር ሰብ </a:t>
            </a:r>
            <a:r>
              <a:rPr lang="en" sz="1700">
                <a:solidFill>
                  <a:schemeClr val="lt2"/>
                </a:solidFill>
              </a:rPr>
              <a:t>ኦ ናይ እግዚአብሔር ሰብ ኦ ናይ እግዚአብሔር ሰብ</a:t>
            </a:r>
            <a:r>
              <a:rPr lang="en" sz="1700">
                <a:solidFill>
                  <a:srgbClr val="FFFFFF"/>
                </a:solidFill>
              </a:rPr>
              <a:t>” እንበልካ ፫ተ ጊዜ ጸወዓዮ። ሽዑ ኣዝዩ ዜፍርህ ሰብ ኪወፅእ እዩ ምስ ረአኻዮ ኸኣ ኣይትፍራ።</a:t>
            </a:r>
            <a:endParaRPr b="0" i="0" sz="1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7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700" u="none">
              <a:solidFill>
                <a:schemeClr val="lt1"/>
              </a:solidFill>
              <a:latin typeface="Arial"/>
              <a:ea typeface="Arial"/>
              <a:cs typeface="Arial"/>
              <a:sym typeface="Arial"/>
            </a:endParaRPr>
          </a:p>
        </p:txBody>
      </p:sp>
      <p:sp>
        <p:nvSpPr>
          <p:cNvPr id="689" name="Google Shape;689;p102"/>
          <p:cNvSpPr txBox="1"/>
          <p:nvPr/>
        </p:nvSpPr>
        <p:spPr>
          <a:xfrm>
            <a:off x="4472825" y="153544"/>
            <a:ext cx="4429500" cy="4764000"/>
          </a:xfrm>
          <a:prstGeom prst="rect">
            <a:avLst/>
          </a:prstGeom>
          <a:noFill/>
          <a:ln>
            <a:noFill/>
          </a:ln>
        </p:spPr>
        <p:txBody>
          <a:bodyPr anchorCtr="0" anchor="t" bIns="91425" lIns="91425" spcFirstLastPara="1" rIns="91425" wrap="square" tIns="91425">
            <a:noAutofit/>
          </a:bodyPr>
          <a:lstStyle/>
          <a:p>
            <a:pPr indent="-363537" lvl="0" marL="465137" rtl="0" algn="l">
              <a:spcBef>
                <a:spcPts val="640"/>
              </a:spcBef>
              <a:spcAft>
                <a:spcPts val="0"/>
              </a:spcAft>
              <a:buClr>
                <a:srgbClr val="0000FF"/>
              </a:buClr>
              <a:buSzPts val="1600"/>
              <a:buFont typeface="Noto Sans Symbols"/>
              <a:buChar char="❖"/>
            </a:pPr>
            <a:r>
              <a:rPr lang="en" sz="1600" u="sng">
                <a:solidFill>
                  <a:schemeClr val="lt2"/>
                </a:solidFill>
              </a:rPr>
              <a:t>K</a:t>
            </a:r>
            <a:r>
              <a:rPr lang="en" sz="1600">
                <a:solidFill>
                  <a:schemeClr val="lt2"/>
                </a:solidFill>
              </a:rPr>
              <a:t>: </a:t>
            </a:r>
            <a:r>
              <a:rPr lang="en" sz="1600">
                <a:solidFill>
                  <a:srgbClr val="FFFF00"/>
                </a:solidFill>
              </a:rPr>
              <a:t>tensi O abriham we-nisa mesobe hibist we-tsahibe weyn we-giber hatsīn we-kilieite im-deqīqike mislieke we-irig dībe debr we-tsiwio le-kahin ze-simu melketsiediq we-tsewio seleste gīzie inze tibil o bi’isie Igzīabhie</a:t>
            </a:r>
            <a:r>
              <a:rPr lang="en" sz="1600" u="sng">
                <a:solidFill>
                  <a:srgbClr val="FFFF00"/>
                </a:solidFill>
              </a:rPr>
              <a:t>r </a:t>
            </a:r>
            <a:r>
              <a:rPr lang="en" sz="1600">
                <a:solidFill>
                  <a:srgbClr val="FFFF00"/>
                </a:solidFill>
              </a:rPr>
              <a:t>o bi’isie Igzīabhie</a:t>
            </a:r>
            <a:r>
              <a:rPr lang="en" sz="1600" u="sng">
                <a:solidFill>
                  <a:srgbClr val="FFFF00"/>
                </a:solidFill>
              </a:rPr>
              <a:t>r </a:t>
            </a:r>
            <a:r>
              <a:rPr lang="en" sz="1600">
                <a:solidFill>
                  <a:srgbClr val="FFFF00"/>
                </a:solidFill>
              </a:rPr>
              <a:t>o bi’isie Igzīabhie</a:t>
            </a:r>
            <a:r>
              <a:rPr lang="en" sz="1600" u="sng">
                <a:solidFill>
                  <a:srgbClr val="FFFF00"/>
                </a:solidFill>
              </a:rPr>
              <a:t>r </a:t>
            </a:r>
            <a:r>
              <a:rPr lang="en" sz="1600">
                <a:solidFill>
                  <a:srgbClr val="FFFF00"/>
                </a:solidFill>
              </a:rPr>
              <a:t>:: we-sobieha yiwetsi bi’isī ze-mif’rih Tiqe we-sobe ri’īko ītifrah::</a:t>
            </a:r>
            <a:endParaRPr sz="1600">
              <a:solidFill>
                <a:srgbClr val="00FF00"/>
              </a:solidFill>
            </a:endParaRPr>
          </a:p>
          <a:p>
            <a:pPr indent="-312737" lvl="0" marL="465137" rtl="0" algn="l">
              <a:spcBef>
                <a:spcPts val="800"/>
              </a:spcBef>
              <a:spcAft>
                <a:spcPts val="0"/>
              </a:spcAft>
              <a:buClr>
                <a:srgbClr val="FF0000"/>
              </a:buClr>
              <a:buSzPts val="1600"/>
              <a:buFont typeface="Noto Sans Symbols"/>
              <a:buChar char="❖"/>
            </a:pPr>
            <a:r>
              <a:rPr lang="en" sz="1600" u="sng">
                <a:solidFill>
                  <a:srgbClr val="FFFF00"/>
                </a:solidFill>
              </a:rPr>
              <a:t>Pr</a:t>
            </a:r>
            <a:r>
              <a:rPr lang="en" sz="1600">
                <a:solidFill>
                  <a:srgbClr val="FFFF00"/>
                </a:solidFill>
              </a:rPr>
              <a:t>:</a:t>
            </a:r>
            <a:r>
              <a:rPr lang="en" sz="1600">
                <a:solidFill>
                  <a:schemeClr val="lt1"/>
                </a:solidFill>
              </a:rPr>
              <a:t> </a:t>
            </a:r>
            <a:r>
              <a:rPr lang="en" sz="1600">
                <a:solidFill>
                  <a:schemeClr val="lt2"/>
                </a:solidFill>
              </a:rPr>
              <a:t>Stand up, O Abraham, and take a platter of bread and a vial of wine, make a pair of scissors, take with thee two of your household and mount the mountain and call the Pr who is called Melchisedec, call him three times saying, </a:t>
            </a:r>
            <a:r>
              <a:rPr lang="en" sz="1600" u="sng">
                <a:solidFill>
                  <a:schemeClr val="lt2"/>
                </a:solidFill>
              </a:rPr>
              <a:t>O man of God</a:t>
            </a:r>
            <a:r>
              <a:rPr lang="en" sz="1600">
                <a:solidFill>
                  <a:schemeClr val="lt2"/>
                </a:solidFill>
              </a:rPr>
              <a:t>. At that time  there will come a fearful man;  when  you see him do not be afraid.</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800"/>
              </a:spcBef>
              <a:spcAft>
                <a:spcPts val="0"/>
              </a:spcAft>
              <a:buNone/>
            </a:pPr>
            <a:r>
              <a:t/>
            </a:r>
            <a:endParaRPr sz="1600">
              <a:solidFill>
                <a:schemeClr val="lt2"/>
              </a:solidFill>
            </a:endParaRPr>
          </a:p>
          <a:p>
            <a:pPr indent="0" lvl="0" marL="0" rtl="0" algn="l">
              <a:spcBef>
                <a:spcPts val="0"/>
              </a:spcBef>
              <a:spcAft>
                <a:spcPts val="0"/>
              </a:spcAft>
              <a:buNone/>
            </a:pPr>
            <a:r>
              <a:t/>
            </a:r>
            <a:endParaRPr sz="1600"/>
          </a:p>
        </p:txBody>
      </p:sp>
    </p:spTree>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0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695" name="Google Shape;695;p103"/>
          <p:cNvSpPr txBox="1"/>
          <p:nvPr>
            <p:ph idx="1" type="body"/>
          </p:nvPr>
        </p:nvSpPr>
        <p:spPr>
          <a:xfrm>
            <a:off x="266125" y="200000"/>
            <a:ext cx="4594800" cy="4591200"/>
          </a:xfrm>
          <a:prstGeom prst="rect">
            <a:avLst/>
          </a:prstGeom>
          <a:noFill/>
          <a:ln>
            <a:noFill/>
          </a:ln>
        </p:spPr>
        <p:txBody>
          <a:bodyPr anchorCtr="0" anchor="t" bIns="46025" lIns="92075" spcFirstLastPara="1" rIns="92075" wrap="square" tIns="46025">
            <a:noAutofit/>
          </a:bodyPr>
          <a:lstStyle/>
          <a:p>
            <a:pPr indent="-357187" lvl="0" marL="465137" marR="0" rtl="0" algn="l">
              <a:lnSpc>
                <a:spcPct val="100000"/>
              </a:lnSpc>
              <a:spcBef>
                <a:spcPts val="0"/>
              </a:spcBef>
              <a:spcAft>
                <a:spcPts val="0"/>
              </a:spcAft>
              <a:buClr>
                <a:srgbClr val="33CC33"/>
              </a:buClr>
              <a:buSzPts val="1700"/>
              <a:buChar char="❖"/>
            </a:pPr>
            <a:r>
              <a:rPr lang="en" sz="1700" u="sng">
                <a:solidFill>
                  <a:schemeClr val="lt2"/>
                </a:solidFill>
              </a:rPr>
              <a:t>ካ</a:t>
            </a:r>
            <a:r>
              <a:rPr b="0" i="0" lang="en" sz="1700" u="none">
                <a:solidFill>
                  <a:schemeClr val="lt2"/>
                </a:solidFill>
                <a:latin typeface="Arial"/>
                <a:ea typeface="Arial"/>
                <a:cs typeface="Arial"/>
                <a:sym typeface="Arial"/>
              </a:rPr>
              <a:t>፡</a:t>
            </a:r>
            <a:r>
              <a:rPr b="0" i="0" lang="en" sz="1700" u="none">
                <a:solidFill>
                  <a:srgbClr val="FFFF00"/>
                </a:solidFill>
                <a:latin typeface="Arial"/>
                <a:ea typeface="Arial"/>
                <a:cs typeface="Arial"/>
                <a:sym typeface="Arial"/>
              </a:rPr>
              <a:t> </a:t>
            </a:r>
            <a:r>
              <a:rPr lang="en" sz="1700">
                <a:solidFill>
                  <a:srgbClr val="FFFF00"/>
                </a:solidFill>
              </a:rPr>
              <a:t>ወተንሥአ አብርሃም በከመ ነበቦ እግዚአብሔር ወነሥአ ምስሌሁ መሶበ ኅብስት ወጻሕበ ወይን ወክልኤተ እምደቂቁ። ወገብረ ሐፂነ ወዐርገ ዲበ ደብር ወጸርሐ እንዘ ይብል ኦ ብእሴ እግዚአብሔር ኦ ብእሴ እግዚአብሔር ኦ ብእሴ እግዚአብሔር ፃእ። ወእምዝ ወፅአ ብእሲ ዘመፍርህ በሕቁ ወሶበ ርእዮ አብርሃም ወድቀ በገጹ ወኮነ ከመ ምውት።</a:t>
            </a:r>
            <a:endParaRPr sz="1700"/>
          </a:p>
          <a:p>
            <a:pPr indent="-369887" lvl="0" marL="465137" marR="0" rtl="0" algn="l">
              <a:lnSpc>
                <a:spcPct val="100000"/>
              </a:lnSpc>
              <a:spcBef>
                <a:spcPts val="640"/>
              </a:spcBef>
              <a:spcAft>
                <a:spcPts val="0"/>
              </a:spcAft>
              <a:buClr>
                <a:srgbClr val="FFFFFF"/>
              </a:buClr>
              <a:buSzPts val="1700"/>
              <a:buChar char="❖"/>
            </a:pPr>
            <a:r>
              <a:rPr lang="en" sz="1700">
                <a:solidFill>
                  <a:srgbClr val="FFFFFF"/>
                </a:solidFill>
              </a:rPr>
              <a:t>ኣብርሃም ከኣ ኸምቲ እግዚአብሔር ዝተዛረቦ ተንሥአ ምስኡ ኸኣ ኅብስቲ ዘለዎ መሶብን ወይኒ ዘለዎ ሳርማን ክልተ ኻብ ኣገልገልቱን ተማልአ። ካብ ሓፂን መቑረጺ ገበረ። ናብቲ እምባ ድማ ደየበ። “ኦ ናይ እግዚአብሔር ሰብ “ኦ ናይ እግዚአብሔር ሰብ “ኦ ናይ እግዚአብሔር ሰብ ንዓ ውፃእ” ብድኅርዚ ኣዝዩ ዜፍርህ ሰብ ወፀ ኣብርሃም ድማ ብገጹ ወድቐ ከም ምዉት እውን ኾነ።</a:t>
            </a:r>
            <a:endParaRPr b="0" i="0" sz="1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7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700" u="none">
              <a:solidFill>
                <a:schemeClr val="lt1"/>
              </a:solidFill>
              <a:latin typeface="Arial"/>
              <a:ea typeface="Arial"/>
              <a:cs typeface="Arial"/>
              <a:sym typeface="Arial"/>
            </a:endParaRPr>
          </a:p>
        </p:txBody>
      </p:sp>
      <p:sp>
        <p:nvSpPr>
          <p:cNvPr id="696" name="Google Shape;696;p103"/>
          <p:cNvSpPr txBox="1"/>
          <p:nvPr/>
        </p:nvSpPr>
        <p:spPr>
          <a:xfrm>
            <a:off x="4479225" y="217106"/>
            <a:ext cx="4423200" cy="4643100"/>
          </a:xfrm>
          <a:prstGeom prst="rect">
            <a:avLst/>
          </a:prstGeom>
          <a:noFill/>
          <a:ln>
            <a:noFill/>
          </a:ln>
        </p:spPr>
        <p:txBody>
          <a:bodyPr anchorCtr="0" anchor="t" bIns="91425" lIns="91425" spcFirstLastPara="1" rIns="91425" wrap="square" tIns="91425">
            <a:noAutofit/>
          </a:bodyPr>
          <a:lstStyle/>
          <a:p>
            <a:pPr indent="-357187" lvl="0" marL="465137" rtl="0" algn="l">
              <a:spcBef>
                <a:spcPts val="640"/>
              </a:spcBef>
              <a:spcAft>
                <a:spcPts val="0"/>
              </a:spcAft>
              <a:buClr>
                <a:srgbClr val="0000FF"/>
              </a:buClr>
              <a:buSzPts val="1500"/>
              <a:buFont typeface="Noto Sans Symbols"/>
              <a:buChar char="❖"/>
            </a:pPr>
            <a:r>
              <a:rPr lang="en" sz="1500" u="sng">
                <a:solidFill>
                  <a:schemeClr val="lt2"/>
                </a:solidFill>
              </a:rPr>
              <a:t>K</a:t>
            </a:r>
            <a:r>
              <a:rPr lang="en" sz="1500">
                <a:solidFill>
                  <a:schemeClr val="lt2"/>
                </a:solidFill>
              </a:rPr>
              <a:t>: </a:t>
            </a:r>
            <a:r>
              <a:rPr lang="en" sz="1500">
                <a:solidFill>
                  <a:srgbClr val="FFFF00"/>
                </a:solidFill>
              </a:rPr>
              <a:t>we-tensia Abriham be-keme nebabo Igzīabhier we-nesa misliehu mesobe hibist we-tsahbe weyn we-kiliete im-seqīqu:: we-gebre hitsīne we-a’irige dībe debr we-tserha inze yibil o bi’isie igzī'abhier o bi’isie Igzīabhier o bi’isie igzī'abhier tsai:: we-imiz wetsa bi’isī ze-mefrih be-haqu we-sobe ri’iyo Abriham wedqe be-getsu we-kone keme miwit:: </a:t>
            </a:r>
            <a:endParaRPr sz="1500">
              <a:solidFill>
                <a:srgbClr val="00FF00"/>
              </a:solidFill>
            </a:endParaRPr>
          </a:p>
          <a:p>
            <a:pPr indent="-306387" lvl="0" marL="465137" rtl="0" algn="l">
              <a:spcBef>
                <a:spcPts val="800"/>
              </a:spcBef>
              <a:spcAft>
                <a:spcPts val="0"/>
              </a:spcAft>
              <a:buClr>
                <a:srgbClr val="FF0000"/>
              </a:buClr>
              <a:buSzPts val="1500"/>
              <a:buFont typeface="Noto Sans Symbols"/>
              <a:buChar char="❖"/>
            </a:pPr>
            <a:r>
              <a:rPr lang="en" sz="1500" u="sng">
                <a:solidFill>
                  <a:srgbClr val="FFFF00"/>
                </a:solidFill>
              </a:rPr>
              <a:t>Pr</a:t>
            </a:r>
            <a:r>
              <a:rPr lang="en" sz="1500">
                <a:solidFill>
                  <a:srgbClr val="FFFF00"/>
                </a:solidFill>
              </a:rPr>
              <a:t>:</a:t>
            </a:r>
            <a:r>
              <a:rPr lang="en" sz="1500">
                <a:solidFill>
                  <a:schemeClr val="lt1"/>
                </a:solidFill>
              </a:rPr>
              <a:t> </a:t>
            </a:r>
            <a:r>
              <a:rPr lang="en" sz="1500">
                <a:solidFill>
                  <a:schemeClr val="lt2"/>
                </a:solidFill>
              </a:rPr>
              <a:t>Abraham stood up as God told him and took with him a platter of bread, a vial of wine and two of his household. He made a pair of scissors, mounted the mountain and cried out saying, O man of God, O man of God, O man of God, come out. Then a very fearful man came out, and when Abraham saw him he fell on his face and became like a dead man.</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800"/>
              </a:spcBef>
              <a:spcAft>
                <a:spcPts val="0"/>
              </a:spcAft>
              <a:buNone/>
            </a:pPr>
            <a:r>
              <a:t/>
            </a:r>
            <a:endParaRPr sz="1500">
              <a:solidFill>
                <a:schemeClr val="lt2"/>
              </a:solidFill>
            </a:endParaRPr>
          </a:p>
          <a:p>
            <a:pPr indent="0" lvl="0" marL="0" rtl="0" algn="l">
              <a:spcBef>
                <a:spcPts val="0"/>
              </a:spcBef>
              <a:spcAft>
                <a:spcPts val="0"/>
              </a:spcAft>
              <a:buNone/>
            </a:pPr>
            <a:r>
              <a:t/>
            </a:r>
            <a:endParaRPr sz="1500"/>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0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02" name="Google Shape;702;p104"/>
          <p:cNvSpPr txBox="1"/>
          <p:nvPr>
            <p:ph idx="1" type="body"/>
          </p:nvPr>
        </p:nvSpPr>
        <p:spPr>
          <a:xfrm>
            <a:off x="293725" y="257150"/>
            <a:ext cx="4520700" cy="4591200"/>
          </a:xfrm>
          <a:prstGeom prst="rect">
            <a:avLst/>
          </a:prstGeom>
          <a:noFill/>
          <a:ln>
            <a:noFill/>
          </a:ln>
        </p:spPr>
        <p:txBody>
          <a:bodyPr anchorCtr="0" anchor="t" bIns="46025" lIns="92075" spcFirstLastPara="1" rIns="92075" wrap="square" tIns="46025">
            <a:noAutofit/>
          </a:bodyPr>
          <a:lstStyle/>
          <a:p>
            <a:pPr indent="-376237" lvl="0" marL="465137" marR="0" rtl="0" algn="l">
              <a:lnSpc>
                <a:spcPct val="100000"/>
              </a:lnSpc>
              <a:spcBef>
                <a:spcPts val="0"/>
              </a:spcBef>
              <a:spcAft>
                <a:spcPts val="0"/>
              </a:spcAft>
              <a:buClr>
                <a:srgbClr val="33CC33"/>
              </a:buClr>
              <a:buSzPts val="2000"/>
              <a:buChar char="❖"/>
            </a:pPr>
            <a:r>
              <a:rPr lang="en" sz="2000" u="sng">
                <a:solidFill>
                  <a:schemeClr val="lt2"/>
                </a:solidFill>
              </a:rPr>
              <a:t>ካ</a:t>
            </a:r>
            <a:r>
              <a:rPr b="0" i="0" lang="en" sz="2000" u="none">
                <a:solidFill>
                  <a:schemeClr val="lt2"/>
                </a:solidFill>
                <a:latin typeface="Arial"/>
                <a:ea typeface="Arial"/>
                <a:cs typeface="Arial"/>
                <a:sym typeface="Arial"/>
              </a:rPr>
              <a:t>፡</a:t>
            </a:r>
            <a:r>
              <a:rPr b="0" i="0" lang="en" sz="2000" u="none">
                <a:solidFill>
                  <a:srgbClr val="FFFF00"/>
                </a:solidFill>
                <a:latin typeface="Arial"/>
                <a:ea typeface="Arial"/>
                <a:cs typeface="Arial"/>
                <a:sym typeface="Arial"/>
              </a:rPr>
              <a:t> </a:t>
            </a:r>
            <a:r>
              <a:rPr lang="en" sz="2000">
                <a:solidFill>
                  <a:srgbClr val="FFFF00"/>
                </a:solidFill>
              </a:rPr>
              <a:t>ወሰፍሐ አዴሁ መልከ ጼዴቅ ወአንሥኦ ወይቤሎ ተንሥእ ኦ አብርሃም ወኢትፍራህ እሰመ እግዚአብሔር ዘፈነወከ ኅቤየ ውእቱ ይቤለኒ ይመጽእ ኀቤከ። ወተንሥአ አብርሃም ወተናገሩ ፪ሆሙ ዕበያቲሁ ለእግዚአብሐር አምላክነ።</a:t>
            </a:r>
            <a:endParaRPr sz="2000"/>
          </a:p>
          <a:p>
            <a:pPr indent="-388937" lvl="0" marL="465137" marR="0" rtl="0" algn="l">
              <a:lnSpc>
                <a:spcPct val="100000"/>
              </a:lnSpc>
              <a:spcBef>
                <a:spcPts val="640"/>
              </a:spcBef>
              <a:spcAft>
                <a:spcPts val="0"/>
              </a:spcAft>
              <a:buClr>
                <a:srgbClr val="FFFFFF"/>
              </a:buClr>
              <a:buSzPts val="2000"/>
              <a:buChar char="❖"/>
            </a:pPr>
            <a:r>
              <a:rPr lang="en" sz="2000">
                <a:solidFill>
                  <a:srgbClr val="FFFFFF"/>
                </a:solidFill>
              </a:rPr>
              <a:t>መልከ ጼዴቕ ኢዱ ዘርጊሑ ኣተንሥኦ ከምዚ እውን ብሎ “ኦ ኣብርሃም እቲ ናባይ ዝሰደደካ እግዚአብሔር ንሱ ‘ ናባኻ ኺመጽእ እዩ’ ኢሉኒ እዩ እሞ ተንሥእ እይትፍራህ” በሎ። ኣብርሃም ተንሥአ ክልቲኦም ድማ ዕቤት እግዚአብሔር ኣምላኽና ተዘራረቡ።</a:t>
            </a:r>
            <a:endParaRPr b="0" i="0" sz="20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0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000" u="none">
              <a:solidFill>
                <a:schemeClr val="lt1"/>
              </a:solidFill>
              <a:latin typeface="Arial"/>
              <a:ea typeface="Arial"/>
              <a:cs typeface="Arial"/>
              <a:sym typeface="Arial"/>
            </a:endParaRPr>
          </a:p>
        </p:txBody>
      </p:sp>
      <p:sp>
        <p:nvSpPr>
          <p:cNvPr id="703" name="Google Shape;703;p104"/>
          <p:cNvSpPr txBox="1"/>
          <p:nvPr/>
        </p:nvSpPr>
        <p:spPr>
          <a:xfrm>
            <a:off x="4326825" y="217106"/>
            <a:ext cx="4572300" cy="4643100"/>
          </a:xfrm>
          <a:prstGeom prst="rect">
            <a:avLst/>
          </a:prstGeom>
          <a:noFill/>
          <a:ln>
            <a:noFill/>
          </a:ln>
        </p:spPr>
        <p:txBody>
          <a:bodyPr anchorCtr="0" anchor="t" bIns="91425" lIns="91425" spcFirstLastPara="1" rIns="91425" wrap="square" tIns="91425">
            <a:noAutofit/>
          </a:bodyPr>
          <a:lstStyle/>
          <a:p>
            <a:pPr indent="-376237" lvl="0" marL="465137" rtl="0" algn="l">
              <a:spcBef>
                <a:spcPts val="640"/>
              </a:spcBef>
              <a:spcAft>
                <a:spcPts val="0"/>
              </a:spcAft>
              <a:buClr>
                <a:srgbClr val="0000FF"/>
              </a:buClr>
              <a:buSzPts val="1800"/>
              <a:buFont typeface="Noto Sans Symbols"/>
              <a:buChar char="❖"/>
            </a:pPr>
            <a:r>
              <a:rPr lang="en" sz="1800" u="sng">
                <a:solidFill>
                  <a:schemeClr val="lt2"/>
                </a:solidFill>
              </a:rPr>
              <a:t>K</a:t>
            </a:r>
            <a:r>
              <a:rPr lang="en" sz="1800">
                <a:solidFill>
                  <a:schemeClr val="lt2"/>
                </a:solidFill>
              </a:rPr>
              <a:t>: </a:t>
            </a:r>
            <a:r>
              <a:rPr lang="en" sz="1800">
                <a:solidFill>
                  <a:srgbClr val="FFFF00"/>
                </a:solidFill>
              </a:rPr>
              <a:t>we-sifha idiehu melkitsiediq we-ansio we-yibielo tensi o abriham we-ītifrah isme Igzīabhier ze-feneweke habieye wi’itu yibielenī yimtsi habieke:: we-tensia Abriham we-tenageru kilietihomu ibeyatīhu leigzī'abhier amlakine::</a:t>
            </a:r>
            <a:endParaRPr sz="1800">
              <a:solidFill>
                <a:srgbClr val="00FF00"/>
              </a:solidFill>
            </a:endParaRPr>
          </a:p>
          <a:p>
            <a:pPr indent="-325437" lvl="0" marL="465137" rtl="0" algn="l">
              <a:spcBef>
                <a:spcPts val="800"/>
              </a:spcBef>
              <a:spcAft>
                <a:spcPts val="0"/>
              </a:spcAft>
              <a:buClr>
                <a:srgbClr val="FF0000"/>
              </a:buClr>
              <a:buSzPts val="1800"/>
              <a:buFont typeface="Noto Sans Symbols"/>
              <a:buChar char="❖"/>
            </a:pPr>
            <a:r>
              <a:rPr lang="en" sz="1800" u="sng">
                <a:solidFill>
                  <a:srgbClr val="FFFF00"/>
                </a:solidFill>
              </a:rPr>
              <a:t>Pr</a:t>
            </a:r>
            <a:r>
              <a:rPr lang="en" sz="1800">
                <a:solidFill>
                  <a:srgbClr val="FFFF00"/>
                </a:solidFill>
              </a:rPr>
              <a:t>:</a:t>
            </a:r>
            <a:r>
              <a:rPr lang="en" sz="1800">
                <a:solidFill>
                  <a:schemeClr val="lt1"/>
                </a:solidFill>
              </a:rPr>
              <a:t> </a:t>
            </a:r>
            <a:r>
              <a:rPr lang="en" sz="1800">
                <a:solidFill>
                  <a:schemeClr val="lt2"/>
                </a:solidFill>
              </a:rPr>
              <a:t>And Melchisedec stretched forth his hands and raised him saying, "Stand up, O Abraham, and do not be  afraid, because God Who sent you unto me, told me that you would come unto me." And Abraham stood up, and both spoke together about the greatness of the Lord our God.</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800"/>
              </a:spcBef>
              <a:spcAft>
                <a:spcPts val="0"/>
              </a:spcAft>
              <a:buNone/>
            </a:pPr>
            <a:r>
              <a:t/>
            </a:r>
            <a:endParaRPr sz="1800">
              <a:solidFill>
                <a:schemeClr val="lt2"/>
              </a:solidFill>
            </a:endParaRPr>
          </a:p>
          <a:p>
            <a:pPr indent="0" lvl="0" marL="0" rtl="0" algn="l">
              <a:spcBef>
                <a:spcPts val="0"/>
              </a:spcBef>
              <a:spcAft>
                <a:spcPts val="0"/>
              </a:spcAft>
              <a:buNone/>
            </a:pPr>
            <a:r>
              <a:t/>
            </a:r>
            <a:endParaRPr sz="1800"/>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03" name="Google Shape;203;p33"/>
          <p:cNvSpPr txBox="1"/>
          <p:nvPr>
            <p:ph idx="1" type="body"/>
          </p:nvPr>
        </p:nvSpPr>
        <p:spPr>
          <a:xfrm>
            <a:off x="421625" y="333338"/>
            <a:ext cx="4520700" cy="4591200"/>
          </a:xfrm>
          <a:prstGeom prst="rect">
            <a:avLst/>
          </a:prstGeom>
          <a:noFill/>
          <a:ln>
            <a:noFill/>
          </a:ln>
        </p:spPr>
        <p:txBody>
          <a:bodyPr anchorCtr="0" anchor="t" bIns="46025" lIns="92075" spcFirstLastPara="1" rIns="92075" wrap="square" tIns="46025">
            <a:noAutofit/>
          </a:bodyPr>
          <a:lstStyle/>
          <a:p>
            <a:pPr indent="-420687" lvl="0" marL="465137" marR="0" rtl="0" algn="l">
              <a:lnSpc>
                <a:spcPct val="100000"/>
              </a:lnSpc>
              <a:spcBef>
                <a:spcPts val="0"/>
              </a:spcBef>
              <a:spcAft>
                <a:spcPts val="0"/>
              </a:spcAft>
              <a:buClr>
                <a:srgbClr val="33CC33"/>
              </a:buClr>
              <a:buSzPts val="2700"/>
              <a:buChar char="❖"/>
            </a:pPr>
            <a:r>
              <a:rPr lang="en" sz="2700" u="sng">
                <a:solidFill>
                  <a:schemeClr val="lt2"/>
                </a:solidFill>
              </a:rPr>
              <a:t>ካ</a:t>
            </a:r>
            <a:r>
              <a:rPr b="0" i="0" lang="en" sz="2700" u="none">
                <a:solidFill>
                  <a:schemeClr val="lt2"/>
                </a:solidFill>
                <a:latin typeface="Arial"/>
                <a:ea typeface="Arial"/>
                <a:cs typeface="Arial"/>
                <a:sym typeface="Arial"/>
              </a:rPr>
              <a:t>፡</a:t>
            </a:r>
            <a:r>
              <a:rPr b="0" i="0" lang="en" sz="2700" u="none">
                <a:solidFill>
                  <a:srgbClr val="FFFF00"/>
                </a:solidFill>
                <a:latin typeface="Arial"/>
                <a:ea typeface="Arial"/>
                <a:cs typeface="Arial"/>
                <a:sym typeface="Arial"/>
              </a:rPr>
              <a:t> </a:t>
            </a:r>
            <a:r>
              <a:rPr lang="en" sz="2700">
                <a:solidFill>
                  <a:srgbClr val="FFFF00"/>
                </a:solidFill>
              </a:rPr>
              <a:t>ነአኲቶ ለገባሬ ሠናያት ላዕሌነ እግዚአብሔር መሐሪ አቡሁ ለእግዚእነ ወአምላክነ ወመድኃኒነ ኢየሱስ ክርስቶስ።</a:t>
            </a:r>
            <a:endParaRPr sz="2700"/>
          </a:p>
          <a:p>
            <a:pPr indent="-433387" lvl="0" marL="465137" marR="0" rtl="0" algn="l">
              <a:lnSpc>
                <a:spcPct val="100000"/>
              </a:lnSpc>
              <a:spcBef>
                <a:spcPts val="640"/>
              </a:spcBef>
              <a:spcAft>
                <a:spcPts val="0"/>
              </a:spcAft>
              <a:buClr>
                <a:srgbClr val="FFFFFF"/>
              </a:buClr>
              <a:buSzPts val="2700"/>
              <a:buChar char="❖"/>
            </a:pPr>
            <a:r>
              <a:rPr lang="en" sz="2700">
                <a:solidFill>
                  <a:srgbClr val="FFFFFF"/>
                </a:solidFill>
              </a:rPr>
              <a:t>ሠናያት ንዝገበረልና መሓሪ እግዚኣብሔር ኣቡኡ ንጐይታናን ኣምላኽናን መድኃኒናን ኢየሱስ ክርስቶስ ነመስግኖ ኣሎና።</a:t>
            </a:r>
            <a:endParaRPr b="0" i="0" sz="27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7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700" u="none">
              <a:solidFill>
                <a:schemeClr val="lt1"/>
              </a:solidFill>
              <a:latin typeface="Arial"/>
              <a:ea typeface="Arial"/>
              <a:cs typeface="Arial"/>
              <a:sym typeface="Arial"/>
            </a:endParaRPr>
          </a:p>
        </p:txBody>
      </p:sp>
      <p:sp>
        <p:nvSpPr>
          <p:cNvPr id="204" name="Google Shape;204;p33"/>
          <p:cNvSpPr txBox="1"/>
          <p:nvPr/>
        </p:nvSpPr>
        <p:spPr>
          <a:xfrm>
            <a:off x="4552000" y="198056"/>
            <a:ext cx="4317300" cy="4643100"/>
          </a:xfrm>
          <a:prstGeom prst="rect">
            <a:avLst/>
          </a:prstGeom>
          <a:noFill/>
          <a:ln>
            <a:noFill/>
          </a:ln>
        </p:spPr>
        <p:txBody>
          <a:bodyPr anchorCtr="0" anchor="t" bIns="91425" lIns="91425" spcFirstLastPara="1" rIns="91425" wrap="square" tIns="91425">
            <a:noAutofit/>
          </a:bodyPr>
          <a:lstStyle/>
          <a:p>
            <a:pPr indent="-427037" lvl="0" marL="465137" rtl="0" algn="l">
              <a:spcBef>
                <a:spcPts val="640"/>
              </a:spcBef>
              <a:spcAft>
                <a:spcPts val="0"/>
              </a:spcAft>
              <a:buClr>
                <a:srgbClr val="0000FF"/>
              </a:buClr>
              <a:buSzPts val="2600"/>
              <a:buFont typeface="Noto Sans Symbols"/>
              <a:buChar char="❖"/>
            </a:pPr>
            <a:r>
              <a:rPr lang="en" sz="2600" u="sng">
                <a:solidFill>
                  <a:schemeClr val="lt2"/>
                </a:solidFill>
              </a:rPr>
              <a:t>K</a:t>
            </a:r>
            <a:r>
              <a:rPr lang="en" sz="2600">
                <a:solidFill>
                  <a:schemeClr val="lt2"/>
                </a:solidFill>
              </a:rPr>
              <a:t>: </a:t>
            </a:r>
            <a:r>
              <a:rPr lang="en" sz="2600">
                <a:solidFill>
                  <a:srgbClr val="FFFF00"/>
                </a:solidFill>
              </a:rPr>
              <a:t>ne’akuto le-gebarie senayat la’iliene Igzīabhier meharī abuhu leIgzī’ine we-Amlakine we-Medhanīene Īyesus Kristos</a:t>
            </a:r>
            <a:endParaRPr sz="2600">
              <a:solidFill>
                <a:srgbClr val="00FF00"/>
              </a:solidFill>
            </a:endParaRPr>
          </a:p>
          <a:p>
            <a:pPr indent="-376237" lvl="0" marL="465137" rtl="0" algn="l">
              <a:spcBef>
                <a:spcPts val="800"/>
              </a:spcBef>
              <a:spcAft>
                <a:spcPts val="0"/>
              </a:spcAft>
              <a:buClr>
                <a:srgbClr val="FF0000"/>
              </a:buClr>
              <a:buSzPts val="2600"/>
              <a:buFont typeface="Noto Sans Symbols"/>
              <a:buChar char="❖"/>
            </a:pPr>
            <a:r>
              <a:rPr lang="en" sz="2600" u="sng">
                <a:solidFill>
                  <a:srgbClr val="FFFF00"/>
                </a:solidFill>
              </a:rPr>
              <a:t>Pr</a:t>
            </a:r>
            <a:r>
              <a:rPr lang="en" sz="2600">
                <a:solidFill>
                  <a:srgbClr val="FFFF00"/>
                </a:solidFill>
              </a:rPr>
              <a:t>:</a:t>
            </a:r>
            <a:r>
              <a:rPr lang="en" sz="2600">
                <a:solidFill>
                  <a:schemeClr val="lt1"/>
                </a:solidFill>
              </a:rPr>
              <a:t> </a:t>
            </a:r>
            <a:r>
              <a:rPr lang="en" sz="2600">
                <a:solidFill>
                  <a:schemeClr val="lt2"/>
                </a:solidFill>
              </a:rPr>
              <a:t>We give thanks unto our benefactor, the merciful God, Father of our Lord, God, and Saviour Jesus Christ.</a:t>
            </a:r>
            <a:endParaRPr sz="2600">
              <a:solidFill>
                <a:schemeClr val="lt2"/>
              </a:solidFill>
            </a:endParaRPr>
          </a:p>
          <a:p>
            <a:pPr indent="0" lvl="0" marL="465137"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800"/>
              </a:spcBef>
              <a:spcAft>
                <a:spcPts val="0"/>
              </a:spcAft>
              <a:buNone/>
            </a:pPr>
            <a:r>
              <a:t/>
            </a:r>
            <a:endParaRPr sz="2600">
              <a:solidFill>
                <a:schemeClr val="lt2"/>
              </a:solidFill>
            </a:endParaRPr>
          </a:p>
          <a:p>
            <a:pPr indent="0" lvl="0" marL="0" rtl="0" algn="l">
              <a:spcBef>
                <a:spcPts val="0"/>
              </a:spcBef>
              <a:spcAft>
                <a:spcPts val="0"/>
              </a:spcAft>
              <a:buNone/>
            </a:pPr>
            <a:r>
              <a:t/>
            </a:r>
            <a:endParaRPr sz="2600"/>
          </a:p>
        </p:txBody>
      </p:sp>
    </p:spTree>
  </p:cSld>
  <p:clrMapOvr>
    <a:masterClrMapping/>
  </p:clrMapOvr>
  <p:transition spd="med">
    <p:fade thruBlk="1"/>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10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09" name="Google Shape;709;p105"/>
          <p:cNvSpPr txBox="1"/>
          <p:nvPr>
            <p:ph idx="1" type="body"/>
          </p:nvPr>
        </p:nvSpPr>
        <p:spPr>
          <a:xfrm>
            <a:off x="1912425" y="1342519"/>
            <a:ext cx="4456500" cy="3344700"/>
          </a:xfrm>
          <a:prstGeom prst="rect">
            <a:avLst/>
          </a:prstGeom>
          <a:noFill/>
          <a:ln>
            <a:noFill/>
          </a:ln>
        </p:spPr>
        <p:txBody>
          <a:bodyPr anchorCtr="0" anchor="t" bIns="46025" lIns="92075" spcFirstLastPara="1" rIns="92075" wrap="square" tIns="46025">
            <a:noAutofit/>
          </a:bodyPr>
          <a:lstStyle/>
          <a:p>
            <a:pPr indent="-471487" lvl="0" marL="465137" marR="0" rtl="0" algn="l">
              <a:lnSpc>
                <a:spcPct val="90000"/>
              </a:lnSpc>
              <a:spcBef>
                <a:spcPts val="680"/>
              </a:spcBef>
              <a:spcAft>
                <a:spcPts val="0"/>
              </a:spcAft>
              <a:buClr>
                <a:srgbClr val="33CC33"/>
              </a:buClr>
              <a:buSzPts val="3500"/>
              <a:buChar char="❖"/>
            </a:pPr>
            <a:r>
              <a:rPr lang="en" sz="3500" u="sng">
                <a:solidFill>
                  <a:schemeClr val="lt2"/>
                </a:solidFill>
              </a:rPr>
              <a:t>ዲ</a:t>
            </a:r>
            <a:r>
              <a:rPr b="0" i="0" lang="en" sz="3500">
                <a:solidFill>
                  <a:srgbClr val="FFFFFF"/>
                </a:solidFill>
                <a:latin typeface="Arial"/>
                <a:ea typeface="Arial"/>
                <a:cs typeface="Arial"/>
                <a:sym typeface="Arial"/>
              </a:rPr>
              <a:t>፡ </a:t>
            </a:r>
            <a:r>
              <a:rPr b="0" i="0" lang="en" sz="3500" u="none">
                <a:solidFill>
                  <a:srgbClr val="FFFF00"/>
                </a:solidFill>
                <a:latin typeface="Arial"/>
                <a:ea typeface="Arial"/>
                <a:cs typeface="Arial"/>
                <a:sym typeface="Arial"/>
              </a:rPr>
              <a:t>ጸልዩ</a:t>
            </a:r>
            <a:endParaRPr sz="3500">
              <a:solidFill>
                <a:srgbClr val="FFFFFF"/>
              </a:solidFill>
            </a:endParaRPr>
          </a:p>
          <a:p>
            <a:pPr indent="-471487" lvl="0" marL="465137" marR="0" rtl="0" algn="l">
              <a:lnSpc>
                <a:spcPct val="90000"/>
              </a:lnSpc>
              <a:spcBef>
                <a:spcPts val="680"/>
              </a:spcBef>
              <a:spcAft>
                <a:spcPts val="0"/>
              </a:spcAft>
              <a:buClr>
                <a:srgbClr val="FFFFFF"/>
              </a:buClr>
              <a:buSzPts val="3500"/>
              <a:buChar char="❖"/>
            </a:pPr>
            <a:r>
              <a:rPr lang="en" sz="3500" u="sng">
                <a:solidFill>
                  <a:schemeClr val="lt2"/>
                </a:solidFill>
              </a:rPr>
              <a:t>ዲ</a:t>
            </a:r>
            <a:r>
              <a:rPr lang="en" sz="3500">
                <a:solidFill>
                  <a:schemeClr val="lt2"/>
                </a:solidFill>
              </a:rPr>
              <a:t>፡</a:t>
            </a:r>
            <a:r>
              <a:rPr b="0" i="0" lang="en" sz="3500" u="none">
                <a:solidFill>
                  <a:srgbClr val="FFFFFF"/>
                </a:solidFill>
                <a:latin typeface="Arial"/>
                <a:ea typeface="Arial"/>
                <a:cs typeface="Arial"/>
                <a:sym typeface="Arial"/>
              </a:rPr>
              <a:t>ጸልዩ</a:t>
            </a:r>
            <a:endParaRPr b="0" i="0" sz="35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3500"/>
          </a:p>
        </p:txBody>
      </p:sp>
      <p:sp>
        <p:nvSpPr>
          <p:cNvPr id="710" name="Google Shape;710;p105"/>
          <p:cNvSpPr txBox="1"/>
          <p:nvPr/>
        </p:nvSpPr>
        <p:spPr>
          <a:xfrm>
            <a:off x="4178600" y="1342519"/>
            <a:ext cx="3837600" cy="3167400"/>
          </a:xfrm>
          <a:prstGeom prst="rect">
            <a:avLst/>
          </a:prstGeom>
          <a:noFill/>
          <a:ln>
            <a:noFill/>
          </a:ln>
        </p:spPr>
        <p:txBody>
          <a:bodyPr anchorCtr="0" anchor="t" bIns="91425" lIns="91425" spcFirstLastPara="1" rIns="91425" wrap="square" tIns="91425">
            <a:noAutofit/>
          </a:bodyPr>
          <a:lstStyle/>
          <a:p>
            <a:pPr indent="-471487" lvl="0" marL="465137" rtl="0" algn="l">
              <a:lnSpc>
                <a:spcPct val="90000"/>
              </a:lnSpc>
              <a:spcBef>
                <a:spcPts val="680"/>
              </a:spcBef>
              <a:spcAft>
                <a:spcPts val="0"/>
              </a:spcAft>
              <a:buClr>
                <a:srgbClr val="0000FF"/>
              </a:buClr>
              <a:buSzPts val="3500"/>
              <a:buFont typeface="Noto Sans Symbols"/>
              <a:buChar char="❖"/>
            </a:pPr>
            <a:r>
              <a:rPr lang="en" sz="3500" u="sng">
                <a:solidFill>
                  <a:schemeClr val="lt2"/>
                </a:solidFill>
              </a:rPr>
              <a:t>D</a:t>
            </a:r>
            <a:r>
              <a:rPr lang="en" sz="3500">
                <a:solidFill>
                  <a:schemeClr val="lt2"/>
                </a:solidFill>
              </a:rPr>
              <a:t>: </a:t>
            </a:r>
            <a:r>
              <a:rPr lang="en" sz="3500">
                <a:solidFill>
                  <a:srgbClr val="FFFF00"/>
                </a:solidFill>
              </a:rPr>
              <a:t>Tselyu</a:t>
            </a:r>
            <a:endParaRPr sz="3500">
              <a:solidFill>
                <a:srgbClr val="FFFF00"/>
              </a:solidFill>
            </a:endParaRPr>
          </a:p>
          <a:p>
            <a:pPr indent="-433387" lvl="0" marL="465137" rtl="0" algn="l">
              <a:lnSpc>
                <a:spcPct val="90000"/>
              </a:lnSpc>
              <a:spcBef>
                <a:spcPts val="800"/>
              </a:spcBef>
              <a:spcAft>
                <a:spcPts val="0"/>
              </a:spcAft>
              <a:buClr>
                <a:srgbClr val="FF0000"/>
              </a:buClr>
              <a:buSzPts val="3500"/>
              <a:buFont typeface="Noto Sans Symbols"/>
              <a:buChar char="❖"/>
            </a:pPr>
            <a:r>
              <a:rPr lang="en" sz="3500" u="sng">
                <a:solidFill>
                  <a:srgbClr val="FFFF00"/>
                </a:solidFill>
              </a:rPr>
              <a:t>D</a:t>
            </a:r>
            <a:r>
              <a:rPr lang="en" sz="3500">
                <a:solidFill>
                  <a:srgbClr val="FFFF00"/>
                </a:solidFill>
              </a:rPr>
              <a:t>:-</a:t>
            </a:r>
            <a:r>
              <a:rPr lang="en" sz="3500">
                <a:solidFill>
                  <a:schemeClr val="lt1"/>
                </a:solidFill>
              </a:rPr>
              <a:t> </a:t>
            </a:r>
            <a:r>
              <a:rPr lang="en" sz="3500">
                <a:solidFill>
                  <a:schemeClr val="lt2"/>
                </a:solidFill>
              </a:rPr>
              <a:t>Pray ye.</a:t>
            </a:r>
            <a:endParaRPr/>
          </a:p>
        </p:txBody>
      </p:sp>
    </p:spTree>
  </p:cSld>
  <p:clrMapOvr>
    <a:masterClrMapping/>
  </p:clrMapOvr>
  <p:transition spd="med">
    <p:fade thruBlk="1"/>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0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16" name="Google Shape;716;p106"/>
          <p:cNvSpPr txBox="1"/>
          <p:nvPr>
            <p:ph idx="1" type="body"/>
          </p:nvPr>
        </p:nvSpPr>
        <p:spPr>
          <a:xfrm>
            <a:off x="328850" y="254250"/>
            <a:ext cx="4465200" cy="24267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en" sz="2100"/>
              <a:t>አቡነ ዘበሰማያት ይትቀደስ ስምከ ትምጻእ መንግሥትከ  ወይኩን ፈቃድከ በከመ በሰማይ ከማሁ በምድር ሲሳየነ ዘለለ ዕለትነ ሀበነ ዮም ኅድግ ለነ አበሳነ ወጌጋየነ ከመ ንሕነኒ ንህድግ ለዘአበሰ ለነ ኢተብአነ እግዚኦ ውስተ መንሱት አላ  አድኅነነ  ወባልኀነ እምኵሉ እኩይ እስመ ዚአከ  ይእቲ መንግሥት ኃይል ወስብሐት ለዓለመ  ዓለም</a:t>
            </a:r>
            <a:endParaRPr sz="2100"/>
          </a:p>
          <a:p>
            <a:pPr indent="0" lvl="0" marL="0" rtl="0" algn="l">
              <a:spcBef>
                <a:spcPts val="560"/>
              </a:spcBef>
              <a:spcAft>
                <a:spcPts val="0"/>
              </a:spcAft>
              <a:buNone/>
            </a:pPr>
            <a:r>
              <a:t/>
            </a:r>
            <a:endParaRPr sz="2100"/>
          </a:p>
        </p:txBody>
      </p:sp>
      <p:sp>
        <p:nvSpPr>
          <p:cNvPr id="717" name="Google Shape;717;p106"/>
          <p:cNvSpPr txBox="1"/>
          <p:nvPr>
            <p:ph idx="2" type="body"/>
          </p:nvPr>
        </p:nvSpPr>
        <p:spPr>
          <a:xfrm>
            <a:off x="4724400" y="330450"/>
            <a:ext cx="4116000" cy="24267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en" sz="1700"/>
              <a:t>Abune zebesemayat yitiqedes simike tim’tsa’i mengisteke we-yikun feqadike be-keme be-semay kemahu be-midir sisayene zelele iletine habene yom hidig lene abesane we-giegayene keme nihinenī  nihidig leze-abese lene ītabi’ana igzī’o wiste mensut ala adighinene we-balihane im-kulu ikuy isme zī’ake y’itī mengisit hayl we-sibhiat le-alem alem</a:t>
            </a:r>
            <a:endParaRPr sz="1700"/>
          </a:p>
          <a:p>
            <a:pPr indent="0" lvl="0" marL="0" rtl="0" algn="l">
              <a:spcBef>
                <a:spcPts val="560"/>
              </a:spcBef>
              <a:spcAft>
                <a:spcPts val="0"/>
              </a:spcAft>
              <a:buNone/>
            </a:pPr>
            <a:r>
              <a:t/>
            </a:r>
            <a:endParaRPr sz="2000"/>
          </a:p>
        </p:txBody>
      </p:sp>
      <p:sp>
        <p:nvSpPr>
          <p:cNvPr id="718" name="Google Shape;718;p106"/>
          <p:cNvSpPr txBox="1"/>
          <p:nvPr>
            <p:ph idx="1" type="body"/>
          </p:nvPr>
        </p:nvSpPr>
        <p:spPr>
          <a:xfrm>
            <a:off x="911175" y="3433744"/>
            <a:ext cx="7928100" cy="18039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en" sz="1800"/>
              <a:t>Our Father Who art in Heaven hallowed be thy name, thy kingdom come, thy will be done, on earth as it is in heaven. Give us this day our daily bread and forgive us our trespasses as we forgive those who trespass against us. Lead us not into temptation but deliver us from evil. For thine is the kingdom and the power and the glory forever and ever, amen.</a:t>
            </a:r>
            <a:endParaRPr sz="1800"/>
          </a:p>
          <a:p>
            <a:pPr indent="0" lvl="0" marL="0" rtl="0" algn="l">
              <a:spcBef>
                <a:spcPts val="560"/>
              </a:spcBef>
              <a:spcAft>
                <a:spcPts val="0"/>
              </a:spcAft>
              <a:buNone/>
            </a:pPr>
            <a:r>
              <a:t/>
            </a:r>
            <a:endParaRPr sz="1800"/>
          </a:p>
        </p:txBody>
      </p:sp>
    </p:spTree>
  </p:cSld>
  <p:clrMapOvr>
    <a:masterClrMapping/>
  </p:clrMapOvr>
  <p:transition spd="med">
    <p:fade thruBlk="1"/>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0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24" name="Google Shape;724;p107"/>
          <p:cNvSpPr txBox="1"/>
          <p:nvPr>
            <p:ph idx="1" type="body"/>
          </p:nvPr>
        </p:nvSpPr>
        <p:spPr>
          <a:xfrm>
            <a:off x="245625" y="219038"/>
            <a:ext cx="4173900" cy="4591200"/>
          </a:xfrm>
          <a:prstGeom prst="rect">
            <a:avLst/>
          </a:prstGeom>
          <a:noFill/>
          <a:ln>
            <a:noFill/>
          </a:ln>
        </p:spPr>
        <p:txBody>
          <a:bodyPr anchorCtr="0" anchor="t" bIns="46025" lIns="92075" spcFirstLastPara="1" rIns="92075" wrap="square" tIns="46025">
            <a:noAutofit/>
          </a:bodyPr>
          <a:lstStyle/>
          <a:p>
            <a:pPr indent="-369887" lvl="0" marL="465137" marR="0" rtl="0" algn="l">
              <a:lnSpc>
                <a:spcPct val="100000"/>
              </a:lnSpc>
              <a:spcBef>
                <a:spcPts val="0"/>
              </a:spcBef>
              <a:spcAft>
                <a:spcPts val="0"/>
              </a:spcAft>
              <a:buClr>
                <a:srgbClr val="33CC33"/>
              </a:buClr>
              <a:buSzPts val="1900"/>
              <a:buChar char="❖"/>
            </a:pPr>
            <a:r>
              <a:rPr lang="en" sz="1900" u="sng">
                <a:solidFill>
                  <a:schemeClr val="lt2"/>
                </a:solidFill>
              </a:rPr>
              <a:t>ካ</a:t>
            </a:r>
            <a:r>
              <a:rPr b="0" i="0" lang="en" sz="1900" u="none">
                <a:solidFill>
                  <a:schemeClr val="lt2"/>
                </a:solidFill>
                <a:latin typeface="Arial"/>
                <a:ea typeface="Arial"/>
                <a:cs typeface="Arial"/>
                <a:sym typeface="Arial"/>
              </a:rPr>
              <a:t>፡</a:t>
            </a:r>
            <a:r>
              <a:rPr b="0" i="0" lang="en" sz="1900" u="none">
                <a:solidFill>
                  <a:srgbClr val="FFFF00"/>
                </a:solidFill>
                <a:latin typeface="Arial"/>
                <a:ea typeface="Arial"/>
                <a:cs typeface="Arial"/>
                <a:sym typeface="Arial"/>
              </a:rPr>
              <a:t> </a:t>
            </a:r>
            <a:r>
              <a:rPr lang="en" sz="1900">
                <a:solidFill>
                  <a:srgbClr val="FFFF00"/>
                </a:solidFill>
              </a:rPr>
              <a:t>ወተንሥአ አብርሃም ወንሥአ መቅረፀ ወቀረፀ አጽፋረ እደዊሁ ወእገሪሁ ወሥእርተ ርእሱ። ወተንሥአ መልከ ጼዴቅ </a:t>
            </a:r>
            <a:r>
              <a:rPr lang="en" sz="1900">
                <a:solidFill>
                  <a:srgbClr val="FFFF00"/>
                </a:solidFill>
              </a:rPr>
              <a:t>ወነሥአ መሶበ ኅብስት ወጻሕበ ወይን ወአንሥአ</a:t>
            </a:r>
            <a:r>
              <a:rPr lang="en" sz="1900">
                <a:solidFill>
                  <a:srgbClr val="FFFF00"/>
                </a:solidFill>
              </a:rPr>
              <a:t> አዕይንተሁ ውስተ ሰማይ አእኰተ ባረከ ወፈተተ ወወሀቦሙ በረከት ለአብርሃም ወለደቂቁ።</a:t>
            </a:r>
            <a:endParaRPr sz="1900"/>
          </a:p>
          <a:p>
            <a:pPr indent="-382587" lvl="0" marL="465137" marR="0" rtl="0" algn="l">
              <a:lnSpc>
                <a:spcPct val="100000"/>
              </a:lnSpc>
              <a:spcBef>
                <a:spcPts val="640"/>
              </a:spcBef>
              <a:spcAft>
                <a:spcPts val="0"/>
              </a:spcAft>
              <a:buClr>
                <a:srgbClr val="FFFFFF"/>
              </a:buClr>
              <a:buSzPts val="1900"/>
              <a:buChar char="❖"/>
            </a:pPr>
            <a:r>
              <a:rPr lang="en" sz="1900">
                <a:solidFill>
                  <a:srgbClr val="FFFFFF"/>
                </a:solidFill>
              </a:rPr>
              <a:t>ኣብርሃም ተንሥአ መቐዝ ኣልዒሉ ፀጉቲ ርእሱን ኣጽፋር ኢዱን እግሩን ቆረጸ። መልከ ጼዴቅ ድማ ተንሢኡ ኅብስቲ ዘለዎ መሶብን ወይኒ ዘለዎ ሳርማን ኂዙ ዓይኑ ናብ ሰማይ ቀው  ኣቢሉ ኣመስገነ። ባረኸ። ቈረሰ ንኣብርሃምን ንኣገልገልቱን ከኣ በረኸት ሃቦም።</a:t>
            </a:r>
            <a:endParaRPr b="0" i="0" sz="19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9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900" u="none">
              <a:solidFill>
                <a:schemeClr val="lt1"/>
              </a:solidFill>
              <a:latin typeface="Arial"/>
              <a:ea typeface="Arial"/>
              <a:cs typeface="Arial"/>
              <a:sym typeface="Arial"/>
            </a:endParaRPr>
          </a:p>
        </p:txBody>
      </p:sp>
      <p:sp>
        <p:nvSpPr>
          <p:cNvPr id="725" name="Google Shape;725;p107"/>
          <p:cNvSpPr txBox="1"/>
          <p:nvPr/>
        </p:nvSpPr>
        <p:spPr>
          <a:xfrm>
            <a:off x="4296500" y="300281"/>
            <a:ext cx="4435800" cy="4388400"/>
          </a:xfrm>
          <a:prstGeom prst="rect">
            <a:avLst/>
          </a:prstGeom>
          <a:noFill/>
          <a:ln>
            <a:noFill/>
          </a:ln>
        </p:spPr>
        <p:txBody>
          <a:bodyPr anchorCtr="0" anchor="t" bIns="91425" lIns="91425" spcFirstLastPara="1" rIns="91425" wrap="square" tIns="91425">
            <a:noAutofit/>
          </a:bodyPr>
          <a:lstStyle/>
          <a:p>
            <a:pPr indent="-369887" lvl="0" marL="465137" rtl="0" algn="l">
              <a:spcBef>
                <a:spcPts val="640"/>
              </a:spcBef>
              <a:spcAft>
                <a:spcPts val="0"/>
              </a:spcAft>
              <a:buClr>
                <a:srgbClr val="0000FF"/>
              </a:buClr>
              <a:buSzPts val="1700"/>
              <a:buFont typeface="Noto Sans Symbols"/>
              <a:buChar char="❖"/>
            </a:pPr>
            <a:r>
              <a:rPr lang="en" sz="1700" u="sng">
                <a:solidFill>
                  <a:schemeClr val="lt2"/>
                </a:solidFill>
              </a:rPr>
              <a:t>K</a:t>
            </a:r>
            <a:r>
              <a:rPr lang="en" sz="1700">
                <a:solidFill>
                  <a:schemeClr val="lt2"/>
                </a:solidFill>
              </a:rPr>
              <a:t>: </a:t>
            </a:r>
            <a:r>
              <a:rPr lang="en" sz="1700">
                <a:solidFill>
                  <a:srgbClr val="FFFF00"/>
                </a:solidFill>
              </a:rPr>
              <a:t>we-tensia Abriham we-nesa meqrets we-qerets atsfare idewīhu we-igerīhu we-sirte risu:: we-tensi’a melketsiedieq we-nes’a mesobe hibist we-tsahibe weyin we-ansi’a a’iyntehu wiste semay a’ikote bareke we-fetete we-wehabomu bereket le-Abriham wele-deqīqu:: </a:t>
            </a:r>
            <a:endParaRPr sz="1700">
              <a:solidFill>
                <a:srgbClr val="00FF00"/>
              </a:solidFill>
            </a:endParaRPr>
          </a:p>
          <a:p>
            <a:pPr indent="-319087" lvl="0" marL="465137" rtl="0" algn="l">
              <a:spcBef>
                <a:spcPts val="800"/>
              </a:spcBef>
              <a:spcAft>
                <a:spcPts val="0"/>
              </a:spcAft>
              <a:buClr>
                <a:srgbClr val="FF0000"/>
              </a:buClr>
              <a:buSzPts val="1700"/>
              <a:buFont typeface="Noto Sans Symbols"/>
              <a:buChar char="❖"/>
            </a:pPr>
            <a:r>
              <a:rPr lang="en" sz="1700" u="sng">
                <a:solidFill>
                  <a:srgbClr val="FFFF00"/>
                </a:solidFill>
              </a:rPr>
              <a:t>Pr</a:t>
            </a:r>
            <a:r>
              <a:rPr lang="en" sz="1700">
                <a:solidFill>
                  <a:srgbClr val="FFFF00"/>
                </a:solidFill>
              </a:rPr>
              <a:t>:</a:t>
            </a:r>
            <a:r>
              <a:rPr lang="en" sz="1700">
                <a:solidFill>
                  <a:schemeClr val="lt1"/>
                </a:solidFill>
              </a:rPr>
              <a:t> </a:t>
            </a:r>
            <a:r>
              <a:rPr lang="en" sz="1700">
                <a:solidFill>
                  <a:schemeClr val="lt2"/>
                </a:solidFill>
              </a:rPr>
              <a:t>Abraham stood up and took a pair of scissors and cut the nails of his hands and feet and the hair of his head. Melchisedec stood up  and  took  the platter of bread and the vial of wine and raised his eyes  towards  heaven,  gave thanks, blessed and broke and granted blessing to Abraham and his household.</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0"/>
              </a:spcBef>
              <a:spcAft>
                <a:spcPts val="0"/>
              </a:spcAft>
              <a:buNone/>
            </a:pPr>
            <a:r>
              <a:t/>
            </a:r>
            <a:endParaRPr sz="1700"/>
          </a:p>
        </p:txBody>
      </p:sp>
    </p:spTree>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0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31" name="Google Shape;731;p108"/>
          <p:cNvSpPr txBox="1"/>
          <p:nvPr>
            <p:ph idx="1" type="body"/>
          </p:nvPr>
        </p:nvSpPr>
        <p:spPr>
          <a:xfrm>
            <a:off x="217525" y="276200"/>
            <a:ext cx="4464900" cy="4591200"/>
          </a:xfrm>
          <a:prstGeom prst="rect">
            <a:avLst/>
          </a:prstGeom>
          <a:noFill/>
          <a:ln>
            <a:noFill/>
          </a:ln>
        </p:spPr>
        <p:txBody>
          <a:bodyPr anchorCtr="0" anchor="t" bIns="46025" lIns="92075" spcFirstLastPara="1" rIns="92075" wrap="square" tIns="46025">
            <a:noAutofit/>
          </a:bodyPr>
          <a:lstStyle/>
          <a:p>
            <a:pPr indent="-363537" lvl="0" marL="465137" marR="0" rtl="0" algn="l">
              <a:lnSpc>
                <a:spcPct val="100000"/>
              </a:lnSpc>
              <a:spcBef>
                <a:spcPts val="0"/>
              </a:spcBef>
              <a:spcAft>
                <a:spcPts val="0"/>
              </a:spcAft>
              <a:buClr>
                <a:srgbClr val="33CC33"/>
              </a:buClr>
              <a:buSzPts val="1800"/>
              <a:buChar char="❖"/>
            </a:pPr>
            <a:r>
              <a:rPr lang="en" sz="1800" u="sng">
                <a:solidFill>
                  <a:schemeClr val="lt2"/>
                </a:solidFill>
              </a:rPr>
              <a:t>ካ</a:t>
            </a:r>
            <a:r>
              <a:rPr b="0" i="0" lang="en" sz="1800" u="none">
                <a:solidFill>
                  <a:schemeClr val="lt2"/>
                </a:solidFill>
                <a:latin typeface="Arial"/>
                <a:ea typeface="Arial"/>
                <a:cs typeface="Arial"/>
                <a:sym typeface="Arial"/>
              </a:rPr>
              <a:t>፡</a:t>
            </a:r>
            <a:r>
              <a:rPr b="0" i="0" lang="en" sz="1800" u="none">
                <a:solidFill>
                  <a:srgbClr val="FFFF00"/>
                </a:solidFill>
                <a:latin typeface="Arial"/>
                <a:ea typeface="Arial"/>
                <a:cs typeface="Arial"/>
                <a:sym typeface="Arial"/>
              </a:rPr>
              <a:t> </a:t>
            </a:r>
            <a:r>
              <a:rPr lang="en" sz="1800">
                <a:solidFill>
                  <a:srgbClr val="FFFF00"/>
                </a:solidFill>
              </a:rPr>
              <a:t>ኦ እግዚአብሔር አምላክነ ዘተወከፍከ ቍርባነ ዝኩ ጻድቅ ተወከፍ ኀቤከ ዘንተ መሥዋዕተነ  ወአንጽሐነ በፍጹም ነፍስ ወሥጋ ወመንፈስ ወሕሊና ከመ በልብ  ንጹሕ ወበፍርሃተ ነፍስ ንንብብ ዘእንበለ ጽርዓት ወኢፍርሃተ ወከመ ንበል ኦ እግዚአብሔር ቅዱስ አቡነ ዘበሰማያት።</a:t>
            </a:r>
            <a:endParaRPr sz="1800"/>
          </a:p>
          <a:p>
            <a:pPr indent="-376237" lvl="0" marL="465137" marR="0" rtl="0" algn="l">
              <a:lnSpc>
                <a:spcPct val="100000"/>
              </a:lnSpc>
              <a:spcBef>
                <a:spcPts val="640"/>
              </a:spcBef>
              <a:spcAft>
                <a:spcPts val="0"/>
              </a:spcAft>
              <a:buClr>
                <a:srgbClr val="FFFFFF"/>
              </a:buClr>
              <a:buSzPts val="1800"/>
              <a:buChar char="❖"/>
            </a:pPr>
            <a:r>
              <a:rPr lang="en" sz="1800">
                <a:solidFill>
                  <a:srgbClr val="FFFFFF"/>
                </a:solidFill>
              </a:rPr>
              <a:t>ኦ እግዚአብሔር ኣምልኻና ቍርባን እዚ ጻድቕ እዚ ዝተቐበልካ ነዚ መሥዋዕትና ናባኻ ተቐበል። ብፍጹም ንፍስን ሥጋን መንፈስን ሕሊናን ከኣ ኣንጽሓና። ብንጹሕ ልብን ብፍርሃት ነፍስን ብዘይምቍራጽን ብዘይምፍራን ከነንብብ ኦ ቅዱስ እግዚአብሔር ኣብ ሰማያት ዘሎኻ ኣቦና ድማ ኽንብል።</a:t>
            </a:r>
            <a:endParaRPr b="0" i="0" sz="18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8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1800" u="none">
              <a:solidFill>
                <a:schemeClr val="lt1"/>
              </a:solidFill>
              <a:latin typeface="Arial"/>
              <a:ea typeface="Arial"/>
              <a:cs typeface="Arial"/>
              <a:sym typeface="Arial"/>
            </a:endParaRPr>
          </a:p>
        </p:txBody>
      </p:sp>
      <p:sp>
        <p:nvSpPr>
          <p:cNvPr id="732" name="Google Shape;732;p108"/>
          <p:cNvSpPr txBox="1"/>
          <p:nvPr/>
        </p:nvSpPr>
        <p:spPr>
          <a:xfrm>
            <a:off x="4222850" y="217106"/>
            <a:ext cx="4624500" cy="4643100"/>
          </a:xfrm>
          <a:prstGeom prst="rect">
            <a:avLst/>
          </a:prstGeom>
          <a:noFill/>
          <a:ln>
            <a:noFill/>
          </a:ln>
        </p:spPr>
        <p:txBody>
          <a:bodyPr anchorCtr="0" anchor="t" bIns="91425" lIns="91425" spcFirstLastPara="1" rIns="91425" wrap="square" tIns="91425">
            <a:noAutofit/>
          </a:bodyPr>
          <a:lstStyle/>
          <a:p>
            <a:pPr indent="-369887" lvl="0" marL="465137" rtl="0" algn="l">
              <a:spcBef>
                <a:spcPts val="640"/>
              </a:spcBef>
              <a:spcAft>
                <a:spcPts val="0"/>
              </a:spcAft>
              <a:buClr>
                <a:srgbClr val="0000FF"/>
              </a:buClr>
              <a:buSzPts val="1700"/>
              <a:buFont typeface="Noto Sans Symbols"/>
              <a:buChar char="❖"/>
            </a:pPr>
            <a:r>
              <a:rPr lang="en" sz="1700" u="sng">
                <a:solidFill>
                  <a:schemeClr val="lt2"/>
                </a:solidFill>
              </a:rPr>
              <a:t>K</a:t>
            </a:r>
            <a:r>
              <a:rPr lang="en" sz="1700">
                <a:solidFill>
                  <a:schemeClr val="lt2"/>
                </a:solidFill>
              </a:rPr>
              <a:t>: </a:t>
            </a:r>
            <a:r>
              <a:rPr lang="en" sz="1700">
                <a:solidFill>
                  <a:srgbClr val="FFFF00"/>
                </a:solidFill>
              </a:rPr>
              <a:t>O Igzīabhier Amlakine ze-tewekefike qurbane ziku tsadiq tewekef habieke zente meswaetene we-antsihane be-fitsum nefs we-siga we-menfes we-hilīna keme be-lib nitsuh webe-firhatī nefs ninbib ze-inbele tsirAt we-afrihate we-keme nibel O Igzīabhier qidus abune zebe-semayat:: </a:t>
            </a:r>
            <a:endParaRPr sz="1700">
              <a:solidFill>
                <a:srgbClr val="00FF00"/>
              </a:solidFill>
            </a:endParaRPr>
          </a:p>
          <a:p>
            <a:pPr indent="-319087" lvl="0" marL="465137" rtl="0" algn="l">
              <a:spcBef>
                <a:spcPts val="800"/>
              </a:spcBef>
              <a:spcAft>
                <a:spcPts val="0"/>
              </a:spcAft>
              <a:buClr>
                <a:srgbClr val="FF0000"/>
              </a:buClr>
              <a:buSzPts val="1700"/>
              <a:buFont typeface="Noto Sans Symbols"/>
              <a:buChar char="❖"/>
            </a:pPr>
            <a:r>
              <a:rPr lang="en" sz="1700" u="sng">
                <a:solidFill>
                  <a:srgbClr val="FFFF00"/>
                </a:solidFill>
              </a:rPr>
              <a:t>Pr</a:t>
            </a:r>
            <a:r>
              <a:rPr lang="en" sz="1700">
                <a:solidFill>
                  <a:srgbClr val="FFFF00"/>
                </a:solidFill>
              </a:rPr>
              <a:t>:</a:t>
            </a:r>
            <a:r>
              <a:rPr lang="en" sz="1700">
                <a:solidFill>
                  <a:schemeClr val="lt1"/>
                </a:solidFill>
              </a:rPr>
              <a:t> O </a:t>
            </a:r>
            <a:r>
              <a:rPr lang="en" sz="1700">
                <a:solidFill>
                  <a:schemeClr val="lt2"/>
                </a:solidFill>
              </a:rPr>
              <a:t>Lord our God, Who accepted the offering of this righteous  one,  accept  this our sacrifice  and  purify  us  completely: soul, body, spirit and mind, so that,  with  pure heart and fear of soul, we may speak continually without fear and say, O holy God: Our Father who art in heaven</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800"/>
              </a:spcBef>
              <a:spcAft>
                <a:spcPts val="0"/>
              </a:spcAft>
              <a:buNone/>
            </a:pPr>
            <a:r>
              <a:t/>
            </a:r>
            <a:endParaRPr sz="1700">
              <a:solidFill>
                <a:schemeClr val="lt2"/>
              </a:solidFill>
            </a:endParaRPr>
          </a:p>
          <a:p>
            <a:pPr indent="0" lvl="0" marL="0" rtl="0" algn="l">
              <a:spcBef>
                <a:spcPts val="0"/>
              </a:spcBef>
              <a:spcAft>
                <a:spcPts val="0"/>
              </a:spcAft>
              <a:buNone/>
            </a:pPr>
            <a:r>
              <a:t/>
            </a:r>
            <a:endParaRPr sz="1700"/>
          </a:p>
        </p:txBody>
      </p:sp>
    </p:spTree>
  </p:cSld>
  <p:clrMapOvr>
    <a:masterClrMapping/>
  </p:clrMapOvr>
  <p:transition spd="med">
    <p:fade thruBlk="1"/>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10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38" name="Google Shape;738;p109"/>
          <p:cNvSpPr txBox="1"/>
          <p:nvPr>
            <p:ph idx="1" type="body"/>
          </p:nvPr>
        </p:nvSpPr>
        <p:spPr>
          <a:xfrm>
            <a:off x="293725" y="390500"/>
            <a:ext cx="4280700" cy="4591200"/>
          </a:xfrm>
          <a:prstGeom prst="rect">
            <a:avLst/>
          </a:prstGeom>
          <a:noFill/>
          <a:ln>
            <a:noFill/>
          </a:ln>
        </p:spPr>
        <p:txBody>
          <a:bodyPr anchorCtr="0" anchor="t" bIns="46025" lIns="92075" spcFirstLastPara="1" rIns="92075" wrap="square" tIns="46025">
            <a:noAutofit/>
          </a:bodyPr>
          <a:lstStyle/>
          <a:p>
            <a:pPr indent="-376237" lvl="0" marL="465137" marR="0" rtl="0" algn="l">
              <a:lnSpc>
                <a:spcPct val="100000"/>
              </a:lnSpc>
              <a:spcBef>
                <a:spcPts val="0"/>
              </a:spcBef>
              <a:spcAft>
                <a:spcPts val="0"/>
              </a:spcAft>
              <a:buClr>
                <a:srgbClr val="33CC33"/>
              </a:buClr>
              <a:buSzPts val="2000"/>
              <a:buChar char="❖"/>
            </a:pPr>
            <a:r>
              <a:rPr lang="en" sz="2000" u="sng">
                <a:solidFill>
                  <a:schemeClr val="lt2"/>
                </a:solidFill>
              </a:rPr>
              <a:t>ካ</a:t>
            </a:r>
            <a:r>
              <a:rPr b="0" i="0" lang="en" sz="2000" u="none">
                <a:solidFill>
                  <a:schemeClr val="lt2"/>
                </a:solidFill>
                <a:latin typeface="Arial"/>
                <a:ea typeface="Arial"/>
                <a:cs typeface="Arial"/>
                <a:sym typeface="Arial"/>
              </a:rPr>
              <a:t>፡</a:t>
            </a:r>
            <a:r>
              <a:rPr b="0" i="0" lang="en" sz="2000" u="none">
                <a:solidFill>
                  <a:srgbClr val="FFFF00"/>
                </a:solidFill>
                <a:latin typeface="Arial"/>
                <a:ea typeface="Arial"/>
                <a:cs typeface="Arial"/>
                <a:sym typeface="Arial"/>
              </a:rPr>
              <a:t> </a:t>
            </a:r>
            <a:r>
              <a:rPr lang="en" sz="2000">
                <a:solidFill>
                  <a:srgbClr val="FFFF00"/>
                </a:solidFill>
              </a:rPr>
              <a:t>ናስተበቍዐከ ኦ አብ ቅዱስ ወኄር ዘያፈቅር ኂሩት ኢታብአነ ውስተ መንሱት ወኢይቅንየነ ስሕተት አላ አድኅነነ እምኵሉ ምግባረ እኩይ ወእምሕሊናሁ ወጽርዓታቲሁ ወመናግንቲሁ ወሁከታቲሁ።</a:t>
            </a:r>
            <a:endParaRPr sz="2000"/>
          </a:p>
          <a:p>
            <a:pPr indent="-388937" lvl="0" marL="465137" marR="0" rtl="0" algn="l">
              <a:lnSpc>
                <a:spcPct val="100000"/>
              </a:lnSpc>
              <a:spcBef>
                <a:spcPts val="640"/>
              </a:spcBef>
              <a:spcAft>
                <a:spcPts val="0"/>
              </a:spcAft>
              <a:buClr>
                <a:srgbClr val="FFFFFF"/>
              </a:buClr>
              <a:buSzPts val="2000"/>
              <a:buChar char="❖"/>
            </a:pPr>
            <a:r>
              <a:rPr lang="en" sz="2000">
                <a:solidFill>
                  <a:srgbClr val="FFFFFF"/>
                </a:solidFill>
              </a:rPr>
              <a:t>ኦ ርኅራኄ እትፈቱ ርኅሩኅን ቅዱስን ኣቦና ንማልደካ ኣሎና። ናብ ጥፍኣት ኣይተእትወና። ካብ ኵሉ ኽፋእ ምግባርን ካብ ሓሳቡን ካብ ሰንፍ ናኡን ካብ ተንኰሉን ህውከቱን ደአ ኣድኅነና እምበር ስሕተት ኣይግዝኣና።</a:t>
            </a:r>
            <a:endParaRPr b="0" i="0" sz="20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0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000" u="none">
              <a:solidFill>
                <a:schemeClr val="lt1"/>
              </a:solidFill>
              <a:latin typeface="Arial"/>
              <a:ea typeface="Arial"/>
              <a:cs typeface="Arial"/>
              <a:sym typeface="Arial"/>
            </a:endParaRPr>
          </a:p>
        </p:txBody>
      </p:sp>
      <p:sp>
        <p:nvSpPr>
          <p:cNvPr id="739" name="Google Shape;739;p109"/>
          <p:cNvSpPr txBox="1"/>
          <p:nvPr/>
        </p:nvSpPr>
        <p:spPr>
          <a:xfrm>
            <a:off x="4022025" y="217106"/>
            <a:ext cx="4833900" cy="46431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nastebequo’ake o Ab qidus we-hier ze-yafeqir hīrut ītabane wiste mensut we-īyiqinyene sihtet ala adhinene im-kulu migbare ikuy weim-hilīnahu we-tsirAtatīhu we-menagintīhu we-huketatīhu::</a:t>
            </a:r>
            <a:endParaRPr sz="2100">
              <a:solidFill>
                <a:srgbClr val="00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 </a:t>
            </a:r>
            <a:r>
              <a:rPr lang="en" sz="2100">
                <a:solidFill>
                  <a:schemeClr val="lt2"/>
                </a:solidFill>
              </a:rPr>
              <a:t>We beseech Thee, O holy  kind Father, lover of good, lead us lest  we wander into temptation. Let sin not have dominion over us, rather deliver us from every evil deed and from thought of it, even its opposition, its deceit and trouble.</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0"/>
              </a:spcBef>
              <a:spcAft>
                <a:spcPts val="0"/>
              </a:spcAft>
              <a:buNone/>
            </a:pPr>
            <a:r>
              <a:t/>
            </a:r>
            <a:endParaRPr sz="2100"/>
          </a:p>
        </p:txBody>
      </p:sp>
    </p:spTree>
  </p:cSld>
  <p:clrMapOvr>
    <a:masterClrMapping/>
  </p:clrMapOvr>
  <p:transition spd="med">
    <p:fade thruBlk="1"/>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1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45" name="Google Shape;745;p110"/>
          <p:cNvSpPr txBox="1"/>
          <p:nvPr>
            <p:ph idx="1" type="body"/>
          </p:nvPr>
        </p:nvSpPr>
        <p:spPr>
          <a:xfrm>
            <a:off x="293725" y="390500"/>
            <a:ext cx="4561800" cy="4591200"/>
          </a:xfrm>
          <a:prstGeom prst="rect">
            <a:avLst/>
          </a:prstGeom>
          <a:noFill/>
          <a:ln>
            <a:noFill/>
          </a:ln>
        </p:spPr>
        <p:txBody>
          <a:bodyPr anchorCtr="0" anchor="t" bIns="46025" lIns="92075" spcFirstLastPara="1" rIns="92075" wrap="square" tIns="46025">
            <a:noAutofit/>
          </a:bodyPr>
          <a:lstStyle/>
          <a:p>
            <a:pPr indent="-382587" lvl="0" marL="465137" marR="0" rtl="0" algn="l">
              <a:lnSpc>
                <a:spcPct val="100000"/>
              </a:lnSpc>
              <a:spcBef>
                <a:spcPts val="0"/>
              </a:spcBef>
              <a:spcAft>
                <a:spcPts val="0"/>
              </a:spcAft>
              <a:buClr>
                <a:srgbClr val="33CC33"/>
              </a:buClr>
              <a:buSzPts val="2100"/>
              <a:buChar char="❖"/>
            </a:pPr>
            <a:r>
              <a:rPr lang="en" sz="2100" u="sng">
                <a:solidFill>
                  <a:schemeClr val="lt2"/>
                </a:solidFill>
              </a:rPr>
              <a:t>ካ</a:t>
            </a:r>
            <a:r>
              <a:rPr b="0" i="0" lang="en" sz="2100" u="none">
                <a:solidFill>
                  <a:schemeClr val="lt2"/>
                </a:solidFill>
                <a:latin typeface="Arial"/>
                <a:ea typeface="Arial"/>
                <a:cs typeface="Arial"/>
                <a:sym typeface="Arial"/>
              </a:rPr>
              <a:t>፡</a:t>
            </a:r>
            <a:r>
              <a:rPr b="0" i="0" lang="en" sz="2100" u="none">
                <a:solidFill>
                  <a:srgbClr val="FFFF00"/>
                </a:solidFill>
                <a:latin typeface="Arial"/>
                <a:ea typeface="Arial"/>
                <a:cs typeface="Arial"/>
                <a:sym typeface="Arial"/>
              </a:rPr>
              <a:t> </a:t>
            </a:r>
            <a:r>
              <a:rPr lang="en" sz="2100">
                <a:solidFill>
                  <a:srgbClr val="FFFF00"/>
                </a:solidFill>
              </a:rPr>
              <a:t>ወአብጥሎ ለዘያሜክረነ ወስድዶ እምኔነ ወገሥጽ ሁከታቲሁ ዘተከለ ዲቤነ ወብትክ እምኔነ ምክንያተ እንተ ትወስደነ ውስተ ኃጢአት ወባልሐነ በኃይልከ ቅዱስ በኢየሱስ ክርስቶስ እግዚእነ።</a:t>
            </a:r>
            <a:endParaRPr sz="2100"/>
          </a:p>
          <a:p>
            <a:pPr indent="-395287" lvl="0" marL="465137" marR="0" rtl="0" algn="l">
              <a:lnSpc>
                <a:spcPct val="100000"/>
              </a:lnSpc>
              <a:spcBef>
                <a:spcPts val="640"/>
              </a:spcBef>
              <a:spcAft>
                <a:spcPts val="0"/>
              </a:spcAft>
              <a:buClr>
                <a:srgbClr val="FFFFFF"/>
              </a:buClr>
              <a:buSzPts val="2100"/>
              <a:buChar char="❖"/>
            </a:pPr>
            <a:r>
              <a:rPr lang="en" sz="2100">
                <a:solidFill>
                  <a:srgbClr val="FFFFFF"/>
                </a:solidFill>
              </a:rPr>
              <a:t>ነቲ ዚፈታተነና ኣጥፍኣዮ ካባና ኣርሕቆ ነቲ ኣብ ልዕሌና ዝተኸሎ ህውከቱ ኸአ ገሥጾ። ነታ ናብ ኃጢአት እትወስደና ምኽንያት ካባና ቍረጸ። ብቕዱስ ኃይልኻ ብጐይታና ኢየሱስ ክርስቶስ ባልሃና።</a:t>
            </a:r>
            <a:endParaRPr b="0" i="0" sz="21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1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100" u="none">
              <a:solidFill>
                <a:schemeClr val="lt1"/>
              </a:solidFill>
              <a:latin typeface="Arial"/>
              <a:ea typeface="Arial"/>
              <a:cs typeface="Arial"/>
              <a:sym typeface="Arial"/>
            </a:endParaRPr>
          </a:p>
        </p:txBody>
      </p:sp>
      <p:sp>
        <p:nvSpPr>
          <p:cNvPr id="746" name="Google Shape;746;p110"/>
          <p:cNvSpPr txBox="1"/>
          <p:nvPr/>
        </p:nvSpPr>
        <p:spPr>
          <a:xfrm>
            <a:off x="4414500" y="274256"/>
            <a:ext cx="4497600" cy="4643100"/>
          </a:xfrm>
          <a:prstGeom prst="rect">
            <a:avLst/>
          </a:prstGeom>
          <a:noFill/>
          <a:ln>
            <a:noFill/>
          </a:ln>
        </p:spPr>
        <p:txBody>
          <a:bodyPr anchorCtr="0" anchor="t" bIns="91425" lIns="91425" spcFirstLastPara="1" rIns="91425" wrap="square" tIns="91425">
            <a:noAutofit/>
          </a:bodyPr>
          <a:lstStyle/>
          <a:p>
            <a:pPr indent="-388937" lvl="0" marL="465137" rtl="0" algn="l">
              <a:spcBef>
                <a:spcPts val="64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we-abTilo leze-yamiekirene we-sedido imniene we-gesits huketatīhu ze-tekele dībiene we-bitike imniene mikniyate inte tiwesidene wiste haTīat we-balhane be-haylike qidus beĪyesus Kristos Igzī’ine:: </a:t>
            </a:r>
            <a:endParaRPr sz="2000">
              <a:solidFill>
                <a:srgbClr val="00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Destroy our tempter, send him away from us, and rebuke the trouble which he planted into us, uproot from us the motives which thrust us into sin, and deliver us with Thy holy power through Jesus Christ our Lord.</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800"/>
              </a:spcBef>
              <a:spcAft>
                <a:spcPts val="0"/>
              </a:spcAft>
              <a:buNone/>
            </a:pPr>
            <a:r>
              <a:t/>
            </a:r>
            <a:endParaRPr sz="2000">
              <a:solidFill>
                <a:schemeClr val="lt2"/>
              </a:solidFill>
            </a:endParaRPr>
          </a:p>
          <a:p>
            <a:pPr indent="0" lvl="0" marL="0" rtl="0" algn="l">
              <a:spcBef>
                <a:spcPts val="0"/>
              </a:spcBef>
              <a:spcAft>
                <a:spcPts val="0"/>
              </a:spcAft>
              <a:buNone/>
            </a:pPr>
            <a:r>
              <a:t/>
            </a:r>
            <a:endParaRPr sz="2000"/>
          </a:p>
        </p:txBody>
      </p:sp>
    </p:spTree>
  </p:cSld>
  <p:clrMapOvr>
    <a:masterClrMapping/>
  </p:clrMapOvr>
  <p:transition spd="med">
    <p:fade thruBlk="1"/>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1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52" name="Google Shape;752;p111"/>
          <p:cNvSpPr txBox="1"/>
          <p:nvPr>
            <p:ph idx="1" type="body"/>
          </p:nvPr>
        </p:nvSpPr>
        <p:spPr>
          <a:xfrm>
            <a:off x="471075" y="1047150"/>
            <a:ext cx="4131600" cy="3956100"/>
          </a:xfrm>
          <a:prstGeom prst="rect">
            <a:avLst/>
          </a:prstGeom>
          <a:noFill/>
          <a:ln>
            <a:noFill/>
          </a:ln>
        </p:spPr>
        <p:txBody>
          <a:bodyPr anchorCtr="0" anchor="t" bIns="46025" lIns="92075" spcFirstLastPara="1" rIns="92075" wrap="square" tIns="46025">
            <a:noAutofit/>
          </a:bodyPr>
          <a:lstStyle/>
          <a:p>
            <a:pPr indent="-446087" lvl="0" marL="465137" marR="0" rtl="0" algn="l">
              <a:lnSpc>
                <a:spcPct val="90000"/>
              </a:lnSpc>
              <a:spcBef>
                <a:spcPts val="680"/>
              </a:spcBef>
              <a:spcAft>
                <a:spcPts val="0"/>
              </a:spcAft>
              <a:buClr>
                <a:srgbClr val="33CC33"/>
              </a:buClr>
              <a:buSzPts val="3100"/>
              <a:buChar char="❖"/>
            </a:pPr>
            <a:r>
              <a:rPr b="0" i="0" lang="en" sz="3100" u="none">
                <a:solidFill>
                  <a:srgbClr val="FFFF00"/>
                </a:solidFill>
                <a:latin typeface="Arial"/>
                <a:ea typeface="Arial"/>
                <a:cs typeface="Arial"/>
                <a:sym typeface="Arial"/>
              </a:rPr>
              <a:t>ሠራዊተ መላእክቲሁ ለመድኃኔ ዓለም ይቀውሙ ቅድሜሁ ለመድኃኔ ዓለም።</a:t>
            </a:r>
            <a:endParaRPr b="0" i="0" sz="3100" u="none">
              <a:solidFill>
                <a:schemeClr val="lt2"/>
              </a:solidFill>
              <a:latin typeface="Arial"/>
              <a:ea typeface="Arial"/>
              <a:cs typeface="Arial"/>
              <a:sym typeface="Arial"/>
            </a:endParaRPr>
          </a:p>
          <a:p>
            <a:pPr indent="-433387" lvl="0" marL="465137" marR="0" rtl="0" algn="l">
              <a:lnSpc>
                <a:spcPct val="90000"/>
              </a:lnSpc>
              <a:spcBef>
                <a:spcPts val="720"/>
              </a:spcBef>
              <a:spcAft>
                <a:spcPts val="0"/>
              </a:spcAft>
              <a:buClr>
                <a:srgbClr val="FFFFFF"/>
              </a:buClr>
              <a:buSzPts val="3100"/>
              <a:buChar char="❖"/>
            </a:pPr>
            <a:r>
              <a:rPr b="0" i="0" lang="en" sz="3100" u="none">
                <a:solidFill>
                  <a:srgbClr val="FFFFFF"/>
                </a:solidFill>
                <a:latin typeface="Arial"/>
                <a:ea typeface="Arial"/>
                <a:cs typeface="Arial"/>
                <a:sym typeface="Arial"/>
              </a:rPr>
              <a:t>ንመድኃኔ ዓለም ሠራዊት መላእኽቱ</a:t>
            </a:r>
            <a:endParaRPr sz="3100">
              <a:solidFill>
                <a:srgbClr val="FFFFFF"/>
              </a:solidFill>
            </a:endParaRPr>
          </a:p>
          <a:p>
            <a:pPr indent="0" lvl="0" marL="465137" marR="0" rtl="0" algn="l">
              <a:lnSpc>
                <a:spcPct val="90000"/>
              </a:lnSpc>
              <a:spcBef>
                <a:spcPts val="720"/>
              </a:spcBef>
              <a:spcAft>
                <a:spcPts val="0"/>
              </a:spcAft>
              <a:buNone/>
            </a:pPr>
            <a:r>
              <a:rPr b="0" i="0" lang="en" sz="3100" u="none">
                <a:solidFill>
                  <a:srgbClr val="FFFFFF"/>
                </a:solidFill>
                <a:latin typeface="Arial"/>
                <a:ea typeface="Arial"/>
                <a:cs typeface="Arial"/>
                <a:sym typeface="Arial"/>
              </a:rPr>
              <a:t> ኣብ ቅድሚኡ ይቖሙ። </a:t>
            </a:r>
            <a:endParaRPr sz="3100">
              <a:solidFill>
                <a:srgbClr val="FFFFFF"/>
              </a:solidFill>
            </a:endParaRPr>
          </a:p>
        </p:txBody>
      </p:sp>
      <p:sp>
        <p:nvSpPr>
          <p:cNvPr id="753" name="Google Shape;753;p111"/>
          <p:cNvSpPr txBox="1"/>
          <p:nvPr/>
        </p:nvSpPr>
        <p:spPr>
          <a:xfrm>
            <a:off x="775875" y="233081"/>
            <a:ext cx="8291100" cy="438300"/>
          </a:xfrm>
          <a:prstGeom prst="rect">
            <a:avLst/>
          </a:prstGeom>
          <a:noFill/>
          <a:ln>
            <a:noFill/>
          </a:ln>
        </p:spPr>
        <p:txBody>
          <a:bodyPr anchorCtr="0" anchor="t" bIns="91425" lIns="91425" spcFirstLastPara="1" rIns="91425" wrap="square" tIns="91425">
            <a:noAutofit/>
          </a:bodyPr>
          <a:lstStyle/>
          <a:p>
            <a:pPr indent="-465137" lvl="0" marL="465137" rtl="0" algn="l">
              <a:lnSpc>
                <a:spcPct val="90000"/>
              </a:lnSpc>
              <a:spcBef>
                <a:spcPts val="0"/>
              </a:spcBef>
              <a:spcAft>
                <a:spcPts val="0"/>
              </a:spcAft>
              <a:buClr>
                <a:schemeClr val="accent1"/>
              </a:buClr>
              <a:buSzPts val="3600"/>
              <a:buFont typeface="Noto Sans Symbols"/>
              <a:buNone/>
            </a:pPr>
            <a:r>
              <a:rPr lang="en" sz="2400" u="sng">
                <a:solidFill>
                  <a:schemeClr val="lt2"/>
                </a:solidFill>
              </a:rPr>
              <a:t>በብተራ ኵሎም ከምዚ ይበሉ</a:t>
            </a:r>
            <a:r>
              <a:rPr lang="en" sz="2400">
                <a:solidFill>
                  <a:schemeClr val="lt2"/>
                </a:solidFill>
              </a:rPr>
              <a:t>, </a:t>
            </a:r>
            <a:r>
              <a:rPr lang="en" sz="2400" u="sng">
                <a:solidFill>
                  <a:schemeClr val="lt2"/>
                </a:solidFill>
              </a:rPr>
              <a:t>B’betera kulom kemzi yiblu</a:t>
            </a:r>
            <a:endParaRPr sz="2400" u="sng">
              <a:solidFill>
                <a:schemeClr val="lt2"/>
              </a:solidFill>
            </a:endParaRPr>
          </a:p>
          <a:p>
            <a:pPr indent="-465137" lvl="0" marL="465137" rtl="0" algn="ctr">
              <a:lnSpc>
                <a:spcPct val="90000"/>
              </a:lnSpc>
              <a:spcBef>
                <a:spcPts val="720"/>
              </a:spcBef>
              <a:spcAft>
                <a:spcPts val="0"/>
              </a:spcAft>
              <a:buClr>
                <a:schemeClr val="dk2"/>
              </a:buClr>
              <a:buSzPts val="1100"/>
              <a:buFont typeface="Arial"/>
              <a:buNone/>
            </a:pPr>
            <a:r>
              <a:rPr lang="en" sz="2400" u="sng">
                <a:solidFill>
                  <a:schemeClr val="lt2"/>
                </a:solidFill>
              </a:rPr>
              <a:t>In succession, they shall all say</a:t>
            </a:r>
            <a:r>
              <a:rPr lang="en" sz="2400">
                <a:solidFill>
                  <a:schemeClr val="lt2"/>
                </a:solidFill>
              </a:rPr>
              <a:t> </a:t>
            </a:r>
            <a:r>
              <a:rPr i="1" lang="en" sz="2400">
                <a:solidFill>
                  <a:schemeClr val="lt2"/>
                </a:solidFill>
              </a:rPr>
              <a:t>3 times:</a:t>
            </a:r>
            <a:endParaRPr i="1"/>
          </a:p>
        </p:txBody>
      </p:sp>
      <p:sp>
        <p:nvSpPr>
          <p:cNvPr id="754" name="Google Shape;754;p111"/>
          <p:cNvSpPr txBox="1"/>
          <p:nvPr/>
        </p:nvSpPr>
        <p:spPr>
          <a:xfrm>
            <a:off x="4427925" y="950975"/>
            <a:ext cx="4581000" cy="3944100"/>
          </a:xfrm>
          <a:prstGeom prst="rect">
            <a:avLst/>
          </a:prstGeom>
          <a:noFill/>
          <a:ln>
            <a:noFill/>
          </a:ln>
        </p:spPr>
        <p:txBody>
          <a:bodyPr anchorCtr="0" anchor="t" bIns="91425" lIns="91425" spcFirstLastPara="1" rIns="91425" wrap="square" tIns="91425">
            <a:noAutofit/>
          </a:bodyPr>
          <a:lstStyle/>
          <a:p>
            <a:pPr indent="-427037" lvl="0" marL="465137" rtl="0" algn="l">
              <a:lnSpc>
                <a:spcPct val="90000"/>
              </a:lnSpc>
              <a:spcBef>
                <a:spcPts val="720"/>
              </a:spcBef>
              <a:spcAft>
                <a:spcPts val="0"/>
              </a:spcAft>
              <a:buClr>
                <a:srgbClr val="0000FF"/>
              </a:buClr>
              <a:buSzPts val="3000"/>
              <a:buFont typeface="Noto Sans Symbols"/>
              <a:buChar char="❖"/>
            </a:pPr>
            <a:r>
              <a:rPr lang="en" sz="3000">
                <a:solidFill>
                  <a:srgbClr val="FFFF00"/>
                </a:solidFill>
              </a:rPr>
              <a:t>Serawīte mela’iktīhu le-Medhanie alem  yi’qewimu qidmiehu le-Medhanie Alem::</a:t>
            </a:r>
            <a:endParaRPr sz="3000">
              <a:solidFill>
                <a:srgbClr val="FFFF00"/>
              </a:solidFill>
            </a:endParaRPr>
          </a:p>
          <a:p>
            <a:pPr indent="-376237" lvl="0" marL="465137" rtl="0" algn="l">
              <a:lnSpc>
                <a:spcPct val="90000"/>
              </a:lnSpc>
              <a:spcBef>
                <a:spcPts val="880"/>
              </a:spcBef>
              <a:spcAft>
                <a:spcPts val="0"/>
              </a:spcAft>
              <a:buClr>
                <a:srgbClr val="FF0000"/>
              </a:buClr>
              <a:buSzPts val="3000"/>
              <a:buFont typeface="Noto Sans Symbols"/>
              <a:buChar char="❖"/>
            </a:pPr>
            <a:r>
              <a:rPr lang="en" sz="3000">
                <a:solidFill>
                  <a:schemeClr val="lt2"/>
                </a:solidFill>
              </a:rPr>
              <a:t>The hosts of the angels of the Savior of the World  stand before the Savior of the world.</a:t>
            </a:r>
            <a:endParaRPr sz="3000"/>
          </a:p>
        </p:txBody>
      </p:sp>
    </p:spTree>
  </p:cSld>
  <p:clrMapOvr>
    <a:masterClrMapping/>
  </p:clrMapOvr>
  <p:transition spd="med">
    <p:fade thruBlk="1"/>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1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60" name="Google Shape;760;p112"/>
          <p:cNvSpPr txBox="1"/>
          <p:nvPr>
            <p:ph idx="1" type="body"/>
          </p:nvPr>
        </p:nvSpPr>
        <p:spPr>
          <a:xfrm>
            <a:off x="490531" y="400050"/>
            <a:ext cx="4134000" cy="4428000"/>
          </a:xfrm>
          <a:prstGeom prst="rect">
            <a:avLst/>
          </a:prstGeom>
          <a:noFill/>
          <a:ln>
            <a:noFill/>
          </a:ln>
        </p:spPr>
        <p:txBody>
          <a:bodyPr anchorCtr="0" anchor="t" bIns="46025" lIns="92075" spcFirstLastPara="1" rIns="92075" wrap="square" tIns="46025">
            <a:noAutofit/>
          </a:bodyPr>
          <a:lstStyle/>
          <a:p>
            <a:pPr indent="-446087" lvl="0" marL="465137" marR="0" rtl="0" algn="l">
              <a:lnSpc>
                <a:spcPct val="100000"/>
              </a:lnSpc>
              <a:spcBef>
                <a:spcPts val="0"/>
              </a:spcBef>
              <a:spcAft>
                <a:spcPts val="0"/>
              </a:spcAft>
              <a:buClr>
                <a:srgbClr val="33CC33"/>
              </a:buClr>
              <a:buSzPts val="3100"/>
              <a:buChar char="❖"/>
            </a:pPr>
            <a:r>
              <a:rPr b="0" i="0" lang="en" sz="3100" u="none">
                <a:solidFill>
                  <a:srgbClr val="FFFF00"/>
                </a:solidFill>
                <a:latin typeface="Arial"/>
                <a:ea typeface="Arial"/>
                <a:cs typeface="Arial"/>
                <a:sym typeface="Arial"/>
              </a:rPr>
              <a:t>ወይኬልልዎ ለመድኃኔ ዓለም ሥጋሁ ወደሙ ለመድኃኔ ዓለም።</a:t>
            </a:r>
            <a:endParaRPr b="0" i="0" sz="3100" u="none">
              <a:solidFill>
                <a:srgbClr val="FFFF00"/>
              </a:solidFill>
              <a:latin typeface="Arial"/>
              <a:ea typeface="Arial"/>
              <a:cs typeface="Arial"/>
              <a:sym typeface="Arial"/>
            </a:endParaRPr>
          </a:p>
          <a:p>
            <a:pPr indent="-458787" lvl="0" marL="465137" marR="0" rtl="0" algn="l">
              <a:lnSpc>
                <a:spcPct val="100000"/>
              </a:lnSpc>
              <a:spcBef>
                <a:spcPts val="640"/>
              </a:spcBef>
              <a:spcAft>
                <a:spcPts val="0"/>
              </a:spcAft>
              <a:buClr>
                <a:srgbClr val="FFFFFF"/>
              </a:buClr>
              <a:buSzPts val="3100"/>
              <a:buChar char="❖"/>
            </a:pPr>
            <a:r>
              <a:rPr b="0" i="0" lang="en" sz="3100" u="none">
                <a:solidFill>
                  <a:srgbClr val="FFFFFF"/>
                </a:solidFill>
                <a:latin typeface="Arial"/>
                <a:ea typeface="Arial"/>
                <a:cs typeface="Arial"/>
                <a:sym typeface="Arial"/>
              </a:rPr>
              <a:t>ንመድኃኔ ዓለም ከቢቦም የመስግንዎ፡  ንመድኃኔ ዓለም ሥጋኡን ደሙን እዚ </a:t>
            </a:r>
            <a:r>
              <a:rPr b="0" i="0" lang="en" sz="3100" u="none">
                <a:solidFill>
                  <a:srgbClr val="FFFFFF"/>
                </a:solidFill>
                <a:latin typeface="Arial"/>
                <a:ea typeface="Arial"/>
                <a:cs typeface="Arial"/>
                <a:sym typeface="Arial"/>
              </a:rPr>
              <a:t>እዩ። </a:t>
            </a:r>
            <a:endParaRPr sz="3100">
              <a:solidFill>
                <a:srgbClr val="FFFFFF"/>
              </a:solidFill>
            </a:endParaRPr>
          </a:p>
          <a:p>
            <a:pPr indent="0" lvl="0" marL="0" marR="0" rtl="0" algn="l">
              <a:lnSpc>
                <a:spcPct val="100000"/>
              </a:lnSpc>
              <a:spcBef>
                <a:spcPts val="800"/>
              </a:spcBef>
              <a:spcAft>
                <a:spcPts val="0"/>
              </a:spcAft>
              <a:buNone/>
            </a:pPr>
            <a:r>
              <a:t/>
            </a:r>
            <a:endParaRPr sz="3800">
              <a:solidFill>
                <a:srgbClr val="FFFFFF"/>
              </a:solidFill>
            </a:endParaRPr>
          </a:p>
        </p:txBody>
      </p:sp>
      <p:sp>
        <p:nvSpPr>
          <p:cNvPr id="761" name="Google Shape;761;p112"/>
          <p:cNvSpPr txBox="1"/>
          <p:nvPr/>
        </p:nvSpPr>
        <p:spPr>
          <a:xfrm>
            <a:off x="4447825" y="254700"/>
            <a:ext cx="4426800" cy="4524600"/>
          </a:xfrm>
          <a:prstGeom prst="rect">
            <a:avLst/>
          </a:prstGeom>
          <a:noFill/>
          <a:ln>
            <a:noFill/>
          </a:ln>
        </p:spPr>
        <p:txBody>
          <a:bodyPr anchorCtr="0" anchor="t" bIns="91425" lIns="91425" spcFirstLastPara="1" rIns="91425" wrap="square" tIns="91425">
            <a:noAutofit/>
          </a:bodyPr>
          <a:lstStyle/>
          <a:p>
            <a:pPr indent="-458787" lvl="0" marL="465137" rtl="0" algn="l">
              <a:spcBef>
                <a:spcPts val="640"/>
              </a:spcBef>
              <a:spcAft>
                <a:spcPts val="0"/>
              </a:spcAft>
              <a:buClr>
                <a:srgbClr val="0000FF"/>
              </a:buClr>
              <a:buSzPts val="3100"/>
              <a:buFont typeface="Noto Sans Symbols"/>
              <a:buChar char="❖"/>
            </a:pPr>
            <a:r>
              <a:rPr lang="en" sz="3100">
                <a:solidFill>
                  <a:srgbClr val="FFFF00"/>
                </a:solidFill>
              </a:rPr>
              <a:t>we-yi’kieliliwo leMedhanie Alem sigahu we-demu leMedhanie Alem</a:t>
            </a:r>
            <a:endParaRPr sz="3100">
              <a:solidFill>
                <a:schemeClr val="accent2"/>
              </a:solidFill>
            </a:endParaRPr>
          </a:p>
          <a:p>
            <a:pPr indent="-446087" lvl="0" marL="465137" rtl="0" algn="l">
              <a:spcBef>
                <a:spcPts val="800"/>
              </a:spcBef>
              <a:spcAft>
                <a:spcPts val="0"/>
              </a:spcAft>
              <a:buClr>
                <a:srgbClr val="FF0000"/>
              </a:buClr>
              <a:buSzPts val="3100"/>
              <a:buFont typeface="Noto Sans Symbols"/>
              <a:buChar char="❖"/>
            </a:pPr>
            <a:r>
              <a:rPr lang="en" sz="3100">
                <a:solidFill>
                  <a:schemeClr val="lt2"/>
                </a:solidFill>
              </a:rPr>
              <a:t>And praise the Savior of the world, even the body and blood of the Savior of the world </a:t>
            </a:r>
            <a:endParaRPr sz="3100">
              <a:solidFill>
                <a:schemeClr val="lt2"/>
              </a:solidFill>
            </a:endParaRPr>
          </a:p>
        </p:txBody>
      </p:sp>
    </p:spTree>
  </p:cSld>
  <p:clrMapOvr>
    <a:masterClrMapping/>
  </p:clrMapOvr>
  <p:transition spd="med">
    <p:fade thruBlk="1"/>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1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67" name="Google Shape;767;p113"/>
          <p:cNvSpPr txBox="1"/>
          <p:nvPr>
            <p:ph idx="1" type="body"/>
          </p:nvPr>
        </p:nvSpPr>
        <p:spPr>
          <a:xfrm>
            <a:off x="460375" y="413150"/>
            <a:ext cx="4483800" cy="4428000"/>
          </a:xfrm>
          <a:prstGeom prst="rect">
            <a:avLst/>
          </a:prstGeom>
          <a:noFill/>
          <a:ln>
            <a:noFill/>
          </a:ln>
        </p:spPr>
        <p:txBody>
          <a:bodyPr anchorCtr="0" anchor="t" bIns="46025" lIns="92075" spcFirstLastPara="1" rIns="92075" wrap="square" tIns="46025">
            <a:noAutofit/>
          </a:bodyPr>
          <a:lstStyle/>
          <a:p>
            <a:pPr indent="-446087" lvl="0" marL="465137" marR="0" rtl="0" algn="l">
              <a:lnSpc>
                <a:spcPct val="100000"/>
              </a:lnSpc>
              <a:spcBef>
                <a:spcPts val="0"/>
              </a:spcBef>
              <a:spcAft>
                <a:spcPts val="0"/>
              </a:spcAft>
              <a:buClr>
                <a:srgbClr val="33CC33"/>
              </a:buClr>
              <a:buSzPts val="3100"/>
              <a:buChar char="❖"/>
            </a:pPr>
            <a:r>
              <a:rPr lang="en" sz="3100">
                <a:solidFill>
                  <a:srgbClr val="FFFF00"/>
                </a:solidFill>
              </a:rPr>
              <a:t>ወንብጻሕ ቅድመ ገጹ ለመድኃኔ ዓለም በአሚነ </a:t>
            </a:r>
            <a:endParaRPr sz="3100">
              <a:solidFill>
                <a:srgbClr val="FFFF00"/>
              </a:solidFill>
            </a:endParaRPr>
          </a:p>
          <a:p>
            <a:pPr indent="0" lvl="0" marL="465137" marR="0" rtl="0" algn="l">
              <a:lnSpc>
                <a:spcPct val="100000"/>
              </a:lnSpc>
              <a:spcBef>
                <a:spcPts val="0"/>
              </a:spcBef>
              <a:spcAft>
                <a:spcPts val="0"/>
              </a:spcAft>
              <a:buNone/>
            </a:pPr>
            <a:r>
              <a:rPr lang="en" sz="3100">
                <a:solidFill>
                  <a:srgbClr val="FFFF00"/>
                </a:solidFill>
              </a:rPr>
              <a:t>ዚአሁ ለክርስቶስ ንገኒ።</a:t>
            </a:r>
            <a:endParaRPr sz="3100"/>
          </a:p>
          <a:p>
            <a:pPr indent="-458787" lvl="0" marL="465137" marR="0" rtl="0" algn="l">
              <a:lnSpc>
                <a:spcPct val="100000"/>
              </a:lnSpc>
              <a:spcBef>
                <a:spcPts val="640"/>
              </a:spcBef>
              <a:spcAft>
                <a:spcPts val="0"/>
              </a:spcAft>
              <a:buClr>
                <a:srgbClr val="FFFFFF"/>
              </a:buClr>
              <a:buSzPts val="3100"/>
              <a:buChar char="❖"/>
            </a:pPr>
            <a:r>
              <a:rPr lang="en" sz="3100">
                <a:solidFill>
                  <a:schemeClr val="lt2"/>
                </a:solidFill>
              </a:rPr>
              <a:t>ናብ ቅድሚ ገጹ ንመድኃኔ ዓለም ክንቀርብ፤  ንእኡ ብምእማን ንክርስቶስ ነገልግል።</a:t>
            </a:r>
            <a:r>
              <a:rPr b="0" i="0" lang="en" sz="3100" u="none">
                <a:solidFill>
                  <a:srgbClr val="FFFFFF"/>
                </a:solidFill>
                <a:latin typeface="Arial"/>
                <a:ea typeface="Arial"/>
                <a:cs typeface="Arial"/>
                <a:sym typeface="Arial"/>
              </a:rPr>
              <a:t> </a:t>
            </a:r>
            <a:endParaRPr sz="3100">
              <a:solidFill>
                <a:srgbClr val="FFFFFF"/>
              </a:solidFill>
            </a:endParaRPr>
          </a:p>
        </p:txBody>
      </p:sp>
      <p:sp>
        <p:nvSpPr>
          <p:cNvPr id="768" name="Google Shape;768;p113"/>
          <p:cNvSpPr txBox="1"/>
          <p:nvPr/>
        </p:nvSpPr>
        <p:spPr>
          <a:xfrm>
            <a:off x="4551550" y="288169"/>
            <a:ext cx="4234800" cy="4625700"/>
          </a:xfrm>
          <a:prstGeom prst="rect">
            <a:avLst/>
          </a:prstGeom>
          <a:noFill/>
          <a:ln>
            <a:noFill/>
          </a:ln>
        </p:spPr>
        <p:txBody>
          <a:bodyPr anchorCtr="0" anchor="t" bIns="91425" lIns="91425" spcFirstLastPara="1" rIns="91425" wrap="square" tIns="91425">
            <a:noAutofit/>
          </a:bodyPr>
          <a:lstStyle/>
          <a:p>
            <a:pPr indent="-439737" lvl="0" marL="465137" rtl="0" algn="l">
              <a:spcBef>
                <a:spcPts val="640"/>
              </a:spcBef>
              <a:spcAft>
                <a:spcPts val="0"/>
              </a:spcAft>
              <a:buClr>
                <a:srgbClr val="0000FF"/>
              </a:buClr>
              <a:buSzPts val="2800"/>
              <a:buFont typeface="Noto Sans Symbols"/>
              <a:buChar char="❖"/>
            </a:pPr>
            <a:r>
              <a:rPr lang="en" sz="2800">
                <a:solidFill>
                  <a:srgbClr val="FFFF00"/>
                </a:solidFill>
              </a:rPr>
              <a:t>we-nibtsa’h qidime getsu le-Medhanie Alem be-amīne zīahu leKristos nigenī።</a:t>
            </a:r>
            <a:endParaRPr sz="2800">
              <a:solidFill>
                <a:srgbClr val="FFFF00"/>
              </a:solidFill>
            </a:endParaRPr>
          </a:p>
          <a:p>
            <a:pPr indent="-439737" lvl="0" marL="465137" rtl="0" algn="l">
              <a:spcBef>
                <a:spcPts val="640"/>
              </a:spcBef>
              <a:spcAft>
                <a:spcPts val="0"/>
              </a:spcAft>
              <a:buClr>
                <a:srgbClr val="FF0066"/>
              </a:buClr>
              <a:buSzPts val="2800"/>
              <a:buFont typeface="Noto Sans Symbols"/>
              <a:buChar char="❖"/>
            </a:pPr>
            <a:r>
              <a:rPr lang="en" sz="2800">
                <a:solidFill>
                  <a:schemeClr val="lt2"/>
                </a:solidFill>
              </a:rPr>
              <a:t>Let us draw nigh the face of the Savior of the world, In the faith which is of Him let us submit ourselves to Christ.</a:t>
            </a:r>
            <a:endParaRPr sz="2800"/>
          </a:p>
        </p:txBody>
      </p:sp>
    </p:spTree>
  </p:cSld>
  <p:clrMapOvr>
    <a:masterClrMapping/>
  </p:clrMapOvr>
  <p:transition spd="med">
    <p:fade thruBlk="1"/>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1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74" name="Google Shape;774;p114"/>
          <p:cNvSpPr txBox="1"/>
          <p:nvPr>
            <p:ph idx="1" type="body"/>
          </p:nvPr>
        </p:nvSpPr>
        <p:spPr>
          <a:xfrm>
            <a:off x="686725" y="446175"/>
            <a:ext cx="3953400" cy="4344600"/>
          </a:xfrm>
          <a:prstGeom prst="rect">
            <a:avLst/>
          </a:prstGeom>
          <a:noFill/>
          <a:ln>
            <a:noFill/>
          </a:ln>
        </p:spPr>
        <p:txBody>
          <a:bodyPr anchorCtr="0" anchor="t" bIns="46025" lIns="92075" spcFirstLastPara="1" rIns="92075" wrap="square" tIns="46025">
            <a:noAutofit/>
          </a:bodyPr>
          <a:lstStyle/>
          <a:p>
            <a:pPr indent="-515937" lvl="0" marL="465137" marR="0" rtl="0" algn="l">
              <a:lnSpc>
                <a:spcPct val="90000"/>
              </a:lnSpc>
              <a:spcBef>
                <a:spcPts val="0"/>
              </a:spcBef>
              <a:spcAft>
                <a:spcPts val="0"/>
              </a:spcAft>
              <a:buClr>
                <a:srgbClr val="33CC33"/>
              </a:buClr>
              <a:buSzPts val="4200"/>
              <a:buChar char="❖"/>
            </a:pPr>
            <a:r>
              <a:rPr lang="en" sz="4200" u="sng">
                <a:solidFill>
                  <a:schemeClr val="lt2"/>
                </a:solidFill>
              </a:rPr>
              <a:t>ዲ</a:t>
            </a:r>
            <a:r>
              <a:rPr b="0" i="0" lang="en" sz="4200" u="sng">
                <a:solidFill>
                  <a:schemeClr val="lt2"/>
                </a:solidFill>
                <a:latin typeface="Arial"/>
                <a:ea typeface="Arial"/>
                <a:cs typeface="Arial"/>
                <a:sym typeface="Arial"/>
              </a:rPr>
              <a:t> ንፍቅ</a:t>
            </a:r>
            <a:r>
              <a:rPr b="0" i="0" lang="en" sz="4200" u="none">
                <a:solidFill>
                  <a:schemeClr val="lt2"/>
                </a:solidFill>
                <a:latin typeface="Arial"/>
                <a:ea typeface="Arial"/>
                <a:cs typeface="Arial"/>
                <a:sym typeface="Arial"/>
              </a:rPr>
              <a:t>፡</a:t>
            </a:r>
            <a:r>
              <a:rPr b="0" i="0" lang="en" sz="4200" u="none">
                <a:solidFill>
                  <a:srgbClr val="FFFF00"/>
                </a:solidFill>
                <a:latin typeface="Arial"/>
                <a:ea typeface="Arial"/>
                <a:cs typeface="Arial"/>
                <a:sym typeface="Arial"/>
              </a:rPr>
              <a:t> አር</a:t>
            </a:r>
            <a:r>
              <a:rPr lang="en" sz="4200">
                <a:solidFill>
                  <a:srgbClr val="FFFF00"/>
                </a:solidFill>
              </a:rPr>
              <a:t>ኅ</a:t>
            </a:r>
            <a:r>
              <a:rPr b="0" i="0" lang="en" sz="4200" u="none">
                <a:solidFill>
                  <a:srgbClr val="FFFF00"/>
                </a:solidFill>
                <a:latin typeface="Arial"/>
                <a:ea typeface="Arial"/>
                <a:cs typeface="Arial"/>
                <a:sym typeface="Arial"/>
              </a:rPr>
              <a:t>ዉ ኆኃተ መኳንንት።</a:t>
            </a:r>
            <a:endParaRPr b="0" i="0" sz="4200" u="none">
              <a:solidFill>
                <a:schemeClr val="lt1"/>
              </a:solidFill>
              <a:latin typeface="Arial"/>
              <a:ea typeface="Arial"/>
              <a:cs typeface="Arial"/>
              <a:sym typeface="Arial"/>
            </a:endParaRPr>
          </a:p>
          <a:p>
            <a:pPr indent="-528637" lvl="0" marL="465137" marR="0" rtl="0" algn="l">
              <a:lnSpc>
                <a:spcPct val="90000"/>
              </a:lnSpc>
              <a:spcBef>
                <a:spcPts val="680"/>
              </a:spcBef>
              <a:spcAft>
                <a:spcPts val="0"/>
              </a:spcAft>
              <a:buClr>
                <a:srgbClr val="FFFFFF"/>
              </a:buClr>
              <a:buSzPts val="4200"/>
              <a:buChar char="❖"/>
            </a:pPr>
            <a:r>
              <a:rPr b="0" i="0" lang="en" sz="4200" u="none">
                <a:solidFill>
                  <a:srgbClr val="FFFFFF"/>
                </a:solidFill>
                <a:latin typeface="Arial"/>
                <a:ea typeface="Arial"/>
                <a:cs typeface="Arial"/>
                <a:sym typeface="Arial"/>
              </a:rPr>
              <a:t>መኳንንቲ (ዓጸውተ ኆህት) ኣፍ ደጌታት ክፈቱ። </a:t>
            </a:r>
            <a:endParaRPr b="0" i="0" sz="42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4200">
              <a:solidFill>
                <a:schemeClr val="accent2"/>
              </a:solidFill>
            </a:endParaRPr>
          </a:p>
          <a:p>
            <a:pPr indent="0" lvl="0" marL="0" marR="0" rtl="0" algn="l">
              <a:lnSpc>
                <a:spcPct val="90000"/>
              </a:lnSpc>
              <a:spcBef>
                <a:spcPts val="800"/>
              </a:spcBef>
              <a:spcAft>
                <a:spcPts val="0"/>
              </a:spcAft>
              <a:buNone/>
            </a:pPr>
            <a:r>
              <a:t/>
            </a:r>
            <a:endParaRPr sz="4200"/>
          </a:p>
        </p:txBody>
      </p:sp>
      <p:sp>
        <p:nvSpPr>
          <p:cNvPr id="775" name="Google Shape;775;p114"/>
          <p:cNvSpPr txBox="1"/>
          <p:nvPr/>
        </p:nvSpPr>
        <p:spPr>
          <a:xfrm>
            <a:off x="4677475" y="280463"/>
            <a:ext cx="4009200" cy="4518900"/>
          </a:xfrm>
          <a:prstGeom prst="rect">
            <a:avLst/>
          </a:prstGeom>
          <a:noFill/>
          <a:ln>
            <a:noFill/>
          </a:ln>
        </p:spPr>
        <p:txBody>
          <a:bodyPr anchorCtr="0" anchor="t" bIns="91425" lIns="91425" spcFirstLastPara="1" rIns="91425" wrap="square" tIns="91425">
            <a:noAutofit/>
          </a:bodyPr>
          <a:lstStyle/>
          <a:p>
            <a:pPr indent="-528637" lvl="0" marL="465137" rtl="0" algn="l">
              <a:lnSpc>
                <a:spcPct val="90000"/>
              </a:lnSpc>
              <a:spcBef>
                <a:spcPts val="680"/>
              </a:spcBef>
              <a:spcAft>
                <a:spcPts val="0"/>
              </a:spcAft>
              <a:buClr>
                <a:srgbClr val="0000FF"/>
              </a:buClr>
              <a:buSzPts val="4200"/>
              <a:buFont typeface="Noto Sans Symbols"/>
              <a:buChar char="❖"/>
            </a:pPr>
            <a:r>
              <a:rPr lang="en" sz="4200" u="sng">
                <a:solidFill>
                  <a:schemeClr val="lt2"/>
                </a:solidFill>
              </a:rPr>
              <a:t>D. Nifqi</a:t>
            </a:r>
            <a:r>
              <a:rPr lang="en" sz="4200">
                <a:solidFill>
                  <a:schemeClr val="lt2"/>
                </a:solidFill>
              </a:rPr>
              <a:t>: </a:t>
            </a:r>
            <a:r>
              <a:rPr lang="en" sz="4200">
                <a:solidFill>
                  <a:srgbClr val="FFFF00"/>
                </a:solidFill>
              </a:rPr>
              <a:t>Arhiwu hohate mekuanint</a:t>
            </a:r>
            <a:endParaRPr sz="4200">
              <a:solidFill>
                <a:srgbClr val="FFFF00"/>
              </a:solidFill>
            </a:endParaRPr>
          </a:p>
          <a:p>
            <a:pPr indent="-477837" lvl="0" marL="465137" rtl="0" algn="l">
              <a:lnSpc>
                <a:spcPct val="90000"/>
              </a:lnSpc>
              <a:spcBef>
                <a:spcPts val="800"/>
              </a:spcBef>
              <a:spcAft>
                <a:spcPts val="0"/>
              </a:spcAft>
              <a:buClr>
                <a:srgbClr val="FF0000"/>
              </a:buClr>
              <a:buSzPts val="4200"/>
              <a:buFont typeface="Noto Sans Symbols"/>
              <a:buChar char="❖"/>
            </a:pPr>
            <a:r>
              <a:rPr lang="en" sz="4200" u="sng">
                <a:solidFill>
                  <a:srgbClr val="FFFF00"/>
                </a:solidFill>
              </a:rPr>
              <a:t>Asst. D</a:t>
            </a:r>
            <a:r>
              <a:rPr lang="en" sz="4200">
                <a:solidFill>
                  <a:srgbClr val="FFFF00"/>
                </a:solidFill>
              </a:rPr>
              <a:t>:</a:t>
            </a:r>
            <a:r>
              <a:rPr lang="en" sz="4200">
                <a:solidFill>
                  <a:srgbClr val="33CC33"/>
                </a:solidFill>
              </a:rPr>
              <a:t> </a:t>
            </a:r>
            <a:r>
              <a:rPr lang="en" sz="4200">
                <a:solidFill>
                  <a:schemeClr val="lt2"/>
                </a:solidFill>
              </a:rPr>
              <a:t>Open the gates, ye princes.</a:t>
            </a:r>
            <a:endParaRPr sz="4200"/>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210" name="Google Shape;210;p34"/>
          <p:cNvSpPr txBox="1"/>
          <p:nvPr>
            <p:ph idx="1" type="body"/>
          </p:nvPr>
        </p:nvSpPr>
        <p:spPr>
          <a:xfrm>
            <a:off x="349250" y="352400"/>
            <a:ext cx="4431000" cy="4591200"/>
          </a:xfrm>
          <a:prstGeom prst="rect">
            <a:avLst/>
          </a:prstGeom>
          <a:noFill/>
          <a:ln>
            <a:noFill/>
          </a:ln>
        </p:spPr>
        <p:txBody>
          <a:bodyPr anchorCtr="0" anchor="t" bIns="46025" lIns="92075" spcFirstLastPara="1" rIns="92075" wrap="square" tIns="46025">
            <a:noAutofit/>
          </a:bodyPr>
          <a:lstStyle/>
          <a:p>
            <a:pPr indent="-388937" lvl="0" marL="465137" marR="0" rtl="0" algn="l">
              <a:lnSpc>
                <a:spcPct val="100000"/>
              </a:lnSpc>
              <a:spcBef>
                <a:spcPts val="0"/>
              </a:spcBef>
              <a:spcAft>
                <a:spcPts val="0"/>
              </a:spcAft>
              <a:buClr>
                <a:srgbClr val="33CC33"/>
              </a:buClr>
              <a:buSzPts val="2200"/>
              <a:buChar char="❖"/>
            </a:pPr>
            <a:r>
              <a:rPr lang="en" sz="2200" u="sng">
                <a:solidFill>
                  <a:schemeClr val="lt2"/>
                </a:solidFill>
              </a:rPr>
              <a:t>ካ</a:t>
            </a:r>
            <a:r>
              <a:rPr b="0" i="0" lang="en" sz="2200" u="none">
                <a:solidFill>
                  <a:schemeClr val="lt2"/>
                </a:solidFill>
                <a:latin typeface="Arial"/>
                <a:ea typeface="Arial"/>
                <a:cs typeface="Arial"/>
                <a:sym typeface="Arial"/>
              </a:rPr>
              <a:t>፡</a:t>
            </a:r>
            <a:r>
              <a:rPr b="0" i="0" lang="en" sz="2200" u="none">
                <a:solidFill>
                  <a:srgbClr val="FFFF00"/>
                </a:solidFill>
                <a:latin typeface="Arial"/>
                <a:ea typeface="Arial"/>
                <a:cs typeface="Arial"/>
                <a:sym typeface="Arial"/>
              </a:rPr>
              <a:t> </a:t>
            </a:r>
            <a:r>
              <a:rPr lang="en" sz="2200">
                <a:solidFill>
                  <a:srgbClr val="FFFF00"/>
                </a:solidFill>
              </a:rPr>
              <a:t>ነአኵተከ ኣምላክ ቅዱስ ኣምላክ መሐሪ አምላክ መስተሣህል ርሑቀ መዓት ወብዙኀ ምሕረት ወጻድቅ አንተ ውእቱ ኣምላክነ ዘእንበለ ጥንት ወመድኃኒነ ዘእንበለ ተፍጻሜት።</a:t>
            </a:r>
            <a:endParaRPr sz="2200"/>
          </a:p>
          <a:p>
            <a:pPr indent="-401637" lvl="0" marL="465137" marR="0" rtl="0" algn="l">
              <a:lnSpc>
                <a:spcPct val="100000"/>
              </a:lnSpc>
              <a:spcBef>
                <a:spcPts val="640"/>
              </a:spcBef>
              <a:spcAft>
                <a:spcPts val="0"/>
              </a:spcAft>
              <a:buClr>
                <a:srgbClr val="FFFFFF"/>
              </a:buClr>
              <a:buSzPts val="2200"/>
              <a:buChar char="❖"/>
            </a:pPr>
            <a:r>
              <a:rPr lang="en" sz="2200">
                <a:solidFill>
                  <a:srgbClr val="FFFFFF"/>
                </a:solidFill>
              </a:rPr>
              <a:t>ኦ ቕዱስ ኣምላኽ ነመስግነካ ኣሎና መሓሪ ኣምላኽ ይቕረ በሃሊ ኣምላኽ መዓትካ ዝረሓቐ ምሕረትካ ዝበዝኅ ጻድቕ ጥንቲ ዘይብልካ ኣምላኽና ተፍጻሜት ዘይብልካ መድኃኒና ንስካ ኢኻ።</a:t>
            </a:r>
            <a:endParaRPr b="0" i="0" sz="22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2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200" u="none">
              <a:solidFill>
                <a:schemeClr val="lt1"/>
              </a:solidFill>
              <a:latin typeface="Arial"/>
              <a:ea typeface="Arial"/>
              <a:cs typeface="Arial"/>
              <a:sym typeface="Arial"/>
            </a:endParaRPr>
          </a:p>
        </p:txBody>
      </p:sp>
      <p:sp>
        <p:nvSpPr>
          <p:cNvPr id="211" name="Google Shape;211;p34"/>
          <p:cNvSpPr txBox="1"/>
          <p:nvPr/>
        </p:nvSpPr>
        <p:spPr>
          <a:xfrm>
            <a:off x="4234600" y="276200"/>
            <a:ext cx="4857000" cy="4591200"/>
          </a:xfrm>
          <a:prstGeom prst="rect">
            <a:avLst/>
          </a:prstGeom>
          <a:noFill/>
          <a:ln>
            <a:noFill/>
          </a:ln>
        </p:spPr>
        <p:txBody>
          <a:bodyPr anchorCtr="0" anchor="t" bIns="91425" lIns="91425" spcFirstLastPara="1" rIns="91425" wrap="square" tIns="91425">
            <a:noAutofit/>
          </a:bodyPr>
          <a:lstStyle/>
          <a:p>
            <a:pPr indent="-401637" lvl="0" marL="465137" rtl="0" algn="l">
              <a:spcBef>
                <a:spcPts val="640"/>
              </a:spcBef>
              <a:spcAft>
                <a:spcPts val="0"/>
              </a:spcAft>
              <a:buClr>
                <a:srgbClr val="0000FF"/>
              </a:buClr>
              <a:buSzPts val="2200"/>
              <a:buFont typeface="Noto Sans Symbols"/>
              <a:buChar char="❖"/>
            </a:pPr>
            <a:r>
              <a:rPr lang="en" sz="2200" u="sng">
                <a:solidFill>
                  <a:schemeClr val="lt2"/>
                </a:solidFill>
              </a:rPr>
              <a:t>K</a:t>
            </a:r>
            <a:r>
              <a:rPr lang="en" sz="2200">
                <a:solidFill>
                  <a:schemeClr val="lt2"/>
                </a:solidFill>
              </a:rPr>
              <a:t>: </a:t>
            </a:r>
            <a:r>
              <a:rPr lang="en" sz="2200">
                <a:solidFill>
                  <a:srgbClr val="FFFF00"/>
                </a:solidFill>
              </a:rPr>
              <a:t>ne’akuto qidus Amlak meharī Amlak mes’tesahl rihuq meAt we-bizuh mihret we-tsadq ante wi’itu Amlakine ze-inbele Tint we-Medhanīne ze-inbele tefets’amiet </a:t>
            </a:r>
            <a:endParaRPr sz="2200">
              <a:solidFill>
                <a:srgbClr val="00FF00"/>
              </a:solidFill>
            </a:endParaRPr>
          </a:p>
          <a:p>
            <a:pPr indent="-350837" lvl="0" marL="465137" rtl="0" algn="l">
              <a:spcBef>
                <a:spcPts val="800"/>
              </a:spcBef>
              <a:spcAft>
                <a:spcPts val="0"/>
              </a:spcAft>
              <a:buClr>
                <a:srgbClr val="FF0000"/>
              </a:buClr>
              <a:buSzPts val="2200"/>
              <a:buFont typeface="Noto Sans Symbols"/>
              <a:buChar char="❖"/>
            </a:pPr>
            <a:r>
              <a:rPr lang="en" sz="2200" u="sng">
                <a:solidFill>
                  <a:srgbClr val="FFFF00"/>
                </a:solidFill>
              </a:rPr>
              <a:t>Pr</a:t>
            </a:r>
            <a:r>
              <a:rPr lang="en" sz="2200">
                <a:solidFill>
                  <a:srgbClr val="FFFF00"/>
                </a:solidFill>
              </a:rPr>
              <a:t>:</a:t>
            </a:r>
            <a:r>
              <a:rPr lang="en" sz="2200">
                <a:solidFill>
                  <a:schemeClr val="lt1"/>
                </a:solidFill>
              </a:rPr>
              <a:t> </a:t>
            </a:r>
            <a:r>
              <a:rPr lang="en" sz="2200">
                <a:solidFill>
                  <a:schemeClr val="lt2"/>
                </a:solidFill>
              </a:rPr>
              <a:t>We give thanks unto Thee, holy God, compassionate God and merciful God, slow to anger, plenteous in mercy,  righteous. Thou art our God, without beginning,  and our Saviour without end.</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800"/>
              </a:spcBef>
              <a:spcAft>
                <a:spcPts val="0"/>
              </a:spcAft>
              <a:buNone/>
            </a:pPr>
            <a:r>
              <a:t/>
            </a:r>
            <a:endParaRPr sz="2200">
              <a:solidFill>
                <a:schemeClr val="lt2"/>
              </a:solidFill>
            </a:endParaRPr>
          </a:p>
          <a:p>
            <a:pPr indent="0" lvl="0" marL="0" rtl="0" algn="l">
              <a:spcBef>
                <a:spcPts val="0"/>
              </a:spcBef>
              <a:spcAft>
                <a:spcPts val="0"/>
              </a:spcAft>
              <a:buNone/>
            </a:pPr>
            <a:r>
              <a:t/>
            </a:r>
            <a:endParaRPr sz="2200"/>
          </a:p>
        </p:txBody>
      </p:sp>
    </p:spTree>
  </p:cSld>
  <p:clrMapOvr>
    <a:masterClrMapping/>
  </p:clrMapOvr>
  <p:transition spd="med">
    <p:fade thruBlk="1"/>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1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81" name="Google Shape;781;p115"/>
          <p:cNvSpPr txBox="1"/>
          <p:nvPr>
            <p:ph idx="1" type="body"/>
          </p:nvPr>
        </p:nvSpPr>
        <p:spPr>
          <a:xfrm>
            <a:off x="657350" y="372725"/>
            <a:ext cx="4385700" cy="4457400"/>
          </a:xfrm>
          <a:prstGeom prst="rect">
            <a:avLst/>
          </a:prstGeom>
          <a:noFill/>
          <a:ln>
            <a:noFill/>
          </a:ln>
        </p:spPr>
        <p:txBody>
          <a:bodyPr anchorCtr="0" anchor="t" bIns="46025" lIns="92075" spcFirstLastPara="1" rIns="92075" wrap="square" tIns="46025">
            <a:noAutofit/>
          </a:bodyPr>
          <a:lstStyle/>
          <a:p>
            <a:pPr indent="-490537" lvl="0" marL="465137" marR="0" rtl="0" algn="l">
              <a:lnSpc>
                <a:spcPct val="90000"/>
              </a:lnSpc>
              <a:spcBef>
                <a:spcPts val="680"/>
              </a:spcBef>
              <a:spcAft>
                <a:spcPts val="0"/>
              </a:spcAft>
              <a:buClr>
                <a:srgbClr val="33CC33"/>
              </a:buClr>
              <a:buSzPts val="3800"/>
              <a:buChar char="❖"/>
            </a:pPr>
            <a:r>
              <a:rPr lang="en" sz="3800" u="sng">
                <a:solidFill>
                  <a:schemeClr val="lt2"/>
                </a:solidFill>
              </a:rPr>
              <a:t>ዲ</a:t>
            </a:r>
            <a:r>
              <a:rPr b="0" i="0" lang="en" sz="3800" u="none">
                <a:solidFill>
                  <a:srgbClr val="FFFFFF"/>
                </a:solidFill>
                <a:latin typeface="Arial"/>
                <a:ea typeface="Arial"/>
                <a:cs typeface="Arial"/>
                <a:sym typeface="Arial"/>
              </a:rPr>
              <a:t>፡-</a:t>
            </a:r>
            <a:r>
              <a:rPr b="0" i="0" lang="en" sz="3800" u="none">
                <a:solidFill>
                  <a:srgbClr val="FFFF00"/>
                </a:solidFill>
                <a:latin typeface="Arial"/>
                <a:ea typeface="Arial"/>
                <a:cs typeface="Arial"/>
                <a:sym typeface="Arial"/>
              </a:rPr>
              <a:t> እለ ትቀውሙ አትሕቱ ርእሰክሙ</a:t>
            </a:r>
            <a:r>
              <a:rPr b="0" i="0" lang="en" sz="3800" u="none">
                <a:solidFill>
                  <a:schemeClr val="lt1"/>
                </a:solidFill>
                <a:latin typeface="Arial"/>
                <a:ea typeface="Arial"/>
                <a:cs typeface="Arial"/>
                <a:sym typeface="Arial"/>
              </a:rPr>
              <a:t>።</a:t>
            </a:r>
            <a:endParaRPr b="0" i="0" sz="3800" u="none">
              <a:solidFill>
                <a:schemeClr val="lt1"/>
              </a:solidFill>
              <a:latin typeface="Arial"/>
              <a:ea typeface="Arial"/>
              <a:cs typeface="Arial"/>
              <a:sym typeface="Arial"/>
            </a:endParaRPr>
          </a:p>
          <a:p>
            <a:pPr indent="-503237" lvl="0" marL="465137" marR="0" rtl="0" algn="l">
              <a:lnSpc>
                <a:spcPct val="90000"/>
              </a:lnSpc>
              <a:spcBef>
                <a:spcPts val="640"/>
              </a:spcBef>
              <a:spcAft>
                <a:spcPts val="0"/>
              </a:spcAft>
              <a:buClr>
                <a:srgbClr val="FFFFFF"/>
              </a:buClr>
              <a:buSzPts val="3800"/>
              <a:buChar char="❖"/>
            </a:pPr>
            <a:r>
              <a:rPr b="0" i="0" lang="en" sz="3800" u="none">
                <a:solidFill>
                  <a:srgbClr val="FFFFFF"/>
                </a:solidFill>
                <a:latin typeface="Arial"/>
                <a:ea typeface="Arial"/>
                <a:cs typeface="Arial"/>
                <a:sym typeface="Arial"/>
              </a:rPr>
              <a:t>ኣቱም ደው ኢልኩም ዘሎኹም ርእስኹም ኣድንኑ።</a:t>
            </a:r>
            <a:endParaRPr b="0" i="0" sz="38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3800"/>
          </a:p>
        </p:txBody>
      </p:sp>
      <p:sp>
        <p:nvSpPr>
          <p:cNvPr id="782" name="Google Shape;782;p115"/>
          <p:cNvSpPr txBox="1"/>
          <p:nvPr/>
        </p:nvSpPr>
        <p:spPr>
          <a:xfrm>
            <a:off x="5130675" y="290150"/>
            <a:ext cx="3660900" cy="3630600"/>
          </a:xfrm>
          <a:prstGeom prst="rect">
            <a:avLst/>
          </a:prstGeom>
          <a:noFill/>
          <a:ln>
            <a:noFill/>
          </a:ln>
        </p:spPr>
        <p:txBody>
          <a:bodyPr anchorCtr="0" anchor="t" bIns="91425" lIns="91425" spcFirstLastPara="1" rIns="91425" wrap="square" tIns="91425">
            <a:noAutofit/>
          </a:bodyPr>
          <a:lstStyle/>
          <a:p>
            <a:pPr indent="-503237" lvl="0" marL="465137" rtl="0" algn="l">
              <a:lnSpc>
                <a:spcPct val="90000"/>
              </a:lnSpc>
              <a:spcBef>
                <a:spcPts val="640"/>
              </a:spcBef>
              <a:spcAft>
                <a:spcPts val="0"/>
              </a:spcAft>
              <a:buClr>
                <a:srgbClr val="0000FF"/>
              </a:buClr>
              <a:buSzPts val="3800"/>
              <a:buFont typeface="Noto Sans Symbols"/>
              <a:buChar char="❖"/>
            </a:pPr>
            <a:r>
              <a:rPr lang="en" sz="3800" u="sng">
                <a:solidFill>
                  <a:schemeClr val="lt2"/>
                </a:solidFill>
              </a:rPr>
              <a:t>D</a:t>
            </a:r>
            <a:r>
              <a:rPr lang="en" sz="3800">
                <a:solidFill>
                  <a:schemeClr val="lt2"/>
                </a:solidFill>
              </a:rPr>
              <a:t>: </a:t>
            </a:r>
            <a:r>
              <a:rPr lang="en" sz="3800">
                <a:solidFill>
                  <a:srgbClr val="FFFF00"/>
                </a:solidFill>
              </a:rPr>
              <a:t>ile tiqewimu at’hitu r’isekimu</a:t>
            </a:r>
            <a:r>
              <a:rPr lang="en" sz="3800">
                <a:solidFill>
                  <a:srgbClr val="00FF00"/>
                </a:solidFill>
              </a:rPr>
              <a:t> </a:t>
            </a:r>
            <a:endParaRPr sz="3800">
              <a:solidFill>
                <a:srgbClr val="00FF00"/>
              </a:solidFill>
            </a:endParaRPr>
          </a:p>
          <a:p>
            <a:pPr indent="-452437" lvl="0" marL="465137" rtl="0" algn="l">
              <a:lnSpc>
                <a:spcPct val="90000"/>
              </a:lnSpc>
              <a:spcBef>
                <a:spcPts val="800"/>
              </a:spcBef>
              <a:spcAft>
                <a:spcPts val="0"/>
              </a:spcAft>
              <a:buClr>
                <a:srgbClr val="FF0000"/>
              </a:buClr>
              <a:buSzPts val="3800"/>
              <a:buFont typeface="Noto Sans Symbols"/>
              <a:buChar char="❖"/>
            </a:pPr>
            <a:r>
              <a:rPr lang="en" sz="3800" u="sng">
                <a:solidFill>
                  <a:srgbClr val="FFFF00"/>
                </a:solidFill>
              </a:rPr>
              <a:t>D</a:t>
            </a:r>
            <a:r>
              <a:rPr lang="en" sz="3800">
                <a:solidFill>
                  <a:srgbClr val="FFFF00"/>
                </a:solidFill>
              </a:rPr>
              <a:t>:</a:t>
            </a:r>
            <a:r>
              <a:rPr b="1" lang="en" sz="3800">
                <a:solidFill>
                  <a:schemeClr val="lt2"/>
                </a:solidFill>
              </a:rPr>
              <a:t> </a:t>
            </a:r>
            <a:r>
              <a:rPr lang="en" sz="3800">
                <a:solidFill>
                  <a:schemeClr val="lt2"/>
                </a:solidFill>
              </a:rPr>
              <a:t>Ye Who are standing bow your heads.</a:t>
            </a:r>
            <a:endParaRPr sz="3800"/>
          </a:p>
        </p:txBody>
      </p:sp>
    </p:spTree>
  </p:cSld>
  <p:clrMapOvr>
    <a:masterClrMapping/>
  </p:clrMapOvr>
  <p:transition spd="med">
    <p:fade thruBlk="1"/>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1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88" name="Google Shape;788;p116"/>
          <p:cNvSpPr txBox="1"/>
          <p:nvPr>
            <p:ph idx="1" type="body"/>
          </p:nvPr>
        </p:nvSpPr>
        <p:spPr>
          <a:xfrm>
            <a:off x="369925" y="276188"/>
            <a:ext cx="4098900" cy="4591200"/>
          </a:xfrm>
          <a:prstGeom prst="rect">
            <a:avLst/>
          </a:prstGeom>
          <a:noFill/>
          <a:ln>
            <a:noFill/>
          </a:ln>
        </p:spPr>
        <p:txBody>
          <a:bodyPr anchorCtr="0" anchor="t" bIns="46025" lIns="92075" spcFirstLastPara="1" rIns="92075" wrap="square" tIns="46025">
            <a:noAutofit/>
          </a:bodyPr>
          <a:lstStyle/>
          <a:p>
            <a:pPr indent="-382587" lvl="0" marL="465137" marR="0" rtl="0" algn="l">
              <a:lnSpc>
                <a:spcPct val="100000"/>
              </a:lnSpc>
              <a:spcBef>
                <a:spcPts val="0"/>
              </a:spcBef>
              <a:spcAft>
                <a:spcPts val="0"/>
              </a:spcAft>
              <a:buClr>
                <a:srgbClr val="33CC33"/>
              </a:buClr>
              <a:buSzPts val="2100"/>
              <a:buChar char="❖"/>
            </a:pPr>
            <a:r>
              <a:rPr lang="en" sz="2100" u="sng">
                <a:solidFill>
                  <a:schemeClr val="lt2"/>
                </a:solidFill>
              </a:rPr>
              <a:t>ካ</a:t>
            </a:r>
            <a:r>
              <a:rPr b="0" i="0" lang="en" sz="2100" u="none">
                <a:solidFill>
                  <a:schemeClr val="lt2"/>
                </a:solidFill>
                <a:latin typeface="Arial"/>
                <a:ea typeface="Arial"/>
                <a:cs typeface="Arial"/>
                <a:sym typeface="Arial"/>
              </a:rPr>
              <a:t>፡</a:t>
            </a:r>
            <a:r>
              <a:rPr b="0" i="0" lang="en" sz="2100" u="none">
                <a:solidFill>
                  <a:srgbClr val="FFFF00"/>
                </a:solidFill>
                <a:latin typeface="Arial"/>
                <a:ea typeface="Arial"/>
                <a:cs typeface="Arial"/>
                <a:sym typeface="Arial"/>
              </a:rPr>
              <a:t> </a:t>
            </a:r>
            <a:r>
              <a:rPr lang="en" sz="2100">
                <a:solidFill>
                  <a:srgbClr val="FFFF00"/>
                </a:solidFill>
              </a:rPr>
              <a:t>መልዐ ሀብታተ ጸጋ ወልድከ ዋሕድ እግዘእነ ወአምላክነ ወመድኃኒነ ኢየሱስ ክርስቶስ ወአመነ በሕማሙ ማሕየዊ ወዜነወነ ሞቶ ወአመነ በትንሣኤሁ በፍጹም ምሥጢር።</a:t>
            </a:r>
            <a:endParaRPr sz="2100"/>
          </a:p>
          <a:p>
            <a:pPr indent="-395287" lvl="0" marL="465137" marR="0" rtl="0" algn="l">
              <a:lnSpc>
                <a:spcPct val="100000"/>
              </a:lnSpc>
              <a:spcBef>
                <a:spcPts val="640"/>
              </a:spcBef>
              <a:spcAft>
                <a:spcPts val="0"/>
              </a:spcAft>
              <a:buClr>
                <a:srgbClr val="FFFFFF"/>
              </a:buClr>
              <a:buSzPts val="2100"/>
              <a:buChar char="❖"/>
            </a:pPr>
            <a:r>
              <a:rPr lang="en" sz="2100">
                <a:solidFill>
                  <a:srgbClr val="FFFFFF"/>
                </a:solidFill>
              </a:rPr>
              <a:t>ናይ ሓደ ወድኻ ጐይታናን መድኃኒናን ኢየሱስ ክርስቶስ ሃብቲ ጸጋኡ መልአ። መሕወዪ ብዝኾነ ሕማሙ ኣሚንና ሞቱ ነዘንቱ ኣሎና። ብፍጹም ምሥጢር ምትንሣኡ ድማ ኣሚንና ኢና።</a:t>
            </a:r>
            <a:endParaRPr b="0" i="0" sz="21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2100" u="none">
              <a:solidFill>
                <a:srgbClr val="FFFFFF"/>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2100" u="none">
              <a:solidFill>
                <a:schemeClr val="lt1"/>
              </a:solidFill>
              <a:latin typeface="Arial"/>
              <a:ea typeface="Arial"/>
              <a:cs typeface="Arial"/>
              <a:sym typeface="Arial"/>
            </a:endParaRPr>
          </a:p>
        </p:txBody>
      </p:sp>
      <p:sp>
        <p:nvSpPr>
          <p:cNvPr id="789" name="Google Shape;789;p116"/>
          <p:cNvSpPr txBox="1"/>
          <p:nvPr/>
        </p:nvSpPr>
        <p:spPr>
          <a:xfrm>
            <a:off x="4022025" y="159956"/>
            <a:ext cx="5011200" cy="4643100"/>
          </a:xfrm>
          <a:prstGeom prst="rect">
            <a:avLst/>
          </a:prstGeom>
          <a:noFill/>
          <a:ln>
            <a:noFill/>
          </a:ln>
        </p:spPr>
        <p:txBody>
          <a:bodyPr anchorCtr="0" anchor="t" bIns="91425" lIns="91425" spcFirstLastPara="1" rIns="91425" wrap="square" tIns="91425">
            <a:noAutofit/>
          </a:bodyPr>
          <a:lstStyle/>
          <a:p>
            <a:pPr indent="-395287" lvl="0" marL="465137" rtl="0" algn="l">
              <a:spcBef>
                <a:spcPts val="64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mel’a hibtate tsega weldike wahid Igzī’ine weAmlakine weMedhanīne Iyesus Kristos we-amene be-himamu mehayewī we-zienewene moto we-amene be-tinsaiehu be-fitsum misTīr:: </a:t>
            </a:r>
            <a:endParaRPr sz="2100">
              <a:solidFill>
                <a:srgbClr val="00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lang="en" sz="2100">
                <a:solidFill>
                  <a:schemeClr val="lt1"/>
                </a:solidFill>
              </a:rPr>
              <a:t> </a:t>
            </a:r>
            <a:r>
              <a:rPr lang="en" sz="2100">
                <a:solidFill>
                  <a:schemeClr val="lt2"/>
                </a:solidFill>
              </a:rPr>
              <a:t>The gift of the grace of Thine only-begotten Son, our  Lord,  God, and Saviour Jesus Christ  has  been completed. We have believed in His life­ giving  sufferings,  proclaimed  His  death, and believed in his resurrection in a perfect mystery.</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800"/>
              </a:spcBef>
              <a:spcAft>
                <a:spcPts val="0"/>
              </a:spcAft>
              <a:buNone/>
            </a:pPr>
            <a:r>
              <a:t/>
            </a:r>
            <a:endParaRPr sz="2100">
              <a:solidFill>
                <a:schemeClr val="lt2"/>
              </a:solidFill>
            </a:endParaRPr>
          </a:p>
          <a:p>
            <a:pPr indent="0" lvl="0" marL="0" rtl="0" algn="l">
              <a:spcBef>
                <a:spcPts val="0"/>
              </a:spcBef>
              <a:spcAft>
                <a:spcPts val="0"/>
              </a:spcAft>
              <a:buNone/>
            </a:pPr>
            <a:r>
              <a:t/>
            </a:r>
            <a:endParaRPr sz="2100"/>
          </a:p>
        </p:txBody>
      </p:sp>
    </p:spTree>
  </p:cSld>
  <p:clrMapOvr>
    <a:masterClrMapping/>
  </p:clrMapOvr>
  <p:transition spd="med">
    <p:fade thruBlk="1"/>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1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795" name="Google Shape;795;p117"/>
          <p:cNvSpPr txBox="1"/>
          <p:nvPr>
            <p:ph idx="1" type="body"/>
          </p:nvPr>
        </p:nvSpPr>
        <p:spPr>
          <a:xfrm>
            <a:off x="717550" y="373275"/>
            <a:ext cx="4347000" cy="4625700"/>
          </a:xfrm>
          <a:prstGeom prst="rect">
            <a:avLst/>
          </a:prstGeom>
          <a:noFill/>
          <a:ln>
            <a:noFill/>
          </a:ln>
        </p:spPr>
        <p:txBody>
          <a:bodyPr anchorCtr="0" anchor="t" bIns="46025" lIns="92075" spcFirstLastPara="1" rIns="92075" wrap="square" tIns="46025">
            <a:noAutofit/>
          </a:bodyPr>
          <a:lstStyle/>
          <a:p>
            <a:pPr indent="-420687" lvl="0" marL="465137" marR="0" rtl="0" algn="l">
              <a:lnSpc>
                <a:spcPct val="90000"/>
              </a:lnSpc>
              <a:spcBef>
                <a:spcPts val="0"/>
              </a:spcBef>
              <a:spcAft>
                <a:spcPts val="0"/>
              </a:spcAft>
              <a:buClr>
                <a:srgbClr val="33CC33"/>
              </a:buClr>
              <a:buSzPts val="2700"/>
              <a:buChar char="❖"/>
            </a:pPr>
            <a:r>
              <a:rPr lang="en" sz="2700" u="sng">
                <a:solidFill>
                  <a:schemeClr val="lt2"/>
                </a:solidFill>
              </a:rPr>
              <a:t>ዲ</a:t>
            </a:r>
            <a:r>
              <a:rPr b="0" i="0" lang="en" sz="2700" u="none">
                <a:solidFill>
                  <a:srgbClr val="FFFFFF"/>
                </a:solidFill>
                <a:latin typeface="Arial"/>
                <a:ea typeface="Arial"/>
                <a:cs typeface="Arial"/>
                <a:sym typeface="Arial"/>
              </a:rPr>
              <a:t>፡-</a:t>
            </a:r>
            <a:r>
              <a:rPr b="0" i="0" lang="en" sz="2700" u="none">
                <a:solidFill>
                  <a:srgbClr val="FFFF00"/>
                </a:solidFill>
                <a:latin typeface="Arial"/>
                <a:ea typeface="Arial"/>
                <a:cs typeface="Arial"/>
                <a:sym typeface="Arial"/>
              </a:rPr>
              <a:t> ስግዱ ለእግዚአብሔር</a:t>
            </a:r>
            <a:r>
              <a:rPr lang="en" sz="2700">
                <a:solidFill>
                  <a:srgbClr val="FFFF00"/>
                </a:solidFill>
              </a:rPr>
              <a:t> </a:t>
            </a:r>
            <a:r>
              <a:rPr b="0" i="0" lang="en" sz="2700" u="none">
                <a:solidFill>
                  <a:srgbClr val="FFFF00"/>
                </a:solidFill>
                <a:latin typeface="Arial"/>
                <a:ea typeface="Arial"/>
                <a:cs typeface="Arial"/>
                <a:sym typeface="Arial"/>
              </a:rPr>
              <a:t>በፍርሃት። </a:t>
            </a:r>
            <a:endParaRPr sz="2700"/>
          </a:p>
          <a:p>
            <a:pPr indent="-433387" lvl="0" marL="465137" marR="0" rtl="0" algn="l">
              <a:lnSpc>
                <a:spcPct val="90000"/>
              </a:lnSpc>
              <a:spcBef>
                <a:spcPts val="640"/>
              </a:spcBef>
              <a:spcAft>
                <a:spcPts val="0"/>
              </a:spcAft>
              <a:buClr>
                <a:srgbClr val="FFFFFF"/>
              </a:buClr>
              <a:buSzPts val="2700"/>
              <a:buChar char="❖"/>
            </a:pPr>
            <a:r>
              <a:rPr b="0" i="0" lang="en" sz="2700" u="none">
                <a:solidFill>
                  <a:srgbClr val="FFFFFF"/>
                </a:solidFill>
                <a:latin typeface="Arial"/>
                <a:ea typeface="Arial"/>
                <a:cs typeface="Arial"/>
                <a:sym typeface="Arial"/>
              </a:rPr>
              <a:t>ንእግዚኣብሔር ብፍርሓት ስገዱ።</a:t>
            </a:r>
            <a:endParaRPr sz="2700">
              <a:solidFill>
                <a:srgbClr val="FFFFFF"/>
              </a:solidFill>
            </a:endParaRPr>
          </a:p>
          <a:p>
            <a:pPr indent="0" lvl="0" marL="0" marR="0" rtl="0" algn="l">
              <a:lnSpc>
                <a:spcPct val="90000"/>
              </a:lnSpc>
              <a:spcBef>
                <a:spcPts val="640"/>
              </a:spcBef>
              <a:spcAft>
                <a:spcPts val="0"/>
              </a:spcAft>
              <a:buNone/>
            </a:pPr>
            <a:r>
              <a:t/>
            </a:r>
            <a:endParaRPr sz="2700">
              <a:solidFill>
                <a:srgbClr val="FFFFFF"/>
              </a:solidFill>
            </a:endParaRPr>
          </a:p>
          <a:p>
            <a:pPr indent="-420687" lvl="0" marL="465137" marR="0" rtl="0" algn="l">
              <a:lnSpc>
                <a:spcPct val="90000"/>
              </a:lnSpc>
              <a:spcBef>
                <a:spcPts val="680"/>
              </a:spcBef>
              <a:spcAft>
                <a:spcPts val="0"/>
              </a:spcAft>
              <a:buClr>
                <a:srgbClr val="33CC33"/>
              </a:buClr>
              <a:buSzPts val="2700"/>
              <a:buChar char="❖"/>
            </a:pPr>
            <a:r>
              <a:rPr b="1" lang="en" sz="2700" u="sng">
                <a:solidFill>
                  <a:schemeClr val="lt2"/>
                </a:solidFill>
              </a:rPr>
              <a:t>ሕ</a:t>
            </a:r>
            <a:r>
              <a:rPr b="1" i="0" lang="en" sz="2700">
                <a:solidFill>
                  <a:srgbClr val="FFFFFF"/>
                </a:solidFill>
              </a:rPr>
              <a:t>፡-</a:t>
            </a:r>
            <a:r>
              <a:rPr b="0" i="0" lang="en" sz="2700" u="none">
                <a:solidFill>
                  <a:srgbClr val="FFFF00"/>
                </a:solidFill>
                <a:latin typeface="Arial"/>
                <a:ea typeface="Arial"/>
                <a:cs typeface="Arial"/>
                <a:sym typeface="Arial"/>
              </a:rPr>
              <a:t> ቅድሜከ እግዚኦ ንሰግድ ወንሴብሓከ።</a:t>
            </a:r>
            <a:endParaRPr sz="2700"/>
          </a:p>
          <a:p>
            <a:pPr indent="-433387" lvl="0" marL="465137" marR="0" rtl="0" algn="l">
              <a:lnSpc>
                <a:spcPct val="90000"/>
              </a:lnSpc>
              <a:spcBef>
                <a:spcPts val="640"/>
              </a:spcBef>
              <a:spcAft>
                <a:spcPts val="0"/>
              </a:spcAft>
              <a:buClr>
                <a:srgbClr val="FFFFFF"/>
              </a:buClr>
              <a:buSzPts val="2700"/>
              <a:buChar char="❖"/>
            </a:pPr>
            <a:r>
              <a:rPr b="0" i="0" lang="en" sz="2700" u="none">
                <a:solidFill>
                  <a:srgbClr val="FFFFFF"/>
                </a:solidFill>
                <a:latin typeface="Arial"/>
                <a:ea typeface="Arial"/>
                <a:cs typeface="Arial"/>
                <a:sym typeface="Arial"/>
              </a:rPr>
              <a:t>ኦ ጐይታ ኣብ ቅድሜኻ ንሰግድን ነመስግነካን ኣሎና። </a:t>
            </a:r>
            <a:endParaRPr b="0" i="0" sz="2700" u="none">
              <a:solidFill>
                <a:srgbClr val="FFFFFF"/>
              </a:solidFill>
              <a:latin typeface="Arial"/>
              <a:ea typeface="Arial"/>
              <a:cs typeface="Arial"/>
              <a:sym typeface="Arial"/>
            </a:endParaRPr>
          </a:p>
          <a:p>
            <a:pPr indent="0" lvl="0" marL="0" marR="0" rtl="0" algn="l">
              <a:lnSpc>
                <a:spcPct val="90000"/>
              </a:lnSpc>
              <a:spcBef>
                <a:spcPts val="800"/>
              </a:spcBef>
              <a:spcAft>
                <a:spcPts val="0"/>
              </a:spcAft>
              <a:buNone/>
            </a:pPr>
            <a:r>
              <a:t/>
            </a:r>
            <a:endParaRPr sz="2700">
              <a:solidFill>
                <a:srgbClr val="FFFFFF"/>
              </a:solidFill>
            </a:endParaRPr>
          </a:p>
        </p:txBody>
      </p:sp>
      <p:sp>
        <p:nvSpPr>
          <p:cNvPr id="796" name="Google Shape;796;p117"/>
          <p:cNvSpPr txBox="1"/>
          <p:nvPr/>
        </p:nvSpPr>
        <p:spPr>
          <a:xfrm>
            <a:off x="4589325" y="352025"/>
            <a:ext cx="4108200" cy="4439400"/>
          </a:xfrm>
          <a:prstGeom prst="rect">
            <a:avLst/>
          </a:prstGeom>
          <a:noFill/>
          <a:ln>
            <a:noFill/>
          </a:ln>
        </p:spPr>
        <p:txBody>
          <a:bodyPr anchorCtr="0" anchor="t" bIns="91425" lIns="91425" spcFirstLastPara="1" rIns="91425" wrap="square" tIns="91425">
            <a:noAutofit/>
          </a:bodyPr>
          <a:lstStyle/>
          <a:p>
            <a:pPr indent="-433387" lvl="0" marL="465137" rtl="0" algn="l">
              <a:lnSpc>
                <a:spcPct val="90000"/>
              </a:lnSpc>
              <a:spcBef>
                <a:spcPts val="640"/>
              </a:spcBef>
              <a:spcAft>
                <a:spcPts val="0"/>
              </a:spcAft>
              <a:buClr>
                <a:srgbClr val="0000FF"/>
              </a:buClr>
              <a:buSzPts val="2700"/>
              <a:buFont typeface="Noto Sans Symbols"/>
              <a:buChar char="❖"/>
            </a:pPr>
            <a:r>
              <a:rPr lang="en" sz="2700" u="sng">
                <a:solidFill>
                  <a:schemeClr val="lt2"/>
                </a:solidFill>
              </a:rPr>
              <a:t>D</a:t>
            </a:r>
            <a:r>
              <a:rPr lang="en" sz="2700">
                <a:solidFill>
                  <a:schemeClr val="lt2"/>
                </a:solidFill>
              </a:rPr>
              <a:t>:</a:t>
            </a:r>
            <a:r>
              <a:rPr lang="en" sz="2700">
                <a:solidFill>
                  <a:srgbClr val="00FF00"/>
                </a:solidFill>
              </a:rPr>
              <a:t> </a:t>
            </a:r>
            <a:r>
              <a:rPr lang="en" sz="2700">
                <a:solidFill>
                  <a:srgbClr val="FFFF00"/>
                </a:solidFill>
              </a:rPr>
              <a:t>Sigidu le-igzī'abhier be-firhat</a:t>
            </a:r>
            <a:endParaRPr sz="2700">
              <a:solidFill>
                <a:srgbClr val="FFFF00"/>
              </a:solidFill>
            </a:endParaRPr>
          </a:p>
          <a:p>
            <a:pPr indent="-382587" lvl="0" marL="465137" rtl="0" algn="l">
              <a:lnSpc>
                <a:spcPct val="90000"/>
              </a:lnSpc>
              <a:spcBef>
                <a:spcPts val="800"/>
              </a:spcBef>
              <a:spcAft>
                <a:spcPts val="0"/>
              </a:spcAft>
              <a:buClr>
                <a:srgbClr val="FF0000"/>
              </a:buClr>
              <a:buSzPts val="2700"/>
              <a:buFont typeface="Noto Sans Symbols"/>
              <a:buChar char="❖"/>
            </a:pPr>
            <a:r>
              <a:rPr lang="en" sz="2700" u="sng">
                <a:solidFill>
                  <a:srgbClr val="FFFF00"/>
                </a:solidFill>
              </a:rPr>
              <a:t>D</a:t>
            </a:r>
            <a:r>
              <a:rPr lang="en" sz="2700">
                <a:solidFill>
                  <a:srgbClr val="FFFF00"/>
                </a:solidFill>
              </a:rPr>
              <a:t>:-</a:t>
            </a:r>
            <a:r>
              <a:rPr b="1" lang="en" sz="2700">
                <a:solidFill>
                  <a:schemeClr val="lt1"/>
                </a:solidFill>
              </a:rPr>
              <a:t> </a:t>
            </a:r>
            <a:r>
              <a:rPr lang="en" sz="2700">
                <a:solidFill>
                  <a:schemeClr val="lt2"/>
                </a:solidFill>
              </a:rPr>
              <a:t>Worship the Lord with fear. </a:t>
            </a:r>
            <a:endParaRPr sz="2700">
              <a:solidFill>
                <a:schemeClr val="lt2"/>
              </a:solidFill>
            </a:endParaRPr>
          </a:p>
          <a:p>
            <a:pPr indent="0" lvl="0" marL="465137" rtl="0" algn="l">
              <a:lnSpc>
                <a:spcPct val="90000"/>
              </a:lnSpc>
              <a:spcBef>
                <a:spcPts val="800"/>
              </a:spcBef>
              <a:spcAft>
                <a:spcPts val="0"/>
              </a:spcAft>
              <a:buNone/>
            </a:pPr>
            <a:r>
              <a:t/>
            </a:r>
            <a:endParaRPr sz="2700">
              <a:solidFill>
                <a:schemeClr val="lt2"/>
              </a:solidFill>
            </a:endParaRPr>
          </a:p>
          <a:p>
            <a:pPr indent="-420687" lvl="0" marL="465137" rtl="0" algn="l">
              <a:lnSpc>
                <a:spcPct val="90000"/>
              </a:lnSpc>
              <a:spcBef>
                <a:spcPts val="640"/>
              </a:spcBef>
              <a:spcAft>
                <a:spcPts val="0"/>
              </a:spcAft>
              <a:buClr>
                <a:srgbClr val="0000FF"/>
              </a:buClr>
              <a:buSzPts val="2700"/>
              <a:buFont typeface="Noto Sans Symbols"/>
              <a:buChar char="❖"/>
            </a:pPr>
            <a:r>
              <a:rPr b="1" lang="en" sz="2700" u="sng">
                <a:solidFill>
                  <a:schemeClr val="lt2"/>
                </a:solidFill>
              </a:rPr>
              <a:t>H</a:t>
            </a:r>
            <a:r>
              <a:rPr b="1" lang="en" sz="2700">
                <a:solidFill>
                  <a:schemeClr val="lt2"/>
                </a:solidFill>
              </a:rPr>
              <a:t>:</a:t>
            </a:r>
            <a:r>
              <a:rPr lang="en" sz="2700">
                <a:solidFill>
                  <a:schemeClr val="lt2"/>
                </a:solidFill>
              </a:rPr>
              <a:t> </a:t>
            </a:r>
            <a:r>
              <a:rPr lang="en" sz="2700">
                <a:solidFill>
                  <a:srgbClr val="FFFF00"/>
                </a:solidFill>
              </a:rPr>
              <a:t>Qidmieke Igzīo nisegid we-nisiebihake</a:t>
            </a:r>
            <a:endParaRPr sz="2700">
              <a:solidFill>
                <a:srgbClr val="FFFF00"/>
              </a:solidFill>
            </a:endParaRPr>
          </a:p>
          <a:p>
            <a:pPr indent="-420687" lvl="0" marL="465137" rtl="0" algn="l">
              <a:lnSpc>
                <a:spcPct val="90000"/>
              </a:lnSpc>
              <a:spcBef>
                <a:spcPts val="800"/>
              </a:spcBef>
              <a:spcAft>
                <a:spcPts val="0"/>
              </a:spcAft>
              <a:buClr>
                <a:srgbClr val="FF0000"/>
              </a:buClr>
              <a:buSzPts val="2700"/>
              <a:buFont typeface="Noto Sans Symbols"/>
              <a:buChar char="❖"/>
            </a:pPr>
            <a:r>
              <a:rPr b="1" lang="en" sz="2700" u="sng">
                <a:solidFill>
                  <a:srgbClr val="FFFF00"/>
                </a:solidFill>
              </a:rPr>
              <a:t>P</a:t>
            </a:r>
            <a:r>
              <a:rPr b="1" lang="en" sz="2700">
                <a:solidFill>
                  <a:srgbClr val="FFFF00"/>
                </a:solidFill>
              </a:rPr>
              <a:t>:</a:t>
            </a:r>
            <a:r>
              <a:rPr b="1" lang="en" sz="2700">
                <a:solidFill>
                  <a:schemeClr val="lt1"/>
                </a:solidFill>
              </a:rPr>
              <a:t> </a:t>
            </a:r>
            <a:r>
              <a:rPr lang="en" sz="2700">
                <a:solidFill>
                  <a:schemeClr val="lt2"/>
                </a:solidFill>
              </a:rPr>
              <a:t>Before Thee, Lord, we worship, and Thee do we glorify.</a:t>
            </a:r>
            <a:endParaRPr sz="2700">
              <a:solidFill>
                <a:schemeClr val="lt2"/>
              </a:solidFill>
            </a:endParaRPr>
          </a:p>
        </p:txBody>
      </p:sp>
    </p:spTree>
  </p:cSld>
  <p:clrMapOvr>
    <a:masterClrMapping/>
  </p:clrMapOvr>
  <p:transition spd="med">
    <p:fade thruBlk="1"/>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1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02" name="Google Shape;802;p118"/>
          <p:cNvSpPr txBox="1"/>
          <p:nvPr>
            <p:ph idx="1" type="body"/>
          </p:nvPr>
        </p:nvSpPr>
        <p:spPr>
          <a:xfrm>
            <a:off x="687825" y="317900"/>
            <a:ext cx="4242600" cy="4341000"/>
          </a:xfrm>
          <a:prstGeom prst="rect">
            <a:avLst/>
          </a:prstGeom>
          <a:noFill/>
          <a:ln>
            <a:noFill/>
          </a:ln>
        </p:spPr>
        <p:txBody>
          <a:bodyPr anchorCtr="0" anchor="t" bIns="46025" lIns="92075" spcFirstLastPara="1" rIns="92075" wrap="square" tIns="46025">
            <a:noAutofit/>
          </a:bodyPr>
          <a:lstStyle/>
          <a:p>
            <a:pPr indent="-458787" lvl="0" marL="465137" marR="0" rtl="0" algn="l">
              <a:lnSpc>
                <a:spcPct val="100000"/>
              </a:lnSpc>
              <a:spcBef>
                <a:spcPts val="0"/>
              </a:spcBef>
              <a:spcAft>
                <a:spcPts val="0"/>
              </a:spcAft>
              <a:buClr>
                <a:srgbClr val="33CC33"/>
              </a:buClr>
              <a:buSzPts val="3300"/>
              <a:buChar char="❖"/>
            </a:pPr>
            <a:r>
              <a:rPr lang="en" sz="3300" u="sng">
                <a:solidFill>
                  <a:schemeClr val="lt2"/>
                </a:solidFill>
              </a:rPr>
              <a:t>ዲ</a:t>
            </a:r>
            <a:r>
              <a:rPr b="0" i="0" lang="en" sz="3300" u="none">
                <a:solidFill>
                  <a:schemeClr val="lt2"/>
                </a:solidFill>
                <a:latin typeface="Arial"/>
                <a:ea typeface="Arial"/>
                <a:cs typeface="Arial"/>
                <a:sym typeface="Arial"/>
              </a:rPr>
              <a:t>፡</a:t>
            </a:r>
            <a:r>
              <a:rPr b="0" i="0" lang="en" sz="3300" u="none">
                <a:solidFill>
                  <a:srgbClr val="FFFFFF"/>
                </a:solidFill>
                <a:latin typeface="Arial"/>
                <a:ea typeface="Arial"/>
                <a:cs typeface="Arial"/>
                <a:sym typeface="Arial"/>
              </a:rPr>
              <a:t>-</a:t>
            </a:r>
            <a:r>
              <a:rPr b="0" i="0" lang="en" sz="3300" u="none">
                <a:solidFill>
                  <a:srgbClr val="FFFF00"/>
                </a:solidFill>
                <a:latin typeface="Arial"/>
                <a:ea typeface="Arial"/>
                <a:cs typeface="Arial"/>
                <a:sym typeface="Arial"/>
              </a:rPr>
              <a:t> ነጽር።</a:t>
            </a:r>
            <a:endParaRPr b="0" i="0" sz="3300" u="none">
              <a:solidFill>
                <a:schemeClr val="lt2"/>
              </a:solidFill>
              <a:latin typeface="Arial"/>
              <a:ea typeface="Arial"/>
              <a:cs typeface="Arial"/>
              <a:sym typeface="Arial"/>
            </a:endParaRPr>
          </a:p>
          <a:p>
            <a:pPr indent="-471487" lvl="0" marL="465137" marR="0" rtl="0" algn="l">
              <a:lnSpc>
                <a:spcPct val="100000"/>
              </a:lnSpc>
              <a:spcBef>
                <a:spcPts val="640"/>
              </a:spcBef>
              <a:spcAft>
                <a:spcPts val="0"/>
              </a:spcAft>
              <a:buClr>
                <a:srgbClr val="FFFFFF"/>
              </a:buClr>
              <a:buSzPts val="3300"/>
              <a:buChar char="❖"/>
            </a:pPr>
            <a:r>
              <a:rPr b="0" i="0" lang="en" sz="3300" u="none">
                <a:solidFill>
                  <a:srgbClr val="FFFFFF"/>
                </a:solidFill>
                <a:latin typeface="Arial"/>
                <a:ea typeface="Arial"/>
                <a:cs typeface="Arial"/>
                <a:sym typeface="Arial"/>
              </a:rPr>
              <a:t>ኣስተውዕል </a:t>
            </a:r>
            <a:endParaRPr sz="3300">
              <a:solidFill>
                <a:srgbClr val="FFFFFF"/>
              </a:solidFill>
            </a:endParaRPr>
          </a:p>
          <a:p>
            <a:pPr indent="0" lvl="0" marL="0" marR="0" rtl="0" algn="l">
              <a:lnSpc>
                <a:spcPct val="100000"/>
              </a:lnSpc>
              <a:spcBef>
                <a:spcPts val="640"/>
              </a:spcBef>
              <a:spcAft>
                <a:spcPts val="0"/>
              </a:spcAft>
              <a:buNone/>
            </a:pPr>
            <a:r>
              <a:t/>
            </a:r>
            <a:endParaRPr sz="3300">
              <a:solidFill>
                <a:schemeClr val="accent2"/>
              </a:solidFill>
            </a:endParaRPr>
          </a:p>
          <a:p>
            <a:pPr indent="0" lvl="0" marL="0" marR="0" rtl="0" algn="l">
              <a:lnSpc>
                <a:spcPct val="100000"/>
              </a:lnSpc>
              <a:spcBef>
                <a:spcPts val="640"/>
              </a:spcBef>
              <a:spcAft>
                <a:spcPts val="0"/>
              </a:spcAft>
              <a:buNone/>
            </a:pPr>
            <a:r>
              <a:t/>
            </a:r>
            <a:endParaRPr sz="1000">
              <a:solidFill>
                <a:schemeClr val="accent2"/>
              </a:solidFill>
            </a:endParaRPr>
          </a:p>
          <a:p>
            <a:pPr indent="-458787" lvl="0" marL="465137" marR="0" rtl="0" algn="l">
              <a:lnSpc>
                <a:spcPct val="100000"/>
              </a:lnSpc>
              <a:spcBef>
                <a:spcPts val="680"/>
              </a:spcBef>
              <a:spcAft>
                <a:spcPts val="0"/>
              </a:spcAft>
              <a:buClr>
                <a:srgbClr val="33CC33"/>
              </a:buClr>
              <a:buSzPts val="3300"/>
              <a:buChar char="❖"/>
            </a:pPr>
            <a:r>
              <a:rPr lang="en" sz="3300" u="sng">
                <a:solidFill>
                  <a:schemeClr val="lt2"/>
                </a:solidFill>
              </a:rPr>
              <a:t>ካ</a:t>
            </a:r>
            <a:r>
              <a:rPr b="0" i="0" lang="en" sz="3300">
                <a:solidFill>
                  <a:srgbClr val="FFFFFF"/>
                </a:solidFill>
                <a:latin typeface="Arial"/>
                <a:ea typeface="Arial"/>
                <a:cs typeface="Arial"/>
                <a:sym typeface="Arial"/>
              </a:rPr>
              <a:t>፡-</a:t>
            </a:r>
            <a:r>
              <a:rPr b="0" i="0" lang="en" sz="3300" u="none">
                <a:solidFill>
                  <a:srgbClr val="FFFF00"/>
                </a:solidFill>
                <a:latin typeface="Arial"/>
                <a:ea typeface="Arial"/>
                <a:cs typeface="Arial"/>
                <a:sym typeface="Arial"/>
              </a:rPr>
              <a:t> ቅድሳት ለቅዱሳን።</a:t>
            </a:r>
            <a:endParaRPr b="0" i="0" sz="3300" u="none">
              <a:solidFill>
                <a:srgbClr val="FFFF00"/>
              </a:solidFill>
              <a:latin typeface="Arial"/>
              <a:ea typeface="Arial"/>
              <a:cs typeface="Arial"/>
              <a:sym typeface="Arial"/>
            </a:endParaRPr>
          </a:p>
          <a:p>
            <a:pPr indent="-471487" lvl="0" marL="465137" marR="0" rtl="0" algn="l">
              <a:lnSpc>
                <a:spcPct val="100000"/>
              </a:lnSpc>
              <a:spcBef>
                <a:spcPts val="640"/>
              </a:spcBef>
              <a:spcAft>
                <a:spcPts val="0"/>
              </a:spcAft>
              <a:buClr>
                <a:srgbClr val="FFFFFF"/>
              </a:buClr>
              <a:buSzPts val="3300"/>
              <a:buChar char="❖"/>
            </a:pPr>
            <a:r>
              <a:rPr b="0" i="0" lang="en" sz="3300" u="none">
                <a:solidFill>
                  <a:srgbClr val="FFFFFF"/>
                </a:solidFill>
                <a:latin typeface="Arial"/>
                <a:ea typeface="Arial"/>
                <a:cs typeface="Arial"/>
                <a:sym typeface="Arial"/>
              </a:rPr>
              <a:t>ዝተቐደሰ ሥጋኡን ደሙን ንዝተቐደሱ እዩ። </a:t>
            </a:r>
            <a:endParaRPr sz="3300">
              <a:solidFill>
                <a:srgbClr val="FFFFFF"/>
              </a:solidFill>
            </a:endParaRPr>
          </a:p>
          <a:p>
            <a:pPr indent="0" lvl="0" marL="0" marR="0" rtl="0" algn="l">
              <a:lnSpc>
                <a:spcPct val="100000"/>
              </a:lnSpc>
              <a:spcBef>
                <a:spcPts val="800"/>
              </a:spcBef>
              <a:spcAft>
                <a:spcPts val="0"/>
              </a:spcAft>
              <a:buNone/>
            </a:pPr>
            <a:r>
              <a:t/>
            </a:r>
            <a:endParaRPr sz="3300"/>
          </a:p>
        </p:txBody>
      </p:sp>
      <p:sp>
        <p:nvSpPr>
          <p:cNvPr id="803" name="Google Shape;803;p118"/>
          <p:cNvSpPr txBox="1"/>
          <p:nvPr/>
        </p:nvSpPr>
        <p:spPr>
          <a:xfrm>
            <a:off x="4578950" y="290231"/>
            <a:ext cx="3916800" cy="4566300"/>
          </a:xfrm>
          <a:prstGeom prst="rect">
            <a:avLst/>
          </a:prstGeom>
          <a:noFill/>
          <a:ln>
            <a:noFill/>
          </a:ln>
        </p:spPr>
        <p:txBody>
          <a:bodyPr anchorCtr="0" anchor="t" bIns="91425" lIns="91425" spcFirstLastPara="1" rIns="91425" wrap="square" tIns="91425">
            <a:noAutofit/>
          </a:bodyPr>
          <a:lstStyle/>
          <a:p>
            <a:pPr indent="-496887" lvl="0" marL="465137" rtl="0" algn="l">
              <a:spcBef>
                <a:spcPts val="640"/>
              </a:spcBef>
              <a:spcAft>
                <a:spcPts val="0"/>
              </a:spcAft>
              <a:buClr>
                <a:srgbClr val="0000FF"/>
              </a:buClr>
              <a:buSzPts val="3700"/>
              <a:buFont typeface="Noto Sans Symbols"/>
              <a:buChar char="❖"/>
            </a:pPr>
            <a:r>
              <a:rPr lang="en" sz="3700" u="sng">
                <a:solidFill>
                  <a:schemeClr val="lt2"/>
                </a:solidFill>
              </a:rPr>
              <a:t>D</a:t>
            </a:r>
            <a:r>
              <a:rPr lang="en" sz="3700">
                <a:solidFill>
                  <a:schemeClr val="lt2"/>
                </a:solidFill>
              </a:rPr>
              <a:t>: </a:t>
            </a:r>
            <a:r>
              <a:rPr lang="en" sz="3700">
                <a:solidFill>
                  <a:srgbClr val="FFFF00"/>
                </a:solidFill>
              </a:rPr>
              <a:t>netsir</a:t>
            </a:r>
            <a:endParaRPr sz="3700">
              <a:solidFill>
                <a:srgbClr val="00FF00"/>
              </a:solidFill>
            </a:endParaRPr>
          </a:p>
          <a:p>
            <a:pPr indent="-446087" lvl="0" marL="465137" rtl="0" algn="l">
              <a:spcBef>
                <a:spcPts val="800"/>
              </a:spcBef>
              <a:spcAft>
                <a:spcPts val="0"/>
              </a:spcAft>
              <a:buClr>
                <a:srgbClr val="FF0000"/>
              </a:buClr>
              <a:buSzPts val="3700"/>
              <a:buFont typeface="Noto Sans Symbols"/>
              <a:buChar char="❖"/>
            </a:pPr>
            <a:r>
              <a:rPr lang="en" sz="3700" u="sng">
                <a:solidFill>
                  <a:srgbClr val="FFFF00"/>
                </a:solidFill>
              </a:rPr>
              <a:t>D</a:t>
            </a:r>
            <a:r>
              <a:rPr lang="en" sz="3700">
                <a:solidFill>
                  <a:srgbClr val="FFFF00"/>
                </a:solidFill>
              </a:rPr>
              <a:t>:</a:t>
            </a:r>
            <a:r>
              <a:rPr lang="en" sz="3700">
                <a:solidFill>
                  <a:schemeClr val="lt1"/>
                </a:solidFill>
              </a:rPr>
              <a:t> </a:t>
            </a:r>
            <a:r>
              <a:rPr lang="en" sz="3700">
                <a:solidFill>
                  <a:schemeClr val="lt2"/>
                </a:solidFill>
              </a:rPr>
              <a:t>Give heed.</a:t>
            </a:r>
            <a:endParaRPr sz="3700">
              <a:solidFill>
                <a:schemeClr val="lt2"/>
              </a:solidFill>
            </a:endParaRPr>
          </a:p>
          <a:p>
            <a:pPr indent="0" lvl="0" marL="0" rtl="0" algn="l">
              <a:spcBef>
                <a:spcPts val="800"/>
              </a:spcBef>
              <a:spcAft>
                <a:spcPts val="0"/>
              </a:spcAft>
              <a:buNone/>
            </a:pPr>
            <a:r>
              <a:t/>
            </a:r>
            <a:endParaRPr sz="3700">
              <a:solidFill>
                <a:schemeClr val="lt2"/>
              </a:solidFill>
            </a:endParaRPr>
          </a:p>
          <a:p>
            <a:pPr indent="-496887" lvl="0" marL="465137" rtl="0" algn="l">
              <a:spcBef>
                <a:spcPts val="640"/>
              </a:spcBef>
              <a:spcAft>
                <a:spcPts val="0"/>
              </a:spcAft>
              <a:buClr>
                <a:srgbClr val="0000FF"/>
              </a:buClr>
              <a:buSzPts val="3700"/>
              <a:buFont typeface="Noto Sans Symbols"/>
              <a:buChar char="❖"/>
            </a:pPr>
            <a:r>
              <a:rPr lang="en" sz="3700" u="sng">
                <a:solidFill>
                  <a:schemeClr val="lt2"/>
                </a:solidFill>
              </a:rPr>
              <a:t>K</a:t>
            </a:r>
            <a:r>
              <a:rPr lang="en" sz="3700">
                <a:solidFill>
                  <a:schemeClr val="lt2"/>
                </a:solidFill>
              </a:rPr>
              <a:t>: </a:t>
            </a:r>
            <a:r>
              <a:rPr lang="en" sz="3700">
                <a:solidFill>
                  <a:srgbClr val="FFFF00"/>
                </a:solidFill>
              </a:rPr>
              <a:t>Qidisat le-qidusane</a:t>
            </a:r>
            <a:endParaRPr sz="3700">
              <a:solidFill>
                <a:srgbClr val="FFFF00"/>
              </a:solidFill>
            </a:endParaRPr>
          </a:p>
          <a:p>
            <a:pPr indent="-446087" lvl="0" marL="465137" rtl="0" algn="l">
              <a:spcBef>
                <a:spcPts val="800"/>
              </a:spcBef>
              <a:spcAft>
                <a:spcPts val="0"/>
              </a:spcAft>
              <a:buClr>
                <a:srgbClr val="FF0000"/>
              </a:buClr>
              <a:buSzPts val="3700"/>
              <a:buFont typeface="Noto Sans Symbols"/>
              <a:buChar char="❖"/>
            </a:pPr>
            <a:r>
              <a:rPr lang="en" sz="3700" u="sng">
                <a:solidFill>
                  <a:srgbClr val="FFFF00"/>
                </a:solidFill>
              </a:rPr>
              <a:t>Pr</a:t>
            </a:r>
            <a:r>
              <a:rPr lang="en" sz="3700">
                <a:solidFill>
                  <a:srgbClr val="FFFF00"/>
                </a:solidFill>
              </a:rPr>
              <a:t>:</a:t>
            </a:r>
            <a:r>
              <a:rPr lang="en" sz="3700">
                <a:solidFill>
                  <a:schemeClr val="lt1"/>
                </a:solidFill>
              </a:rPr>
              <a:t> </a:t>
            </a:r>
            <a:r>
              <a:rPr lang="en" sz="3700">
                <a:solidFill>
                  <a:schemeClr val="lt2"/>
                </a:solidFill>
              </a:rPr>
              <a:t>Holy things for the Holy.</a:t>
            </a:r>
            <a:endParaRPr sz="3700">
              <a:solidFill>
                <a:schemeClr val="lt2"/>
              </a:solidFill>
            </a:endParaRPr>
          </a:p>
          <a:p>
            <a:pPr indent="0" lvl="0" marL="0" rtl="0" algn="l">
              <a:spcBef>
                <a:spcPts val="0"/>
              </a:spcBef>
              <a:spcAft>
                <a:spcPts val="0"/>
              </a:spcAft>
              <a:buNone/>
            </a:pPr>
            <a:r>
              <a:t/>
            </a:r>
            <a:endParaRPr sz="1800"/>
          </a:p>
        </p:txBody>
      </p:sp>
    </p:spTree>
  </p:cSld>
  <p:clrMapOvr>
    <a:masterClrMapping/>
  </p:clrMapOvr>
  <p:transition spd="med">
    <p:fade thruBlk="1"/>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1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09" name="Google Shape;809;p119"/>
          <p:cNvSpPr txBox="1"/>
          <p:nvPr>
            <p:ph idx="1" type="body"/>
          </p:nvPr>
        </p:nvSpPr>
        <p:spPr>
          <a:xfrm>
            <a:off x="442950" y="319100"/>
            <a:ext cx="4439700" cy="46350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33CC33"/>
              </a:buClr>
              <a:buSzPts val="3400"/>
              <a:buChar char="❖"/>
            </a:pPr>
            <a:r>
              <a:rPr lang="en" sz="3400" u="sng">
                <a:solidFill>
                  <a:schemeClr val="lt2"/>
                </a:solidFill>
              </a:rPr>
              <a:t>ሕ</a:t>
            </a:r>
            <a:r>
              <a:rPr b="0" i="0" lang="en" sz="3400">
                <a:solidFill>
                  <a:srgbClr val="FFFFFF"/>
                </a:solidFill>
                <a:latin typeface="Arial"/>
                <a:ea typeface="Arial"/>
                <a:cs typeface="Arial"/>
                <a:sym typeface="Arial"/>
              </a:rPr>
              <a:t>፡-</a:t>
            </a:r>
            <a:r>
              <a:rPr b="0" i="0" lang="en" sz="3400" u="none">
                <a:solidFill>
                  <a:srgbClr val="FFFF00"/>
                </a:solidFill>
                <a:latin typeface="Arial"/>
                <a:ea typeface="Arial"/>
                <a:cs typeface="Arial"/>
                <a:sym typeface="Arial"/>
              </a:rPr>
              <a:t> አሐዱ አብ ቅዱስ፣ አሐዱ ወልድ ቅዱስ፣ አሐዱ ውእቱ መንፈስ ቅዱስ።</a:t>
            </a:r>
            <a:endParaRPr b="0" i="0" sz="3400" u="none">
              <a:solidFill>
                <a:schemeClr val="lt2"/>
              </a:solidFill>
              <a:latin typeface="Arial"/>
              <a:ea typeface="Arial"/>
              <a:cs typeface="Arial"/>
              <a:sym typeface="Arial"/>
            </a:endParaRPr>
          </a:p>
          <a:p>
            <a:pPr indent="-477837" lvl="0" marL="465137" marR="0" rtl="0" algn="l">
              <a:lnSpc>
                <a:spcPct val="100000"/>
              </a:lnSpc>
              <a:spcBef>
                <a:spcPts val="640"/>
              </a:spcBef>
              <a:spcAft>
                <a:spcPts val="0"/>
              </a:spcAft>
              <a:buClr>
                <a:srgbClr val="FFFFFF"/>
              </a:buClr>
              <a:buSzPts val="3400"/>
              <a:buChar char="❖"/>
            </a:pPr>
            <a:r>
              <a:rPr b="0" i="0" lang="en" sz="3400" u="none">
                <a:solidFill>
                  <a:srgbClr val="FFFFFF"/>
                </a:solidFill>
                <a:latin typeface="Arial"/>
                <a:ea typeface="Arial"/>
                <a:cs typeface="Arial"/>
                <a:sym typeface="Arial"/>
              </a:rPr>
              <a:t>ሓደ ኣብ ቅዱስ እዩ፡ ሓደ ወልድ ቅዱስ እዩ፡ ሓደ  መንፈስ ቅዱስ ቅዱስ እዩ። </a:t>
            </a:r>
            <a:endParaRPr sz="3400">
              <a:solidFill>
                <a:srgbClr val="FFFFFF"/>
              </a:solidFill>
            </a:endParaRPr>
          </a:p>
          <a:p>
            <a:pPr indent="0" lvl="0" marL="0" marR="0" rtl="0" algn="l">
              <a:lnSpc>
                <a:spcPct val="100000"/>
              </a:lnSpc>
              <a:spcBef>
                <a:spcPts val="800"/>
              </a:spcBef>
              <a:spcAft>
                <a:spcPts val="0"/>
              </a:spcAft>
              <a:buNone/>
            </a:pPr>
            <a:r>
              <a:t/>
            </a:r>
            <a:endParaRPr b="1" i="0" sz="3400" u="none">
              <a:solidFill>
                <a:schemeClr val="lt1"/>
              </a:solidFill>
              <a:latin typeface="Arial"/>
              <a:ea typeface="Arial"/>
              <a:cs typeface="Arial"/>
              <a:sym typeface="Arial"/>
            </a:endParaRPr>
          </a:p>
          <a:p>
            <a:pPr indent="-249237" lvl="0" marL="465137" marR="0" rtl="0" algn="l">
              <a:lnSpc>
                <a:spcPct val="100000"/>
              </a:lnSpc>
              <a:spcBef>
                <a:spcPts val="680"/>
              </a:spcBef>
              <a:spcAft>
                <a:spcPts val="0"/>
              </a:spcAft>
              <a:buClr>
                <a:schemeClr val="accent1"/>
              </a:buClr>
              <a:buSzPts val="3400"/>
              <a:buFont typeface="Noto Sans Symbols"/>
              <a:buNone/>
            </a:pPr>
            <a:r>
              <a:t/>
            </a:r>
            <a:endParaRPr b="0" i="0" sz="3400" u="none">
              <a:solidFill>
                <a:srgbClr val="00FF00"/>
              </a:solidFill>
              <a:latin typeface="Arial"/>
              <a:ea typeface="Arial"/>
              <a:cs typeface="Arial"/>
              <a:sym typeface="Arial"/>
            </a:endParaRPr>
          </a:p>
          <a:p>
            <a:pPr indent="-127000" lvl="0" marL="342900" marR="0" rtl="0" algn="l">
              <a:spcBef>
                <a:spcPts val="680"/>
              </a:spcBef>
              <a:spcAft>
                <a:spcPts val="0"/>
              </a:spcAft>
              <a:buClr>
                <a:schemeClr val="accent1"/>
              </a:buClr>
              <a:buSzPts val="3400"/>
              <a:buFont typeface="Noto Sans Symbols"/>
              <a:buNone/>
            </a:pPr>
            <a:r>
              <a:t/>
            </a:r>
            <a:endParaRPr b="0" i="0" sz="3400" u="none">
              <a:solidFill>
                <a:srgbClr val="00FF00"/>
              </a:solidFill>
              <a:latin typeface="Arial"/>
              <a:ea typeface="Arial"/>
              <a:cs typeface="Arial"/>
              <a:sym typeface="Arial"/>
            </a:endParaRPr>
          </a:p>
        </p:txBody>
      </p:sp>
      <p:sp>
        <p:nvSpPr>
          <p:cNvPr id="810" name="Google Shape;810;p119"/>
          <p:cNvSpPr txBox="1"/>
          <p:nvPr/>
        </p:nvSpPr>
        <p:spPr>
          <a:xfrm>
            <a:off x="4797450" y="187775"/>
            <a:ext cx="4044600" cy="46311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Noto Sans Symbols"/>
              <a:buChar char="❖"/>
            </a:pPr>
            <a:r>
              <a:rPr b="1" lang="en" sz="3200" u="sng">
                <a:solidFill>
                  <a:schemeClr val="lt2"/>
                </a:solidFill>
              </a:rPr>
              <a:t>H</a:t>
            </a:r>
            <a:r>
              <a:rPr b="1" lang="en" sz="3200">
                <a:solidFill>
                  <a:schemeClr val="lt2"/>
                </a:solidFill>
              </a:rPr>
              <a:t>:</a:t>
            </a:r>
            <a:r>
              <a:rPr lang="en" sz="3200">
                <a:solidFill>
                  <a:schemeClr val="lt2"/>
                </a:solidFill>
              </a:rPr>
              <a:t> </a:t>
            </a:r>
            <a:r>
              <a:rPr lang="en" sz="3200">
                <a:solidFill>
                  <a:srgbClr val="FFFF00"/>
                </a:solidFill>
              </a:rPr>
              <a:t>Ahadu Ab Qidus, Ahadu Weld Qidus, Ahadu wi’itu Menfes Qidus</a:t>
            </a:r>
            <a:endParaRPr sz="3200">
              <a:solidFill>
                <a:srgbClr val="FFFF00"/>
              </a:solidFill>
            </a:endParaRPr>
          </a:p>
          <a:p>
            <a:pPr indent="-414337" lvl="0" marL="465137" rtl="0" algn="l">
              <a:spcBef>
                <a:spcPts val="800"/>
              </a:spcBef>
              <a:spcAft>
                <a:spcPts val="0"/>
              </a:spcAft>
              <a:buClr>
                <a:srgbClr val="FF0000"/>
              </a:buClr>
              <a:buSzPts val="3200"/>
              <a:buFont typeface="Noto Sans Symbols"/>
              <a:buChar char="❖"/>
            </a:pPr>
            <a:r>
              <a:rPr b="1" lang="en" sz="3200" u="sng">
                <a:solidFill>
                  <a:srgbClr val="FFFF00"/>
                </a:solidFill>
              </a:rPr>
              <a:t>P</a:t>
            </a:r>
            <a:r>
              <a:rPr b="1" lang="en" sz="3200">
                <a:solidFill>
                  <a:srgbClr val="FFFF00"/>
                </a:solidFill>
              </a:rPr>
              <a:t>:</a:t>
            </a:r>
            <a:r>
              <a:rPr b="1" lang="en" sz="3200">
                <a:solidFill>
                  <a:schemeClr val="lt1"/>
                </a:solidFill>
              </a:rPr>
              <a:t> </a:t>
            </a:r>
            <a:r>
              <a:rPr lang="en" sz="3200">
                <a:solidFill>
                  <a:schemeClr val="lt2"/>
                </a:solidFill>
              </a:rPr>
              <a:t>One is the Holy Father, one is the Holy Son, one is the Holy Spirit.</a:t>
            </a:r>
            <a:endParaRPr sz="3200"/>
          </a:p>
        </p:txBody>
      </p:sp>
    </p:spTree>
  </p:cSld>
  <p:clrMapOvr>
    <a:masterClrMapping/>
  </p:clrMapOvr>
  <p:transition spd="med">
    <p:fade thruBlk="1"/>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2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16" name="Google Shape;816;p120"/>
          <p:cNvSpPr txBox="1"/>
          <p:nvPr>
            <p:ph idx="1" type="body"/>
          </p:nvPr>
        </p:nvSpPr>
        <p:spPr>
          <a:xfrm>
            <a:off x="594900" y="387713"/>
            <a:ext cx="4377900" cy="4566300"/>
          </a:xfrm>
          <a:prstGeom prst="rect">
            <a:avLst/>
          </a:prstGeom>
          <a:noFill/>
          <a:ln>
            <a:noFill/>
          </a:ln>
        </p:spPr>
        <p:txBody>
          <a:bodyPr anchorCtr="0" anchor="t" bIns="46025" lIns="92075" spcFirstLastPara="1" rIns="92075" wrap="square" tIns="46025">
            <a:noAutofit/>
          </a:bodyPr>
          <a:lstStyle/>
          <a:p>
            <a:pPr indent="-458787" lvl="0" marL="465137" marR="0" rtl="0" algn="l">
              <a:lnSpc>
                <a:spcPct val="100000"/>
              </a:lnSpc>
              <a:spcBef>
                <a:spcPts val="0"/>
              </a:spcBef>
              <a:spcAft>
                <a:spcPts val="0"/>
              </a:spcAft>
              <a:buClr>
                <a:srgbClr val="33CC33"/>
              </a:buClr>
              <a:buSzPts val="3300"/>
              <a:buChar char="❖"/>
            </a:pPr>
            <a:r>
              <a:rPr lang="en" sz="3300" u="sng">
                <a:solidFill>
                  <a:schemeClr val="lt2"/>
                </a:solidFill>
              </a:rPr>
              <a:t>ካ</a:t>
            </a:r>
            <a:r>
              <a:rPr b="0" i="0" lang="en" sz="3300" u="none">
                <a:solidFill>
                  <a:srgbClr val="FFFFFF"/>
                </a:solidFill>
                <a:latin typeface="Arial"/>
                <a:ea typeface="Arial"/>
                <a:cs typeface="Arial"/>
                <a:sym typeface="Arial"/>
              </a:rPr>
              <a:t>፡-</a:t>
            </a:r>
            <a:r>
              <a:rPr b="0" i="0" lang="en" sz="3300" u="none">
                <a:solidFill>
                  <a:srgbClr val="FFFF00"/>
                </a:solidFill>
                <a:latin typeface="Arial"/>
                <a:ea typeface="Arial"/>
                <a:cs typeface="Arial"/>
                <a:sym typeface="Arial"/>
              </a:rPr>
              <a:t>እግዚአብሔር ምስለ</a:t>
            </a:r>
            <a:r>
              <a:rPr lang="en" sz="3300">
                <a:solidFill>
                  <a:srgbClr val="FFFF00"/>
                </a:solidFill>
              </a:rPr>
              <a:t> </a:t>
            </a:r>
            <a:r>
              <a:rPr b="0" i="0" lang="en" sz="3300" u="none">
                <a:solidFill>
                  <a:srgbClr val="FFFF00"/>
                </a:solidFill>
                <a:latin typeface="Arial"/>
                <a:ea typeface="Arial"/>
                <a:cs typeface="Arial"/>
                <a:sym typeface="Arial"/>
              </a:rPr>
              <a:t>ኵልክሙ።</a:t>
            </a:r>
            <a:endParaRPr b="0" i="0" sz="3300" u="none">
              <a:solidFill>
                <a:srgbClr val="FFFF00"/>
              </a:solidFill>
              <a:latin typeface="Arial"/>
              <a:ea typeface="Arial"/>
              <a:cs typeface="Arial"/>
              <a:sym typeface="Arial"/>
            </a:endParaRPr>
          </a:p>
          <a:p>
            <a:pPr indent="-471487" lvl="0" marL="465137" marR="0" rtl="0" algn="l">
              <a:lnSpc>
                <a:spcPct val="100000"/>
              </a:lnSpc>
              <a:spcBef>
                <a:spcPts val="640"/>
              </a:spcBef>
              <a:spcAft>
                <a:spcPts val="0"/>
              </a:spcAft>
              <a:buClr>
                <a:srgbClr val="FFFFFF"/>
              </a:buClr>
              <a:buSzPts val="3300"/>
              <a:buChar char="❖"/>
            </a:pPr>
            <a:r>
              <a:rPr b="0" i="0" lang="en" sz="3300" u="none">
                <a:solidFill>
                  <a:srgbClr val="FFFFFF"/>
                </a:solidFill>
                <a:latin typeface="Arial"/>
                <a:ea typeface="Arial"/>
                <a:cs typeface="Arial"/>
                <a:sym typeface="Arial"/>
              </a:rPr>
              <a:t>እግዚኣብሔር ምስ ኵልኹም ይኹን፡</a:t>
            </a:r>
            <a:endParaRPr sz="3300">
              <a:solidFill>
                <a:srgbClr val="FFFFFF"/>
              </a:solidFill>
            </a:endParaRPr>
          </a:p>
          <a:p>
            <a:pPr indent="0" lvl="0" marL="0" marR="0" rtl="0" algn="l">
              <a:lnSpc>
                <a:spcPct val="100000"/>
              </a:lnSpc>
              <a:spcBef>
                <a:spcPts val="640"/>
              </a:spcBef>
              <a:spcAft>
                <a:spcPts val="0"/>
              </a:spcAft>
              <a:buNone/>
            </a:pPr>
            <a:r>
              <a:t/>
            </a:r>
            <a:endParaRPr sz="3300">
              <a:solidFill>
                <a:srgbClr val="FFFFFF"/>
              </a:solidFill>
            </a:endParaRPr>
          </a:p>
          <a:p>
            <a:pPr indent="-458787" lvl="0" marL="465137" marR="0" rtl="0" algn="l">
              <a:lnSpc>
                <a:spcPct val="100000"/>
              </a:lnSpc>
              <a:spcBef>
                <a:spcPts val="680"/>
              </a:spcBef>
              <a:spcAft>
                <a:spcPts val="0"/>
              </a:spcAft>
              <a:buClr>
                <a:srgbClr val="33CC33"/>
              </a:buClr>
              <a:buSzPts val="3300"/>
              <a:buChar char="❖"/>
            </a:pPr>
            <a:r>
              <a:rPr lang="en" sz="3300" u="sng">
                <a:solidFill>
                  <a:schemeClr val="lt2"/>
                </a:solidFill>
              </a:rPr>
              <a:t>ሕ</a:t>
            </a:r>
            <a:r>
              <a:rPr b="0" i="0" lang="en" sz="3300">
                <a:solidFill>
                  <a:srgbClr val="FFFFFF"/>
                </a:solidFill>
                <a:latin typeface="Arial"/>
                <a:ea typeface="Arial"/>
                <a:cs typeface="Arial"/>
                <a:sym typeface="Arial"/>
              </a:rPr>
              <a:t>፡-</a:t>
            </a:r>
            <a:r>
              <a:rPr b="0" i="0" lang="en" sz="3300" u="none">
                <a:solidFill>
                  <a:srgbClr val="FFFF00"/>
                </a:solidFill>
                <a:latin typeface="Arial"/>
                <a:ea typeface="Arial"/>
                <a:cs typeface="Arial"/>
                <a:sym typeface="Arial"/>
              </a:rPr>
              <a:t> ምስለ መንፈስከ።</a:t>
            </a:r>
            <a:endParaRPr b="0" i="0" sz="3300" u="none">
              <a:solidFill>
                <a:srgbClr val="FFFF00"/>
              </a:solidFill>
              <a:latin typeface="Arial"/>
              <a:ea typeface="Arial"/>
              <a:cs typeface="Arial"/>
              <a:sym typeface="Arial"/>
            </a:endParaRPr>
          </a:p>
          <a:p>
            <a:pPr indent="-471487" lvl="0" marL="465137" marR="0" rtl="0" algn="l">
              <a:lnSpc>
                <a:spcPct val="100000"/>
              </a:lnSpc>
              <a:spcBef>
                <a:spcPts val="640"/>
              </a:spcBef>
              <a:spcAft>
                <a:spcPts val="0"/>
              </a:spcAft>
              <a:buClr>
                <a:srgbClr val="FFFFFF"/>
              </a:buClr>
              <a:buSzPts val="3300"/>
              <a:buChar char="❖"/>
            </a:pPr>
            <a:r>
              <a:rPr b="0" i="0" lang="en" sz="3300" u="none">
                <a:solidFill>
                  <a:srgbClr val="FFFFFF"/>
                </a:solidFill>
                <a:latin typeface="Arial"/>
                <a:ea typeface="Arial"/>
                <a:cs typeface="Arial"/>
                <a:sym typeface="Arial"/>
              </a:rPr>
              <a:t>ምስ መንፈስካ። </a:t>
            </a:r>
            <a:endParaRPr sz="3300">
              <a:solidFill>
                <a:srgbClr val="FFFFFF"/>
              </a:solidFill>
            </a:endParaRPr>
          </a:p>
          <a:p>
            <a:pPr indent="0" lvl="0" marL="0" marR="0" rtl="0" algn="l">
              <a:lnSpc>
                <a:spcPct val="100000"/>
              </a:lnSpc>
              <a:spcBef>
                <a:spcPts val="800"/>
              </a:spcBef>
              <a:spcAft>
                <a:spcPts val="0"/>
              </a:spcAft>
              <a:buNone/>
            </a:pPr>
            <a:r>
              <a:t/>
            </a:r>
            <a:endParaRPr b="0" i="0" sz="3300" u="none">
              <a:solidFill>
                <a:srgbClr val="00FF00"/>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0" i="0" sz="3300" u="none">
              <a:solidFill>
                <a:srgbClr val="00FF00"/>
              </a:solidFill>
              <a:latin typeface="Arial"/>
              <a:ea typeface="Arial"/>
              <a:cs typeface="Arial"/>
              <a:sym typeface="Arial"/>
            </a:endParaRPr>
          </a:p>
        </p:txBody>
      </p:sp>
      <p:sp>
        <p:nvSpPr>
          <p:cNvPr id="817" name="Google Shape;817;p120"/>
          <p:cNvSpPr txBox="1"/>
          <p:nvPr/>
        </p:nvSpPr>
        <p:spPr>
          <a:xfrm>
            <a:off x="4589325" y="231425"/>
            <a:ext cx="4249800" cy="45663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Noto Sans Symbols"/>
              <a:buChar char="❖"/>
            </a:pPr>
            <a:r>
              <a:rPr lang="en" sz="3200" u="sng">
                <a:solidFill>
                  <a:schemeClr val="lt2"/>
                </a:solidFill>
              </a:rPr>
              <a:t>K</a:t>
            </a:r>
            <a:r>
              <a:rPr lang="en" sz="3200">
                <a:solidFill>
                  <a:schemeClr val="lt2"/>
                </a:solidFill>
              </a:rPr>
              <a:t>: </a:t>
            </a:r>
            <a:r>
              <a:rPr lang="en" sz="3200">
                <a:solidFill>
                  <a:srgbClr val="FFFF00"/>
                </a:solidFill>
              </a:rPr>
              <a:t>Igzīabhier misle kulikimu</a:t>
            </a:r>
            <a:endParaRPr sz="3200">
              <a:solidFill>
                <a:srgbClr val="FFFF00"/>
              </a:solidFill>
            </a:endParaRPr>
          </a:p>
          <a:p>
            <a:pPr indent="-414337" lvl="0" marL="465137" rtl="0" algn="l">
              <a:spcBef>
                <a:spcPts val="800"/>
              </a:spcBef>
              <a:spcAft>
                <a:spcPts val="0"/>
              </a:spcAft>
              <a:buClr>
                <a:srgbClr val="FF0000"/>
              </a:buClr>
              <a:buSzPts val="3200"/>
              <a:buFont typeface="Noto Sans Symbols"/>
              <a:buChar char="❖"/>
            </a:pPr>
            <a:r>
              <a:rPr lang="en" sz="3200" u="sng">
                <a:solidFill>
                  <a:srgbClr val="FFFF00"/>
                </a:solidFill>
              </a:rPr>
              <a:t>Pr</a:t>
            </a:r>
            <a:r>
              <a:rPr lang="en" sz="3200">
                <a:solidFill>
                  <a:srgbClr val="FFFF00"/>
                </a:solidFill>
              </a:rPr>
              <a:t>:-</a:t>
            </a:r>
            <a:r>
              <a:rPr lang="en" sz="3200">
                <a:solidFill>
                  <a:schemeClr val="lt1"/>
                </a:solidFill>
              </a:rPr>
              <a:t> </a:t>
            </a:r>
            <a:r>
              <a:rPr lang="en" sz="3200">
                <a:solidFill>
                  <a:schemeClr val="lt2"/>
                </a:solidFill>
              </a:rPr>
              <a:t>The Lord be with you all.</a:t>
            </a:r>
            <a:endParaRPr sz="3200">
              <a:solidFill>
                <a:schemeClr val="lt2"/>
              </a:solidFill>
            </a:endParaRPr>
          </a:p>
          <a:p>
            <a:pPr indent="0" lvl="0" marL="0" rtl="0" algn="l">
              <a:spcBef>
                <a:spcPts val="800"/>
              </a:spcBef>
              <a:spcAft>
                <a:spcPts val="0"/>
              </a:spcAft>
              <a:buNone/>
            </a:pPr>
            <a:r>
              <a:t/>
            </a:r>
            <a:endParaRPr sz="3200">
              <a:solidFill>
                <a:schemeClr val="lt2"/>
              </a:solidFill>
            </a:endParaRPr>
          </a:p>
          <a:p>
            <a:pPr indent="-465137" lvl="0" marL="465137" rtl="0" algn="l">
              <a:spcBef>
                <a:spcPts val="640"/>
              </a:spcBef>
              <a:spcAft>
                <a:spcPts val="0"/>
              </a:spcAft>
              <a:buClr>
                <a:srgbClr val="0000FF"/>
              </a:buClr>
              <a:buSzPts val="3200"/>
              <a:buFont typeface="Noto Sans Symbols"/>
              <a:buChar char="❖"/>
            </a:pPr>
            <a:r>
              <a:rPr b="1" lang="en" sz="3200" u="sng">
                <a:solidFill>
                  <a:schemeClr val="lt2"/>
                </a:solidFill>
              </a:rPr>
              <a:t>H</a:t>
            </a:r>
            <a:r>
              <a:rPr b="1" lang="en" sz="3200">
                <a:solidFill>
                  <a:schemeClr val="lt2"/>
                </a:solidFill>
              </a:rPr>
              <a:t>:</a:t>
            </a:r>
            <a:r>
              <a:rPr lang="en" sz="3200">
                <a:solidFill>
                  <a:schemeClr val="lt2"/>
                </a:solidFill>
              </a:rPr>
              <a:t> </a:t>
            </a:r>
            <a:r>
              <a:rPr lang="en" sz="3200">
                <a:solidFill>
                  <a:srgbClr val="FFFF00"/>
                </a:solidFill>
              </a:rPr>
              <a:t>misle Menfesike</a:t>
            </a:r>
            <a:endParaRPr sz="3200">
              <a:solidFill>
                <a:srgbClr val="FFFF00"/>
              </a:solidFill>
            </a:endParaRPr>
          </a:p>
          <a:p>
            <a:pPr indent="-414337" lvl="0" marL="465137" rtl="0" algn="l">
              <a:spcBef>
                <a:spcPts val="800"/>
              </a:spcBef>
              <a:spcAft>
                <a:spcPts val="0"/>
              </a:spcAft>
              <a:buClr>
                <a:srgbClr val="FF0000"/>
              </a:buClr>
              <a:buSzPts val="3200"/>
              <a:buFont typeface="Noto Sans Symbols"/>
              <a:buChar char="❖"/>
            </a:pPr>
            <a:r>
              <a:rPr b="1" lang="en" sz="3200" u="sng">
                <a:solidFill>
                  <a:srgbClr val="FFFF00"/>
                </a:solidFill>
              </a:rPr>
              <a:t>P</a:t>
            </a:r>
            <a:r>
              <a:rPr b="1" lang="en" sz="3200">
                <a:solidFill>
                  <a:srgbClr val="FFFF00"/>
                </a:solidFill>
              </a:rPr>
              <a:t>:</a:t>
            </a:r>
            <a:r>
              <a:rPr lang="en" sz="3200">
                <a:solidFill>
                  <a:srgbClr val="00FF00"/>
                </a:solidFill>
              </a:rPr>
              <a:t> </a:t>
            </a:r>
            <a:r>
              <a:rPr lang="en" sz="3200">
                <a:solidFill>
                  <a:schemeClr val="lt2"/>
                </a:solidFill>
              </a:rPr>
              <a:t>And with Thy spirit.</a:t>
            </a:r>
            <a:endParaRPr sz="3200">
              <a:solidFill>
                <a:schemeClr val="lt2"/>
              </a:solidFill>
            </a:endParaRPr>
          </a:p>
        </p:txBody>
      </p:sp>
    </p:spTree>
  </p:cSld>
  <p:clrMapOvr>
    <a:masterClrMapping/>
  </p:clrMapOvr>
  <p:transition spd="med">
    <p:fade thruBlk="1"/>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2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23" name="Google Shape;823;p121"/>
          <p:cNvSpPr txBox="1"/>
          <p:nvPr>
            <p:ph idx="1" type="body"/>
          </p:nvPr>
        </p:nvSpPr>
        <p:spPr>
          <a:xfrm>
            <a:off x="328125" y="903825"/>
            <a:ext cx="2834400" cy="2217300"/>
          </a:xfrm>
          <a:prstGeom prst="rect">
            <a:avLst/>
          </a:prstGeom>
          <a:noFill/>
          <a:ln>
            <a:noFill/>
          </a:ln>
        </p:spPr>
        <p:txBody>
          <a:bodyPr anchorCtr="0" anchor="t" bIns="46025" lIns="92075" spcFirstLastPara="1" rIns="92075" wrap="square" tIns="46025">
            <a:noAutofit/>
          </a:bodyPr>
          <a:lstStyle/>
          <a:p>
            <a:pPr indent="-419100" lvl="0" marL="457200" rtl="0" algn="ctr">
              <a:spcBef>
                <a:spcPts val="800"/>
              </a:spcBef>
              <a:spcAft>
                <a:spcPts val="0"/>
              </a:spcAft>
              <a:buClr>
                <a:srgbClr val="02CA02"/>
              </a:buClr>
              <a:buSzPts val="3000"/>
              <a:buChar char="❖"/>
            </a:pPr>
            <a:r>
              <a:rPr lang="en" sz="3000" u="sng">
                <a:solidFill>
                  <a:schemeClr val="lt2"/>
                </a:solidFill>
              </a:rPr>
              <a:t>ካ</a:t>
            </a:r>
            <a:r>
              <a:rPr lang="en" sz="3000">
                <a:solidFill>
                  <a:schemeClr val="lt2"/>
                </a:solidFill>
              </a:rPr>
              <a:t>፡-</a:t>
            </a:r>
            <a:r>
              <a:rPr lang="en" sz="3000">
                <a:solidFill>
                  <a:srgbClr val="FFFF00"/>
                </a:solidFill>
              </a:rPr>
              <a:t> </a:t>
            </a:r>
            <a:endParaRPr sz="3000">
              <a:solidFill>
                <a:srgbClr val="FFFF00"/>
              </a:solidFill>
            </a:endParaRPr>
          </a:p>
          <a:p>
            <a:pPr indent="0" lvl="0" marL="0" rtl="0" algn="ctr">
              <a:spcBef>
                <a:spcPts val="800"/>
              </a:spcBef>
              <a:spcAft>
                <a:spcPts val="0"/>
              </a:spcAft>
              <a:buNone/>
            </a:pPr>
            <a:r>
              <a:rPr lang="en" sz="2600">
                <a:solidFill>
                  <a:srgbClr val="FFFF00"/>
                </a:solidFill>
              </a:rPr>
              <a:t>እግዚኦ መሐረነ ክርስቶስ። </a:t>
            </a:r>
            <a:endParaRPr sz="2600">
              <a:solidFill>
                <a:srgbClr val="FFFF00"/>
              </a:solidFill>
            </a:endParaRPr>
          </a:p>
          <a:p>
            <a:pPr indent="0" lvl="0" marL="0" rtl="0" algn="ctr">
              <a:spcBef>
                <a:spcPts val="800"/>
              </a:spcBef>
              <a:spcAft>
                <a:spcPts val="0"/>
              </a:spcAft>
              <a:buNone/>
            </a:pPr>
            <a:r>
              <a:rPr i="1" lang="en" sz="2600">
                <a:solidFill>
                  <a:srgbClr val="FFFF66"/>
                </a:solidFill>
              </a:rPr>
              <a:t>(41ግዜ)</a:t>
            </a:r>
            <a:endParaRPr i="1" sz="2600">
              <a:solidFill>
                <a:srgbClr val="FFFF66"/>
              </a:solidFill>
            </a:endParaRPr>
          </a:p>
          <a:p>
            <a:pPr indent="0" lvl="0" marL="0" rtl="0" algn="ctr">
              <a:spcBef>
                <a:spcPts val="800"/>
              </a:spcBef>
              <a:spcAft>
                <a:spcPts val="0"/>
              </a:spcAft>
              <a:buNone/>
            </a:pPr>
            <a:r>
              <a:t/>
            </a:r>
            <a:endParaRPr i="1" sz="2600">
              <a:solidFill>
                <a:schemeClr val="lt2"/>
              </a:solidFill>
            </a:endParaRPr>
          </a:p>
          <a:p>
            <a:pPr indent="-393700" lvl="0" marL="457200" rtl="0" algn="ctr">
              <a:spcBef>
                <a:spcPts val="720"/>
              </a:spcBef>
              <a:spcAft>
                <a:spcPts val="0"/>
              </a:spcAft>
              <a:buClr>
                <a:srgbClr val="FFFFFF"/>
              </a:buClr>
              <a:buSzPts val="2600"/>
              <a:buChar char="❖"/>
            </a:pPr>
            <a:r>
              <a:rPr lang="en" sz="2600">
                <a:solidFill>
                  <a:srgbClr val="FFFFFF"/>
                </a:solidFill>
              </a:rPr>
              <a:t>ኦ ክርስቶስ ጐይታ መሓረና፡ </a:t>
            </a:r>
            <a:endParaRPr sz="2600">
              <a:solidFill>
                <a:srgbClr val="FFFFFF"/>
              </a:solidFill>
            </a:endParaRPr>
          </a:p>
          <a:p>
            <a:pPr indent="0" lvl="0" marL="0" rtl="0" algn="ctr">
              <a:spcBef>
                <a:spcPts val="720"/>
              </a:spcBef>
              <a:spcAft>
                <a:spcPts val="0"/>
              </a:spcAft>
              <a:buNone/>
            </a:pPr>
            <a:r>
              <a:rPr i="1" lang="en" sz="2600">
                <a:solidFill>
                  <a:srgbClr val="FFFFFF"/>
                </a:solidFill>
              </a:rPr>
              <a:t>(41 ጊዜ)</a:t>
            </a:r>
            <a:endParaRPr sz="2600">
              <a:solidFill>
                <a:srgbClr val="FFFFFF"/>
              </a:solidFill>
            </a:endParaRPr>
          </a:p>
        </p:txBody>
      </p:sp>
      <p:sp>
        <p:nvSpPr>
          <p:cNvPr id="824" name="Google Shape;824;p121"/>
          <p:cNvSpPr txBox="1"/>
          <p:nvPr/>
        </p:nvSpPr>
        <p:spPr>
          <a:xfrm>
            <a:off x="6285075" y="1205700"/>
            <a:ext cx="2642400" cy="2052000"/>
          </a:xfrm>
          <a:prstGeom prst="rect">
            <a:avLst/>
          </a:prstGeom>
          <a:noFill/>
          <a:ln>
            <a:noFill/>
          </a:ln>
        </p:spPr>
        <p:txBody>
          <a:bodyPr anchorCtr="0" anchor="t" bIns="91425" lIns="91425" spcFirstLastPara="1" rIns="91425" wrap="square" tIns="91425">
            <a:noAutofit/>
          </a:bodyPr>
          <a:lstStyle/>
          <a:p>
            <a:pPr indent="-361950" lvl="0" marL="457200" rtl="0" algn="ctr">
              <a:spcBef>
                <a:spcPts val="720"/>
              </a:spcBef>
              <a:spcAft>
                <a:spcPts val="0"/>
              </a:spcAft>
              <a:buClr>
                <a:srgbClr val="0000FF"/>
              </a:buClr>
              <a:buSzPts val="2100"/>
              <a:buChar char="❖"/>
            </a:pPr>
            <a:r>
              <a:rPr lang="en" sz="2100" u="sng">
                <a:solidFill>
                  <a:schemeClr val="lt2"/>
                </a:solidFill>
              </a:rPr>
              <a:t>K</a:t>
            </a:r>
            <a:r>
              <a:rPr lang="en" sz="2100">
                <a:solidFill>
                  <a:schemeClr val="lt2"/>
                </a:solidFill>
              </a:rPr>
              <a:t>: </a:t>
            </a:r>
            <a:r>
              <a:rPr lang="en" sz="2100">
                <a:solidFill>
                  <a:srgbClr val="FFFF00"/>
                </a:solidFill>
              </a:rPr>
              <a:t>Igzīo meharene Kristos </a:t>
            </a:r>
            <a:endParaRPr sz="2100">
              <a:solidFill>
                <a:srgbClr val="FFFF00"/>
              </a:solidFill>
            </a:endParaRPr>
          </a:p>
          <a:p>
            <a:pPr indent="0" lvl="0" marL="0" rtl="0" algn="ctr">
              <a:spcBef>
                <a:spcPts val="720"/>
              </a:spcBef>
              <a:spcAft>
                <a:spcPts val="0"/>
              </a:spcAft>
              <a:buNone/>
            </a:pPr>
            <a:r>
              <a:rPr lang="en" sz="2100">
                <a:solidFill>
                  <a:srgbClr val="FFFF00"/>
                </a:solidFill>
              </a:rPr>
              <a:t>(41 gizie)</a:t>
            </a:r>
            <a:endParaRPr sz="2100">
              <a:solidFill>
                <a:srgbClr val="FFFF00"/>
              </a:solidFill>
            </a:endParaRPr>
          </a:p>
          <a:p>
            <a:pPr indent="0" lvl="0" marL="0" rtl="0" algn="l">
              <a:spcBef>
                <a:spcPts val="720"/>
              </a:spcBef>
              <a:spcAft>
                <a:spcPts val="0"/>
              </a:spcAft>
              <a:buNone/>
            </a:pPr>
            <a:r>
              <a:t/>
            </a:r>
            <a:endParaRPr sz="2100">
              <a:solidFill>
                <a:srgbClr val="FFFF00"/>
              </a:solidFill>
            </a:endParaRPr>
          </a:p>
          <a:p>
            <a:pPr indent="-361950" lvl="0" marL="457200" rtl="0" algn="ctr">
              <a:spcBef>
                <a:spcPts val="720"/>
              </a:spcBef>
              <a:spcAft>
                <a:spcPts val="0"/>
              </a:spcAft>
              <a:buClr>
                <a:srgbClr val="FF0000"/>
              </a:buClr>
              <a:buSzPts val="2100"/>
              <a:buChar char="❖"/>
            </a:pPr>
            <a:r>
              <a:rPr lang="en" sz="2100">
                <a:solidFill>
                  <a:schemeClr val="lt2"/>
                </a:solidFill>
              </a:rPr>
              <a:t>Lord have mercy upon us O Christ! </a:t>
            </a:r>
            <a:endParaRPr sz="2100">
              <a:solidFill>
                <a:schemeClr val="lt2"/>
              </a:solidFill>
            </a:endParaRPr>
          </a:p>
          <a:p>
            <a:pPr indent="0" lvl="0" marL="0" rtl="0" algn="ctr">
              <a:spcBef>
                <a:spcPts val="720"/>
              </a:spcBef>
              <a:spcAft>
                <a:spcPts val="0"/>
              </a:spcAft>
              <a:buNone/>
            </a:pPr>
            <a:r>
              <a:rPr i="1" lang="en" sz="2100">
                <a:solidFill>
                  <a:schemeClr val="lt2"/>
                </a:solidFill>
              </a:rPr>
              <a:t>(41 times)</a:t>
            </a:r>
            <a:endParaRPr sz="2100"/>
          </a:p>
        </p:txBody>
      </p:sp>
      <p:sp>
        <p:nvSpPr>
          <p:cNvPr id="825" name="Google Shape;825;p121"/>
          <p:cNvSpPr txBox="1"/>
          <p:nvPr/>
        </p:nvSpPr>
        <p:spPr>
          <a:xfrm>
            <a:off x="489625" y="152250"/>
            <a:ext cx="8243700" cy="849300"/>
          </a:xfrm>
          <a:prstGeom prst="rect">
            <a:avLst/>
          </a:prstGeom>
          <a:noFill/>
          <a:ln>
            <a:noFill/>
          </a:ln>
        </p:spPr>
        <p:txBody>
          <a:bodyPr anchorCtr="0" anchor="t" bIns="91425" lIns="91425" spcFirstLastPara="1" rIns="91425" wrap="square" tIns="91425">
            <a:noAutofit/>
          </a:bodyPr>
          <a:lstStyle/>
          <a:p>
            <a:pPr indent="-465137" lvl="0" marL="465137" rtl="0" algn="ctr">
              <a:spcBef>
                <a:spcPts val="0"/>
              </a:spcBef>
              <a:spcAft>
                <a:spcPts val="0"/>
              </a:spcAft>
              <a:buClr>
                <a:schemeClr val="accent1"/>
              </a:buClr>
              <a:buSzPts val="4400"/>
              <a:buFont typeface="Noto Sans Symbols"/>
              <a:buNone/>
            </a:pPr>
            <a:r>
              <a:rPr i="1" lang="en" sz="2400" u="sng">
                <a:solidFill>
                  <a:schemeClr val="lt2"/>
                </a:solidFill>
              </a:rPr>
              <a:t>ህዝቢ ንካ እናተኸተሉ; </a:t>
            </a:r>
            <a:endParaRPr i="1" sz="2400" u="sng">
              <a:solidFill>
                <a:schemeClr val="lt2"/>
              </a:solidFill>
            </a:endParaRPr>
          </a:p>
          <a:p>
            <a:pPr indent="-465137" lvl="0" marL="465137" rtl="0" algn="ctr">
              <a:spcBef>
                <a:spcPts val="0"/>
              </a:spcBef>
              <a:spcAft>
                <a:spcPts val="0"/>
              </a:spcAft>
              <a:buClr>
                <a:schemeClr val="accent1"/>
              </a:buClr>
              <a:buSzPts val="4400"/>
              <a:buFont typeface="Noto Sans Symbols"/>
              <a:buNone/>
            </a:pPr>
            <a:r>
              <a:rPr i="1" lang="en" sz="2400" u="sng">
                <a:solidFill>
                  <a:schemeClr val="lt2"/>
                </a:solidFill>
              </a:rPr>
              <a:t>Hizbi n’Kahin InaTekatelu; </a:t>
            </a:r>
            <a:endParaRPr i="1" sz="2400" u="sng">
              <a:solidFill>
                <a:schemeClr val="lt2"/>
              </a:solidFill>
            </a:endParaRPr>
          </a:p>
          <a:p>
            <a:pPr indent="-465137" lvl="0" marL="465137" rtl="0" algn="ctr">
              <a:spcBef>
                <a:spcPts val="0"/>
              </a:spcBef>
              <a:spcAft>
                <a:spcPts val="0"/>
              </a:spcAft>
              <a:buClr>
                <a:schemeClr val="accent1"/>
              </a:buClr>
              <a:buSzPts val="4400"/>
              <a:buFont typeface="Noto Sans Symbols"/>
              <a:buNone/>
            </a:pPr>
            <a:r>
              <a:rPr i="1" lang="en" sz="2400" u="sng">
                <a:solidFill>
                  <a:schemeClr val="lt2"/>
                </a:solidFill>
              </a:rPr>
              <a:t>The People repeat after the Priest</a:t>
            </a:r>
            <a:endParaRPr sz="2400"/>
          </a:p>
        </p:txBody>
      </p:sp>
      <p:pic>
        <p:nvPicPr>
          <p:cNvPr id="826" name="Google Shape;826;p121"/>
          <p:cNvPicPr preferRelativeResize="0"/>
          <p:nvPr/>
        </p:nvPicPr>
        <p:blipFill>
          <a:blip r:embed="rId3">
            <a:alphaModFix/>
          </a:blip>
          <a:stretch>
            <a:fillRect/>
          </a:stretch>
        </p:blipFill>
        <p:spPr>
          <a:xfrm>
            <a:off x="3086350" y="1405125"/>
            <a:ext cx="2770388" cy="3446343"/>
          </a:xfrm>
          <a:prstGeom prst="rect">
            <a:avLst/>
          </a:prstGeom>
          <a:noFill/>
          <a:ln>
            <a:noFill/>
          </a:ln>
        </p:spPr>
      </p:pic>
    </p:spTree>
  </p:cSld>
  <p:clrMapOvr>
    <a:masterClrMapping/>
  </p:clrMapOvr>
  <p:transition spd="med">
    <p:fade thruBlk="1"/>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22"/>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32" name="Google Shape;832;p122"/>
          <p:cNvSpPr txBox="1"/>
          <p:nvPr>
            <p:ph idx="1" type="body"/>
          </p:nvPr>
        </p:nvSpPr>
        <p:spPr>
          <a:xfrm>
            <a:off x="482475" y="357200"/>
            <a:ext cx="4427400" cy="4635000"/>
          </a:xfrm>
          <a:prstGeom prst="rect">
            <a:avLst/>
          </a:prstGeom>
          <a:noFill/>
          <a:ln>
            <a:noFill/>
          </a:ln>
        </p:spPr>
        <p:txBody>
          <a:bodyPr anchorCtr="0" anchor="t" bIns="46025" lIns="92075" spcFirstLastPara="1" rIns="92075" wrap="square" tIns="46025">
            <a:noAutofit/>
          </a:bodyPr>
          <a:lstStyle/>
          <a:p>
            <a:pPr indent="-465137" lvl="0" marL="465137" marR="0" rtl="0" algn="l">
              <a:lnSpc>
                <a:spcPct val="100000"/>
              </a:lnSpc>
              <a:spcBef>
                <a:spcPts val="0"/>
              </a:spcBef>
              <a:spcAft>
                <a:spcPts val="0"/>
              </a:spcAft>
              <a:buClr>
                <a:srgbClr val="33CC33"/>
              </a:buClr>
              <a:buSzPts val="3600"/>
              <a:buChar char="❖"/>
            </a:pPr>
            <a:r>
              <a:rPr lang="en" sz="3600" u="sng">
                <a:solidFill>
                  <a:schemeClr val="lt2"/>
                </a:solidFill>
              </a:rPr>
              <a:t>ዲ</a:t>
            </a:r>
            <a:r>
              <a:rPr b="0" i="0" lang="en" sz="3600">
                <a:solidFill>
                  <a:schemeClr val="lt2"/>
                </a:solidFill>
                <a:latin typeface="Arial"/>
                <a:ea typeface="Arial"/>
                <a:cs typeface="Arial"/>
                <a:sym typeface="Arial"/>
              </a:rPr>
              <a:t>፡-</a:t>
            </a:r>
            <a:r>
              <a:rPr b="0" i="0" lang="en" sz="3600" u="none">
                <a:solidFill>
                  <a:srgbClr val="FFFF00"/>
                </a:solidFill>
                <a:latin typeface="Arial"/>
                <a:ea typeface="Arial"/>
                <a:cs typeface="Arial"/>
                <a:sym typeface="Arial"/>
              </a:rPr>
              <a:t> እለ ውስተ ንስሐ ሀሎክሙ አትሕቱ ርእሰክሙ።</a:t>
            </a:r>
            <a:endParaRPr b="0" i="0" sz="3600" u="none">
              <a:solidFill>
                <a:srgbClr val="FFFF00"/>
              </a:solidFill>
              <a:latin typeface="Arial"/>
              <a:ea typeface="Arial"/>
              <a:cs typeface="Arial"/>
              <a:sym typeface="Arial"/>
            </a:endParaRPr>
          </a:p>
          <a:p>
            <a:pPr indent="-465137" lvl="0" marL="465137" marR="0" rtl="0" algn="l">
              <a:lnSpc>
                <a:spcPct val="100000"/>
              </a:lnSpc>
              <a:spcBef>
                <a:spcPts val="720"/>
              </a:spcBef>
              <a:spcAft>
                <a:spcPts val="0"/>
              </a:spcAft>
              <a:buClr>
                <a:srgbClr val="FFFFFF"/>
              </a:buClr>
              <a:buSzPts val="3600"/>
              <a:buChar char="❖"/>
            </a:pPr>
            <a:r>
              <a:rPr b="0" i="0" lang="en" sz="3600" u="none">
                <a:solidFill>
                  <a:srgbClr val="FFFFFF"/>
                </a:solidFill>
                <a:latin typeface="Arial"/>
                <a:ea typeface="Arial"/>
                <a:cs typeface="Arial"/>
                <a:sym typeface="Arial"/>
              </a:rPr>
              <a:t>ኣብ ንስሓ ዘሎኹም ርእስኹም ኣድንኑ።</a:t>
            </a:r>
            <a:endParaRPr sz="3600">
              <a:solidFill>
                <a:srgbClr val="FFFFFF"/>
              </a:solidFill>
            </a:endParaRPr>
          </a:p>
          <a:p>
            <a:pPr indent="0" lvl="0" marL="0" marR="0" rtl="0" algn="l">
              <a:lnSpc>
                <a:spcPct val="120000"/>
              </a:lnSpc>
              <a:spcBef>
                <a:spcPts val="0"/>
              </a:spcBef>
              <a:spcAft>
                <a:spcPts val="0"/>
              </a:spcAft>
              <a:buNone/>
            </a:pPr>
            <a:r>
              <a:t/>
            </a:r>
            <a:endParaRPr b="1" i="0" sz="3600" u="none">
              <a:solidFill>
                <a:srgbClr val="FF0000"/>
              </a:solidFill>
              <a:latin typeface="Arial"/>
              <a:ea typeface="Arial"/>
              <a:cs typeface="Arial"/>
              <a:sym typeface="Arial"/>
            </a:endParaRPr>
          </a:p>
          <a:p>
            <a:pPr indent="-88900" lvl="0" marL="342900" marR="0" rtl="0" algn="l">
              <a:spcBef>
                <a:spcPts val="800"/>
              </a:spcBef>
              <a:spcAft>
                <a:spcPts val="0"/>
              </a:spcAft>
              <a:buClr>
                <a:schemeClr val="accent1"/>
              </a:buClr>
              <a:buSzPts val="4000"/>
              <a:buFont typeface="Noto Sans Symbols"/>
              <a:buNone/>
            </a:pPr>
            <a:r>
              <a:t/>
            </a:r>
            <a:endParaRPr b="1" i="0" sz="3600" u="none">
              <a:solidFill>
                <a:srgbClr val="FF0000"/>
              </a:solidFill>
              <a:latin typeface="Arial"/>
              <a:ea typeface="Arial"/>
              <a:cs typeface="Arial"/>
              <a:sym typeface="Arial"/>
            </a:endParaRPr>
          </a:p>
        </p:txBody>
      </p:sp>
      <p:sp>
        <p:nvSpPr>
          <p:cNvPr id="833" name="Google Shape;833;p122"/>
          <p:cNvSpPr txBox="1"/>
          <p:nvPr/>
        </p:nvSpPr>
        <p:spPr>
          <a:xfrm>
            <a:off x="4522300" y="238388"/>
            <a:ext cx="4386000" cy="4666800"/>
          </a:xfrm>
          <a:prstGeom prst="rect">
            <a:avLst/>
          </a:prstGeom>
          <a:noFill/>
          <a:ln>
            <a:noFill/>
          </a:ln>
        </p:spPr>
        <p:txBody>
          <a:bodyPr anchorCtr="0" anchor="t" bIns="91425" lIns="91425" spcFirstLastPara="1" rIns="91425" wrap="square" tIns="91425">
            <a:noAutofit/>
          </a:bodyPr>
          <a:lstStyle/>
          <a:p>
            <a:pPr indent="-465137" lvl="0" marL="465137" rtl="0" algn="l">
              <a:spcBef>
                <a:spcPts val="720"/>
              </a:spcBef>
              <a:spcAft>
                <a:spcPts val="0"/>
              </a:spcAft>
              <a:buClr>
                <a:srgbClr val="0000FF"/>
              </a:buClr>
              <a:buSzPts val="3600"/>
              <a:buFont typeface="Noto Sans Symbols"/>
              <a:buChar char="❖"/>
            </a:pPr>
            <a:r>
              <a:rPr lang="en" sz="3600" u="sng">
                <a:solidFill>
                  <a:schemeClr val="lt2"/>
                </a:solidFill>
              </a:rPr>
              <a:t>D</a:t>
            </a:r>
            <a:r>
              <a:rPr lang="en" sz="3600">
                <a:solidFill>
                  <a:schemeClr val="lt2"/>
                </a:solidFill>
              </a:rPr>
              <a:t>: </a:t>
            </a:r>
            <a:r>
              <a:rPr lang="en" sz="3600">
                <a:solidFill>
                  <a:srgbClr val="FFFF00"/>
                </a:solidFill>
              </a:rPr>
              <a:t>ile wiste nisiha halokimu at’hitu ri’sekimu</a:t>
            </a:r>
            <a:endParaRPr sz="3600">
              <a:solidFill>
                <a:srgbClr val="FFFF00"/>
              </a:solidFill>
            </a:endParaRPr>
          </a:p>
          <a:p>
            <a:pPr indent="-439737" lvl="0" marL="465137" rtl="0" algn="l">
              <a:lnSpc>
                <a:spcPct val="120000"/>
              </a:lnSpc>
              <a:spcBef>
                <a:spcPts val="0"/>
              </a:spcBef>
              <a:spcAft>
                <a:spcPts val="0"/>
              </a:spcAft>
              <a:buClr>
                <a:srgbClr val="FF0000"/>
              </a:buClr>
              <a:buSzPts val="3600"/>
              <a:buFont typeface="Noto Sans Symbols"/>
              <a:buChar char="❖"/>
            </a:pPr>
            <a:r>
              <a:rPr lang="en" sz="3600" u="sng">
                <a:solidFill>
                  <a:srgbClr val="FFFF00"/>
                </a:solidFill>
              </a:rPr>
              <a:t>D</a:t>
            </a:r>
            <a:r>
              <a:rPr lang="en" sz="3600">
                <a:solidFill>
                  <a:srgbClr val="FFFF00"/>
                </a:solidFill>
              </a:rPr>
              <a:t>:</a:t>
            </a:r>
            <a:r>
              <a:rPr b="1" lang="en" sz="3600">
                <a:solidFill>
                  <a:schemeClr val="lt1"/>
                </a:solidFill>
              </a:rPr>
              <a:t> </a:t>
            </a:r>
            <a:r>
              <a:rPr lang="en" sz="3600">
                <a:solidFill>
                  <a:schemeClr val="lt2"/>
                </a:solidFill>
              </a:rPr>
              <a:t>Ye that are penitent, bow your heads.</a:t>
            </a:r>
            <a:endParaRPr sz="3600"/>
          </a:p>
        </p:txBody>
      </p:sp>
    </p:spTree>
  </p:cSld>
  <p:clrMapOvr>
    <a:masterClrMapping/>
  </p:clrMapOvr>
  <p:transition spd="med">
    <p:fade thruBlk="1"/>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2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39" name="Google Shape;839;p123"/>
          <p:cNvSpPr txBox="1"/>
          <p:nvPr>
            <p:ph idx="1" type="body"/>
          </p:nvPr>
        </p:nvSpPr>
        <p:spPr>
          <a:xfrm>
            <a:off x="432075" y="276225"/>
            <a:ext cx="3983400" cy="4637400"/>
          </a:xfrm>
          <a:prstGeom prst="rect">
            <a:avLst/>
          </a:prstGeom>
          <a:noFill/>
          <a:ln>
            <a:noFill/>
          </a:ln>
        </p:spPr>
        <p:txBody>
          <a:bodyPr anchorCtr="0" anchor="t" bIns="46025" lIns="92075" spcFirstLastPara="1" rIns="92075" wrap="square" tIns="46025">
            <a:noAutofit/>
          </a:bodyPr>
          <a:lstStyle/>
          <a:p>
            <a:pPr indent="-439737" lvl="0" marL="465137" rtl="0" algn="l">
              <a:lnSpc>
                <a:spcPct val="100000"/>
              </a:lnSpc>
              <a:spcBef>
                <a:spcPts val="0"/>
              </a:spcBef>
              <a:spcAft>
                <a:spcPts val="0"/>
              </a:spcAft>
              <a:buClr>
                <a:srgbClr val="33CC33"/>
              </a:buClr>
              <a:buSzPts val="2200"/>
              <a:buChar char="❖"/>
            </a:pPr>
            <a:r>
              <a:rPr lang="en" sz="2200" u="sng">
                <a:solidFill>
                  <a:schemeClr val="lt2"/>
                </a:solidFill>
              </a:rPr>
              <a:t>ካ</a:t>
            </a:r>
            <a:r>
              <a:rPr lang="en" sz="2200">
                <a:solidFill>
                  <a:schemeClr val="lt2"/>
                </a:solidFill>
              </a:rPr>
              <a:t>:</a:t>
            </a:r>
            <a:r>
              <a:rPr lang="en" sz="2200">
                <a:solidFill>
                  <a:srgbClr val="00FF00"/>
                </a:solidFill>
              </a:rPr>
              <a:t> </a:t>
            </a:r>
            <a:r>
              <a:rPr lang="en" sz="2200">
                <a:solidFill>
                  <a:srgbClr val="FFFF00"/>
                </a:solidFill>
              </a:rPr>
              <a:t>እግዚአብሔር  አምላክነ ነጽር ዲበ  ሕከ እለ ውስተ  ንስሐ ሀለዉ ወተሣሃሎሙ በከመ ብዝኀ ምሕረትከ ደምስስ አበሳሆሙ ክድኖሙ ወዕቀቦሙ እምኵሉ እኩይ ።</a:t>
            </a:r>
            <a:endParaRPr sz="2200" u="sng">
              <a:solidFill>
                <a:srgbClr val="FFFFFF"/>
              </a:solidFill>
            </a:endParaRPr>
          </a:p>
          <a:p>
            <a:pPr indent="-439737" lvl="0" marL="465137" marR="0" rtl="0" algn="l">
              <a:lnSpc>
                <a:spcPct val="100000"/>
              </a:lnSpc>
              <a:spcBef>
                <a:spcPts val="0"/>
              </a:spcBef>
              <a:spcAft>
                <a:spcPts val="0"/>
              </a:spcAft>
              <a:buClr>
                <a:srgbClr val="FFFFFF"/>
              </a:buClr>
              <a:buSzPts val="2200"/>
              <a:buChar char="❖"/>
            </a:pPr>
            <a:r>
              <a:rPr b="0" i="0" lang="en" sz="2200" u="none">
                <a:solidFill>
                  <a:srgbClr val="FFFFFF"/>
                </a:solidFill>
                <a:latin typeface="Arial"/>
                <a:ea typeface="Arial"/>
                <a:cs typeface="Arial"/>
                <a:sym typeface="Arial"/>
              </a:rPr>
              <a:t>ኦ እግዚኣብሔር ኣምላኽና ኣብ ንስሓ ንዘለዉ </a:t>
            </a:r>
            <a:r>
              <a:rPr lang="en" sz="2200">
                <a:solidFill>
                  <a:srgbClr val="FFFFFF"/>
                </a:solidFill>
              </a:rPr>
              <a:t>ሕ</a:t>
            </a:r>
            <a:r>
              <a:rPr b="0" i="0" lang="en" sz="2200" u="none">
                <a:solidFill>
                  <a:srgbClr val="FFFFFF"/>
                </a:solidFill>
                <a:latin typeface="Arial"/>
                <a:ea typeface="Arial"/>
                <a:cs typeface="Arial"/>
                <a:sym typeface="Arial"/>
              </a:rPr>
              <a:t>ኻ ተመልከት፡ ከም መጠን ዕቤት ለውሃትካ ይቕረ በለሎም። ከም ብዝኂ ምሕረትካውን በደሎም ደምስሰሎም።</a:t>
            </a:r>
            <a:endParaRPr b="0" i="0" sz="2200" u="none">
              <a:solidFill>
                <a:srgbClr val="FFFFFF"/>
              </a:solidFill>
              <a:latin typeface="Arial"/>
              <a:ea typeface="Arial"/>
              <a:cs typeface="Arial"/>
              <a:sym typeface="Arial"/>
            </a:endParaRPr>
          </a:p>
          <a:p>
            <a:pPr indent="0" lvl="0" marL="0" marR="0" rtl="0" algn="l">
              <a:lnSpc>
                <a:spcPct val="100000"/>
              </a:lnSpc>
              <a:spcBef>
                <a:spcPts val="800"/>
              </a:spcBef>
              <a:spcAft>
                <a:spcPts val="0"/>
              </a:spcAft>
              <a:buNone/>
            </a:pPr>
            <a:r>
              <a:t/>
            </a:r>
            <a:endParaRPr sz="2200"/>
          </a:p>
        </p:txBody>
      </p:sp>
      <p:sp>
        <p:nvSpPr>
          <p:cNvPr id="840" name="Google Shape;840;p123"/>
          <p:cNvSpPr txBox="1"/>
          <p:nvPr/>
        </p:nvSpPr>
        <p:spPr>
          <a:xfrm>
            <a:off x="4097175" y="197550"/>
            <a:ext cx="4817700" cy="4654800"/>
          </a:xfrm>
          <a:prstGeom prst="rect">
            <a:avLst/>
          </a:prstGeom>
          <a:noFill/>
          <a:ln>
            <a:noFill/>
          </a:ln>
        </p:spPr>
        <p:txBody>
          <a:bodyPr anchorCtr="0" anchor="t" bIns="91425" lIns="91425" spcFirstLastPara="1" rIns="91425" wrap="square" tIns="91425">
            <a:noAutofit/>
          </a:bodyPr>
          <a:lstStyle/>
          <a:p>
            <a:pPr indent="-433387" lvl="0" marL="465137" rtl="0" algn="l">
              <a:spcBef>
                <a:spcPts val="0"/>
              </a:spcBef>
              <a:spcAft>
                <a:spcPts val="0"/>
              </a:spcAft>
              <a:buClr>
                <a:srgbClr val="0000FF"/>
              </a:buClr>
              <a:buSzPts val="2100"/>
              <a:buFont typeface="Noto Sans Symbols"/>
              <a:buChar char="❖"/>
            </a:pPr>
            <a:r>
              <a:rPr lang="en" sz="2100" u="sng">
                <a:solidFill>
                  <a:schemeClr val="lt2"/>
                </a:solidFill>
              </a:rPr>
              <a:t>K</a:t>
            </a:r>
            <a:r>
              <a:rPr lang="en" sz="2100">
                <a:solidFill>
                  <a:schemeClr val="lt2"/>
                </a:solidFill>
              </a:rPr>
              <a:t>: </a:t>
            </a:r>
            <a:r>
              <a:rPr lang="en" sz="2100">
                <a:solidFill>
                  <a:srgbClr val="FFFF00"/>
                </a:solidFill>
              </a:rPr>
              <a:t>O Igzīabhier Amlakna ab nisiha nizelew Hika temelkit, kem meTen ibiet lewhatka yiqre belelom. Kem bizhī mihretka’win bedelom dem’siselom kiden’om we-iqebomu im-kulu ikuy</a:t>
            </a:r>
            <a:endParaRPr sz="2100">
              <a:solidFill>
                <a:srgbClr val="FFFF00"/>
              </a:solidFill>
            </a:endParaRPr>
          </a:p>
          <a:p>
            <a:pPr indent="-344487" lvl="0" marL="465137" rtl="0" algn="l">
              <a:spcBef>
                <a:spcPts val="800"/>
              </a:spcBef>
              <a:spcAft>
                <a:spcPts val="0"/>
              </a:spcAft>
              <a:buClr>
                <a:srgbClr val="FF0000"/>
              </a:buClr>
              <a:buSzPts val="2100"/>
              <a:buFont typeface="Noto Sans Symbols"/>
              <a:buChar char="❖"/>
            </a:pPr>
            <a:r>
              <a:rPr lang="en" sz="2100" u="sng">
                <a:solidFill>
                  <a:srgbClr val="FFFF00"/>
                </a:solidFill>
              </a:rPr>
              <a:t>Pr</a:t>
            </a:r>
            <a:r>
              <a:rPr lang="en" sz="2100">
                <a:solidFill>
                  <a:srgbClr val="FFFF00"/>
                </a:solidFill>
              </a:rPr>
              <a:t>:</a:t>
            </a:r>
            <a:r>
              <a:rPr lang="en" sz="2100">
                <a:solidFill>
                  <a:schemeClr val="lt1"/>
                </a:solidFill>
              </a:rPr>
              <a:t> </a:t>
            </a:r>
            <a:r>
              <a:rPr lang="en" sz="2100">
                <a:solidFill>
                  <a:schemeClr val="lt2"/>
                </a:solidFill>
              </a:rPr>
              <a:t>Lord our God, look upon Thy P that are penitent, and according to Thy great mercy have mercy upon them, and according to the multitude of Thy compassion blot out their iniquity, cover them and keep them from all evil</a:t>
            </a:r>
            <a:endParaRPr sz="2100"/>
          </a:p>
        </p:txBody>
      </p:sp>
    </p:spTree>
  </p:cSld>
  <p:clrMapOvr>
    <a:masterClrMapping/>
  </p:clrMapOvr>
  <p:transition spd="med">
    <p:fade thruBlk="1"/>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2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846" name="Google Shape;846;p124"/>
          <p:cNvSpPr txBox="1"/>
          <p:nvPr>
            <p:ph idx="1" type="body"/>
          </p:nvPr>
        </p:nvSpPr>
        <p:spPr>
          <a:xfrm>
            <a:off x="432075" y="276225"/>
            <a:ext cx="3897900" cy="4637400"/>
          </a:xfrm>
          <a:prstGeom prst="rect">
            <a:avLst/>
          </a:prstGeom>
          <a:noFill/>
          <a:ln>
            <a:noFill/>
          </a:ln>
        </p:spPr>
        <p:txBody>
          <a:bodyPr anchorCtr="0" anchor="t" bIns="46025" lIns="92075" spcFirstLastPara="1" rIns="92075" wrap="square" tIns="46025">
            <a:noAutofit/>
          </a:bodyPr>
          <a:lstStyle/>
          <a:p>
            <a:pPr indent="-446087" lvl="0" marL="465137" rtl="0" algn="l">
              <a:lnSpc>
                <a:spcPct val="100000"/>
              </a:lnSpc>
              <a:spcBef>
                <a:spcPts val="0"/>
              </a:spcBef>
              <a:spcAft>
                <a:spcPts val="0"/>
              </a:spcAft>
              <a:buClr>
                <a:srgbClr val="33CC33"/>
              </a:buClr>
              <a:buSzPts val="2300"/>
              <a:buFont typeface="Arial"/>
              <a:buChar char="❖"/>
            </a:pPr>
            <a:r>
              <a:rPr lang="en" sz="2300" u="sng">
                <a:solidFill>
                  <a:schemeClr val="lt2"/>
                </a:solidFill>
              </a:rPr>
              <a:t>ካ</a:t>
            </a:r>
            <a:r>
              <a:rPr lang="en" sz="2300">
                <a:solidFill>
                  <a:schemeClr val="lt2"/>
                </a:solidFill>
              </a:rPr>
              <a:t>:- </a:t>
            </a:r>
            <a:r>
              <a:rPr lang="en" sz="2300">
                <a:solidFill>
                  <a:srgbClr val="FFFF00"/>
                </a:solidFill>
              </a:rPr>
              <a:t>ወቤዙ  ነፍሳቲሆሙ በሰላም  አኅፂረከ ዘቀዳሚ ምግባሮሙ ደምሮሙ ውስተ ቤተ ክርስቲያንከ ቅድስት በሞገሱ ወበምሕረቱ ለዋሕድ ወልድከ</a:t>
            </a:r>
            <a:r>
              <a:rPr lang="en" sz="2300">
                <a:solidFill>
                  <a:schemeClr val="dk2"/>
                </a:solidFill>
              </a:rPr>
              <a:t> </a:t>
            </a:r>
            <a:endParaRPr sz="2300" u="sng">
              <a:solidFill>
                <a:srgbClr val="FFFFFF"/>
              </a:solidFill>
            </a:endParaRPr>
          </a:p>
          <a:p>
            <a:pPr indent="-446087" lvl="0" marL="465137" marR="0" rtl="0" algn="l">
              <a:lnSpc>
                <a:spcPct val="100000"/>
              </a:lnSpc>
              <a:spcBef>
                <a:spcPts val="0"/>
              </a:spcBef>
              <a:spcAft>
                <a:spcPts val="0"/>
              </a:spcAft>
              <a:buClr>
                <a:srgbClr val="FFFFFF"/>
              </a:buClr>
              <a:buSzPts val="2300"/>
              <a:buChar char="❖"/>
            </a:pPr>
            <a:r>
              <a:rPr lang="en" sz="2300">
                <a:solidFill>
                  <a:srgbClr val="FFFFFF"/>
                </a:solidFill>
              </a:rPr>
              <a:t>ዝቐደመ  ኣበሳኦም  ብሰላም  እቕረ ንነፍሶም  በጃ  ኩኖም  ናብ  ቅድስቲ ቤተ  ክርስቲያንካ  ጸምብሮም  ብሓደ  ወድኻ  ብጐይታናን  መድኃኒናን ።</a:t>
            </a:r>
            <a:endParaRPr i="0" sz="2300" u="none">
              <a:solidFill>
                <a:srgbClr val="FFFFFF"/>
              </a:solidFill>
            </a:endParaRPr>
          </a:p>
          <a:p>
            <a:pPr indent="0" lvl="0" marL="0" marR="0" rtl="0" algn="l">
              <a:lnSpc>
                <a:spcPct val="100000"/>
              </a:lnSpc>
              <a:spcBef>
                <a:spcPts val="800"/>
              </a:spcBef>
              <a:spcAft>
                <a:spcPts val="0"/>
              </a:spcAft>
              <a:buNone/>
            </a:pPr>
            <a:r>
              <a:t/>
            </a:r>
            <a:endParaRPr sz="2300"/>
          </a:p>
        </p:txBody>
      </p:sp>
      <p:sp>
        <p:nvSpPr>
          <p:cNvPr id="847" name="Google Shape;847;p124"/>
          <p:cNvSpPr txBox="1"/>
          <p:nvPr/>
        </p:nvSpPr>
        <p:spPr>
          <a:xfrm>
            <a:off x="3978300" y="273750"/>
            <a:ext cx="5221500" cy="4654800"/>
          </a:xfrm>
          <a:prstGeom prst="rect">
            <a:avLst/>
          </a:prstGeom>
          <a:noFill/>
          <a:ln>
            <a:noFill/>
          </a:ln>
        </p:spPr>
        <p:txBody>
          <a:bodyPr anchorCtr="0" anchor="t" bIns="91425" lIns="91425" spcFirstLastPara="1" rIns="91425" wrap="square" tIns="91425">
            <a:noAutofit/>
          </a:bodyPr>
          <a:lstStyle/>
          <a:p>
            <a:pPr indent="-427037" lvl="0" marL="465137" rtl="0" algn="l">
              <a:spcBef>
                <a:spcPts val="0"/>
              </a:spcBef>
              <a:spcAft>
                <a:spcPts val="0"/>
              </a:spcAft>
              <a:buClr>
                <a:srgbClr val="0000FF"/>
              </a:buClr>
              <a:buSzPts val="2000"/>
              <a:buFont typeface="Noto Sans Symbols"/>
              <a:buChar char="❖"/>
            </a:pPr>
            <a:r>
              <a:rPr lang="en" sz="2000" u="sng">
                <a:solidFill>
                  <a:schemeClr val="lt2"/>
                </a:solidFill>
              </a:rPr>
              <a:t>K</a:t>
            </a:r>
            <a:r>
              <a:rPr lang="en" sz="2000">
                <a:solidFill>
                  <a:schemeClr val="lt2"/>
                </a:solidFill>
              </a:rPr>
              <a:t>: </a:t>
            </a:r>
            <a:r>
              <a:rPr lang="en" sz="2000">
                <a:solidFill>
                  <a:srgbClr val="FFFF00"/>
                </a:solidFill>
              </a:rPr>
              <a:t>We-biezu nefsatīhomu be-selam ahtsireke ze-qedamī migbaromu demiromu wiste biete krstīyanke qidst be-mogesu webe-mihretu le-wahid weldike::</a:t>
            </a:r>
            <a:endParaRPr sz="2000">
              <a:solidFill>
                <a:srgbClr val="FFFF00"/>
              </a:solidFill>
            </a:endParaRPr>
          </a:p>
          <a:p>
            <a:pPr indent="-338137" lvl="0" marL="465137" rtl="0" algn="l">
              <a:spcBef>
                <a:spcPts val="800"/>
              </a:spcBef>
              <a:spcAft>
                <a:spcPts val="0"/>
              </a:spcAft>
              <a:buClr>
                <a:srgbClr val="FF0000"/>
              </a:buClr>
              <a:buSzPts val="2000"/>
              <a:buFont typeface="Noto Sans Symbols"/>
              <a:buChar char="❖"/>
            </a:pPr>
            <a:r>
              <a:rPr lang="en" sz="2000" u="sng">
                <a:solidFill>
                  <a:srgbClr val="FFFF00"/>
                </a:solidFill>
              </a:rPr>
              <a:t>Pr</a:t>
            </a:r>
            <a:r>
              <a:rPr lang="en" sz="2000">
                <a:solidFill>
                  <a:srgbClr val="FFFF00"/>
                </a:solidFill>
              </a:rPr>
              <a:t>:</a:t>
            </a:r>
            <a:r>
              <a:rPr lang="en" sz="2000">
                <a:solidFill>
                  <a:schemeClr val="lt1"/>
                </a:solidFill>
              </a:rPr>
              <a:t> </a:t>
            </a:r>
            <a:r>
              <a:rPr lang="en" sz="2000">
                <a:solidFill>
                  <a:schemeClr val="lt2"/>
                </a:solidFill>
              </a:rPr>
              <a:t>And redeem their souls in peace, forgive their former works. Join them with thy holy church; though the grace and compassion of Thy only begotten Son our Lord and our God and our Savior Jesus Christ, through whom to Thee with him and with the Holy Spirit be glory and dominion, both now and ever and world without end.  Amen.</a:t>
            </a:r>
            <a:endParaRPr sz="2000"/>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evel">
  <a:themeElements>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