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Average"/>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Average-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c3efb5a2d_0_2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cc3efb5a2d_0_2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15417b6a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15417b6a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c3efb5a2d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c3efb5a2d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d29b754b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cd29b754b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27d383f8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27d383f8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27d383f8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d27d383f8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d27d383f8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d27d383f8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d27d383f8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d27d383f8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d27d383f8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d27d383f8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d27d383f8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d27d383f8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27d383f8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27d383f8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c3efb5a2d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c3efb5a2d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d27d383f8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d27d383f8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27d383f8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d27d383f8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27d383f8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27d383f8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d27d383f8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d27d383f8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d27d383f8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d27d383f8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d27d383f8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d27d383f8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d27d383f8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d27d383f8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d27d383f8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d27d383f8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d29b754b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d29b754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d27d383f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d27d383f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c3efb5a2d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c3efb5a2d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d27d383f8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d27d383f8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d27d383f8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d27d383f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d27d383f8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d27d383f8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27d383f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d27d383f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d27d383f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d27d383f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d27d383f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d27d383f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cd29b754b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cd29b754b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cc3efb5a2d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cc3efb5a2d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d15417b6a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d15417b6a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cc3efb5a2d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cc3efb5a2d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15417b6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15417b6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cd29b754b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cd29b754b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cdd269329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cdd269329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cd29b754b4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cd29b754b4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cdd269329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cdd269329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cd29b754b4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cd29b754b4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cdd269329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cdd269329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cdd269329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cdd269329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cdd269329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cdd269329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c3efb5a2d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c3efb5a2d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c3efb5a2d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c3efb5a2d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c3efb5a2d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c3efb5a2d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15417b6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15417b6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c3efb5a2d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cc3efb5a2d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rmAutofit/>
          </a:bodyPr>
          <a:lstStyle>
            <a:lvl1pPr lvl="0"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2800"/>
              <a:buNone/>
              <a:defRPr b="0" i="0" sz="4400" u="none" cap="none" strike="noStrike">
                <a:solidFill>
                  <a:schemeClr val="lt2"/>
                </a:solidFill>
                <a:latin typeface="Arial"/>
                <a:ea typeface="Arial"/>
                <a:cs typeface="Arial"/>
                <a:sym typeface="Arial"/>
              </a:defRPr>
            </a:lvl9pPr>
          </a:lstStyle>
          <a:p/>
        </p:txBody>
      </p:sp>
      <p:sp>
        <p:nvSpPr>
          <p:cNvPr id="52" name="Google Shape;52;p13"/>
          <p:cNvSpPr txBox="1"/>
          <p:nvPr>
            <p:ph idx="1" type="body"/>
          </p:nvPr>
        </p:nvSpPr>
        <p:spPr>
          <a:xfrm>
            <a:off x="414337" y="319088"/>
            <a:ext cx="8229600" cy="4635000"/>
          </a:xfrm>
          <a:prstGeom prst="rect">
            <a:avLst/>
          </a:prstGeom>
          <a:noFill/>
          <a:ln>
            <a:noFill/>
          </a:ln>
        </p:spPr>
        <p:txBody>
          <a:bodyPr anchorCtr="0" anchor="t" bIns="91425" lIns="91425" spcFirstLastPara="1" rIns="91425" wrap="square" tIns="91425">
            <a:norm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53" name="Google Shape;53;p13"/>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54" name="Google Shape;54;p13"/>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55" name="Google Shape;55;p13"/>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rm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 name="Shape 65"/>
        <p:cNvGrpSpPr/>
        <p:nvPr/>
      </p:nvGrpSpPr>
      <p:grpSpPr>
        <a:xfrm>
          <a:off x="0" y="0"/>
          <a:ext cx="0" cy="0"/>
          <a:chOff x="0" y="0"/>
          <a:chExt cx="0" cy="0"/>
        </a:xfrm>
      </p:grpSpPr>
      <p:sp>
        <p:nvSpPr>
          <p:cNvPr id="66" name="Google Shape;66;p15"/>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67" name="Google Shape;67;p15"/>
          <p:cNvSpPr txBox="1"/>
          <p:nvPr>
            <p:ph idx="1" type="body"/>
          </p:nvPr>
        </p:nvSpPr>
        <p:spPr>
          <a:xfrm>
            <a:off x="414337" y="319088"/>
            <a:ext cx="8229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68" name="Google Shape;68;p15"/>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69" name="Google Shape;69;p15"/>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70" name="Google Shape;70;p15"/>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16"/>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73" name="Google Shape;73;p16"/>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74" name="Google Shape;74;p16"/>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accent1"/>
              </a:buClr>
              <a:buSzPts val="120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9pPr>
          </a:lstStyle>
          <a:p/>
        </p:txBody>
      </p:sp>
      <p:sp>
        <p:nvSpPr>
          <p:cNvPr id="75" name="Google Shape;75;p16"/>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76" name="Google Shape;76;p16"/>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77" name="Google Shape;77;p16"/>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7"/>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80" name="Google Shape;80;p17"/>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81" name="Google Shape;81;p17"/>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82" name="Google Shape;82;p17"/>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83" name="Shape 83"/>
        <p:cNvGrpSpPr/>
        <p:nvPr/>
      </p:nvGrpSpPr>
      <p:grpSpPr>
        <a:xfrm>
          <a:off x="0" y="0"/>
          <a:ext cx="0" cy="0"/>
          <a:chOff x="0" y="0"/>
          <a:chExt cx="0" cy="0"/>
        </a:xfrm>
      </p:grpSpPr>
      <p:sp>
        <p:nvSpPr>
          <p:cNvPr id="84" name="Google Shape;84;p18"/>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85" name="Google Shape;85;p18"/>
          <p:cNvSpPr txBox="1"/>
          <p:nvPr>
            <p:ph idx="1" type="body"/>
          </p:nvPr>
        </p:nvSpPr>
        <p:spPr>
          <a:xfrm>
            <a:off x="414338" y="319088"/>
            <a:ext cx="4038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86" name="Google Shape;86;p18"/>
          <p:cNvSpPr txBox="1"/>
          <p:nvPr>
            <p:ph idx="2" type="body"/>
          </p:nvPr>
        </p:nvSpPr>
        <p:spPr>
          <a:xfrm>
            <a:off x="4605338" y="319088"/>
            <a:ext cx="4038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87" name="Google Shape;87;p18"/>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88" name="Google Shape;88;p18"/>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89" name="Google Shape;89;p18"/>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0" name="Shape 90"/>
        <p:cNvGrpSpPr/>
        <p:nvPr/>
      </p:nvGrpSpPr>
      <p:grpSpPr>
        <a:xfrm>
          <a:off x="0" y="0"/>
          <a:ext cx="0" cy="0"/>
          <a:chOff x="0" y="0"/>
          <a:chExt cx="0" cy="0"/>
        </a:xfrm>
      </p:grpSpPr>
      <p:sp>
        <p:nvSpPr>
          <p:cNvPr id="91" name="Google Shape;91;p19"/>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92" name="Google Shape;92;p19"/>
          <p:cNvSpPr txBox="1"/>
          <p:nvPr>
            <p:ph idx="1" type="body"/>
          </p:nvPr>
        </p:nvSpPr>
        <p:spPr>
          <a:xfrm>
            <a:off x="414338" y="319088"/>
            <a:ext cx="4038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93" name="Google Shape;93;p19"/>
          <p:cNvSpPr txBox="1"/>
          <p:nvPr>
            <p:ph idx="2" type="body"/>
          </p:nvPr>
        </p:nvSpPr>
        <p:spPr>
          <a:xfrm>
            <a:off x="4605338" y="319088"/>
            <a:ext cx="4038600" cy="2259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94" name="Google Shape;94;p19"/>
          <p:cNvSpPr txBox="1"/>
          <p:nvPr>
            <p:ph idx="3" type="body"/>
          </p:nvPr>
        </p:nvSpPr>
        <p:spPr>
          <a:xfrm>
            <a:off x="4605338" y="2693194"/>
            <a:ext cx="4038600" cy="2261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95" name="Google Shape;95;p19"/>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96" name="Google Shape;96;p19"/>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97" name="Google Shape;97;p19"/>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20"/>
          <p:cNvSpPr txBox="1"/>
          <p:nvPr>
            <p:ph type="title"/>
          </p:nvPr>
        </p:nvSpPr>
        <p:spPr>
          <a:xfrm rot="5400000">
            <a:off x="5279250" y="1546528"/>
            <a:ext cx="4748100" cy="20670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00" name="Google Shape;100;p20"/>
          <p:cNvSpPr txBox="1"/>
          <p:nvPr>
            <p:ph idx="1" type="body"/>
          </p:nvPr>
        </p:nvSpPr>
        <p:spPr>
          <a:xfrm rot="5400000">
            <a:off x="1066875" y="-446522"/>
            <a:ext cx="4748100" cy="6053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101" name="Google Shape;101;p20"/>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02" name="Google Shape;102;p20"/>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03" name="Google Shape;103;p20"/>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21"/>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06" name="Google Shape;106;p21"/>
          <p:cNvSpPr txBox="1"/>
          <p:nvPr>
            <p:ph idx="1" type="body"/>
          </p:nvPr>
        </p:nvSpPr>
        <p:spPr>
          <a:xfrm rot="5400000">
            <a:off x="2211637" y="-1478212"/>
            <a:ext cx="46350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107" name="Google Shape;107;p21"/>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08" name="Google Shape;108;p21"/>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09" name="Google Shape;109;p21"/>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22"/>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1" i="0" sz="20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12" name="Google Shape;112;p22"/>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accent1"/>
              </a:buClr>
              <a:buSzPts val="3200"/>
              <a:buFont typeface="Noto Sans Symbols"/>
              <a:buNone/>
              <a:defRPr sz="3200">
                <a:solidFill>
                  <a:schemeClr val="lt1"/>
                </a:solidFill>
                <a:latin typeface="Arial"/>
                <a:ea typeface="Arial"/>
                <a:cs typeface="Arial"/>
                <a:sym typeface="Arial"/>
              </a:defRPr>
            </a:lvl1pPr>
            <a:lvl2pPr lvl="1" marR="0" rtl="0" algn="l">
              <a:spcBef>
                <a:spcPts val="560"/>
              </a:spcBef>
              <a:spcAft>
                <a:spcPts val="0"/>
              </a:spcAft>
              <a:buClr>
                <a:schemeClr val="accent1"/>
              </a:buClr>
              <a:buSzPts val="2800"/>
              <a:buFont typeface="Noto Sans Symbols"/>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chemeClr val="accent1"/>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13" name="Google Shape;113;p22"/>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1"/>
              </a:buClr>
              <a:buSzPts val="1400"/>
              <a:buFont typeface="Noto Sans Symbols"/>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accent1"/>
              </a:buClr>
              <a:buSzPts val="120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accent1"/>
              </a:buClr>
              <a:buSzPts val="10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lt1"/>
                </a:solidFill>
                <a:latin typeface="Arial"/>
                <a:ea typeface="Arial"/>
                <a:cs typeface="Arial"/>
                <a:sym typeface="Arial"/>
              </a:defRPr>
            </a:lvl9pPr>
          </a:lstStyle>
          <a:p/>
        </p:txBody>
      </p:sp>
      <p:sp>
        <p:nvSpPr>
          <p:cNvPr id="114" name="Google Shape;114;p22"/>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15" name="Google Shape;115;p22"/>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16" name="Google Shape;116;p22"/>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23"/>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19" name="Google Shape;119;p23"/>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20" name="Google Shape;120;p23"/>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pic>
        <p:nvPicPr>
          <p:cNvPr id="121" name="Google Shape;121;p23"/>
          <p:cNvPicPr preferRelativeResize="0"/>
          <p:nvPr/>
        </p:nvPicPr>
        <p:blipFill rotWithShape="1">
          <a:blip r:embed="rId2">
            <a:alphaModFix/>
          </a:blip>
          <a:srcRect b="0" l="0" r="0" t="0"/>
          <a:stretch/>
        </p:blipFill>
        <p:spPr>
          <a:xfrm>
            <a:off x="0" y="-644531"/>
            <a:ext cx="9477600" cy="6122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24"/>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24" name="Google Shape;124;p24"/>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2400"/>
              <a:buFont typeface="Noto Sans Symbols"/>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125" name="Google Shape;125;p24"/>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9pPr>
          </a:lstStyle>
          <a:p/>
        </p:txBody>
      </p:sp>
      <p:sp>
        <p:nvSpPr>
          <p:cNvPr id="126" name="Google Shape;126;p24"/>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accent1"/>
              </a:buClr>
              <a:buSzPts val="2400"/>
              <a:buFont typeface="Noto Sans Symbols"/>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accent1"/>
              </a:buClr>
              <a:buSzPts val="200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accen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lt1"/>
                </a:solidFill>
                <a:latin typeface="Arial"/>
                <a:ea typeface="Arial"/>
                <a:cs typeface="Arial"/>
                <a:sym typeface="Arial"/>
              </a:defRPr>
            </a:lvl9pPr>
          </a:lstStyle>
          <a:p/>
        </p:txBody>
      </p:sp>
      <p:sp>
        <p:nvSpPr>
          <p:cNvPr id="127" name="Google Shape;127;p24"/>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Noto Sans Symbols"/>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SzPts val="1400"/>
              <a:buNone/>
              <a:defRPr b="0" i="0" sz="1600" u="none" cap="none" strike="noStrike">
                <a:solidFill>
                  <a:schemeClr val="lt1"/>
                </a:solidFill>
                <a:latin typeface="Arial"/>
                <a:ea typeface="Arial"/>
                <a:cs typeface="Arial"/>
                <a:sym typeface="Arial"/>
              </a:defRPr>
            </a:lvl9pPr>
          </a:lstStyle>
          <a:p/>
        </p:txBody>
      </p:sp>
      <p:sp>
        <p:nvSpPr>
          <p:cNvPr id="128" name="Google Shape;128;p24"/>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29" name="Google Shape;129;p24"/>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30" name="Google Shape;130;p24"/>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1" name="Shape 131"/>
        <p:cNvGrpSpPr/>
        <p:nvPr/>
      </p:nvGrpSpPr>
      <p:grpSpPr>
        <a:xfrm>
          <a:off x="0" y="0"/>
          <a:ext cx="0" cy="0"/>
          <a:chOff x="0" y="0"/>
          <a:chExt cx="0" cy="0"/>
        </a:xfrm>
      </p:grpSpPr>
      <p:sp>
        <p:nvSpPr>
          <p:cNvPr id="132" name="Google Shape;132;p25"/>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33" name="Google Shape;133;p25"/>
          <p:cNvSpPr txBox="1"/>
          <p:nvPr>
            <p:ph idx="1" type="body"/>
          </p:nvPr>
        </p:nvSpPr>
        <p:spPr>
          <a:xfrm>
            <a:off x="414338" y="319088"/>
            <a:ext cx="4038600" cy="46350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5pPr>
            <a:lvl6pPr indent="-228600" lvl="5" marL="27432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6pPr>
            <a:lvl7pPr indent="-228600" lvl="6" marL="32004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7pPr>
            <a:lvl8pPr indent="-228600" lvl="7" marL="36576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8pPr>
            <a:lvl9pPr indent="-228600" lvl="8" marL="41148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4" name="Google Shape;134;p25"/>
          <p:cNvSpPr txBox="1"/>
          <p:nvPr>
            <p:ph idx="2" type="body"/>
          </p:nvPr>
        </p:nvSpPr>
        <p:spPr>
          <a:xfrm>
            <a:off x="4605338" y="319088"/>
            <a:ext cx="4038600" cy="46350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accent1"/>
              </a:buClr>
              <a:buSzPts val="2800"/>
              <a:buFont typeface="Noto Sans Symbols"/>
              <a:buChar char="❖"/>
              <a:defRPr sz="2800">
                <a:solidFill>
                  <a:schemeClr val="lt1"/>
                </a:solidFill>
                <a:latin typeface="Arial"/>
                <a:ea typeface="Arial"/>
                <a:cs typeface="Arial"/>
                <a:sym typeface="Arial"/>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lt1"/>
                </a:solidFill>
                <a:latin typeface="Arial"/>
                <a:ea typeface="Arial"/>
                <a:cs typeface="Arial"/>
                <a:sym typeface="Arial"/>
              </a:defRPr>
            </a:lvl5pPr>
            <a:lvl6pPr indent="-228600" lvl="5" marL="27432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6pPr>
            <a:lvl7pPr indent="-228600" lvl="6" marL="32004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7pPr>
            <a:lvl8pPr indent="-228600" lvl="7" marL="36576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8pPr>
            <a:lvl9pPr indent="-228600" lvl="8" marL="4114800" marR="0" rtl="0" algn="l">
              <a:spcBef>
                <a:spcPts val="36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5" name="Google Shape;135;p25"/>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36" name="Google Shape;136;p25"/>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37" name="Google Shape;137;p25"/>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8" name="Shape 138"/>
        <p:cNvGrpSpPr/>
        <p:nvPr/>
      </p:nvGrpSpPr>
      <p:grpSpPr>
        <a:xfrm>
          <a:off x="0" y="0"/>
          <a:ext cx="0" cy="0"/>
          <a:chOff x="0" y="0"/>
          <a:chExt cx="0" cy="0"/>
        </a:xfrm>
      </p:grpSpPr>
      <p:sp>
        <p:nvSpPr>
          <p:cNvPr id="139" name="Google Shape;139;p26"/>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1" i="0" sz="40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40" name="Google Shape;140;p26"/>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accent1"/>
              </a:buClr>
              <a:buSzPts val="2000"/>
              <a:buFont typeface="Noto Sans Symbols"/>
              <a:buNone/>
              <a:defRPr sz="2000">
                <a:solidFill>
                  <a:schemeClr val="lt1"/>
                </a:solidFill>
                <a:latin typeface="Arial"/>
                <a:ea typeface="Arial"/>
                <a:cs typeface="Arial"/>
                <a:sym typeface="Arial"/>
              </a:defRPr>
            </a:lvl1pPr>
            <a:lvl2pPr indent="-228600" lvl="1" marL="914400" marR="0" rtl="0" algn="l">
              <a:spcBef>
                <a:spcPts val="360"/>
              </a:spcBef>
              <a:spcAft>
                <a:spcPts val="0"/>
              </a:spcAft>
              <a:buClr>
                <a:schemeClr val="accent1"/>
              </a:buClr>
              <a:buSzPts val="1800"/>
              <a:buFont typeface="Noto Sans Symbols"/>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accent1"/>
              </a:buClr>
              <a:buSzPts val="16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9pPr>
          </a:lstStyle>
          <a:p/>
        </p:txBody>
      </p:sp>
      <p:sp>
        <p:nvSpPr>
          <p:cNvPr id="141" name="Google Shape;141;p26"/>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42" name="Google Shape;142;p26"/>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143" name="Google Shape;143;p26"/>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2.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m"/>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6" name="Shape 56"/>
        <p:cNvGrpSpPr/>
        <p:nvPr/>
      </p:nvGrpSpPr>
      <p:grpSpPr>
        <a:xfrm>
          <a:off x="0" y="0"/>
          <a:ext cx="0" cy="0"/>
          <a:chOff x="0" y="0"/>
          <a:chExt cx="0" cy="0"/>
        </a:xfrm>
      </p:grpSpPr>
      <p:sp>
        <p:nvSpPr>
          <p:cNvPr id="57" name="Google Shape;57;p14"/>
          <p:cNvSpPr txBox="1"/>
          <p:nvPr>
            <p:ph idx="1" type="body"/>
          </p:nvPr>
        </p:nvSpPr>
        <p:spPr>
          <a:xfrm>
            <a:off x="414337" y="319088"/>
            <a:ext cx="8229600" cy="4635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accen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lt1"/>
                </a:solidFill>
                <a:latin typeface="Arial"/>
                <a:ea typeface="Arial"/>
                <a:cs typeface="Arial"/>
                <a:sym typeface="Arial"/>
              </a:defRPr>
            </a:lvl5pPr>
            <a:lvl6pPr indent="-228600" lvl="5" marL="27432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6pPr>
            <a:lvl7pPr indent="-228600" lvl="6" marL="32004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7pPr>
            <a:lvl8pPr indent="-228600" lvl="7" marL="36576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8pPr>
            <a:lvl9pPr indent="-228600" lvl="8" marL="4114800" marR="0" rtl="0" algn="l">
              <a:spcBef>
                <a:spcPts val="400"/>
              </a:spcBef>
              <a:spcAft>
                <a:spcPts val="0"/>
              </a:spcAft>
              <a:buSzPts val="1400"/>
              <a:buNone/>
              <a:defRPr b="0" i="0" sz="2000" u="none" cap="none" strike="noStrike">
                <a:solidFill>
                  <a:schemeClr val="lt1"/>
                </a:solidFill>
                <a:latin typeface="Arial"/>
                <a:ea typeface="Arial"/>
                <a:cs typeface="Arial"/>
                <a:sym typeface="Arial"/>
              </a:defRPr>
            </a:lvl9pPr>
          </a:lstStyle>
          <a:p/>
        </p:txBody>
      </p:sp>
      <p:sp>
        <p:nvSpPr>
          <p:cNvPr id="58" name="Google Shape;58;p14"/>
          <p:cNvSpPr txBox="1"/>
          <p:nvPr>
            <p:ph idx="10" type="dt"/>
          </p:nvPr>
        </p:nvSpPr>
        <p:spPr>
          <a:xfrm>
            <a:off x="685800" y="4513659"/>
            <a:ext cx="19050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59" name="Google Shape;59;p14"/>
          <p:cNvSpPr txBox="1"/>
          <p:nvPr>
            <p:ph idx="11" type="ftr"/>
          </p:nvPr>
        </p:nvSpPr>
        <p:spPr>
          <a:xfrm>
            <a:off x="3124200" y="4513659"/>
            <a:ext cx="2895600" cy="34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3400" u="none" cap="none" strike="noStrike">
                <a:solidFill>
                  <a:schemeClr val="lt1"/>
                </a:solidFill>
                <a:latin typeface="Arial"/>
                <a:ea typeface="Arial"/>
                <a:cs typeface="Arial"/>
                <a:sym typeface="Arial"/>
              </a:defRPr>
            </a:lvl9pPr>
          </a:lstStyle>
          <a:p/>
        </p:txBody>
      </p:sp>
      <p:sp>
        <p:nvSpPr>
          <p:cNvPr id="60" name="Google Shape;60;p14"/>
          <p:cNvSpPr txBox="1"/>
          <p:nvPr>
            <p:ph idx="12" type="sldNum"/>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am"/>
              <a:t>‹#›</a:t>
            </a:fld>
            <a:endParaRPr>
              <a:solidFill>
                <a:srgbClr val="000000"/>
              </a:solidFill>
            </a:endParaRPr>
          </a:p>
        </p:txBody>
      </p:sp>
      <p:pic>
        <p:nvPicPr>
          <p:cNvPr descr="Sirate-Qidassie v3[Converted]" id="61" name="Google Shape;61;p14"/>
          <p:cNvPicPr preferRelativeResize="0"/>
          <p:nvPr/>
        </p:nvPicPr>
        <p:blipFill rotWithShape="1">
          <a:blip r:embed="rId1">
            <a:alphaModFix/>
          </a:blip>
          <a:srcRect b="0" l="0" r="0" t="0"/>
          <a:stretch/>
        </p:blipFill>
        <p:spPr>
          <a:xfrm>
            <a:off x="15875" y="-7144"/>
            <a:ext cx="9193213" cy="260747"/>
          </a:xfrm>
          <a:prstGeom prst="rect">
            <a:avLst/>
          </a:prstGeom>
          <a:noFill/>
          <a:ln>
            <a:noFill/>
          </a:ln>
        </p:spPr>
      </p:pic>
      <p:pic>
        <p:nvPicPr>
          <p:cNvPr descr="Sirate-Qidassie v3[Converted]" id="62" name="Google Shape;62;p14"/>
          <p:cNvPicPr preferRelativeResize="0"/>
          <p:nvPr/>
        </p:nvPicPr>
        <p:blipFill rotWithShape="1">
          <a:blip r:embed="rId1">
            <a:alphaModFix/>
          </a:blip>
          <a:srcRect b="0" l="0" r="0" t="0"/>
          <a:stretch/>
        </p:blipFill>
        <p:spPr>
          <a:xfrm>
            <a:off x="1587" y="4939903"/>
            <a:ext cx="9193213" cy="260746"/>
          </a:xfrm>
          <a:prstGeom prst="rect">
            <a:avLst/>
          </a:prstGeom>
          <a:noFill/>
          <a:ln>
            <a:noFill/>
          </a:ln>
        </p:spPr>
      </p:pic>
      <p:pic>
        <p:nvPicPr>
          <p:cNvPr descr="Sirate-Qidassie v3[Converted]" id="63" name="Google Shape;63;p14"/>
          <p:cNvPicPr preferRelativeResize="0"/>
          <p:nvPr/>
        </p:nvPicPr>
        <p:blipFill rotWithShape="1">
          <a:blip r:embed="rId2">
            <a:alphaModFix/>
          </a:blip>
          <a:srcRect b="0" l="0" r="0" t="0"/>
          <a:stretch/>
        </p:blipFill>
        <p:spPr>
          <a:xfrm>
            <a:off x="0" y="241697"/>
            <a:ext cx="347662" cy="4901803"/>
          </a:xfrm>
          <a:prstGeom prst="rect">
            <a:avLst/>
          </a:prstGeom>
          <a:noFill/>
          <a:ln>
            <a:noFill/>
          </a:ln>
        </p:spPr>
      </p:pic>
      <p:pic>
        <p:nvPicPr>
          <p:cNvPr descr="Sirate-Qidassie v3[Converted]" id="64" name="Google Shape;64;p14"/>
          <p:cNvPicPr preferRelativeResize="0"/>
          <p:nvPr/>
        </p:nvPicPr>
        <p:blipFill rotWithShape="1">
          <a:blip r:embed="rId2">
            <a:alphaModFix/>
          </a:blip>
          <a:srcRect b="0" l="0" r="0" t="0"/>
          <a:stretch/>
        </p:blipFill>
        <p:spPr>
          <a:xfrm>
            <a:off x="8867775" y="241697"/>
            <a:ext cx="347662" cy="490180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
        <p:nvSpPr>
          <p:cNvPr id="148" name="Google Shape;148;p27"/>
          <p:cNvSpPr txBox="1"/>
          <p:nvPr/>
        </p:nvSpPr>
        <p:spPr>
          <a:xfrm>
            <a:off x="6553200" y="4513659"/>
            <a:ext cx="1905000" cy="3429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1"/>
              </a:buClr>
              <a:buSzPts val="1400"/>
              <a:buFont typeface="Arial"/>
              <a:buNone/>
            </a:pPr>
            <a:fld id="{00000000-1234-1234-1234-123412341234}" type="slidenum">
              <a:rPr b="0" i="0" lang="am" sz="1400" u="none" cap="none" strike="noStrike">
                <a:solidFill>
                  <a:schemeClr val="lt1"/>
                </a:solidFill>
                <a:latin typeface="Arial"/>
                <a:ea typeface="Arial"/>
                <a:cs typeface="Arial"/>
                <a:sym typeface="Arial"/>
              </a:rPr>
              <a:t>‹#›</a:t>
            </a:fld>
            <a:endParaRPr/>
          </a:p>
        </p:txBody>
      </p:sp>
      <p:pic>
        <p:nvPicPr>
          <p:cNvPr id="149" name="Google Shape;149;p27"/>
          <p:cNvPicPr preferRelativeResize="0"/>
          <p:nvPr/>
        </p:nvPicPr>
        <p:blipFill>
          <a:blip r:embed="rId3">
            <a:alphaModFix/>
          </a:blip>
          <a:stretch>
            <a:fillRect/>
          </a:stretch>
        </p:blipFill>
        <p:spPr>
          <a:xfrm>
            <a:off x="0" y="-8950"/>
            <a:ext cx="9265123" cy="5252874"/>
          </a:xfrm>
          <a:prstGeom prst="rect">
            <a:avLst/>
          </a:prstGeom>
          <a:noFill/>
          <a:ln>
            <a:noFill/>
          </a:ln>
        </p:spPr>
      </p:pic>
      <p:pic>
        <p:nvPicPr>
          <p:cNvPr id="150" name="Google Shape;150;p27"/>
          <p:cNvPicPr preferRelativeResize="0"/>
          <p:nvPr/>
        </p:nvPicPr>
        <p:blipFill>
          <a:blip r:embed="rId4">
            <a:alphaModFix/>
          </a:blip>
          <a:stretch>
            <a:fillRect/>
          </a:stretch>
        </p:blipFill>
        <p:spPr>
          <a:xfrm>
            <a:off x="-4" y="3262731"/>
            <a:ext cx="769090" cy="1028645"/>
          </a:xfrm>
          <a:prstGeom prst="rect">
            <a:avLst/>
          </a:prstGeom>
          <a:noFill/>
          <a:ln>
            <a:noFill/>
          </a:ln>
        </p:spPr>
      </p:pic>
      <p:pic>
        <p:nvPicPr>
          <p:cNvPr id="151" name="Google Shape;151;p27"/>
          <p:cNvPicPr preferRelativeResize="0"/>
          <p:nvPr/>
        </p:nvPicPr>
        <p:blipFill>
          <a:blip r:embed="rId5">
            <a:alphaModFix/>
          </a:blip>
          <a:stretch>
            <a:fillRect/>
          </a:stretch>
        </p:blipFill>
        <p:spPr>
          <a:xfrm>
            <a:off x="4537924" y="3324250"/>
            <a:ext cx="1269124" cy="905601"/>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idx="1" type="body"/>
          </p:nvPr>
        </p:nvSpPr>
        <p:spPr>
          <a:xfrm>
            <a:off x="462250" y="346875"/>
            <a:ext cx="2704200" cy="403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000">
                <a:solidFill>
                  <a:srgbClr val="FFFF00"/>
                </a:solidFill>
                <a:latin typeface="Average"/>
                <a:ea typeface="Average"/>
                <a:cs typeface="Average"/>
                <a:sym typeface="Average"/>
              </a:rPr>
              <a:t>አንቲ በአማን ምክሐ ዘመድነ ወሰአሊት ሕይወተ ለነፍሳቲነ ሰአሊ ለነ ኀበ እግዚእነ ወመድኃኒነ ኢየሱስ ክርስቶስ ያፅንዐነ በርትዕት ሃይማኖት ውስተ አሚነ ዚአሁ ይጸግወነ ሣህሎ ወምሕረቶ ይሥረይ ኃጢአተነ በብዝኀ ምሕረቱ ሰአሊ ለነ ቅድስት።</a:t>
            </a:r>
            <a:endParaRPr sz="2000">
              <a:solidFill>
                <a:srgbClr val="FFFF00"/>
              </a:solidFill>
              <a:latin typeface="Average"/>
              <a:ea typeface="Average"/>
              <a:cs typeface="Average"/>
              <a:sym typeface="Average"/>
            </a:endParaRPr>
          </a:p>
        </p:txBody>
      </p:sp>
      <p:sp>
        <p:nvSpPr>
          <p:cNvPr id="214" name="Google Shape;214;p36"/>
          <p:cNvSpPr txBox="1"/>
          <p:nvPr>
            <p:ph idx="2" type="body"/>
          </p:nvPr>
        </p:nvSpPr>
        <p:spPr>
          <a:xfrm>
            <a:off x="3166450" y="346875"/>
            <a:ext cx="25221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900">
                <a:solidFill>
                  <a:srgbClr val="FFFF00"/>
                </a:solidFill>
                <a:latin typeface="Average"/>
                <a:ea typeface="Average"/>
                <a:cs typeface="Average"/>
                <a:sym typeface="Average"/>
              </a:rPr>
              <a:t>Antī be-Aman mkiha zemedne we-se’alīt hiwete le-nefsatīne </a:t>
            </a:r>
            <a:endParaRPr sz="1900">
              <a:solidFill>
                <a:srgbClr val="FFFF00"/>
              </a:solidFill>
              <a:latin typeface="Average"/>
              <a:ea typeface="Average"/>
              <a:cs typeface="Average"/>
              <a:sym typeface="Average"/>
            </a:endParaRPr>
          </a:p>
          <a:p>
            <a:pPr indent="0" lvl="0" marL="0" rtl="0" algn="l">
              <a:spcBef>
                <a:spcPts val="0"/>
              </a:spcBef>
              <a:spcAft>
                <a:spcPts val="0"/>
              </a:spcAft>
              <a:buNone/>
            </a:pPr>
            <a:r>
              <a:rPr lang="am" sz="1900">
                <a:solidFill>
                  <a:srgbClr val="FFFF00"/>
                </a:solidFill>
                <a:latin typeface="Average"/>
                <a:ea typeface="Average"/>
                <a:cs typeface="Average"/>
                <a:sym typeface="Average"/>
              </a:rPr>
              <a:t>Se’alī lene habe Igz’ī’ine we-Medhanine īyesus Kristos, yatsin’ane bert’it haymanot wiste amīne zī’ahu yitsegwene sahilo we-mihreto yisriy</a:t>
            </a:r>
            <a:endParaRPr sz="1900">
              <a:solidFill>
                <a:srgbClr val="FFFF00"/>
              </a:solidFill>
              <a:latin typeface="Average"/>
              <a:ea typeface="Average"/>
              <a:cs typeface="Average"/>
              <a:sym typeface="Average"/>
            </a:endParaRPr>
          </a:p>
          <a:p>
            <a:pPr indent="0" lvl="0" marL="0" rtl="0" algn="l">
              <a:spcBef>
                <a:spcPts val="0"/>
              </a:spcBef>
              <a:spcAft>
                <a:spcPts val="0"/>
              </a:spcAft>
              <a:buNone/>
            </a:pPr>
            <a:r>
              <a:rPr lang="am" sz="1900">
                <a:solidFill>
                  <a:srgbClr val="FFFF00"/>
                </a:solidFill>
                <a:latin typeface="Average"/>
                <a:ea typeface="Average"/>
                <a:cs typeface="Average"/>
                <a:sym typeface="Average"/>
              </a:rPr>
              <a:t>haTī’atene be-bizha mihretu,</a:t>
            </a:r>
            <a:endParaRPr sz="1900">
              <a:solidFill>
                <a:srgbClr val="FFFF00"/>
              </a:solidFill>
              <a:latin typeface="Average"/>
              <a:ea typeface="Average"/>
              <a:cs typeface="Average"/>
              <a:sym typeface="Average"/>
            </a:endParaRPr>
          </a:p>
          <a:p>
            <a:pPr indent="0" lvl="0" marL="0" rtl="0" algn="l">
              <a:spcBef>
                <a:spcPts val="0"/>
              </a:spcBef>
              <a:spcAft>
                <a:spcPts val="0"/>
              </a:spcAft>
              <a:buNone/>
            </a:pPr>
            <a:r>
              <a:rPr lang="am" sz="1900">
                <a:solidFill>
                  <a:srgbClr val="FFFF00"/>
                </a:solidFill>
                <a:latin typeface="Average"/>
                <a:ea typeface="Average"/>
                <a:cs typeface="Average"/>
                <a:sym typeface="Average"/>
              </a:rPr>
              <a:t>Se’alī lene Qidist.</a:t>
            </a:r>
            <a:endParaRPr sz="1900">
              <a:solidFill>
                <a:srgbClr val="FFFF00"/>
              </a:solidFill>
              <a:latin typeface="Average"/>
              <a:ea typeface="Average"/>
              <a:cs typeface="Average"/>
              <a:sym typeface="Average"/>
            </a:endParaRPr>
          </a:p>
          <a:p>
            <a:pPr indent="0" lvl="0" marL="0" rtl="0" algn="l">
              <a:spcBef>
                <a:spcPts val="0"/>
              </a:spcBef>
              <a:spcAft>
                <a:spcPts val="0"/>
              </a:spcAft>
              <a:buNone/>
            </a:pPr>
            <a:r>
              <a:t/>
            </a:r>
            <a:endParaRPr sz="1800">
              <a:solidFill>
                <a:srgbClr val="FFFF00"/>
              </a:solidFill>
            </a:endParaRPr>
          </a:p>
        </p:txBody>
      </p:sp>
      <p:sp>
        <p:nvSpPr>
          <p:cNvPr id="215" name="Google Shape;215;p36"/>
          <p:cNvSpPr txBox="1"/>
          <p:nvPr>
            <p:ph idx="2" type="body"/>
          </p:nvPr>
        </p:nvSpPr>
        <p:spPr>
          <a:xfrm>
            <a:off x="5748025" y="346875"/>
            <a:ext cx="28914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800">
                <a:latin typeface="Average"/>
                <a:ea typeface="Average"/>
                <a:cs typeface="Average"/>
                <a:sym typeface="Average"/>
              </a:rPr>
              <a:t>truly  you are the glory of our race, and the intercessor of life for our souls plead on our behalf to our Lord and Redeemer Jesus Christ, that He may confirm us in the Right Faith, that is to say, faith in Him and that He may graciously bestow upon us, His mercy and compassion, and may in His abundant mercy forgive us our sins for ever and ever Amen,</a:t>
            </a:r>
            <a:endParaRPr sz="1800">
              <a:latin typeface="Average"/>
              <a:ea typeface="Average"/>
              <a:cs typeface="Average"/>
              <a:sym typeface="Average"/>
            </a:endParaRPr>
          </a:p>
          <a:p>
            <a:pPr indent="0" lvl="0" marL="0" rtl="0" algn="l">
              <a:spcBef>
                <a:spcPts val="0"/>
              </a:spcBef>
              <a:spcAft>
                <a:spcPts val="0"/>
              </a:spcAft>
              <a:buNone/>
            </a:pPr>
            <a:r>
              <a:rPr lang="am" sz="1800">
                <a:latin typeface="Average"/>
                <a:ea typeface="Average"/>
                <a:cs typeface="Average"/>
                <a:sym typeface="Average"/>
              </a:rPr>
              <a:t>Plead for us Holy One.</a:t>
            </a:r>
            <a:endParaRPr sz="1800">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idx="1" type="body"/>
          </p:nvPr>
        </p:nvSpPr>
        <p:spPr>
          <a:xfrm>
            <a:off x="738600" y="499275"/>
            <a:ext cx="2656500" cy="403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400" u="sng">
                <a:solidFill>
                  <a:srgbClr val="FFFFFF"/>
                </a:solidFill>
                <a:latin typeface="Average"/>
                <a:ea typeface="Average"/>
                <a:cs typeface="Average"/>
                <a:sym typeface="Average"/>
              </a:rPr>
              <a:t>ብሕብረት:</a:t>
            </a:r>
            <a:r>
              <a:rPr lang="am" sz="2400">
                <a:solidFill>
                  <a:srgbClr val="FFFF00"/>
                </a:solidFill>
                <a:latin typeface="Average"/>
                <a:ea typeface="Average"/>
                <a:cs typeface="Average"/>
                <a:sym typeface="Average"/>
              </a:rPr>
              <a:t> ወበእንተዝ ናዐብየኪ ኵልነ ኦ እግዝእትነ ወላዲተ አምላክ ንጽሕት ኵሎ ጊዜ ንስእል ወናንቀዐዱ ኀቤኪ ከመ ንርከብ ሣህለ በኀበ መፍቀሬ ሰብእ።</a:t>
            </a:r>
            <a:endParaRPr sz="2400">
              <a:solidFill>
                <a:srgbClr val="FFFF00"/>
              </a:solidFill>
              <a:latin typeface="Average"/>
              <a:ea typeface="Average"/>
              <a:cs typeface="Average"/>
              <a:sym typeface="Average"/>
            </a:endParaRPr>
          </a:p>
          <a:p>
            <a:pPr indent="0" lvl="0" marL="0" rtl="0" algn="l">
              <a:spcBef>
                <a:spcPts val="560"/>
              </a:spcBef>
              <a:spcAft>
                <a:spcPts val="0"/>
              </a:spcAft>
              <a:buNone/>
            </a:pPr>
            <a:r>
              <a:t/>
            </a:r>
            <a:endParaRPr sz="2400">
              <a:solidFill>
                <a:srgbClr val="FFFF00"/>
              </a:solidFill>
              <a:latin typeface="Average"/>
              <a:ea typeface="Average"/>
              <a:cs typeface="Average"/>
              <a:sym typeface="Average"/>
            </a:endParaRPr>
          </a:p>
        </p:txBody>
      </p:sp>
      <p:sp>
        <p:nvSpPr>
          <p:cNvPr id="221" name="Google Shape;221;p37"/>
          <p:cNvSpPr txBox="1"/>
          <p:nvPr>
            <p:ph idx="2" type="body"/>
          </p:nvPr>
        </p:nvSpPr>
        <p:spPr>
          <a:xfrm>
            <a:off x="3395050" y="346875"/>
            <a:ext cx="2522100" cy="43707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t/>
            </a:r>
            <a:endParaRPr sz="1900">
              <a:solidFill>
                <a:srgbClr val="FFFF00"/>
              </a:solidFill>
            </a:endParaRPr>
          </a:p>
          <a:p>
            <a:pPr indent="0" lvl="0" marL="0" rtl="0" algn="l">
              <a:spcBef>
                <a:spcPts val="560"/>
              </a:spcBef>
              <a:spcAft>
                <a:spcPts val="0"/>
              </a:spcAft>
              <a:buNone/>
            </a:pPr>
            <a:r>
              <a:rPr lang="am" sz="2200">
                <a:solidFill>
                  <a:srgbClr val="FFFF00"/>
                </a:solidFill>
                <a:latin typeface="Average"/>
                <a:ea typeface="Average"/>
                <a:cs typeface="Average"/>
                <a:sym typeface="Average"/>
              </a:rPr>
              <a:t>Webe-intez na’abyekī kuline, O Igzi’tine Weladīte Amlak nitsiht kulo gizie nis’el we-nanqe’adu habiekī keme nirkeb sahile behabe Mefqerie seb’ī.</a:t>
            </a:r>
            <a:endParaRPr sz="2200">
              <a:solidFill>
                <a:srgbClr val="FFFF00"/>
              </a:solidFill>
              <a:latin typeface="Average"/>
              <a:ea typeface="Average"/>
              <a:cs typeface="Average"/>
              <a:sym typeface="Average"/>
            </a:endParaRPr>
          </a:p>
          <a:p>
            <a:pPr indent="0" lvl="0" marL="0" rtl="0" algn="l">
              <a:spcBef>
                <a:spcPts val="560"/>
              </a:spcBef>
              <a:spcAft>
                <a:spcPts val="0"/>
              </a:spcAft>
              <a:buNone/>
            </a:pPr>
            <a:r>
              <a:t/>
            </a:r>
            <a:endParaRPr sz="2200">
              <a:solidFill>
                <a:srgbClr val="FFFF00"/>
              </a:solidFill>
            </a:endParaRPr>
          </a:p>
        </p:txBody>
      </p:sp>
      <p:sp>
        <p:nvSpPr>
          <p:cNvPr id="222" name="Google Shape;222;p37"/>
          <p:cNvSpPr txBox="1"/>
          <p:nvPr>
            <p:ph idx="2" type="body"/>
          </p:nvPr>
        </p:nvSpPr>
        <p:spPr>
          <a:xfrm>
            <a:off x="5976625" y="346875"/>
            <a:ext cx="2765100" cy="42120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300">
                <a:solidFill>
                  <a:srgbClr val="FFFFFF"/>
                </a:solidFill>
                <a:latin typeface="Average"/>
                <a:ea typeface="Average"/>
                <a:cs typeface="Average"/>
                <a:sym typeface="Average"/>
              </a:rPr>
              <a:t>And because of this we all magnify You, O our Lady You ever pure God-bearer we beseech You, and lift our eyes to You, so that we may find mercy and compassion with the Lover of Men.</a:t>
            </a:r>
            <a:endParaRPr sz="2300">
              <a:solidFill>
                <a:srgbClr val="FFFFFF"/>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idx="1" type="body"/>
          </p:nvPr>
        </p:nvSpPr>
        <p:spPr>
          <a:xfrm>
            <a:off x="561900" y="346875"/>
            <a:ext cx="2483700" cy="403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1800">
                <a:solidFill>
                  <a:srgbClr val="FFFF00"/>
                </a:solidFill>
                <a:latin typeface="Average"/>
                <a:ea typeface="Average"/>
                <a:cs typeface="Average"/>
                <a:sym typeface="Average"/>
              </a:rPr>
              <a:t>ጸሎታ ለማርያም ወስእለታ ያድኅነነ እመዓተ ወልዳ።ጸሎታ ለማርያም ወስእለታ ለርእሰ ሊቃነ ጳጳሳት … ጸሎታ ለማርያም ወስእለታ ለሕዝበ ክርስቲያን ይዕቀቦሙ እመዓተ ወልዳ።ጸሎታ ለማርያም ወስእለታ ለደብርነ … ይዕቀባ እመዓተ ወልዳ።ጸሎታ ለማርያም ወስእለታ ለሀገሪትነ ኤርትራ ይዕቀባ እመዓተ ወልዳ።</a:t>
            </a:r>
            <a:endParaRPr sz="1800">
              <a:solidFill>
                <a:srgbClr val="FFFF00"/>
              </a:solidFill>
              <a:latin typeface="Average"/>
              <a:ea typeface="Average"/>
              <a:cs typeface="Average"/>
              <a:sym typeface="Average"/>
            </a:endParaRPr>
          </a:p>
        </p:txBody>
      </p:sp>
      <p:sp>
        <p:nvSpPr>
          <p:cNvPr id="228" name="Google Shape;228;p38"/>
          <p:cNvSpPr txBox="1"/>
          <p:nvPr>
            <p:ph idx="2" type="body"/>
          </p:nvPr>
        </p:nvSpPr>
        <p:spPr>
          <a:xfrm>
            <a:off x="3045737" y="346875"/>
            <a:ext cx="2661600" cy="43707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1650">
                <a:solidFill>
                  <a:srgbClr val="FFFFFF"/>
                </a:solidFill>
                <a:latin typeface="Average"/>
                <a:ea typeface="Average"/>
                <a:cs typeface="Average"/>
                <a:sym typeface="Average"/>
              </a:rPr>
              <a:t>Tselota le-Maryam we-si’ileta yadhinene ime’ate Welda,</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rPr lang="am" sz="1650">
                <a:solidFill>
                  <a:srgbClr val="FFFFFF"/>
                </a:solidFill>
                <a:latin typeface="Average"/>
                <a:ea typeface="Average"/>
                <a:cs typeface="Average"/>
                <a:sym typeface="Average"/>
              </a:rPr>
              <a:t>Tselota le-Maryam we-si’ileta leri’ise līqane Papasat Aba … y’iqebo im’ate Welda,</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rPr lang="am" sz="1650">
                <a:solidFill>
                  <a:srgbClr val="FFFFFF"/>
                </a:solidFill>
                <a:latin typeface="Average"/>
                <a:ea typeface="Average"/>
                <a:cs typeface="Average"/>
                <a:sym typeface="Average"/>
              </a:rPr>
              <a:t>Tselota le-Maryam we-si’ileta lehizbe Kristīyan y’iqebomu im’ate Welda,</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rPr lang="am" sz="1650">
                <a:solidFill>
                  <a:srgbClr val="FFFFFF"/>
                </a:solidFill>
                <a:latin typeface="Average"/>
                <a:ea typeface="Average"/>
                <a:cs typeface="Average"/>
                <a:sym typeface="Average"/>
              </a:rPr>
              <a:t>Tselota le-Maryam we-si’ileta le-debirine …</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rPr lang="am" sz="1650">
                <a:solidFill>
                  <a:srgbClr val="FFFFFF"/>
                </a:solidFill>
                <a:latin typeface="Average"/>
                <a:ea typeface="Average"/>
                <a:cs typeface="Average"/>
                <a:sym typeface="Average"/>
              </a:rPr>
              <a:t>y’iqeba im’ate Welda,</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rPr lang="am" sz="1650">
                <a:solidFill>
                  <a:srgbClr val="FFFFFF"/>
                </a:solidFill>
                <a:latin typeface="Average"/>
                <a:ea typeface="Average"/>
                <a:cs typeface="Average"/>
                <a:sym typeface="Average"/>
              </a:rPr>
              <a:t>Tselota le-Maryam we-si’ileta le-hagerītne Eritrea y’iqeba im’ate Welda.</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t/>
            </a:r>
            <a:endParaRPr sz="1650">
              <a:solidFill>
                <a:srgbClr val="FFFFFF"/>
              </a:solidFill>
              <a:latin typeface="Average"/>
              <a:ea typeface="Average"/>
              <a:cs typeface="Average"/>
              <a:sym typeface="Average"/>
            </a:endParaRPr>
          </a:p>
          <a:p>
            <a:pPr indent="0" lvl="0" marL="0" rtl="0" algn="l">
              <a:spcBef>
                <a:spcPts val="560"/>
              </a:spcBef>
              <a:spcAft>
                <a:spcPts val="0"/>
              </a:spcAft>
              <a:buNone/>
            </a:pPr>
            <a:r>
              <a:t/>
            </a:r>
            <a:endParaRPr sz="1650">
              <a:solidFill>
                <a:srgbClr val="FFFFFF"/>
              </a:solidFill>
              <a:latin typeface="Average"/>
              <a:ea typeface="Average"/>
              <a:cs typeface="Average"/>
              <a:sym typeface="Average"/>
            </a:endParaRPr>
          </a:p>
        </p:txBody>
      </p:sp>
      <p:sp>
        <p:nvSpPr>
          <p:cNvPr id="229" name="Google Shape;229;p38"/>
          <p:cNvSpPr txBox="1"/>
          <p:nvPr>
            <p:ph idx="2" type="body"/>
          </p:nvPr>
        </p:nvSpPr>
        <p:spPr>
          <a:xfrm>
            <a:off x="5707325" y="346875"/>
            <a:ext cx="3081300" cy="42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650">
                <a:solidFill>
                  <a:srgbClr val="FFFFFF"/>
                </a:solidFill>
                <a:latin typeface="Average"/>
                <a:ea typeface="Average"/>
                <a:cs typeface="Average"/>
                <a:sym typeface="Average"/>
              </a:rPr>
              <a:t>May the prayers of Mary and her intercession save us from the wrath of her Son,</a:t>
            </a:r>
            <a:endParaRPr sz="1650">
              <a:solidFill>
                <a:srgbClr val="FFFFFF"/>
              </a:solidFill>
              <a:latin typeface="Average"/>
              <a:ea typeface="Average"/>
              <a:cs typeface="Average"/>
              <a:sym typeface="Average"/>
            </a:endParaRPr>
          </a:p>
          <a:p>
            <a:pPr indent="0" lvl="0" marL="0" rtl="0" algn="l">
              <a:spcBef>
                <a:spcPts val="0"/>
              </a:spcBef>
              <a:spcAft>
                <a:spcPts val="0"/>
              </a:spcAft>
              <a:buNone/>
            </a:pPr>
            <a:r>
              <a:rPr lang="am" sz="1650">
                <a:solidFill>
                  <a:srgbClr val="FFFFFF"/>
                </a:solidFill>
                <a:latin typeface="Average"/>
                <a:ea typeface="Average"/>
                <a:cs typeface="Average"/>
                <a:sym typeface="Average"/>
              </a:rPr>
              <a:t>May the prayers of Mary and her intercession save </a:t>
            </a:r>
            <a:r>
              <a:rPr lang="am" sz="1650">
                <a:solidFill>
                  <a:srgbClr val="FFFFFF"/>
                </a:solidFill>
                <a:latin typeface="Average"/>
                <a:ea typeface="Average"/>
                <a:cs typeface="Average"/>
                <a:sym typeface="Average"/>
              </a:rPr>
              <a:t>Archbishop</a:t>
            </a:r>
            <a:r>
              <a:rPr lang="am" sz="1650">
                <a:solidFill>
                  <a:srgbClr val="FFFFFF"/>
                </a:solidFill>
                <a:latin typeface="Average"/>
                <a:ea typeface="Average"/>
                <a:cs typeface="Average"/>
                <a:sym typeface="Average"/>
              </a:rPr>
              <a:t> Aba … from the wrath of her Son,</a:t>
            </a:r>
            <a:endParaRPr sz="1650">
              <a:solidFill>
                <a:srgbClr val="FFFFFF"/>
              </a:solidFill>
              <a:latin typeface="Average"/>
              <a:ea typeface="Average"/>
              <a:cs typeface="Average"/>
              <a:sym typeface="Average"/>
            </a:endParaRPr>
          </a:p>
          <a:p>
            <a:pPr indent="0" lvl="0" marL="0" rtl="0" algn="l">
              <a:spcBef>
                <a:spcPts val="0"/>
              </a:spcBef>
              <a:spcAft>
                <a:spcPts val="0"/>
              </a:spcAft>
              <a:buNone/>
            </a:pPr>
            <a:r>
              <a:rPr lang="am" sz="1650">
                <a:solidFill>
                  <a:srgbClr val="FFFFFF"/>
                </a:solidFill>
                <a:latin typeface="Average"/>
                <a:ea typeface="Average"/>
                <a:cs typeface="Average"/>
                <a:sym typeface="Average"/>
              </a:rPr>
              <a:t>May Mary’s prayers and her intercession save all Christian people from the wrath of her Son,</a:t>
            </a:r>
            <a:endParaRPr sz="1650">
              <a:solidFill>
                <a:srgbClr val="FFFFFF"/>
              </a:solidFill>
              <a:latin typeface="Average"/>
              <a:ea typeface="Average"/>
              <a:cs typeface="Average"/>
              <a:sym typeface="Average"/>
            </a:endParaRPr>
          </a:p>
          <a:p>
            <a:pPr indent="0" lvl="0" marL="0" rtl="0" algn="l">
              <a:spcBef>
                <a:spcPts val="0"/>
              </a:spcBef>
              <a:spcAft>
                <a:spcPts val="0"/>
              </a:spcAft>
              <a:buNone/>
            </a:pPr>
            <a:r>
              <a:rPr lang="am" sz="1650">
                <a:solidFill>
                  <a:srgbClr val="FFFFFF"/>
                </a:solidFill>
                <a:latin typeface="Average"/>
                <a:ea typeface="Average"/>
                <a:cs typeface="Average"/>
                <a:sym typeface="Average"/>
              </a:rPr>
              <a:t>May Mary’s prayers and her intercession save our church … from the wrath of her Son. </a:t>
            </a:r>
            <a:endParaRPr sz="1650">
              <a:solidFill>
                <a:srgbClr val="FFFFFF"/>
              </a:solidFill>
              <a:latin typeface="Average"/>
              <a:ea typeface="Average"/>
              <a:cs typeface="Average"/>
              <a:sym typeface="Average"/>
            </a:endParaRPr>
          </a:p>
          <a:p>
            <a:pPr indent="0" lvl="0" marL="0" rtl="0" algn="l">
              <a:spcBef>
                <a:spcPts val="0"/>
              </a:spcBef>
              <a:spcAft>
                <a:spcPts val="0"/>
              </a:spcAft>
              <a:buNone/>
            </a:pPr>
            <a:r>
              <a:rPr lang="am" sz="1650">
                <a:solidFill>
                  <a:srgbClr val="FFFFFF"/>
                </a:solidFill>
                <a:latin typeface="Average"/>
                <a:ea typeface="Average"/>
                <a:cs typeface="Average"/>
                <a:sym typeface="Average"/>
              </a:rPr>
              <a:t>May Mary’s prayers </a:t>
            </a:r>
            <a:r>
              <a:rPr lang="am" sz="1650">
                <a:solidFill>
                  <a:srgbClr val="FFFFFF"/>
                </a:solidFill>
                <a:latin typeface="Average"/>
                <a:ea typeface="Average"/>
                <a:cs typeface="Average"/>
                <a:sym typeface="Average"/>
              </a:rPr>
              <a:t>and</a:t>
            </a:r>
            <a:r>
              <a:rPr lang="am" sz="1650">
                <a:solidFill>
                  <a:srgbClr val="FFFFFF"/>
                </a:solidFill>
                <a:latin typeface="Average"/>
                <a:ea typeface="Average"/>
                <a:cs typeface="Average"/>
                <a:sym typeface="Average"/>
              </a:rPr>
              <a:t> her intercession save our country Eritrea from the wrath of her Son.</a:t>
            </a:r>
            <a:endParaRPr sz="1650">
              <a:solidFill>
                <a:srgbClr val="FFFFFF"/>
              </a:solidFill>
              <a:latin typeface="Average"/>
              <a:ea typeface="Average"/>
              <a:cs typeface="Average"/>
              <a:sym typeface="Average"/>
            </a:endParaRPr>
          </a:p>
          <a:p>
            <a:pPr indent="0" lvl="0" marL="0" rtl="0" algn="l">
              <a:spcBef>
                <a:spcPts val="0"/>
              </a:spcBef>
              <a:spcAft>
                <a:spcPts val="0"/>
              </a:spcAft>
              <a:buNone/>
            </a:pPr>
            <a:r>
              <a:t/>
            </a:r>
            <a:endParaRPr sz="1650">
              <a:solidFill>
                <a:srgbClr val="FFFFFF"/>
              </a:solidFill>
              <a:latin typeface="Average"/>
              <a:ea typeface="Average"/>
              <a:cs typeface="Average"/>
              <a:sym typeface="Average"/>
            </a:endParaRPr>
          </a:p>
          <a:p>
            <a:pPr indent="0" lvl="0" marL="0" rtl="0" algn="l">
              <a:spcBef>
                <a:spcPts val="0"/>
              </a:spcBef>
              <a:spcAft>
                <a:spcPts val="0"/>
              </a:spcAft>
              <a:buNone/>
            </a:pPr>
            <a:r>
              <a:t/>
            </a:r>
            <a:endParaRPr sz="1650">
              <a:solidFill>
                <a:srgbClr val="FFFFFF"/>
              </a:solidFill>
              <a:latin typeface="Average"/>
              <a:ea typeface="Average"/>
              <a:cs typeface="Average"/>
              <a:sym typeface="Average"/>
            </a:endParaRPr>
          </a:p>
          <a:p>
            <a:pPr indent="0" lvl="0" marL="0" rtl="0" algn="l">
              <a:spcBef>
                <a:spcPts val="0"/>
              </a:spcBef>
              <a:spcAft>
                <a:spcPts val="0"/>
              </a:spcAft>
              <a:buNone/>
            </a:pPr>
            <a:r>
              <a:t/>
            </a:r>
            <a:endParaRPr sz="1650">
              <a:solidFill>
                <a:srgbClr val="FFFFFF"/>
              </a:solidFill>
            </a:endParaRPr>
          </a:p>
          <a:p>
            <a:pPr indent="0" lvl="0" marL="0" rtl="0" algn="l">
              <a:spcBef>
                <a:spcPts val="0"/>
              </a:spcBef>
              <a:spcAft>
                <a:spcPts val="0"/>
              </a:spcAft>
              <a:buNone/>
            </a:pPr>
            <a:r>
              <a:t/>
            </a:r>
            <a:endParaRPr sz="165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nvSpPr>
        <p:spPr>
          <a:xfrm>
            <a:off x="1599325" y="123325"/>
            <a:ext cx="5857200" cy="1140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D9EEB"/>
              </a:buClr>
              <a:buFont typeface="Arial"/>
              <a:buNone/>
            </a:pPr>
            <a:r>
              <a:rPr b="1" lang="am" sz="1800">
                <a:solidFill>
                  <a:srgbClr val="FFFF00"/>
                </a:solidFill>
                <a:latin typeface="Average"/>
                <a:ea typeface="Average"/>
                <a:cs typeface="Average"/>
                <a:sym typeface="Average"/>
              </a:rPr>
              <a:t>ተፈሥሒ ማርያም ዘዕለተ ሰንበት ወበዓለ ፶ </a:t>
            </a:r>
            <a:endParaRPr b="1" sz="1800">
              <a:solidFill>
                <a:srgbClr val="FFFF00"/>
              </a:solidFill>
              <a:latin typeface="Average"/>
              <a:ea typeface="Average"/>
              <a:cs typeface="Average"/>
              <a:sym typeface="Average"/>
            </a:endParaRPr>
          </a:p>
          <a:p>
            <a:pPr indent="0" lvl="0" marL="0" marR="0" rtl="0" algn="ctr">
              <a:lnSpc>
                <a:spcPct val="100000"/>
              </a:lnSpc>
              <a:spcBef>
                <a:spcPts val="0"/>
              </a:spcBef>
              <a:spcAft>
                <a:spcPts val="0"/>
              </a:spcAft>
              <a:buClr>
                <a:srgbClr val="6D9EEB"/>
              </a:buClr>
              <a:buFont typeface="Arial"/>
              <a:buNone/>
            </a:pPr>
            <a:r>
              <a:rPr b="1" lang="am" sz="1800">
                <a:solidFill>
                  <a:srgbClr val="FFFF00"/>
                </a:solidFill>
                <a:latin typeface="Average"/>
                <a:ea typeface="Average"/>
                <a:cs typeface="Average"/>
                <a:sym typeface="Average"/>
              </a:rPr>
              <a:t>Tefesihī Maryam ze-ilete senbet we-be’Ale hamsa  </a:t>
            </a:r>
            <a:endParaRPr b="1" sz="1800">
              <a:solidFill>
                <a:srgbClr val="FFFF00"/>
              </a:solidFill>
              <a:latin typeface="Average"/>
              <a:ea typeface="Average"/>
              <a:cs typeface="Average"/>
              <a:sym typeface="Average"/>
            </a:endParaRPr>
          </a:p>
          <a:p>
            <a:pPr indent="0" lvl="0" marL="0" marR="0" rtl="0" algn="ctr">
              <a:lnSpc>
                <a:spcPct val="100000"/>
              </a:lnSpc>
              <a:spcBef>
                <a:spcPts val="0"/>
              </a:spcBef>
              <a:spcAft>
                <a:spcPts val="0"/>
              </a:spcAft>
              <a:buClr>
                <a:srgbClr val="6D9EEB"/>
              </a:buClr>
              <a:buFont typeface="Arial"/>
              <a:buNone/>
            </a:pPr>
            <a:r>
              <a:rPr b="1" lang="am" sz="1800">
                <a:solidFill>
                  <a:srgbClr val="FFFF00"/>
                </a:solidFill>
                <a:latin typeface="Average"/>
                <a:ea typeface="Average"/>
                <a:cs typeface="Average"/>
                <a:sym typeface="Average"/>
              </a:rPr>
              <a:t>Rejoice O Mary for Sunday and Holy fifty</a:t>
            </a:r>
            <a:endParaRPr sz="1800">
              <a:solidFill>
                <a:srgbClr val="FFFF00"/>
              </a:solidFill>
              <a:latin typeface="Average"/>
              <a:ea typeface="Average"/>
              <a:cs typeface="Average"/>
              <a:sym typeface="Average"/>
            </a:endParaRPr>
          </a:p>
        </p:txBody>
      </p:sp>
      <p:sp>
        <p:nvSpPr>
          <p:cNvPr id="235" name="Google Shape;235;p39"/>
          <p:cNvSpPr txBox="1"/>
          <p:nvPr/>
        </p:nvSpPr>
        <p:spPr>
          <a:xfrm>
            <a:off x="3064225" y="865300"/>
            <a:ext cx="2566800" cy="3860100"/>
          </a:xfrm>
          <a:prstGeom prst="rect">
            <a:avLst/>
          </a:prstGeom>
          <a:noFill/>
          <a:ln>
            <a:noFill/>
          </a:ln>
        </p:spPr>
        <p:txBody>
          <a:bodyPr anchorCtr="0" anchor="ctr" bIns="91425" lIns="91425" spcFirstLastPara="1" rIns="91425" wrap="square" tIns="91425">
            <a:noAutofit/>
          </a:bodyPr>
          <a:lstStyle/>
          <a:p>
            <a:pPr indent="-349250" lvl="0" marL="457200" rtl="0" algn="l">
              <a:spcBef>
                <a:spcPts val="0"/>
              </a:spcBef>
              <a:spcAft>
                <a:spcPts val="0"/>
              </a:spcAft>
              <a:buClr>
                <a:srgbClr val="0000FF"/>
              </a:buClr>
              <a:buSzPts val="1900"/>
              <a:buFont typeface="Average"/>
              <a:buChar char="❖"/>
            </a:pPr>
            <a:r>
              <a:rPr lang="am" sz="1900">
                <a:solidFill>
                  <a:srgbClr val="FFFF00"/>
                </a:solidFill>
                <a:latin typeface="Average"/>
                <a:ea typeface="Average"/>
                <a:cs typeface="Average"/>
                <a:sym typeface="Average"/>
              </a:rPr>
              <a:t>Selam le-Maryam atsfe Weld wahid, we-metsore hiyaw ned, le-dingilnaha yidelo segīd le-Maryam īysegid, motsefte mebreq belīhe be-ri’isu le-yired</a:t>
            </a:r>
            <a:endParaRPr sz="1900">
              <a:solidFill>
                <a:srgbClr val="FFFF00"/>
              </a:solidFill>
            </a:endParaRPr>
          </a:p>
          <a:p>
            <a:pPr indent="0" lvl="0" marL="457200" rtl="0" algn="l">
              <a:lnSpc>
                <a:spcPct val="90000"/>
              </a:lnSpc>
              <a:spcBef>
                <a:spcPts val="0"/>
              </a:spcBef>
              <a:spcAft>
                <a:spcPts val="0"/>
              </a:spcAft>
              <a:buNone/>
            </a:pPr>
            <a:r>
              <a:t/>
            </a:r>
            <a:endParaRPr sz="2100">
              <a:solidFill>
                <a:srgbClr val="FFFFFF"/>
              </a:solidFill>
              <a:latin typeface="Average"/>
              <a:ea typeface="Average"/>
              <a:cs typeface="Average"/>
              <a:sym typeface="Average"/>
            </a:endParaRPr>
          </a:p>
        </p:txBody>
      </p:sp>
      <p:sp>
        <p:nvSpPr>
          <p:cNvPr id="236" name="Google Shape;236;p39"/>
          <p:cNvSpPr txBox="1"/>
          <p:nvPr/>
        </p:nvSpPr>
        <p:spPr>
          <a:xfrm>
            <a:off x="287900" y="1263625"/>
            <a:ext cx="2865900" cy="37038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rgbClr val="2DBC25"/>
              </a:buClr>
              <a:buSzPts val="2100"/>
              <a:buFont typeface="Average"/>
              <a:buChar char="❖"/>
            </a:pPr>
            <a:r>
              <a:rPr lang="am" sz="2100">
                <a:solidFill>
                  <a:srgbClr val="FFFF00"/>
                </a:solidFill>
                <a:latin typeface="Average"/>
                <a:ea typeface="Average"/>
                <a:cs typeface="Average"/>
                <a:sym typeface="Average"/>
              </a:rPr>
              <a:t>ሰላም ለማርያም ዐጽፈ ወልድ ዋህድ: ወመጾረ ሕያው ነድ: ለድንግልናሃ ይደሉ ሰጊድ: ለማርያም ዘይቤ ኢይሰግድ: መጾፍተ መብረቅ በሊሐ በርእሱ ለይረድ::</a:t>
            </a:r>
            <a:endParaRPr sz="2100">
              <a:solidFill>
                <a:srgbClr val="FFFF00"/>
              </a:solidFill>
              <a:latin typeface="Average"/>
              <a:ea typeface="Average"/>
              <a:cs typeface="Average"/>
              <a:sym typeface="Average"/>
            </a:endParaRPr>
          </a:p>
        </p:txBody>
      </p:sp>
      <p:sp>
        <p:nvSpPr>
          <p:cNvPr id="237" name="Google Shape;237;p39"/>
          <p:cNvSpPr txBox="1"/>
          <p:nvPr/>
        </p:nvSpPr>
        <p:spPr>
          <a:xfrm>
            <a:off x="5531500" y="1452525"/>
            <a:ext cx="3332700" cy="3481800"/>
          </a:xfrm>
          <a:prstGeom prst="rect">
            <a:avLst/>
          </a:prstGeom>
          <a:noFill/>
          <a:ln>
            <a:noFill/>
          </a:ln>
        </p:spPr>
        <p:txBody>
          <a:bodyPr anchorCtr="0" anchor="ctr" bIns="91425" lIns="91425" spcFirstLastPara="1" rIns="91425" wrap="square" tIns="91425">
            <a:noAutofit/>
          </a:bodyPr>
          <a:lstStyle/>
          <a:p>
            <a:pPr indent="-349250" lvl="0" marL="457200" marR="0" rtl="0" algn="l">
              <a:lnSpc>
                <a:spcPct val="100000"/>
              </a:lnSpc>
              <a:spcBef>
                <a:spcPts val="0"/>
              </a:spcBef>
              <a:spcAft>
                <a:spcPts val="0"/>
              </a:spcAft>
              <a:buClr>
                <a:srgbClr val="FFFFFF"/>
              </a:buClr>
              <a:buSzPts val="1900"/>
              <a:buFont typeface="Average"/>
              <a:buChar char="❖"/>
            </a:pPr>
            <a:r>
              <a:rPr lang="am" sz="1900">
                <a:solidFill>
                  <a:srgbClr val="FFFFFF"/>
                </a:solidFill>
                <a:latin typeface="Average"/>
                <a:ea typeface="Average"/>
                <a:cs typeface="Average"/>
                <a:sym typeface="Average"/>
              </a:rPr>
              <a:t>Greetings to Mary, Garment to the One and only Son of God and the bearer of the Healing fire. Your chastity  deserves to be bowed down to. Whoever says I shall not bow down. May the lightning of thunder, that's vigorous , drop on their head</a:t>
            </a:r>
            <a:endParaRPr sz="1900">
              <a:solidFill>
                <a:srgbClr val="FFFFFF"/>
              </a:solidFill>
              <a:latin typeface="Average"/>
              <a:ea typeface="Average"/>
              <a:cs typeface="Average"/>
              <a:sym typeface="Average"/>
            </a:endParaRPr>
          </a:p>
          <a:p>
            <a:pPr indent="0" lvl="0" marL="457200" marR="0" rtl="0" algn="l">
              <a:lnSpc>
                <a:spcPct val="100000"/>
              </a:lnSpc>
              <a:spcBef>
                <a:spcPts val="0"/>
              </a:spcBef>
              <a:spcAft>
                <a:spcPts val="0"/>
              </a:spcAft>
              <a:buNone/>
            </a:pPr>
            <a:r>
              <a:t/>
            </a:r>
            <a:endParaRPr sz="1900">
              <a:solidFill>
                <a:srgbClr val="FFFFFF"/>
              </a:solidFill>
            </a:endParaRPr>
          </a:p>
          <a:p>
            <a:pPr indent="0" lvl="0" marL="457200" marR="0" rtl="0" algn="l">
              <a:lnSpc>
                <a:spcPct val="100000"/>
              </a:lnSpc>
              <a:spcBef>
                <a:spcPts val="0"/>
              </a:spcBef>
              <a:spcAft>
                <a:spcPts val="0"/>
              </a:spcAft>
              <a:buNone/>
            </a:pPr>
            <a:r>
              <a:t/>
            </a:r>
            <a:endParaRPr sz="19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nvSpPr>
        <p:spPr>
          <a:xfrm>
            <a:off x="469550" y="537225"/>
            <a:ext cx="2775900" cy="42582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2DBC25"/>
              </a:buClr>
              <a:buSzPts val="2000"/>
              <a:buFont typeface="Average"/>
              <a:buChar char="❖"/>
            </a:pPr>
            <a:r>
              <a:rPr lang="am" sz="2000">
                <a:solidFill>
                  <a:schemeClr val="lt1"/>
                </a:solidFill>
                <a:latin typeface="Average"/>
                <a:ea typeface="Average"/>
                <a:cs typeface="Average"/>
                <a:sym typeface="Average"/>
              </a:rPr>
              <a:t>ተፈሥሒ ማርያም</a:t>
            </a:r>
            <a:r>
              <a:rPr lang="am" sz="2000">
                <a:solidFill>
                  <a:srgbClr val="FFFF00"/>
                </a:solidFill>
                <a:latin typeface="Average"/>
                <a:ea typeface="Average"/>
                <a:cs typeface="Average"/>
                <a:sym typeface="Average"/>
              </a:rPr>
              <a:t> ለአዳም ፋሲካሁ፡ ወማዕዶታ ለሔዋን እንተ ይእቲ ዓፅመ ገቦሁ፡ እስመ ግዕዛኖሙ ኮነ ለወልድኪ በትንሣኤሁ፡ በወርኅ ዕብሬትኪ እግዝእትየ ዘኢይትረከብ ከማሁ፡ መኑ ዘይቴክዝ ወመኑ ዘይላሁ።</a:t>
            </a:r>
            <a:endParaRPr sz="2000">
              <a:solidFill>
                <a:srgbClr val="FFFFFF"/>
              </a:solidFill>
              <a:latin typeface="Average"/>
              <a:ea typeface="Average"/>
              <a:cs typeface="Average"/>
              <a:sym typeface="Average"/>
            </a:endParaRPr>
          </a:p>
        </p:txBody>
      </p:sp>
      <p:sp>
        <p:nvSpPr>
          <p:cNvPr id="243" name="Google Shape;243;p40"/>
          <p:cNvSpPr txBox="1"/>
          <p:nvPr/>
        </p:nvSpPr>
        <p:spPr>
          <a:xfrm>
            <a:off x="5621050" y="619975"/>
            <a:ext cx="3219000" cy="44253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0"/>
              </a:spcBef>
              <a:spcAft>
                <a:spcPts val="0"/>
              </a:spcAft>
              <a:buNone/>
            </a:pPr>
            <a:r>
              <a:t/>
            </a:r>
            <a:endParaRPr sz="2000">
              <a:solidFill>
                <a:srgbClr val="FFFF00"/>
              </a:solidFill>
              <a:latin typeface="Average"/>
              <a:ea typeface="Average"/>
              <a:cs typeface="Average"/>
              <a:sym typeface="Average"/>
            </a:endParaRPr>
          </a:p>
          <a:p>
            <a:pPr indent="-355600" lvl="0" marL="457200" rtl="0" algn="l">
              <a:lnSpc>
                <a:spcPct val="90000"/>
              </a:lnSpc>
              <a:spcBef>
                <a:spcPts val="0"/>
              </a:spcBef>
              <a:spcAft>
                <a:spcPts val="0"/>
              </a:spcAft>
              <a:buClr>
                <a:srgbClr val="FFFFFF"/>
              </a:buClr>
              <a:buSzPts val="2000"/>
              <a:buFont typeface="Average"/>
              <a:buChar char="❖"/>
            </a:pPr>
            <a:r>
              <a:rPr lang="am" sz="2000">
                <a:solidFill>
                  <a:srgbClr val="FFFFFF"/>
                </a:solidFill>
                <a:latin typeface="Average"/>
                <a:ea typeface="Average"/>
                <a:cs typeface="Average"/>
                <a:sym typeface="Average"/>
              </a:rPr>
              <a:t>Rejoice O Mary, Adams ceremony and a bridge to Eve who is his rib. Their freedom came with your Son’s resurrection: in the months of your life there's nothing that's found like it: there's no one who is sad and there's no one who is weeping.</a:t>
            </a:r>
            <a:endParaRPr sz="20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t/>
            </a:r>
            <a:endParaRPr sz="2000">
              <a:solidFill>
                <a:srgbClr val="FFFFFF"/>
              </a:solidFill>
              <a:latin typeface="Average"/>
              <a:ea typeface="Average"/>
              <a:cs typeface="Average"/>
              <a:sym typeface="Average"/>
            </a:endParaRPr>
          </a:p>
          <a:p>
            <a:pPr indent="0" lvl="0" marL="0" marR="0" rtl="0" algn="ctr">
              <a:lnSpc>
                <a:spcPct val="100000"/>
              </a:lnSpc>
              <a:spcBef>
                <a:spcPts val="0"/>
              </a:spcBef>
              <a:spcAft>
                <a:spcPts val="0"/>
              </a:spcAft>
              <a:buClr>
                <a:srgbClr val="6D9EEB"/>
              </a:buClr>
              <a:buFont typeface="Arial"/>
              <a:buNone/>
            </a:pPr>
            <a:r>
              <a:t/>
            </a:r>
            <a:endParaRPr b="1" sz="2200" u="sng">
              <a:solidFill>
                <a:srgbClr val="4A86E8"/>
              </a:solidFill>
              <a:latin typeface="Droid Sans"/>
              <a:ea typeface="Droid Sans"/>
              <a:cs typeface="Droid Sans"/>
              <a:sym typeface="Droid Sans"/>
            </a:endParaRPr>
          </a:p>
        </p:txBody>
      </p:sp>
      <p:sp>
        <p:nvSpPr>
          <p:cNvPr id="244" name="Google Shape;244;p40"/>
          <p:cNvSpPr txBox="1"/>
          <p:nvPr/>
        </p:nvSpPr>
        <p:spPr>
          <a:xfrm>
            <a:off x="2910175" y="619975"/>
            <a:ext cx="2899800" cy="42117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Average"/>
              <a:buChar char="❖"/>
            </a:pPr>
            <a:r>
              <a:rPr lang="am" sz="2100">
                <a:solidFill>
                  <a:schemeClr val="lt2"/>
                </a:solidFill>
                <a:latin typeface="Average"/>
                <a:ea typeface="Average"/>
                <a:cs typeface="Average"/>
                <a:sym typeface="Average"/>
              </a:rPr>
              <a:t>tefeshī Maryam</a:t>
            </a:r>
            <a:r>
              <a:rPr lang="am" sz="2100">
                <a:solidFill>
                  <a:srgbClr val="FFFF00"/>
                </a:solidFill>
                <a:latin typeface="Average"/>
                <a:ea typeface="Average"/>
                <a:cs typeface="Average"/>
                <a:sym typeface="Average"/>
              </a:rPr>
              <a:t> le-adam fasīkahu, we-ma’idota le-hiewan inte yi'itī Atsme gebohu, isme gi’izanomu kone le-weldkī be-tinsa’iehu, be-werhi ibrietkī Igzi’itiye ze-īytrekeb kemahu, menu ze-yitiekiz we-menu ze-yilahu</a:t>
            </a:r>
            <a:endParaRPr sz="2100">
              <a:solidFill>
                <a:srgbClr val="FFFF00"/>
              </a:solidFill>
              <a:latin typeface="Average"/>
              <a:ea typeface="Average"/>
              <a:cs typeface="Average"/>
              <a:sym typeface="Average"/>
            </a:endParaRPr>
          </a:p>
          <a:p>
            <a:pPr indent="0" lvl="0" marL="0" rtl="0" algn="l">
              <a:lnSpc>
                <a:spcPct val="90000"/>
              </a:lnSpc>
              <a:spcBef>
                <a:spcPts val="0"/>
              </a:spcBef>
              <a:spcAft>
                <a:spcPts val="0"/>
              </a:spcAft>
              <a:buNone/>
            </a:pPr>
            <a:r>
              <a:t/>
            </a:r>
            <a:endParaRPr sz="2100">
              <a:solidFill>
                <a:schemeClr val="lt1"/>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nvSpPr>
        <p:spPr>
          <a:xfrm>
            <a:off x="188400" y="263850"/>
            <a:ext cx="2887800" cy="41931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000">
              <a:solidFill>
                <a:schemeClr val="lt1"/>
              </a:solidFill>
            </a:endParaRPr>
          </a:p>
          <a:p>
            <a:pPr indent="-355600" lvl="0" marL="457200" rtl="0" algn="ctr">
              <a:lnSpc>
                <a:spcPct val="90000"/>
              </a:lnSpc>
              <a:spcBef>
                <a:spcPts val="0"/>
              </a:spcBef>
              <a:spcAft>
                <a:spcPts val="0"/>
              </a:spcAft>
              <a:buClr>
                <a:srgbClr val="2DBC25"/>
              </a:buClr>
              <a:buSzPts val="2000"/>
              <a:buFont typeface="Average"/>
              <a:buChar char="❖"/>
            </a:pPr>
            <a:r>
              <a:rPr lang="am" sz="2000">
                <a:solidFill>
                  <a:schemeClr val="lt1"/>
                </a:solidFill>
                <a:latin typeface="Average"/>
                <a:ea typeface="Average"/>
                <a:cs typeface="Average"/>
                <a:sym typeface="Average"/>
              </a:rPr>
              <a:t>ተፈሥሒ ማርያም </a:t>
            </a:r>
            <a:r>
              <a:rPr lang="am" sz="2000">
                <a:solidFill>
                  <a:srgbClr val="FFFF00"/>
                </a:solidFill>
                <a:latin typeface="Average"/>
                <a:ea typeface="Average"/>
                <a:cs typeface="Average"/>
                <a:sym typeface="Average"/>
              </a:rPr>
              <a:t>ወለተ አሮን ወሙሴ፡ ዘትትቄጸሊ አብያዘ ወትሴዓኒ ብናሴ፡ ለተአምርኪ ዝንቱ ሶበ ናቄርብ ወዳሴ፡ ኅትሚ ፍጽመ ዚአነ በማኅተመ ቅድስት ሥላሴ፡ አርእስተ አቃርብት ንኪድ ወንቀጥቅጥ ከይሴ።</a:t>
            </a:r>
            <a:endParaRPr sz="2000">
              <a:solidFill>
                <a:srgbClr val="FFFFFF"/>
              </a:solidFill>
              <a:latin typeface="Average"/>
              <a:ea typeface="Average"/>
              <a:cs typeface="Average"/>
              <a:sym typeface="Average"/>
            </a:endParaRPr>
          </a:p>
        </p:txBody>
      </p:sp>
      <p:sp>
        <p:nvSpPr>
          <p:cNvPr id="250" name="Google Shape;250;p41"/>
          <p:cNvSpPr txBox="1"/>
          <p:nvPr/>
        </p:nvSpPr>
        <p:spPr>
          <a:xfrm>
            <a:off x="5528100" y="563925"/>
            <a:ext cx="3219900" cy="4193100"/>
          </a:xfrm>
          <a:prstGeom prst="rect">
            <a:avLst/>
          </a:prstGeom>
          <a:noFill/>
          <a:ln>
            <a:noFill/>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t/>
            </a:r>
            <a:endParaRPr sz="2800">
              <a:solidFill>
                <a:srgbClr val="FFFFFF"/>
              </a:solidFill>
              <a:latin typeface="Droid Sans"/>
              <a:ea typeface="Droid Sans"/>
              <a:cs typeface="Droid Sans"/>
              <a:sym typeface="Droid Sans"/>
            </a:endParaRPr>
          </a:p>
          <a:p>
            <a:pPr indent="-355600" lvl="0" marL="457200" rtl="0" algn="l">
              <a:lnSpc>
                <a:spcPct val="90000"/>
              </a:lnSpc>
              <a:spcBef>
                <a:spcPts val="0"/>
              </a:spcBef>
              <a:spcAft>
                <a:spcPts val="0"/>
              </a:spcAft>
              <a:buClr>
                <a:srgbClr val="FFFF00"/>
              </a:buClr>
              <a:buSzPts val="2000"/>
              <a:buFont typeface="Average"/>
              <a:buChar char="❖"/>
            </a:pPr>
            <a:r>
              <a:rPr lang="am" sz="2000">
                <a:solidFill>
                  <a:srgbClr val="FFFFFF"/>
                </a:solidFill>
                <a:latin typeface="Average"/>
                <a:ea typeface="Average"/>
                <a:cs typeface="Average"/>
                <a:sym typeface="Average"/>
              </a:rPr>
              <a:t>Rejoice O Mary daughter of  Aaron and Moses: </a:t>
            </a:r>
            <a:endParaRPr sz="20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rPr lang="am" sz="2000">
                <a:solidFill>
                  <a:srgbClr val="FFFFFF"/>
                </a:solidFill>
                <a:latin typeface="Average"/>
                <a:ea typeface="Average"/>
                <a:cs typeface="Average"/>
                <a:sym typeface="Average"/>
              </a:rPr>
              <a:t>You are Crowned with stars and wear the moon as shoes: For this work we give praise to you: give us a stamp of the Holy trinity: so that we can walk over the head and beat evil.</a:t>
            </a:r>
            <a:endParaRPr sz="20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t/>
            </a:r>
            <a:endParaRPr sz="2000">
              <a:solidFill>
                <a:srgbClr val="FFFFFF"/>
              </a:solidFill>
              <a:latin typeface="Droid Sans"/>
              <a:ea typeface="Droid Sans"/>
              <a:cs typeface="Droid Sans"/>
              <a:sym typeface="Droid Sans"/>
            </a:endParaRPr>
          </a:p>
          <a:p>
            <a:pPr indent="0" lvl="0" marL="457200" rtl="0" algn="ctr">
              <a:lnSpc>
                <a:spcPct val="90000"/>
              </a:lnSpc>
              <a:spcBef>
                <a:spcPts val="0"/>
              </a:spcBef>
              <a:spcAft>
                <a:spcPts val="0"/>
              </a:spcAft>
              <a:buNone/>
            </a:pPr>
            <a:r>
              <a:t/>
            </a:r>
            <a:endParaRPr sz="2000">
              <a:solidFill>
                <a:srgbClr val="FFFFFF"/>
              </a:solidFill>
              <a:latin typeface="Droid Sans"/>
              <a:ea typeface="Droid Sans"/>
              <a:cs typeface="Droid Sans"/>
              <a:sym typeface="Droid Sans"/>
            </a:endParaRPr>
          </a:p>
        </p:txBody>
      </p:sp>
      <p:sp>
        <p:nvSpPr>
          <p:cNvPr id="251" name="Google Shape;251;p41"/>
          <p:cNvSpPr txBox="1"/>
          <p:nvPr/>
        </p:nvSpPr>
        <p:spPr>
          <a:xfrm>
            <a:off x="2782250" y="169125"/>
            <a:ext cx="3014400" cy="45750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0000FF"/>
              </a:buClr>
              <a:buSzPts val="2000"/>
              <a:buFont typeface="Average"/>
              <a:buChar char="❖"/>
            </a:pPr>
            <a:r>
              <a:rPr lang="am" sz="2000">
                <a:solidFill>
                  <a:schemeClr val="lt2"/>
                </a:solidFill>
                <a:latin typeface="Average"/>
                <a:ea typeface="Average"/>
                <a:cs typeface="Average"/>
                <a:sym typeface="Average"/>
              </a:rPr>
              <a:t>tefesihī Maryam</a:t>
            </a:r>
            <a:r>
              <a:rPr lang="am" sz="2000">
                <a:solidFill>
                  <a:srgbClr val="FFFF00"/>
                </a:solidFill>
                <a:latin typeface="Average"/>
                <a:ea typeface="Average"/>
                <a:cs typeface="Average"/>
                <a:sym typeface="Average"/>
              </a:rPr>
              <a:t> welete Aron we-musie, ze-titqietselī abyaze we-tisieAnī binasie, le-te’amrkī zintu sobe naqiereb widasie, hitimī fitsimī zīane be-maheteme Qidist Silasie, arest aqaribt nikīd we-niqeTqiT keysie.</a:t>
            </a:r>
            <a:endParaRPr sz="2300">
              <a:solidFill>
                <a:srgbClr val="00FF00"/>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nvSpPr>
        <p:spPr>
          <a:xfrm>
            <a:off x="152775" y="144600"/>
            <a:ext cx="3010800" cy="48543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2DBC25"/>
              </a:buClr>
              <a:buSzPts val="2100"/>
              <a:buFont typeface="Average"/>
              <a:buChar char="❖"/>
            </a:pPr>
            <a:r>
              <a:rPr lang="am" sz="2100">
                <a:solidFill>
                  <a:schemeClr val="lt1"/>
                </a:solidFill>
                <a:latin typeface="Average"/>
                <a:ea typeface="Average"/>
                <a:cs typeface="Average"/>
                <a:sym typeface="Average"/>
              </a:rPr>
              <a:t>ተፈሥሒ ማርያም </a:t>
            </a:r>
            <a:r>
              <a:rPr lang="am" sz="2100">
                <a:solidFill>
                  <a:srgbClr val="FFFF00"/>
                </a:solidFill>
                <a:latin typeface="Average"/>
                <a:ea typeface="Average"/>
                <a:cs typeface="Average"/>
                <a:sym typeface="Average"/>
              </a:rPr>
              <a:t>ወለተ ዳዊት ወወልዱ፡ ጽጌ መዓዛ ዘዐርገ ለአብርሃም እም ስርወ ጒንዱ፡ ያስተፌሥሐኒ ጥቀ ዜና ተአምርኪ ለለ፩ዱ፡ አይሁድሰ ሶበ መንክራተኪ ክሕዱ፡ ሕያዋኒሆሙ ሲኦለ ወረዱ።</a:t>
            </a:r>
            <a:endParaRPr sz="2100">
              <a:solidFill>
                <a:srgbClr val="FFFF00"/>
              </a:solidFill>
              <a:latin typeface="Average"/>
              <a:ea typeface="Average"/>
              <a:cs typeface="Average"/>
              <a:sym typeface="Average"/>
            </a:endParaRPr>
          </a:p>
          <a:p>
            <a:pPr indent="0" lvl="0" marL="0" rtl="0" algn="ctr">
              <a:lnSpc>
                <a:spcPct val="90000"/>
              </a:lnSpc>
              <a:spcBef>
                <a:spcPts val="0"/>
              </a:spcBef>
              <a:spcAft>
                <a:spcPts val="0"/>
              </a:spcAft>
              <a:buNone/>
            </a:pPr>
            <a:r>
              <a:t/>
            </a:r>
            <a:endParaRPr sz="2400">
              <a:solidFill>
                <a:schemeClr val="lt1"/>
              </a:solidFill>
            </a:endParaRPr>
          </a:p>
        </p:txBody>
      </p:sp>
      <p:sp>
        <p:nvSpPr>
          <p:cNvPr id="257" name="Google Shape;257;p42"/>
          <p:cNvSpPr txBox="1"/>
          <p:nvPr/>
        </p:nvSpPr>
        <p:spPr>
          <a:xfrm>
            <a:off x="5849850" y="646675"/>
            <a:ext cx="2875800" cy="4252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000">
              <a:solidFill>
                <a:srgbClr val="FFFF00"/>
              </a:solidFill>
            </a:endParaRPr>
          </a:p>
          <a:p>
            <a:pPr indent="0" lvl="0" marL="457200" rtl="0" algn="l">
              <a:lnSpc>
                <a:spcPct val="90000"/>
              </a:lnSpc>
              <a:spcBef>
                <a:spcPts val="0"/>
              </a:spcBef>
              <a:spcAft>
                <a:spcPts val="0"/>
              </a:spcAft>
              <a:buNone/>
            </a:pPr>
            <a:r>
              <a:t/>
            </a:r>
            <a:endParaRPr sz="2000">
              <a:solidFill>
                <a:srgbClr val="FFFF00"/>
              </a:solidFill>
            </a:endParaRPr>
          </a:p>
          <a:p>
            <a:pPr indent="-355600" lvl="0" marL="457200" rtl="0" algn="l">
              <a:lnSpc>
                <a:spcPct val="90000"/>
              </a:lnSpc>
              <a:spcBef>
                <a:spcPts val="0"/>
              </a:spcBef>
              <a:spcAft>
                <a:spcPts val="0"/>
              </a:spcAft>
              <a:buClr>
                <a:srgbClr val="FFFF00"/>
              </a:buClr>
              <a:buSzPts val="2000"/>
              <a:buFont typeface="Average"/>
              <a:buChar char="❖"/>
            </a:pPr>
            <a:r>
              <a:rPr lang="am" sz="2000">
                <a:solidFill>
                  <a:srgbClr val="FFFFFF"/>
                </a:solidFill>
                <a:latin typeface="Average"/>
                <a:ea typeface="Average"/>
                <a:cs typeface="Average"/>
                <a:sym typeface="Average"/>
              </a:rPr>
              <a:t>Rejoice O Mary daughter of david and his child: the flower of beautiful scent, that came out for Abraham from the root of the tree: the message of all of your works gives me joy: the time Jews denied your Holy works: whilst being alive went to hell</a:t>
            </a:r>
            <a:endParaRPr sz="2000">
              <a:solidFill>
                <a:srgbClr val="FFFFFF"/>
              </a:solidFill>
              <a:latin typeface="Average"/>
              <a:ea typeface="Average"/>
              <a:cs typeface="Average"/>
              <a:sym typeface="Average"/>
            </a:endParaRPr>
          </a:p>
          <a:p>
            <a:pPr indent="0" lvl="0" marL="0" rtl="0" algn="l">
              <a:lnSpc>
                <a:spcPct val="90000"/>
              </a:lnSpc>
              <a:spcBef>
                <a:spcPts val="0"/>
              </a:spcBef>
              <a:spcAft>
                <a:spcPts val="0"/>
              </a:spcAft>
              <a:buNone/>
            </a:pPr>
            <a:r>
              <a:t/>
            </a:r>
            <a:endParaRPr sz="1900">
              <a:solidFill>
                <a:srgbClr val="FFFFFF"/>
              </a:solidFill>
            </a:endParaRPr>
          </a:p>
          <a:p>
            <a:pPr indent="0" lvl="0" marL="0" rtl="0" algn="l">
              <a:lnSpc>
                <a:spcPct val="90000"/>
              </a:lnSpc>
              <a:spcBef>
                <a:spcPts val="0"/>
              </a:spcBef>
              <a:spcAft>
                <a:spcPts val="0"/>
              </a:spcAft>
              <a:buNone/>
            </a:pPr>
            <a:r>
              <a:t/>
            </a:r>
            <a:endParaRPr sz="1900">
              <a:solidFill>
                <a:srgbClr val="FFFFFF"/>
              </a:solidFill>
            </a:endParaRPr>
          </a:p>
        </p:txBody>
      </p:sp>
      <p:sp>
        <p:nvSpPr>
          <p:cNvPr id="258" name="Google Shape;258;p42"/>
          <p:cNvSpPr txBox="1"/>
          <p:nvPr/>
        </p:nvSpPr>
        <p:spPr>
          <a:xfrm>
            <a:off x="3024425" y="447700"/>
            <a:ext cx="3010800" cy="48543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F3F3F3"/>
              </a:buClr>
              <a:buSzPts val="2000"/>
              <a:buFont typeface="Average"/>
              <a:buChar char="❖"/>
            </a:pPr>
            <a:r>
              <a:rPr lang="am" sz="2000">
                <a:solidFill>
                  <a:schemeClr val="lt2"/>
                </a:solidFill>
                <a:latin typeface="Average"/>
                <a:ea typeface="Average"/>
                <a:cs typeface="Average"/>
                <a:sym typeface="Average"/>
              </a:rPr>
              <a:t>Tefeshi Maryam</a:t>
            </a:r>
            <a:r>
              <a:rPr lang="am" sz="2000">
                <a:solidFill>
                  <a:srgbClr val="FFFF00"/>
                </a:solidFill>
                <a:latin typeface="Average"/>
                <a:ea typeface="Average"/>
                <a:cs typeface="Average"/>
                <a:sym typeface="Average"/>
              </a:rPr>
              <a:t> welete dawīt we-welda, tsigie meAza zeArge le-abraham im-serwe gundu, yastefiesehanī Tiqe ziena te’amirikī lele-ahadu, ayehudise sobe menkiratekī kihadu, hiyawanīhomu sīol weredu. </a:t>
            </a:r>
            <a:endParaRPr sz="2000">
              <a:solidFill>
                <a:srgbClr val="F3F3F3"/>
              </a:solidFill>
              <a:latin typeface="Average"/>
              <a:ea typeface="Average"/>
              <a:cs typeface="Average"/>
              <a:sym typeface="Average"/>
            </a:endParaRPr>
          </a:p>
          <a:p>
            <a:pPr indent="0" lvl="0" marL="0" rtl="0" algn="ctr">
              <a:lnSpc>
                <a:spcPct val="90000"/>
              </a:lnSpc>
              <a:spcBef>
                <a:spcPts val="0"/>
              </a:spcBef>
              <a:spcAft>
                <a:spcPts val="0"/>
              </a:spcAft>
              <a:buNone/>
            </a:pPr>
            <a:r>
              <a:t/>
            </a:r>
            <a:endParaRPr sz="2000">
              <a:solidFill>
                <a:srgbClr val="00FF00"/>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nvSpPr>
        <p:spPr>
          <a:xfrm>
            <a:off x="192300" y="746150"/>
            <a:ext cx="2775600" cy="3283200"/>
          </a:xfrm>
          <a:prstGeom prst="rect">
            <a:avLst/>
          </a:prstGeom>
          <a:noFill/>
          <a:ln>
            <a:noFill/>
          </a:ln>
        </p:spPr>
        <p:txBody>
          <a:bodyPr anchorCtr="0" anchor="ctr" bIns="91425" lIns="91425" spcFirstLastPara="1" rIns="91425" wrap="square" tIns="91425">
            <a:noAutofit/>
          </a:bodyPr>
          <a:lstStyle/>
          <a:p>
            <a:pPr indent="-368300" lvl="0" marL="457200" rtl="0" algn="ctr">
              <a:lnSpc>
                <a:spcPct val="90000"/>
              </a:lnSpc>
              <a:spcBef>
                <a:spcPts val="0"/>
              </a:spcBef>
              <a:spcAft>
                <a:spcPts val="0"/>
              </a:spcAft>
              <a:buClr>
                <a:srgbClr val="2DBC25"/>
              </a:buClr>
              <a:buSzPts val="2200"/>
              <a:buFont typeface="Average"/>
              <a:buChar char="❖"/>
            </a:pPr>
            <a:r>
              <a:rPr lang="am" sz="2200">
                <a:solidFill>
                  <a:schemeClr val="lt1"/>
                </a:solidFill>
                <a:latin typeface="Average"/>
                <a:ea typeface="Average"/>
                <a:cs typeface="Average"/>
                <a:sym typeface="Average"/>
              </a:rPr>
              <a:t>ነአኲተኪ ማርያም </a:t>
            </a:r>
            <a:r>
              <a:rPr lang="am" sz="2200">
                <a:solidFill>
                  <a:srgbClr val="FFFF00"/>
                </a:solidFill>
                <a:latin typeface="Average"/>
                <a:ea typeface="Average"/>
                <a:cs typeface="Average"/>
                <a:sym typeface="Average"/>
              </a:rPr>
              <a:t>ወንሴብሐኪ ወትረ፡ ሠርከ ወነግሀ ኲሎ አሚረ፡ ኃይለ ተአምርኪ ዝንቱ ሶበ ንሬኢ ኅቡረ፡ ለልበ ጠቢባን መላእክት ዘያርስዖሙ ምክረ፡ ወለሕፃናት ይከሥት ሥውረ።</a:t>
            </a:r>
            <a:endParaRPr sz="2300">
              <a:solidFill>
                <a:schemeClr val="lt1"/>
              </a:solidFill>
              <a:latin typeface="Average"/>
              <a:ea typeface="Average"/>
              <a:cs typeface="Average"/>
              <a:sym typeface="Average"/>
            </a:endParaRPr>
          </a:p>
        </p:txBody>
      </p:sp>
      <p:sp>
        <p:nvSpPr>
          <p:cNvPr id="264" name="Google Shape;264;p43"/>
          <p:cNvSpPr txBox="1"/>
          <p:nvPr/>
        </p:nvSpPr>
        <p:spPr>
          <a:xfrm>
            <a:off x="5810075" y="487500"/>
            <a:ext cx="3110400" cy="46014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FFFF00"/>
              </a:buClr>
              <a:buSzPts val="2000"/>
              <a:buFont typeface="Average"/>
              <a:buChar char="❖"/>
            </a:pPr>
            <a:r>
              <a:rPr lang="am" sz="2000">
                <a:solidFill>
                  <a:srgbClr val="FFFFFF"/>
                </a:solidFill>
                <a:latin typeface="Average"/>
                <a:ea typeface="Average"/>
                <a:cs typeface="Average"/>
                <a:sym typeface="Average"/>
              </a:rPr>
              <a:t>We give thanks O Mary and we applaud you everyday: in the morning and evening repeatedly: the time we saw the strength of your works: He vanishes the advice from the hearts of the wise (proud) but opens up the hidden to the children</a:t>
            </a:r>
            <a:endParaRPr sz="2000">
              <a:solidFill>
                <a:srgbClr val="FFFFFF"/>
              </a:solidFill>
              <a:latin typeface="Average"/>
              <a:ea typeface="Average"/>
              <a:cs typeface="Average"/>
              <a:sym typeface="Average"/>
            </a:endParaRPr>
          </a:p>
          <a:p>
            <a:pPr indent="0" lvl="0" marL="0" rtl="0" algn="l">
              <a:lnSpc>
                <a:spcPct val="90000"/>
              </a:lnSpc>
              <a:spcBef>
                <a:spcPts val="0"/>
              </a:spcBef>
              <a:spcAft>
                <a:spcPts val="0"/>
              </a:spcAft>
              <a:buNone/>
            </a:pPr>
            <a:r>
              <a:t/>
            </a:r>
            <a:endParaRPr sz="2000">
              <a:solidFill>
                <a:srgbClr val="FFFFFF"/>
              </a:solidFill>
              <a:latin typeface="Average"/>
              <a:ea typeface="Average"/>
              <a:cs typeface="Average"/>
              <a:sym typeface="Average"/>
            </a:endParaRPr>
          </a:p>
          <a:p>
            <a:pPr indent="76200" lvl="0" marL="228600" rtl="0" algn="ctr">
              <a:lnSpc>
                <a:spcPct val="90000"/>
              </a:lnSpc>
              <a:spcBef>
                <a:spcPts val="0"/>
              </a:spcBef>
              <a:spcAft>
                <a:spcPts val="0"/>
              </a:spcAft>
              <a:buClr>
                <a:schemeClr val="dk1"/>
              </a:buClr>
              <a:buSzPts val="4800"/>
              <a:buFont typeface="Noto Sans Symbols"/>
              <a:buNone/>
            </a:pPr>
            <a:r>
              <a:t/>
            </a:r>
            <a:endParaRPr sz="2000">
              <a:solidFill>
                <a:srgbClr val="4A86E8"/>
              </a:solidFill>
            </a:endParaRPr>
          </a:p>
        </p:txBody>
      </p:sp>
      <p:sp>
        <p:nvSpPr>
          <p:cNvPr id="265" name="Google Shape;265;p43"/>
          <p:cNvSpPr txBox="1"/>
          <p:nvPr/>
        </p:nvSpPr>
        <p:spPr>
          <a:xfrm>
            <a:off x="2967900" y="258675"/>
            <a:ext cx="3061200" cy="47457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Average"/>
              <a:buChar char="❖"/>
            </a:pPr>
            <a:r>
              <a:rPr lang="am" sz="2100">
                <a:solidFill>
                  <a:schemeClr val="lt2"/>
                </a:solidFill>
                <a:latin typeface="Average"/>
                <a:ea typeface="Average"/>
                <a:cs typeface="Average"/>
                <a:sym typeface="Average"/>
              </a:rPr>
              <a:t>ne’akutekī Maryam</a:t>
            </a:r>
            <a:r>
              <a:rPr lang="am" sz="2100">
                <a:solidFill>
                  <a:srgbClr val="FFFF00"/>
                </a:solidFill>
                <a:latin typeface="Average"/>
                <a:ea typeface="Average"/>
                <a:cs typeface="Average"/>
                <a:sym typeface="Average"/>
              </a:rPr>
              <a:t> we-nisiebhakī wetre, seke we-negh we-kulo amīre, hayle te’amrikī zintu sobe nirieī hibure, le-libe Tebīban mela’ikt ze-yarse’omu mikre. wele-hitsanat yikesit sewre.</a:t>
            </a:r>
            <a:endParaRPr sz="2100">
              <a:solidFill>
                <a:srgbClr val="FFFF00"/>
              </a:solidFill>
              <a:latin typeface="Average"/>
              <a:ea typeface="Average"/>
              <a:cs typeface="Average"/>
              <a:sym typeface="Average"/>
            </a:endParaRPr>
          </a:p>
          <a:p>
            <a:pPr indent="0" lvl="0" marL="0" rtl="0" algn="l">
              <a:lnSpc>
                <a:spcPct val="90000"/>
              </a:lnSpc>
              <a:spcBef>
                <a:spcPts val="0"/>
              </a:spcBef>
              <a:spcAft>
                <a:spcPts val="0"/>
              </a:spcAft>
              <a:buNone/>
            </a:pPr>
            <a:r>
              <a:t/>
            </a:r>
            <a:endParaRPr sz="22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nvSpPr>
        <p:spPr>
          <a:xfrm>
            <a:off x="379125" y="1223725"/>
            <a:ext cx="2645400" cy="33726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2DBC25"/>
              </a:buClr>
              <a:buSzPts val="2100"/>
              <a:buFont typeface="Average"/>
              <a:buChar char="❖"/>
            </a:pPr>
            <a:r>
              <a:rPr lang="am" sz="2100">
                <a:solidFill>
                  <a:schemeClr val="lt1"/>
                </a:solidFill>
                <a:latin typeface="Average"/>
                <a:ea typeface="Average"/>
                <a:cs typeface="Average"/>
                <a:sym typeface="Average"/>
              </a:rPr>
              <a:t>አአኲተኪ ማርያም</a:t>
            </a:r>
            <a:r>
              <a:rPr lang="am" sz="2100">
                <a:solidFill>
                  <a:srgbClr val="FFFF00"/>
                </a:solidFill>
                <a:latin typeface="Average"/>
                <a:ea typeface="Average"/>
                <a:cs typeface="Average"/>
                <a:sym typeface="Average"/>
              </a:rPr>
              <a:t> ወሀቢተ ጸጋ በከንቱ፡ እስመ አልዐልክኒ ሊተ እመሬተ ምድር ወእምታሕቱ፡ አንሥኦተ ነዳይሰ ወአልዕሎ ምስኪን ጊዜ ድቀቱ፡ እወ እወ ለልብኪ እስመ ከማሁ ሥምረቱ፡ ወለዘኒ ፈደድኪ ታሤንዩ ሎቱ።</a:t>
            </a:r>
            <a:endParaRPr sz="2100">
              <a:solidFill>
                <a:schemeClr val="lt1"/>
              </a:solidFill>
              <a:latin typeface="Average"/>
              <a:ea typeface="Average"/>
              <a:cs typeface="Average"/>
              <a:sym typeface="Average"/>
            </a:endParaRPr>
          </a:p>
          <a:p>
            <a:pPr indent="0" lvl="0" marL="0" rtl="0" algn="ctr">
              <a:lnSpc>
                <a:spcPct val="90000"/>
              </a:lnSpc>
              <a:spcBef>
                <a:spcPts val="0"/>
              </a:spcBef>
              <a:spcAft>
                <a:spcPts val="0"/>
              </a:spcAft>
              <a:buNone/>
            </a:pPr>
            <a:r>
              <a:t/>
            </a:r>
            <a:endParaRPr sz="2400">
              <a:solidFill>
                <a:schemeClr val="lt1"/>
              </a:solidFill>
            </a:endParaRPr>
          </a:p>
        </p:txBody>
      </p:sp>
      <p:sp>
        <p:nvSpPr>
          <p:cNvPr id="271" name="Google Shape;271;p44"/>
          <p:cNvSpPr txBox="1"/>
          <p:nvPr/>
        </p:nvSpPr>
        <p:spPr>
          <a:xfrm>
            <a:off x="5790175" y="239725"/>
            <a:ext cx="3044100" cy="43566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0"/>
              </a:spcBef>
              <a:spcAft>
                <a:spcPts val="0"/>
              </a:spcAft>
              <a:buNone/>
            </a:pPr>
            <a:r>
              <a:t/>
            </a:r>
            <a:endParaRPr sz="2100">
              <a:solidFill>
                <a:srgbClr val="4A86E8"/>
              </a:solidFill>
            </a:endParaRPr>
          </a:p>
          <a:p>
            <a:pPr indent="-355600" lvl="0" marL="457200" rtl="0" algn="l">
              <a:lnSpc>
                <a:spcPct val="90000"/>
              </a:lnSpc>
              <a:spcBef>
                <a:spcPts val="0"/>
              </a:spcBef>
              <a:spcAft>
                <a:spcPts val="0"/>
              </a:spcAft>
              <a:buClr>
                <a:srgbClr val="FFFF00"/>
              </a:buClr>
              <a:buSzPts val="2000"/>
              <a:buFont typeface="Average"/>
              <a:buChar char="❖"/>
            </a:pPr>
            <a:r>
              <a:rPr lang="am" sz="2000">
                <a:solidFill>
                  <a:srgbClr val="FFFFFF"/>
                </a:solidFill>
                <a:latin typeface="Average"/>
                <a:ea typeface="Average"/>
                <a:cs typeface="Average"/>
                <a:sym typeface="Average"/>
              </a:rPr>
              <a:t>I thank you O Mary bestower of grace. You lifted me high of the roots of the earth. The elevation of the poor and kind after their humiliation: your heart loves saying yes and it is its joy to say yes: and you make whatever you please beautiful</a:t>
            </a:r>
            <a:endParaRPr sz="2000">
              <a:solidFill>
                <a:srgbClr val="4A86E8"/>
              </a:solidFill>
              <a:latin typeface="Average"/>
              <a:ea typeface="Average"/>
              <a:cs typeface="Average"/>
              <a:sym typeface="Average"/>
            </a:endParaRPr>
          </a:p>
        </p:txBody>
      </p:sp>
      <p:sp>
        <p:nvSpPr>
          <p:cNvPr id="272" name="Google Shape;272;p44"/>
          <p:cNvSpPr txBox="1"/>
          <p:nvPr/>
        </p:nvSpPr>
        <p:spPr>
          <a:xfrm>
            <a:off x="2915000" y="328299"/>
            <a:ext cx="3153900" cy="46482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Average"/>
              <a:buChar char="❖"/>
            </a:pPr>
            <a:r>
              <a:rPr lang="am" sz="2100">
                <a:solidFill>
                  <a:schemeClr val="lt2"/>
                </a:solidFill>
                <a:latin typeface="Average"/>
                <a:ea typeface="Average"/>
                <a:cs typeface="Average"/>
                <a:sym typeface="Average"/>
              </a:rPr>
              <a:t>A</a:t>
            </a:r>
            <a:r>
              <a:rPr lang="am" sz="2100">
                <a:solidFill>
                  <a:schemeClr val="lt2"/>
                </a:solidFill>
                <a:latin typeface="Average"/>
                <a:ea typeface="Average"/>
                <a:cs typeface="Average"/>
                <a:sym typeface="Average"/>
              </a:rPr>
              <a:t>’akutekī Maryam</a:t>
            </a:r>
            <a:r>
              <a:rPr lang="am" sz="2100">
                <a:solidFill>
                  <a:srgbClr val="4A86E8"/>
                </a:solidFill>
                <a:latin typeface="Average"/>
                <a:ea typeface="Average"/>
                <a:cs typeface="Average"/>
                <a:sym typeface="Average"/>
              </a:rPr>
              <a:t> </a:t>
            </a:r>
            <a:r>
              <a:rPr lang="am" sz="2100">
                <a:solidFill>
                  <a:srgbClr val="FFFF00"/>
                </a:solidFill>
                <a:latin typeface="Average"/>
                <a:ea typeface="Average"/>
                <a:cs typeface="Average"/>
                <a:sym typeface="Average"/>
              </a:rPr>
              <a:t>wehabīte tsega be-kentu, isme alalkinī līte imeriete midr we-imtahitu, ansi’ote nedayse we-alilo miskīn gīzie diqetu, iwe iwe le-libikī isme kemahu simretu, wele-zenī fededkī tasieniyu lotu.</a:t>
            </a:r>
            <a:r>
              <a:rPr lang="am" sz="2100">
                <a:solidFill>
                  <a:srgbClr val="4A86E8"/>
                </a:solidFill>
                <a:latin typeface="Average"/>
                <a:ea typeface="Average"/>
                <a:cs typeface="Average"/>
                <a:sym typeface="Average"/>
              </a:rPr>
              <a:t> </a:t>
            </a:r>
            <a:endParaRPr sz="2400">
              <a:solidFill>
                <a:srgbClr val="00FF00"/>
              </a:solidFill>
              <a:latin typeface="Average"/>
              <a:ea typeface="Average"/>
              <a:cs typeface="Average"/>
              <a:sym typeface="Average"/>
            </a:endParaRPr>
          </a:p>
          <a:p>
            <a:pPr indent="0" lvl="0" marL="0" rtl="0" algn="ctr">
              <a:lnSpc>
                <a:spcPct val="90000"/>
              </a:lnSpc>
              <a:spcBef>
                <a:spcPts val="0"/>
              </a:spcBef>
              <a:spcAft>
                <a:spcPts val="0"/>
              </a:spcAft>
              <a:buNone/>
            </a:pPr>
            <a:r>
              <a:t/>
            </a:r>
            <a:endParaRPr sz="2400">
              <a:solidFill>
                <a:srgbClr val="00FF00"/>
              </a:solidFill>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nvSpPr>
        <p:spPr>
          <a:xfrm>
            <a:off x="-129350" y="676500"/>
            <a:ext cx="3482100" cy="3581400"/>
          </a:xfrm>
          <a:prstGeom prst="rect">
            <a:avLst/>
          </a:prstGeom>
          <a:noFill/>
          <a:ln>
            <a:noFill/>
          </a:ln>
        </p:spPr>
        <p:txBody>
          <a:bodyPr anchorCtr="0" anchor="ctr" bIns="91425" lIns="91425" spcFirstLastPara="1" rIns="91425" wrap="square" tIns="91425">
            <a:noAutofit/>
          </a:bodyPr>
          <a:lstStyle/>
          <a:p>
            <a:pPr indent="-381000" lvl="0" marL="457200" rtl="0" algn="ctr">
              <a:lnSpc>
                <a:spcPct val="90000"/>
              </a:lnSpc>
              <a:spcBef>
                <a:spcPts val="0"/>
              </a:spcBef>
              <a:spcAft>
                <a:spcPts val="0"/>
              </a:spcAft>
              <a:buClr>
                <a:srgbClr val="2DBC25"/>
              </a:buClr>
              <a:buSzPts val="2400"/>
              <a:buFont typeface="Average"/>
              <a:buChar char="❖"/>
            </a:pPr>
            <a:r>
              <a:rPr lang="am" sz="2400">
                <a:solidFill>
                  <a:schemeClr val="lt1"/>
                </a:solidFill>
                <a:latin typeface="Average"/>
                <a:ea typeface="Average"/>
                <a:cs typeface="Average"/>
                <a:sym typeface="Average"/>
              </a:rPr>
              <a:t>ጽብኢ ማርያም </a:t>
            </a:r>
            <a:r>
              <a:rPr lang="am" sz="2400">
                <a:solidFill>
                  <a:srgbClr val="FFFF00"/>
                </a:solidFill>
                <a:latin typeface="Average"/>
                <a:ea typeface="Average"/>
                <a:cs typeface="Average"/>
                <a:sym typeface="Average"/>
              </a:rPr>
              <a:t>እለ ይጸብኡኒ በተኃይሎ፡ ወግፍዒ ካዕበ እለ ይገፍዑኒ ኲሎ፡ ተአምርኪ ታርእዪ ወለወልድኪ በቀሎ፡ ይብል ዓብድ አኩኑ እግዚአብሔር ኢሀሎ፡ ሶበ ላዕሌሁ ፍጡነ እያርአየ ኃይሎ።</a:t>
            </a:r>
            <a:endParaRPr sz="2400">
              <a:solidFill>
                <a:srgbClr val="FFFF00"/>
              </a:solidFill>
              <a:latin typeface="Average"/>
              <a:ea typeface="Average"/>
              <a:cs typeface="Average"/>
              <a:sym typeface="Average"/>
            </a:endParaRPr>
          </a:p>
          <a:p>
            <a:pPr indent="0" lvl="0" marL="0" rtl="0" algn="ctr">
              <a:lnSpc>
                <a:spcPct val="90000"/>
              </a:lnSpc>
              <a:spcBef>
                <a:spcPts val="0"/>
              </a:spcBef>
              <a:spcAft>
                <a:spcPts val="0"/>
              </a:spcAft>
              <a:buNone/>
            </a:pPr>
            <a:r>
              <a:t/>
            </a:r>
            <a:endParaRPr sz="2400">
              <a:solidFill>
                <a:schemeClr val="lt1"/>
              </a:solidFill>
              <a:latin typeface="Average"/>
              <a:ea typeface="Average"/>
              <a:cs typeface="Average"/>
              <a:sym typeface="Average"/>
            </a:endParaRPr>
          </a:p>
        </p:txBody>
      </p:sp>
      <p:sp>
        <p:nvSpPr>
          <p:cNvPr id="278" name="Google Shape;278;p45"/>
          <p:cNvSpPr txBox="1"/>
          <p:nvPr/>
        </p:nvSpPr>
        <p:spPr>
          <a:xfrm>
            <a:off x="5849850" y="460825"/>
            <a:ext cx="2974800" cy="44118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0"/>
              </a:spcBef>
              <a:spcAft>
                <a:spcPts val="0"/>
              </a:spcAft>
              <a:buNone/>
            </a:pPr>
            <a:r>
              <a:rPr lang="am" sz="2100">
                <a:solidFill>
                  <a:srgbClr val="FFFF00"/>
                </a:solidFill>
              </a:rPr>
              <a:t> </a:t>
            </a:r>
            <a:endParaRPr sz="2100">
              <a:solidFill>
                <a:srgbClr val="FFFF00"/>
              </a:solidFill>
            </a:endParaRPr>
          </a:p>
          <a:p>
            <a:pPr indent="-342900" lvl="0" marL="457200" rtl="0" algn="l">
              <a:lnSpc>
                <a:spcPct val="90000"/>
              </a:lnSpc>
              <a:spcBef>
                <a:spcPts val="0"/>
              </a:spcBef>
              <a:spcAft>
                <a:spcPts val="0"/>
              </a:spcAft>
              <a:buClr>
                <a:srgbClr val="FFFFFF"/>
              </a:buClr>
              <a:buSzPts val="1800"/>
              <a:buFont typeface="Average"/>
              <a:buChar char="❖"/>
            </a:pPr>
            <a:r>
              <a:rPr lang="am" sz="1800">
                <a:solidFill>
                  <a:srgbClr val="FFFFFF"/>
                </a:solidFill>
                <a:latin typeface="Average"/>
                <a:ea typeface="Average"/>
                <a:cs typeface="Average"/>
                <a:sym typeface="Average"/>
              </a:rPr>
              <a:t>O Mary Conquer those who try to conquer me with their strength. Push away those who try to push me. With The punishment of the Son of God and show your holy works. The foolish man says there is no God. Because he hadn't shown his strength the time he called upon him</a:t>
            </a:r>
            <a:endParaRPr sz="1800">
              <a:solidFill>
                <a:srgbClr val="FFFFFF"/>
              </a:solidFill>
              <a:latin typeface="Average"/>
              <a:ea typeface="Average"/>
              <a:cs typeface="Average"/>
              <a:sym typeface="Average"/>
            </a:endParaRPr>
          </a:p>
          <a:p>
            <a:pPr indent="76200" lvl="0" marL="228600" rtl="0" algn="ctr">
              <a:lnSpc>
                <a:spcPct val="90000"/>
              </a:lnSpc>
              <a:spcBef>
                <a:spcPts val="0"/>
              </a:spcBef>
              <a:spcAft>
                <a:spcPts val="0"/>
              </a:spcAft>
              <a:buClr>
                <a:schemeClr val="dk1"/>
              </a:buClr>
              <a:buSzPts val="4800"/>
              <a:buFont typeface="Noto Sans Symbols"/>
              <a:buNone/>
            </a:pPr>
            <a:r>
              <a:t/>
            </a:r>
            <a:endParaRPr sz="1800">
              <a:solidFill>
                <a:srgbClr val="4A86E8"/>
              </a:solidFill>
              <a:highlight>
                <a:schemeClr val="dk1"/>
              </a:highlight>
            </a:endParaRPr>
          </a:p>
        </p:txBody>
      </p:sp>
      <p:sp>
        <p:nvSpPr>
          <p:cNvPr id="279" name="Google Shape;279;p45"/>
          <p:cNvSpPr txBox="1"/>
          <p:nvPr/>
        </p:nvSpPr>
        <p:spPr>
          <a:xfrm>
            <a:off x="3133850" y="248725"/>
            <a:ext cx="2855400" cy="48360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Average"/>
              <a:buChar char="❖"/>
            </a:pPr>
            <a:r>
              <a:rPr lang="am" sz="2100">
                <a:solidFill>
                  <a:schemeClr val="lt2"/>
                </a:solidFill>
                <a:latin typeface="Average"/>
                <a:ea typeface="Average"/>
                <a:cs typeface="Average"/>
                <a:sym typeface="Average"/>
              </a:rPr>
              <a:t>T</a:t>
            </a:r>
            <a:r>
              <a:rPr lang="am" sz="2100">
                <a:solidFill>
                  <a:schemeClr val="lt2"/>
                </a:solidFill>
                <a:latin typeface="Average"/>
                <a:ea typeface="Average"/>
                <a:cs typeface="Average"/>
                <a:sym typeface="Average"/>
              </a:rPr>
              <a:t>sbī Maryam</a:t>
            </a:r>
            <a:r>
              <a:rPr lang="am" sz="2100">
                <a:solidFill>
                  <a:srgbClr val="FFFF00"/>
                </a:solidFill>
                <a:latin typeface="Average"/>
                <a:ea typeface="Average"/>
                <a:cs typeface="Average"/>
                <a:sym typeface="Average"/>
              </a:rPr>
              <a:t> ile yitsebi’unī be-tehaylo, we-gifī ka’ibe ile yigefunī kulo, te’amirikī tariyo wele-weldikī beqelo, yibil Abid akunu Igzīabhier īhalo, sobe la’iliehu feTune iyaraye haylo.</a:t>
            </a:r>
            <a:endParaRPr sz="2100">
              <a:solidFill>
                <a:srgbClr val="FFFF00"/>
              </a:solidFill>
              <a:latin typeface="Average"/>
              <a:ea typeface="Average"/>
              <a:cs typeface="Average"/>
              <a:sym typeface="Average"/>
            </a:endParaRPr>
          </a:p>
          <a:p>
            <a:pPr indent="0" lvl="0" marL="0" rtl="0" algn="ctr">
              <a:lnSpc>
                <a:spcPct val="90000"/>
              </a:lnSpc>
              <a:spcBef>
                <a:spcPts val="0"/>
              </a:spcBef>
              <a:spcAft>
                <a:spcPts val="0"/>
              </a:spcAft>
              <a:buNone/>
            </a:pPr>
            <a:r>
              <a:t/>
            </a:r>
            <a:endParaRPr sz="2100">
              <a:solidFill>
                <a:srgbClr val="FFFFFF"/>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idx="1" type="body"/>
          </p:nvPr>
        </p:nvSpPr>
        <p:spPr>
          <a:xfrm>
            <a:off x="753850" y="835550"/>
            <a:ext cx="2870400" cy="39777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300" u="sng">
                <a:solidFill>
                  <a:srgbClr val="FFFFFF"/>
                </a:solidFill>
                <a:latin typeface="Average"/>
                <a:ea typeface="Average"/>
                <a:cs typeface="Average"/>
                <a:sym typeface="Average"/>
              </a:rPr>
              <a:t>መሪ:</a:t>
            </a:r>
            <a:r>
              <a:rPr lang="am" sz="2300">
                <a:latin typeface="Average"/>
                <a:ea typeface="Average"/>
                <a:cs typeface="Average"/>
                <a:sym typeface="Average"/>
              </a:rPr>
              <a:t> </a:t>
            </a:r>
            <a:r>
              <a:rPr lang="am" sz="2300">
                <a:solidFill>
                  <a:srgbClr val="FFFF00"/>
                </a:solidFill>
                <a:latin typeface="Average"/>
                <a:ea typeface="Average"/>
                <a:cs typeface="Average"/>
                <a:sym typeface="Average"/>
              </a:rPr>
              <a:t>ሰላም ለኪ እንዘ ንሰግድ ንብለኪ። ማርያም እምነ ናስተበቍዐኪ። እምአርዌ ነዓዊ ተማኅፀነ ብኪ። በእንተ ሐና እምኪ ወኢያቄም አቡኪ። ማኅበረነ ዮም ድንግል ባርኪ።</a:t>
            </a:r>
            <a:endParaRPr sz="2300">
              <a:solidFill>
                <a:srgbClr val="FFFF00"/>
              </a:solidFill>
              <a:latin typeface="Average"/>
              <a:ea typeface="Average"/>
              <a:cs typeface="Average"/>
              <a:sym typeface="Average"/>
            </a:endParaRPr>
          </a:p>
        </p:txBody>
      </p:sp>
      <p:sp>
        <p:nvSpPr>
          <p:cNvPr id="157" name="Google Shape;157;p28"/>
          <p:cNvSpPr txBox="1"/>
          <p:nvPr>
            <p:ph idx="2" type="body"/>
          </p:nvPr>
        </p:nvSpPr>
        <p:spPr>
          <a:xfrm>
            <a:off x="3618475" y="828725"/>
            <a:ext cx="2528400" cy="38760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100" u="sng">
                <a:solidFill>
                  <a:srgbClr val="FFFFFF"/>
                </a:solidFill>
                <a:latin typeface="Average"/>
                <a:ea typeface="Average"/>
                <a:cs typeface="Average"/>
                <a:sym typeface="Average"/>
              </a:rPr>
              <a:t>Merī</a:t>
            </a:r>
            <a:r>
              <a:rPr lang="am" sz="2100">
                <a:solidFill>
                  <a:srgbClr val="FFFFFF"/>
                </a:solidFill>
                <a:latin typeface="Average"/>
                <a:ea typeface="Average"/>
                <a:cs typeface="Average"/>
                <a:sym typeface="Average"/>
              </a:rPr>
              <a:t>: </a:t>
            </a:r>
            <a:r>
              <a:rPr lang="am" sz="2100">
                <a:solidFill>
                  <a:srgbClr val="FFFF00"/>
                </a:solidFill>
                <a:latin typeface="Average"/>
                <a:ea typeface="Average"/>
                <a:cs typeface="Average"/>
                <a:sym typeface="Average"/>
              </a:rPr>
              <a:t>“Selam lekī” inze nisegid niblekī Maryam imine, nastebequ’akī Im-arwie ne’awī temahitsene bikī be-inte hana Imikī, we-īyaqiem abukī mahberene yom dingil, barikī.</a:t>
            </a:r>
            <a:r>
              <a:rPr lang="am" sz="2100">
                <a:solidFill>
                  <a:srgbClr val="FFFFFF"/>
                </a:solidFill>
                <a:latin typeface="Average"/>
                <a:ea typeface="Average"/>
                <a:cs typeface="Average"/>
                <a:sym typeface="Average"/>
              </a:rPr>
              <a:t>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t/>
            </a:r>
            <a:endParaRPr sz="2100">
              <a:solidFill>
                <a:srgbClr val="FFFFFF"/>
              </a:solidFill>
            </a:endParaRPr>
          </a:p>
        </p:txBody>
      </p:sp>
      <p:sp>
        <p:nvSpPr>
          <p:cNvPr id="158" name="Google Shape;158;p28"/>
          <p:cNvSpPr txBox="1"/>
          <p:nvPr>
            <p:ph idx="2" type="body"/>
          </p:nvPr>
        </p:nvSpPr>
        <p:spPr>
          <a:xfrm>
            <a:off x="6065825" y="905125"/>
            <a:ext cx="2566500" cy="38760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1800">
                <a:solidFill>
                  <a:srgbClr val="FFFFFF"/>
                </a:solidFill>
              </a:rPr>
              <a:t>“</a:t>
            </a:r>
            <a:r>
              <a:rPr lang="am" sz="1800">
                <a:solidFill>
                  <a:srgbClr val="FFFFFF"/>
                </a:solidFill>
                <a:latin typeface="Average"/>
                <a:ea typeface="Average"/>
                <a:cs typeface="Average"/>
                <a:sym typeface="Average"/>
              </a:rPr>
              <a:t>Salutation [Peace] to you,” we say as we bow to you, Mary our Mother. We ask that you [save us] from the predatory animal we entrust ourselves to you. For the Sake of Hanna your Mother, and Joachim your Father, O Virgin bless our congregation today.</a:t>
            </a:r>
            <a:endParaRPr sz="1800">
              <a:solidFill>
                <a:srgbClr val="FFFFFF"/>
              </a:solidFill>
              <a:latin typeface="Average"/>
              <a:ea typeface="Average"/>
              <a:cs typeface="Average"/>
              <a:sym typeface="Average"/>
            </a:endParaRPr>
          </a:p>
          <a:p>
            <a:pPr indent="0" lvl="0" marL="0" rtl="0" algn="l">
              <a:spcBef>
                <a:spcPts val="560"/>
              </a:spcBef>
              <a:spcAft>
                <a:spcPts val="0"/>
              </a:spcAft>
              <a:buNone/>
            </a:pPr>
            <a:r>
              <a:t/>
            </a:r>
            <a:endParaRPr sz="1800">
              <a:solidFill>
                <a:srgbClr val="FFFFFF"/>
              </a:solidFill>
              <a:latin typeface="Average"/>
              <a:ea typeface="Average"/>
              <a:cs typeface="Average"/>
              <a:sym typeface="Average"/>
            </a:endParaRPr>
          </a:p>
          <a:p>
            <a:pPr indent="0" lvl="0" marL="0" rtl="0" algn="l">
              <a:spcBef>
                <a:spcPts val="560"/>
              </a:spcBef>
              <a:spcAft>
                <a:spcPts val="0"/>
              </a:spcAft>
              <a:buNone/>
            </a:pPr>
            <a:r>
              <a:t/>
            </a:r>
            <a:endParaRPr sz="1700"/>
          </a:p>
        </p:txBody>
      </p:sp>
      <p:sp>
        <p:nvSpPr>
          <p:cNvPr id="159" name="Google Shape;159;p28"/>
          <p:cNvSpPr txBox="1"/>
          <p:nvPr/>
        </p:nvSpPr>
        <p:spPr>
          <a:xfrm>
            <a:off x="1328000" y="321425"/>
            <a:ext cx="6659700" cy="507600"/>
          </a:xfrm>
          <a:prstGeom prst="rect">
            <a:avLst/>
          </a:prstGeom>
          <a:solidFill>
            <a:srgbClr val="FFFF00"/>
          </a:solidFill>
          <a:ln cap="flat" cmpd="sng" w="28575">
            <a:solidFill>
              <a:srgbClr val="0000FF"/>
            </a:solidFill>
            <a:prstDash val="solid"/>
            <a:miter lim="800000"/>
            <a:headEnd len="sm" w="sm" type="none"/>
            <a:tailEnd len="sm" w="sm" type="none"/>
          </a:ln>
        </p:spPr>
        <p:txBody>
          <a:bodyPr anchorCtr="0" anchor="t" bIns="46025" lIns="92075" spcFirstLastPara="1" rIns="92075" wrap="square" tIns="46025">
            <a:noAutofit/>
          </a:bodyPr>
          <a:lstStyle/>
          <a:p>
            <a:pPr indent="-342900" lvl="0" marL="342900" marR="0" rtl="0" algn="l">
              <a:lnSpc>
                <a:spcPct val="100000"/>
              </a:lnSpc>
              <a:spcBef>
                <a:spcPts val="0"/>
              </a:spcBef>
              <a:spcAft>
                <a:spcPts val="0"/>
              </a:spcAft>
              <a:buClr>
                <a:srgbClr val="00B0F0"/>
              </a:buClr>
              <a:buSzPts val="5400"/>
              <a:buFont typeface="Arial"/>
              <a:buNone/>
            </a:pPr>
            <a:r>
              <a:rPr b="1" lang="am" sz="2200">
                <a:solidFill>
                  <a:srgbClr val="0000FF"/>
                </a:solidFill>
                <a:latin typeface="Average"/>
                <a:ea typeface="Average"/>
                <a:cs typeface="Average"/>
                <a:sym typeface="Average"/>
              </a:rPr>
              <a:t>ውዳሴ ማርያም | Widasie Maryam | Praise of St Mary </a:t>
            </a:r>
            <a:endParaRPr b="1" sz="2200">
              <a:solidFill>
                <a:srgbClr val="FF0000"/>
              </a:solidFill>
              <a:latin typeface="Average"/>
              <a:ea typeface="Average"/>
              <a:cs typeface="Average"/>
              <a:sym typeface="Averag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nvSpPr>
        <p:spPr>
          <a:xfrm>
            <a:off x="0" y="756100"/>
            <a:ext cx="3074400" cy="3369900"/>
          </a:xfrm>
          <a:prstGeom prst="rect">
            <a:avLst/>
          </a:prstGeom>
          <a:noFill/>
          <a:ln>
            <a:noFill/>
          </a:ln>
        </p:spPr>
        <p:txBody>
          <a:bodyPr anchorCtr="0" anchor="ctr" bIns="91425" lIns="91425" spcFirstLastPara="1" rIns="91425" wrap="square" tIns="91425">
            <a:noAutofit/>
          </a:bodyPr>
          <a:lstStyle/>
          <a:p>
            <a:pPr indent="-368300" lvl="0" marL="457200" rtl="0" algn="ctr">
              <a:lnSpc>
                <a:spcPct val="90000"/>
              </a:lnSpc>
              <a:spcBef>
                <a:spcPts val="0"/>
              </a:spcBef>
              <a:spcAft>
                <a:spcPts val="0"/>
              </a:spcAft>
              <a:buClr>
                <a:srgbClr val="2DBC25"/>
              </a:buClr>
              <a:buSzPts val="2200"/>
              <a:buFont typeface="Average"/>
              <a:buChar char="❖"/>
            </a:pPr>
            <a:r>
              <a:rPr lang="am" sz="2200">
                <a:solidFill>
                  <a:schemeClr val="lt1"/>
                </a:solidFill>
                <a:latin typeface="Average"/>
                <a:ea typeface="Average"/>
                <a:cs typeface="Average"/>
                <a:sym typeface="Average"/>
              </a:rPr>
              <a:t>ንዒ ማርያም </a:t>
            </a:r>
            <a:r>
              <a:rPr lang="am" sz="2200">
                <a:solidFill>
                  <a:srgbClr val="FFFF00"/>
                </a:solidFill>
                <a:latin typeface="Average"/>
                <a:ea typeface="Average"/>
                <a:cs typeface="Average"/>
                <a:sym typeface="Average"/>
              </a:rPr>
              <a:t>ምስለ ወልድኪ መዋዒ፡ ከመ ታውድቂ ፍጡነ ርእሰ ፀር ወጸላኢ፡ እስመ ፈታሒት አንቲ ማእከለ ግፋዕ ወገፋዒ፡ ብፁዕ ብእሲ ድቀተ ፀሩ ዘይሬኢ፡ ወብፁዕ ካዕበ ፍትሐኪ ሰማዒ።</a:t>
            </a:r>
            <a:endParaRPr sz="2500">
              <a:solidFill>
                <a:schemeClr val="lt1"/>
              </a:solidFill>
              <a:latin typeface="Average"/>
              <a:ea typeface="Average"/>
              <a:cs typeface="Average"/>
              <a:sym typeface="Average"/>
            </a:endParaRPr>
          </a:p>
        </p:txBody>
      </p:sp>
      <p:sp>
        <p:nvSpPr>
          <p:cNvPr id="285" name="Google Shape;285;p46"/>
          <p:cNvSpPr txBox="1"/>
          <p:nvPr/>
        </p:nvSpPr>
        <p:spPr>
          <a:xfrm>
            <a:off x="5332525" y="533050"/>
            <a:ext cx="3213000" cy="4451400"/>
          </a:xfrm>
          <a:prstGeom prst="rect">
            <a:avLst/>
          </a:prstGeom>
          <a:noFill/>
          <a:ln>
            <a:noFill/>
          </a:ln>
        </p:spPr>
        <p:txBody>
          <a:bodyPr anchorCtr="0" anchor="ctr" bIns="91425" lIns="91425" spcFirstLastPara="1" rIns="91425" wrap="square" tIns="91425">
            <a:noAutofit/>
          </a:bodyPr>
          <a:lstStyle/>
          <a:p>
            <a:pPr indent="-342900" lvl="0" marL="457200" rtl="0" algn="l">
              <a:lnSpc>
                <a:spcPct val="90000"/>
              </a:lnSpc>
              <a:spcBef>
                <a:spcPts val="0"/>
              </a:spcBef>
              <a:spcAft>
                <a:spcPts val="0"/>
              </a:spcAft>
              <a:buClr>
                <a:srgbClr val="FFFF00"/>
              </a:buClr>
              <a:buSzPts val="1800"/>
              <a:buFont typeface="Average"/>
              <a:buChar char="❖"/>
            </a:pPr>
            <a:r>
              <a:rPr lang="am" sz="1800">
                <a:solidFill>
                  <a:srgbClr val="FFFFFF"/>
                </a:solidFill>
                <a:latin typeface="Average"/>
                <a:ea typeface="Average"/>
                <a:cs typeface="Average"/>
                <a:sym typeface="Average"/>
              </a:rPr>
              <a:t>Come forth O Mary with your beloved Son, who is the conqueror, so that you can destroy the head of my enemy, Because you are the solution between the pusher and the pushed. Blessed is the person who sees the falling of his enemy, also blessed is the man who listens to your justice </a:t>
            </a:r>
            <a:endParaRPr sz="18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t/>
            </a:r>
            <a:endParaRPr sz="1800">
              <a:solidFill>
                <a:srgbClr val="FFFFFF"/>
              </a:solidFill>
              <a:latin typeface="Average"/>
              <a:ea typeface="Average"/>
              <a:cs typeface="Average"/>
              <a:sym typeface="Average"/>
            </a:endParaRPr>
          </a:p>
          <a:p>
            <a:pPr indent="76200" lvl="0" marL="228600" rtl="0" algn="ctr">
              <a:lnSpc>
                <a:spcPct val="90000"/>
              </a:lnSpc>
              <a:spcBef>
                <a:spcPts val="0"/>
              </a:spcBef>
              <a:spcAft>
                <a:spcPts val="0"/>
              </a:spcAft>
              <a:buClr>
                <a:schemeClr val="dk1"/>
              </a:buClr>
              <a:buSzPts val="4800"/>
              <a:buFont typeface="Noto Sans Symbols"/>
              <a:buNone/>
            </a:pPr>
            <a:r>
              <a:t/>
            </a:r>
            <a:endParaRPr sz="1800">
              <a:solidFill>
                <a:srgbClr val="4A86E8"/>
              </a:solidFill>
              <a:latin typeface="Average"/>
              <a:ea typeface="Average"/>
              <a:cs typeface="Average"/>
              <a:sym typeface="Average"/>
            </a:endParaRPr>
          </a:p>
        </p:txBody>
      </p:sp>
      <p:sp>
        <p:nvSpPr>
          <p:cNvPr id="286" name="Google Shape;286;p46"/>
          <p:cNvSpPr txBox="1"/>
          <p:nvPr/>
        </p:nvSpPr>
        <p:spPr>
          <a:xfrm>
            <a:off x="2775725" y="477550"/>
            <a:ext cx="2785500" cy="45624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Average"/>
              <a:buChar char="❖"/>
            </a:pPr>
            <a:r>
              <a:rPr lang="am" sz="2100">
                <a:solidFill>
                  <a:schemeClr val="lt2"/>
                </a:solidFill>
                <a:latin typeface="Average"/>
                <a:ea typeface="Average"/>
                <a:cs typeface="Average"/>
                <a:sym typeface="Average"/>
              </a:rPr>
              <a:t>Ni’ī Maryam</a:t>
            </a:r>
            <a:r>
              <a:rPr lang="am" sz="2100">
                <a:solidFill>
                  <a:srgbClr val="FFFF00"/>
                </a:solidFill>
                <a:latin typeface="Average"/>
                <a:ea typeface="Average"/>
                <a:cs typeface="Average"/>
                <a:sym typeface="Average"/>
              </a:rPr>
              <a:t> misle Weldkī mewaī, keme tawdiqī fiTune ri’ise tser we-tselaī, isme fetahīt antī ma’ikele gifa’i, bitsu’i bi'isī deqete tseru ze-yirieī, we-bitsu’i ka’ibe fit’hakī sema’ī</a:t>
            </a:r>
            <a:endParaRPr sz="2100">
              <a:solidFill>
                <a:srgbClr val="FFFF00"/>
              </a:solidFill>
              <a:latin typeface="Average"/>
              <a:ea typeface="Average"/>
              <a:cs typeface="Average"/>
              <a:sym typeface="Average"/>
            </a:endParaRPr>
          </a:p>
          <a:p>
            <a:pPr indent="0" lvl="0" marL="0" rtl="0" algn="l">
              <a:lnSpc>
                <a:spcPct val="90000"/>
              </a:lnSpc>
              <a:spcBef>
                <a:spcPts val="0"/>
              </a:spcBef>
              <a:spcAft>
                <a:spcPts val="0"/>
              </a:spcAft>
              <a:buNone/>
            </a:pPr>
            <a:r>
              <a:t/>
            </a:r>
            <a:endParaRPr sz="2100">
              <a:solidFill>
                <a:srgbClr val="FFFFFF"/>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nvSpPr>
        <p:spPr>
          <a:xfrm>
            <a:off x="108725" y="291050"/>
            <a:ext cx="2771100" cy="5143500"/>
          </a:xfrm>
          <a:prstGeom prst="rect">
            <a:avLst/>
          </a:prstGeom>
          <a:noFill/>
          <a:ln>
            <a:noFill/>
          </a:ln>
        </p:spPr>
        <p:txBody>
          <a:bodyPr anchorCtr="0" anchor="ctr" bIns="91425" lIns="91425" spcFirstLastPara="1" rIns="91425" wrap="square" tIns="91425">
            <a:noAutofit/>
          </a:bodyPr>
          <a:lstStyle/>
          <a:p>
            <a:pPr indent="-361950" lvl="0" marL="457200" rtl="0" algn="ctr">
              <a:lnSpc>
                <a:spcPct val="90000"/>
              </a:lnSpc>
              <a:spcBef>
                <a:spcPts val="0"/>
              </a:spcBef>
              <a:spcAft>
                <a:spcPts val="0"/>
              </a:spcAft>
              <a:buClr>
                <a:srgbClr val="2DBC25"/>
              </a:buClr>
              <a:buSzPts val="2100"/>
              <a:buFont typeface="Average"/>
              <a:buChar char="❖"/>
            </a:pPr>
            <a:r>
              <a:rPr lang="am" sz="2100">
                <a:solidFill>
                  <a:schemeClr val="lt1"/>
                </a:solidFill>
                <a:latin typeface="Average"/>
                <a:ea typeface="Average"/>
                <a:cs typeface="Average"/>
                <a:sym typeface="Average"/>
              </a:rPr>
              <a:t>ዝ ውእቱ ዕድሜ </a:t>
            </a:r>
            <a:r>
              <a:rPr lang="am" sz="2100">
                <a:solidFill>
                  <a:srgbClr val="FFFF00"/>
                </a:solidFill>
                <a:latin typeface="Average"/>
                <a:ea typeface="Average"/>
                <a:cs typeface="Average"/>
                <a:sym typeface="Average"/>
              </a:rPr>
              <a:t>ሣህልኪ ወዘተአምርኪ ጊዜ፡ ማርያም ድንግል ምልእተ ምሕረት ከመ ተከዜ፡ እስከ ማእዜኑ እሄሉ ማእከለ ብካይ ወእንባዜ፡ ኦ ናዛዚት እንተ ወለድኪ ናዛዜ፡ ኦ ንግሥት በቋዒት ብቊዕኒ ይእዜ።</a:t>
            </a:r>
            <a:endParaRPr sz="2100">
              <a:solidFill>
                <a:srgbClr val="FFFF00"/>
              </a:solidFill>
              <a:latin typeface="Average"/>
              <a:ea typeface="Average"/>
              <a:cs typeface="Average"/>
              <a:sym typeface="Average"/>
            </a:endParaRPr>
          </a:p>
          <a:p>
            <a:pPr indent="76200" lvl="0" marL="228600" rtl="0" algn="ctr">
              <a:lnSpc>
                <a:spcPct val="90000"/>
              </a:lnSpc>
              <a:spcBef>
                <a:spcPts val="0"/>
              </a:spcBef>
              <a:spcAft>
                <a:spcPts val="0"/>
              </a:spcAft>
              <a:buNone/>
            </a:pPr>
            <a:r>
              <a:t/>
            </a:r>
            <a:endParaRPr sz="2100">
              <a:solidFill>
                <a:schemeClr val="lt1"/>
              </a:solidFill>
              <a:latin typeface="Average"/>
              <a:ea typeface="Average"/>
              <a:cs typeface="Average"/>
              <a:sym typeface="Average"/>
            </a:endParaRPr>
          </a:p>
        </p:txBody>
      </p:sp>
      <p:sp>
        <p:nvSpPr>
          <p:cNvPr id="292" name="Google Shape;292;p47"/>
          <p:cNvSpPr txBox="1"/>
          <p:nvPr/>
        </p:nvSpPr>
        <p:spPr>
          <a:xfrm>
            <a:off x="5662000" y="733125"/>
            <a:ext cx="3206100" cy="44709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FFFFFF"/>
              </a:buClr>
              <a:buSzPts val="2000"/>
              <a:buFont typeface="Average"/>
              <a:buChar char="❖"/>
            </a:pPr>
            <a:r>
              <a:rPr lang="am" sz="2000">
                <a:solidFill>
                  <a:srgbClr val="FFFFFF"/>
                </a:solidFill>
                <a:latin typeface="Average"/>
                <a:ea typeface="Average"/>
                <a:cs typeface="Average"/>
                <a:sym typeface="Average"/>
              </a:rPr>
              <a:t>This is the time for your forgiveness and holy works, Mary full of mercy. How long can I live with all these tears and sorrow? O comforter, that gave birth to the Comforter, O queen, companion, </a:t>
            </a:r>
            <a:endParaRPr sz="20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rPr lang="am" sz="2000">
                <a:solidFill>
                  <a:srgbClr val="FFFFFF"/>
                </a:solidFill>
                <a:latin typeface="Average"/>
                <a:ea typeface="Average"/>
                <a:cs typeface="Average"/>
                <a:sym typeface="Average"/>
              </a:rPr>
              <a:t>help me throughout this time</a:t>
            </a:r>
            <a:endParaRPr sz="2000">
              <a:solidFill>
                <a:srgbClr val="FFFFFF"/>
              </a:solidFill>
              <a:latin typeface="Average"/>
              <a:ea typeface="Average"/>
              <a:cs typeface="Average"/>
              <a:sym typeface="Average"/>
            </a:endParaRPr>
          </a:p>
          <a:p>
            <a:pPr indent="0" lvl="0" marL="457200" rtl="0" algn="ctr">
              <a:lnSpc>
                <a:spcPct val="90000"/>
              </a:lnSpc>
              <a:spcBef>
                <a:spcPts val="0"/>
              </a:spcBef>
              <a:spcAft>
                <a:spcPts val="0"/>
              </a:spcAft>
              <a:buNone/>
            </a:pPr>
            <a:r>
              <a:t/>
            </a:r>
            <a:endParaRPr sz="2000">
              <a:solidFill>
                <a:srgbClr val="FFFFFF"/>
              </a:solidFill>
            </a:endParaRPr>
          </a:p>
          <a:p>
            <a:pPr indent="76200" lvl="0" marL="228600" rtl="0" algn="ctr">
              <a:lnSpc>
                <a:spcPct val="90000"/>
              </a:lnSpc>
              <a:spcBef>
                <a:spcPts val="0"/>
              </a:spcBef>
              <a:spcAft>
                <a:spcPts val="0"/>
              </a:spcAft>
              <a:buClr>
                <a:schemeClr val="dk1"/>
              </a:buClr>
              <a:buSzPts val="4800"/>
              <a:buFont typeface="Noto Sans Symbols"/>
              <a:buNone/>
            </a:pPr>
            <a:r>
              <a:t/>
            </a:r>
            <a:endParaRPr sz="2000">
              <a:solidFill>
                <a:srgbClr val="FFFFFF"/>
              </a:solidFill>
            </a:endParaRPr>
          </a:p>
        </p:txBody>
      </p:sp>
      <p:sp>
        <p:nvSpPr>
          <p:cNvPr id="293" name="Google Shape;293;p47"/>
          <p:cNvSpPr txBox="1"/>
          <p:nvPr/>
        </p:nvSpPr>
        <p:spPr>
          <a:xfrm>
            <a:off x="2690800" y="407900"/>
            <a:ext cx="3338100" cy="49098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0000FF"/>
              </a:buClr>
              <a:buSzPts val="2000"/>
              <a:buFont typeface="Average"/>
              <a:buChar char="❖"/>
            </a:pPr>
            <a:r>
              <a:rPr lang="am" sz="2000">
                <a:solidFill>
                  <a:srgbClr val="FFFF00"/>
                </a:solidFill>
                <a:latin typeface="Average"/>
                <a:ea typeface="Average"/>
                <a:cs typeface="Average"/>
                <a:sym typeface="Average"/>
              </a:rPr>
              <a:t>Z witu idmie sahlki weze-te’amirikī gīzie, Maryam dingil mil’ite mihret keme tekezie, iske ma’izienu ihielu ma’ikele bikay we-inbazie, O nazazīt inte weledkī nazazie, O nigsit beqwaīt </a:t>
            </a:r>
            <a:r>
              <a:rPr lang="am" sz="2000">
                <a:solidFill>
                  <a:srgbClr val="FFFF00"/>
                </a:solidFill>
                <a:latin typeface="Average"/>
                <a:ea typeface="Average"/>
                <a:cs typeface="Average"/>
                <a:sym typeface="Average"/>
              </a:rPr>
              <a:t>biqwu’inī</a:t>
            </a:r>
            <a:r>
              <a:rPr lang="am" sz="2000">
                <a:solidFill>
                  <a:srgbClr val="FFFF00"/>
                </a:solidFill>
                <a:latin typeface="Average"/>
                <a:ea typeface="Average"/>
                <a:cs typeface="Average"/>
                <a:sym typeface="Average"/>
              </a:rPr>
              <a:t> yi’izie</a:t>
            </a:r>
            <a:endParaRPr sz="2000">
              <a:solidFill>
                <a:srgbClr val="FFFF00"/>
              </a:solidFill>
              <a:latin typeface="Average"/>
              <a:ea typeface="Average"/>
              <a:cs typeface="Average"/>
              <a:sym typeface="Average"/>
            </a:endParaRPr>
          </a:p>
          <a:p>
            <a:pPr indent="0" lvl="0" marL="457200" rtl="0" algn="l">
              <a:lnSpc>
                <a:spcPct val="90000"/>
              </a:lnSpc>
              <a:spcBef>
                <a:spcPts val="0"/>
              </a:spcBef>
              <a:spcAft>
                <a:spcPts val="0"/>
              </a:spcAft>
              <a:buNone/>
            </a:pPr>
            <a:r>
              <a:t/>
            </a:r>
            <a:endParaRPr sz="2200">
              <a:solidFill>
                <a:srgbClr val="FFFF00"/>
              </a:solidFill>
            </a:endParaRPr>
          </a:p>
          <a:p>
            <a:pPr indent="0" lvl="0" marL="0" rtl="0" algn="l">
              <a:lnSpc>
                <a:spcPct val="90000"/>
              </a:lnSpc>
              <a:spcBef>
                <a:spcPts val="0"/>
              </a:spcBef>
              <a:spcAft>
                <a:spcPts val="0"/>
              </a:spcAft>
              <a:buNone/>
            </a:pPr>
            <a:r>
              <a:t/>
            </a:r>
            <a:endParaRPr sz="24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8"/>
          <p:cNvSpPr txBox="1"/>
          <p:nvPr/>
        </p:nvSpPr>
        <p:spPr>
          <a:xfrm>
            <a:off x="180750" y="527075"/>
            <a:ext cx="2694300" cy="4204800"/>
          </a:xfrm>
          <a:prstGeom prst="rect">
            <a:avLst/>
          </a:prstGeom>
          <a:noFill/>
          <a:ln>
            <a:noFill/>
          </a:ln>
        </p:spPr>
        <p:txBody>
          <a:bodyPr anchorCtr="0" anchor="ctr" bIns="91425" lIns="91425" spcFirstLastPara="1" rIns="91425" wrap="square" tIns="91425">
            <a:noAutofit/>
          </a:bodyPr>
          <a:lstStyle/>
          <a:p>
            <a:pPr indent="-374650" lvl="0" marL="457200" rtl="0" algn="ctr">
              <a:lnSpc>
                <a:spcPct val="90000"/>
              </a:lnSpc>
              <a:spcBef>
                <a:spcPts val="0"/>
              </a:spcBef>
              <a:spcAft>
                <a:spcPts val="0"/>
              </a:spcAft>
              <a:buClr>
                <a:srgbClr val="2DBC25"/>
              </a:buClr>
              <a:buSzPts val="2300"/>
              <a:buFont typeface="Average"/>
              <a:buChar char="❖"/>
            </a:pPr>
            <a:r>
              <a:rPr lang="am" sz="2300">
                <a:solidFill>
                  <a:schemeClr val="lt1"/>
                </a:solidFill>
                <a:latin typeface="Average"/>
                <a:ea typeface="Average"/>
                <a:cs typeface="Average"/>
                <a:sym typeface="Average"/>
              </a:rPr>
              <a:t>ሙሴ ነቢይ </a:t>
            </a:r>
            <a:r>
              <a:rPr lang="am" sz="2300">
                <a:solidFill>
                  <a:srgbClr val="FFFF00"/>
                </a:solidFill>
                <a:latin typeface="Average"/>
                <a:ea typeface="Average"/>
                <a:cs typeface="Average"/>
                <a:sym typeface="Average"/>
              </a:rPr>
              <a:t>አመ ሕዘቡሁ ቄስሉ፡ ተአምረ ገብረ ለአርዌ ምድር በምስሉ፡ እምዝኒ የዓቢ ኃይለ ተአምርኪ ንግሥተ ኲሉ፡ ወኅበ ተተክለ ለዋሕድኪ መስቀሉ፡ ሠራዊተ ደዌ ወሞት ቀሪበ ኢይክሉ።</a:t>
            </a:r>
            <a:endParaRPr sz="2300">
              <a:solidFill>
                <a:schemeClr val="lt1"/>
              </a:solidFill>
              <a:latin typeface="Average"/>
              <a:ea typeface="Average"/>
              <a:cs typeface="Average"/>
              <a:sym typeface="Average"/>
            </a:endParaRPr>
          </a:p>
        </p:txBody>
      </p:sp>
      <p:sp>
        <p:nvSpPr>
          <p:cNvPr id="299" name="Google Shape;299;p48"/>
          <p:cNvSpPr txBox="1"/>
          <p:nvPr/>
        </p:nvSpPr>
        <p:spPr>
          <a:xfrm>
            <a:off x="5680725" y="396425"/>
            <a:ext cx="3347700" cy="4204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200">
              <a:solidFill>
                <a:srgbClr val="FFFF00"/>
              </a:solidFill>
              <a:latin typeface="Calibri"/>
              <a:ea typeface="Calibri"/>
              <a:cs typeface="Calibri"/>
              <a:sym typeface="Calibri"/>
            </a:endParaRPr>
          </a:p>
          <a:p>
            <a:pPr indent="-368300" lvl="0" marL="457200" rtl="0" algn="l">
              <a:lnSpc>
                <a:spcPct val="90000"/>
              </a:lnSpc>
              <a:spcBef>
                <a:spcPts val="0"/>
              </a:spcBef>
              <a:spcAft>
                <a:spcPts val="0"/>
              </a:spcAft>
              <a:buClr>
                <a:srgbClr val="FFFFFF"/>
              </a:buClr>
              <a:buSzPts val="2200"/>
              <a:buFont typeface="Average"/>
              <a:buChar char="❖"/>
            </a:pPr>
            <a:r>
              <a:rPr lang="am" sz="2200">
                <a:solidFill>
                  <a:srgbClr val="FFFFFF"/>
                </a:solidFill>
                <a:latin typeface="Average"/>
                <a:ea typeface="Average"/>
                <a:cs typeface="Average"/>
                <a:sym typeface="Average"/>
              </a:rPr>
              <a:t>When the people of the prophet Moses were bruised, </a:t>
            </a:r>
            <a:r>
              <a:rPr lang="am" sz="2200">
                <a:solidFill>
                  <a:srgbClr val="FFFFFF"/>
                </a:solidFill>
                <a:latin typeface="Average"/>
                <a:ea typeface="Average"/>
                <a:cs typeface="Average"/>
                <a:sym typeface="Average"/>
              </a:rPr>
              <a:t>he made a symbol of serpent.</a:t>
            </a:r>
            <a:r>
              <a:rPr lang="am" sz="2200">
                <a:solidFill>
                  <a:srgbClr val="FFFFFF"/>
                </a:solidFill>
                <a:latin typeface="Average"/>
                <a:ea typeface="Average"/>
                <a:cs typeface="Average"/>
                <a:sym typeface="Average"/>
              </a:rPr>
              <a:t> But your works are much more stronger than this, queen of all. Even when your sons cross was planted, soldiers of sin and death couldn't get close to him</a:t>
            </a:r>
            <a:endParaRPr sz="2200">
              <a:solidFill>
                <a:srgbClr val="FFFFFF"/>
              </a:solidFill>
              <a:latin typeface="Average"/>
              <a:ea typeface="Average"/>
              <a:cs typeface="Average"/>
              <a:sym typeface="Average"/>
            </a:endParaRPr>
          </a:p>
        </p:txBody>
      </p:sp>
      <p:sp>
        <p:nvSpPr>
          <p:cNvPr id="300" name="Google Shape;300;p48"/>
          <p:cNvSpPr txBox="1"/>
          <p:nvPr/>
        </p:nvSpPr>
        <p:spPr>
          <a:xfrm>
            <a:off x="2875050" y="253350"/>
            <a:ext cx="2905200" cy="4636800"/>
          </a:xfrm>
          <a:prstGeom prst="rect">
            <a:avLst/>
          </a:prstGeom>
          <a:noFill/>
          <a:ln>
            <a:noFill/>
          </a:ln>
        </p:spPr>
        <p:txBody>
          <a:bodyPr anchorCtr="0" anchor="ctr" bIns="91425" lIns="91425" spcFirstLastPara="1" rIns="91425" wrap="square" tIns="91425">
            <a:noAutofit/>
          </a:bodyPr>
          <a:lstStyle/>
          <a:p>
            <a:pPr indent="-374650" lvl="0" marL="457200" rtl="0" algn="l">
              <a:lnSpc>
                <a:spcPct val="90000"/>
              </a:lnSpc>
              <a:spcBef>
                <a:spcPts val="0"/>
              </a:spcBef>
              <a:spcAft>
                <a:spcPts val="0"/>
              </a:spcAft>
              <a:buClr>
                <a:srgbClr val="FFFFFF"/>
              </a:buClr>
              <a:buSzPts val="2300"/>
              <a:buFont typeface="Average"/>
              <a:buChar char="❖"/>
            </a:pPr>
            <a:r>
              <a:rPr lang="am" sz="2200">
                <a:solidFill>
                  <a:srgbClr val="FFFF00"/>
                </a:solidFill>
                <a:latin typeface="Average"/>
                <a:ea typeface="Average"/>
                <a:cs typeface="Average"/>
                <a:sym typeface="Average"/>
              </a:rPr>
              <a:t>musie nebīy ame hizebuhu qieselu, te’amire gebre le-arwie midri be-mislu, im-zinī yeAbī hayle te’amirikī nigiste kulu, we-habe te-tekle le-wahidkī mesqelu, serawīte dewie we-mot qerībe īyiklu</a:t>
            </a:r>
            <a:endParaRPr sz="2500">
              <a:solidFill>
                <a:srgbClr val="00FF00"/>
              </a:solidFill>
              <a:latin typeface="Average"/>
              <a:ea typeface="Average"/>
              <a:cs typeface="Average"/>
              <a:sym typeface="Averag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9"/>
          <p:cNvSpPr txBox="1"/>
          <p:nvPr/>
        </p:nvSpPr>
        <p:spPr>
          <a:xfrm>
            <a:off x="273950" y="1116525"/>
            <a:ext cx="2816700" cy="3490800"/>
          </a:xfrm>
          <a:prstGeom prst="rect">
            <a:avLst/>
          </a:prstGeom>
          <a:noFill/>
          <a:ln>
            <a:noFill/>
          </a:ln>
        </p:spPr>
        <p:txBody>
          <a:bodyPr anchorCtr="0" anchor="b" bIns="91425" lIns="91425" spcFirstLastPara="1" rIns="91425" wrap="square" tIns="91425">
            <a:noAutofit/>
          </a:bodyPr>
          <a:lstStyle/>
          <a:p>
            <a:pPr indent="0" lvl="0" marL="457200" rtl="0" algn="l">
              <a:lnSpc>
                <a:spcPct val="90000"/>
              </a:lnSpc>
              <a:spcBef>
                <a:spcPts val="0"/>
              </a:spcBef>
              <a:spcAft>
                <a:spcPts val="0"/>
              </a:spcAft>
              <a:buNone/>
            </a:pPr>
            <a:r>
              <a:rPr lang="am" sz="2000">
                <a:solidFill>
                  <a:schemeClr val="lt1"/>
                </a:solidFill>
                <a:latin typeface="Average"/>
                <a:ea typeface="Average"/>
                <a:cs typeface="Average"/>
                <a:sym typeface="Average"/>
              </a:rPr>
              <a:t>ፈሪሆትኪ ማርያም </a:t>
            </a:r>
            <a:r>
              <a:rPr lang="am" sz="2000">
                <a:solidFill>
                  <a:srgbClr val="FFFF00"/>
                </a:solidFill>
                <a:latin typeface="Average"/>
                <a:ea typeface="Average"/>
                <a:cs typeface="Average"/>
                <a:sym typeface="Average"/>
              </a:rPr>
              <a:t>ቀዳሜ ኲሉ ተዐውቆ፡ ወአፍቅሮትኪ ካዕበ መሠረተ ጥበብ ወአጠይቆ፡ ተአምረኪ እሴብሕ በቃለ መዝሙር ወመሰንቆ፡ ውስተ ተአምርኪ እግዝእትየ ለዘአብአ ናፍቆ፡ አፍትዎ መዊተ ወሲኦል አጽሐቆ።</a:t>
            </a:r>
            <a:endParaRPr sz="2300">
              <a:solidFill>
                <a:schemeClr val="lt1"/>
              </a:solidFill>
              <a:latin typeface="Average"/>
              <a:ea typeface="Average"/>
              <a:cs typeface="Average"/>
              <a:sym typeface="Average"/>
            </a:endParaRPr>
          </a:p>
        </p:txBody>
      </p:sp>
      <p:sp>
        <p:nvSpPr>
          <p:cNvPr id="306" name="Google Shape;306;p49"/>
          <p:cNvSpPr txBox="1"/>
          <p:nvPr/>
        </p:nvSpPr>
        <p:spPr>
          <a:xfrm>
            <a:off x="5352400" y="994825"/>
            <a:ext cx="3114000" cy="3422400"/>
          </a:xfrm>
          <a:prstGeom prst="rect">
            <a:avLst/>
          </a:prstGeom>
          <a:noFill/>
          <a:ln>
            <a:noFill/>
          </a:ln>
        </p:spPr>
        <p:txBody>
          <a:bodyPr anchorCtr="0" anchor="ctr" bIns="91425" lIns="91425" spcFirstLastPara="1" rIns="91425" wrap="square" tIns="91425">
            <a:noAutofit/>
          </a:bodyPr>
          <a:lstStyle/>
          <a:p>
            <a:pPr indent="0" lvl="0" marL="457200" rtl="0" algn="ctr">
              <a:lnSpc>
                <a:spcPct val="90000"/>
              </a:lnSpc>
              <a:spcBef>
                <a:spcPts val="0"/>
              </a:spcBef>
              <a:spcAft>
                <a:spcPts val="0"/>
              </a:spcAft>
              <a:buNone/>
            </a:pPr>
            <a:r>
              <a:t/>
            </a:r>
            <a:endParaRPr sz="1900">
              <a:solidFill>
                <a:srgbClr val="FFFF00"/>
              </a:solidFill>
              <a:latin typeface="Calibri"/>
              <a:ea typeface="Calibri"/>
              <a:cs typeface="Calibri"/>
              <a:sym typeface="Calibri"/>
            </a:endParaRPr>
          </a:p>
          <a:p>
            <a:pPr indent="-349250" lvl="0" marL="457200" rtl="0" algn="l">
              <a:lnSpc>
                <a:spcPct val="90000"/>
              </a:lnSpc>
              <a:spcBef>
                <a:spcPts val="0"/>
              </a:spcBef>
              <a:spcAft>
                <a:spcPts val="0"/>
              </a:spcAft>
              <a:buClr>
                <a:srgbClr val="FFFF00"/>
              </a:buClr>
              <a:buSzPts val="1900"/>
              <a:buFont typeface="Average"/>
              <a:buChar char="❖"/>
            </a:pPr>
            <a:r>
              <a:rPr lang="am" sz="1900">
                <a:solidFill>
                  <a:srgbClr val="FFFFFF"/>
                </a:solidFill>
                <a:latin typeface="Average"/>
                <a:ea typeface="Average"/>
                <a:cs typeface="Average"/>
                <a:sym typeface="Average"/>
              </a:rPr>
              <a:t>The fear of you, Mary, is the beginning of all knowledge and secondly your love is the foundation of wisdom and wonderment. I glorify your miracles by the sound of song and lyre.My Lady, he who brings doubt in your miracles, loves death and ponders on seoul. </a:t>
            </a:r>
            <a:endParaRPr sz="1900">
              <a:solidFill>
                <a:srgbClr val="FFFFFF"/>
              </a:solidFill>
              <a:latin typeface="Average"/>
              <a:ea typeface="Average"/>
              <a:cs typeface="Average"/>
              <a:sym typeface="Average"/>
            </a:endParaRPr>
          </a:p>
          <a:p>
            <a:pPr indent="0" lvl="0" marL="457200" rtl="0" algn="ctr">
              <a:lnSpc>
                <a:spcPct val="90000"/>
              </a:lnSpc>
              <a:spcBef>
                <a:spcPts val="0"/>
              </a:spcBef>
              <a:spcAft>
                <a:spcPts val="0"/>
              </a:spcAft>
              <a:buNone/>
            </a:pPr>
            <a:r>
              <a:t/>
            </a:r>
            <a:endParaRPr sz="1900">
              <a:solidFill>
                <a:srgbClr val="FFFFFF"/>
              </a:solidFill>
              <a:latin typeface="Average"/>
              <a:ea typeface="Average"/>
              <a:cs typeface="Average"/>
              <a:sym typeface="Average"/>
            </a:endParaRPr>
          </a:p>
          <a:p>
            <a:pPr indent="76200" lvl="0" marL="228600" rtl="0" algn="ctr">
              <a:lnSpc>
                <a:spcPct val="90000"/>
              </a:lnSpc>
              <a:spcBef>
                <a:spcPts val="0"/>
              </a:spcBef>
              <a:spcAft>
                <a:spcPts val="0"/>
              </a:spcAft>
              <a:buClr>
                <a:schemeClr val="dk1"/>
              </a:buClr>
              <a:buSzPts val="4800"/>
              <a:buFont typeface="Noto Sans Symbols"/>
              <a:buNone/>
            </a:pPr>
            <a:r>
              <a:t/>
            </a:r>
            <a:endParaRPr sz="2600">
              <a:solidFill>
                <a:srgbClr val="4A86E8"/>
              </a:solidFill>
              <a:latin typeface="Average"/>
              <a:ea typeface="Average"/>
              <a:cs typeface="Average"/>
              <a:sym typeface="Average"/>
            </a:endParaRPr>
          </a:p>
        </p:txBody>
      </p:sp>
      <p:sp>
        <p:nvSpPr>
          <p:cNvPr id="307" name="Google Shape;307;p49"/>
          <p:cNvSpPr txBox="1"/>
          <p:nvPr/>
        </p:nvSpPr>
        <p:spPr>
          <a:xfrm>
            <a:off x="2855300" y="387975"/>
            <a:ext cx="2775600" cy="4877400"/>
          </a:xfrm>
          <a:prstGeom prst="rect">
            <a:avLst/>
          </a:prstGeom>
          <a:noFill/>
          <a:ln>
            <a:noFill/>
          </a:ln>
        </p:spPr>
        <p:txBody>
          <a:bodyPr anchorCtr="0" anchor="ctr" bIns="91425" lIns="91425" spcFirstLastPara="1" rIns="91425" wrap="square" tIns="91425">
            <a:noAutofit/>
          </a:bodyPr>
          <a:lstStyle/>
          <a:p>
            <a:pPr indent="-349250" lvl="0" marL="457200" rtl="0" algn="l">
              <a:lnSpc>
                <a:spcPct val="90000"/>
              </a:lnSpc>
              <a:spcBef>
                <a:spcPts val="0"/>
              </a:spcBef>
              <a:spcAft>
                <a:spcPts val="0"/>
              </a:spcAft>
              <a:buClr>
                <a:srgbClr val="0000FF"/>
              </a:buClr>
              <a:buSzPts val="1900"/>
              <a:buFont typeface="Average"/>
              <a:buChar char="❖"/>
            </a:pPr>
            <a:r>
              <a:rPr lang="am" sz="1900">
                <a:solidFill>
                  <a:srgbClr val="FFFF00"/>
                </a:solidFill>
                <a:latin typeface="Average"/>
                <a:ea typeface="Average"/>
                <a:cs typeface="Average"/>
                <a:sym typeface="Average"/>
              </a:rPr>
              <a:t>ferīhotikī Maryam qedamie kulu te’awiqo, we-afqirotikī ka’ibe meserete Tibeb we-aTeyiqo  te’amrekī isiebih be-qale mezmur we-mesenqo, wiste te’amirikī Igzi’itiye leze-aba mewīte we-sīol le-tsihaqo</a:t>
            </a:r>
            <a:endParaRPr sz="1900">
              <a:solidFill>
                <a:srgbClr val="FFFF00"/>
              </a:solidFill>
              <a:latin typeface="Average"/>
              <a:ea typeface="Average"/>
              <a:cs typeface="Average"/>
              <a:sym typeface="Average"/>
            </a:endParaRPr>
          </a:p>
          <a:p>
            <a:pPr indent="0" lvl="0" marL="0" rtl="0" algn="l">
              <a:lnSpc>
                <a:spcPct val="90000"/>
              </a:lnSpc>
              <a:spcBef>
                <a:spcPts val="0"/>
              </a:spcBef>
              <a:spcAft>
                <a:spcPts val="0"/>
              </a:spcAft>
              <a:buNone/>
            </a:pPr>
            <a:r>
              <a:t/>
            </a:r>
            <a:endParaRPr sz="2600">
              <a:solidFill>
                <a:srgbClr val="FFFFFF"/>
              </a:solidFill>
              <a:latin typeface="Average"/>
              <a:ea typeface="Average"/>
              <a:cs typeface="Average"/>
              <a:sym typeface="Average"/>
            </a:endParaRPr>
          </a:p>
          <a:p>
            <a:pPr indent="0" lvl="0" marL="0" rtl="0" algn="ctr">
              <a:lnSpc>
                <a:spcPct val="90000"/>
              </a:lnSpc>
              <a:spcBef>
                <a:spcPts val="0"/>
              </a:spcBef>
              <a:spcAft>
                <a:spcPts val="0"/>
              </a:spcAft>
              <a:buNone/>
            </a:pPr>
            <a:r>
              <a:t/>
            </a:r>
            <a:endParaRPr sz="2600">
              <a:solidFill>
                <a:srgbClr val="00FF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0"/>
          <p:cNvSpPr txBox="1"/>
          <p:nvPr/>
        </p:nvSpPr>
        <p:spPr>
          <a:xfrm>
            <a:off x="446425" y="848800"/>
            <a:ext cx="3032100" cy="3293100"/>
          </a:xfrm>
          <a:prstGeom prst="rect">
            <a:avLst/>
          </a:prstGeom>
          <a:noFill/>
          <a:ln>
            <a:noFill/>
          </a:ln>
        </p:spPr>
        <p:txBody>
          <a:bodyPr anchorCtr="0" anchor="ctr" bIns="91425" lIns="91425" spcFirstLastPara="1" rIns="91425" wrap="square" tIns="91425">
            <a:noAutofit/>
          </a:bodyPr>
          <a:lstStyle/>
          <a:p>
            <a:pPr indent="-374650" lvl="0" marL="457200" rtl="0" algn="ctr">
              <a:lnSpc>
                <a:spcPct val="90000"/>
              </a:lnSpc>
              <a:spcBef>
                <a:spcPts val="0"/>
              </a:spcBef>
              <a:spcAft>
                <a:spcPts val="0"/>
              </a:spcAft>
              <a:buClr>
                <a:srgbClr val="2DBC25"/>
              </a:buClr>
              <a:buSzPts val="2300"/>
              <a:buChar char="❖"/>
            </a:pPr>
            <a:r>
              <a:rPr lang="am" sz="2300">
                <a:solidFill>
                  <a:schemeClr val="lt1"/>
                </a:solidFill>
              </a:rPr>
              <a:t>ምንተ ረከቡ </a:t>
            </a:r>
            <a:r>
              <a:rPr lang="am" sz="2300">
                <a:solidFill>
                  <a:srgbClr val="FFFF00"/>
                </a:solidFill>
              </a:rPr>
              <a:t>ካህናተ ሐሊባ ወሐላ፡ መንክራተ አምላክ ዘርእዪ እምሰኪኖን እስከ ገልገላ፡ ካህናተ ቤትኪሰ ማርያም ርግበ ገሊላ፡ እንዘ ይታአመኑ ለተአምርኪ ኃይላ፡ ያፈልሱ ደብረ ወይመልሑ ሠግላ።</a:t>
            </a:r>
            <a:endParaRPr sz="2300">
              <a:solidFill>
                <a:schemeClr val="lt1"/>
              </a:solidFill>
            </a:endParaRPr>
          </a:p>
        </p:txBody>
      </p:sp>
      <p:sp>
        <p:nvSpPr>
          <p:cNvPr id="313" name="Google Shape;313;p50"/>
          <p:cNvSpPr txBox="1"/>
          <p:nvPr/>
        </p:nvSpPr>
        <p:spPr>
          <a:xfrm>
            <a:off x="5399000" y="0"/>
            <a:ext cx="3179100" cy="4615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100">
              <a:solidFill>
                <a:srgbClr val="FFFF00"/>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100">
              <a:solidFill>
                <a:srgbClr val="FFFF00"/>
              </a:solidFill>
              <a:latin typeface="Calibri"/>
              <a:ea typeface="Calibri"/>
              <a:cs typeface="Calibri"/>
              <a:sym typeface="Calibri"/>
            </a:endParaRPr>
          </a:p>
          <a:p>
            <a:pPr indent="-361950" lvl="0" marL="457200" rtl="0" algn="l">
              <a:lnSpc>
                <a:spcPct val="90000"/>
              </a:lnSpc>
              <a:spcBef>
                <a:spcPts val="0"/>
              </a:spcBef>
              <a:spcAft>
                <a:spcPts val="0"/>
              </a:spcAft>
              <a:buClr>
                <a:srgbClr val="FFFFFF"/>
              </a:buClr>
              <a:buSzPts val="2100"/>
              <a:buFont typeface="Calibri"/>
              <a:buChar char="❖"/>
            </a:pPr>
            <a:r>
              <a:rPr lang="am" sz="2100">
                <a:solidFill>
                  <a:srgbClr val="FFFFFF"/>
                </a:solidFill>
                <a:latin typeface="Calibri"/>
                <a:ea typeface="Calibri"/>
                <a:cs typeface="Calibri"/>
                <a:sym typeface="Calibri"/>
              </a:rPr>
              <a:t>What did the Priests find, that saw the grace of God from f</a:t>
            </a:r>
            <a:r>
              <a:rPr lang="am" sz="2100">
                <a:solidFill>
                  <a:srgbClr val="FFFFFF"/>
                </a:solidFill>
                <a:latin typeface="Calibri"/>
                <a:ea typeface="Calibri"/>
                <a:cs typeface="Calibri"/>
                <a:sym typeface="Calibri"/>
              </a:rPr>
              <a:t>rom Shittim to Gilgal</a:t>
            </a:r>
            <a:r>
              <a:rPr lang="am" sz="2100">
                <a:solidFill>
                  <a:srgbClr val="FFFFFF"/>
                </a:solidFill>
                <a:latin typeface="Calibri"/>
                <a:ea typeface="Calibri"/>
                <a:cs typeface="Calibri"/>
                <a:sym typeface="Calibri"/>
              </a:rPr>
              <a:t>. O Mary dove of Gelila, Because the priests of your house believed in the strengths of your works, they move mountains and cut down brunches</a:t>
            </a:r>
            <a:endParaRPr sz="2100">
              <a:solidFill>
                <a:srgbClr val="FFFFFF"/>
              </a:solidFill>
              <a:latin typeface="Calibri"/>
              <a:ea typeface="Calibri"/>
              <a:cs typeface="Calibri"/>
              <a:sym typeface="Calibri"/>
            </a:endParaRPr>
          </a:p>
          <a:p>
            <a:pPr indent="76200" lvl="0" marL="228600" rtl="0" algn="ctr">
              <a:lnSpc>
                <a:spcPct val="90000"/>
              </a:lnSpc>
              <a:spcBef>
                <a:spcPts val="0"/>
              </a:spcBef>
              <a:spcAft>
                <a:spcPts val="0"/>
              </a:spcAft>
              <a:buClr>
                <a:schemeClr val="dk1"/>
              </a:buClr>
              <a:buSzPts val="4800"/>
              <a:buFont typeface="Noto Sans Symbols"/>
              <a:buNone/>
            </a:pPr>
            <a:r>
              <a:t/>
            </a:r>
            <a:endParaRPr sz="2600">
              <a:solidFill>
                <a:srgbClr val="4A86E8"/>
              </a:solidFill>
              <a:latin typeface="Calibri"/>
              <a:ea typeface="Calibri"/>
              <a:cs typeface="Calibri"/>
              <a:sym typeface="Calibri"/>
            </a:endParaRPr>
          </a:p>
        </p:txBody>
      </p:sp>
      <p:sp>
        <p:nvSpPr>
          <p:cNvPr id="314" name="Google Shape;314;p50"/>
          <p:cNvSpPr txBox="1"/>
          <p:nvPr/>
        </p:nvSpPr>
        <p:spPr>
          <a:xfrm>
            <a:off x="3109900" y="477550"/>
            <a:ext cx="2961900" cy="37407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Calibri"/>
              <a:buChar char="❖"/>
            </a:pPr>
            <a:r>
              <a:rPr lang="am" sz="2100">
                <a:solidFill>
                  <a:srgbClr val="FFFF00"/>
                </a:solidFill>
                <a:latin typeface="Calibri"/>
                <a:ea typeface="Calibri"/>
                <a:cs typeface="Calibri"/>
                <a:sym typeface="Calibri"/>
              </a:rPr>
              <a:t>minte rekebu kahinate halība we-hala, menkirate Amlak ze-ri’iyu im-sekīnon iske gelgela, kahinate bietkīse Maryam regbe gelīla, inze yita’amenu le-te’amrikī hayla, yafelsu debre we-yimelihu segla.</a:t>
            </a:r>
            <a:endParaRPr sz="2500">
              <a:solidFill>
                <a:srgbClr val="00FF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1"/>
          <p:cNvSpPr txBox="1"/>
          <p:nvPr/>
        </p:nvSpPr>
        <p:spPr>
          <a:xfrm>
            <a:off x="472950" y="815800"/>
            <a:ext cx="2591400" cy="4143300"/>
          </a:xfrm>
          <a:prstGeom prst="rect">
            <a:avLst/>
          </a:prstGeom>
          <a:noFill/>
          <a:ln>
            <a:noFill/>
          </a:ln>
        </p:spPr>
        <p:txBody>
          <a:bodyPr anchorCtr="0" anchor="ctr" bIns="91425" lIns="91425" spcFirstLastPara="1" rIns="91425" wrap="square" tIns="91425">
            <a:noAutofit/>
          </a:bodyPr>
          <a:lstStyle/>
          <a:p>
            <a:pPr indent="-361950" lvl="0" marL="457200" rtl="0" algn="ctr">
              <a:lnSpc>
                <a:spcPct val="90000"/>
              </a:lnSpc>
              <a:spcBef>
                <a:spcPts val="0"/>
              </a:spcBef>
              <a:spcAft>
                <a:spcPts val="0"/>
              </a:spcAft>
              <a:buClr>
                <a:srgbClr val="2DBC25"/>
              </a:buClr>
              <a:buSzPts val="2100"/>
              <a:buFont typeface="Average"/>
              <a:buChar char="❖"/>
            </a:pPr>
            <a:r>
              <a:rPr lang="am" sz="2100">
                <a:solidFill>
                  <a:schemeClr val="lt1"/>
                </a:solidFill>
                <a:latin typeface="Average"/>
                <a:ea typeface="Average"/>
                <a:cs typeface="Average"/>
                <a:sym typeface="Average"/>
              </a:rPr>
              <a:t>ይቴክዝ ዐብድ </a:t>
            </a:r>
            <a:r>
              <a:rPr lang="am" sz="2100">
                <a:solidFill>
                  <a:srgbClr val="FFFF00"/>
                </a:solidFill>
                <a:latin typeface="Average"/>
                <a:ea typeface="Average"/>
                <a:cs typeface="Average"/>
                <a:sym typeface="Average"/>
              </a:rPr>
              <a:t>ሶበ ልበ ጥበብ ውኅዶ፡ በኢያእምሮቱ አብዝኅ ሕማመ ዘይፈደፍዶ፡ ብፁዕሰ ለፍቅርኪ ዘይፀምዶ፡ በቅድመ ሥዕልኪ እግዝእትየ ለለጊዜ ያነሥእ እዶ፡ ተስፋሁ ይረክብ ወይፌጽም መፍቅዶ።</a:t>
            </a:r>
            <a:endParaRPr sz="2100">
              <a:solidFill>
                <a:schemeClr val="lt1"/>
              </a:solidFill>
              <a:latin typeface="Average"/>
              <a:ea typeface="Average"/>
              <a:cs typeface="Average"/>
              <a:sym typeface="Average"/>
            </a:endParaRPr>
          </a:p>
          <a:p>
            <a:pPr indent="76200" lvl="0" marL="228600" rtl="0" algn="ctr">
              <a:lnSpc>
                <a:spcPct val="90000"/>
              </a:lnSpc>
              <a:spcBef>
                <a:spcPts val="0"/>
              </a:spcBef>
              <a:spcAft>
                <a:spcPts val="0"/>
              </a:spcAft>
              <a:buNone/>
            </a:pPr>
            <a:r>
              <a:t/>
            </a:r>
            <a:endParaRPr sz="2500">
              <a:solidFill>
                <a:schemeClr val="lt1"/>
              </a:solidFill>
            </a:endParaRPr>
          </a:p>
        </p:txBody>
      </p:sp>
      <p:sp>
        <p:nvSpPr>
          <p:cNvPr id="320" name="Google Shape;320;p51"/>
          <p:cNvSpPr txBox="1"/>
          <p:nvPr/>
        </p:nvSpPr>
        <p:spPr>
          <a:xfrm>
            <a:off x="5541450" y="298475"/>
            <a:ext cx="3223500" cy="43875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0"/>
              </a:spcBef>
              <a:spcAft>
                <a:spcPts val="0"/>
              </a:spcAft>
              <a:buNone/>
            </a:pPr>
            <a:r>
              <a:t/>
            </a:r>
            <a:endParaRPr sz="1900">
              <a:solidFill>
                <a:srgbClr val="FFFF00"/>
              </a:solidFill>
              <a:latin typeface="Calibri"/>
              <a:ea typeface="Calibri"/>
              <a:cs typeface="Calibri"/>
              <a:sym typeface="Calibri"/>
            </a:endParaRPr>
          </a:p>
          <a:p>
            <a:pPr indent="-349250" lvl="0" marL="457200" rtl="0" algn="l">
              <a:lnSpc>
                <a:spcPct val="90000"/>
              </a:lnSpc>
              <a:spcBef>
                <a:spcPts val="0"/>
              </a:spcBef>
              <a:spcAft>
                <a:spcPts val="0"/>
              </a:spcAft>
              <a:buClr>
                <a:srgbClr val="FFFFFF"/>
              </a:buClr>
              <a:buSzPts val="1900"/>
              <a:buFont typeface="Average"/>
              <a:buChar char="❖"/>
            </a:pPr>
            <a:r>
              <a:rPr lang="am" sz="1900">
                <a:solidFill>
                  <a:srgbClr val="FFFFFF"/>
                </a:solidFill>
                <a:latin typeface="Average"/>
                <a:ea typeface="Average"/>
                <a:cs typeface="Average"/>
                <a:sym typeface="Average"/>
              </a:rPr>
              <a:t>The foolish man becomes sad because he is deprived of a wisdomful heart. Even without knowing he is full of sickness, but he who holds on to your love is blessed. O Our Mother the person that constantly kneels before your picture and raises his hands, gets his wishes granted and fulfills his pleasures</a:t>
            </a:r>
            <a:endParaRPr sz="1900">
              <a:solidFill>
                <a:srgbClr val="FFFFFF"/>
              </a:solidFill>
              <a:latin typeface="Average"/>
              <a:ea typeface="Average"/>
              <a:cs typeface="Average"/>
              <a:sym typeface="Average"/>
            </a:endParaRPr>
          </a:p>
        </p:txBody>
      </p:sp>
      <p:sp>
        <p:nvSpPr>
          <p:cNvPr id="321" name="Google Shape;321;p51"/>
          <p:cNvSpPr txBox="1"/>
          <p:nvPr/>
        </p:nvSpPr>
        <p:spPr>
          <a:xfrm>
            <a:off x="2961650" y="815800"/>
            <a:ext cx="2818500" cy="39918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Average"/>
              <a:buChar char="❖"/>
            </a:pPr>
            <a:r>
              <a:rPr lang="am" sz="2100">
                <a:solidFill>
                  <a:srgbClr val="FFFF00"/>
                </a:solidFill>
                <a:latin typeface="Average"/>
                <a:ea typeface="Average"/>
                <a:cs typeface="Average"/>
                <a:sym typeface="Average"/>
              </a:rPr>
              <a:t>yitiekiz abid sobe libe Tibeb wihido, be-īya’imirotu abzih himame ze-yifedfido, bitsu’ise le-fiqrikī ze-yistemido, be-qidme si’iliki Igzi’itiye  lele-gīzie yanesi ido, tesfahu yirekib we-yifiestim mefqido.</a:t>
            </a:r>
            <a:endParaRPr sz="2100">
              <a:solidFill>
                <a:srgbClr val="FFFF00"/>
              </a:solidFill>
              <a:latin typeface="Average"/>
              <a:ea typeface="Average"/>
              <a:cs typeface="Average"/>
              <a:sym typeface="Average"/>
            </a:endParaRPr>
          </a:p>
          <a:p>
            <a:pPr indent="0" lvl="0" marL="457200" rtl="0" algn="l">
              <a:lnSpc>
                <a:spcPct val="90000"/>
              </a:lnSpc>
              <a:spcBef>
                <a:spcPts val="0"/>
              </a:spcBef>
              <a:spcAft>
                <a:spcPts val="0"/>
              </a:spcAft>
              <a:buNone/>
            </a:pPr>
            <a:r>
              <a:t/>
            </a:r>
            <a:endParaRPr sz="2100">
              <a:solidFill>
                <a:srgbClr val="00FF00"/>
              </a:solidFill>
              <a:latin typeface="Average"/>
              <a:ea typeface="Average"/>
              <a:cs typeface="Average"/>
              <a:sym typeface="Averag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2"/>
          <p:cNvSpPr txBox="1"/>
          <p:nvPr/>
        </p:nvSpPr>
        <p:spPr>
          <a:xfrm>
            <a:off x="160925" y="262475"/>
            <a:ext cx="3152100" cy="4254300"/>
          </a:xfrm>
          <a:prstGeom prst="rect">
            <a:avLst/>
          </a:prstGeom>
          <a:noFill/>
          <a:ln>
            <a:noFill/>
          </a:ln>
        </p:spPr>
        <p:txBody>
          <a:bodyPr anchorCtr="0" anchor="ctr" bIns="91425" lIns="91425" spcFirstLastPara="1" rIns="91425" wrap="square" tIns="91425">
            <a:noAutofit/>
          </a:bodyPr>
          <a:lstStyle/>
          <a:p>
            <a:pPr indent="-69850" lvl="0" marL="228600" rtl="0" algn="ctr">
              <a:lnSpc>
                <a:spcPct val="90000"/>
              </a:lnSpc>
              <a:spcBef>
                <a:spcPts val="0"/>
              </a:spcBef>
              <a:spcAft>
                <a:spcPts val="0"/>
              </a:spcAft>
              <a:buClr>
                <a:srgbClr val="2DBC25"/>
              </a:buClr>
              <a:buSzPts val="2300"/>
              <a:buFont typeface="Noto Sans Symbols"/>
              <a:buChar char="❖"/>
            </a:pPr>
            <a:r>
              <a:rPr lang="am" sz="2300">
                <a:solidFill>
                  <a:schemeClr val="lt1"/>
                </a:solidFill>
              </a:rPr>
              <a:t>ዕቀብኒ በተአምርኪ </a:t>
            </a:r>
            <a:r>
              <a:rPr lang="am" sz="2300">
                <a:solidFill>
                  <a:srgbClr val="FFFF00"/>
                </a:solidFill>
              </a:rPr>
              <a:t>ወአድኅንኒ እምማቴ፡ ከመ አድኃኖ ወልድኪ ለዮናስ ወልደ አማቴ፡ መዋዕለ ዕረፍት አንቲ ማርያም ጰንጠቆስቴ፡ እምኃይለ ድካም ያፀንዕ መዋቴ፡ ኅብስት ስብሐትኪ ወፍቅርኪ ስቴ።</a:t>
            </a:r>
            <a:endParaRPr sz="2300">
              <a:solidFill>
                <a:schemeClr val="lt1"/>
              </a:solidFill>
            </a:endParaRPr>
          </a:p>
        </p:txBody>
      </p:sp>
      <p:sp>
        <p:nvSpPr>
          <p:cNvPr id="327" name="Google Shape;327;p52"/>
          <p:cNvSpPr txBox="1"/>
          <p:nvPr/>
        </p:nvSpPr>
        <p:spPr>
          <a:xfrm>
            <a:off x="5800125" y="262475"/>
            <a:ext cx="3063600" cy="44985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0"/>
              </a:spcBef>
              <a:spcAft>
                <a:spcPts val="0"/>
              </a:spcAft>
              <a:buNone/>
            </a:pPr>
            <a:r>
              <a:t/>
            </a:r>
            <a:endParaRPr sz="2100">
              <a:solidFill>
                <a:srgbClr val="FFFFFF"/>
              </a:solidFill>
              <a:latin typeface="Calibri"/>
              <a:ea typeface="Calibri"/>
              <a:cs typeface="Calibri"/>
              <a:sym typeface="Calibri"/>
            </a:endParaRPr>
          </a:p>
          <a:p>
            <a:pPr indent="-361950" lvl="0" marL="457200" rtl="0" algn="l">
              <a:lnSpc>
                <a:spcPct val="90000"/>
              </a:lnSpc>
              <a:spcBef>
                <a:spcPts val="0"/>
              </a:spcBef>
              <a:spcAft>
                <a:spcPts val="0"/>
              </a:spcAft>
              <a:buClr>
                <a:srgbClr val="FFFFFF"/>
              </a:buClr>
              <a:buSzPts val="2100"/>
              <a:buFont typeface="Calibri"/>
              <a:buChar char="❖"/>
            </a:pPr>
            <a:r>
              <a:rPr lang="am" sz="2100">
                <a:solidFill>
                  <a:srgbClr val="FFFFFF"/>
                </a:solidFill>
                <a:latin typeface="Calibri"/>
                <a:ea typeface="Calibri"/>
                <a:cs typeface="Calibri"/>
                <a:sym typeface="Calibri"/>
              </a:rPr>
              <a:t>Defend me through you Holy works and heal me from cowardliness, the way your Son saved Jonah , O Mary full of Holy spirit, you are the rest of days, it helps the person against the strength of fatigue, the bread of your praise and the drink of your love</a:t>
            </a:r>
            <a:endParaRPr sz="2100">
              <a:solidFill>
                <a:srgbClr val="FFFFFF"/>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100">
              <a:solidFill>
                <a:srgbClr val="FFFFFF"/>
              </a:solidFill>
              <a:latin typeface="Calibri"/>
              <a:ea typeface="Calibri"/>
              <a:cs typeface="Calibri"/>
              <a:sym typeface="Calibri"/>
            </a:endParaRPr>
          </a:p>
        </p:txBody>
      </p:sp>
      <p:sp>
        <p:nvSpPr>
          <p:cNvPr id="328" name="Google Shape;328;p52"/>
          <p:cNvSpPr txBox="1"/>
          <p:nvPr/>
        </p:nvSpPr>
        <p:spPr>
          <a:xfrm>
            <a:off x="3113950" y="457650"/>
            <a:ext cx="2875200" cy="47388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0000FF"/>
              </a:buClr>
              <a:buSzPts val="2100"/>
              <a:buFont typeface="Calibri"/>
              <a:buChar char="❖"/>
            </a:pPr>
            <a:r>
              <a:rPr lang="am" sz="2100">
                <a:solidFill>
                  <a:srgbClr val="FFFF00"/>
                </a:solidFill>
                <a:latin typeface="Calibri"/>
                <a:ea typeface="Calibri"/>
                <a:cs typeface="Calibri"/>
                <a:sym typeface="Calibri"/>
              </a:rPr>
              <a:t>iqebinī bete’amirikī we-adininī  im-matie, kem adhano weldikī le-yonas welde amatie, mewaile ireft antī Maryam penTeqostie, im-hayla dikam yasteni’i mewatie, hibist sibhatikī we-fiqrikī sitie.</a:t>
            </a:r>
            <a:r>
              <a:rPr lang="am" sz="2300">
                <a:solidFill>
                  <a:srgbClr val="FFFFFF"/>
                </a:solidFill>
                <a:latin typeface="Calibri"/>
                <a:ea typeface="Calibri"/>
                <a:cs typeface="Calibri"/>
                <a:sym typeface="Calibri"/>
              </a:rPr>
              <a:t> </a:t>
            </a:r>
            <a:endParaRPr sz="23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3"/>
          <p:cNvSpPr txBox="1"/>
          <p:nvPr/>
        </p:nvSpPr>
        <p:spPr>
          <a:xfrm>
            <a:off x="124600" y="0"/>
            <a:ext cx="2899800" cy="5253600"/>
          </a:xfrm>
          <a:prstGeom prst="rect">
            <a:avLst/>
          </a:prstGeom>
          <a:noFill/>
          <a:ln>
            <a:noFill/>
          </a:ln>
        </p:spPr>
        <p:txBody>
          <a:bodyPr anchorCtr="0" anchor="ctr" bIns="91425" lIns="91425" spcFirstLastPara="1" rIns="91425" wrap="square" tIns="91425">
            <a:noAutofit/>
          </a:bodyPr>
          <a:lstStyle/>
          <a:p>
            <a:pPr indent="-374650" lvl="0" marL="457200" rtl="0" algn="ctr">
              <a:lnSpc>
                <a:spcPct val="90000"/>
              </a:lnSpc>
              <a:spcBef>
                <a:spcPts val="0"/>
              </a:spcBef>
              <a:spcAft>
                <a:spcPts val="0"/>
              </a:spcAft>
              <a:buClr>
                <a:srgbClr val="2DBC25"/>
              </a:buClr>
              <a:buSzPts val="2300"/>
              <a:buFont typeface="Average"/>
              <a:buChar char="❖"/>
            </a:pPr>
            <a:r>
              <a:rPr lang="am" sz="2300">
                <a:solidFill>
                  <a:schemeClr val="lt1"/>
                </a:solidFill>
                <a:latin typeface="Average"/>
                <a:ea typeface="Average"/>
                <a:cs typeface="Average"/>
                <a:sym typeface="Average"/>
              </a:rPr>
              <a:t>ሴስዩኒ ማርያም </a:t>
            </a:r>
            <a:r>
              <a:rPr lang="am" sz="2300">
                <a:solidFill>
                  <a:srgbClr val="FFFF00"/>
                </a:solidFill>
                <a:latin typeface="Average"/>
                <a:ea typeface="Average"/>
                <a:cs typeface="Average"/>
                <a:sym typeface="Average"/>
              </a:rPr>
              <a:t>ለፀማድኪ ዓሳብ፡ ኅብስተ አእምሮ ሠናይ ወወይነ ጥበብ፡ እመኒ ፈድፈደ ኃጢአትየ እምሕዝብ፡ ተዘከሪ እግዝእትየ በርኅራኄኪ ዕፁብ:: ከመ አስትይኪዮ ማየ ለጽሙዕ ከልብ</a:t>
            </a:r>
            <a:endParaRPr sz="2300">
              <a:solidFill>
                <a:schemeClr val="lt1"/>
              </a:solidFill>
              <a:latin typeface="Average"/>
              <a:ea typeface="Average"/>
              <a:cs typeface="Average"/>
              <a:sym typeface="Average"/>
            </a:endParaRPr>
          </a:p>
        </p:txBody>
      </p:sp>
      <p:sp>
        <p:nvSpPr>
          <p:cNvPr id="334" name="Google Shape;334;p53"/>
          <p:cNvSpPr txBox="1"/>
          <p:nvPr/>
        </p:nvSpPr>
        <p:spPr>
          <a:xfrm>
            <a:off x="5859028" y="332699"/>
            <a:ext cx="2943900" cy="4588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100">
              <a:solidFill>
                <a:srgbClr val="FFFF00"/>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100">
              <a:solidFill>
                <a:srgbClr val="FFFF00"/>
              </a:solidFill>
              <a:latin typeface="Calibri"/>
              <a:ea typeface="Calibri"/>
              <a:cs typeface="Calibri"/>
              <a:sym typeface="Calibri"/>
            </a:endParaRPr>
          </a:p>
          <a:p>
            <a:pPr indent="-355600" lvl="0" marL="457200" rtl="0" algn="l">
              <a:lnSpc>
                <a:spcPct val="90000"/>
              </a:lnSpc>
              <a:spcBef>
                <a:spcPts val="0"/>
              </a:spcBef>
              <a:spcAft>
                <a:spcPts val="0"/>
              </a:spcAft>
              <a:buClr>
                <a:srgbClr val="FFFFFF"/>
              </a:buClr>
              <a:buSzPts val="2000"/>
              <a:buFont typeface="Average"/>
              <a:buChar char="❖"/>
            </a:pPr>
            <a:r>
              <a:rPr lang="am" sz="2000">
                <a:solidFill>
                  <a:srgbClr val="FFFFFF"/>
                </a:solidFill>
                <a:latin typeface="Average"/>
                <a:ea typeface="Average"/>
                <a:cs typeface="Average"/>
                <a:sym typeface="Average"/>
              </a:rPr>
              <a:t>O Mary feed me, the bread of understanding and the wine of wisdom [for I am] your devoted reward (servant). Even though my sins are greater than all people, remember me, my Lady, by your great compassion, as you quenched the thirst of the dog.</a:t>
            </a:r>
            <a:endParaRPr sz="20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t/>
            </a:r>
            <a:endParaRPr sz="2000">
              <a:solidFill>
                <a:srgbClr val="FFFFFF"/>
              </a:solidFill>
              <a:latin typeface="Average"/>
              <a:ea typeface="Average"/>
              <a:cs typeface="Average"/>
              <a:sym typeface="Average"/>
            </a:endParaRPr>
          </a:p>
        </p:txBody>
      </p:sp>
      <p:sp>
        <p:nvSpPr>
          <p:cNvPr id="335" name="Google Shape;335;p53"/>
          <p:cNvSpPr txBox="1"/>
          <p:nvPr/>
        </p:nvSpPr>
        <p:spPr>
          <a:xfrm>
            <a:off x="3094813" y="1203800"/>
            <a:ext cx="2764200" cy="31776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FFFFFF"/>
              </a:buClr>
              <a:buSzPts val="2100"/>
              <a:buFont typeface="Average"/>
              <a:buChar char="❖"/>
            </a:pPr>
            <a:r>
              <a:rPr lang="am" sz="2100">
                <a:solidFill>
                  <a:srgbClr val="FFFF00"/>
                </a:solidFill>
                <a:latin typeface="Average"/>
                <a:ea typeface="Average"/>
                <a:cs typeface="Average"/>
                <a:sym typeface="Average"/>
              </a:rPr>
              <a:t>siesiyunī Maryam le-tsemadikī Asab, hibiste a’imro senay we-weyne Tibeb, imenī fedfede haTīatiye im-hizb, tezekeri Igzi’itiye </a:t>
            </a:r>
            <a:r>
              <a:rPr lang="am" sz="2100">
                <a:solidFill>
                  <a:srgbClr val="FFFF00"/>
                </a:solidFill>
                <a:latin typeface="Average"/>
                <a:ea typeface="Average"/>
                <a:cs typeface="Average"/>
                <a:sym typeface="Average"/>
              </a:rPr>
              <a:t>berihrahiekī istub, keme astekiyo maye lestimu’i kelb.</a:t>
            </a:r>
            <a:endParaRPr sz="2100">
              <a:solidFill>
                <a:srgbClr val="FFFFFF"/>
              </a:solidFill>
              <a:latin typeface="Average"/>
              <a:ea typeface="Average"/>
              <a:cs typeface="Average"/>
              <a:sym typeface="Average"/>
            </a:endParaRPr>
          </a:p>
          <a:p>
            <a:pPr indent="76200" lvl="0" marL="228600" rtl="0" algn="ctr">
              <a:lnSpc>
                <a:spcPct val="90000"/>
              </a:lnSpc>
              <a:spcBef>
                <a:spcPts val="0"/>
              </a:spcBef>
              <a:spcAft>
                <a:spcPts val="0"/>
              </a:spcAft>
              <a:buNone/>
            </a:pPr>
            <a:r>
              <a:t/>
            </a:r>
            <a:endParaRPr sz="2300">
              <a:solidFill>
                <a:srgbClr val="00FF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4"/>
          <p:cNvSpPr txBox="1"/>
          <p:nvPr/>
        </p:nvSpPr>
        <p:spPr>
          <a:xfrm>
            <a:off x="304800" y="216926"/>
            <a:ext cx="2885100" cy="4847100"/>
          </a:xfrm>
          <a:prstGeom prst="rect">
            <a:avLst/>
          </a:prstGeom>
          <a:noFill/>
          <a:ln>
            <a:noFill/>
          </a:ln>
        </p:spPr>
        <p:txBody>
          <a:bodyPr anchorCtr="0" anchor="ctr" bIns="91425" lIns="91425" spcFirstLastPara="1" rIns="91425" wrap="square" tIns="91425">
            <a:noAutofit/>
          </a:bodyPr>
          <a:lstStyle/>
          <a:p>
            <a:pPr indent="-368300" lvl="0" marL="457200" rtl="0" algn="ctr">
              <a:lnSpc>
                <a:spcPct val="90000"/>
              </a:lnSpc>
              <a:spcBef>
                <a:spcPts val="0"/>
              </a:spcBef>
              <a:spcAft>
                <a:spcPts val="0"/>
              </a:spcAft>
              <a:buClr>
                <a:srgbClr val="2DBC25"/>
              </a:buClr>
              <a:buSzPts val="2200"/>
              <a:buFont typeface="Average"/>
              <a:buChar char="❖"/>
            </a:pPr>
            <a:r>
              <a:rPr lang="am" sz="2200">
                <a:solidFill>
                  <a:schemeClr val="lt1"/>
                </a:solidFill>
                <a:latin typeface="Average"/>
                <a:ea typeface="Average"/>
                <a:cs typeface="Average"/>
                <a:sym typeface="Average"/>
              </a:rPr>
              <a:t>አፍጣኒተ ረድኤት </a:t>
            </a:r>
            <a:r>
              <a:rPr lang="am" sz="2200">
                <a:solidFill>
                  <a:srgbClr val="FFFF00"/>
                </a:solidFill>
                <a:latin typeface="Average"/>
                <a:ea typeface="Average"/>
                <a:cs typeface="Average"/>
                <a:sym typeface="Average"/>
              </a:rPr>
              <a:t>ማርያም በጊዜ ምንዳቤ ወዐፀባ፡ ለዓይን እምቀራንባ፡ እንቲ ውእቱ ረዳኢት ያዕቆብ በቤተ ላባ፡ በኲሉ ሕሊናሃ ወበኲሉ አልባባ፡ ዘኢታፈቅረኪ ነፍስ ትሠሮ እምሕዝባ።</a:t>
            </a:r>
            <a:endParaRPr sz="2200">
              <a:solidFill>
                <a:schemeClr val="lt1"/>
              </a:solidFill>
              <a:latin typeface="Average"/>
              <a:ea typeface="Average"/>
              <a:cs typeface="Average"/>
              <a:sym typeface="Average"/>
            </a:endParaRPr>
          </a:p>
        </p:txBody>
      </p:sp>
      <p:sp>
        <p:nvSpPr>
          <p:cNvPr id="341" name="Google Shape;341;p54"/>
          <p:cNvSpPr txBox="1"/>
          <p:nvPr/>
        </p:nvSpPr>
        <p:spPr>
          <a:xfrm>
            <a:off x="5441950" y="467600"/>
            <a:ext cx="3438600" cy="4215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300">
              <a:solidFill>
                <a:srgbClr val="FFFF00"/>
              </a:solidFill>
              <a:latin typeface="Calibri"/>
              <a:ea typeface="Calibri"/>
              <a:cs typeface="Calibri"/>
              <a:sym typeface="Calibri"/>
            </a:endParaRPr>
          </a:p>
          <a:p>
            <a:pPr indent="-361950" lvl="0" marL="457200" rtl="0" algn="l">
              <a:lnSpc>
                <a:spcPct val="90000"/>
              </a:lnSpc>
              <a:spcBef>
                <a:spcPts val="0"/>
              </a:spcBef>
              <a:spcAft>
                <a:spcPts val="0"/>
              </a:spcAft>
              <a:buClr>
                <a:srgbClr val="FFFFFF"/>
              </a:buClr>
              <a:buSzPts val="2100"/>
              <a:buFont typeface="Average"/>
              <a:buChar char="❖"/>
            </a:pPr>
            <a:r>
              <a:rPr lang="am" sz="2100">
                <a:solidFill>
                  <a:srgbClr val="FFFFFF"/>
                </a:solidFill>
                <a:latin typeface="Average"/>
                <a:ea typeface="Average"/>
                <a:cs typeface="Average"/>
                <a:sym typeface="Average"/>
              </a:rPr>
              <a:t>The fast reliever Mary, during the time of my problems and needs, from lashes to the eye, you are the solution of jacob in the house of laba, with all your mind and heart, may the soul that doesn't love you be casted away from its people</a:t>
            </a:r>
            <a:endParaRPr sz="2100">
              <a:solidFill>
                <a:srgbClr val="FFFFFF"/>
              </a:solidFill>
              <a:latin typeface="Average"/>
              <a:ea typeface="Average"/>
              <a:cs typeface="Average"/>
              <a:sym typeface="Average"/>
            </a:endParaRPr>
          </a:p>
          <a:p>
            <a:pPr indent="76200" lvl="0" marL="228600" rtl="0" algn="ctr">
              <a:lnSpc>
                <a:spcPct val="90000"/>
              </a:lnSpc>
              <a:spcBef>
                <a:spcPts val="0"/>
              </a:spcBef>
              <a:spcAft>
                <a:spcPts val="0"/>
              </a:spcAft>
              <a:buClr>
                <a:schemeClr val="dk1"/>
              </a:buClr>
              <a:buSzPts val="4800"/>
              <a:buFont typeface="Noto Sans Symbols"/>
              <a:buNone/>
            </a:pPr>
            <a:r>
              <a:t/>
            </a:r>
            <a:endParaRPr sz="2100">
              <a:solidFill>
                <a:srgbClr val="4A86E8"/>
              </a:solidFill>
              <a:latin typeface="Average"/>
              <a:ea typeface="Average"/>
              <a:cs typeface="Average"/>
              <a:sym typeface="Average"/>
            </a:endParaRPr>
          </a:p>
        </p:txBody>
      </p:sp>
      <p:sp>
        <p:nvSpPr>
          <p:cNvPr id="342" name="Google Shape;342;p54"/>
          <p:cNvSpPr txBox="1"/>
          <p:nvPr/>
        </p:nvSpPr>
        <p:spPr>
          <a:xfrm>
            <a:off x="3040700" y="825750"/>
            <a:ext cx="2885100" cy="4523700"/>
          </a:xfrm>
          <a:prstGeom prst="rect">
            <a:avLst/>
          </a:prstGeom>
          <a:noFill/>
          <a:ln>
            <a:noFill/>
          </a:ln>
        </p:spPr>
        <p:txBody>
          <a:bodyPr anchorCtr="0" anchor="ctr" bIns="91425" lIns="91425" spcFirstLastPara="1" rIns="91425" wrap="square" tIns="91425">
            <a:noAutofit/>
          </a:bodyPr>
          <a:lstStyle/>
          <a:p>
            <a:pPr indent="-368300" lvl="0" marL="457200" rtl="0" algn="l">
              <a:lnSpc>
                <a:spcPct val="90000"/>
              </a:lnSpc>
              <a:spcBef>
                <a:spcPts val="0"/>
              </a:spcBef>
              <a:spcAft>
                <a:spcPts val="0"/>
              </a:spcAft>
              <a:buClr>
                <a:srgbClr val="0000FF"/>
              </a:buClr>
              <a:buSzPts val="2200"/>
              <a:buFont typeface="Average"/>
              <a:buChar char="❖"/>
            </a:pPr>
            <a:r>
              <a:rPr lang="am" sz="2200">
                <a:solidFill>
                  <a:srgbClr val="FFFF00"/>
                </a:solidFill>
                <a:latin typeface="Average"/>
                <a:ea typeface="Average"/>
                <a:cs typeface="Average"/>
                <a:sym typeface="Average"/>
              </a:rPr>
              <a:t>afTanīte redi’iet Maryam be-gīzie mindabie we-atseba, le-ayn im-qeranba, antī wi’itu reda’īt Yaiqob be-biete laba, be-kulī hilīnaha webe-kulu albaba, ze’ītafqreki nefs tsero im-hizba.</a:t>
            </a:r>
            <a:endParaRPr sz="2200">
              <a:solidFill>
                <a:srgbClr val="FFFF00"/>
              </a:solidFill>
              <a:latin typeface="Average"/>
              <a:ea typeface="Average"/>
              <a:cs typeface="Average"/>
              <a:sym typeface="Average"/>
            </a:endParaRPr>
          </a:p>
          <a:p>
            <a:pPr indent="0" lvl="0" marL="457200" rtl="0" algn="l">
              <a:lnSpc>
                <a:spcPct val="90000"/>
              </a:lnSpc>
              <a:spcBef>
                <a:spcPts val="0"/>
              </a:spcBef>
              <a:spcAft>
                <a:spcPts val="0"/>
              </a:spcAft>
              <a:buNone/>
            </a:pPr>
            <a:r>
              <a:t/>
            </a:r>
            <a:endParaRPr sz="2200">
              <a:solidFill>
                <a:srgbClr val="FFFF00"/>
              </a:solidFill>
              <a:latin typeface="Average"/>
              <a:ea typeface="Average"/>
              <a:cs typeface="Average"/>
              <a:sym typeface="Average"/>
            </a:endParaRPr>
          </a:p>
          <a:p>
            <a:pPr indent="-368300" lvl="0" marL="457200" rtl="0" algn="ctr">
              <a:lnSpc>
                <a:spcPct val="90000"/>
              </a:lnSpc>
              <a:spcBef>
                <a:spcPts val="0"/>
              </a:spcBef>
              <a:spcAft>
                <a:spcPts val="0"/>
              </a:spcAft>
              <a:buClr>
                <a:srgbClr val="FFFFFF"/>
              </a:buClr>
              <a:buSzPts val="2200"/>
              <a:buFont typeface="Average"/>
              <a:buChar char="❖"/>
            </a:pPr>
            <a:r>
              <a:t/>
            </a:r>
            <a:endParaRPr sz="2200">
              <a:solidFill>
                <a:srgbClr val="FFFFFF"/>
              </a:solidFill>
              <a:latin typeface="Average"/>
              <a:ea typeface="Average"/>
              <a:cs typeface="Average"/>
              <a:sym typeface="Averag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5"/>
          <p:cNvSpPr txBox="1"/>
          <p:nvPr/>
        </p:nvSpPr>
        <p:spPr>
          <a:xfrm>
            <a:off x="1048000" y="473075"/>
            <a:ext cx="2621700" cy="4365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am" sz="2100">
                <a:solidFill>
                  <a:schemeClr val="lt1"/>
                </a:solidFill>
                <a:latin typeface="Average"/>
                <a:ea typeface="Average"/>
                <a:cs typeface="Average"/>
                <a:sym typeface="Average"/>
              </a:rPr>
              <a:t>ኦ ፍጡነ ረድኤት </a:t>
            </a:r>
            <a:r>
              <a:rPr lang="am" sz="2100">
                <a:solidFill>
                  <a:srgbClr val="FFFF00"/>
                </a:solidFill>
                <a:latin typeface="Average"/>
                <a:ea typeface="Average"/>
                <a:cs typeface="Average"/>
                <a:sym typeface="Average"/>
              </a:rPr>
              <a:t>ለጽኑዕ ወለድኩም፡ ወለነፍሰ ኲሉ ቃውም፡ ጊዮርጊስ የዋህ እንበለ መስፈርት ወዓቅም ከመ እግዝእትከ ቡርክት ማርያም፡ እስመ ርኅሩኅ ልብ አንተ እምበቀል ወቂም።</a:t>
            </a:r>
            <a:endParaRPr sz="2100">
              <a:solidFill>
                <a:schemeClr val="lt1"/>
              </a:solidFill>
              <a:latin typeface="Average"/>
              <a:ea typeface="Average"/>
              <a:cs typeface="Average"/>
              <a:sym typeface="Average"/>
            </a:endParaRPr>
          </a:p>
        </p:txBody>
      </p:sp>
      <p:sp>
        <p:nvSpPr>
          <p:cNvPr id="348" name="Google Shape;348;p55"/>
          <p:cNvSpPr txBox="1"/>
          <p:nvPr/>
        </p:nvSpPr>
        <p:spPr>
          <a:xfrm>
            <a:off x="5495325" y="437975"/>
            <a:ext cx="3064200" cy="33129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400">
              <a:solidFill>
                <a:srgbClr val="FFFF00"/>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400">
              <a:solidFill>
                <a:srgbClr val="FFFF00"/>
              </a:solidFill>
              <a:latin typeface="Calibri"/>
              <a:ea typeface="Calibri"/>
              <a:cs typeface="Calibri"/>
              <a:sym typeface="Calibri"/>
            </a:endParaRPr>
          </a:p>
          <a:p>
            <a:pPr indent="-361950" lvl="0" marL="457200" rtl="0" algn="l">
              <a:lnSpc>
                <a:spcPct val="90000"/>
              </a:lnSpc>
              <a:spcBef>
                <a:spcPts val="0"/>
              </a:spcBef>
              <a:spcAft>
                <a:spcPts val="0"/>
              </a:spcAft>
              <a:buClr>
                <a:srgbClr val="FFFFFF"/>
              </a:buClr>
              <a:buSzPts val="2100"/>
              <a:buFont typeface="Average"/>
              <a:buChar char="❖"/>
            </a:pPr>
            <a:r>
              <a:rPr lang="am" sz="2100">
                <a:solidFill>
                  <a:srgbClr val="FFFFFF"/>
                </a:solidFill>
                <a:latin typeface="Average"/>
                <a:ea typeface="Average"/>
                <a:cs typeface="Average"/>
                <a:sym typeface="Average"/>
              </a:rPr>
              <a:t>O fast reliever, to the bright </a:t>
            </a:r>
            <a:r>
              <a:rPr lang="am" sz="2100">
                <a:solidFill>
                  <a:srgbClr val="FFFFFF"/>
                </a:solidFill>
                <a:latin typeface="Average"/>
                <a:ea typeface="Average"/>
                <a:cs typeface="Average"/>
                <a:sym typeface="Average"/>
              </a:rPr>
              <a:t>or</a:t>
            </a:r>
            <a:r>
              <a:rPr lang="am" sz="2100">
                <a:solidFill>
                  <a:srgbClr val="FFFFFF"/>
                </a:solidFill>
                <a:latin typeface="Average"/>
                <a:ea typeface="Average"/>
                <a:cs typeface="Average"/>
                <a:sym typeface="Average"/>
              </a:rPr>
              <a:t> to the weak or to the soul of the stand up</a:t>
            </a:r>
            <a:r>
              <a:rPr lang="am" sz="2100">
                <a:solidFill>
                  <a:srgbClr val="FFFFFF"/>
                </a:solidFill>
                <a:latin typeface="Average"/>
                <a:ea typeface="Average"/>
                <a:cs typeface="Average"/>
                <a:sym typeface="Average"/>
              </a:rPr>
              <a:t>, St George your kind is  </a:t>
            </a:r>
            <a:r>
              <a:rPr lang="am" sz="2100">
                <a:solidFill>
                  <a:srgbClr val="FFFFFF"/>
                </a:solidFill>
                <a:latin typeface="Average"/>
                <a:ea typeface="Average"/>
                <a:cs typeface="Average"/>
                <a:sym typeface="Average"/>
              </a:rPr>
              <a:t>immeasurable and unending, like the blessed Mary, you are kind hearted and your heart is absent from hatred</a:t>
            </a:r>
            <a:endParaRPr sz="2100">
              <a:solidFill>
                <a:srgbClr val="FFFFFF"/>
              </a:solidFill>
              <a:latin typeface="Average"/>
              <a:ea typeface="Average"/>
              <a:cs typeface="Average"/>
              <a:sym typeface="Average"/>
            </a:endParaRPr>
          </a:p>
        </p:txBody>
      </p:sp>
      <p:sp>
        <p:nvSpPr>
          <p:cNvPr id="349" name="Google Shape;349;p55"/>
          <p:cNvSpPr txBox="1"/>
          <p:nvPr/>
        </p:nvSpPr>
        <p:spPr>
          <a:xfrm>
            <a:off x="2931700" y="640325"/>
            <a:ext cx="3153900" cy="3741300"/>
          </a:xfrm>
          <a:prstGeom prst="rect">
            <a:avLst/>
          </a:prstGeom>
          <a:noFill/>
          <a:ln>
            <a:noFill/>
          </a:ln>
        </p:spPr>
        <p:txBody>
          <a:bodyPr anchorCtr="0" anchor="ctr" bIns="91425" lIns="91425" spcFirstLastPara="1" rIns="91425" wrap="square" tIns="91425">
            <a:noAutofit/>
          </a:bodyPr>
          <a:lstStyle/>
          <a:p>
            <a:pPr indent="-361950" lvl="0" marL="457200" rtl="0" algn="l">
              <a:lnSpc>
                <a:spcPct val="90000"/>
              </a:lnSpc>
              <a:spcBef>
                <a:spcPts val="0"/>
              </a:spcBef>
              <a:spcAft>
                <a:spcPts val="0"/>
              </a:spcAft>
              <a:buClr>
                <a:srgbClr val="FFFF00"/>
              </a:buClr>
              <a:buSzPts val="2100"/>
              <a:buFont typeface="Average"/>
              <a:buChar char="❖"/>
            </a:pPr>
            <a:r>
              <a:rPr lang="am" sz="2100">
                <a:solidFill>
                  <a:srgbClr val="FFFF00"/>
                </a:solidFill>
                <a:latin typeface="Average"/>
                <a:ea typeface="Average"/>
                <a:cs typeface="Average"/>
                <a:sym typeface="Average"/>
              </a:rPr>
              <a:t>O fiTune redi’eit le-tsinu’i weldikum, wele-nefse kulu qawim, Gīyorgīs yewah inbele mesfert we-Aqim kem Igzi’itike burikt Mariyam, isme rihruh lib ante im-beqel we-qīm.</a:t>
            </a:r>
            <a:endParaRPr sz="2100">
              <a:solidFill>
                <a:srgbClr val="FFFFFF"/>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idx="1" type="body"/>
          </p:nvPr>
        </p:nvSpPr>
        <p:spPr>
          <a:xfrm>
            <a:off x="569050" y="699900"/>
            <a:ext cx="2368800" cy="3531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3200">
                <a:solidFill>
                  <a:srgbClr val="FFFF00"/>
                </a:solidFill>
                <a:latin typeface="Average"/>
                <a:ea typeface="Average"/>
                <a:cs typeface="Average"/>
                <a:sym typeface="Average"/>
              </a:rPr>
              <a:t>ጸሎተ</a:t>
            </a:r>
            <a:endParaRPr sz="3200">
              <a:solidFill>
                <a:srgbClr val="FFFF00"/>
              </a:solidFill>
              <a:latin typeface="Average"/>
              <a:ea typeface="Average"/>
              <a:cs typeface="Average"/>
              <a:sym typeface="Average"/>
            </a:endParaRPr>
          </a:p>
          <a:p>
            <a:pPr indent="0" lvl="0" marL="0" rtl="0" algn="ctr">
              <a:spcBef>
                <a:spcPts val="560"/>
              </a:spcBef>
              <a:spcAft>
                <a:spcPts val="0"/>
              </a:spcAft>
              <a:buNone/>
            </a:pPr>
            <a:r>
              <a:rPr lang="am" sz="3200">
                <a:solidFill>
                  <a:srgbClr val="FFFF00"/>
                </a:solidFill>
                <a:latin typeface="Average"/>
                <a:ea typeface="Average"/>
                <a:cs typeface="Average"/>
                <a:sym typeface="Average"/>
              </a:rPr>
              <a:t> እግዝእትነ ማርያም ድንግል ወላዲተ አምላክ</a:t>
            </a:r>
            <a:endParaRPr sz="3200">
              <a:solidFill>
                <a:srgbClr val="FFFF00"/>
              </a:solidFill>
              <a:latin typeface="Average"/>
              <a:ea typeface="Average"/>
              <a:cs typeface="Average"/>
              <a:sym typeface="Average"/>
            </a:endParaRPr>
          </a:p>
        </p:txBody>
      </p:sp>
      <p:sp>
        <p:nvSpPr>
          <p:cNvPr id="165" name="Google Shape;165;p29"/>
          <p:cNvSpPr txBox="1"/>
          <p:nvPr>
            <p:ph idx="2" type="body"/>
          </p:nvPr>
        </p:nvSpPr>
        <p:spPr>
          <a:xfrm>
            <a:off x="3699850" y="758275"/>
            <a:ext cx="2403300" cy="3410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900">
                <a:solidFill>
                  <a:srgbClr val="FFFF00"/>
                </a:solidFill>
                <a:latin typeface="Average"/>
                <a:ea typeface="Average"/>
                <a:cs typeface="Average"/>
                <a:sym typeface="Average"/>
              </a:rPr>
              <a:t>Tselote Igzi’itine Maryam Dingil Weladīte Amlak</a:t>
            </a:r>
            <a:endParaRPr sz="2900">
              <a:solidFill>
                <a:srgbClr val="FFFF00"/>
              </a:solidFill>
              <a:latin typeface="Average"/>
              <a:ea typeface="Average"/>
              <a:cs typeface="Average"/>
              <a:sym typeface="Average"/>
            </a:endParaRPr>
          </a:p>
        </p:txBody>
      </p:sp>
      <p:sp>
        <p:nvSpPr>
          <p:cNvPr id="166" name="Google Shape;166;p29"/>
          <p:cNvSpPr txBox="1"/>
          <p:nvPr>
            <p:ph idx="2" type="body"/>
          </p:nvPr>
        </p:nvSpPr>
        <p:spPr>
          <a:xfrm>
            <a:off x="6271525" y="733375"/>
            <a:ext cx="2299500" cy="34599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700">
                <a:solidFill>
                  <a:srgbClr val="FFFFFF"/>
                </a:solidFill>
                <a:latin typeface="Average"/>
                <a:ea typeface="Average"/>
                <a:cs typeface="Average"/>
                <a:sym typeface="Average"/>
              </a:rPr>
              <a:t>Prayer of Our Holy Lady Mary Virgin Mother of God </a:t>
            </a:r>
            <a:endParaRPr sz="1800">
              <a:solidFill>
                <a:srgbClr val="FFFFFF"/>
              </a:solidFill>
            </a:endParaRPr>
          </a:p>
          <a:p>
            <a:pPr indent="0" lvl="0" marL="0" rtl="0" algn="l">
              <a:spcBef>
                <a:spcPts val="560"/>
              </a:spcBef>
              <a:spcAft>
                <a:spcPts val="0"/>
              </a:spcAft>
              <a:buNone/>
            </a:pPr>
            <a:r>
              <a:t/>
            </a:r>
            <a:endParaRPr sz="17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6"/>
          <p:cNvSpPr txBox="1"/>
          <p:nvPr/>
        </p:nvSpPr>
        <p:spPr>
          <a:xfrm>
            <a:off x="884525" y="540400"/>
            <a:ext cx="2825100" cy="4135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am" sz="2100">
                <a:solidFill>
                  <a:schemeClr val="lt1"/>
                </a:solidFill>
                <a:latin typeface="Average"/>
                <a:ea typeface="Average"/>
                <a:cs typeface="Average"/>
                <a:sym typeface="Average"/>
              </a:rPr>
              <a:t>ኦ ፍጡነ ረድኤት </a:t>
            </a:r>
            <a:r>
              <a:rPr lang="am" sz="2100">
                <a:solidFill>
                  <a:srgbClr val="FFFF00"/>
                </a:solidFill>
                <a:latin typeface="Average"/>
                <a:ea typeface="Average"/>
                <a:cs typeface="Average"/>
                <a:sym typeface="Average"/>
              </a:rPr>
              <a:t>በብዙኅ ፆታ፡ ከመ እግዝእትከ ርግበ ኤፍራታ፡ በሰማይ በላዕሉ ወበምድር በታሕታ፡ አምሕለከ ጊዮርጊስ በስመ እምከ ቴዎብስታ፡ ሞገሰ ስም ተሀበኒ ከመ ስምከ መንታ።</a:t>
            </a:r>
            <a:endParaRPr sz="2100">
              <a:solidFill>
                <a:schemeClr val="lt1"/>
              </a:solidFill>
              <a:latin typeface="Average"/>
              <a:ea typeface="Average"/>
              <a:cs typeface="Average"/>
              <a:sym typeface="Average"/>
            </a:endParaRPr>
          </a:p>
        </p:txBody>
      </p:sp>
      <p:sp>
        <p:nvSpPr>
          <p:cNvPr id="355" name="Google Shape;355;p56"/>
          <p:cNvSpPr txBox="1"/>
          <p:nvPr/>
        </p:nvSpPr>
        <p:spPr>
          <a:xfrm>
            <a:off x="5680725" y="640150"/>
            <a:ext cx="3183600" cy="3631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100">
              <a:solidFill>
                <a:srgbClr val="FFFF00"/>
              </a:solidFill>
              <a:latin typeface="Calibri"/>
              <a:ea typeface="Calibri"/>
              <a:cs typeface="Calibri"/>
              <a:sym typeface="Calibri"/>
            </a:endParaRPr>
          </a:p>
          <a:p>
            <a:pPr indent="0" lvl="0" marL="457200" rtl="0" algn="l">
              <a:lnSpc>
                <a:spcPct val="90000"/>
              </a:lnSpc>
              <a:spcBef>
                <a:spcPts val="0"/>
              </a:spcBef>
              <a:spcAft>
                <a:spcPts val="0"/>
              </a:spcAft>
              <a:buNone/>
            </a:pPr>
            <a:r>
              <a:t/>
            </a:r>
            <a:endParaRPr sz="2100">
              <a:solidFill>
                <a:srgbClr val="FFFF00"/>
              </a:solidFill>
              <a:latin typeface="Calibri"/>
              <a:ea typeface="Calibri"/>
              <a:cs typeface="Calibri"/>
              <a:sym typeface="Calibri"/>
            </a:endParaRPr>
          </a:p>
          <a:p>
            <a:pPr indent="-349250" lvl="0" marL="457200" rtl="0" algn="l">
              <a:lnSpc>
                <a:spcPct val="90000"/>
              </a:lnSpc>
              <a:spcBef>
                <a:spcPts val="0"/>
              </a:spcBef>
              <a:spcAft>
                <a:spcPts val="0"/>
              </a:spcAft>
              <a:buClr>
                <a:srgbClr val="FFFFFF"/>
              </a:buClr>
              <a:buSzPts val="1900"/>
              <a:buFont typeface="Average"/>
              <a:buChar char="❖"/>
            </a:pPr>
            <a:r>
              <a:rPr lang="am" sz="1900">
                <a:solidFill>
                  <a:srgbClr val="FFFFFF"/>
                </a:solidFill>
                <a:latin typeface="Average"/>
                <a:ea typeface="Average"/>
                <a:cs typeface="Average"/>
                <a:sym typeface="Average"/>
              </a:rPr>
              <a:t>O Fast reliever with a lot of relations, like your holy mother, dove of Efrata, from up the sky and down to the earth, i will make you promise me with the name of your mom, tewobesta, to give me a name full of grace, like your name which is two</a:t>
            </a:r>
            <a:endParaRPr sz="1900">
              <a:solidFill>
                <a:srgbClr val="FFFFFF"/>
              </a:solidFill>
              <a:latin typeface="Average"/>
              <a:ea typeface="Average"/>
              <a:cs typeface="Average"/>
              <a:sym typeface="Average"/>
            </a:endParaRPr>
          </a:p>
        </p:txBody>
      </p:sp>
      <p:sp>
        <p:nvSpPr>
          <p:cNvPr id="356" name="Google Shape;356;p56"/>
          <p:cNvSpPr txBox="1"/>
          <p:nvPr/>
        </p:nvSpPr>
        <p:spPr>
          <a:xfrm>
            <a:off x="3114450" y="388000"/>
            <a:ext cx="2915100" cy="4417200"/>
          </a:xfrm>
          <a:prstGeom prst="rect">
            <a:avLst/>
          </a:prstGeom>
          <a:noFill/>
          <a:ln>
            <a:noFill/>
          </a:ln>
        </p:spPr>
        <p:txBody>
          <a:bodyPr anchorCtr="0" anchor="ctr" bIns="91425" lIns="91425" spcFirstLastPara="1" rIns="91425" wrap="square" tIns="91425">
            <a:noAutofit/>
          </a:bodyPr>
          <a:lstStyle/>
          <a:p>
            <a:pPr indent="-342900" lvl="0" marL="457200" rtl="0" algn="l">
              <a:lnSpc>
                <a:spcPct val="90000"/>
              </a:lnSpc>
              <a:spcBef>
                <a:spcPts val="0"/>
              </a:spcBef>
              <a:spcAft>
                <a:spcPts val="0"/>
              </a:spcAft>
              <a:buClr>
                <a:srgbClr val="FFFF00"/>
              </a:buClr>
              <a:buSzPts val="1800"/>
              <a:buFont typeface="Average"/>
              <a:buChar char="❖"/>
            </a:pPr>
            <a:r>
              <a:rPr lang="am" sz="1800">
                <a:solidFill>
                  <a:srgbClr val="FFFF00"/>
                </a:solidFill>
                <a:latin typeface="Average"/>
                <a:ea typeface="Average"/>
                <a:cs typeface="Average"/>
                <a:sym typeface="Average"/>
              </a:rPr>
              <a:t>O fiTune redi’eit be-bizuh tsota, keme Igzitike rigbe iefrata, be-semay be-lailu webe-midr be-tahita, amhileke gīyorgīs be-sime imke tiewobista, mogese sim tehabenī keme simike menta.</a:t>
            </a:r>
            <a:endParaRPr sz="1800">
              <a:solidFill>
                <a:srgbClr val="00FF00"/>
              </a:solidFill>
              <a:latin typeface="Average"/>
              <a:ea typeface="Average"/>
              <a:cs typeface="Average"/>
              <a:sym typeface="Averag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7"/>
          <p:cNvSpPr txBox="1"/>
          <p:nvPr/>
        </p:nvSpPr>
        <p:spPr>
          <a:xfrm>
            <a:off x="561825" y="495550"/>
            <a:ext cx="2892900" cy="3882000"/>
          </a:xfrm>
          <a:prstGeom prst="rect">
            <a:avLst/>
          </a:prstGeom>
          <a:noFill/>
          <a:ln>
            <a:noFill/>
          </a:ln>
        </p:spPr>
        <p:txBody>
          <a:bodyPr anchorCtr="0" anchor="ctr" bIns="91425" lIns="91425" spcFirstLastPara="1" rIns="91425" wrap="square" tIns="91425">
            <a:noAutofit/>
          </a:bodyPr>
          <a:lstStyle/>
          <a:p>
            <a:pPr indent="-57150" lvl="0" marL="228600" rtl="0" algn="ctr">
              <a:lnSpc>
                <a:spcPct val="90000"/>
              </a:lnSpc>
              <a:spcBef>
                <a:spcPts val="0"/>
              </a:spcBef>
              <a:spcAft>
                <a:spcPts val="0"/>
              </a:spcAft>
              <a:buClr>
                <a:schemeClr val="lt1"/>
              </a:buClr>
              <a:buSzPts val="2100"/>
              <a:buFont typeface="Average"/>
              <a:buChar char="❖"/>
            </a:pPr>
            <a:r>
              <a:rPr lang="am" sz="2100">
                <a:solidFill>
                  <a:schemeClr val="lt1"/>
                </a:solidFill>
                <a:latin typeface="Average"/>
                <a:ea typeface="Average"/>
                <a:cs typeface="Average"/>
                <a:sym typeface="Average"/>
              </a:rPr>
              <a:t>ኦ ፍጡነ ረድኤት </a:t>
            </a:r>
            <a:r>
              <a:rPr lang="am" sz="2100">
                <a:solidFill>
                  <a:srgbClr val="FFFF00"/>
                </a:solidFill>
                <a:latin typeface="Average"/>
                <a:ea typeface="Average"/>
                <a:cs typeface="Average"/>
                <a:sym typeface="Average"/>
              </a:rPr>
              <a:t>እምሩጸተ ነፋስ ወአውሎ፡ ለዘይጼውዓከ በተወክሎ ጊዮርጊስ ቅረብ ለምሕረት ወለተሣህሎ፡ ተወከፍ ወትረ ጸሎትነ ወቃለ ጽራሕነ ኲሎ፡ እስመ ልበ አምላክ ርኅሩኅ በኅቤከ ሀሎ።</a:t>
            </a:r>
            <a:endParaRPr sz="2100">
              <a:solidFill>
                <a:schemeClr val="lt1"/>
              </a:solidFill>
              <a:latin typeface="Average"/>
              <a:ea typeface="Average"/>
              <a:cs typeface="Average"/>
              <a:sym typeface="Average"/>
            </a:endParaRPr>
          </a:p>
        </p:txBody>
      </p:sp>
      <p:sp>
        <p:nvSpPr>
          <p:cNvPr id="362" name="Google Shape;362;p57"/>
          <p:cNvSpPr txBox="1"/>
          <p:nvPr/>
        </p:nvSpPr>
        <p:spPr>
          <a:xfrm>
            <a:off x="5342700" y="978153"/>
            <a:ext cx="3262500" cy="28746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FFFFFF"/>
              </a:buClr>
              <a:buSzPts val="2000"/>
              <a:buFont typeface="Average"/>
              <a:buChar char="❖"/>
            </a:pPr>
            <a:r>
              <a:rPr lang="am" sz="2000">
                <a:solidFill>
                  <a:srgbClr val="FFFFFF"/>
                </a:solidFill>
                <a:latin typeface="Average"/>
                <a:ea typeface="Average"/>
                <a:cs typeface="Average"/>
                <a:sym typeface="Average"/>
              </a:rPr>
              <a:t>O fast reliever faster than the speed of wind and gale, to the person who calls upon you with great faith, St George get closer with peace and forgiveness, accept all our prayers and our demands, because you have the same kind heart as our Saviour</a:t>
            </a:r>
            <a:endParaRPr sz="20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t/>
            </a:r>
            <a:endParaRPr sz="2000">
              <a:solidFill>
                <a:srgbClr val="FFFFFF"/>
              </a:solidFill>
              <a:latin typeface="Average"/>
              <a:ea typeface="Average"/>
              <a:cs typeface="Average"/>
              <a:sym typeface="Average"/>
            </a:endParaRPr>
          </a:p>
        </p:txBody>
      </p:sp>
      <p:sp>
        <p:nvSpPr>
          <p:cNvPr id="363" name="Google Shape;363;p57"/>
          <p:cNvSpPr txBox="1"/>
          <p:nvPr/>
        </p:nvSpPr>
        <p:spPr>
          <a:xfrm>
            <a:off x="3034150" y="616825"/>
            <a:ext cx="2925000" cy="41307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FFFF00"/>
              </a:buClr>
              <a:buSzPts val="2000"/>
              <a:buFont typeface="Average"/>
              <a:buChar char="❖"/>
            </a:pPr>
            <a:r>
              <a:rPr lang="am" sz="2000">
                <a:solidFill>
                  <a:srgbClr val="FFFF00"/>
                </a:solidFill>
                <a:latin typeface="Average"/>
                <a:ea typeface="Average"/>
                <a:cs typeface="Average"/>
                <a:sym typeface="Average"/>
              </a:rPr>
              <a:t>O fiTune redi’eit im-rutsete nefas we-awilo, leze-yitsiewiake be-tewekilo gīyorgīs qireb le-mihiret wele-tesahilo, tewekef wetre tselotine we-qale sirahine kuilo, isme libe Amlak riruh be-habieke halo.</a:t>
            </a:r>
            <a:endParaRPr sz="2000">
              <a:solidFill>
                <a:srgbClr val="FFFF00"/>
              </a:solidFill>
              <a:latin typeface="Average"/>
              <a:ea typeface="Average"/>
              <a:cs typeface="Average"/>
              <a:sym typeface="Average"/>
            </a:endParaRPr>
          </a:p>
          <a:p>
            <a:pPr indent="0" lvl="0" marL="457200" rtl="0" algn="l">
              <a:lnSpc>
                <a:spcPct val="90000"/>
              </a:lnSpc>
              <a:spcBef>
                <a:spcPts val="0"/>
              </a:spcBef>
              <a:spcAft>
                <a:spcPts val="0"/>
              </a:spcAft>
              <a:buClr>
                <a:schemeClr val="dk2"/>
              </a:buClr>
              <a:buSzPts val="1100"/>
              <a:buFont typeface="Arial"/>
              <a:buNone/>
            </a:pPr>
            <a:r>
              <a:t/>
            </a:r>
            <a:endParaRPr sz="2000">
              <a:solidFill>
                <a:schemeClr val="lt2"/>
              </a:solidFill>
              <a:latin typeface="Average"/>
              <a:ea typeface="Average"/>
              <a:cs typeface="Average"/>
              <a:sym typeface="Average"/>
            </a:endParaRPr>
          </a:p>
          <a:p>
            <a:pPr indent="0" lvl="0" marL="0" rtl="0" algn="ctr">
              <a:lnSpc>
                <a:spcPct val="90000"/>
              </a:lnSpc>
              <a:spcBef>
                <a:spcPts val="0"/>
              </a:spcBef>
              <a:spcAft>
                <a:spcPts val="0"/>
              </a:spcAft>
              <a:buNone/>
            </a:pPr>
            <a:r>
              <a:t/>
            </a:r>
            <a:endParaRPr sz="2300">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8"/>
          <p:cNvSpPr txBox="1"/>
          <p:nvPr/>
        </p:nvSpPr>
        <p:spPr>
          <a:xfrm>
            <a:off x="843775" y="785950"/>
            <a:ext cx="2499000" cy="3432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Font typeface="Arial"/>
              <a:buNone/>
            </a:pPr>
            <a:r>
              <a:rPr lang="am" sz="2100">
                <a:solidFill>
                  <a:schemeClr val="lt1"/>
                </a:solidFill>
                <a:latin typeface="Average"/>
                <a:ea typeface="Average"/>
                <a:cs typeface="Average"/>
                <a:sym typeface="Average"/>
              </a:rPr>
              <a:t>ለዘኢያፈቅረኪ እግዝእትየ </a:t>
            </a:r>
            <a:r>
              <a:rPr lang="am" sz="2100">
                <a:solidFill>
                  <a:srgbClr val="FFFF00"/>
                </a:solidFill>
                <a:latin typeface="Average"/>
                <a:ea typeface="Average"/>
                <a:cs typeface="Average"/>
                <a:sym typeface="Average"/>
              </a:rPr>
              <a:t>ውኩፈ ኢይኩን ጸሎቱ ወይትገዘም ኑኅ ዓመቱ፡ ወይጥፋእ በከንቱ፡ በአፈ መላእክት ወሰብእ ይትረገም ለለሰዓቱ፡ ዘአስተማሰሎ በተውኔት ለማኅሌተ ንግሥኪ ዝንቱ፡ ጌጋዪ ወኃጢአቱ ኢይትኃደግ ሎቱ።</a:t>
            </a:r>
            <a:endParaRPr sz="2100">
              <a:solidFill>
                <a:schemeClr val="lt1"/>
              </a:solidFill>
              <a:latin typeface="Average"/>
              <a:ea typeface="Average"/>
              <a:cs typeface="Average"/>
              <a:sym typeface="Average"/>
            </a:endParaRPr>
          </a:p>
        </p:txBody>
      </p:sp>
      <p:sp>
        <p:nvSpPr>
          <p:cNvPr id="369" name="Google Shape;369;p58"/>
          <p:cNvSpPr txBox="1"/>
          <p:nvPr/>
        </p:nvSpPr>
        <p:spPr>
          <a:xfrm>
            <a:off x="5481750" y="373800"/>
            <a:ext cx="2964600" cy="4659300"/>
          </a:xfrm>
          <a:prstGeom prst="rect">
            <a:avLst/>
          </a:prstGeom>
          <a:noFill/>
          <a:ln>
            <a:noFill/>
          </a:ln>
        </p:spPr>
        <p:txBody>
          <a:bodyPr anchorCtr="0" anchor="ctr" bIns="91425" lIns="91425" spcFirstLastPara="1" rIns="91425" wrap="square" tIns="91425">
            <a:spAutoFit/>
          </a:bodyPr>
          <a:lstStyle/>
          <a:p>
            <a:pPr indent="0" lvl="0" marL="457200" rtl="0" algn="l">
              <a:lnSpc>
                <a:spcPct val="90000"/>
              </a:lnSpc>
              <a:spcBef>
                <a:spcPts val="0"/>
              </a:spcBef>
              <a:spcAft>
                <a:spcPts val="0"/>
              </a:spcAft>
              <a:buNone/>
            </a:pPr>
            <a:r>
              <a:t/>
            </a:r>
            <a:endParaRPr sz="1900">
              <a:solidFill>
                <a:srgbClr val="FFFF00"/>
              </a:solidFill>
              <a:latin typeface="Calibri"/>
              <a:ea typeface="Calibri"/>
              <a:cs typeface="Calibri"/>
              <a:sym typeface="Calibri"/>
            </a:endParaRPr>
          </a:p>
          <a:p>
            <a:pPr indent="-349250" lvl="0" marL="457200" rtl="0" algn="l">
              <a:lnSpc>
                <a:spcPct val="90000"/>
              </a:lnSpc>
              <a:spcBef>
                <a:spcPts val="0"/>
              </a:spcBef>
              <a:spcAft>
                <a:spcPts val="0"/>
              </a:spcAft>
              <a:buClr>
                <a:srgbClr val="FFFFFF"/>
              </a:buClr>
              <a:buSzPts val="1900"/>
              <a:buFont typeface="Average"/>
              <a:buChar char="❖"/>
            </a:pPr>
            <a:r>
              <a:rPr lang="am" sz="1900">
                <a:solidFill>
                  <a:srgbClr val="FFFFFF"/>
                </a:solidFill>
                <a:latin typeface="Average"/>
                <a:ea typeface="Average"/>
                <a:cs typeface="Average"/>
                <a:sym typeface="Average"/>
              </a:rPr>
              <a:t>To the person who doesn't love you, O Mary our mother, may their prayers not be heard, may their long age be shortened, may he vanish with no value, may he be belittled by the mouths of people and angels every hour, for anyone who jokes about your honoured praises, may his sins and mistakes never be forgiven</a:t>
            </a:r>
            <a:endParaRPr sz="1900">
              <a:solidFill>
                <a:srgbClr val="FFFFFF"/>
              </a:solidFill>
              <a:latin typeface="Average"/>
              <a:ea typeface="Average"/>
              <a:cs typeface="Average"/>
              <a:sym typeface="Average"/>
            </a:endParaRPr>
          </a:p>
        </p:txBody>
      </p:sp>
      <p:sp>
        <p:nvSpPr>
          <p:cNvPr id="370" name="Google Shape;370;p58"/>
          <p:cNvSpPr txBox="1"/>
          <p:nvPr/>
        </p:nvSpPr>
        <p:spPr>
          <a:xfrm>
            <a:off x="3014450" y="586975"/>
            <a:ext cx="2805600" cy="4506900"/>
          </a:xfrm>
          <a:prstGeom prst="rect">
            <a:avLst/>
          </a:prstGeom>
          <a:noFill/>
          <a:ln>
            <a:noFill/>
          </a:ln>
        </p:spPr>
        <p:txBody>
          <a:bodyPr anchorCtr="0" anchor="ctr" bIns="91425" lIns="91425" spcFirstLastPara="1" rIns="91425" wrap="square" tIns="91425">
            <a:noAutofit/>
          </a:bodyPr>
          <a:lstStyle/>
          <a:p>
            <a:pPr indent="-349250" lvl="0" marL="457200" rtl="0" algn="l">
              <a:lnSpc>
                <a:spcPct val="90000"/>
              </a:lnSpc>
              <a:spcBef>
                <a:spcPts val="0"/>
              </a:spcBef>
              <a:spcAft>
                <a:spcPts val="0"/>
              </a:spcAft>
              <a:buClr>
                <a:srgbClr val="FFFF00"/>
              </a:buClr>
              <a:buSzPts val="1900"/>
              <a:buFont typeface="Average"/>
              <a:buChar char="❖"/>
            </a:pPr>
            <a:r>
              <a:rPr lang="am" sz="1900">
                <a:solidFill>
                  <a:srgbClr val="FFFF00"/>
                </a:solidFill>
                <a:latin typeface="Average"/>
                <a:ea typeface="Average"/>
                <a:cs typeface="Average"/>
                <a:sym typeface="Average"/>
              </a:rPr>
              <a:t>leze-īyafeqirekī Igzi’itiye wikufe īyikun tselotu we-yitgezem nuha Ametu, we-yTifa’i be-kentu, be-afe mela’ikt we-sebi yit’gerem lele-seAtu, ze-astemaselo be-tewniet le-mahiliet nigisikī zintu, giegayu we-haTīatu īyitadeg lotu.</a:t>
            </a:r>
            <a:endParaRPr sz="1900">
              <a:solidFill>
                <a:srgbClr val="FFFF00"/>
              </a:solidFill>
              <a:latin typeface="Average"/>
              <a:ea typeface="Average"/>
              <a:cs typeface="Average"/>
              <a:sym typeface="Average"/>
            </a:endParaRPr>
          </a:p>
          <a:p>
            <a:pPr indent="0" lvl="0" marL="0" rtl="0" algn="l">
              <a:lnSpc>
                <a:spcPct val="90000"/>
              </a:lnSpc>
              <a:spcBef>
                <a:spcPts val="0"/>
              </a:spcBef>
              <a:spcAft>
                <a:spcPts val="0"/>
              </a:spcAft>
              <a:buClr>
                <a:srgbClr val="00FF00"/>
              </a:buClr>
              <a:buFont typeface="Arial"/>
              <a:buNone/>
            </a:pPr>
            <a:r>
              <a:t/>
            </a:r>
            <a:endParaRPr sz="2300">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9"/>
          <p:cNvSpPr txBox="1"/>
          <p:nvPr/>
        </p:nvSpPr>
        <p:spPr>
          <a:xfrm>
            <a:off x="1040500" y="646850"/>
            <a:ext cx="2779500" cy="3969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am" sz="2300">
                <a:solidFill>
                  <a:schemeClr val="lt1"/>
                </a:solidFill>
                <a:latin typeface="Average"/>
                <a:ea typeface="Average"/>
                <a:cs typeface="Average"/>
                <a:sym typeface="Average"/>
              </a:rPr>
              <a:t>እሰግድ ቅድመ ማርያም</a:t>
            </a:r>
            <a:r>
              <a:rPr lang="am" sz="2300">
                <a:solidFill>
                  <a:srgbClr val="FFFF00"/>
                </a:solidFill>
                <a:latin typeface="Average"/>
                <a:ea typeface="Average"/>
                <a:cs typeface="Average"/>
                <a:sym typeface="Average"/>
              </a:rPr>
              <a:t> ለዝክረ ስምኪ በጽዋዔ፡ ወእሰግድ ካዕበ ለድንግልናኪ ክልኤ፡ ወእሰግድ ሥልሰ ለሥዕልኪ ቅድመ ጉባኤ፡ ዘኢሰገደሰ ለሥዕልኪ አሥሪፆ ምማዔ፡ በሥጋሁ ወበነፍሱ ኢይርከብ ትንሣኤ።</a:t>
            </a:r>
            <a:endParaRPr sz="2300">
              <a:solidFill>
                <a:schemeClr val="lt1"/>
              </a:solidFill>
              <a:latin typeface="Average"/>
              <a:ea typeface="Average"/>
              <a:cs typeface="Average"/>
              <a:sym typeface="Average"/>
            </a:endParaRPr>
          </a:p>
        </p:txBody>
      </p:sp>
      <p:sp>
        <p:nvSpPr>
          <p:cNvPr id="376" name="Google Shape;376;p59"/>
          <p:cNvSpPr txBox="1"/>
          <p:nvPr/>
        </p:nvSpPr>
        <p:spPr>
          <a:xfrm>
            <a:off x="5478600" y="835725"/>
            <a:ext cx="3143700" cy="3382800"/>
          </a:xfrm>
          <a:prstGeom prst="rect">
            <a:avLst/>
          </a:prstGeom>
          <a:noFill/>
          <a:ln>
            <a:noFill/>
          </a:ln>
        </p:spPr>
        <p:txBody>
          <a:bodyPr anchorCtr="0" anchor="ctr" bIns="91425" lIns="91425" spcFirstLastPara="1" rIns="91425" wrap="square" tIns="91425">
            <a:noAutofit/>
          </a:bodyPr>
          <a:lstStyle/>
          <a:p>
            <a:pPr indent="-349250" lvl="0" marL="457200" rtl="0" algn="l">
              <a:lnSpc>
                <a:spcPct val="90000"/>
              </a:lnSpc>
              <a:spcBef>
                <a:spcPts val="0"/>
              </a:spcBef>
              <a:spcAft>
                <a:spcPts val="0"/>
              </a:spcAft>
              <a:buClr>
                <a:srgbClr val="FFFFFF"/>
              </a:buClr>
              <a:buSzPts val="1900"/>
              <a:buFont typeface="Average"/>
              <a:buChar char="❖"/>
            </a:pPr>
            <a:r>
              <a:rPr lang="am" sz="1900">
                <a:solidFill>
                  <a:srgbClr val="FFFFFF"/>
                </a:solidFill>
                <a:latin typeface="Average"/>
                <a:ea typeface="Average"/>
                <a:cs typeface="Average"/>
                <a:sym typeface="Average"/>
              </a:rPr>
              <a:t>By calling and remembering your name I bow in front of Mary, I also bow to your holy virginity of two, I bow the third time to your icon in front of the congregation, for the person who doesn't bow in front of your icon, may their body and soul never arise from death</a:t>
            </a:r>
            <a:endParaRPr sz="19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t/>
            </a:r>
            <a:endParaRPr sz="1900">
              <a:solidFill>
                <a:srgbClr val="FFFFFF"/>
              </a:solidFill>
              <a:latin typeface="Average"/>
              <a:ea typeface="Average"/>
              <a:cs typeface="Average"/>
              <a:sym typeface="Average"/>
            </a:endParaRPr>
          </a:p>
        </p:txBody>
      </p:sp>
      <p:sp>
        <p:nvSpPr>
          <p:cNvPr id="377" name="Google Shape;377;p59"/>
          <p:cNvSpPr txBox="1"/>
          <p:nvPr/>
        </p:nvSpPr>
        <p:spPr>
          <a:xfrm>
            <a:off x="3193550" y="676500"/>
            <a:ext cx="2895000" cy="4273200"/>
          </a:xfrm>
          <a:prstGeom prst="rect">
            <a:avLst/>
          </a:prstGeom>
          <a:noFill/>
          <a:ln>
            <a:noFill/>
          </a:ln>
        </p:spPr>
        <p:txBody>
          <a:bodyPr anchorCtr="0" anchor="ctr" bIns="91425" lIns="91425" spcFirstLastPara="1" rIns="91425" wrap="square" tIns="91425">
            <a:noAutofit/>
          </a:bodyPr>
          <a:lstStyle/>
          <a:p>
            <a:pPr indent="-355600" lvl="0" marL="457200" rtl="0" algn="l">
              <a:lnSpc>
                <a:spcPct val="90000"/>
              </a:lnSpc>
              <a:spcBef>
                <a:spcPts val="0"/>
              </a:spcBef>
              <a:spcAft>
                <a:spcPts val="0"/>
              </a:spcAft>
              <a:buClr>
                <a:srgbClr val="FFFF00"/>
              </a:buClr>
              <a:buSzPts val="2000"/>
              <a:buFont typeface="Average"/>
              <a:buChar char="❖"/>
            </a:pPr>
            <a:r>
              <a:rPr lang="am" sz="2000">
                <a:solidFill>
                  <a:srgbClr val="FFFF00"/>
                </a:solidFill>
                <a:latin typeface="Average"/>
                <a:ea typeface="Average"/>
                <a:cs typeface="Average"/>
                <a:sym typeface="Average"/>
              </a:rPr>
              <a:t>Isegid qidme Maryam le-zikre simikī be-siwaie, we-isegid ka’ibe le-dingilnakī kil’ie, we-isegid silse le-si’iliki qidme guba’ie, ze-īsegedese le-si’iliki asrītso mima’ie, be-sigahu webe-nefsu īyirkeb tinsa’ie</a:t>
            </a:r>
            <a:endParaRPr sz="2000">
              <a:solidFill>
                <a:srgbClr val="FFFF00"/>
              </a:solidFill>
              <a:latin typeface="Average"/>
              <a:ea typeface="Average"/>
              <a:cs typeface="Average"/>
              <a:sym typeface="Average"/>
            </a:endParaRPr>
          </a:p>
          <a:p>
            <a:pPr indent="0" lvl="0" marL="457200" rtl="0" algn="l">
              <a:lnSpc>
                <a:spcPct val="90000"/>
              </a:lnSpc>
              <a:spcBef>
                <a:spcPts val="0"/>
              </a:spcBef>
              <a:spcAft>
                <a:spcPts val="0"/>
              </a:spcAft>
              <a:buClr>
                <a:schemeClr val="dk2"/>
              </a:buClr>
              <a:buSzPts val="1100"/>
              <a:buFont typeface="Arial"/>
              <a:buNone/>
            </a:pPr>
            <a:r>
              <a:t/>
            </a:r>
            <a:endParaRPr sz="2000">
              <a:solidFill>
                <a:srgbClr val="FFFF00"/>
              </a:solidFill>
              <a:latin typeface="Average"/>
              <a:ea typeface="Average"/>
              <a:cs typeface="Average"/>
              <a:sym typeface="Average"/>
            </a:endParaRPr>
          </a:p>
          <a:p>
            <a:pPr indent="0" lvl="0" marL="0" rtl="0" algn="l">
              <a:lnSpc>
                <a:spcPct val="90000"/>
              </a:lnSpc>
              <a:spcBef>
                <a:spcPts val="0"/>
              </a:spcBef>
              <a:spcAft>
                <a:spcPts val="0"/>
              </a:spcAft>
              <a:buNone/>
            </a:pPr>
            <a:r>
              <a:t/>
            </a:r>
            <a:endParaRPr sz="2200">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0"/>
          <p:cNvSpPr txBox="1"/>
          <p:nvPr/>
        </p:nvSpPr>
        <p:spPr>
          <a:xfrm>
            <a:off x="641925" y="567300"/>
            <a:ext cx="2574600" cy="38103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am" sz="2000">
                <a:solidFill>
                  <a:schemeClr val="lt1"/>
                </a:solidFill>
                <a:latin typeface="Average"/>
                <a:ea typeface="Average"/>
                <a:cs typeface="Average"/>
                <a:sym typeface="Average"/>
              </a:rPr>
              <a:t>በሰላመ ገብርኤል መልአክ </a:t>
            </a:r>
            <a:r>
              <a:rPr lang="am" sz="2000">
                <a:solidFill>
                  <a:srgbClr val="FFFF00"/>
                </a:solidFill>
                <a:latin typeface="Average"/>
                <a:ea typeface="Average"/>
                <a:cs typeface="Average"/>
                <a:sym typeface="Average"/>
              </a:rPr>
              <a:t>ኦ እግዝእትየ ማርያም ሰላም ለኪ፡ ድንግል በሕልናኪ ወድንግል በሥጋኪ፡ እመ እግዚአብሔር ጸባኦት ሰላም ለኪ፡ ቡርክት አንቲ እም አንስት ወቡሩክ ፍሬ ከርሥኪ፡ ተፈሥሒ ፍሥሕት ኦ ምልእተ ጸጋ እግዚአብሔር ምስለኪ።</a:t>
            </a:r>
            <a:endParaRPr sz="2000">
              <a:solidFill>
                <a:schemeClr val="lt1"/>
              </a:solidFill>
              <a:latin typeface="Average"/>
              <a:ea typeface="Average"/>
              <a:cs typeface="Average"/>
              <a:sym typeface="Average"/>
            </a:endParaRPr>
          </a:p>
        </p:txBody>
      </p:sp>
      <p:sp>
        <p:nvSpPr>
          <p:cNvPr id="383" name="Google Shape;383;p60"/>
          <p:cNvSpPr txBox="1"/>
          <p:nvPr/>
        </p:nvSpPr>
        <p:spPr>
          <a:xfrm>
            <a:off x="5697450" y="908725"/>
            <a:ext cx="3047100" cy="3086700"/>
          </a:xfrm>
          <a:prstGeom prst="rect">
            <a:avLst/>
          </a:prstGeom>
          <a:noFill/>
          <a:ln>
            <a:noFill/>
          </a:ln>
        </p:spPr>
        <p:txBody>
          <a:bodyPr anchorCtr="0" anchor="ctr" bIns="91425" lIns="91425" spcFirstLastPara="1" rIns="91425" wrap="square" tIns="91425">
            <a:noAutofit/>
          </a:bodyPr>
          <a:lstStyle/>
          <a:p>
            <a:pPr indent="0" lvl="0" marL="457200" rtl="0" algn="l">
              <a:lnSpc>
                <a:spcPct val="90000"/>
              </a:lnSpc>
              <a:spcBef>
                <a:spcPts val="0"/>
              </a:spcBef>
              <a:spcAft>
                <a:spcPts val="0"/>
              </a:spcAft>
              <a:buNone/>
            </a:pPr>
            <a:r>
              <a:t/>
            </a:r>
            <a:endParaRPr sz="1900">
              <a:solidFill>
                <a:srgbClr val="FFFFFF"/>
              </a:solidFill>
              <a:latin typeface="Calibri"/>
              <a:ea typeface="Calibri"/>
              <a:cs typeface="Calibri"/>
              <a:sym typeface="Calibri"/>
            </a:endParaRPr>
          </a:p>
          <a:p>
            <a:pPr indent="-349250" lvl="0" marL="457200" rtl="0" algn="l">
              <a:lnSpc>
                <a:spcPct val="90000"/>
              </a:lnSpc>
              <a:spcBef>
                <a:spcPts val="0"/>
              </a:spcBef>
              <a:spcAft>
                <a:spcPts val="0"/>
              </a:spcAft>
              <a:buClr>
                <a:srgbClr val="FFFFFF"/>
              </a:buClr>
              <a:buSzPts val="1900"/>
              <a:buFont typeface="Average"/>
              <a:buChar char="❖"/>
            </a:pPr>
            <a:r>
              <a:rPr lang="am" sz="1900">
                <a:solidFill>
                  <a:srgbClr val="FFFFFF"/>
                </a:solidFill>
                <a:latin typeface="Average"/>
                <a:ea typeface="Average"/>
                <a:cs typeface="Average"/>
                <a:sym typeface="Average"/>
              </a:rPr>
              <a:t>By the greetings of The archangel Gabriel O Mary greeting to you, virgin by body and by thoughts, mother of God, The victorious, greetings to you, blessed from all the women and blessed is the seed of your stomach, rejoice O joyful, O full of grace because God is with you</a:t>
            </a:r>
            <a:endParaRPr sz="1900">
              <a:solidFill>
                <a:srgbClr val="FFFFFF"/>
              </a:solidFill>
              <a:latin typeface="Average"/>
              <a:ea typeface="Average"/>
              <a:cs typeface="Average"/>
              <a:sym typeface="Average"/>
            </a:endParaRPr>
          </a:p>
          <a:p>
            <a:pPr indent="0" lvl="0" marL="457200" rtl="0" algn="l">
              <a:lnSpc>
                <a:spcPct val="90000"/>
              </a:lnSpc>
              <a:spcBef>
                <a:spcPts val="0"/>
              </a:spcBef>
              <a:spcAft>
                <a:spcPts val="0"/>
              </a:spcAft>
              <a:buNone/>
            </a:pPr>
            <a:r>
              <a:t/>
            </a:r>
            <a:endParaRPr sz="1900">
              <a:solidFill>
                <a:srgbClr val="FFFFFF"/>
              </a:solidFill>
              <a:latin typeface="Average"/>
              <a:ea typeface="Average"/>
              <a:cs typeface="Average"/>
              <a:sym typeface="Average"/>
            </a:endParaRPr>
          </a:p>
        </p:txBody>
      </p:sp>
      <p:sp>
        <p:nvSpPr>
          <p:cNvPr id="384" name="Google Shape;384;p60"/>
          <p:cNvSpPr txBox="1"/>
          <p:nvPr/>
        </p:nvSpPr>
        <p:spPr>
          <a:xfrm>
            <a:off x="3014475" y="437750"/>
            <a:ext cx="3233400" cy="4450200"/>
          </a:xfrm>
          <a:prstGeom prst="rect">
            <a:avLst/>
          </a:prstGeom>
          <a:noFill/>
          <a:ln>
            <a:noFill/>
          </a:ln>
        </p:spPr>
        <p:txBody>
          <a:bodyPr anchorCtr="0" anchor="ctr" bIns="91425" lIns="91425" spcFirstLastPara="1" rIns="91425" wrap="square" tIns="91425">
            <a:noAutofit/>
          </a:bodyPr>
          <a:lstStyle/>
          <a:p>
            <a:pPr indent="-368300" lvl="0" marL="457200" rtl="0" algn="l">
              <a:lnSpc>
                <a:spcPct val="90000"/>
              </a:lnSpc>
              <a:spcBef>
                <a:spcPts val="0"/>
              </a:spcBef>
              <a:spcAft>
                <a:spcPts val="0"/>
              </a:spcAft>
              <a:buClr>
                <a:srgbClr val="FFFF00"/>
              </a:buClr>
              <a:buSzPts val="2200"/>
              <a:buFont typeface="Average"/>
              <a:buChar char="❖"/>
            </a:pPr>
            <a:r>
              <a:rPr lang="am" sz="2200">
                <a:solidFill>
                  <a:srgbClr val="FFFF00"/>
                </a:solidFill>
                <a:latin typeface="Average"/>
                <a:ea typeface="Average"/>
                <a:cs typeface="Average"/>
                <a:sym typeface="Average"/>
              </a:rPr>
              <a:t>be-selame gebriel melak O Igzi’itye Maryam selam lekī, dingil be-hilinakī we-dingil be-sigakī, ime Igzīabhier tseba’ot selam lekī, burikt antī im-anist we-buruk firie kersikī, tefesihī fishit O milite tsega Igzīabhier mislekī.</a:t>
            </a:r>
            <a:endParaRPr sz="2200">
              <a:solidFill>
                <a:srgbClr val="FFFF00"/>
              </a:solidFill>
              <a:latin typeface="Average"/>
              <a:ea typeface="Average"/>
              <a:cs typeface="Average"/>
              <a:sym typeface="Average"/>
            </a:endParaRPr>
          </a:p>
          <a:p>
            <a:pPr indent="0" lvl="0" marL="0" rtl="0" algn="ctr">
              <a:lnSpc>
                <a:spcPct val="90000"/>
              </a:lnSpc>
              <a:spcBef>
                <a:spcPts val="0"/>
              </a:spcBef>
              <a:spcAft>
                <a:spcPts val="0"/>
              </a:spcAft>
              <a:buNone/>
            </a:pPr>
            <a:r>
              <a:t/>
            </a:r>
            <a:endParaRPr sz="2200">
              <a:solidFill>
                <a:srgbClr val="FFFFFF"/>
              </a:solidFill>
              <a:latin typeface="Average"/>
              <a:ea typeface="Average"/>
              <a:cs typeface="Average"/>
              <a:sym typeface="Averag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1"/>
          <p:cNvSpPr txBox="1"/>
          <p:nvPr>
            <p:ph idx="1" type="body"/>
          </p:nvPr>
        </p:nvSpPr>
        <p:spPr>
          <a:xfrm>
            <a:off x="476250" y="942875"/>
            <a:ext cx="28002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2300">
                <a:solidFill>
                  <a:srgbClr val="FFFF00"/>
                </a:solidFill>
                <a:latin typeface="Average"/>
                <a:ea typeface="Average"/>
                <a:cs typeface="Average"/>
                <a:sym typeface="Average"/>
              </a:rPr>
              <a:t> </a:t>
            </a:r>
            <a:r>
              <a:rPr lang="am" sz="2300" u="sng">
                <a:solidFill>
                  <a:srgbClr val="FFFFFF"/>
                </a:solidFill>
                <a:latin typeface="Average"/>
                <a:ea typeface="Average"/>
                <a:cs typeface="Average"/>
                <a:sym typeface="Average"/>
              </a:rPr>
              <a:t>ቀዳሜ ዜማ፡</a:t>
            </a:r>
            <a:r>
              <a:rPr lang="am" sz="2300">
                <a:solidFill>
                  <a:srgbClr val="FFFF00"/>
                </a:solidFill>
                <a:latin typeface="Average"/>
                <a:ea typeface="Average"/>
                <a:cs typeface="Average"/>
                <a:sym typeface="Average"/>
              </a:rPr>
              <a:t> ሃሌሉያ ለአብ፥ ሃሌሉያ ለወልድ፥ ሃሌሉያ ለመንፈስ ቅዱስ፤  ቀዳሜ ዜማ ግበሩ በዓለ በትፍሥሕት እስከ አቅርንቲሁ ለምሥዋዕ ዛቲ ፋሲካ ቀዳሚት ሕግ።</a:t>
            </a:r>
            <a:endParaRPr sz="2300">
              <a:solidFill>
                <a:srgbClr val="FFFF00"/>
              </a:solidFill>
              <a:latin typeface="Average"/>
              <a:ea typeface="Average"/>
              <a:cs typeface="Average"/>
              <a:sym typeface="Average"/>
            </a:endParaRPr>
          </a:p>
        </p:txBody>
      </p:sp>
      <p:sp>
        <p:nvSpPr>
          <p:cNvPr id="390" name="Google Shape;390;p61"/>
          <p:cNvSpPr txBox="1"/>
          <p:nvPr>
            <p:ph idx="2" type="body"/>
          </p:nvPr>
        </p:nvSpPr>
        <p:spPr>
          <a:xfrm>
            <a:off x="3309125" y="942875"/>
            <a:ext cx="28485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200" u="sng">
                <a:solidFill>
                  <a:srgbClr val="FFFFFF"/>
                </a:solidFill>
                <a:latin typeface="Average"/>
                <a:ea typeface="Average"/>
                <a:cs typeface="Average"/>
                <a:sym typeface="Average"/>
              </a:rPr>
              <a:t>Qedamie Ziema</a:t>
            </a:r>
            <a:r>
              <a:rPr lang="am" sz="2200">
                <a:solidFill>
                  <a:srgbClr val="FFFFFF"/>
                </a:solidFill>
                <a:latin typeface="Average"/>
                <a:ea typeface="Average"/>
                <a:cs typeface="Average"/>
                <a:sym typeface="Average"/>
              </a:rPr>
              <a:t>: halieluya le-Ab</a:t>
            </a:r>
            <a:r>
              <a:rPr lang="am" sz="2200">
                <a:solidFill>
                  <a:srgbClr val="FFFF00"/>
                </a:solidFill>
                <a:latin typeface="Average"/>
                <a:ea typeface="Average"/>
                <a:cs typeface="Average"/>
                <a:sym typeface="Average"/>
              </a:rPr>
              <a:t> halieluya le-Weld halieluya le-Menfes Qidus qedamie ziema,</a:t>
            </a:r>
            <a:endParaRPr sz="2200">
              <a:solidFill>
                <a:srgbClr val="FFFF00"/>
              </a:solidFill>
              <a:latin typeface="Average"/>
              <a:ea typeface="Average"/>
              <a:cs typeface="Average"/>
              <a:sym typeface="Average"/>
            </a:endParaRPr>
          </a:p>
          <a:p>
            <a:pPr indent="0" lvl="0" marL="0" rtl="0" algn="l">
              <a:spcBef>
                <a:spcPts val="560"/>
              </a:spcBef>
              <a:spcAft>
                <a:spcPts val="0"/>
              </a:spcAft>
              <a:buNone/>
            </a:pPr>
            <a:r>
              <a:rPr lang="am" sz="2200">
                <a:solidFill>
                  <a:srgbClr val="FFFF00"/>
                </a:solidFill>
                <a:latin typeface="Average"/>
                <a:ea typeface="Average"/>
                <a:cs typeface="Average"/>
                <a:sym typeface="Average"/>
              </a:rPr>
              <a:t>giberu be’Ale be-tifsiht iske aqrintīhu le-miswa’i zatī fasīka qedamīt hig.</a:t>
            </a:r>
            <a:endParaRPr sz="2200">
              <a:solidFill>
                <a:srgbClr val="FFFF00"/>
              </a:solidFill>
              <a:latin typeface="Average"/>
              <a:ea typeface="Average"/>
              <a:cs typeface="Average"/>
              <a:sym typeface="Average"/>
            </a:endParaRPr>
          </a:p>
        </p:txBody>
      </p:sp>
      <p:sp>
        <p:nvSpPr>
          <p:cNvPr id="391" name="Google Shape;391;p61"/>
          <p:cNvSpPr txBox="1"/>
          <p:nvPr>
            <p:ph idx="2" type="body"/>
          </p:nvPr>
        </p:nvSpPr>
        <p:spPr>
          <a:xfrm>
            <a:off x="6193100" y="914075"/>
            <a:ext cx="26829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000" u="sng">
                <a:solidFill>
                  <a:srgbClr val="FFFF00"/>
                </a:solidFill>
                <a:latin typeface="Average"/>
                <a:ea typeface="Average"/>
                <a:cs typeface="Average"/>
                <a:sym typeface="Average"/>
              </a:rPr>
              <a:t>First Melody:</a:t>
            </a:r>
            <a:r>
              <a:rPr lang="am" sz="2000">
                <a:solidFill>
                  <a:srgbClr val="FFFF00"/>
                </a:solidFill>
                <a:latin typeface="Average"/>
                <a:ea typeface="Average"/>
                <a:cs typeface="Average"/>
                <a:sym typeface="Average"/>
              </a:rPr>
              <a:t> </a:t>
            </a:r>
            <a:r>
              <a:rPr lang="am" sz="2000">
                <a:solidFill>
                  <a:srgbClr val="FFFFFF"/>
                </a:solidFill>
                <a:latin typeface="Average"/>
                <a:ea typeface="Average"/>
                <a:cs typeface="Average"/>
                <a:sym typeface="Average"/>
              </a:rPr>
              <a:t>Hallelujah to the Father, hallelujah to the Son, And to the Holy Spirit </a:t>
            </a:r>
            <a:endParaRPr sz="2000">
              <a:solidFill>
                <a:srgbClr val="FFFFFF"/>
              </a:solidFill>
              <a:latin typeface="Average"/>
              <a:ea typeface="Average"/>
              <a:cs typeface="Average"/>
              <a:sym typeface="Average"/>
            </a:endParaRPr>
          </a:p>
          <a:p>
            <a:pPr indent="0" lvl="0" marL="0" rtl="0" algn="l">
              <a:spcBef>
                <a:spcPts val="560"/>
              </a:spcBef>
              <a:spcAft>
                <a:spcPts val="0"/>
              </a:spcAft>
              <a:buNone/>
            </a:pPr>
            <a:r>
              <a:rPr lang="am" sz="2000">
                <a:solidFill>
                  <a:srgbClr val="FFFFFF"/>
                </a:solidFill>
                <a:latin typeface="Average"/>
                <a:ea typeface="Average"/>
                <a:cs typeface="Average"/>
                <a:sym typeface="Average"/>
              </a:rPr>
              <a:t>Appoint a feast with joy, until the horns of the altar, this Pascha of the first law. (Ps. 117 (118):26) &amp; Exodus 27:2</a:t>
            </a:r>
            <a:endParaRPr sz="2000">
              <a:solidFill>
                <a:srgbClr val="FFFFFF"/>
              </a:solidFill>
              <a:latin typeface="Average"/>
              <a:ea typeface="Average"/>
              <a:cs typeface="Average"/>
              <a:sym typeface="Average"/>
            </a:endParaRPr>
          </a:p>
          <a:p>
            <a:pPr indent="0" lvl="0" marL="0" rtl="0" algn="l">
              <a:spcBef>
                <a:spcPts val="560"/>
              </a:spcBef>
              <a:spcAft>
                <a:spcPts val="0"/>
              </a:spcAft>
              <a:buNone/>
            </a:pPr>
            <a:r>
              <a:t/>
            </a:r>
            <a:endParaRPr sz="2000">
              <a:solidFill>
                <a:srgbClr val="FFFFFF"/>
              </a:solidFill>
              <a:latin typeface="Average"/>
              <a:ea typeface="Average"/>
              <a:cs typeface="Average"/>
              <a:sym typeface="Average"/>
            </a:endParaRPr>
          </a:p>
        </p:txBody>
      </p:sp>
      <p:sp>
        <p:nvSpPr>
          <p:cNvPr id="392" name="Google Shape;392;p61"/>
          <p:cNvSpPr txBox="1"/>
          <p:nvPr/>
        </p:nvSpPr>
        <p:spPr>
          <a:xfrm>
            <a:off x="800550" y="292350"/>
            <a:ext cx="74007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300">
                <a:solidFill>
                  <a:srgbClr val="FFFF00"/>
                </a:solidFill>
                <a:latin typeface="Average"/>
                <a:ea typeface="Average"/>
                <a:cs typeface="Average"/>
                <a:sym typeface="Average"/>
              </a:rPr>
              <a:t>አርያም| Aryam </a:t>
            </a:r>
            <a:endParaRPr sz="2300">
              <a:solidFill>
                <a:srgbClr val="FFFF00"/>
              </a:solidFill>
              <a:latin typeface="Average"/>
              <a:ea typeface="Average"/>
              <a:cs typeface="Average"/>
              <a:sym typeface="Averag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2"/>
          <p:cNvSpPr txBox="1"/>
          <p:nvPr>
            <p:ph idx="1" type="body"/>
          </p:nvPr>
        </p:nvSpPr>
        <p:spPr>
          <a:xfrm>
            <a:off x="399250" y="790475"/>
            <a:ext cx="27672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2600">
                <a:solidFill>
                  <a:srgbClr val="FFFF00"/>
                </a:solidFill>
                <a:latin typeface="Average"/>
                <a:ea typeface="Average"/>
                <a:cs typeface="Average"/>
                <a:sym typeface="Average"/>
              </a:rPr>
              <a:t> </a:t>
            </a:r>
            <a:r>
              <a:rPr lang="am" sz="2000">
                <a:solidFill>
                  <a:srgbClr val="FFFF00"/>
                </a:solidFill>
                <a:latin typeface="Average"/>
                <a:ea typeface="Average"/>
                <a:cs typeface="Average"/>
                <a:sym typeface="Average"/>
              </a:rPr>
              <a:t>ሃሌሉያ ለአብ</a:t>
            </a:r>
            <a:r>
              <a:rPr lang="am" sz="2000">
                <a:solidFill>
                  <a:srgbClr val="FFFF00"/>
                </a:solidFill>
                <a:latin typeface="Average"/>
                <a:ea typeface="Average"/>
                <a:cs typeface="Average"/>
                <a:sym typeface="Average"/>
              </a:rPr>
              <a:t>፥ </a:t>
            </a:r>
            <a:r>
              <a:rPr lang="am" sz="2000">
                <a:solidFill>
                  <a:srgbClr val="FFFF00"/>
                </a:solidFill>
                <a:latin typeface="Average"/>
                <a:ea typeface="Average"/>
                <a:cs typeface="Average"/>
                <a:sym typeface="Average"/>
              </a:rPr>
              <a:t>ሃሌሉያ ለወልድ</a:t>
            </a:r>
            <a:r>
              <a:rPr lang="am" sz="2000">
                <a:solidFill>
                  <a:srgbClr val="FFFF00"/>
                </a:solidFill>
                <a:latin typeface="Average"/>
                <a:ea typeface="Average"/>
                <a:cs typeface="Average"/>
                <a:sym typeface="Average"/>
              </a:rPr>
              <a:t>፥ </a:t>
            </a:r>
            <a:r>
              <a:rPr lang="am" sz="2000">
                <a:solidFill>
                  <a:srgbClr val="FFFF00"/>
                </a:solidFill>
                <a:latin typeface="Average"/>
                <a:ea typeface="Average"/>
                <a:cs typeface="Average"/>
                <a:sym typeface="Average"/>
              </a:rPr>
              <a:t>ሃሌሉያ ለመንፈስ ቅዱስ</a:t>
            </a:r>
            <a:r>
              <a:rPr lang="am" sz="2000">
                <a:solidFill>
                  <a:srgbClr val="FFFF00"/>
                </a:solidFill>
                <a:latin typeface="Average"/>
                <a:ea typeface="Average"/>
                <a:cs typeface="Average"/>
                <a:sym typeface="Average"/>
              </a:rPr>
              <a:t>፤  </a:t>
            </a:r>
            <a:r>
              <a:rPr lang="am" sz="2000">
                <a:solidFill>
                  <a:srgbClr val="FFFF00"/>
                </a:solidFill>
                <a:latin typeface="Average"/>
                <a:ea typeface="Average"/>
                <a:cs typeface="Average"/>
                <a:sym typeface="Average"/>
              </a:rPr>
              <a:t> ይገብሩ በዓለ ሰማይት</a:t>
            </a:r>
            <a:r>
              <a:rPr lang="am" sz="2000">
                <a:solidFill>
                  <a:srgbClr val="FFFF00"/>
                </a:solidFill>
                <a:latin typeface="Average"/>
                <a:ea typeface="Average"/>
                <a:cs typeface="Average"/>
                <a:sym typeface="Average"/>
              </a:rPr>
              <a:t>፤</a:t>
            </a:r>
            <a:r>
              <a:rPr lang="am" sz="2000">
                <a:solidFill>
                  <a:srgbClr val="FFFF00"/>
                </a:solidFill>
                <a:latin typeface="Average"/>
                <a:ea typeface="Average"/>
                <a:cs typeface="Average"/>
                <a:sym typeface="Average"/>
              </a:rPr>
              <a:t> ይገብሩ በዓለ ደመናት</a:t>
            </a:r>
            <a:r>
              <a:rPr lang="am" sz="2000">
                <a:solidFill>
                  <a:srgbClr val="FFFF00"/>
                </a:solidFill>
                <a:latin typeface="Average"/>
                <a:ea typeface="Average"/>
                <a:cs typeface="Average"/>
                <a:sym typeface="Average"/>
              </a:rPr>
              <a:t>፤</a:t>
            </a:r>
            <a:r>
              <a:rPr lang="am" sz="2000">
                <a:solidFill>
                  <a:srgbClr val="FFFF00"/>
                </a:solidFill>
                <a:latin typeface="Average"/>
                <a:ea typeface="Average"/>
                <a:cs typeface="Average"/>
                <a:sym typeface="Average"/>
              </a:rPr>
              <a:t> ወምድር ትገብር ፋሲካ</a:t>
            </a:r>
            <a:r>
              <a:rPr lang="am" sz="2000">
                <a:solidFill>
                  <a:srgbClr val="FFFF00"/>
                </a:solidFill>
                <a:latin typeface="Average"/>
                <a:ea typeface="Average"/>
                <a:cs typeface="Average"/>
                <a:sym typeface="Average"/>
              </a:rPr>
              <a:t>፤</a:t>
            </a:r>
            <a:r>
              <a:rPr lang="am" sz="2000">
                <a:solidFill>
                  <a:srgbClr val="FFFF00"/>
                </a:solidFill>
                <a:latin typeface="Average"/>
                <a:ea typeface="Average"/>
                <a:cs typeface="Average"/>
                <a:sym typeface="Average"/>
              </a:rPr>
              <a:t> ተሐፂባ በደመ ክርስቶስ</a:t>
            </a:r>
            <a:r>
              <a:rPr lang="am" sz="2000">
                <a:solidFill>
                  <a:srgbClr val="FFFF00"/>
                </a:solidFill>
                <a:latin typeface="Average"/>
                <a:ea typeface="Average"/>
                <a:cs typeface="Average"/>
                <a:sym typeface="Average"/>
              </a:rPr>
              <a:t>። </a:t>
            </a:r>
            <a:r>
              <a:rPr lang="am" sz="2000">
                <a:solidFill>
                  <a:srgbClr val="FFFF00"/>
                </a:solidFill>
                <a:latin typeface="Average"/>
                <a:ea typeface="Average"/>
                <a:cs typeface="Average"/>
                <a:sym typeface="Average"/>
              </a:rPr>
              <a:t> ንዑ ንትፈሣሕ ዮም በዛቲ ዕለት በዓለ መስቀል መስቀል ዕፀ ሕይወት መስቀል ዕፀ መድኃኒት።</a:t>
            </a:r>
            <a:endParaRPr sz="2000">
              <a:solidFill>
                <a:srgbClr val="FFFF00"/>
              </a:solidFill>
              <a:latin typeface="Average"/>
              <a:ea typeface="Average"/>
              <a:cs typeface="Average"/>
              <a:sym typeface="Average"/>
            </a:endParaRPr>
          </a:p>
        </p:txBody>
      </p:sp>
      <p:sp>
        <p:nvSpPr>
          <p:cNvPr id="398" name="Google Shape;398;p62"/>
          <p:cNvSpPr txBox="1"/>
          <p:nvPr>
            <p:ph idx="2" type="body"/>
          </p:nvPr>
        </p:nvSpPr>
        <p:spPr>
          <a:xfrm>
            <a:off x="3309425" y="942875"/>
            <a:ext cx="28455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1900">
                <a:solidFill>
                  <a:srgbClr val="FFFF00"/>
                </a:solidFill>
                <a:latin typeface="Average"/>
                <a:ea typeface="Average"/>
                <a:cs typeface="Average"/>
                <a:sym typeface="Average"/>
              </a:rPr>
              <a:t>Halieluya le-Ab halieluya le-Weld halieluya le-Menfes Qidus</a:t>
            </a:r>
            <a:endParaRPr sz="1900">
              <a:solidFill>
                <a:srgbClr val="FFFF00"/>
              </a:solidFill>
              <a:latin typeface="Average"/>
              <a:ea typeface="Average"/>
              <a:cs typeface="Average"/>
              <a:sym typeface="Average"/>
            </a:endParaRPr>
          </a:p>
          <a:p>
            <a:pPr indent="0" lvl="0" marL="0" rtl="0" algn="l">
              <a:spcBef>
                <a:spcPts val="560"/>
              </a:spcBef>
              <a:spcAft>
                <a:spcPts val="0"/>
              </a:spcAft>
              <a:buNone/>
            </a:pPr>
            <a:r>
              <a:rPr lang="am" sz="1900">
                <a:solidFill>
                  <a:srgbClr val="FFFF00"/>
                </a:solidFill>
                <a:latin typeface="Average"/>
                <a:ea typeface="Average"/>
                <a:cs typeface="Average"/>
                <a:sym typeface="Average"/>
              </a:rPr>
              <a:t>yigebiru be’Ale semayat, yigebiru be’Ale </a:t>
            </a:r>
            <a:r>
              <a:rPr lang="am" sz="1900">
                <a:solidFill>
                  <a:srgbClr val="FFFF00"/>
                </a:solidFill>
                <a:latin typeface="Average"/>
                <a:ea typeface="Average"/>
                <a:cs typeface="Average"/>
                <a:sym typeface="Average"/>
              </a:rPr>
              <a:t>demenat, we-midr tigebir fasīka, tehatsiba be-deme Kristos. ni’u nit’fesah yom be-zatī ilet</a:t>
            </a:r>
            <a:r>
              <a:rPr lang="am" sz="1900">
                <a:solidFill>
                  <a:srgbClr val="FFFF00"/>
                </a:solidFill>
                <a:latin typeface="Average"/>
                <a:ea typeface="Average"/>
                <a:cs typeface="Average"/>
                <a:sym typeface="Average"/>
              </a:rPr>
              <a:t> be’Ale mesqel, mesqel itse hiywet, mesqel itse medhanīt. </a:t>
            </a:r>
            <a:endParaRPr sz="1900">
              <a:solidFill>
                <a:srgbClr val="FFFF00"/>
              </a:solidFill>
              <a:latin typeface="Average"/>
              <a:ea typeface="Average"/>
              <a:cs typeface="Average"/>
              <a:sym typeface="Average"/>
            </a:endParaRPr>
          </a:p>
        </p:txBody>
      </p:sp>
      <p:sp>
        <p:nvSpPr>
          <p:cNvPr id="399" name="Google Shape;399;p62"/>
          <p:cNvSpPr txBox="1"/>
          <p:nvPr>
            <p:ph idx="2" type="body"/>
          </p:nvPr>
        </p:nvSpPr>
        <p:spPr>
          <a:xfrm>
            <a:off x="6193100" y="914075"/>
            <a:ext cx="25221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700">
                <a:solidFill>
                  <a:srgbClr val="FFFFFF"/>
                </a:solidFill>
                <a:latin typeface="Average"/>
                <a:ea typeface="Average"/>
                <a:cs typeface="Average"/>
                <a:sym typeface="Average"/>
              </a:rPr>
              <a:t>Hallelujah to the Father, hallelujah to the Son, And to the Holy Spirit </a:t>
            </a:r>
            <a:endParaRPr sz="1700">
              <a:solidFill>
                <a:srgbClr val="FFFFFF"/>
              </a:solidFill>
              <a:latin typeface="Average"/>
              <a:ea typeface="Average"/>
              <a:cs typeface="Average"/>
              <a:sym typeface="Average"/>
            </a:endParaRPr>
          </a:p>
          <a:p>
            <a:pPr indent="0" lvl="0" marL="0" rtl="0" algn="l">
              <a:spcBef>
                <a:spcPts val="0"/>
              </a:spcBef>
              <a:spcAft>
                <a:spcPts val="0"/>
              </a:spcAft>
              <a:buNone/>
            </a:pPr>
            <a:r>
              <a:rPr lang="am" sz="1700">
                <a:solidFill>
                  <a:srgbClr val="FFFFFF"/>
                </a:solidFill>
                <a:latin typeface="Average"/>
                <a:ea typeface="Average"/>
                <a:cs typeface="Average"/>
                <a:sym typeface="Average"/>
              </a:rPr>
              <a:t>The heavens celebrate, the clouds celebrate, the earth celebrates Pascha, having been washed by the blood of Christ! Come, let us rejoice today, on this day, the feast of the Cross, the Cross which is the tree of life, the Cross the tree of salvation!</a:t>
            </a:r>
            <a:endParaRPr sz="1700">
              <a:solidFill>
                <a:srgbClr val="FFFFFF"/>
              </a:solidFill>
              <a:latin typeface="Average"/>
              <a:ea typeface="Average"/>
              <a:cs typeface="Average"/>
              <a:sym typeface="Average"/>
            </a:endParaRPr>
          </a:p>
          <a:p>
            <a:pPr indent="0" lvl="0" marL="0" rtl="0" algn="l">
              <a:spcBef>
                <a:spcPts val="0"/>
              </a:spcBef>
              <a:spcAft>
                <a:spcPts val="0"/>
              </a:spcAft>
              <a:buNone/>
            </a:pPr>
            <a:r>
              <a:t/>
            </a:r>
            <a:endParaRPr sz="1700">
              <a:solidFill>
                <a:srgbClr val="FFFFFF"/>
              </a:solidFill>
              <a:latin typeface="Average"/>
              <a:ea typeface="Average"/>
              <a:cs typeface="Average"/>
              <a:sym typeface="Average"/>
            </a:endParaRPr>
          </a:p>
        </p:txBody>
      </p:sp>
      <p:sp>
        <p:nvSpPr>
          <p:cNvPr id="400" name="Google Shape;400;p62"/>
          <p:cNvSpPr txBox="1"/>
          <p:nvPr/>
        </p:nvSpPr>
        <p:spPr>
          <a:xfrm>
            <a:off x="871650" y="297875"/>
            <a:ext cx="740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000">
                <a:solidFill>
                  <a:srgbClr val="FFFF00"/>
                </a:solidFill>
                <a:latin typeface="Average"/>
                <a:ea typeface="Average"/>
                <a:cs typeface="Average"/>
                <a:sym typeface="Average"/>
              </a:rPr>
              <a:t>አርያም| Aryam </a:t>
            </a:r>
            <a:endParaRPr sz="2000">
              <a:solidFill>
                <a:srgbClr val="FFFF00"/>
              </a:solidFill>
              <a:latin typeface="Average"/>
              <a:ea typeface="Average"/>
              <a:cs typeface="Average"/>
              <a:sym typeface="Averag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3"/>
          <p:cNvSpPr txBox="1"/>
          <p:nvPr>
            <p:ph idx="1" type="body"/>
          </p:nvPr>
        </p:nvSpPr>
        <p:spPr>
          <a:xfrm>
            <a:off x="777000" y="990275"/>
            <a:ext cx="24183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2600">
                <a:solidFill>
                  <a:srgbClr val="FFFF00"/>
                </a:solidFill>
                <a:latin typeface="Average"/>
                <a:ea typeface="Average"/>
                <a:cs typeface="Average"/>
                <a:sym typeface="Average"/>
              </a:rPr>
              <a:t> ወተንሥአ እግዚአብሔር ከመ ዘንቃህ እምንዋም</a:t>
            </a:r>
            <a:endParaRPr sz="2600">
              <a:solidFill>
                <a:srgbClr val="FFFF00"/>
              </a:solidFill>
              <a:latin typeface="Average"/>
              <a:ea typeface="Average"/>
              <a:cs typeface="Average"/>
              <a:sym typeface="Average"/>
            </a:endParaRPr>
          </a:p>
          <a:p>
            <a:pPr indent="0" lvl="0" marL="0" rtl="0" algn="ctr">
              <a:spcBef>
                <a:spcPts val="560"/>
              </a:spcBef>
              <a:spcAft>
                <a:spcPts val="0"/>
              </a:spcAft>
              <a:buNone/>
            </a:pPr>
            <a:r>
              <a:rPr lang="am" sz="2600">
                <a:solidFill>
                  <a:srgbClr val="FFFF00"/>
                </a:solidFill>
                <a:latin typeface="Average"/>
                <a:ea typeface="Average"/>
                <a:cs typeface="Average"/>
                <a:sym typeface="Average"/>
              </a:rPr>
              <a:t>ወከመ ኃያል ወኅዳገ ወይን</a:t>
            </a:r>
            <a:endParaRPr sz="2600">
              <a:solidFill>
                <a:srgbClr val="FFFF00"/>
              </a:solidFill>
              <a:latin typeface="Average"/>
              <a:ea typeface="Average"/>
              <a:cs typeface="Average"/>
              <a:sym typeface="Average"/>
            </a:endParaRPr>
          </a:p>
          <a:p>
            <a:pPr indent="0" lvl="0" marL="0" rtl="0" algn="ctr">
              <a:spcBef>
                <a:spcPts val="560"/>
              </a:spcBef>
              <a:spcAft>
                <a:spcPts val="0"/>
              </a:spcAft>
              <a:buNone/>
            </a:pPr>
            <a:r>
              <a:rPr lang="am" sz="2600">
                <a:solidFill>
                  <a:srgbClr val="FFFF00"/>
                </a:solidFill>
                <a:latin typeface="Average"/>
                <a:ea typeface="Average"/>
                <a:cs typeface="Average"/>
                <a:sym typeface="Average"/>
              </a:rPr>
              <a:t>ወቀተለ ፀሮ በድኀሬሁ</a:t>
            </a:r>
            <a:endParaRPr sz="2600">
              <a:solidFill>
                <a:srgbClr val="FFFF00"/>
              </a:solidFill>
              <a:latin typeface="Average"/>
              <a:ea typeface="Average"/>
              <a:cs typeface="Average"/>
              <a:sym typeface="Average"/>
            </a:endParaRPr>
          </a:p>
        </p:txBody>
      </p:sp>
      <p:sp>
        <p:nvSpPr>
          <p:cNvPr id="406" name="Google Shape;406;p63"/>
          <p:cNvSpPr txBox="1"/>
          <p:nvPr>
            <p:ph idx="2" type="body"/>
          </p:nvPr>
        </p:nvSpPr>
        <p:spPr>
          <a:xfrm>
            <a:off x="3395050" y="1019075"/>
            <a:ext cx="25221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600">
                <a:solidFill>
                  <a:srgbClr val="FFFF00"/>
                </a:solidFill>
                <a:latin typeface="Average"/>
                <a:ea typeface="Average"/>
                <a:cs typeface="Average"/>
                <a:sym typeface="Average"/>
              </a:rPr>
              <a:t>we-tensi’a Igzīabhier keme ze-niqah im-niwam we-keme hayal we-hadage weyn we-qetele tsero be-dihriehu</a:t>
            </a:r>
            <a:endParaRPr sz="2600">
              <a:solidFill>
                <a:srgbClr val="FFFF00"/>
              </a:solidFill>
              <a:latin typeface="Average"/>
              <a:ea typeface="Average"/>
              <a:cs typeface="Average"/>
              <a:sym typeface="Average"/>
            </a:endParaRPr>
          </a:p>
        </p:txBody>
      </p:sp>
      <p:sp>
        <p:nvSpPr>
          <p:cNvPr id="407" name="Google Shape;407;p63"/>
          <p:cNvSpPr txBox="1"/>
          <p:nvPr>
            <p:ph idx="2" type="body"/>
          </p:nvPr>
        </p:nvSpPr>
        <p:spPr>
          <a:xfrm>
            <a:off x="6193100" y="990275"/>
            <a:ext cx="25221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500">
                <a:solidFill>
                  <a:schemeClr val="lt2"/>
                </a:solidFill>
                <a:latin typeface="Average"/>
                <a:ea typeface="Average"/>
                <a:cs typeface="Average"/>
                <a:sym typeface="Average"/>
              </a:rPr>
              <a:t>“Then the Lord awoke as from sleep,</a:t>
            </a:r>
            <a:endParaRPr sz="2500">
              <a:solidFill>
                <a:schemeClr val="lt2"/>
              </a:solidFill>
              <a:latin typeface="Average"/>
              <a:ea typeface="Average"/>
              <a:cs typeface="Average"/>
              <a:sym typeface="Average"/>
            </a:endParaRPr>
          </a:p>
          <a:p>
            <a:pPr indent="0" lvl="0" marL="0" rtl="0" algn="l">
              <a:spcBef>
                <a:spcPts val="0"/>
              </a:spcBef>
              <a:spcAft>
                <a:spcPts val="0"/>
              </a:spcAft>
              <a:buNone/>
            </a:pPr>
            <a:r>
              <a:rPr lang="am" sz="2500">
                <a:solidFill>
                  <a:schemeClr val="lt2"/>
                </a:solidFill>
                <a:latin typeface="Average"/>
                <a:ea typeface="Average"/>
                <a:cs typeface="Average"/>
                <a:sym typeface="Average"/>
              </a:rPr>
              <a:t>Like a strong man drunk from wine; And He struck His enemies from behind;”</a:t>
            </a:r>
            <a:endParaRPr sz="2500">
              <a:solidFill>
                <a:schemeClr val="lt2"/>
              </a:solidFill>
              <a:latin typeface="Average"/>
              <a:ea typeface="Average"/>
              <a:cs typeface="Average"/>
              <a:sym typeface="Average"/>
            </a:endParaRPr>
          </a:p>
          <a:p>
            <a:pPr indent="0" lvl="0" marL="0" rtl="0" algn="l">
              <a:spcBef>
                <a:spcPts val="0"/>
              </a:spcBef>
              <a:spcAft>
                <a:spcPts val="0"/>
              </a:spcAft>
              <a:buNone/>
            </a:pPr>
            <a:r>
              <a:t/>
            </a:r>
            <a:endParaRPr sz="2500">
              <a:solidFill>
                <a:schemeClr val="lt2"/>
              </a:solidFill>
              <a:latin typeface="Average"/>
              <a:ea typeface="Average"/>
              <a:cs typeface="Average"/>
              <a:sym typeface="Average"/>
            </a:endParaRPr>
          </a:p>
        </p:txBody>
      </p:sp>
      <p:sp>
        <p:nvSpPr>
          <p:cNvPr id="408" name="Google Shape;408;p63"/>
          <p:cNvSpPr txBox="1"/>
          <p:nvPr/>
        </p:nvSpPr>
        <p:spPr>
          <a:xfrm>
            <a:off x="871650" y="249500"/>
            <a:ext cx="7400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400">
                <a:solidFill>
                  <a:srgbClr val="FFFF00"/>
                </a:solidFill>
                <a:latin typeface="Average"/>
                <a:ea typeface="Average"/>
                <a:cs typeface="Average"/>
                <a:sym typeface="Average"/>
              </a:rPr>
              <a:t>ምስባክ | </a:t>
            </a:r>
            <a:r>
              <a:rPr lang="am" sz="2400">
                <a:solidFill>
                  <a:srgbClr val="FFFF00"/>
                </a:solidFill>
                <a:latin typeface="Average"/>
                <a:ea typeface="Average"/>
                <a:cs typeface="Average"/>
                <a:sym typeface="Average"/>
              </a:rPr>
              <a:t>Misbak | Psalms</a:t>
            </a:r>
            <a:endParaRPr sz="2400">
              <a:solidFill>
                <a:srgbClr val="FFFF00"/>
              </a:solidFill>
              <a:latin typeface="Average"/>
              <a:ea typeface="Average"/>
              <a:cs typeface="Average"/>
              <a:sym typeface="Average"/>
            </a:endParaRPr>
          </a:p>
          <a:p>
            <a:pPr indent="0" lvl="0" marL="0" rtl="0" algn="ctr">
              <a:spcBef>
                <a:spcPts val="0"/>
              </a:spcBef>
              <a:spcAft>
                <a:spcPts val="0"/>
              </a:spcAft>
              <a:buNone/>
            </a:pPr>
            <a:r>
              <a:rPr lang="am" sz="2400">
                <a:solidFill>
                  <a:schemeClr val="lt2"/>
                </a:solidFill>
                <a:latin typeface="Average"/>
                <a:ea typeface="Average"/>
                <a:cs typeface="Average"/>
                <a:sym typeface="Average"/>
              </a:rPr>
              <a:t>መዝ. </a:t>
            </a:r>
            <a:r>
              <a:rPr lang="am" sz="2400">
                <a:solidFill>
                  <a:schemeClr val="lt2"/>
                </a:solidFill>
                <a:latin typeface="Average"/>
                <a:ea typeface="Average"/>
                <a:cs typeface="Average"/>
                <a:sym typeface="Average"/>
              </a:rPr>
              <a:t>፸፯ ፥ ፸፩ Psalm 77/78:65,66</a:t>
            </a:r>
            <a:endParaRPr sz="2400">
              <a:solidFill>
                <a:schemeClr val="lt2"/>
              </a:solidFill>
              <a:latin typeface="Average"/>
              <a:ea typeface="Average"/>
              <a:cs typeface="Average"/>
              <a:sym typeface="Averag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4"/>
          <p:cNvSpPr txBox="1"/>
          <p:nvPr>
            <p:ph idx="1" type="body"/>
          </p:nvPr>
        </p:nvSpPr>
        <p:spPr>
          <a:xfrm>
            <a:off x="1005600" y="1142675"/>
            <a:ext cx="25824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Clr>
                <a:schemeClr val="dk2"/>
              </a:buClr>
              <a:buSzPts val="1100"/>
              <a:buFont typeface="Arial"/>
              <a:buNone/>
            </a:pPr>
            <a:r>
              <a:rPr lang="am" sz="2600">
                <a:solidFill>
                  <a:srgbClr val="FFFF00"/>
                </a:solidFill>
                <a:latin typeface="Average"/>
                <a:ea typeface="Average"/>
                <a:cs typeface="Average"/>
                <a:sym typeface="Average"/>
              </a:rPr>
              <a:t>ዛቲ ዕለት እንተ ገብረ እግዚአብሔር፡</a:t>
            </a:r>
            <a:endParaRPr sz="2600">
              <a:solidFill>
                <a:srgbClr val="FFFF00"/>
              </a:solidFill>
              <a:latin typeface="Average"/>
              <a:ea typeface="Average"/>
              <a:cs typeface="Average"/>
              <a:sym typeface="Average"/>
            </a:endParaRPr>
          </a:p>
          <a:p>
            <a:pPr indent="0" lvl="0" marL="0" rtl="0" algn="ctr">
              <a:spcBef>
                <a:spcPts val="560"/>
              </a:spcBef>
              <a:spcAft>
                <a:spcPts val="0"/>
              </a:spcAft>
              <a:buClr>
                <a:schemeClr val="dk2"/>
              </a:buClr>
              <a:buSzPts val="1100"/>
              <a:buFont typeface="Arial"/>
              <a:buNone/>
            </a:pPr>
            <a:r>
              <a:rPr lang="am" sz="2600">
                <a:solidFill>
                  <a:srgbClr val="FFFF00"/>
                </a:solidFill>
                <a:latin typeface="Average"/>
                <a:ea typeface="Average"/>
                <a:cs typeface="Average"/>
                <a:sym typeface="Average"/>
              </a:rPr>
              <a:t>ንትፈሣሕ ወንትሐሠይ ባቲ፡</a:t>
            </a:r>
            <a:endParaRPr sz="2600">
              <a:solidFill>
                <a:srgbClr val="FFFF00"/>
              </a:solidFill>
              <a:latin typeface="Average"/>
              <a:ea typeface="Average"/>
              <a:cs typeface="Average"/>
              <a:sym typeface="Average"/>
            </a:endParaRPr>
          </a:p>
          <a:p>
            <a:pPr indent="0" lvl="0" marL="0" rtl="0" algn="ctr">
              <a:spcBef>
                <a:spcPts val="560"/>
              </a:spcBef>
              <a:spcAft>
                <a:spcPts val="0"/>
              </a:spcAft>
              <a:buClr>
                <a:schemeClr val="dk2"/>
              </a:buClr>
              <a:buSzPts val="1100"/>
              <a:buFont typeface="Arial"/>
              <a:buNone/>
            </a:pPr>
            <a:r>
              <a:rPr lang="am" sz="2600">
                <a:solidFill>
                  <a:srgbClr val="FFFF00"/>
                </a:solidFill>
                <a:latin typeface="Average"/>
                <a:ea typeface="Average"/>
                <a:cs typeface="Average"/>
                <a:sym typeface="Average"/>
              </a:rPr>
              <a:t>ኦ እግዚኦ አድኅንሶ።</a:t>
            </a:r>
            <a:endParaRPr sz="2600">
              <a:solidFill>
                <a:srgbClr val="FFFF00"/>
              </a:solidFill>
              <a:latin typeface="Average"/>
              <a:ea typeface="Average"/>
              <a:cs typeface="Average"/>
              <a:sym typeface="Average"/>
            </a:endParaRPr>
          </a:p>
          <a:p>
            <a:pPr indent="0" lvl="0" marL="0" rtl="0" algn="ctr">
              <a:spcBef>
                <a:spcPts val="560"/>
              </a:spcBef>
              <a:spcAft>
                <a:spcPts val="0"/>
              </a:spcAft>
              <a:buClr>
                <a:schemeClr val="dk2"/>
              </a:buClr>
              <a:buSzPts val="1100"/>
              <a:buFont typeface="Arial"/>
              <a:buNone/>
            </a:pPr>
            <a:r>
              <a:t/>
            </a:r>
            <a:endParaRPr sz="2600">
              <a:solidFill>
                <a:srgbClr val="FFFF00"/>
              </a:solidFill>
              <a:latin typeface="Average"/>
              <a:ea typeface="Average"/>
              <a:cs typeface="Average"/>
              <a:sym typeface="Average"/>
            </a:endParaRPr>
          </a:p>
          <a:p>
            <a:pPr indent="0" lvl="0" marL="0" rtl="0" algn="ctr">
              <a:spcBef>
                <a:spcPts val="560"/>
              </a:spcBef>
              <a:spcAft>
                <a:spcPts val="0"/>
              </a:spcAft>
              <a:buNone/>
            </a:pPr>
            <a:r>
              <a:t/>
            </a:r>
            <a:endParaRPr sz="2600">
              <a:solidFill>
                <a:srgbClr val="FFFF00"/>
              </a:solidFill>
              <a:latin typeface="Average"/>
              <a:ea typeface="Average"/>
              <a:cs typeface="Average"/>
              <a:sym typeface="Average"/>
            </a:endParaRPr>
          </a:p>
        </p:txBody>
      </p:sp>
      <p:sp>
        <p:nvSpPr>
          <p:cNvPr id="414" name="Google Shape;414;p64"/>
          <p:cNvSpPr txBox="1"/>
          <p:nvPr>
            <p:ph idx="2" type="body"/>
          </p:nvPr>
        </p:nvSpPr>
        <p:spPr>
          <a:xfrm>
            <a:off x="3699850" y="1323875"/>
            <a:ext cx="25221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600">
                <a:solidFill>
                  <a:srgbClr val="FFFF00"/>
                </a:solidFill>
                <a:latin typeface="Average"/>
                <a:ea typeface="Average"/>
                <a:cs typeface="Average"/>
                <a:sym typeface="Average"/>
              </a:rPr>
              <a:t>zatī ilet inte gebre Igzīabihier, nitfesah we-nithasey batī, o Igzīo adhinso.</a:t>
            </a:r>
            <a:endParaRPr sz="2600">
              <a:solidFill>
                <a:srgbClr val="FFFF00"/>
              </a:solidFill>
              <a:latin typeface="Average"/>
              <a:ea typeface="Average"/>
              <a:cs typeface="Average"/>
              <a:sym typeface="Average"/>
            </a:endParaRPr>
          </a:p>
        </p:txBody>
      </p:sp>
      <p:sp>
        <p:nvSpPr>
          <p:cNvPr id="415" name="Google Shape;415;p64"/>
          <p:cNvSpPr txBox="1"/>
          <p:nvPr>
            <p:ph idx="2" type="body"/>
          </p:nvPr>
        </p:nvSpPr>
        <p:spPr>
          <a:xfrm>
            <a:off x="6116900" y="914075"/>
            <a:ext cx="25221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chemeClr val="lt2"/>
              </a:solidFill>
              <a:latin typeface="Average"/>
              <a:ea typeface="Average"/>
              <a:cs typeface="Average"/>
              <a:sym typeface="Average"/>
            </a:endParaRPr>
          </a:p>
          <a:p>
            <a:pPr indent="0" lvl="0" marL="0" rtl="0" algn="l">
              <a:spcBef>
                <a:spcPts val="0"/>
              </a:spcBef>
              <a:spcAft>
                <a:spcPts val="0"/>
              </a:spcAft>
              <a:buNone/>
            </a:pPr>
            <a:r>
              <a:rPr lang="am" sz="2500">
                <a:solidFill>
                  <a:schemeClr val="lt2"/>
                </a:solidFill>
                <a:latin typeface="Average"/>
                <a:ea typeface="Average"/>
                <a:cs typeface="Average"/>
                <a:sym typeface="Average"/>
              </a:rPr>
              <a:t>"This is the day the Lord made; Let us greatly rejoice, and be glad therein. O Lord, save us now;"</a:t>
            </a:r>
            <a:endParaRPr sz="2500">
              <a:solidFill>
                <a:schemeClr val="lt2"/>
              </a:solidFill>
              <a:latin typeface="Average"/>
              <a:ea typeface="Average"/>
              <a:cs typeface="Average"/>
              <a:sym typeface="Average"/>
            </a:endParaRPr>
          </a:p>
        </p:txBody>
      </p:sp>
      <p:sp>
        <p:nvSpPr>
          <p:cNvPr id="416" name="Google Shape;416;p64"/>
          <p:cNvSpPr txBox="1"/>
          <p:nvPr/>
        </p:nvSpPr>
        <p:spPr>
          <a:xfrm>
            <a:off x="871650" y="249500"/>
            <a:ext cx="7400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400">
                <a:solidFill>
                  <a:srgbClr val="FFFF00"/>
                </a:solidFill>
                <a:latin typeface="Average"/>
                <a:ea typeface="Average"/>
                <a:cs typeface="Average"/>
                <a:sym typeface="Average"/>
              </a:rPr>
              <a:t>ምስባክ | Misbak | Psalms</a:t>
            </a:r>
            <a:endParaRPr sz="2400">
              <a:solidFill>
                <a:srgbClr val="FFFF00"/>
              </a:solidFill>
              <a:latin typeface="Average"/>
              <a:ea typeface="Average"/>
              <a:cs typeface="Average"/>
              <a:sym typeface="Average"/>
            </a:endParaRPr>
          </a:p>
          <a:p>
            <a:pPr indent="0" lvl="0" marL="0" rtl="0" algn="ctr">
              <a:spcBef>
                <a:spcPts val="0"/>
              </a:spcBef>
              <a:spcAft>
                <a:spcPts val="0"/>
              </a:spcAft>
              <a:buNone/>
            </a:pPr>
            <a:r>
              <a:rPr lang="am" sz="2400">
                <a:solidFill>
                  <a:schemeClr val="lt2"/>
                </a:solidFill>
                <a:latin typeface="Average"/>
                <a:ea typeface="Average"/>
                <a:cs typeface="Average"/>
                <a:sym typeface="Average"/>
              </a:rPr>
              <a:t>መዝ. ፻፲፯ ፥ ፳፬ | </a:t>
            </a:r>
            <a:r>
              <a:rPr lang="am" sz="2400">
                <a:solidFill>
                  <a:schemeClr val="lt2"/>
                </a:solidFill>
                <a:latin typeface="Average"/>
                <a:ea typeface="Average"/>
                <a:cs typeface="Average"/>
                <a:sym typeface="Average"/>
              </a:rPr>
              <a:t>Psalm </a:t>
            </a:r>
            <a:r>
              <a:rPr lang="am" sz="2400">
                <a:solidFill>
                  <a:schemeClr val="lt2"/>
                </a:solidFill>
                <a:latin typeface="Average"/>
                <a:ea typeface="Average"/>
                <a:cs typeface="Average"/>
                <a:sym typeface="Average"/>
              </a:rPr>
              <a:t>117(118):24,25</a:t>
            </a:r>
            <a:endParaRPr sz="2400">
              <a:solidFill>
                <a:schemeClr val="lt2"/>
              </a:solidFill>
              <a:latin typeface="Average"/>
              <a:ea typeface="Average"/>
              <a:cs typeface="Average"/>
              <a:sym typeface="Averag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5"/>
          <p:cNvSpPr txBox="1"/>
          <p:nvPr>
            <p:ph idx="1" type="body"/>
          </p:nvPr>
        </p:nvSpPr>
        <p:spPr>
          <a:xfrm>
            <a:off x="1123375" y="633325"/>
            <a:ext cx="4016100" cy="29958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a:solidFill>
                  <a:srgbClr val="FFFF00"/>
                </a:solidFill>
                <a:latin typeface="Average"/>
                <a:ea typeface="Average"/>
                <a:cs typeface="Average"/>
                <a:sym typeface="Average"/>
              </a:rPr>
              <a:t>ወንጌል</a:t>
            </a:r>
            <a:endParaRPr>
              <a:solidFill>
                <a:srgbClr val="FFFF00"/>
              </a:solidFill>
              <a:latin typeface="Average"/>
              <a:ea typeface="Average"/>
              <a:cs typeface="Average"/>
              <a:sym typeface="Average"/>
            </a:endParaRPr>
          </a:p>
          <a:p>
            <a:pPr indent="0" lvl="0" marL="0" rtl="0" algn="l">
              <a:spcBef>
                <a:spcPts val="560"/>
              </a:spcBef>
              <a:spcAft>
                <a:spcPts val="0"/>
              </a:spcAft>
              <a:buNone/>
            </a:pPr>
            <a:r>
              <a:t/>
            </a:r>
            <a:endParaRPr>
              <a:solidFill>
                <a:srgbClr val="FFFF00"/>
              </a:solidFill>
              <a:latin typeface="Average"/>
              <a:ea typeface="Average"/>
              <a:cs typeface="Average"/>
              <a:sym typeface="Average"/>
            </a:endParaRPr>
          </a:p>
          <a:p>
            <a:pPr indent="0" lvl="0" marL="0" rtl="0" algn="l">
              <a:spcBef>
                <a:spcPts val="560"/>
              </a:spcBef>
              <a:spcAft>
                <a:spcPts val="0"/>
              </a:spcAft>
              <a:buNone/>
            </a:pPr>
            <a:r>
              <a:rPr lang="am">
                <a:solidFill>
                  <a:srgbClr val="FFFF00"/>
                </a:solidFill>
                <a:latin typeface="Average"/>
                <a:ea typeface="Average"/>
                <a:cs typeface="Average"/>
                <a:sym typeface="Average"/>
              </a:rPr>
              <a:t>ወን ማቴዎስ 28: 1- ፍጻሜ</a:t>
            </a:r>
            <a:endParaRPr>
              <a:solidFill>
                <a:srgbClr val="FFFF00"/>
              </a:solidFill>
              <a:latin typeface="Average"/>
              <a:ea typeface="Average"/>
              <a:cs typeface="Average"/>
              <a:sym typeface="Average"/>
            </a:endParaRPr>
          </a:p>
          <a:p>
            <a:pPr indent="0" lvl="0" marL="0" rtl="0" algn="l">
              <a:spcBef>
                <a:spcPts val="560"/>
              </a:spcBef>
              <a:spcAft>
                <a:spcPts val="0"/>
              </a:spcAft>
              <a:buNone/>
            </a:pPr>
            <a:r>
              <a:rPr lang="am">
                <a:solidFill>
                  <a:srgbClr val="FFFF00"/>
                </a:solidFill>
                <a:latin typeface="Average"/>
                <a:ea typeface="Average"/>
                <a:cs typeface="Average"/>
                <a:sym typeface="Average"/>
              </a:rPr>
              <a:t>ወን ማርቆስ 16: 1- ፍጻሜ</a:t>
            </a:r>
            <a:endParaRPr>
              <a:solidFill>
                <a:srgbClr val="FFFF00"/>
              </a:solidFill>
              <a:latin typeface="Average"/>
              <a:ea typeface="Average"/>
              <a:cs typeface="Average"/>
              <a:sym typeface="Average"/>
            </a:endParaRPr>
          </a:p>
          <a:p>
            <a:pPr indent="0" lvl="0" marL="0" rtl="0" algn="l">
              <a:spcBef>
                <a:spcPts val="560"/>
              </a:spcBef>
              <a:spcAft>
                <a:spcPts val="0"/>
              </a:spcAft>
              <a:buNone/>
            </a:pPr>
            <a:r>
              <a:rPr lang="am">
                <a:solidFill>
                  <a:srgbClr val="FFFF00"/>
                </a:solidFill>
                <a:latin typeface="Average"/>
                <a:ea typeface="Average"/>
                <a:cs typeface="Average"/>
                <a:sym typeface="Average"/>
              </a:rPr>
              <a:t>ወን ሉቃስ 24: 1-13 </a:t>
            </a:r>
            <a:endParaRPr>
              <a:solidFill>
                <a:srgbClr val="FFFF00"/>
              </a:solidFill>
              <a:latin typeface="Average"/>
              <a:ea typeface="Average"/>
              <a:cs typeface="Average"/>
              <a:sym typeface="Average"/>
            </a:endParaRPr>
          </a:p>
        </p:txBody>
      </p:sp>
      <p:sp>
        <p:nvSpPr>
          <p:cNvPr id="422" name="Google Shape;422;p65"/>
          <p:cNvSpPr txBox="1"/>
          <p:nvPr>
            <p:ph idx="2" type="body"/>
          </p:nvPr>
        </p:nvSpPr>
        <p:spPr>
          <a:xfrm>
            <a:off x="5141100" y="557125"/>
            <a:ext cx="3620100" cy="487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a:solidFill>
                  <a:srgbClr val="FFFFFF"/>
                </a:solidFill>
                <a:latin typeface="Average"/>
                <a:ea typeface="Average"/>
                <a:cs typeface="Average"/>
                <a:sym typeface="Average"/>
              </a:rPr>
              <a:t>Gospel</a:t>
            </a:r>
            <a:endParaRPr>
              <a:solidFill>
                <a:srgbClr val="FFFFFF"/>
              </a:solidFill>
              <a:latin typeface="Average"/>
              <a:ea typeface="Average"/>
              <a:cs typeface="Average"/>
              <a:sym typeface="Average"/>
            </a:endParaRPr>
          </a:p>
          <a:p>
            <a:pPr indent="0" lvl="0" marL="0" rtl="0" algn="l">
              <a:spcBef>
                <a:spcPts val="560"/>
              </a:spcBef>
              <a:spcAft>
                <a:spcPts val="0"/>
              </a:spcAft>
              <a:buNone/>
            </a:pPr>
            <a:r>
              <a:t/>
            </a:r>
            <a:endParaRPr>
              <a:solidFill>
                <a:srgbClr val="FFFFFF"/>
              </a:solidFill>
              <a:latin typeface="Average"/>
              <a:ea typeface="Average"/>
              <a:cs typeface="Average"/>
              <a:sym typeface="Average"/>
            </a:endParaRPr>
          </a:p>
          <a:p>
            <a:pPr indent="0" lvl="0" marL="0" rtl="0" algn="l">
              <a:spcBef>
                <a:spcPts val="560"/>
              </a:spcBef>
              <a:spcAft>
                <a:spcPts val="0"/>
              </a:spcAft>
              <a:buNone/>
            </a:pPr>
            <a:r>
              <a:rPr lang="am">
                <a:solidFill>
                  <a:srgbClr val="FFFFFF"/>
                </a:solidFill>
                <a:latin typeface="Average"/>
                <a:ea typeface="Average"/>
                <a:cs typeface="Average"/>
                <a:sym typeface="Average"/>
              </a:rPr>
              <a:t>Matt. 28: 1- end</a:t>
            </a:r>
            <a:endParaRPr>
              <a:solidFill>
                <a:srgbClr val="FFFFFF"/>
              </a:solidFill>
              <a:latin typeface="Average"/>
              <a:ea typeface="Average"/>
              <a:cs typeface="Average"/>
              <a:sym typeface="Average"/>
            </a:endParaRPr>
          </a:p>
          <a:p>
            <a:pPr indent="0" lvl="0" marL="0" rtl="0" algn="l">
              <a:spcBef>
                <a:spcPts val="560"/>
              </a:spcBef>
              <a:spcAft>
                <a:spcPts val="0"/>
              </a:spcAft>
              <a:buNone/>
            </a:pPr>
            <a:r>
              <a:rPr lang="am">
                <a:solidFill>
                  <a:srgbClr val="FFFFFF"/>
                </a:solidFill>
                <a:latin typeface="Average"/>
                <a:ea typeface="Average"/>
                <a:cs typeface="Average"/>
                <a:sym typeface="Average"/>
              </a:rPr>
              <a:t>Mark 16: 1-end</a:t>
            </a:r>
            <a:endParaRPr>
              <a:solidFill>
                <a:srgbClr val="FFFFFF"/>
              </a:solidFill>
              <a:latin typeface="Average"/>
              <a:ea typeface="Average"/>
              <a:cs typeface="Average"/>
              <a:sym typeface="Average"/>
            </a:endParaRPr>
          </a:p>
          <a:p>
            <a:pPr indent="0" lvl="0" marL="0" rtl="0" algn="l">
              <a:spcBef>
                <a:spcPts val="560"/>
              </a:spcBef>
              <a:spcAft>
                <a:spcPts val="0"/>
              </a:spcAft>
              <a:buNone/>
            </a:pPr>
            <a:r>
              <a:rPr lang="am">
                <a:solidFill>
                  <a:srgbClr val="FFFFFF"/>
                </a:solidFill>
                <a:latin typeface="Average"/>
                <a:ea typeface="Average"/>
                <a:cs typeface="Average"/>
                <a:sym typeface="Average"/>
              </a:rPr>
              <a:t>Luke 24: 1-13 </a:t>
            </a:r>
            <a:endParaRPr>
              <a:solidFill>
                <a:srgbClr val="FFFFFF"/>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idx="1" type="body"/>
          </p:nvPr>
        </p:nvSpPr>
        <p:spPr>
          <a:xfrm>
            <a:off x="510000" y="270675"/>
            <a:ext cx="2656200" cy="403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400" u="sng">
                <a:solidFill>
                  <a:srgbClr val="FFFFFF"/>
                </a:solidFill>
                <a:latin typeface="Average"/>
                <a:ea typeface="Average"/>
                <a:cs typeface="Average"/>
                <a:sym typeface="Average"/>
              </a:rPr>
              <a:t>መሪ: </a:t>
            </a:r>
            <a:r>
              <a:rPr lang="am" sz="2400">
                <a:solidFill>
                  <a:srgbClr val="FFFF00"/>
                </a:solidFill>
                <a:latin typeface="Average"/>
                <a:ea typeface="Average"/>
                <a:cs typeface="Average"/>
                <a:sym typeface="Average"/>
              </a:rPr>
              <a:t>ተሰመይኪ ፍቅርተ ኦ ቡርክት እም አንስት አንቲ ውእቱ ዳግሚት ቀመር እንተ ትሰመይ ቅድስተ ቅዱሳን ወውስቴታ ጽላተ ኪዳን ፲ቱ ቃላት እለ ተጽሕፋ በአፃብዒሁ ለእግዚአብሔር </a:t>
            </a:r>
            <a:endParaRPr sz="2400">
              <a:solidFill>
                <a:srgbClr val="FFFF00"/>
              </a:solidFill>
              <a:latin typeface="Average"/>
              <a:ea typeface="Average"/>
              <a:cs typeface="Average"/>
              <a:sym typeface="Average"/>
            </a:endParaRPr>
          </a:p>
        </p:txBody>
      </p:sp>
      <p:sp>
        <p:nvSpPr>
          <p:cNvPr id="172" name="Google Shape;172;p30"/>
          <p:cNvSpPr txBox="1"/>
          <p:nvPr>
            <p:ph idx="2" type="body"/>
          </p:nvPr>
        </p:nvSpPr>
        <p:spPr>
          <a:xfrm>
            <a:off x="3242650" y="423075"/>
            <a:ext cx="25221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200">
                <a:solidFill>
                  <a:srgbClr val="FFFF00"/>
                </a:solidFill>
                <a:latin typeface="Average"/>
                <a:ea typeface="Average"/>
                <a:cs typeface="Average"/>
                <a:sym typeface="Average"/>
              </a:rPr>
              <a:t>Tesmeykī fiqirte O burkt im’anst anti wi'itu dagmīte qemer inte tisemey qidste qidusan we-wistieta tsilate kīdan, asertu qalat ile tetsihfa be-atsab’īhu le-Igzī’abhier </a:t>
            </a:r>
            <a:endParaRPr sz="2200">
              <a:solidFill>
                <a:srgbClr val="FFFF00"/>
              </a:solidFill>
            </a:endParaRPr>
          </a:p>
        </p:txBody>
      </p:sp>
      <p:sp>
        <p:nvSpPr>
          <p:cNvPr id="173" name="Google Shape;173;p30"/>
          <p:cNvSpPr txBox="1"/>
          <p:nvPr>
            <p:ph idx="2" type="body"/>
          </p:nvPr>
        </p:nvSpPr>
        <p:spPr>
          <a:xfrm>
            <a:off x="5824225" y="346875"/>
            <a:ext cx="28923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100">
                <a:solidFill>
                  <a:srgbClr val="FFFFFF"/>
                </a:solidFill>
                <a:latin typeface="Average"/>
                <a:ea typeface="Average"/>
                <a:cs typeface="Average"/>
                <a:sym typeface="Average"/>
              </a:rPr>
              <a:t>You were named "Beloved Woman" O blessed among women you are the second chamber in that You were called Holiest of Holies, and in it was the table of the Covenant and on it were the Ten Words which were written by the fingers of God </a:t>
            </a:r>
            <a:endParaRPr sz="23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6"/>
          <p:cNvSpPr txBox="1"/>
          <p:nvPr>
            <p:ph idx="1" type="body"/>
          </p:nvPr>
        </p:nvSpPr>
        <p:spPr>
          <a:xfrm>
            <a:off x="480250" y="942875"/>
            <a:ext cx="25221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2300">
                <a:solidFill>
                  <a:srgbClr val="FFFF00"/>
                </a:solidFill>
                <a:latin typeface="Average"/>
                <a:ea typeface="Average"/>
                <a:cs typeface="Average"/>
                <a:sym typeface="Average"/>
              </a:rPr>
              <a:t>ሃሌ ሉያ ዮም ፍሥሐ ኮነ በሰንበተ ክርስቲያን እስመ ተንሥአ ክርስቶስ እሙታን ቀደሳ ወአክበራ እምኵሎን መዋዕል አልዓላ አማን ተንሥአ እምነ ሙታን።</a:t>
            </a:r>
            <a:endParaRPr sz="2300">
              <a:solidFill>
                <a:srgbClr val="FFFF00"/>
              </a:solidFill>
              <a:latin typeface="Average"/>
              <a:ea typeface="Average"/>
              <a:cs typeface="Average"/>
              <a:sym typeface="Average"/>
            </a:endParaRPr>
          </a:p>
          <a:p>
            <a:pPr indent="0" lvl="0" marL="0" rtl="0" algn="ctr">
              <a:spcBef>
                <a:spcPts val="560"/>
              </a:spcBef>
              <a:spcAft>
                <a:spcPts val="0"/>
              </a:spcAft>
              <a:buNone/>
            </a:pPr>
            <a:r>
              <a:t/>
            </a:r>
            <a:endParaRPr sz="2300">
              <a:solidFill>
                <a:srgbClr val="FFFF00"/>
              </a:solidFill>
              <a:latin typeface="Average"/>
              <a:ea typeface="Average"/>
              <a:cs typeface="Average"/>
              <a:sym typeface="Average"/>
            </a:endParaRPr>
          </a:p>
        </p:txBody>
      </p:sp>
      <p:sp>
        <p:nvSpPr>
          <p:cNvPr id="428" name="Google Shape;428;p66"/>
          <p:cNvSpPr txBox="1"/>
          <p:nvPr>
            <p:ph idx="2" type="body"/>
          </p:nvPr>
        </p:nvSpPr>
        <p:spPr>
          <a:xfrm>
            <a:off x="3318850" y="942875"/>
            <a:ext cx="25221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200">
                <a:solidFill>
                  <a:srgbClr val="FFFF00"/>
                </a:solidFill>
                <a:latin typeface="Average"/>
                <a:ea typeface="Average"/>
                <a:cs typeface="Average"/>
                <a:sym typeface="Average"/>
              </a:rPr>
              <a:t>halie luya yom fisiha kone be-senbete kristīyan isme tensi’a kristos i-mutan qedesa we-ak’bera im-kulon mewa’ile al’ala aman tensi’a imine mutan.</a:t>
            </a:r>
            <a:endParaRPr sz="2200">
              <a:solidFill>
                <a:srgbClr val="FFFF00"/>
              </a:solidFill>
              <a:latin typeface="Average"/>
              <a:ea typeface="Average"/>
              <a:cs typeface="Average"/>
              <a:sym typeface="Average"/>
            </a:endParaRPr>
          </a:p>
        </p:txBody>
      </p:sp>
      <p:sp>
        <p:nvSpPr>
          <p:cNvPr id="429" name="Google Shape;429;p66"/>
          <p:cNvSpPr txBox="1"/>
          <p:nvPr>
            <p:ph idx="2" type="body"/>
          </p:nvPr>
        </p:nvSpPr>
        <p:spPr>
          <a:xfrm>
            <a:off x="6040700" y="990275"/>
            <a:ext cx="26586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100">
                <a:solidFill>
                  <a:srgbClr val="FFFFFF"/>
                </a:solidFill>
                <a:latin typeface="Average"/>
                <a:ea typeface="Average"/>
                <a:cs typeface="Average"/>
                <a:sym typeface="Average"/>
              </a:rPr>
              <a:t>Hallelujah, today joy has come on the Sabbath of the Christians for Christ has risen from the dead. He has sanctified and honored it among all days; He has elevated it. Truly, He has risen from the dead.</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t/>
            </a:r>
            <a:endParaRPr sz="2100">
              <a:solidFill>
                <a:srgbClr val="FFFFFF"/>
              </a:solidFill>
              <a:latin typeface="Average"/>
              <a:ea typeface="Average"/>
              <a:cs typeface="Average"/>
              <a:sym typeface="Average"/>
            </a:endParaRPr>
          </a:p>
        </p:txBody>
      </p:sp>
      <p:sp>
        <p:nvSpPr>
          <p:cNvPr id="430" name="Google Shape;430;p66"/>
          <p:cNvSpPr txBox="1"/>
          <p:nvPr/>
        </p:nvSpPr>
        <p:spPr>
          <a:xfrm>
            <a:off x="800550" y="444750"/>
            <a:ext cx="740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000">
                <a:solidFill>
                  <a:srgbClr val="FFFF00"/>
                </a:solidFill>
                <a:latin typeface="Average"/>
                <a:ea typeface="Average"/>
                <a:cs typeface="Average"/>
                <a:sym typeface="Average"/>
              </a:rPr>
              <a:t>ምልጣን| </a:t>
            </a:r>
            <a:r>
              <a:rPr lang="am" sz="2000">
                <a:solidFill>
                  <a:srgbClr val="FFFF00"/>
                </a:solidFill>
                <a:latin typeface="Average"/>
                <a:ea typeface="Average"/>
                <a:cs typeface="Average"/>
                <a:sym typeface="Average"/>
              </a:rPr>
              <a:t>MiliTan</a:t>
            </a:r>
            <a:r>
              <a:rPr lang="am" sz="2000">
                <a:solidFill>
                  <a:srgbClr val="FFFF00"/>
                </a:solidFill>
                <a:latin typeface="Average"/>
                <a:ea typeface="Average"/>
                <a:cs typeface="Average"/>
                <a:sym typeface="Average"/>
              </a:rPr>
              <a:t> </a:t>
            </a:r>
            <a:endParaRPr sz="2000">
              <a:solidFill>
                <a:srgbClr val="FFFF00"/>
              </a:solidFill>
              <a:latin typeface="Average"/>
              <a:ea typeface="Average"/>
              <a:cs typeface="Average"/>
              <a:sym typeface="Averag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7"/>
          <p:cNvSpPr txBox="1"/>
          <p:nvPr>
            <p:ph idx="1" type="body"/>
          </p:nvPr>
        </p:nvSpPr>
        <p:spPr>
          <a:xfrm>
            <a:off x="434175" y="1291625"/>
            <a:ext cx="2733900" cy="33693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a:solidFill>
                  <a:srgbClr val="FFFFFF"/>
                </a:solidFill>
                <a:latin typeface="Average"/>
                <a:ea typeface="Average"/>
                <a:cs typeface="Average"/>
                <a:sym typeface="Average"/>
              </a:rPr>
              <a:t>አማን በአማን (፪)</a:t>
            </a:r>
            <a:endParaRPr>
              <a:solidFill>
                <a:srgbClr val="FFFFFF"/>
              </a:solidFill>
              <a:latin typeface="Average"/>
              <a:ea typeface="Average"/>
              <a:cs typeface="Average"/>
              <a:sym typeface="Average"/>
            </a:endParaRPr>
          </a:p>
          <a:p>
            <a:pPr indent="0" lvl="0" marL="0" rtl="0" algn="l">
              <a:spcBef>
                <a:spcPts val="560"/>
              </a:spcBef>
              <a:spcAft>
                <a:spcPts val="0"/>
              </a:spcAft>
              <a:buNone/>
            </a:pPr>
            <a:r>
              <a:rPr lang="am">
                <a:solidFill>
                  <a:srgbClr val="FFFFFF"/>
                </a:solidFill>
                <a:latin typeface="Average"/>
                <a:ea typeface="Average"/>
                <a:cs typeface="Average"/>
                <a:sym typeface="Average"/>
              </a:rPr>
              <a:t>ተንሥአ እምነ ሙታን (፪)</a:t>
            </a:r>
            <a:endParaRPr>
              <a:solidFill>
                <a:srgbClr val="FFFFFF"/>
              </a:solidFill>
              <a:latin typeface="Average"/>
              <a:ea typeface="Average"/>
              <a:cs typeface="Average"/>
              <a:sym typeface="Average"/>
            </a:endParaRPr>
          </a:p>
          <a:p>
            <a:pPr indent="0" lvl="0" marL="0" rtl="0" algn="l">
              <a:spcBef>
                <a:spcPts val="560"/>
              </a:spcBef>
              <a:spcAft>
                <a:spcPts val="0"/>
              </a:spcAft>
              <a:buNone/>
            </a:pPr>
            <a:r>
              <a:t/>
            </a:r>
            <a:endParaRPr>
              <a:solidFill>
                <a:srgbClr val="FFFFFF"/>
              </a:solidFill>
              <a:latin typeface="Average"/>
              <a:ea typeface="Average"/>
              <a:cs typeface="Average"/>
              <a:sym typeface="Average"/>
            </a:endParaRPr>
          </a:p>
          <a:p>
            <a:pPr indent="0" lvl="0" marL="0" rtl="0" algn="l">
              <a:spcBef>
                <a:spcPts val="560"/>
              </a:spcBef>
              <a:spcAft>
                <a:spcPts val="0"/>
              </a:spcAft>
              <a:buNone/>
            </a:pPr>
            <a:r>
              <a:t/>
            </a:r>
            <a:endParaRPr>
              <a:solidFill>
                <a:srgbClr val="FFFF00"/>
              </a:solidFill>
              <a:latin typeface="Average"/>
              <a:ea typeface="Average"/>
              <a:cs typeface="Average"/>
              <a:sym typeface="Average"/>
            </a:endParaRPr>
          </a:p>
        </p:txBody>
      </p:sp>
      <p:sp>
        <p:nvSpPr>
          <p:cNvPr id="436" name="Google Shape;436;p67"/>
          <p:cNvSpPr txBox="1"/>
          <p:nvPr>
            <p:ph idx="2" type="body"/>
          </p:nvPr>
        </p:nvSpPr>
        <p:spPr>
          <a:xfrm>
            <a:off x="3289050" y="1198725"/>
            <a:ext cx="2932200" cy="30957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b="1" lang="am">
                <a:solidFill>
                  <a:srgbClr val="FFFF00"/>
                </a:solidFill>
                <a:latin typeface="Average"/>
                <a:ea typeface="Average"/>
                <a:cs typeface="Average"/>
                <a:sym typeface="Average"/>
              </a:rPr>
              <a:t>Aman be-aman (2x) </a:t>
            </a:r>
            <a:endParaRPr b="1">
              <a:solidFill>
                <a:srgbClr val="FFFF00"/>
              </a:solidFill>
              <a:latin typeface="Average"/>
              <a:ea typeface="Average"/>
              <a:cs typeface="Average"/>
              <a:sym typeface="Average"/>
            </a:endParaRPr>
          </a:p>
          <a:p>
            <a:pPr indent="0" lvl="0" marL="0" rtl="0" algn="l">
              <a:spcBef>
                <a:spcPts val="560"/>
              </a:spcBef>
              <a:spcAft>
                <a:spcPts val="0"/>
              </a:spcAft>
              <a:buNone/>
            </a:pPr>
            <a:r>
              <a:rPr b="1" lang="am">
                <a:solidFill>
                  <a:srgbClr val="FFFF00"/>
                </a:solidFill>
                <a:latin typeface="Average"/>
                <a:ea typeface="Average"/>
                <a:cs typeface="Average"/>
                <a:sym typeface="Average"/>
              </a:rPr>
              <a:t>Tensi’a imine mutan (2x)</a:t>
            </a:r>
            <a:endParaRPr b="1">
              <a:solidFill>
                <a:srgbClr val="FFFF00"/>
              </a:solidFill>
              <a:latin typeface="Average"/>
              <a:ea typeface="Average"/>
              <a:cs typeface="Average"/>
              <a:sym typeface="Average"/>
            </a:endParaRPr>
          </a:p>
        </p:txBody>
      </p:sp>
      <p:sp>
        <p:nvSpPr>
          <p:cNvPr id="437" name="Google Shape;437;p67"/>
          <p:cNvSpPr txBox="1"/>
          <p:nvPr>
            <p:ph idx="2" type="body"/>
          </p:nvPr>
        </p:nvSpPr>
        <p:spPr>
          <a:xfrm>
            <a:off x="5953725" y="1127725"/>
            <a:ext cx="2835600" cy="36534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a:solidFill>
                  <a:srgbClr val="FFFFFF"/>
                </a:solidFill>
                <a:latin typeface="Average"/>
                <a:ea typeface="Average"/>
                <a:cs typeface="Average"/>
                <a:sym typeface="Average"/>
              </a:rPr>
              <a:t>Truly, truly He has risen from the dead.</a:t>
            </a:r>
            <a:endParaRPr>
              <a:solidFill>
                <a:srgbClr val="FFFFFF"/>
              </a:solidFill>
              <a:latin typeface="Average"/>
              <a:ea typeface="Average"/>
              <a:cs typeface="Average"/>
              <a:sym typeface="Averag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8"/>
          <p:cNvSpPr txBox="1"/>
          <p:nvPr>
            <p:ph idx="1" type="body"/>
          </p:nvPr>
        </p:nvSpPr>
        <p:spPr>
          <a:xfrm>
            <a:off x="507850" y="1095275"/>
            <a:ext cx="24183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3400">
                <a:solidFill>
                  <a:srgbClr val="FFFF00"/>
                </a:solidFill>
                <a:latin typeface="Average"/>
                <a:ea typeface="Average"/>
                <a:cs typeface="Average"/>
                <a:sym typeface="Average"/>
              </a:rPr>
              <a:t> </a:t>
            </a:r>
            <a:r>
              <a:rPr lang="am" sz="3400">
                <a:solidFill>
                  <a:srgbClr val="FFFF00"/>
                </a:solidFill>
                <a:latin typeface="Average"/>
                <a:ea typeface="Average"/>
                <a:cs typeface="Average"/>
                <a:sym typeface="Average"/>
              </a:rPr>
              <a:t>ትንሣኤከ ለእለ አመነ ብርሃነከ ፈኑ ዲቤነ።</a:t>
            </a:r>
            <a:endParaRPr sz="3400">
              <a:solidFill>
                <a:srgbClr val="FFFF00"/>
              </a:solidFill>
              <a:latin typeface="Average"/>
              <a:ea typeface="Average"/>
              <a:cs typeface="Average"/>
              <a:sym typeface="Average"/>
            </a:endParaRPr>
          </a:p>
        </p:txBody>
      </p:sp>
      <p:sp>
        <p:nvSpPr>
          <p:cNvPr id="443" name="Google Shape;443;p68"/>
          <p:cNvSpPr txBox="1"/>
          <p:nvPr>
            <p:ph idx="2" type="body"/>
          </p:nvPr>
        </p:nvSpPr>
        <p:spPr>
          <a:xfrm>
            <a:off x="3318850" y="1171475"/>
            <a:ext cx="25221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3000">
                <a:solidFill>
                  <a:srgbClr val="FFFF00"/>
                </a:solidFill>
                <a:latin typeface="Average"/>
                <a:ea typeface="Average"/>
                <a:cs typeface="Average"/>
                <a:sym typeface="Average"/>
              </a:rPr>
              <a:t>Tinsa’ieke le-ile amene birhaneke fenu dībiene </a:t>
            </a:r>
            <a:endParaRPr sz="3000">
              <a:solidFill>
                <a:srgbClr val="FFFF00"/>
              </a:solidFill>
              <a:latin typeface="Average"/>
              <a:ea typeface="Average"/>
              <a:cs typeface="Average"/>
              <a:sym typeface="Average"/>
            </a:endParaRPr>
          </a:p>
        </p:txBody>
      </p:sp>
      <p:sp>
        <p:nvSpPr>
          <p:cNvPr id="444" name="Google Shape;444;p68"/>
          <p:cNvSpPr txBox="1"/>
          <p:nvPr>
            <p:ph idx="2" type="body"/>
          </p:nvPr>
        </p:nvSpPr>
        <p:spPr>
          <a:xfrm>
            <a:off x="6040700" y="1066475"/>
            <a:ext cx="28455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900">
                <a:solidFill>
                  <a:srgbClr val="FFFFFF"/>
                </a:solidFill>
                <a:latin typeface="Average"/>
                <a:ea typeface="Average"/>
                <a:cs typeface="Average"/>
                <a:sym typeface="Average"/>
              </a:rPr>
              <a:t>For those who believe in Your Ressurrection, send Your light upon us.</a:t>
            </a:r>
            <a:endParaRPr sz="2900">
              <a:solidFill>
                <a:srgbClr val="FFFFFF"/>
              </a:solidFill>
              <a:latin typeface="Average"/>
              <a:ea typeface="Average"/>
              <a:cs typeface="Average"/>
              <a:sym typeface="Average"/>
            </a:endParaRPr>
          </a:p>
          <a:p>
            <a:pPr indent="0" lvl="0" marL="0" rtl="0" algn="l">
              <a:spcBef>
                <a:spcPts val="560"/>
              </a:spcBef>
              <a:spcAft>
                <a:spcPts val="0"/>
              </a:spcAft>
              <a:buNone/>
            </a:pPr>
            <a:r>
              <a:t/>
            </a:r>
            <a:endParaRPr sz="2900">
              <a:solidFill>
                <a:srgbClr val="FFFFFF"/>
              </a:solidFill>
              <a:latin typeface="Average"/>
              <a:ea typeface="Average"/>
              <a:cs typeface="Average"/>
              <a:sym typeface="Average"/>
            </a:endParaRPr>
          </a:p>
        </p:txBody>
      </p:sp>
      <p:sp>
        <p:nvSpPr>
          <p:cNvPr id="445" name="Google Shape;445;p68"/>
          <p:cNvSpPr txBox="1"/>
          <p:nvPr/>
        </p:nvSpPr>
        <p:spPr>
          <a:xfrm>
            <a:off x="800550" y="368550"/>
            <a:ext cx="74007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3100">
                <a:solidFill>
                  <a:srgbClr val="FFFF00"/>
                </a:solidFill>
                <a:latin typeface="Average"/>
                <a:ea typeface="Average"/>
                <a:cs typeface="Average"/>
                <a:sym typeface="Average"/>
              </a:rPr>
              <a:t>እስመ ለዓለም </a:t>
            </a:r>
            <a:r>
              <a:rPr lang="am" sz="3100">
                <a:solidFill>
                  <a:srgbClr val="FFFF00"/>
                </a:solidFill>
                <a:latin typeface="Average"/>
                <a:ea typeface="Average"/>
                <a:cs typeface="Average"/>
                <a:sym typeface="Average"/>
              </a:rPr>
              <a:t>| Isme Le-alem </a:t>
            </a:r>
            <a:endParaRPr sz="3100">
              <a:solidFill>
                <a:srgbClr val="FFFF00"/>
              </a:solidFill>
              <a:latin typeface="Average"/>
              <a:ea typeface="Average"/>
              <a:cs typeface="Average"/>
              <a:sym typeface="Averag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9"/>
          <p:cNvSpPr txBox="1"/>
          <p:nvPr>
            <p:ph idx="1" type="body"/>
          </p:nvPr>
        </p:nvSpPr>
        <p:spPr>
          <a:xfrm>
            <a:off x="458225" y="480825"/>
            <a:ext cx="27231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2300">
                <a:solidFill>
                  <a:srgbClr val="FFFF00"/>
                </a:solidFill>
                <a:latin typeface="Average"/>
                <a:ea typeface="Average"/>
                <a:cs typeface="Average"/>
                <a:sym typeface="Average"/>
              </a:rPr>
              <a:t> ሰላም በ፮ተ ሃሌ ሉያ </a:t>
            </a:r>
            <a:r>
              <a:rPr lang="am" sz="2000">
                <a:solidFill>
                  <a:srgbClr val="FFFF00"/>
                </a:solidFill>
                <a:latin typeface="Average"/>
                <a:ea typeface="Average"/>
                <a:cs typeface="Average"/>
                <a:sym typeface="Average"/>
              </a:rPr>
              <a:t>ተሣሃልከ እግዚኦ ምድረከ ሃሌ ሉያ፤ ይእቲ ማርያም እምነ ወእሙ ለእግዚእነ ሰአሊ በእንቲአነ፤ ከመ ይምሐረነ ወይሠሃለነ ያስተርኢ ኂሩቱ በላዕሌነ ሠርዐ ለነ ሰንበተ ለዕረፍተ ዚአነ ፍሥሐ ወሰላም ለእለ አመነ።</a:t>
            </a:r>
            <a:endParaRPr sz="2000">
              <a:solidFill>
                <a:srgbClr val="FFFF00"/>
              </a:solidFill>
              <a:latin typeface="Average"/>
              <a:ea typeface="Average"/>
              <a:cs typeface="Average"/>
              <a:sym typeface="Average"/>
            </a:endParaRPr>
          </a:p>
          <a:p>
            <a:pPr indent="-355600" lvl="0" marL="457200" rtl="0" algn="ctr">
              <a:spcBef>
                <a:spcPts val="560"/>
              </a:spcBef>
              <a:spcAft>
                <a:spcPts val="0"/>
              </a:spcAft>
              <a:buClr>
                <a:srgbClr val="FFFF00"/>
              </a:buClr>
              <a:buSzPts val="2000"/>
              <a:buFont typeface="Average"/>
              <a:buChar char="❖"/>
            </a:pPr>
            <a:r>
              <a:rPr lang="am" sz="2000">
                <a:solidFill>
                  <a:srgbClr val="FFFF00"/>
                </a:solidFill>
                <a:latin typeface="Average"/>
                <a:ea typeface="Average"/>
                <a:cs typeface="Average"/>
                <a:sym typeface="Average"/>
              </a:rPr>
              <a:t>ኪዳን ኣብጽሕ። </a:t>
            </a:r>
            <a:endParaRPr sz="2000">
              <a:solidFill>
                <a:srgbClr val="FFFF00"/>
              </a:solidFill>
              <a:latin typeface="Average"/>
              <a:ea typeface="Average"/>
              <a:cs typeface="Average"/>
              <a:sym typeface="Average"/>
            </a:endParaRPr>
          </a:p>
          <a:p>
            <a:pPr indent="0" lvl="0" marL="0" rtl="0" algn="ctr">
              <a:spcBef>
                <a:spcPts val="560"/>
              </a:spcBef>
              <a:spcAft>
                <a:spcPts val="0"/>
              </a:spcAft>
              <a:buNone/>
            </a:pPr>
            <a:r>
              <a:t/>
            </a:r>
            <a:endParaRPr sz="2300">
              <a:solidFill>
                <a:srgbClr val="FFFF00"/>
              </a:solidFill>
              <a:latin typeface="Average"/>
              <a:ea typeface="Average"/>
              <a:cs typeface="Average"/>
              <a:sym typeface="Average"/>
            </a:endParaRPr>
          </a:p>
        </p:txBody>
      </p:sp>
      <p:sp>
        <p:nvSpPr>
          <p:cNvPr id="451" name="Google Shape;451;p69"/>
          <p:cNvSpPr txBox="1"/>
          <p:nvPr>
            <p:ph idx="2" type="body"/>
          </p:nvPr>
        </p:nvSpPr>
        <p:spPr>
          <a:xfrm>
            <a:off x="3350001" y="493825"/>
            <a:ext cx="26907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000">
                <a:solidFill>
                  <a:srgbClr val="FFFF00"/>
                </a:solidFill>
                <a:latin typeface="Average"/>
                <a:ea typeface="Average"/>
                <a:cs typeface="Average"/>
                <a:sym typeface="Average"/>
              </a:rPr>
              <a:t>Selam be-7te Halie luya tesahalike Igzī’o midreke halie luya yi’itī maryam imine we-imu le-Igzī’ine se’alī be-intī’ane keme yimharene we-yisehalene yasterī hīrutu be-la’iliene seri’a lene senbete le-irefite zī’ane fisiha we-selam le-ile amene </a:t>
            </a:r>
            <a:endParaRPr sz="2000">
              <a:solidFill>
                <a:srgbClr val="FFFF00"/>
              </a:solidFill>
              <a:latin typeface="Average"/>
              <a:ea typeface="Average"/>
              <a:cs typeface="Average"/>
              <a:sym typeface="Average"/>
            </a:endParaRPr>
          </a:p>
          <a:p>
            <a:pPr indent="-355600" lvl="0" marL="457200" rtl="0" algn="l">
              <a:spcBef>
                <a:spcPts val="560"/>
              </a:spcBef>
              <a:spcAft>
                <a:spcPts val="0"/>
              </a:spcAft>
              <a:buClr>
                <a:srgbClr val="FFFF00"/>
              </a:buClr>
              <a:buSzPts val="2000"/>
              <a:buFont typeface="Average"/>
              <a:buChar char="❖"/>
            </a:pPr>
            <a:r>
              <a:rPr lang="am" sz="2000">
                <a:solidFill>
                  <a:srgbClr val="FFFF00"/>
                </a:solidFill>
                <a:latin typeface="Average"/>
                <a:ea typeface="Average"/>
                <a:cs typeface="Average"/>
                <a:sym typeface="Average"/>
              </a:rPr>
              <a:t>Kīdan abtsih</a:t>
            </a:r>
            <a:endParaRPr sz="2000">
              <a:solidFill>
                <a:srgbClr val="FFFF00"/>
              </a:solidFill>
              <a:latin typeface="Average"/>
              <a:ea typeface="Average"/>
              <a:cs typeface="Average"/>
              <a:sym typeface="Average"/>
            </a:endParaRPr>
          </a:p>
        </p:txBody>
      </p:sp>
      <p:sp>
        <p:nvSpPr>
          <p:cNvPr id="452" name="Google Shape;452;p69"/>
          <p:cNvSpPr txBox="1"/>
          <p:nvPr>
            <p:ph idx="2" type="body"/>
          </p:nvPr>
        </p:nvSpPr>
        <p:spPr>
          <a:xfrm>
            <a:off x="6040725" y="452025"/>
            <a:ext cx="2723100" cy="4163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1700">
                <a:solidFill>
                  <a:srgbClr val="FFFFFF"/>
                </a:solidFill>
                <a:latin typeface="Average"/>
                <a:ea typeface="Average"/>
                <a:cs typeface="Average"/>
                <a:sym typeface="Average"/>
              </a:rPr>
              <a:t>Hallelujah! O Lord, have been merciful towards Your earth, hallelujah. Mary is our Mother and the Mother of our Lord. Plead on our behalf so that He will save us and have mercy on us. May His goodness be manifest to us. He made Sabbath for us for our rest, for the joy and peace for those who believe.</a:t>
            </a:r>
            <a:endParaRPr sz="1700">
              <a:solidFill>
                <a:srgbClr val="FFFFFF"/>
              </a:solidFill>
              <a:latin typeface="Average"/>
              <a:ea typeface="Average"/>
              <a:cs typeface="Average"/>
              <a:sym typeface="Average"/>
            </a:endParaRPr>
          </a:p>
          <a:p>
            <a:pPr indent="-336550" lvl="0" marL="457200" rtl="0" algn="l">
              <a:spcBef>
                <a:spcPts val="560"/>
              </a:spcBef>
              <a:spcAft>
                <a:spcPts val="0"/>
              </a:spcAft>
              <a:buClr>
                <a:srgbClr val="FFFFFF"/>
              </a:buClr>
              <a:buSzPts val="1700"/>
              <a:buFont typeface="Average"/>
              <a:buChar char="❖"/>
            </a:pPr>
            <a:r>
              <a:rPr lang="am" sz="1700">
                <a:solidFill>
                  <a:srgbClr val="FFFFFF"/>
                </a:solidFill>
                <a:latin typeface="Average"/>
                <a:ea typeface="Average"/>
                <a:cs typeface="Average"/>
                <a:sym typeface="Average"/>
              </a:rPr>
              <a:t>Pray the Prayer of the Covenant.</a:t>
            </a:r>
            <a:endParaRPr sz="1700">
              <a:solidFill>
                <a:srgbClr val="FFFFFF"/>
              </a:solidFill>
              <a:latin typeface="Average"/>
              <a:ea typeface="Average"/>
              <a:cs typeface="Average"/>
              <a:sym typeface="Average"/>
            </a:endParaRPr>
          </a:p>
          <a:p>
            <a:pPr indent="0" lvl="0" marL="0" rtl="0" algn="l">
              <a:spcBef>
                <a:spcPts val="560"/>
              </a:spcBef>
              <a:spcAft>
                <a:spcPts val="0"/>
              </a:spcAft>
              <a:buNone/>
            </a:pPr>
            <a:r>
              <a:t/>
            </a:r>
            <a:endParaRPr sz="1700">
              <a:solidFill>
                <a:srgbClr val="FFFFFF"/>
              </a:solidFill>
              <a:latin typeface="Average"/>
              <a:ea typeface="Average"/>
              <a:cs typeface="Average"/>
              <a:sym typeface="Average"/>
            </a:endParaRPr>
          </a:p>
          <a:p>
            <a:pPr indent="0" lvl="0" marL="0" rtl="0" algn="l">
              <a:spcBef>
                <a:spcPts val="560"/>
              </a:spcBef>
              <a:spcAft>
                <a:spcPts val="0"/>
              </a:spcAft>
              <a:buNone/>
            </a:pPr>
            <a:r>
              <a:t/>
            </a:r>
            <a:endParaRPr sz="1900">
              <a:solidFill>
                <a:srgbClr val="FFFFFF"/>
              </a:solidFill>
              <a:latin typeface="Average"/>
              <a:ea typeface="Average"/>
              <a:cs typeface="Average"/>
              <a:sym typeface="Average"/>
            </a:endParaRPr>
          </a:p>
          <a:p>
            <a:pPr indent="0" lvl="0" marL="0" rtl="0" algn="l">
              <a:spcBef>
                <a:spcPts val="560"/>
              </a:spcBef>
              <a:spcAft>
                <a:spcPts val="0"/>
              </a:spcAft>
              <a:buNone/>
            </a:pPr>
            <a:r>
              <a:t/>
            </a:r>
            <a:endParaRPr sz="1900">
              <a:solidFill>
                <a:srgbClr val="FFFFFF"/>
              </a:solidFill>
              <a:latin typeface="Average"/>
              <a:ea typeface="Average"/>
              <a:cs typeface="Average"/>
              <a:sym typeface="Averag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0"/>
          <p:cNvSpPr txBox="1"/>
          <p:nvPr>
            <p:ph idx="1" type="body"/>
          </p:nvPr>
        </p:nvSpPr>
        <p:spPr>
          <a:xfrm>
            <a:off x="630400" y="396300"/>
            <a:ext cx="2620200" cy="43509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100" u="sng">
                <a:solidFill>
                  <a:srgbClr val="FFFFFF"/>
                </a:solidFill>
                <a:latin typeface="Average"/>
                <a:ea typeface="Average"/>
                <a:cs typeface="Average"/>
                <a:sym typeface="Average"/>
              </a:rPr>
              <a:t>ካ:</a:t>
            </a:r>
            <a:r>
              <a:rPr lang="am" sz="2100">
                <a:solidFill>
                  <a:srgbClr val="FFFF00"/>
                </a:solidFill>
                <a:latin typeface="Average"/>
                <a:ea typeface="Average"/>
                <a:cs typeface="Average"/>
                <a:sym typeface="Average"/>
              </a:rPr>
              <a:t>  ክርስቶስ፡ ተንሥአ፡ እሙታን።</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rPr lang="am" sz="2100" u="sng">
                <a:solidFill>
                  <a:srgbClr val="FFFF00"/>
                </a:solidFill>
                <a:latin typeface="Average"/>
                <a:ea typeface="Average"/>
                <a:cs typeface="Average"/>
                <a:sym typeface="Average"/>
              </a:rPr>
              <a:t>ሕ:</a:t>
            </a:r>
            <a:r>
              <a:rPr lang="am" sz="2100">
                <a:solidFill>
                  <a:srgbClr val="FFFF00"/>
                </a:solidFill>
                <a:latin typeface="Average"/>
                <a:ea typeface="Average"/>
                <a:cs typeface="Average"/>
                <a:sym typeface="Average"/>
              </a:rPr>
              <a:t>  </a:t>
            </a:r>
            <a:r>
              <a:rPr lang="am" sz="2100">
                <a:solidFill>
                  <a:srgbClr val="FFFFFF"/>
                </a:solidFill>
                <a:latin typeface="Average"/>
                <a:ea typeface="Average"/>
                <a:cs typeface="Average"/>
                <a:sym typeface="Average"/>
              </a:rPr>
              <a:t>በዓቢይ፡ ኃይል፡ ወሥልጣን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rPr lang="am" sz="2100" u="sng">
                <a:solidFill>
                  <a:srgbClr val="FFFFFF"/>
                </a:solidFill>
                <a:latin typeface="Average"/>
                <a:ea typeface="Average"/>
                <a:cs typeface="Average"/>
                <a:sym typeface="Average"/>
              </a:rPr>
              <a:t>ካ:</a:t>
            </a:r>
            <a:r>
              <a:rPr lang="am" sz="2100">
                <a:solidFill>
                  <a:srgbClr val="FFFF00"/>
                </a:solidFill>
                <a:latin typeface="Average"/>
                <a:ea typeface="Average"/>
                <a:cs typeface="Average"/>
                <a:sym typeface="Average"/>
              </a:rPr>
              <a:t>  ዓሠሮ፡ ለሰይጣን።</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rPr lang="am" sz="2100" u="sng">
                <a:solidFill>
                  <a:srgbClr val="FFFF00"/>
                </a:solidFill>
                <a:latin typeface="Average"/>
                <a:ea typeface="Average"/>
                <a:cs typeface="Average"/>
                <a:sym typeface="Average"/>
              </a:rPr>
              <a:t>ሕ:</a:t>
            </a:r>
            <a:r>
              <a:rPr lang="am" sz="2100">
                <a:solidFill>
                  <a:srgbClr val="FFFF00"/>
                </a:solidFill>
                <a:latin typeface="Average"/>
                <a:ea typeface="Average"/>
                <a:cs typeface="Average"/>
                <a:sym typeface="Average"/>
              </a:rPr>
              <a:t> </a:t>
            </a:r>
            <a:r>
              <a:rPr lang="am" sz="2100">
                <a:solidFill>
                  <a:srgbClr val="FFFFFF"/>
                </a:solidFill>
                <a:latin typeface="Average"/>
                <a:ea typeface="Average"/>
                <a:cs typeface="Average"/>
                <a:sym typeface="Average"/>
              </a:rPr>
              <a:t>አግዓዞ ለአዳም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rPr lang="am" sz="2100" u="sng">
                <a:solidFill>
                  <a:srgbClr val="FFFFFF"/>
                </a:solidFill>
                <a:latin typeface="Average"/>
                <a:ea typeface="Average"/>
                <a:cs typeface="Average"/>
                <a:sym typeface="Average"/>
              </a:rPr>
              <a:t>ካ:</a:t>
            </a:r>
            <a:r>
              <a:rPr lang="am" sz="2100">
                <a:solidFill>
                  <a:srgbClr val="FFFF00"/>
                </a:solidFill>
                <a:latin typeface="Average"/>
                <a:ea typeface="Average"/>
                <a:cs typeface="Average"/>
                <a:sym typeface="Average"/>
              </a:rPr>
              <a:t>  ሰላም ።</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rPr lang="am" sz="2100" u="sng">
                <a:solidFill>
                  <a:srgbClr val="FFFF00"/>
                </a:solidFill>
                <a:latin typeface="Average"/>
                <a:ea typeface="Average"/>
                <a:cs typeface="Average"/>
                <a:sym typeface="Average"/>
              </a:rPr>
              <a:t>ሕ:</a:t>
            </a:r>
            <a:r>
              <a:rPr lang="am" sz="2100">
                <a:solidFill>
                  <a:srgbClr val="FFFF00"/>
                </a:solidFill>
                <a:latin typeface="Average"/>
                <a:ea typeface="Average"/>
                <a:cs typeface="Average"/>
                <a:sym typeface="Average"/>
              </a:rPr>
              <a:t> </a:t>
            </a:r>
            <a:r>
              <a:rPr lang="am" sz="2100">
                <a:solidFill>
                  <a:srgbClr val="FFFFFF"/>
                </a:solidFill>
                <a:latin typeface="Average"/>
                <a:ea typeface="Average"/>
                <a:cs typeface="Average"/>
                <a:sym typeface="Average"/>
              </a:rPr>
              <a:t> እምይእዜሰ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rPr lang="am" sz="2100" u="sng">
                <a:solidFill>
                  <a:srgbClr val="FFFFFF"/>
                </a:solidFill>
                <a:latin typeface="Average"/>
                <a:ea typeface="Average"/>
                <a:cs typeface="Average"/>
                <a:sym typeface="Average"/>
              </a:rPr>
              <a:t>ካ:</a:t>
            </a:r>
            <a:r>
              <a:rPr lang="am" sz="2100">
                <a:solidFill>
                  <a:srgbClr val="FFFFFF"/>
                </a:solidFill>
                <a:latin typeface="Average"/>
                <a:ea typeface="Average"/>
                <a:cs typeface="Average"/>
                <a:sym typeface="Average"/>
              </a:rPr>
              <a:t>  </a:t>
            </a:r>
            <a:r>
              <a:rPr lang="am" sz="2100">
                <a:solidFill>
                  <a:srgbClr val="FFFF00"/>
                </a:solidFill>
                <a:latin typeface="Average"/>
                <a:ea typeface="Average"/>
                <a:cs typeface="Average"/>
                <a:sym typeface="Average"/>
              </a:rPr>
              <a:t>ይኩን።</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rPr lang="am" sz="2100" u="sng">
                <a:solidFill>
                  <a:srgbClr val="FFFF00"/>
                </a:solidFill>
                <a:latin typeface="Average"/>
                <a:ea typeface="Average"/>
                <a:cs typeface="Average"/>
                <a:sym typeface="Average"/>
              </a:rPr>
              <a:t>ሕ:</a:t>
            </a:r>
            <a:r>
              <a:rPr lang="am" sz="2100">
                <a:solidFill>
                  <a:srgbClr val="FFFF00"/>
                </a:solidFill>
                <a:latin typeface="Average"/>
                <a:ea typeface="Average"/>
                <a:cs typeface="Average"/>
                <a:sym typeface="Average"/>
              </a:rPr>
              <a:t> </a:t>
            </a:r>
            <a:r>
              <a:rPr lang="am" sz="2100">
                <a:solidFill>
                  <a:srgbClr val="FFFFFF"/>
                </a:solidFill>
                <a:latin typeface="Average"/>
                <a:ea typeface="Average"/>
                <a:cs typeface="Average"/>
                <a:sym typeface="Average"/>
              </a:rPr>
              <a:t> ፍሥሐ፡ ወሰላም።</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t/>
            </a:r>
            <a:endParaRPr sz="2100">
              <a:solidFill>
                <a:srgbClr val="FFFF00"/>
              </a:solidFill>
              <a:latin typeface="Average"/>
              <a:ea typeface="Average"/>
              <a:cs typeface="Average"/>
              <a:sym typeface="Average"/>
            </a:endParaRPr>
          </a:p>
        </p:txBody>
      </p:sp>
      <p:sp>
        <p:nvSpPr>
          <p:cNvPr id="458" name="Google Shape;458;p70"/>
          <p:cNvSpPr txBox="1"/>
          <p:nvPr>
            <p:ph idx="2" type="body"/>
          </p:nvPr>
        </p:nvSpPr>
        <p:spPr>
          <a:xfrm>
            <a:off x="3234750" y="320100"/>
            <a:ext cx="2751600" cy="41328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b="1" lang="am" sz="2100" u="sng">
                <a:solidFill>
                  <a:srgbClr val="FFFFFF"/>
                </a:solidFill>
                <a:latin typeface="Average"/>
                <a:ea typeface="Average"/>
                <a:cs typeface="Average"/>
                <a:sym typeface="Average"/>
              </a:rPr>
              <a:t>K:</a:t>
            </a:r>
            <a:r>
              <a:rPr b="1" lang="am" sz="2100">
                <a:solidFill>
                  <a:srgbClr val="FFFF00"/>
                </a:solidFill>
                <a:latin typeface="Average"/>
                <a:ea typeface="Average"/>
                <a:cs typeface="Average"/>
                <a:sym typeface="Average"/>
              </a:rPr>
              <a:t> Kiristos tensi’a im-mutan </a:t>
            </a:r>
            <a:endParaRPr b="1" sz="2100">
              <a:solidFill>
                <a:srgbClr val="FFFF00"/>
              </a:solidFill>
              <a:latin typeface="Average"/>
              <a:ea typeface="Average"/>
              <a:cs typeface="Average"/>
              <a:sym typeface="Average"/>
            </a:endParaRPr>
          </a:p>
          <a:p>
            <a:pPr indent="0" lvl="0" marL="0" rtl="0" algn="l">
              <a:spcBef>
                <a:spcPts val="560"/>
              </a:spcBef>
              <a:spcAft>
                <a:spcPts val="0"/>
              </a:spcAft>
              <a:buNone/>
            </a:pPr>
            <a:r>
              <a:rPr b="1" lang="am" sz="2100" u="sng">
                <a:solidFill>
                  <a:srgbClr val="FFFF00"/>
                </a:solidFill>
                <a:latin typeface="Average"/>
                <a:ea typeface="Average"/>
                <a:cs typeface="Average"/>
                <a:sym typeface="Average"/>
              </a:rPr>
              <a:t>H:</a:t>
            </a:r>
            <a:r>
              <a:rPr b="1" lang="am" sz="2100">
                <a:solidFill>
                  <a:srgbClr val="FFFF00"/>
                </a:solidFill>
                <a:latin typeface="Average"/>
                <a:ea typeface="Average"/>
                <a:cs typeface="Average"/>
                <a:sym typeface="Average"/>
              </a:rPr>
              <a:t> </a:t>
            </a:r>
            <a:r>
              <a:rPr b="1" lang="am" sz="2100">
                <a:solidFill>
                  <a:srgbClr val="FFFFFF"/>
                </a:solidFill>
                <a:latin typeface="Average"/>
                <a:ea typeface="Average"/>
                <a:cs typeface="Average"/>
                <a:sym typeface="Average"/>
              </a:rPr>
              <a:t>be-abīy hayli we-silTan </a:t>
            </a:r>
            <a:endParaRPr b="1" sz="2100">
              <a:solidFill>
                <a:srgbClr val="FFFFFF"/>
              </a:solidFill>
              <a:latin typeface="Average"/>
              <a:ea typeface="Average"/>
              <a:cs typeface="Average"/>
              <a:sym typeface="Average"/>
            </a:endParaRPr>
          </a:p>
          <a:p>
            <a:pPr indent="0" lvl="0" marL="0" rtl="0" algn="l">
              <a:spcBef>
                <a:spcPts val="560"/>
              </a:spcBef>
              <a:spcAft>
                <a:spcPts val="0"/>
              </a:spcAft>
              <a:buNone/>
            </a:pPr>
            <a:r>
              <a:rPr b="1" lang="am" sz="2100" u="sng">
                <a:solidFill>
                  <a:srgbClr val="FFFFFF"/>
                </a:solidFill>
                <a:latin typeface="Average"/>
                <a:ea typeface="Average"/>
                <a:cs typeface="Average"/>
                <a:sym typeface="Average"/>
              </a:rPr>
              <a:t>K:</a:t>
            </a:r>
            <a:r>
              <a:rPr b="1" lang="am" sz="2100">
                <a:solidFill>
                  <a:srgbClr val="FFFF00"/>
                </a:solidFill>
                <a:latin typeface="Average"/>
                <a:ea typeface="Average"/>
                <a:cs typeface="Average"/>
                <a:sym typeface="Average"/>
              </a:rPr>
              <a:t> asero le-seyTan, </a:t>
            </a:r>
            <a:endParaRPr b="1" sz="2100">
              <a:solidFill>
                <a:srgbClr val="FFFF00"/>
              </a:solidFill>
              <a:latin typeface="Average"/>
              <a:ea typeface="Average"/>
              <a:cs typeface="Average"/>
              <a:sym typeface="Average"/>
            </a:endParaRPr>
          </a:p>
          <a:p>
            <a:pPr indent="0" lvl="0" marL="0" rtl="0" algn="l">
              <a:spcBef>
                <a:spcPts val="560"/>
              </a:spcBef>
              <a:spcAft>
                <a:spcPts val="0"/>
              </a:spcAft>
              <a:buNone/>
            </a:pPr>
            <a:r>
              <a:rPr b="1" lang="am" sz="2100" u="sng">
                <a:solidFill>
                  <a:srgbClr val="FFFF00"/>
                </a:solidFill>
                <a:latin typeface="Average"/>
                <a:ea typeface="Average"/>
                <a:cs typeface="Average"/>
                <a:sym typeface="Average"/>
              </a:rPr>
              <a:t>H:</a:t>
            </a:r>
            <a:r>
              <a:rPr b="1" lang="am" sz="2100">
                <a:solidFill>
                  <a:srgbClr val="FFFF00"/>
                </a:solidFill>
                <a:latin typeface="Average"/>
                <a:ea typeface="Average"/>
                <a:cs typeface="Average"/>
                <a:sym typeface="Average"/>
              </a:rPr>
              <a:t> </a:t>
            </a:r>
            <a:r>
              <a:rPr b="1" lang="am" sz="2100">
                <a:solidFill>
                  <a:srgbClr val="FFFFFF"/>
                </a:solidFill>
                <a:latin typeface="Average"/>
                <a:ea typeface="Average"/>
                <a:cs typeface="Average"/>
                <a:sym typeface="Average"/>
              </a:rPr>
              <a:t>agAzo le-Adam </a:t>
            </a:r>
            <a:endParaRPr b="1" sz="2100">
              <a:solidFill>
                <a:srgbClr val="FFFFFF"/>
              </a:solidFill>
              <a:latin typeface="Average"/>
              <a:ea typeface="Average"/>
              <a:cs typeface="Average"/>
              <a:sym typeface="Average"/>
            </a:endParaRPr>
          </a:p>
          <a:p>
            <a:pPr indent="0" lvl="0" marL="0" rtl="0" algn="l">
              <a:spcBef>
                <a:spcPts val="560"/>
              </a:spcBef>
              <a:spcAft>
                <a:spcPts val="0"/>
              </a:spcAft>
              <a:buNone/>
            </a:pPr>
            <a:r>
              <a:rPr b="1" lang="am" sz="2100" u="sng">
                <a:solidFill>
                  <a:srgbClr val="FFFFFF"/>
                </a:solidFill>
                <a:latin typeface="Average"/>
                <a:ea typeface="Average"/>
                <a:cs typeface="Average"/>
                <a:sym typeface="Average"/>
              </a:rPr>
              <a:t>K:</a:t>
            </a:r>
            <a:r>
              <a:rPr b="1" lang="am" sz="2100">
                <a:solidFill>
                  <a:srgbClr val="FFFF00"/>
                </a:solidFill>
                <a:latin typeface="Average"/>
                <a:ea typeface="Average"/>
                <a:cs typeface="Average"/>
                <a:sym typeface="Average"/>
              </a:rPr>
              <a:t> selam </a:t>
            </a:r>
            <a:endParaRPr b="1" sz="2100">
              <a:solidFill>
                <a:srgbClr val="FFFF00"/>
              </a:solidFill>
              <a:latin typeface="Average"/>
              <a:ea typeface="Average"/>
              <a:cs typeface="Average"/>
              <a:sym typeface="Average"/>
            </a:endParaRPr>
          </a:p>
          <a:p>
            <a:pPr indent="0" lvl="0" marL="0" rtl="0" algn="l">
              <a:spcBef>
                <a:spcPts val="560"/>
              </a:spcBef>
              <a:spcAft>
                <a:spcPts val="0"/>
              </a:spcAft>
              <a:buNone/>
            </a:pPr>
            <a:r>
              <a:rPr b="1" lang="am" sz="2100" u="sng">
                <a:solidFill>
                  <a:srgbClr val="FFFF00"/>
                </a:solidFill>
                <a:latin typeface="Average"/>
                <a:ea typeface="Average"/>
                <a:cs typeface="Average"/>
                <a:sym typeface="Average"/>
              </a:rPr>
              <a:t>H:</a:t>
            </a:r>
            <a:r>
              <a:rPr b="1" lang="am" sz="2100">
                <a:solidFill>
                  <a:srgbClr val="FFFF00"/>
                </a:solidFill>
                <a:latin typeface="Average"/>
                <a:ea typeface="Average"/>
                <a:cs typeface="Average"/>
                <a:sym typeface="Average"/>
              </a:rPr>
              <a:t> </a:t>
            </a:r>
            <a:r>
              <a:rPr b="1" lang="am" sz="2100">
                <a:solidFill>
                  <a:srgbClr val="FFFFFF"/>
                </a:solidFill>
                <a:latin typeface="Average"/>
                <a:ea typeface="Average"/>
                <a:cs typeface="Average"/>
                <a:sym typeface="Average"/>
              </a:rPr>
              <a:t>im-yi’iziese </a:t>
            </a:r>
            <a:endParaRPr b="1" sz="2100">
              <a:solidFill>
                <a:srgbClr val="FFFFFF"/>
              </a:solidFill>
              <a:latin typeface="Average"/>
              <a:ea typeface="Average"/>
              <a:cs typeface="Average"/>
              <a:sym typeface="Average"/>
            </a:endParaRPr>
          </a:p>
          <a:p>
            <a:pPr indent="0" lvl="0" marL="0" rtl="0" algn="l">
              <a:spcBef>
                <a:spcPts val="560"/>
              </a:spcBef>
              <a:spcAft>
                <a:spcPts val="0"/>
              </a:spcAft>
              <a:buNone/>
            </a:pPr>
            <a:r>
              <a:rPr b="1" lang="am" sz="2100" u="sng">
                <a:solidFill>
                  <a:srgbClr val="FFFFFF"/>
                </a:solidFill>
                <a:latin typeface="Average"/>
                <a:ea typeface="Average"/>
                <a:cs typeface="Average"/>
                <a:sym typeface="Average"/>
              </a:rPr>
              <a:t>K:</a:t>
            </a:r>
            <a:r>
              <a:rPr b="1" lang="am" sz="2100">
                <a:solidFill>
                  <a:srgbClr val="FFFFFF"/>
                </a:solidFill>
                <a:latin typeface="Average"/>
                <a:ea typeface="Average"/>
                <a:cs typeface="Average"/>
                <a:sym typeface="Average"/>
              </a:rPr>
              <a:t> </a:t>
            </a:r>
            <a:r>
              <a:rPr b="1" lang="am" sz="2100">
                <a:solidFill>
                  <a:srgbClr val="FFFF00"/>
                </a:solidFill>
                <a:latin typeface="Average"/>
                <a:ea typeface="Average"/>
                <a:cs typeface="Average"/>
                <a:sym typeface="Average"/>
              </a:rPr>
              <a:t>yikun </a:t>
            </a:r>
            <a:endParaRPr b="1" sz="2100">
              <a:solidFill>
                <a:srgbClr val="FFFF00"/>
              </a:solidFill>
              <a:latin typeface="Average"/>
              <a:ea typeface="Average"/>
              <a:cs typeface="Average"/>
              <a:sym typeface="Average"/>
            </a:endParaRPr>
          </a:p>
          <a:p>
            <a:pPr indent="0" lvl="0" marL="0" rtl="0" algn="l">
              <a:spcBef>
                <a:spcPts val="560"/>
              </a:spcBef>
              <a:spcAft>
                <a:spcPts val="0"/>
              </a:spcAft>
              <a:buNone/>
            </a:pPr>
            <a:r>
              <a:rPr b="1" lang="am" sz="2100" u="sng">
                <a:solidFill>
                  <a:srgbClr val="FFFF00"/>
                </a:solidFill>
                <a:latin typeface="Average"/>
                <a:ea typeface="Average"/>
                <a:cs typeface="Average"/>
                <a:sym typeface="Average"/>
              </a:rPr>
              <a:t>H:</a:t>
            </a:r>
            <a:r>
              <a:rPr b="1" lang="am" sz="2100">
                <a:solidFill>
                  <a:srgbClr val="FFFF00"/>
                </a:solidFill>
                <a:latin typeface="Average"/>
                <a:ea typeface="Average"/>
                <a:cs typeface="Average"/>
                <a:sym typeface="Average"/>
              </a:rPr>
              <a:t> Fisiha we-selam </a:t>
            </a:r>
            <a:endParaRPr b="1" sz="2100">
              <a:solidFill>
                <a:srgbClr val="FFFF00"/>
              </a:solidFill>
              <a:latin typeface="Average"/>
              <a:ea typeface="Average"/>
              <a:cs typeface="Average"/>
              <a:sym typeface="Average"/>
            </a:endParaRPr>
          </a:p>
          <a:p>
            <a:pPr indent="0" lvl="0" marL="0" rtl="0" algn="l">
              <a:spcBef>
                <a:spcPts val="560"/>
              </a:spcBef>
              <a:spcAft>
                <a:spcPts val="0"/>
              </a:spcAft>
              <a:buNone/>
            </a:pPr>
            <a:r>
              <a:t/>
            </a:r>
            <a:endParaRPr b="1" sz="2100">
              <a:solidFill>
                <a:srgbClr val="FFFF00"/>
              </a:solidFill>
              <a:latin typeface="Average"/>
              <a:ea typeface="Average"/>
              <a:cs typeface="Average"/>
              <a:sym typeface="Average"/>
            </a:endParaRPr>
          </a:p>
          <a:p>
            <a:pPr indent="0" lvl="0" marL="0" rtl="0" algn="l">
              <a:spcBef>
                <a:spcPts val="560"/>
              </a:spcBef>
              <a:spcAft>
                <a:spcPts val="0"/>
              </a:spcAft>
              <a:buNone/>
            </a:pPr>
            <a:r>
              <a:t/>
            </a:r>
            <a:endParaRPr b="1" sz="2100">
              <a:solidFill>
                <a:srgbClr val="FFFF00"/>
              </a:solidFill>
              <a:latin typeface="Average"/>
              <a:ea typeface="Average"/>
              <a:cs typeface="Average"/>
              <a:sym typeface="Average"/>
            </a:endParaRPr>
          </a:p>
        </p:txBody>
      </p:sp>
      <p:sp>
        <p:nvSpPr>
          <p:cNvPr id="459" name="Google Shape;459;p70"/>
          <p:cNvSpPr txBox="1"/>
          <p:nvPr>
            <p:ph idx="2" type="body"/>
          </p:nvPr>
        </p:nvSpPr>
        <p:spPr>
          <a:xfrm>
            <a:off x="6020900" y="346800"/>
            <a:ext cx="2522100" cy="41328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100" u="sng">
                <a:solidFill>
                  <a:srgbClr val="FFFFFF"/>
                </a:solidFill>
                <a:latin typeface="Average"/>
                <a:ea typeface="Average"/>
                <a:cs typeface="Average"/>
                <a:sym typeface="Average"/>
              </a:rPr>
              <a:t>Pr:</a:t>
            </a:r>
            <a:r>
              <a:rPr lang="am" sz="2100">
                <a:solidFill>
                  <a:srgbClr val="FFFFFF"/>
                </a:solidFill>
                <a:latin typeface="Average"/>
                <a:ea typeface="Average"/>
                <a:cs typeface="Average"/>
                <a:sym typeface="Average"/>
              </a:rPr>
              <a:t> </a:t>
            </a:r>
            <a:r>
              <a:rPr lang="am" sz="2100">
                <a:solidFill>
                  <a:srgbClr val="FFFF00"/>
                </a:solidFill>
                <a:latin typeface="Average"/>
                <a:ea typeface="Average"/>
                <a:cs typeface="Average"/>
                <a:sym typeface="Average"/>
              </a:rPr>
              <a:t>Christ is risen  from the dead </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rPr lang="am" sz="2100" u="sng">
                <a:solidFill>
                  <a:srgbClr val="FFFF00"/>
                </a:solidFill>
                <a:latin typeface="Average"/>
                <a:ea typeface="Average"/>
                <a:cs typeface="Average"/>
                <a:sym typeface="Average"/>
              </a:rPr>
              <a:t>Pe:</a:t>
            </a:r>
            <a:r>
              <a:rPr lang="am" sz="2100">
                <a:solidFill>
                  <a:srgbClr val="FFFFFF"/>
                </a:solidFill>
                <a:latin typeface="Average"/>
                <a:ea typeface="Average"/>
                <a:cs typeface="Average"/>
                <a:sym typeface="Average"/>
              </a:rPr>
              <a:t> With great strength and authority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rPr lang="am" sz="2100" u="sng">
                <a:solidFill>
                  <a:srgbClr val="FFFFFF"/>
                </a:solidFill>
                <a:latin typeface="Average"/>
                <a:ea typeface="Average"/>
                <a:cs typeface="Average"/>
                <a:sym typeface="Average"/>
              </a:rPr>
              <a:t>Pr:</a:t>
            </a:r>
            <a:r>
              <a:rPr lang="am" sz="2100">
                <a:solidFill>
                  <a:srgbClr val="FFFFFF"/>
                </a:solidFill>
                <a:latin typeface="Average"/>
                <a:ea typeface="Average"/>
                <a:cs typeface="Average"/>
                <a:sym typeface="Average"/>
              </a:rPr>
              <a:t> </a:t>
            </a:r>
            <a:r>
              <a:rPr lang="am" sz="2100">
                <a:solidFill>
                  <a:srgbClr val="FFFF00"/>
                </a:solidFill>
                <a:latin typeface="Average"/>
                <a:ea typeface="Average"/>
                <a:cs typeface="Average"/>
                <a:sym typeface="Average"/>
              </a:rPr>
              <a:t>He chained satan  </a:t>
            </a:r>
            <a:r>
              <a:rPr lang="am" sz="2100" u="sng">
                <a:solidFill>
                  <a:srgbClr val="FFFF00"/>
                </a:solidFill>
                <a:latin typeface="Average"/>
                <a:ea typeface="Average"/>
                <a:cs typeface="Average"/>
                <a:sym typeface="Average"/>
              </a:rPr>
              <a:t>Pe:</a:t>
            </a:r>
            <a:r>
              <a:rPr lang="am" sz="2100">
                <a:solidFill>
                  <a:srgbClr val="FFFF00"/>
                </a:solidFill>
                <a:latin typeface="Average"/>
                <a:ea typeface="Average"/>
                <a:cs typeface="Average"/>
                <a:sym typeface="Average"/>
              </a:rPr>
              <a:t> </a:t>
            </a:r>
            <a:r>
              <a:rPr lang="am" sz="2100">
                <a:solidFill>
                  <a:srgbClr val="FFFFFF"/>
                </a:solidFill>
                <a:latin typeface="Average"/>
                <a:ea typeface="Average"/>
                <a:cs typeface="Average"/>
                <a:sym typeface="Average"/>
              </a:rPr>
              <a:t>He freed Adam</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rPr lang="am" sz="2100" u="sng">
                <a:solidFill>
                  <a:srgbClr val="FFFFFF"/>
                </a:solidFill>
                <a:latin typeface="Average"/>
                <a:ea typeface="Average"/>
                <a:cs typeface="Average"/>
                <a:sym typeface="Average"/>
              </a:rPr>
              <a:t>Pr:</a:t>
            </a:r>
            <a:r>
              <a:rPr lang="am" sz="2100">
                <a:solidFill>
                  <a:srgbClr val="FFFFFF"/>
                </a:solidFill>
                <a:latin typeface="Average"/>
                <a:ea typeface="Average"/>
                <a:cs typeface="Average"/>
                <a:sym typeface="Average"/>
              </a:rPr>
              <a:t> </a:t>
            </a:r>
            <a:r>
              <a:rPr lang="am" sz="2100">
                <a:solidFill>
                  <a:srgbClr val="FFFF00"/>
                </a:solidFill>
                <a:latin typeface="Average"/>
                <a:ea typeface="Average"/>
                <a:cs typeface="Average"/>
                <a:sym typeface="Average"/>
              </a:rPr>
              <a:t>Peace</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rPr lang="am" sz="2100" u="sng">
                <a:solidFill>
                  <a:srgbClr val="FFFF00"/>
                </a:solidFill>
                <a:latin typeface="Average"/>
                <a:ea typeface="Average"/>
                <a:cs typeface="Average"/>
                <a:sym typeface="Average"/>
              </a:rPr>
              <a:t>Pe:</a:t>
            </a:r>
            <a:r>
              <a:rPr lang="am" sz="2100">
                <a:solidFill>
                  <a:srgbClr val="FFFF00"/>
                </a:solidFill>
                <a:latin typeface="Average"/>
                <a:ea typeface="Average"/>
                <a:cs typeface="Average"/>
                <a:sym typeface="Average"/>
              </a:rPr>
              <a:t> </a:t>
            </a:r>
            <a:r>
              <a:rPr lang="am" sz="2100">
                <a:solidFill>
                  <a:srgbClr val="FFFFFF"/>
                </a:solidFill>
                <a:latin typeface="Average"/>
                <a:ea typeface="Average"/>
                <a:cs typeface="Average"/>
                <a:sym typeface="Average"/>
              </a:rPr>
              <a:t>Henceforth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rPr lang="am" sz="2100" u="sng">
                <a:solidFill>
                  <a:srgbClr val="FFFFFF"/>
                </a:solidFill>
                <a:latin typeface="Average"/>
                <a:ea typeface="Average"/>
                <a:cs typeface="Average"/>
                <a:sym typeface="Average"/>
              </a:rPr>
              <a:t>Pr:</a:t>
            </a:r>
            <a:r>
              <a:rPr lang="am" sz="2100">
                <a:solidFill>
                  <a:srgbClr val="FFFFFF"/>
                </a:solidFill>
                <a:latin typeface="Average"/>
                <a:ea typeface="Average"/>
                <a:cs typeface="Average"/>
                <a:sym typeface="Average"/>
              </a:rPr>
              <a:t>  </a:t>
            </a:r>
            <a:r>
              <a:rPr lang="am" sz="2100">
                <a:solidFill>
                  <a:srgbClr val="FFFF00"/>
                </a:solidFill>
                <a:latin typeface="Average"/>
                <a:ea typeface="Average"/>
                <a:cs typeface="Average"/>
                <a:sym typeface="Average"/>
              </a:rPr>
              <a:t>Prevails  </a:t>
            </a:r>
            <a:endParaRPr sz="2100">
              <a:solidFill>
                <a:srgbClr val="FFFF00"/>
              </a:solidFill>
              <a:latin typeface="Average"/>
              <a:ea typeface="Average"/>
              <a:cs typeface="Average"/>
              <a:sym typeface="Average"/>
            </a:endParaRPr>
          </a:p>
          <a:p>
            <a:pPr indent="0" lvl="0" marL="0" rtl="0" algn="l">
              <a:spcBef>
                <a:spcPts val="560"/>
              </a:spcBef>
              <a:spcAft>
                <a:spcPts val="0"/>
              </a:spcAft>
              <a:buNone/>
            </a:pPr>
            <a:r>
              <a:rPr lang="am" sz="2100" u="sng">
                <a:solidFill>
                  <a:srgbClr val="FFFF00"/>
                </a:solidFill>
                <a:latin typeface="Average"/>
                <a:ea typeface="Average"/>
                <a:cs typeface="Average"/>
                <a:sym typeface="Average"/>
              </a:rPr>
              <a:t>Pe:</a:t>
            </a:r>
            <a:r>
              <a:rPr lang="am" sz="2100">
                <a:solidFill>
                  <a:srgbClr val="FFFFFF"/>
                </a:solidFill>
                <a:latin typeface="Average"/>
                <a:ea typeface="Average"/>
                <a:cs typeface="Average"/>
                <a:sym typeface="Average"/>
              </a:rPr>
              <a:t> Joy and peace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t/>
            </a:r>
            <a:endParaRPr sz="2100">
              <a:solidFill>
                <a:srgbClr val="FFFFFF"/>
              </a:solidFill>
              <a:latin typeface="Average"/>
              <a:ea typeface="Average"/>
              <a:cs typeface="Average"/>
              <a:sym typeface="Average"/>
            </a:endParaRPr>
          </a:p>
          <a:p>
            <a:pPr indent="0" lvl="0" marL="0" rtl="0" algn="l">
              <a:spcBef>
                <a:spcPts val="560"/>
              </a:spcBef>
              <a:spcAft>
                <a:spcPts val="0"/>
              </a:spcAft>
              <a:buNone/>
            </a:pPr>
            <a:r>
              <a:t/>
            </a:r>
            <a:endParaRPr sz="2100">
              <a:solidFill>
                <a:srgbClr val="FFFFFF"/>
              </a:solidFill>
              <a:latin typeface="Average"/>
              <a:ea typeface="Average"/>
              <a:cs typeface="Average"/>
              <a:sym typeface="Averag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1"/>
          <p:cNvSpPr txBox="1"/>
          <p:nvPr>
            <p:ph idx="1" type="body"/>
          </p:nvPr>
        </p:nvSpPr>
        <p:spPr>
          <a:xfrm>
            <a:off x="640725" y="942875"/>
            <a:ext cx="2418300" cy="377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am" sz="1900">
                <a:solidFill>
                  <a:srgbClr val="FFFF00"/>
                </a:solidFill>
                <a:latin typeface="Average"/>
                <a:ea typeface="Average"/>
                <a:cs typeface="Average"/>
                <a:sym typeface="Average"/>
              </a:rPr>
              <a:t> </a:t>
            </a:r>
            <a:r>
              <a:rPr lang="am" sz="1900">
                <a:solidFill>
                  <a:srgbClr val="FFFF00"/>
                </a:solidFill>
                <a:latin typeface="Average"/>
                <a:ea typeface="Average"/>
                <a:cs typeface="Average"/>
                <a:sym typeface="Average"/>
              </a:rPr>
              <a:t>ሃሌ ሉያ፡ ይትፌሣሕ ሰማይ ወትትኀሠይ ምድር ወይንፍሑ ቀርነ መሠረታተ ኅምዝ ወይወውዑ አድባር ወአውግር በኵሉ ዕፀወ ገዳም ወዮምሰ ዓባይ ፍሥሐ በሰማያት ወምድርኒ ትገብር ፋሲካ ተሐጺባ በደመ ክርስቶስ። </a:t>
            </a:r>
            <a:endParaRPr sz="1900">
              <a:solidFill>
                <a:srgbClr val="FFFF00"/>
              </a:solidFill>
              <a:latin typeface="Average"/>
              <a:ea typeface="Average"/>
              <a:cs typeface="Average"/>
              <a:sym typeface="Average"/>
            </a:endParaRPr>
          </a:p>
          <a:p>
            <a:pPr indent="0" lvl="0" marL="0" rtl="0" algn="ctr">
              <a:spcBef>
                <a:spcPts val="1000"/>
              </a:spcBef>
              <a:spcAft>
                <a:spcPts val="1000"/>
              </a:spcAft>
              <a:buNone/>
            </a:pPr>
            <a:r>
              <a:rPr lang="am" sz="1900">
                <a:solidFill>
                  <a:srgbClr val="FFFF00"/>
                </a:solidFill>
                <a:latin typeface="Average"/>
                <a:ea typeface="Average"/>
                <a:cs typeface="Average"/>
                <a:sym typeface="Average"/>
              </a:rPr>
              <a:t> </a:t>
            </a:r>
            <a:endParaRPr sz="1900">
              <a:solidFill>
                <a:srgbClr val="FFFF00"/>
              </a:solidFill>
              <a:latin typeface="Average"/>
              <a:ea typeface="Average"/>
              <a:cs typeface="Average"/>
              <a:sym typeface="Average"/>
            </a:endParaRPr>
          </a:p>
        </p:txBody>
      </p:sp>
      <p:sp>
        <p:nvSpPr>
          <p:cNvPr id="465" name="Google Shape;465;p71"/>
          <p:cNvSpPr txBox="1"/>
          <p:nvPr>
            <p:ph idx="2" type="body"/>
          </p:nvPr>
        </p:nvSpPr>
        <p:spPr>
          <a:xfrm>
            <a:off x="3302300" y="871350"/>
            <a:ext cx="26292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900">
                <a:solidFill>
                  <a:srgbClr val="FFFF00"/>
                </a:solidFill>
                <a:latin typeface="Average"/>
                <a:ea typeface="Average"/>
                <a:cs typeface="Average"/>
                <a:sym typeface="Average"/>
              </a:rPr>
              <a:t>Halie luya, yitfiesah semay we-tit’hasey midr we-yinefihu qerne meseretate himz we-yiwewi’u adbar we-awgir be-kulu itsewe gedam we-yomi-se abay fisiha be-semayat we-midrinī tigebir fasīka</a:t>
            </a:r>
            <a:endParaRPr sz="1900">
              <a:solidFill>
                <a:srgbClr val="FFFF00"/>
              </a:solidFill>
              <a:latin typeface="Average"/>
              <a:ea typeface="Average"/>
              <a:cs typeface="Average"/>
              <a:sym typeface="Average"/>
            </a:endParaRPr>
          </a:p>
          <a:p>
            <a:pPr indent="0" lvl="0" marL="0" rtl="0" algn="l">
              <a:spcBef>
                <a:spcPts val="0"/>
              </a:spcBef>
              <a:spcAft>
                <a:spcPts val="0"/>
              </a:spcAft>
              <a:buNone/>
            </a:pPr>
            <a:r>
              <a:rPr lang="am" sz="1900">
                <a:solidFill>
                  <a:srgbClr val="FFFF00"/>
                </a:solidFill>
                <a:latin typeface="Average"/>
                <a:ea typeface="Average"/>
                <a:cs typeface="Average"/>
                <a:sym typeface="Average"/>
              </a:rPr>
              <a:t>tehatsība be-deme Kristos</a:t>
            </a:r>
            <a:endParaRPr sz="1900">
              <a:solidFill>
                <a:srgbClr val="FFFF00"/>
              </a:solidFill>
              <a:latin typeface="Average"/>
              <a:ea typeface="Average"/>
              <a:cs typeface="Average"/>
              <a:sym typeface="Average"/>
            </a:endParaRPr>
          </a:p>
          <a:p>
            <a:pPr indent="0" lvl="0" marL="0" rtl="0" algn="l">
              <a:spcBef>
                <a:spcPts val="560"/>
              </a:spcBef>
              <a:spcAft>
                <a:spcPts val="0"/>
              </a:spcAft>
              <a:buNone/>
            </a:pPr>
            <a:r>
              <a:t/>
            </a:r>
            <a:endParaRPr sz="1900">
              <a:solidFill>
                <a:srgbClr val="FFFF00"/>
              </a:solidFill>
              <a:latin typeface="Average"/>
              <a:ea typeface="Average"/>
              <a:cs typeface="Average"/>
              <a:sym typeface="Average"/>
            </a:endParaRPr>
          </a:p>
        </p:txBody>
      </p:sp>
      <p:sp>
        <p:nvSpPr>
          <p:cNvPr id="466" name="Google Shape;466;p71"/>
          <p:cNvSpPr txBox="1"/>
          <p:nvPr>
            <p:ph idx="2" type="body"/>
          </p:nvPr>
        </p:nvSpPr>
        <p:spPr>
          <a:xfrm>
            <a:off x="6030800" y="871350"/>
            <a:ext cx="25221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900">
                <a:solidFill>
                  <a:srgbClr val="FFFFFF"/>
                </a:solidFill>
                <a:latin typeface="Average"/>
                <a:ea typeface="Average"/>
                <a:cs typeface="Average"/>
                <a:sym typeface="Average"/>
              </a:rPr>
              <a:t>Hallelujah! Heaven rejoices and the earth is merry. The foundations of the earth blow trumpets and the mountains and hills and every tree of the wilderness shout.</a:t>
            </a:r>
            <a:endParaRPr sz="1900">
              <a:solidFill>
                <a:srgbClr val="FFFFFF"/>
              </a:solidFill>
              <a:latin typeface="Average"/>
              <a:ea typeface="Average"/>
              <a:cs typeface="Average"/>
              <a:sym typeface="Average"/>
            </a:endParaRPr>
          </a:p>
          <a:p>
            <a:pPr indent="0" lvl="0" marL="0" rtl="0" algn="l">
              <a:spcBef>
                <a:spcPts val="0"/>
              </a:spcBef>
              <a:spcAft>
                <a:spcPts val="0"/>
              </a:spcAft>
              <a:buNone/>
            </a:pPr>
            <a:r>
              <a:rPr lang="am" sz="1900">
                <a:solidFill>
                  <a:srgbClr val="FFFFFF"/>
                </a:solidFill>
                <a:latin typeface="Average"/>
                <a:ea typeface="Average"/>
                <a:cs typeface="Average"/>
                <a:sym typeface="Average"/>
              </a:rPr>
              <a:t>And also the earth rejoices having been washed by the blood of Christ.</a:t>
            </a:r>
            <a:endParaRPr sz="1900">
              <a:solidFill>
                <a:srgbClr val="FFFFFF"/>
              </a:solidFill>
              <a:latin typeface="Average"/>
              <a:ea typeface="Average"/>
              <a:cs typeface="Average"/>
              <a:sym typeface="Average"/>
            </a:endParaRPr>
          </a:p>
          <a:p>
            <a:pPr indent="0" lvl="0" marL="0" rtl="0" algn="l">
              <a:spcBef>
                <a:spcPts val="0"/>
              </a:spcBef>
              <a:spcAft>
                <a:spcPts val="0"/>
              </a:spcAft>
              <a:buNone/>
            </a:pPr>
            <a:r>
              <a:t/>
            </a:r>
            <a:endParaRPr sz="1900">
              <a:solidFill>
                <a:srgbClr val="FFFFFF"/>
              </a:solidFill>
              <a:latin typeface="Average"/>
              <a:ea typeface="Average"/>
              <a:cs typeface="Average"/>
              <a:sym typeface="Average"/>
            </a:endParaRPr>
          </a:p>
        </p:txBody>
      </p:sp>
      <p:sp>
        <p:nvSpPr>
          <p:cNvPr id="467" name="Google Shape;467;p71"/>
          <p:cNvSpPr txBox="1"/>
          <p:nvPr/>
        </p:nvSpPr>
        <p:spPr>
          <a:xfrm>
            <a:off x="871650" y="378750"/>
            <a:ext cx="740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000">
                <a:solidFill>
                  <a:srgbClr val="FFFF00"/>
                </a:solidFill>
                <a:latin typeface="Average"/>
                <a:ea typeface="Average"/>
                <a:cs typeface="Average"/>
                <a:sym typeface="Average"/>
              </a:rPr>
              <a:t>መዝሙር</a:t>
            </a:r>
            <a:r>
              <a:rPr lang="am" sz="2000">
                <a:solidFill>
                  <a:srgbClr val="FFFF00"/>
                </a:solidFill>
                <a:latin typeface="Average"/>
                <a:ea typeface="Average"/>
                <a:cs typeface="Average"/>
                <a:sym typeface="Average"/>
              </a:rPr>
              <a:t>| Mezmur </a:t>
            </a:r>
            <a:endParaRPr sz="2000">
              <a:solidFill>
                <a:srgbClr val="FFFF00"/>
              </a:solidFill>
              <a:latin typeface="Average"/>
              <a:ea typeface="Average"/>
              <a:cs typeface="Average"/>
              <a:sym typeface="Averag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2"/>
          <p:cNvSpPr txBox="1"/>
          <p:nvPr>
            <p:ph idx="1" type="body"/>
          </p:nvPr>
        </p:nvSpPr>
        <p:spPr>
          <a:xfrm>
            <a:off x="587075" y="942875"/>
            <a:ext cx="2643900" cy="377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am" sz="2200">
                <a:solidFill>
                  <a:srgbClr val="FFFF00"/>
                </a:solidFill>
                <a:latin typeface="Average"/>
                <a:ea typeface="Average"/>
                <a:cs typeface="Average"/>
                <a:sym typeface="Average"/>
              </a:rPr>
              <a:t> </a:t>
            </a:r>
            <a:r>
              <a:rPr lang="am" sz="2200">
                <a:solidFill>
                  <a:srgbClr val="FFFF00"/>
                </a:solidFill>
                <a:latin typeface="Average"/>
                <a:ea typeface="Average"/>
                <a:cs typeface="Average"/>
                <a:sym typeface="Average"/>
              </a:rPr>
              <a:t>ሃሌ ሉያ (፬)  ይትፌሣህ ሰማይ ወትትኃሠይ ምድር፤ </a:t>
            </a:r>
            <a:endParaRPr sz="2200">
              <a:solidFill>
                <a:srgbClr val="FFFF00"/>
              </a:solidFill>
              <a:latin typeface="Average"/>
              <a:ea typeface="Average"/>
              <a:cs typeface="Average"/>
              <a:sym typeface="Average"/>
            </a:endParaRPr>
          </a:p>
          <a:p>
            <a:pPr indent="0" lvl="0" marL="0" rtl="0" algn="ctr">
              <a:spcBef>
                <a:spcPts val="0"/>
              </a:spcBef>
              <a:spcAft>
                <a:spcPts val="0"/>
              </a:spcAft>
              <a:buNone/>
            </a:pPr>
            <a:r>
              <a:rPr lang="am" sz="2200">
                <a:solidFill>
                  <a:srgbClr val="FFFF00"/>
                </a:solidFill>
                <a:latin typeface="Average"/>
                <a:ea typeface="Average"/>
                <a:cs typeface="Average"/>
                <a:sym typeface="Average"/>
              </a:rPr>
              <a:t>መላእክተ እግዚአብሔር ወመኳንንት፤ ነገሥተ ምድር ሰብሕዎ ለዘተንሥአ እሙታን፤ ዮምሰ ዐባይ፤ ትፍሥሕት ኮነት ለነ። </a:t>
            </a:r>
            <a:endParaRPr sz="2200">
              <a:solidFill>
                <a:srgbClr val="FFFF00"/>
              </a:solidFill>
              <a:latin typeface="Average"/>
              <a:ea typeface="Average"/>
              <a:cs typeface="Average"/>
              <a:sym typeface="Average"/>
            </a:endParaRPr>
          </a:p>
        </p:txBody>
      </p:sp>
      <p:sp>
        <p:nvSpPr>
          <p:cNvPr id="473" name="Google Shape;473;p72"/>
          <p:cNvSpPr txBox="1"/>
          <p:nvPr>
            <p:ph idx="2" type="body"/>
          </p:nvPr>
        </p:nvSpPr>
        <p:spPr>
          <a:xfrm>
            <a:off x="3318850" y="942875"/>
            <a:ext cx="26439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200">
                <a:solidFill>
                  <a:srgbClr val="FFFF00"/>
                </a:solidFill>
                <a:latin typeface="Average"/>
                <a:ea typeface="Average"/>
                <a:cs typeface="Average"/>
                <a:sym typeface="Average"/>
              </a:rPr>
              <a:t>Halie luya (4) yitifiesah semay we-tithasey midr mela’ikte Igzī’abhier we-mekonint negeste midir sebihiwo leze-tensi’a imutan, yomise abay, tifishit konet lene.</a:t>
            </a:r>
            <a:r>
              <a:rPr lang="am" sz="1900">
                <a:solidFill>
                  <a:srgbClr val="FFFF00"/>
                </a:solidFill>
                <a:latin typeface="Average"/>
                <a:ea typeface="Average"/>
                <a:cs typeface="Average"/>
                <a:sym typeface="Average"/>
              </a:rPr>
              <a:t> </a:t>
            </a:r>
            <a:endParaRPr sz="1900">
              <a:solidFill>
                <a:srgbClr val="FFFF00"/>
              </a:solidFill>
              <a:latin typeface="Average"/>
              <a:ea typeface="Average"/>
              <a:cs typeface="Average"/>
              <a:sym typeface="Average"/>
            </a:endParaRPr>
          </a:p>
        </p:txBody>
      </p:sp>
      <p:sp>
        <p:nvSpPr>
          <p:cNvPr id="474" name="Google Shape;474;p72"/>
          <p:cNvSpPr txBox="1"/>
          <p:nvPr>
            <p:ph idx="2" type="body"/>
          </p:nvPr>
        </p:nvSpPr>
        <p:spPr>
          <a:xfrm>
            <a:off x="6040750" y="942875"/>
            <a:ext cx="25221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100">
                <a:solidFill>
                  <a:srgbClr val="FFFFFF"/>
                </a:solidFill>
                <a:latin typeface="Average"/>
                <a:ea typeface="Average"/>
                <a:cs typeface="Average"/>
                <a:sym typeface="Average"/>
              </a:rPr>
              <a:t>Hallelujah! Let the heavens be glad and the earth greatly rejoice! The rulers of the Lord and princes! Kings of the earth praise Him, He who rose from the dead. This day indeed is great! Joy has come for us.</a:t>
            </a:r>
            <a:endParaRPr sz="2100">
              <a:solidFill>
                <a:srgbClr val="FFFFFF"/>
              </a:solidFill>
              <a:latin typeface="Average"/>
              <a:ea typeface="Average"/>
              <a:cs typeface="Average"/>
              <a:sym typeface="Average"/>
            </a:endParaRPr>
          </a:p>
        </p:txBody>
      </p:sp>
      <p:sp>
        <p:nvSpPr>
          <p:cNvPr id="475" name="Google Shape;475;p72"/>
          <p:cNvSpPr txBox="1"/>
          <p:nvPr/>
        </p:nvSpPr>
        <p:spPr>
          <a:xfrm>
            <a:off x="1049100" y="450275"/>
            <a:ext cx="7045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000">
                <a:solidFill>
                  <a:srgbClr val="FFFF00"/>
                </a:solidFill>
                <a:latin typeface="Average"/>
                <a:ea typeface="Average"/>
                <a:cs typeface="Average"/>
                <a:sym typeface="Average"/>
              </a:rPr>
              <a:t>አቡን </a:t>
            </a:r>
            <a:r>
              <a:rPr lang="am" sz="2000">
                <a:solidFill>
                  <a:srgbClr val="FFFF00"/>
                </a:solidFill>
                <a:latin typeface="Average"/>
                <a:ea typeface="Average"/>
                <a:cs typeface="Average"/>
                <a:sym typeface="Average"/>
              </a:rPr>
              <a:t>| </a:t>
            </a:r>
            <a:r>
              <a:rPr lang="am" sz="2000">
                <a:solidFill>
                  <a:srgbClr val="FFFF00"/>
                </a:solidFill>
                <a:latin typeface="Average"/>
                <a:ea typeface="Average"/>
                <a:cs typeface="Average"/>
                <a:sym typeface="Average"/>
              </a:rPr>
              <a:t>Abun</a:t>
            </a:r>
            <a:r>
              <a:rPr lang="am" sz="2000">
                <a:solidFill>
                  <a:srgbClr val="FFFF00"/>
                </a:solidFill>
                <a:latin typeface="Average"/>
                <a:ea typeface="Average"/>
                <a:cs typeface="Average"/>
                <a:sym typeface="Average"/>
              </a:rPr>
              <a:t> </a:t>
            </a:r>
            <a:endParaRPr sz="2000">
              <a:solidFill>
                <a:srgbClr val="FFFF00"/>
              </a:solidFill>
              <a:latin typeface="Average"/>
              <a:ea typeface="Average"/>
              <a:cs typeface="Average"/>
              <a:sym typeface="Averag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3"/>
          <p:cNvSpPr txBox="1"/>
          <p:nvPr>
            <p:ph idx="1" type="body"/>
          </p:nvPr>
        </p:nvSpPr>
        <p:spPr>
          <a:xfrm>
            <a:off x="538725" y="609275"/>
            <a:ext cx="2810700" cy="3774600"/>
          </a:xfrm>
          <a:prstGeom prst="rect">
            <a:avLst/>
          </a:prstGeom>
        </p:spPr>
        <p:txBody>
          <a:bodyPr anchorCtr="0" anchor="t" bIns="91425" lIns="91425" spcFirstLastPara="1" rIns="91425" wrap="square" tIns="91425">
            <a:noAutofit/>
          </a:bodyPr>
          <a:lstStyle/>
          <a:p>
            <a:pPr indent="0" lvl="0" marL="0" rtl="0" algn="ctr">
              <a:spcBef>
                <a:spcPts val="560"/>
              </a:spcBef>
              <a:spcAft>
                <a:spcPts val="0"/>
              </a:spcAft>
              <a:buNone/>
            </a:pPr>
            <a:r>
              <a:rPr lang="am" sz="2100">
                <a:solidFill>
                  <a:srgbClr val="FFFF00"/>
                </a:solidFill>
                <a:latin typeface="Average"/>
                <a:ea typeface="Average"/>
                <a:cs typeface="Average"/>
                <a:sym typeface="Average"/>
              </a:rPr>
              <a:t> ተሠሃልከ እግዚኦ ምድረከ ሃሌ ሉያ፤ </a:t>
            </a:r>
            <a:r>
              <a:rPr lang="am" sz="2100">
                <a:solidFill>
                  <a:srgbClr val="FFFF00"/>
                </a:solidFill>
                <a:latin typeface="Average"/>
                <a:ea typeface="Average"/>
                <a:cs typeface="Average"/>
                <a:sym typeface="Average"/>
              </a:rPr>
              <a:t>ፍጹመ ንጉሠ ኰነንዎ አይሁድ፤ ተካፈሉ አልባሲሁ ሐራ ሠገራት፤  ወኰርዕዎ ርእሶ በህለት፤ ረገዝዎ ገበሁ በኵናት።  ትንሣኤሁ ገብረ በሰንበት፤ ሰላመ ይጸጉ ለነገሥት፤  ለአሕዛብ ወለበሐውርት።  </a:t>
            </a:r>
            <a:endParaRPr sz="2100">
              <a:solidFill>
                <a:srgbClr val="FFFF00"/>
              </a:solidFill>
              <a:latin typeface="Average"/>
              <a:ea typeface="Average"/>
              <a:cs typeface="Average"/>
              <a:sym typeface="Average"/>
            </a:endParaRPr>
          </a:p>
          <a:p>
            <a:pPr indent="0" lvl="0" marL="0" rtl="0" algn="ctr">
              <a:spcBef>
                <a:spcPts val="560"/>
              </a:spcBef>
              <a:spcAft>
                <a:spcPts val="0"/>
              </a:spcAft>
              <a:buNone/>
            </a:pPr>
            <a:r>
              <a:rPr lang="am" sz="2300">
                <a:solidFill>
                  <a:srgbClr val="FFFF00"/>
                </a:solidFill>
                <a:latin typeface="Average"/>
                <a:ea typeface="Average"/>
                <a:cs typeface="Average"/>
                <a:sym typeface="Average"/>
              </a:rPr>
              <a:t> </a:t>
            </a:r>
            <a:endParaRPr sz="2300">
              <a:solidFill>
                <a:srgbClr val="FFFF00"/>
              </a:solidFill>
              <a:latin typeface="Average"/>
              <a:ea typeface="Average"/>
              <a:cs typeface="Average"/>
              <a:sym typeface="Average"/>
            </a:endParaRPr>
          </a:p>
        </p:txBody>
      </p:sp>
      <p:sp>
        <p:nvSpPr>
          <p:cNvPr id="481" name="Google Shape;481;p73"/>
          <p:cNvSpPr txBox="1"/>
          <p:nvPr>
            <p:ph idx="2" type="body"/>
          </p:nvPr>
        </p:nvSpPr>
        <p:spPr>
          <a:xfrm>
            <a:off x="3170150" y="837875"/>
            <a:ext cx="2810700" cy="37746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000">
                <a:solidFill>
                  <a:srgbClr val="FFFF00"/>
                </a:solidFill>
                <a:latin typeface="Average"/>
                <a:ea typeface="Average"/>
                <a:cs typeface="Average"/>
                <a:sym typeface="Average"/>
              </a:rPr>
              <a:t>tesehalke Igzi’o midreke halie luya. fistume niguse koneniwo ayhud tekafelu albasīhu hara segerat we-kwor’iwo r’iso behilet regeziw gebehu be-kunat tinsa’iehu gebre be-senbet selame yi’tsegu le-negest le-ahizab wele-behawirt   </a:t>
            </a:r>
            <a:endParaRPr sz="2000">
              <a:solidFill>
                <a:srgbClr val="FFFF00"/>
              </a:solidFill>
              <a:latin typeface="Average"/>
              <a:ea typeface="Average"/>
              <a:cs typeface="Average"/>
              <a:sym typeface="Average"/>
            </a:endParaRPr>
          </a:p>
        </p:txBody>
      </p:sp>
      <p:sp>
        <p:nvSpPr>
          <p:cNvPr id="482" name="Google Shape;482;p73"/>
          <p:cNvSpPr txBox="1"/>
          <p:nvPr>
            <p:ph idx="2" type="body"/>
          </p:nvPr>
        </p:nvSpPr>
        <p:spPr>
          <a:xfrm>
            <a:off x="5878600" y="655150"/>
            <a:ext cx="2742300" cy="39573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Clr>
                <a:schemeClr val="dk2"/>
              </a:buClr>
              <a:buSzPts val="1100"/>
              <a:buFont typeface="Arial"/>
              <a:buNone/>
            </a:pPr>
            <a:r>
              <a:rPr lang="am" sz="1800">
                <a:solidFill>
                  <a:srgbClr val="FFFFFF"/>
                </a:solidFill>
                <a:latin typeface="Average"/>
                <a:ea typeface="Average"/>
                <a:cs typeface="Average"/>
                <a:sym typeface="Average"/>
              </a:rPr>
              <a:t>O Lord, You have been merciful towards Your earth, hallelujah. The Jews judged the perfect King and the group of soldiers divided His garments.  They hit Him on the head with a rod (Matt 27:30) They pierced His side with a spear. He made His resurrection on a Sunday, He bestows peace to kings and to the people and to the regions. </a:t>
            </a:r>
            <a:endParaRPr sz="1800">
              <a:solidFill>
                <a:srgbClr val="FFFFFF"/>
              </a:solidFill>
              <a:latin typeface="Average"/>
              <a:ea typeface="Average"/>
              <a:cs typeface="Average"/>
              <a:sym typeface="Average"/>
            </a:endParaRPr>
          </a:p>
          <a:p>
            <a:pPr indent="0" lvl="0" marL="0" rtl="0" algn="l">
              <a:spcBef>
                <a:spcPts val="560"/>
              </a:spcBef>
              <a:spcAft>
                <a:spcPts val="0"/>
              </a:spcAft>
              <a:buNone/>
            </a:pPr>
            <a:r>
              <a:t/>
            </a:r>
            <a:endParaRPr sz="1800">
              <a:solidFill>
                <a:srgbClr val="FFFFFF"/>
              </a:solidFill>
              <a:latin typeface="Average"/>
              <a:ea typeface="Average"/>
              <a:cs typeface="Average"/>
              <a:sym typeface="Average"/>
            </a:endParaRPr>
          </a:p>
        </p:txBody>
      </p:sp>
      <p:sp>
        <p:nvSpPr>
          <p:cNvPr id="483" name="Google Shape;483;p73"/>
          <p:cNvSpPr txBox="1"/>
          <p:nvPr/>
        </p:nvSpPr>
        <p:spPr>
          <a:xfrm>
            <a:off x="462525" y="315775"/>
            <a:ext cx="7650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m" sz="2700">
                <a:solidFill>
                  <a:srgbClr val="FFFF00"/>
                </a:solidFill>
                <a:latin typeface="Average"/>
                <a:ea typeface="Average"/>
                <a:cs typeface="Average"/>
                <a:sym typeface="Average"/>
              </a:rPr>
              <a:t>ሰላም </a:t>
            </a:r>
            <a:r>
              <a:rPr lang="am" sz="2700">
                <a:solidFill>
                  <a:srgbClr val="FFFF00"/>
                </a:solidFill>
                <a:latin typeface="Average"/>
                <a:ea typeface="Average"/>
                <a:cs typeface="Average"/>
                <a:sym typeface="Average"/>
              </a:rPr>
              <a:t>| </a:t>
            </a:r>
            <a:r>
              <a:rPr lang="am" sz="2700">
                <a:solidFill>
                  <a:srgbClr val="FFFF00"/>
                </a:solidFill>
                <a:latin typeface="Average"/>
                <a:ea typeface="Average"/>
                <a:cs typeface="Average"/>
                <a:sym typeface="Average"/>
              </a:rPr>
              <a:t>Se</a:t>
            </a:r>
            <a:r>
              <a:rPr lang="am" sz="2700">
                <a:solidFill>
                  <a:srgbClr val="FFFF00"/>
                </a:solidFill>
                <a:latin typeface="Average"/>
                <a:ea typeface="Average"/>
                <a:cs typeface="Average"/>
                <a:sym typeface="Average"/>
              </a:rPr>
              <a:t>lam </a:t>
            </a:r>
            <a:endParaRPr sz="2700">
              <a:solidFill>
                <a:srgbClr val="FFFF00"/>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510000" y="270675"/>
            <a:ext cx="2656200" cy="403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100">
                <a:solidFill>
                  <a:srgbClr val="FFFF00"/>
                </a:solidFill>
                <a:latin typeface="Average"/>
                <a:ea typeface="Average"/>
                <a:cs typeface="Average"/>
                <a:sym typeface="Average"/>
              </a:rPr>
              <a:t>ቀዲሙ ዜነወነ በየውጣ እንተ ይእቲ ቀዳሜ ስሙ ለመድኃኒነ ኢየሱስ ክርስቶስ ዘተሰብአ እምኔኪ ዘእንበለ ውላጤ ወኮነ ዓራቄ ለሐዲስ ኪዳን በውኂዘ ደሙ ቅዱስ አንጽሖሙ ለመሃይምናን ወለሕዝብ ንጹሐን ሰአሊ ለነ ቅድስት።</a:t>
            </a:r>
            <a:endParaRPr sz="2100">
              <a:solidFill>
                <a:srgbClr val="FFFF00"/>
              </a:solidFill>
              <a:latin typeface="Average"/>
              <a:ea typeface="Average"/>
              <a:cs typeface="Average"/>
              <a:sym typeface="Average"/>
            </a:endParaRPr>
          </a:p>
        </p:txBody>
      </p:sp>
      <p:sp>
        <p:nvSpPr>
          <p:cNvPr id="179" name="Google Shape;179;p31"/>
          <p:cNvSpPr txBox="1"/>
          <p:nvPr>
            <p:ph idx="2" type="body"/>
          </p:nvPr>
        </p:nvSpPr>
        <p:spPr>
          <a:xfrm>
            <a:off x="3242650" y="423075"/>
            <a:ext cx="25221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900">
                <a:solidFill>
                  <a:srgbClr val="FFFF00"/>
                </a:solidFill>
                <a:latin typeface="Average"/>
                <a:ea typeface="Average"/>
                <a:cs typeface="Average"/>
                <a:sym typeface="Average"/>
              </a:rPr>
              <a:t>qedīmu zienewene be-yewiTa inte yi’itī qedamie simu le-Medhanīne īyesus Kristos zeteseb’a im'niekī ze-inbele wulaTie we-kone araqie le-hadīs kīdan be-wuhīze demu Qidus antsihomu le-mehayminan wele-hizb nitsuhan,</a:t>
            </a:r>
            <a:endParaRPr sz="1900">
              <a:solidFill>
                <a:srgbClr val="FFFF00"/>
              </a:solidFill>
              <a:latin typeface="Average"/>
              <a:ea typeface="Average"/>
              <a:cs typeface="Average"/>
              <a:sym typeface="Average"/>
            </a:endParaRPr>
          </a:p>
          <a:p>
            <a:pPr indent="0" lvl="0" marL="0" rtl="0" algn="l">
              <a:spcBef>
                <a:spcPts val="0"/>
              </a:spcBef>
              <a:spcAft>
                <a:spcPts val="0"/>
              </a:spcAft>
              <a:buNone/>
            </a:pPr>
            <a:r>
              <a:rPr lang="am" sz="1900">
                <a:solidFill>
                  <a:srgbClr val="FFFF00"/>
                </a:solidFill>
                <a:latin typeface="Average"/>
                <a:ea typeface="Average"/>
                <a:cs typeface="Average"/>
                <a:sym typeface="Average"/>
              </a:rPr>
              <a:t>Se’alī lene Qidist.</a:t>
            </a:r>
            <a:endParaRPr sz="1900">
              <a:solidFill>
                <a:srgbClr val="FFFF00"/>
              </a:solidFill>
              <a:latin typeface="Average"/>
              <a:ea typeface="Average"/>
              <a:cs typeface="Average"/>
              <a:sym typeface="Average"/>
            </a:endParaRPr>
          </a:p>
          <a:p>
            <a:pPr indent="0" lvl="0" marL="0" rtl="0" algn="l">
              <a:spcBef>
                <a:spcPts val="560"/>
              </a:spcBef>
              <a:spcAft>
                <a:spcPts val="0"/>
              </a:spcAft>
              <a:buNone/>
            </a:pPr>
            <a:r>
              <a:t/>
            </a:r>
            <a:endParaRPr sz="1900">
              <a:solidFill>
                <a:srgbClr val="FFFF00"/>
              </a:solidFill>
            </a:endParaRPr>
          </a:p>
        </p:txBody>
      </p:sp>
      <p:sp>
        <p:nvSpPr>
          <p:cNvPr id="180" name="Google Shape;180;p31"/>
          <p:cNvSpPr txBox="1"/>
          <p:nvPr>
            <p:ph idx="2" type="body"/>
          </p:nvPr>
        </p:nvSpPr>
        <p:spPr>
          <a:xfrm>
            <a:off x="5824225" y="346875"/>
            <a:ext cx="28923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1800">
                <a:solidFill>
                  <a:srgbClr val="FFFFFF"/>
                </a:solidFill>
                <a:latin typeface="Average"/>
                <a:ea typeface="Average"/>
                <a:cs typeface="Average"/>
                <a:sym typeface="Average"/>
              </a:rPr>
              <a:t>making this known to us first of all by Iota which is the first Name of our Redeemer Jesus Christ, who became incarnate of You without change, and became the mediator of the New Covenant, and by the shedding of His Holy Blood He purified the believers and the people who were pure,</a:t>
            </a:r>
            <a:endParaRPr sz="1800">
              <a:solidFill>
                <a:srgbClr val="FFFFFF"/>
              </a:solidFill>
              <a:latin typeface="Average"/>
              <a:ea typeface="Average"/>
              <a:cs typeface="Average"/>
              <a:sym typeface="Average"/>
            </a:endParaRPr>
          </a:p>
          <a:p>
            <a:pPr indent="0" lvl="0" marL="0" rtl="0" algn="l">
              <a:spcBef>
                <a:spcPts val="0"/>
              </a:spcBef>
              <a:spcAft>
                <a:spcPts val="0"/>
              </a:spcAft>
              <a:buNone/>
            </a:pPr>
            <a:r>
              <a:rPr lang="am" sz="1800">
                <a:solidFill>
                  <a:srgbClr val="FFFFFF"/>
                </a:solidFill>
                <a:latin typeface="Average"/>
                <a:ea typeface="Average"/>
                <a:cs typeface="Average"/>
                <a:sym typeface="Average"/>
              </a:rPr>
              <a:t>Plead for us Holy One.</a:t>
            </a:r>
            <a:endParaRPr sz="1800">
              <a:solidFill>
                <a:srgbClr val="FFFFFF"/>
              </a:solidFill>
              <a:latin typeface="Average"/>
              <a:ea typeface="Average"/>
              <a:cs typeface="Average"/>
              <a:sym typeface="Average"/>
            </a:endParaRPr>
          </a:p>
          <a:p>
            <a:pPr indent="0" lvl="0" marL="0" rtl="0" algn="l">
              <a:spcBef>
                <a:spcPts val="0"/>
              </a:spcBef>
              <a:spcAft>
                <a:spcPts val="0"/>
              </a:spcAft>
              <a:buNone/>
            </a:pPr>
            <a:r>
              <a:t/>
            </a:r>
            <a:endParaRPr sz="1800">
              <a:solidFill>
                <a:srgbClr val="FFFFFF"/>
              </a:solidFill>
              <a:latin typeface="Average"/>
              <a:ea typeface="Average"/>
              <a:cs typeface="Average"/>
              <a:sym typeface="Average"/>
            </a:endParaRPr>
          </a:p>
          <a:p>
            <a:pPr indent="0" lvl="0" marL="0" rtl="0" algn="l">
              <a:spcBef>
                <a:spcPts val="560"/>
              </a:spcBef>
              <a:spcAft>
                <a:spcPts val="0"/>
              </a:spcAft>
              <a:buNone/>
            </a:pPr>
            <a:r>
              <a:t/>
            </a:r>
            <a:endParaRPr sz="2100">
              <a:solidFill>
                <a:srgbClr val="FFFFFF"/>
              </a:solidFill>
            </a:endParaRPr>
          </a:p>
          <a:p>
            <a:pPr indent="0" lvl="0" marL="0" rtl="0" algn="l">
              <a:spcBef>
                <a:spcPts val="560"/>
              </a:spcBef>
              <a:spcAft>
                <a:spcPts val="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idx="1" type="body"/>
          </p:nvPr>
        </p:nvSpPr>
        <p:spPr>
          <a:xfrm>
            <a:off x="465950" y="513675"/>
            <a:ext cx="2690700" cy="403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500" u="sng">
                <a:solidFill>
                  <a:srgbClr val="FFFFFF"/>
                </a:solidFill>
                <a:latin typeface="Average"/>
                <a:ea typeface="Average"/>
                <a:cs typeface="Average"/>
                <a:sym typeface="Average"/>
              </a:rPr>
              <a:t>ብሕብረት</a:t>
            </a:r>
            <a:r>
              <a:rPr lang="am" sz="2500" u="sng">
                <a:solidFill>
                  <a:srgbClr val="FFFFFF"/>
                </a:solidFill>
                <a:latin typeface="Average"/>
                <a:ea typeface="Average"/>
                <a:cs typeface="Average"/>
                <a:sym typeface="Average"/>
              </a:rPr>
              <a:t>: </a:t>
            </a:r>
            <a:r>
              <a:rPr lang="am" sz="2500">
                <a:solidFill>
                  <a:srgbClr val="FFFF00"/>
                </a:solidFill>
                <a:latin typeface="Average"/>
                <a:ea typeface="Average"/>
                <a:cs typeface="Average"/>
                <a:sym typeface="Average"/>
              </a:rPr>
              <a:t>ወበእንተዝ ናዐብየኪ ኵልነ፡ ኦ እግዝእትነ ወላዲተ አምላክ ንጽሕት ኵሎ ጊዜ ንስእል ወናንቀዐዱ ኀቤኪ፡ ከመ ንርከብ ሣህለ በኀበ መፍቀሬ ሰብእ።</a:t>
            </a:r>
            <a:endParaRPr sz="2500">
              <a:solidFill>
                <a:srgbClr val="FFFF00"/>
              </a:solidFill>
              <a:latin typeface="Average"/>
              <a:ea typeface="Average"/>
              <a:cs typeface="Average"/>
              <a:sym typeface="Average"/>
            </a:endParaRPr>
          </a:p>
        </p:txBody>
      </p:sp>
      <p:sp>
        <p:nvSpPr>
          <p:cNvPr id="186" name="Google Shape;186;p32"/>
          <p:cNvSpPr txBox="1"/>
          <p:nvPr>
            <p:ph idx="2" type="body"/>
          </p:nvPr>
        </p:nvSpPr>
        <p:spPr>
          <a:xfrm>
            <a:off x="3395050" y="499275"/>
            <a:ext cx="2522100" cy="43707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300">
                <a:solidFill>
                  <a:srgbClr val="FFFF00"/>
                </a:solidFill>
                <a:latin typeface="Average"/>
                <a:ea typeface="Average"/>
                <a:cs typeface="Average"/>
                <a:sym typeface="Average"/>
              </a:rPr>
              <a:t>webe-intez na’abyekī kuline, O Igz’itine Weladīte Amlak nitsiht kulo gizie nis’il we-nanqe’adu habiekī keme nirkeb sahile be-habe Mefqerie seb’i.</a:t>
            </a:r>
            <a:endParaRPr sz="2300">
              <a:solidFill>
                <a:srgbClr val="FFFF00"/>
              </a:solidFill>
              <a:latin typeface="Average"/>
              <a:ea typeface="Average"/>
              <a:cs typeface="Average"/>
              <a:sym typeface="Average"/>
            </a:endParaRPr>
          </a:p>
          <a:p>
            <a:pPr indent="0" lvl="0" marL="0" rtl="0" algn="l">
              <a:spcBef>
                <a:spcPts val="560"/>
              </a:spcBef>
              <a:spcAft>
                <a:spcPts val="0"/>
              </a:spcAft>
              <a:buNone/>
            </a:pPr>
            <a:r>
              <a:t/>
            </a:r>
            <a:endParaRPr sz="2300">
              <a:solidFill>
                <a:srgbClr val="FFFF00"/>
              </a:solidFill>
              <a:latin typeface="Average"/>
              <a:ea typeface="Average"/>
              <a:cs typeface="Average"/>
              <a:sym typeface="Average"/>
            </a:endParaRPr>
          </a:p>
        </p:txBody>
      </p:sp>
      <p:sp>
        <p:nvSpPr>
          <p:cNvPr id="187" name="Google Shape;187;p32"/>
          <p:cNvSpPr txBox="1"/>
          <p:nvPr>
            <p:ph idx="2" type="body"/>
          </p:nvPr>
        </p:nvSpPr>
        <p:spPr>
          <a:xfrm>
            <a:off x="5976625" y="666075"/>
            <a:ext cx="2765100" cy="42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300">
                <a:solidFill>
                  <a:srgbClr val="FFFFFF"/>
                </a:solidFill>
                <a:latin typeface="Average"/>
                <a:ea typeface="Average"/>
                <a:cs typeface="Average"/>
                <a:sym typeface="Average"/>
              </a:rPr>
              <a:t>And because of this we all magnify you, O our Lady, you ever pure God-bearer we beseech you and lift our eyes to you, so that we may find mercy and compassion with the Lover of Men.</a:t>
            </a:r>
            <a:endParaRPr sz="2300">
              <a:solidFill>
                <a:srgbClr val="FFFFFF"/>
              </a:solidFill>
              <a:latin typeface="Average"/>
              <a:ea typeface="Average"/>
              <a:cs typeface="Average"/>
              <a:sym typeface="Average"/>
            </a:endParaRPr>
          </a:p>
          <a:p>
            <a:pPr indent="0" lvl="0" marL="0" rtl="0" algn="l">
              <a:spcBef>
                <a:spcPts val="560"/>
              </a:spcBef>
              <a:spcAft>
                <a:spcPts val="0"/>
              </a:spcAft>
              <a:buNone/>
            </a:pPr>
            <a:r>
              <a:t/>
            </a:r>
            <a:endParaRPr sz="2700">
              <a:solidFill>
                <a:srgbClr val="FFFFFF"/>
              </a:solidFill>
            </a:endParaRPr>
          </a:p>
          <a:p>
            <a:pPr indent="0" lvl="0" marL="0" rtl="0" algn="l">
              <a:spcBef>
                <a:spcPts val="560"/>
              </a:spcBef>
              <a:spcAft>
                <a:spcPts val="0"/>
              </a:spcAft>
              <a:buNone/>
            </a:pPr>
            <a:r>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idx="1" type="body"/>
          </p:nvPr>
        </p:nvSpPr>
        <p:spPr>
          <a:xfrm>
            <a:off x="401350" y="426475"/>
            <a:ext cx="2885100" cy="40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400" u="sng">
                <a:solidFill>
                  <a:srgbClr val="FFFFFF"/>
                </a:solidFill>
                <a:latin typeface="Average"/>
                <a:ea typeface="Average"/>
                <a:cs typeface="Average"/>
                <a:sym typeface="Average"/>
              </a:rPr>
              <a:t>ተመራሒ:</a:t>
            </a:r>
            <a:r>
              <a:rPr lang="am" sz="2400">
                <a:solidFill>
                  <a:srgbClr val="FFFF00"/>
                </a:solidFill>
                <a:latin typeface="Average"/>
                <a:ea typeface="Average"/>
                <a:cs typeface="Average"/>
                <a:sym typeface="Average"/>
              </a:rPr>
              <a:t> ታቦት በወርቅ ልቡጥ እምኵለሄ ዘግቡር እምዕፅ ዘኢይነቅዝ ይትሜሰል ለነ ዘእግዚአብሔር ቃለ ዘኮነ ሰብአ ዘእንበለ ፍልጠት ወኢውላጤ፡ መለኮት ንጹሕ ዘአልቦ ሙስና ዘዕሩይ ምስለ አብ፡ </a:t>
            </a:r>
            <a:endParaRPr sz="2400">
              <a:solidFill>
                <a:srgbClr val="FFFF00"/>
              </a:solidFill>
              <a:latin typeface="Average"/>
              <a:ea typeface="Average"/>
              <a:cs typeface="Average"/>
              <a:sym typeface="Average"/>
            </a:endParaRPr>
          </a:p>
        </p:txBody>
      </p:sp>
      <p:sp>
        <p:nvSpPr>
          <p:cNvPr id="193" name="Google Shape;193;p33"/>
          <p:cNvSpPr txBox="1"/>
          <p:nvPr>
            <p:ph idx="2" type="body"/>
          </p:nvPr>
        </p:nvSpPr>
        <p:spPr>
          <a:xfrm>
            <a:off x="3395050" y="346875"/>
            <a:ext cx="25221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250">
                <a:solidFill>
                  <a:srgbClr val="FFFF00"/>
                </a:solidFill>
                <a:latin typeface="Average"/>
                <a:ea typeface="Average"/>
                <a:cs typeface="Average"/>
                <a:sym typeface="Average"/>
              </a:rPr>
              <a:t>Tabot be-werq libuT im-kulehie ze-gbur im-its  ze-īyineqiz ytmiesel lene ze-Igzīabhier Qale ze-kone seb’a ze-inbele filTet we-īwlaTie melekot nitsuh  ze-albo musina ze-iruy misle Ab </a:t>
            </a:r>
            <a:endParaRPr sz="2250">
              <a:solidFill>
                <a:srgbClr val="FFFF00"/>
              </a:solidFill>
              <a:latin typeface="Average"/>
              <a:ea typeface="Average"/>
              <a:cs typeface="Average"/>
              <a:sym typeface="Average"/>
            </a:endParaRPr>
          </a:p>
        </p:txBody>
      </p:sp>
      <p:sp>
        <p:nvSpPr>
          <p:cNvPr id="194" name="Google Shape;194;p33"/>
          <p:cNvSpPr txBox="1"/>
          <p:nvPr>
            <p:ph idx="2" type="body"/>
          </p:nvPr>
        </p:nvSpPr>
        <p:spPr>
          <a:xfrm>
            <a:off x="5976625" y="499275"/>
            <a:ext cx="2765100" cy="42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000">
                <a:solidFill>
                  <a:srgbClr val="FFFFFF"/>
                </a:solidFill>
                <a:latin typeface="Average"/>
                <a:ea typeface="Average"/>
                <a:cs typeface="Average"/>
                <a:sym typeface="Average"/>
              </a:rPr>
              <a:t>you are the Ark which was covered on all its sides with gold and was made of the wood that never perishes and that foreshadowed for us the Word of God Who became man without separation and change, the pure and undefiled Deity, the equal of the Father</a:t>
            </a:r>
            <a:endParaRPr sz="2000">
              <a:solidFill>
                <a:srgbClr val="FFFFFF"/>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idx="1" type="body"/>
          </p:nvPr>
        </p:nvSpPr>
        <p:spPr>
          <a:xfrm>
            <a:off x="401350" y="426475"/>
            <a:ext cx="2885100" cy="40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600">
                <a:solidFill>
                  <a:srgbClr val="FFFF00"/>
                </a:solidFill>
                <a:latin typeface="Average"/>
                <a:ea typeface="Average"/>
                <a:cs typeface="Average"/>
                <a:sym typeface="Average"/>
              </a:rPr>
              <a:t>ወቦቱ አብሠራ ለንጽሕት ዘእንበለ ዘርዕ ኮነ ከማነ በኪነ ጥበቡ ቅዱስ፡ ዘተሰብአ እምኔኪ ዘእንበለ ርኵስ፡ ደመረ መለኮቶ ሰአሊ ለነ ቅድስት።</a:t>
            </a:r>
            <a:endParaRPr sz="2600">
              <a:solidFill>
                <a:srgbClr val="FFFF00"/>
              </a:solidFill>
              <a:latin typeface="Average"/>
              <a:ea typeface="Average"/>
              <a:cs typeface="Average"/>
              <a:sym typeface="Average"/>
            </a:endParaRPr>
          </a:p>
          <a:p>
            <a:pPr indent="0" lvl="0" marL="0" rtl="0" algn="l">
              <a:spcBef>
                <a:spcPts val="560"/>
              </a:spcBef>
              <a:spcAft>
                <a:spcPts val="0"/>
              </a:spcAft>
              <a:buNone/>
            </a:pPr>
            <a:r>
              <a:t/>
            </a:r>
            <a:endParaRPr sz="2600">
              <a:solidFill>
                <a:srgbClr val="FFFF00"/>
              </a:solidFill>
              <a:latin typeface="Average"/>
              <a:ea typeface="Average"/>
              <a:cs typeface="Average"/>
              <a:sym typeface="Average"/>
            </a:endParaRPr>
          </a:p>
        </p:txBody>
      </p:sp>
      <p:sp>
        <p:nvSpPr>
          <p:cNvPr id="200" name="Google Shape;200;p34"/>
          <p:cNvSpPr txBox="1"/>
          <p:nvPr>
            <p:ph idx="2" type="body"/>
          </p:nvPr>
        </p:nvSpPr>
        <p:spPr>
          <a:xfrm>
            <a:off x="3395050" y="346875"/>
            <a:ext cx="25221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350">
                <a:solidFill>
                  <a:srgbClr val="FFFF00"/>
                </a:solidFill>
                <a:latin typeface="Average"/>
                <a:ea typeface="Average"/>
                <a:cs typeface="Average"/>
                <a:sym typeface="Average"/>
              </a:rPr>
              <a:t>we-botu absera le-nitsiht, ze-inbele zer’i kone ke-mane bekīne Tibebu Qidus ze-teseb’a im-niekī  ze-inbele r’kus   demere melekoto,</a:t>
            </a:r>
            <a:endParaRPr sz="2350">
              <a:solidFill>
                <a:srgbClr val="FFFF00"/>
              </a:solidFill>
              <a:latin typeface="Average"/>
              <a:ea typeface="Average"/>
              <a:cs typeface="Average"/>
              <a:sym typeface="Average"/>
            </a:endParaRPr>
          </a:p>
          <a:p>
            <a:pPr indent="0" lvl="0" marL="0" rtl="0" algn="l">
              <a:spcBef>
                <a:spcPts val="0"/>
              </a:spcBef>
              <a:spcAft>
                <a:spcPts val="0"/>
              </a:spcAft>
              <a:buNone/>
            </a:pPr>
            <a:r>
              <a:rPr lang="am" sz="2350">
                <a:solidFill>
                  <a:srgbClr val="FFFF00"/>
                </a:solidFill>
                <a:latin typeface="Average"/>
                <a:ea typeface="Average"/>
                <a:cs typeface="Average"/>
                <a:sym typeface="Average"/>
              </a:rPr>
              <a:t>Se’alī lene Qidist.</a:t>
            </a:r>
            <a:endParaRPr sz="2350">
              <a:solidFill>
                <a:srgbClr val="FFFF00"/>
              </a:solidFill>
              <a:latin typeface="Average"/>
              <a:ea typeface="Average"/>
              <a:cs typeface="Average"/>
              <a:sym typeface="Average"/>
            </a:endParaRPr>
          </a:p>
          <a:p>
            <a:pPr indent="0" lvl="0" marL="0" rtl="0" algn="l">
              <a:spcBef>
                <a:spcPts val="0"/>
              </a:spcBef>
              <a:spcAft>
                <a:spcPts val="0"/>
              </a:spcAft>
              <a:buNone/>
            </a:pPr>
            <a:r>
              <a:t/>
            </a:r>
            <a:endParaRPr sz="2350">
              <a:solidFill>
                <a:srgbClr val="FFFF00"/>
              </a:solidFill>
              <a:latin typeface="Average"/>
              <a:ea typeface="Average"/>
              <a:cs typeface="Average"/>
              <a:sym typeface="Average"/>
            </a:endParaRPr>
          </a:p>
        </p:txBody>
      </p:sp>
      <p:sp>
        <p:nvSpPr>
          <p:cNvPr id="201" name="Google Shape;201;p34"/>
          <p:cNvSpPr txBox="1"/>
          <p:nvPr>
            <p:ph idx="2" type="body"/>
          </p:nvPr>
        </p:nvSpPr>
        <p:spPr>
          <a:xfrm>
            <a:off x="5976625" y="499275"/>
            <a:ext cx="2765100" cy="421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100">
                <a:solidFill>
                  <a:srgbClr val="FFFFFF"/>
                </a:solidFill>
                <a:latin typeface="Average"/>
                <a:ea typeface="Average"/>
                <a:cs typeface="Average"/>
                <a:sym typeface="Average"/>
              </a:rPr>
              <a:t>[Gabriel] announced to the pure woman, and without seed He became like unto us through the might of His holy wisdom, He Who was incarnate of you and He Who was spotless, mingled His Divinity with [nature],</a:t>
            </a:r>
            <a:endParaRPr sz="2100">
              <a:solidFill>
                <a:srgbClr val="FFFFFF"/>
              </a:solidFill>
              <a:latin typeface="Average"/>
              <a:ea typeface="Average"/>
              <a:cs typeface="Average"/>
              <a:sym typeface="Average"/>
            </a:endParaRPr>
          </a:p>
          <a:p>
            <a:pPr indent="0" lvl="0" marL="0" rtl="0" algn="l">
              <a:spcBef>
                <a:spcPts val="0"/>
              </a:spcBef>
              <a:spcAft>
                <a:spcPts val="0"/>
              </a:spcAft>
              <a:buNone/>
            </a:pPr>
            <a:r>
              <a:rPr lang="am" sz="2100">
                <a:solidFill>
                  <a:srgbClr val="FFFFFF"/>
                </a:solidFill>
                <a:latin typeface="Average"/>
                <a:ea typeface="Average"/>
                <a:cs typeface="Average"/>
                <a:sym typeface="Average"/>
              </a:rPr>
              <a:t>Plead for us Holy One.</a:t>
            </a:r>
            <a:endParaRPr sz="2100">
              <a:solidFill>
                <a:srgbClr val="FFFFFF"/>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idx="1" type="body"/>
          </p:nvPr>
        </p:nvSpPr>
        <p:spPr>
          <a:xfrm>
            <a:off x="462250" y="346875"/>
            <a:ext cx="2704200" cy="40371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am" sz="2300" u="sng">
                <a:solidFill>
                  <a:srgbClr val="FFFFFF"/>
                </a:solidFill>
                <a:latin typeface="Average"/>
                <a:ea typeface="Average"/>
                <a:cs typeface="Average"/>
                <a:sym typeface="Average"/>
              </a:rPr>
              <a:t>መሪ:</a:t>
            </a:r>
            <a:r>
              <a:rPr lang="am" sz="2300">
                <a:solidFill>
                  <a:srgbClr val="FFFF00"/>
                </a:solidFill>
                <a:latin typeface="Average"/>
                <a:ea typeface="Average"/>
                <a:cs typeface="Average"/>
                <a:sym typeface="Average"/>
              </a:rPr>
              <a:t> ለኪ ይደሉ ዘእምኵሎሙ ቅዱሳን ትስአሊ ለነ  ኦ ምልእተ ጸጋ አንቲ ተዐብዪ እምሊቃነ ጳጳሳት ወፈድፋደ ትከብሪ እምነብያት  ብኪ ግርማ ራእይ ዘየዐቢ እምግርማ ሱራፌል ወኪሩቤል</a:t>
            </a:r>
            <a:endParaRPr sz="2300">
              <a:solidFill>
                <a:srgbClr val="FFFF00"/>
              </a:solidFill>
              <a:latin typeface="Average"/>
              <a:ea typeface="Average"/>
              <a:cs typeface="Average"/>
              <a:sym typeface="Average"/>
            </a:endParaRPr>
          </a:p>
        </p:txBody>
      </p:sp>
      <p:sp>
        <p:nvSpPr>
          <p:cNvPr id="207" name="Google Shape;207;p35"/>
          <p:cNvSpPr txBox="1"/>
          <p:nvPr>
            <p:ph idx="2" type="body"/>
          </p:nvPr>
        </p:nvSpPr>
        <p:spPr>
          <a:xfrm>
            <a:off x="3166450" y="346875"/>
            <a:ext cx="25221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200">
                <a:solidFill>
                  <a:srgbClr val="FFFF00"/>
                </a:solidFill>
                <a:latin typeface="Average"/>
                <a:ea typeface="Average"/>
                <a:cs typeface="Average"/>
                <a:sym typeface="Average"/>
              </a:rPr>
              <a:t>Lekī yidelu zeim-kulomu Qidusan tis’alī lene O mil’ite tsega, antī te’abyī im-lī’qane papasat we-fedfade tikebrī im-nebyat Bekī girma ra’iy ze-ye’abī im-girma Surafiel we-Kīrubiel, </a:t>
            </a:r>
            <a:endParaRPr sz="2100">
              <a:solidFill>
                <a:srgbClr val="FFFF00"/>
              </a:solidFill>
            </a:endParaRPr>
          </a:p>
        </p:txBody>
      </p:sp>
      <p:sp>
        <p:nvSpPr>
          <p:cNvPr id="208" name="Google Shape;208;p35"/>
          <p:cNvSpPr txBox="1"/>
          <p:nvPr>
            <p:ph idx="2" type="body"/>
          </p:nvPr>
        </p:nvSpPr>
        <p:spPr>
          <a:xfrm>
            <a:off x="5748025" y="346875"/>
            <a:ext cx="3011700" cy="437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m" sz="2100">
                <a:latin typeface="Average"/>
                <a:ea typeface="Average"/>
                <a:cs typeface="Average"/>
                <a:sym typeface="Average"/>
              </a:rPr>
              <a:t>It is due for You O You who are full of grace, more than for all the saints to plead on our behalf you are greater than the high-priests and you are more honourable than the Prophets in you there is majesty of appearance which is greater than the majesty of the Seraphim and Cherubim, </a:t>
            </a:r>
            <a:endParaRPr sz="2100">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vel">
  <a:themeElements>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