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 id="2147483672" r:id="rId2"/>
  </p:sldMasterIdLst>
  <p:notesMasterIdLst>
    <p:notesMasterId r:id="rId2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56"/>
  </p:normalViewPr>
  <p:slideViewPr>
    <p:cSldViewPr snapToGrid="0" snapToObjects="1">
      <p:cViewPr varScale="1">
        <p:scale>
          <a:sx n="91" d="100"/>
          <a:sy n="91" d="100"/>
        </p:scale>
        <p:origin x="192" y="5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4d5ca73885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9" name="Google Shape;139;g4d5ca73885_0_0:notes"/>
          <p:cNvSpPr>
            <a:spLocks noGrp="1" noRot="1" noChangeAspect="1"/>
          </p:cNvSpPr>
          <p:nvPr>
            <p:ph type="sldImg" idx="2"/>
          </p:nvPr>
        </p:nvSpPr>
        <p:spPr>
          <a:xfrm>
            <a:off x="38117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4d5ca73885_0_5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04" name="Google Shape;204;g4d5ca73885_0_56:notes"/>
          <p:cNvSpPr>
            <a:spLocks noGrp="1" noRot="1" noChangeAspect="1"/>
          </p:cNvSpPr>
          <p:nvPr>
            <p:ph type="sldImg" idx="2"/>
          </p:nvPr>
        </p:nvSpPr>
        <p:spPr>
          <a:xfrm>
            <a:off x="38117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4d5ca73885_0_6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1" name="Google Shape;211;g4d5ca73885_0_62:notes"/>
          <p:cNvSpPr>
            <a:spLocks noGrp="1" noRot="1" noChangeAspect="1"/>
          </p:cNvSpPr>
          <p:nvPr>
            <p:ph type="sldImg" idx="2"/>
          </p:nvPr>
        </p:nvSpPr>
        <p:spPr>
          <a:xfrm>
            <a:off x="38117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4d5ca73885_0_6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8" name="Google Shape;218;g4d5ca73885_0_68:notes"/>
          <p:cNvSpPr>
            <a:spLocks noGrp="1" noRot="1" noChangeAspect="1"/>
          </p:cNvSpPr>
          <p:nvPr>
            <p:ph type="sldImg" idx="2"/>
          </p:nvPr>
        </p:nvSpPr>
        <p:spPr>
          <a:xfrm>
            <a:off x="38117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4d5ca73885_0_7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25" name="Google Shape;225;g4d5ca73885_0_74:notes"/>
          <p:cNvSpPr>
            <a:spLocks noGrp="1" noRot="1" noChangeAspect="1"/>
          </p:cNvSpPr>
          <p:nvPr>
            <p:ph type="sldImg" idx="2"/>
          </p:nvPr>
        </p:nvSpPr>
        <p:spPr>
          <a:xfrm>
            <a:off x="38117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4d5ca73885_0_8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32" name="Google Shape;232;g4d5ca73885_0_80:notes"/>
          <p:cNvSpPr>
            <a:spLocks noGrp="1" noRot="1" noChangeAspect="1"/>
          </p:cNvSpPr>
          <p:nvPr>
            <p:ph type="sldImg" idx="2"/>
          </p:nvPr>
        </p:nvSpPr>
        <p:spPr>
          <a:xfrm>
            <a:off x="38117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4d5ca73885_0_8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39" name="Google Shape;239;g4d5ca73885_0_86:notes"/>
          <p:cNvSpPr>
            <a:spLocks noGrp="1" noRot="1" noChangeAspect="1"/>
          </p:cNvSpPr>
          <p:nvPr>
            <p:ph type="sldImg" idx="2"/>
          </p:nvPr>
        </p:nvSpPr>
        <p:spPr>
          <a:xfrm>
            <a:off x="38117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4d5ca73885_0_9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46" name="Google Shape;246;g4d5ca73885_0_92:notes"/>
          <p:cNvSpPr>
            <a:spLocks noGrp="1" noRot="1" noChangeAspect="1"/>
          </p:cNvSpPr>
          <p:nvPr>
            <p:ph type="sldImg" idx="2"/>
          </p:nvPr>
        </p:nvSpPr>
        <p:spPr>
          <a:xfrm>
            <a:off x="38117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4d5ca73885_0_9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54" name="Google Shape;254;g4d5ca73885_0_99:notes"/>
          <p:cNvSpPr>
            <a:spLocks noGrp="1" noRot="1" noChangeAspect="1"/>
          </p:cNvSpPr>
          <p:nvPr>
            <p:ph type="sldImg" idx="2"/>
          </p:nvPr>
        </p:nvSpPr>
        <p:spPr>
          <a:xfrm>
            <a:off x="38117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4d5ca73885_0_10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62" name="Google Shape;262;g4d5ca73885_0_106:notes"/>
          <p:cNvSpPr>
            <a:spLocks noGrp="1" noRot="1" noChangeAspect="1"/>
          </p:cNvSpPr>
          <p:nvPr>
            <p:ph type="sldImg" idx="2"/>
          </p:nvPr>
        </p:nvSpPr>
        <p:spPr>
          <a:xfrm>
            <a:off x="38117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4d5ca73885_0_1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70" name="Google Shape;270;g4d5ca73885_0_113:notes"/>
          <p:cNvSpPr>
            <a:spLocks noGrp="1" noRot="1" noChangeAspect="1"/>
          </p:cNvSpPr>
          <p:nvPr>
            <p:ph type="sldImg" idx="2"/>
          </p:nvPr>
        </p:nvSpPr>
        <p:spPr>
          <a:xfrm>
            <a:off x="38117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4d5ca73885_0_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47" name="Google Shape;147;g4d5ca73885_0_7:notes"/>
          <p:cNvSpPr>
            <a:spLocks noGrp="1" noRot="1" noChangeAspect="1"/>
          </p:cNvSpPr>
          <p:nvPr>
            <p:ph type="sldImg" idx="2"/>
          </p:nvPr>
        </p:nvSpPr>
        <p:spPr>
          <a:xfrm>
            <a:off x="38117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4d5ca73885_0_119:notes"/>
          <p:cNvSpPr>
            <a:spLocks noGrp="1" noRot="1" noChangeAspect="1"/>
          </p:cNvSpPr>
          <p:nvPr>
            <p:ph type="sldImg" idx="2"/>
          </p:nvPr>
        </p:nvSpPr>
        <p:spPr>
          <a:xfrm>
            <a:off x="38117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7" name="Google Shape;277;g4d5ca73885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4d5ca73885_0_1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84" name="Google Shape;284;g4d5ca73885_0_125:notes"/>
          <p:cNvSpPr>
            <a:spLocks noGrp="1" noRot="1" noChangeAspect="1"/>
          </p:cNvSpPr>
          <p:nvPr>
            <p:ph type="sldImg" idx="2"/>
          </p:nvPr>
        </p:nvSpPr>
        <p:spPr>
          <a:xfrm>
            <a:off x="38117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4d5ca73885_0_1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91" name="Google Shape;291;g4d5ca73885_0_131:notes"/>
          <p:cNvSpPr>
            <a:spLocks noGrp="1" noRot="1" noChangeAspect="1"/>
          </p:cNvSpPr>
          <p:nvPr>
            <p:ph type="sldImg" idx="2"/>
          </p:nvPr>
        </p:nvSpPr>
        <p:spPr>
          <a:xfrm>
            <a:off x="38117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4d5ca73885_0_1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98" name="Google Shape;298;g4d5ca73885_0_137:notes"/>
          <p:cNvSpPr>
            <a:spLocks noGrp="1" noRot="1" noChangeAspect="1"/>
          </p:cNvSpPr>
          <p:nvPr>
            <p:ph type="sldImg" idx="2"/>
          </p:nvPr>
        </p:nvSpPr>
        <p:spPr>
          <a:xfrm>
            <a:off x="38117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4d5ca73885_0_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54" name="Google Shape;154;g4d5ca73885_0_13:notes"/>
          <p:cNvSpPr>
            <a:spLocks noGrp="1" noRot="1" noChangeAspect="1"/>
          </p:cNvSpPr>
          <p:nvPr>
            <p:ph type="sldImg" idx="2"/>
          </p:nvPr>
        </p:nvSpPr>
        <p:spPr>
          <a:xfrm>
            <a:off x="38117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4d5ca73885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1" name="Google Shape;161;g4d5ca73885_0_19:notes"/>
          <p:cNvSpPr>
            <a:spLocks noGrp="1" noRot="1" noChangeAspect="1"/>
          </p:cNvSpPr>
          <p:nvPr>
            <p:ph type="sldImg" idx="2"/>
          </p:nvPr>
        </p:nvSpPr>
        <p:spPr>
          <a:xfrm>
            <a:off x="38117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4d5ca73885_0_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8" name="Google Shape;168;g4d5ca73885_0_25:notes"/>
          <p:cNvSpPr>
            <a:spLocks noGrp="1" noRot="1" noChangeAspect="1"/>
          </p:cNvSpPr>
          <p:nvPr>
            <p:ph type="sldImg" idx="2"/>
          </p:nvPr>
        </p:nvSpPr>
        <p:spPr>
          <a:xfrm>
            <a:off x="38117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4d5ca73885_0_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5" name="Google Shape;175;g4d5ca73885_0_31:notes"/>
          <p:cNvSpPr>
            <a:spLocks noGrp="1" noRot="1" noChangeAspect="1"/>
          </p:cNvSpPr>
          <p:nvPr>
            <p:ph type="sldImg" idx="2"/>
          </p:nvPr>
        </p:nvSpPr>
        <p:spPr>
          <a:xfrm>
            <a:off x="38117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4d5ca73885_0_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2" name="Google Shape;182;g4d5ca73885_0_37:notes"/>
          <p:cNvSpPr>
            <a:spLocks noGrp="1" noRot="1" noChangeAspect="1"/>
          </p:cNvSpPr>
          <p:nvPr>
            <p:ph type="sldImg" idx="2"/>
          </p:nvPr>
        </p:nvSpPr>
        <p:spPr>
          <a:xfrm>
            <a:off x="38117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4d5ca73885_0_4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9" name="Google Shape;189;g4d5ca73885_0_43:notes"/>
          <p:cNvSpPr>
            <a:spLocks noGrp="1" noRot="1" noChangeAspect="1"/>
          </p:cNvSpPr>
          <p:nvPr>
            <p:ph type="sldImg" idx="2"/>
          </p:nvPr>
        </p:nvSpPr>
        <p:spPr>
          <a:xfrm>
            <a:off x="38117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4d5ca73885_0_5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97" name="Google Shape;197;g4d5ca73885_0_50:notes"/>
          <p:cNvSpPr>
            <a:spLocks noGrp="1" noRot="1" noChangeAspect="1"/>
          </p:cNvSpPr>
          <p:nvPr>
            <p:ph type="sldImg" idx="2"/>
          </p:nvPr>
        </p:nvSpPr>
        <p:spPr>
          <a:xfrm>
            <a:off x="38117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t" anchorCtr="0">
            <a:noAutofit/>
          </a:bodyPr>
          <a:lstStyle>
            <a:lvl1pPr marR="0" lvl="0" algn="ctr" rtl="0">
              <a:spcBef>
                <a:spcPts val="0"/>
              </a:spcBef>
              <a:spcAft>
                <a:spcPts val="0"/>
              </a:spcAft>
              <a:buSzPts val="1400"/>
              <a:buNone/>
              <a:defRPr sz="4400" b="0" i="0" u="none" strike="noStrike" cap="none">
                <a:solidFill>
                  <a:schemeClr val="lt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lt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lt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lt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lt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lt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lt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lt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lt2"/>
                </a:solidFill>
                <a:latin typeface="Arial"/>
                <a:ea typeface="Arial"/>
                <a:cs typeface="Arial"/>
                <a:sym typeface="Arial"/>
              </a:defRPr>
            </a:lvl9pPr>
          </a:lstStyle>
          <a:p>
            <a:endParaRPr/>
          </a:p>
        </p:txBody>
      </p:sp>
      <p:sp>
        <p:nvSpPr>
          <p:cNvPr id="61" name="Google Shape;61;p14"/>
          <p:cNvSpPr txBox="1">
            <a:spLocks noGrp="1"/>
          </p:cNvSpPr>
          <p:nvPr>
            <p:ph type="body" idx="1"/>
          </p:nvPr>
        </p:nvSpPr>
        <p:spPr>
          <a:xfrm>
            <a:off x="414337" y="319088"/>
            <a:ext cx="8229600" cy="46350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accent1"/>
              </a:buClr>
              <a:buSzPts val="3200"/>
              <a:buFont typeface="Noto Sans Symbols"/>
              <a:buChar char="❖"/>
              <a:defRPr sz="3200" b="0"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accent1"/>
              </a:buClr>
              <a:buSzPts val="2800"/>
              <a:buFont typeface="Noto Sans Symbols"/>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accen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accen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accent1"/>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6pPr>
            <a:lvl7pPr marL="3200400" marR="0" lvl="6"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7pPr>
            <a:lvl8pPr marL="3657600" marR="0" lvl="7"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8pPr>
            <a:lvl9pPr marL="4114800" marR="0" lvl="8"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9pPr>
          </a:lstStyle>
          <a:p>
            <a:endParaRPr/>
          </a:p>
        </p:txBody>
      </p:sp>
      <p:sp>
        <p:nvSpPr>
          <p:cNvPr id="62" name="Google Shape;62;p14"/>
          <p:cNvSpPr txBox="1">
            <a:spLocks noGrp="1"/>
          </p:cNvSpPr>
          <p:nvPr>
            <p:ph type="dt" idx="10"/>
          </p:nvPr>
        </p:nvSpPr>
        <p:spPr>
          <a:xfrm>
            <a:off x="685800" y="4513659"/>
            <a:ext cx="1905000" cy="3429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9pPr>
          </a:lstStyle>
          <a:p>
            <a:endParaRPr/>
          </a:p>
        </p:txBody>
      </p:sp>
      <p:sp>
        <p:nvSpPr>
          <p:cNvPr id="63" name="Google Shape;63;p14"/>
          <p:cNvSpPr txBox="1">
            <a:spLocks noGrp="1"/>
          </p:cNvSpPr>
          <p:nvPr>
            <p:ph type="ftr" idx="11"/>
          </p:nvPr>
        </p:nvSpPr>
        <p:spPr>
          <a:xfrm>
            <a:off x="3124200" y="4513659"/>
            <a:ext cx="2895600" cy="3429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9pPr>
          </a:lstStyle>
          <a:p>
            <a:endParaRPr/>
          </a:p>
        </p:txBody>
      </p:sp>
      <p:sp>
        <p:nvSpPr>
          <p:cNvPr id="64" name="Google Shape;64;p14"/>
          <p:cNvSpPr txBox="1">
            <a:spLocks noGrp="1"/>
          </p:cNvSpPr>
          <p:nvPr>
            <p:ph type="sldNum" idx="12"/>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lvl1pPr marL="0" marR="0" lvl="0"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457200" y="204788"/>
            <a:ext cx="3008400" cy="871500"/>
          </a:xfrm>
          <a:prstGeom prst="rect">
            <a:avLst/>
          </a:prstGeom>
          <a:noFill/>
          <a:ln>
            <a:noFill/>
          </a:ln>
        </p:spPr>
        <p:txBody>
          <a:bodyPr spcFirstLastPara="1" wrap="square" lIns="91425" tIns="91425" rIns="91425" bIns="91425" anchor="b" anchorCtr="0">
            <a:noAutofit/>
          </a:bodyPr>
          <a:lstStyle>
            <a:lvl1pPr marR="0" lvl="0" algn="l" rtl="0">
              <a:spcBef>
                <a:spcPts val="0"/>
              </a:spcBef>
              <a:spcAft>
                <a:spcPts val="0"/>
              </a:spcAft>
              <a:buSzPts val="1400"/>
              <a:buNone/>
              <a:defRPr sz="2000" b="1" i="0" u="none" strike="noStrike" cap="none">
                <a:solidFill>
                  <a:schemeClr val="lt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lt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lt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lt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lt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lt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lt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lt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lt2"/>
                </a:solidFill>
                <a:latin typeface="Arial"/>
                <a:ea typeface="Arial"/>
                <a:cs typeface="Arial"/>
                <a:sym typeface="Arial"/>
              </a:defRPr>
            </a:lvl9pPr>
          </a:lstStyle>
          <a:p>
            <a:endParaRPr/>
          </a:p>
        </p:txBody>
      </p:sp>
      <p:sp>
        <p:nvSpPr>
          <p:cNvPr id="67" name="Google Shape;67;p15"/>
          <p:cNvSpPr txBox="1">
            <a:spLocks noGrp="1"/>
          </p:cNvSpPr>
          <p:nvPr>
            <p:ph type="body" idx="1"/>
          </p:nvPr>
        </p:nvSpPr>
        <p:spPr>
          <a:xfrm>
            <a:off x="3575050" y="204788"/>
            <a:ext cx="5111700" cy="43896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accent1"/>
              </a:buClr>
              <a:buSzPts val="3200"/>
              <a:buFont typeface="Noto Sans Symbols"/>
              <a:buChar char="❖"/>
              <a:defRPr sz="3200">
                <a:solidFill>
                  <a:schemeClr val="lt1"/>
                </a:solidFill>
                <a:latin typeface="Arial"/>
                <a:ea typeface="Arial"/>
                <a:cs typeface="Arial"/>
                <a:sym typeface="Arial"/>
              </a:defRPr>
            </a:lvl1pPr>
            <a:lvl2pPr marL="914400" marR="0" lvl="1" indent="-406400" algn="l" rtl="0">
              <a:spcBef>
                <a:spcPts val="560"/>
              </a:spcBef>
              <a:spcAft>
                <a:spcPts val="0"/>
              </a:spcAft>
              <a:buClr>
                <a:schemeClr val="accent1"/>
              </a:buClr>
              <a:buSzPts val="2800"/>
              <a:buFont typeface="Noto Sans Symbols"/>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accen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accen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accent1"/>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6pPr>
            <a:lvl7pPr marL="3200400" marR="0" lvl="6"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7pPr>
            <a:lvl8pPr marL="3657600" marR="0" lvl="7"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8pPr>
            <a:lvl9pPr marL="4114800" marR="0" lvl="8"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9pPr>
          </a:lstStyle>
          <a:p>
            <a:endParaRPr/>
          </a:p>
        </p:txBody>
      </p:sp>
      <p:sp>
        <p:nvSpPr>
          <p:cNvPr id="68" name="Google Shape;68;p15"/>
          <p:cNvSpPr txBox="1">
            <a:spLocks noGrp="1"/>
          </p:cNvSpPr>
          <p:nvPr>
            <p:ph type="body" idx="2"/>
          </p:nvPr>
        </p:nvSpPr>
        <p:spPr>
          <a:xfrm>
            <a:off x="457200" y="1076325"/>
            <a:ext cx="3008400" cy="35184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accent1"/>
              </a:buClr>
              <a:buSzPts val="1400"/>
              <a:buFont typeface="Noto Sans Symbols"/>
              <a:buNone/>
              <a:defRPr sz="1400">
                <a:solidFill>
                  <a:schemeClr val="lt1"/>
                </a:solidFill>
                <a:latin typeface="Arial"/>
                <a:ea typeface="Arial"/>
                <a:cs typeface="Arial"/>
                <a:sym typeface="Arial"/>
              </a:defRPr>
            </a:lvl1pPr>
            <a:lvl2pPr marL="914400" marR="0" lvl="1" indent="-228600" algn="l" rtl="0">
              <a:spcBef>
                <a:spcPts val="240"/>
              </a:spcBef>
              <a:spcAft>
                <a:spcPts val="0"/>
              </a:spcAft>
              <a:buClr>
                <a:schemeClr val="accent1"/>
              </a:buClr>
              <a:buSzPts val="1200"/>
              <a:buFont typeface="Noto Sans Symbols"/>
              <a:buNone/>
              <a:defRPr sz="1200" b="0" i="0" u="none" strike="noStrike" cap="none">
                <a:solidFill>
                  <a:schemeClr val="lt1"/>
                </a:solidFill>
                <a:latin typeface="Arial"/>
                <a:ea typeface="Arial"/>
                <a:cs typeface="Arial"/>
                <a:sym typeface="Arial"/>
              </a:defRPr>
            </a:lvl2pPr>
            <a:lvl3pPr marL="1371600" marR="0" lvl="2" indent="-228600" algn="l" rtl="0">
              <a:spcBef>
                <a:spcPts val="200"/>
              </a:spcBef>
              <a:spcAft>
                <a:spcPts val="0"/>
              </a:spcAft>
              <a:buClr>
                <a:schemeClr val="accent1"/>
              </a:buClr>
              <a:buSzPts val="1000"/>
              <a:buFont typeface="Arial"/>
              <a:buNone/>
              <a:defRPr sz="1000" b="0" i="0" u="none" strike="noStrike" cap="none">
                <a:solidFill>
                  <a:schemeClr val="lt1"/>
                </a:solidFill>
                <a:latin typeface="Arial"/>
                <a:ea typeface="Arial"/>
                <a:cs typeface="Arial"/>
                <a:sym typeface="Arial"/>
              </a:defRPr>
            </a:lvl3pPr>
            <a:lvl4pPr marL="1828800" marR="0" lvl="3" indent="-228600" algn="l" rtl="0">
              <a:spcBef>
                <a:spcPts val="180"/>
              </a:spcBef>
              <a:spcAft>
                <a:spcPts val="0"/>
              </a:spcAft>
              <a:buClr>
                <a:schemeClr val="accent1"/>
              </a:buClr>
              <a:buSzPts val="900"/>
              <a:buFont typeface="Arial"/>
              <a:buNone/>
              <a:defRPr sz="900" b="0" i="0" u="none" strike="noStrike" cap="none">
                <a:solidFill>
                  <a:schemeClr val="lt1"/>
                </a:solidFill>
                <a:latin typeface="Arial"/>
                <a:ea typeface="Arial"/>
                <a:cs typeface="Arial"/>
                <a:sym typeface="Arial"/>
              </a:defRPr>
            </a:lvl4pPr>
            <a:lvl5pPr marL="2286000" marR="0" lvl="4" indent="-228600" algn="l" rtl="0">
              <a:spcBef>
                <a:spcPts val="180"/>
              </a:spcBef>
              <a:spcAft>
                <a:spcPts val="0"/>
              </a:spcAft>
              <a:buClr>
                <a:schemeClr val="accent1"/>
              </a:buClr>
              <a:buSzPts val="900"/>
              <a:buFont typeface="Arial"/>
              <a:buNone/>
              <a:defRPr sz="900" b="0" i="0" u="none" strike="noStrike" cap="none">
                <a:solidFill>
                  <a:schemeClr val="lt1"/>
                </a:solidFill>
                <a:latin typeface="Arial"/>
                <a:ea typeface="Arial"/>
                <a:cs typeface="Arial"/>
                <a:sym typeface="Arial"/>
              </a:defRPr>
            </a:lvl5pPr>
            <a:lvl6pPr marL="2743200" marR="0" lvl="5" indent="-228600" algn="l" rtl="0">
              <a:spcBef>
                <a:spcPts val="180"/>
              </a:spcBef>
              <a:spcAft>
                <a:spcPts val="0"/>
              </a:spcAft>
              <a:buClr>
                <a:schemeClr val="accent1"/>
              </a:buClr>
              <a:buSzPts val="900"/>
              <a:buFont typeface="Arial"/>
              <a:buNone/>
              <a:defRPr sz="900" b="0" i="0" u="none" strike="noStrike" cap="none">
                <a:solidFill>
                  <a:schemeClr val="lt1"/>
                </a:solidFill>
                <a:latin typeface="Arial"/>
                <a:ea typeface="Arial"/>
                <a:cs typeface="Arial"/>
                <a:sym typeface="Arial"/>
              </a:defRPr>
            </a:lvl6pPr>
            <a:lvl7pPr marL="3200400" marR="0" lvl="6" indent="-228600" algn="l" rtl="0">
              <a:spcBef>
                <a:spcPts val="180"/>
              </a:spcBef>
              <a:spcAft>
                <a:spcPts val="0"/>
              </a:spcAft>
              <a:buClr>
                <a:schemeClr val="accent1"/>
              </a:buClr>
              <a:buSzPts val="900"/>
              <a:buFont typeface="Arial"/>
              <a:buNone/>
              <a:defRPr sz="900" b="0" i="0" u="none" strike="noStrike" cap="none">
                <a:solidFill>
                  <a:schemeClr val="lt1"/>
                </a:solidFill>
                <a:latin typeface="Arial"/>
                <a:ea typeface="Arial"/>
                <a:cs typeface="Arial"/>
                <a:sym typeface="Arial"/>
              </a:defRPr>
            </a:lvl7pPr>
            <a:lvl8pPr marL="3657600" marR="0" lvl="7" indent="-228600" algn="l" rtl="0">
              <a:spcBef>
                <a:spcPts val="180"/>
              </a:spcBef>
              <a:spcAft>
                <a:spcPts val="0"/>
              </a:spcAft>
              <a:buClr>
                <a:schemeClr val="accent1"/>
              </a:buClr>
              <a:buSzPts val="900"/>
              <a:buFont typeface="Arial"/>
              <a:buNone/>
              <a:defRPr sz="900" b="0" i="0" u="none" strike="noStrike" cap="none">
                <a:solidFill>
                  <a:schemeClr val="lt1"/>
                </a:solidFill>
                <a:latin typeface="Arial"/>
                <a:ea typeface="Arial"/>
                <a:cs typeface="Arial"/>
                <a:sym typeface="Arial"/>
              </a:defRPr>
            </a:lvl8pPr>
            <a:lvl9pPr marL="4114800" marR="0" lvl="8" indent="-228600" algn="l" rtl="0">
              <a:spcBef>
                <a:spcPts val="180"/>
              </a:spcBef>
              <a:spcAft>
                <a:spcPts val="0"/>
              </a:spcAft>
              <a:buClr>
                <a:schemeClr val="accent1"/>
              </a:buClr>
              <a:buSzPts val="900"/>
              <a:buFont typeface="Arial"/>
              <a:buNone/>
              <a:defRPr sz="900" b="0" i="0" u="none" strike="noStrike" cap="none">
                <a:solidFill>
                  <a:schemeClr val="lt1"/>
                </a:solidFill>
                <a:latin typeface="Arial"/>
                <a:ea typeface="Arial"/>
                <a:cs typeface="Arial"/>
                <a:sym typeface="Arial"/>
              </a:defRPr>
            </a:lvl9pPr>
          </a:lstStyle>
          <a:p>
            <a:endParaRPr/>
          </a:p>
        </p:txBody>
      </p:sp>
      <p:sp>
        <p:nvSpPr>
          <p:cNvPr id="69" name="Google Shape;69;p15"/>
          <p:cNvSpPr txBox="1">
            <a:spLocks noGrp="1"/>
          </p:cNvSpPr>
          <p:nvPr>
            <p:ph type="dt" idx="10"/>
          </p:nvPr>
        </p:nvSpPr>
        <p:spPr>
          <a:xfrm>
            <a:off x="685800" y="4513659"/>
            <a:ext cx="1905000" cy="3429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9pPr>
          </a:lstStyle>
          <a:p>
            <a:endParaRPr/>
          </a:p>
        </p:txBody>
      </p:sp>
      <p:sp>
        <p:nvSpPr>
          <p:cNvPr id="70" name="Google Shape;70;p15"/>
          <p:cNvSpPr txBox="1">
            <a:spLocks noGrp="1"/>
          </p:cNvSpPr>
          <p:nvPr>
            <p:ph type="ftr" idx="11"/>
          </p:nvPr>
        </p:nvSpPr>
        <p:spPr>
          <a:xfrm>
            <a:off x="3124200" y="4513659"/>
            <a:ext cx="2895600" cy="3429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9pPr>
          </a:lstStyle>
          <a:p>
            <a:endParaRPr/>
          </a:p>
        </p:txBody>
      </p:sp>
      <p:sp>
        <p:nvSpPr>
          <p:cNvPr id="71" name="Google Shape;71;p15"/>
          <p:cNvSpPr txBox="1">
            <a:spLocks noGrp="1"/>
          </p:cNvSpPr>
          <p:nvPr>
            <p:ph type="sldNum" idx="12"/>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lvl1pPr marL="0" marR="0" lvl="0"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t" anchorCtr="0">
            <a:noAutofit/>
          </a:bodyPr>
          <a:lstStyle>
            <a:lvl1pPr marR="0" lvl="0" algn="ctr" rtl="0">
              <a:spcBef>
                <a:spcPts val="0"/>
              </a:spcBef>
              <a:spcAft>
                <a:spcPts val="0"/>
              </a:spcAft>
              <a:buSzPts val="1400"/>
              <a:buNone/>
              <a:defRPr sz="4400" b="0" i="0" u="none" strike="noStrike" cap="none">
                <a:solidFill>
                  <a:schemeClr val="lt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lt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lt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lt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lt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lt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lt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lt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lt2"/>
                </a:solidFill>
                <a:latin typeface="Arial"/>
                <a:ea typeface="Arial"/>
                <a:cs typeface="Arial"/>
                <a:sym typeface="Arial"/>
              </a:defRPr>
            </a:lvl9pPr>
          </a:lstStyle>
          <a:p>
            <a:endParaRPr/>
          </a:p>
        </p:txBody>
      </p:sp>
      <p:sp>
        <p:nvSpPr>
          <p:cNvPr id="74" name="Google Shape;74;p16"/>
          <p:cNvSpPr txBox="1">
            <a:spLocks noGrp="1"/>
          </p:cNvSpPr>
          <p:nvPr>
            <p:ph type="dt" idx="10"/>
          </p:nvPr>
        </p:nvSpPr>
        <p:spPr>
          <a:xfrm>
            <a:off x="685800" y="4513659"/>
            <a:ext cx="1905000" cy="3429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9pPr>
          </a:lstStyle>
          <a:p>
            <a:endParaRPr/>
          </a:p>
        </p:txBody>
      </p:sp>
      <p:sp>
        <p:nvSpPr>
          <p:cNvPr id="75" name="Google Shape;75;p16"/>
          <p:cNvSpPr txBox="1">
            <a:spLocks noGrp="1"/>
          </p:cNvSpPr>
          <p:nvPr>
            <p:ph type="ftr" idx="11"/>
          </p:nvPr>
        </p:nvSpPr>
        <p:spPr>
          <a:xfrm>
            <a:off x="3124200" y="4513659"/>
            <a:ext cx="2895600" cy="3429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9pPr>
          </a:lstStyle>
          <a:p>
            <a:endParaRPr/>
          </a:p>
        </p:txBody>
      </p:sp>
      <p:sp>
        <p:nvSpPr>
          <p:cNvPr id="76" name="Google Shape;76;p16"/>
          <p:cNvSpPr txBox="1">
            <a:spLocks noGrp="1"/>
          </p:cNvSpPr>
          <p:nvPr>
            <p:ph type="sldNum" idx="12"/>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lvl1pPr marL="0" marR="0" lvl="0"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Text, and Content" type="txAndObj">
  <p:cSld name="TEXT_AND_OBJECT">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t" anchorCtr="0">
            <a:noAutofit/>
          </a:bodyPr>
          <a:lstStyle>
            <a:lvl1pPr marR="0" lvl="0" algn="ctr" rtl="0">
              <a:spcBef>
                <a:spcPts val="0"/>
              </a:spcBef>
              <a:spcAft>
                <a:spcPts val="0"/>
              </a:spcAft>
              <a:buSzPts val="1400"/>
              <a:buNone/>
              <a:defRPr sz="4400" b="0" i="0" u="none" strike="noStrike" cap="none">
                <a:solidFill>
                  <a:schemeClr val="lt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lt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lt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lt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lt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lt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lt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lt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lt2"/>
                </a:solidFill>
                <a:latin typeface="Arial"/>
                <a:ea typeface="Arial"/>
                <a:cs typeface="Arial"/>
                <a:sym typeface="Arial"/>
              </a:defRPr>
            </a:lvl9pPr>
          </a:lstStyle>
          <a:p>
            <a:endParaRPr/>
          </a:p>
        </p:txBody>
      </p:sp>
      <p:sp>
        <p:nvSpPr>
          <p:cNvPr id="79" name="Google Shape;79;p17"/>
          <p:cNvSpPr txBox="1">
            <a:spLocks noGrp="1"/>
          </p:cNvSpPr>
          <p:nvPr>
            <p:ph type="body" idx="1"/>
          </p:nvPr>
        </p:nvSpPr>
        <p:spPr>
          <a:xfrm>
            <a:off x="414338" y="319088"/>
            <a:ext cx="4038600" cy="46350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accent1"/>
              </a:buClr>
              <a:buSzPts val="3200"/>
              <a:buFont typeface="Noto Sans Symbols"/>
              <a:buChar char="❖"/>
              <a:defRPr sz="3200">
                <a:solidFill>
                  <a:schemeClr val="lt1"/>
                </a:solidFill>
                <a:latin typeface="Arial"/>
                <a:ea typeface="Arial"/>
                <a:cs typeface="Arial"/>
                <a:sym typeface="Arial"/>
              </a:defRPr>
            </a:lvl1pPr>
            <a:lvl2pPr marL="914400" marR="0" lvl="1" indent="-406400" algn="l" rtl="0">
              <a:spcBef>
                <a:spcPts val="560"/>
              </a:spcBef>
              <a:spcAft>
                <a:spcPts val="0"/>
              </a:spcAft>
              <a:buClr>
                <a:schemeClr val="accent1"/>
              </a:buClr>
              <a:buSzPts val="2800"/>
              <a:buFont typeface="Noto Sans Symbols"/>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accen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accen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accent1"/>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6pPr>
            <a:lvl7pPr marL="3200400" marR="0" lvl="6"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7pPr>
            <a:lvl8pPr marL="3657600" marR="0" lvl="7"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8pPr>
            <a:lvl9pPr marL="4114800" marR="0" lvl="8"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9pPr>
          </a:lstStyle>
          <a:p>
            <a:endParaRPr/>
          </a:p>
        </p:txBody>
      </p:sp>
      <p:sp>
        <p:nvSpPr>
          <p:cNvPr id="80" name="Google Shape;80;p17"/>
          <p:cNvSpPr txBox="1">
            <a:spLocks noGrp="1"/>
          </p:cNvSpPr>
          <p:nvPr>
            <p:ph type="body" idx="2"/>
          </p:nvPr>
        </p:nvSpPr>
        <p:spPr>
          <a:xfrm>
            <a:off x="4605338" y="319088"/>
            <a:ext cx="4038600" cy="46350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accent1"/>
              </a:buClr>
              <a:buSzPts val="3200"/>
              <a:buFont typeface="Noto Sans Symbols"/>
              <a:buChar char="❖"/>
              <a:defRPr sz="3200">
                <a:solidFill>
                  <a:schemeClr val="lt1"/>
                </a:solidFill>
                <a:latin typeface="Arial"/>
                <a:ea typeface="Arial"/>
                <a:cs typeface="Arial"/>
                <a:sym typeface="Arial"/>
              </a:defRPr>
            </a:lvl1pPr>
            <a:lvl2pPr marL="914400" marR="0" lvl="1" indent="-406400" algn="l" rtl="0">
              <a:spcBef>
                <a:spcPts val="560"/>
              </a:spcBef>
              <a:spcAft>
                <a:spcPts val="0"/>
              </a:spcAft>
              <a:buClr>
                <a:schemeClr val="accent1"/>
              </a:buClr>
              <a:buSzPts val="2800"/>
              <a:buFont typeface="Noto Sans Symbols"/>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accen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accen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accent1"/>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6pPr>
            <a:lvl7pPr marL="3200400" marR="0" lvl="6"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7pPr>
            <a:lvl8pPr marL="3657600" marR="0" lvl="7"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8pPr>
            <a:lvl9pPr marL="4114800" marR="0" lvl="8"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9pPr>
          </a:lstStyle>
          <a:p>
            <a:endParaRPr/>
          </a:p>
        </p:txBody>
      </p:sp>
      <p:sp>
        <p:nvSpPr>
          <p:cNvPr id="81" name="Google Shape;81;p17"/>
          <p:cNvSpPr txBox="1">
            <a:spLocks noGrp="1"/>
          </p:cNvSpPr>
          <p:nvPr>
            <p:ph type="dt" idx="10"/>
          </p:nvPr>
        </p:nvSpPr>
        <p:spPr>
          <a:xfrm>
            <a:off x="685800" y="4513659"/>
            <a:ext cx="1905000" cy="3429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9pPr>
          </a:lstStyle>
          <a:p>
            <a:endParaRPr/>
          </a:p>
        </p:txBody>
      </p:sp>
      <p:sp>
        <p:nvSpPr>
          <p:cNvPr id="82" name="Google Shape;82;p17"/>
          <p:cNvSpPr txBox="1">
            <a:spLocks noGrp="1"/>
          </p:cNvSpPr>
          <p:nvPr>
            <p:ph type="ftr" idx="11"/>
          </p:nvPr>
        </p:nvSpPr>
        <p:spPr>
          <a:xfrm>
            <a:off x="3124200" y="4513659"/>
            <a:ext cx="2895600" cy="3429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9pPr>
          </a:lstStyle>
          <a:p>
            <a:endParaRPr/>
          </a:p>
        </p:txBody>
      </p:sp>
      <p:sp>
        <p:nvSpPr>
          <p:cNvPr id="83" name="Google Shape;83;p17"/>
          <p:cNvSpPr txBox="1">
            <a:spLocks noGrp="1"/>
          </p:cNvSpPr>
          <p:nvPr>
            <p:ph type="sldNum" idx="12"/>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lvl1pPr marL="0" marR="0" lvl="0"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84"/>
        <p:cNvGrpSpPr/>
        <p:nvPr/>
      </p:nvGrpSpPr>
      <p:grpSpPr>
        <a:xfrm>
          <a:off x="0" y="0"/>
          <a:ext cx="0" cy="0"/>
          <a:chOff x="0" y="0"/>
          <a:chExt cx="0" cy="0"/>
        </a:xfrm>
      </p:grpSpPr>
      <p:sp>
        <p:nvSpPr>
          <p:cNvPr id="85" name="Google Shape;85;p18"/>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t" anchorCtr="0">
            <a:noAutofit/>
          </a:bodyPr>
          <a:lstStyle>
            <a:lvl1pPr marR="0" lvl="0" algn="ctr" rtl="0">
              <a:spcBef>
                <a:spcPts val="0"/>
              </a:spcBef>
              <a:spcAft>
                <a:spcPts val="0"/>
              </a:spcAft>
              <a:buSzPts val="1400"/>
              <a:buNone/>
              <a:defRPr sz="4400" b="0" i="0" u="none" strike="noStrike" cap="none">
                <a:solidFill>
                  <a:schemeClr val="lt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lt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lt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lt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lt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lt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lt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lt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lt2"/>
                </a:solidFill>
                <a:latin typeface="Arial"/>
                <a:ea typeface="Arial"/>
                <a:cs typeface="Arial"/>
                <a:sym typeface="Arial"/>
              </a:defRPr>
            </a:lvl9pPr>
          </a:lstStyle>
          <a:p>
            <a:endParaRPr/>
          </a:p>
        </p:txBody>
      </p:sp>
      <p:sp>
        <p:nvSpPr>
          <p:cNvPr id="86" name="Google Shape;86;p18"/>
          <p:cNvSpPr txBox="1">
            <a:spLocks noGrp="1"/>
          </p:cNvSpPr>
          <p:nvPr>
            <p:ph type="body" idx="1"/>
          </p:nvPr>
        </p:nvSpPr>
        <p:spPr>
          <a:xfrm>
            <a:off x="414338" y="319088"/>
            <a:ext cx="4038600" cy="46350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accent1"/>
              </a:buClr>
              <a:buSzPts val="3200"/>
              <a:buFont typeface="Noto Sans Symbols"/>
              <a:buChar char="❖"/>
              <a:defRPr sz="3200">
                <a:solidFill>
                  <a:schemeClr val="lt1"/>
                </a:solidFill>
                <a:latin typeface="Arial"/>
                <a:ea typeface="Arial"/>
                <a:cs typeface="Arial"/>
                <a:sym typeface="Arial"/>
              </a:defRPr>
            </a:lvl1pPr>
            <a:lvl2pPr marL="914400" marR="0" lvl="1" indent="-406400" algn="l" rtl="0">
              <a:spcBef>
                <a:spcPts val="560"/>
              </a:spcBef>
              <a:spcAft>
                <a:spcPts val="0"/>
              </a:spcAft>
              <a:buClr>
                <a:schemeClr val="accent1"/>
              </a:buClr>
              <a:buSzPts val="2800"/>
              <a:buFont typeface="Noto Sans Symbols"/>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accen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accen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accent1"/>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6pPr>
            <a:lvl7pPr marL="3200400" marR="0" lvl="6"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7pPr>
            <a:lvl8pPr marL="3657600" marR="0" lvl="7"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8pPr>
            <a:lvl9pPr marL="4114800" marR="0" lvl="8"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9pPr>
          </a:lstStyle>
          <a:p>
            <a:endParaRPr/>
          </a:p>
        </p:txBody>
      </p:sp>
      <p:sp>
        <p:nvSpPr>
          <p:cNvPr id="87" name="Google Shape;87;p18"/>
          <p:cNvSpPr txBox="1">
            <a:spLocks noGrp="1"/>
          </p:cNvSpPr>
          <p:nvPr>
            <p:ph type="body" idx="2"/>
          </p:nvPr>
        </p:nvSpPr>
        <p:spPr>
          <a:xfrm>
            <a:off x="4605338" y="319088"/>
            <a:ext cx="4038600" cy="2259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accent1"/>
              </a:buClr>
              <a:buSzPts val="3200"/>
              <a:buFont typeface="Noto Sans Symbols"/>
              <a:buChar char="❖"/>
              <a:defRPr sz="3200">
                <a:solidFill>
                  <a:schemeClr val="lt1"/>
                </a:solidFill>
                <a:latin typeface="Arial"/>
                <a:ea typeface="Arial"/>
                <a:cs typeface="Arial"/>
                <a:sym typeface="Arial"/>
              </a:defRPr>
            </a:lvl1pPr>
            <a:lvl2pPr marL="914400" marR="0" lvl="1" indent="-406400" algn="l" rtl="0">
              <a:spcBef>
                <a:spcPts val="560"/>
              </a:spcBef>
              <a:spcAft>
                <a:spcPts val="0"/>
              </a:spcAft>
              <a:buClr>
                <a:schemeClr val="accent1"/>
              </a:buClr>
              <a:buSzPts val="2800"/>
              <a:buFont typeface="Noto Sans Symbols"/>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accen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accen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accent1"/>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6pPr>
            <a:lvl7pPr marL="3200400" marR="0" lvl="6"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7pPr>
            <a:lvl8pPr marL="3657600" marR="0" lvl="7"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8pPr>
            <a:lvl9pPr marL="4114800" marR="0" lvl="8"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9pPr>
          </a:lstStyle>
          <a:p>
            <a:endParaRPr/>
          </a:p>
        </p:txBody>
      </p:sp>
      <p:sp>
        <p:nvSpPr>
          <p:cNvPr id="88" name="Google Shape;88;p18"/>
          <p:cNvSpPr txBox="1">
            <a:spLocks noGrp="1"/>
          </p:cNvSpPr>
          <p:nvPr>
            <p:ph type="body" idx="3"/>
          </p:nvPr>
        </p:nvSpPr>
        <p:spPr>
          <a:xfrm>
            <a:off x="4605338" y="2693194"/>
            <a:ext cx="4038600" cy="22611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accent1"/>
              </a:buClr>
              <a:buSzPts val="3200"/>
              <a:buFont typeface="Noto Sans Symbols"/>
              <a:buChar char="❖"/>
              <a:defRPr sz="3200">
                <a:solidFill>
                  <a:schemeClr val="lt1"/>
                </a:solidFill>
                <a:latin typeface="Arial"/>
                <a:ea typeface="Arial"/>
                <a:cs typeface="Arial"/>
                <a:sym typeface="Arial"/>
              </a:defRPr>
            </a:lvl1pPr>
            <a:lvl2pPr marL="914400" marR="0" lvl="1" indent="-406400" algn="l" rtl="0">
              <a:spcBef>
                <a:spcPts val="560"/>
              </a:spcBef>
              <a:spcAft>
                <a:spcPts val="0"/>
              </a:spcAft>
              <a:buClr>
                <a:schemeClr val="accent1"/>
              </a:buClr>
              <a:buSzPts val="2800"/>
              <a:buFont typeface="Noto Sans Symbols"/>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accen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accen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accent1"/>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6pPr>
            <a:lvl7pPr marL="3200400" marR="0" lvl="6"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7pPr>
            <a:lvl8pPr marL="3657600" marR="0" lvl="7"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8pPr>
            <a:lvl9pPr marL="4114800" marR="0" lvl="8"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9pPr>
          </a:lstStyle>
          <a:p>
            <a:endParaRPr/>
          </a:p>
        </p:txBody>
      </p:sp>
      <p:sp>
        <p:nvSpPr>
          <p:cNvPr id="89" name="Google Shape;89;p18"/>
          <p:cNvSpPr txBox="1">
            <a:spLocks noGrp="1"/>
          </p:cNvSpPr>
          <p:nvPr>
            <p:ph type="dt" idx="10"/>
          </p:nvPr>
        </p:nvSpPr>
        <p:spPr>
          <a:xfrm>
            <a:off x="685800" y="4513659"/>
            <a:ext cx="1905000" cy="3429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9pPr>
          </a:lstStyle>
          <a:p>
            <a:endParaRPr/>
          </a:p>
        </p:txBody>
      </p:sp>
      <p:sp>
        <p:nvSpPr>
          <p:cNvPr id="90" name="Google Shape;90;p18"/>
          <p:cNvSpPr txBox="1">
            <a:spLocks noGrp="1"/>
          </p:cNvSpPr>
          <p:nvPr>
            <p:ph type="ftr" idx="11"/>
          </p:nvPr>
        </p:nvSpPr>
        <p:spPr>
          <a:xfrm>
            <a:off x="3124200" y="4513659"/>
            <a:ext cx="2895600" cy="3429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9pPr>
          </a:lstStyle>
          <a:p>
            <a:endParaRPr/>
          </a:p>
        </p:txBody>
      </p:sp>
      <p:sp>
        <p:nvSpPr>
          <p:cNvPr id="91" name="Google Shape;91;p18"/>
          <p:cNvSpPr txBox="1">
            <a:spLocks noGrp="1"/>
          </p:cNvSpPr>
          <p:nvPr>
            <p:ph type="sldNum" idx="12"/>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lvl1pPr marL="0" marR="0" lvl="0"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92"/>
        <p:cNvGrpSpPr/>
        <p:nvPr/>
      </p:nvGrpSpPr>
      <p:grpSpPr>
        <a:xfrm>
          <a:off x="0" y="0"/>
          <a:ext cx="0" cy="0"/>
          <a:chOff x="0" y="0"/>
          <a:chExt cx="0" cy="0"/>
        </a:xfrm>
      </p:grpSpPr>
      <p:sp>
        <p:nvSpPr>
          <p:cNvPr id="93" name="Google Shape;93;p19"/>
          <p:cNvSpPr txBox="1">
            <a:spLocks noGrp="1"/>
          </p:cNvSpPr>
          <p:nvPr>
            <p:ph type="title"/>
          </p:nvPr>
        </p:nvSpPr>
        <p:spPr>
          <a:xfrm rot="5400000">
            <a:off x="5279250" y="1546528"/>
            <a:ext cx="4748100" cy="2067000"/>
          </a:xfrm>
          <a:prstGeom prst="rect">
            <a:avLst/>
          </a:prstGeom>
          <a:noFill/>
          <a:ln>
            <a:noFill/>
          </a:ln>
        </p:spPr>
        <p:txBody>
          <a:bodyPr spcFirstLastPara="1" wrap="square" lIns="91425" tIns="91425" rIns="91425" bIns="91425" anchor="t" anchorCtr="0">
            <a:noAutofit/>
          </a:bodyPr>
          <a:lstStyle>
            <a:lvl1pPr marR="0" lvl="0" algn="ctr" rtl="0">
              <a:spcBef>
                <a:spcPts val="0"/>
              </a:spcBef>
              <a:spcAft>
                <a:spcPts val="0"/>
              </a:spcAft>
              <a:buSzPts val="1400"/>
              <a:buNone/>
              <a:defRPr sz="4400" b="0" i="0" u="none" strike="noStrike" cap="none">
                <a:solidFill>
                  <a:schemeClr val="lt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lt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lt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lt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lt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lt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lt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lt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lt2"/>
                </a:solidFill>
                <a:latin typeface="Arial"/>
                <a:ea typeface="Arial"/>
                <a:cs typeface="Arial"/>
                <a:sym typeface="Arial"/>
              </a:defRPr>
            </a:lvl9pPr>
          </a:lstStyle>
          <a:p>
            <a:endParaRPr/>
          </a:p>
        </p:txBody>
      </p:sp>
      <p:sp>
        <p:nvSpPr>
          <p:cNvPr id="94" name="Google Shape;94;p19"/>
          <p:cNvSpPr txBox="1">
            <a:spLocks noGrp="1"/>
          </p:cNvSpPr>
          <p:nvPr>
            <p:ph type="body" idx="1"/>
          </p:nvPr>
        </p:nvSpPr>
        <p:spPr>
          <a:xfrm rot="5400000">
            <a:off x="1066875" y="-446522"/>
            <a:ext cx="4748100" cy="60531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accent1"/>
              </a:buClr>
              <a:buSzPts val="3200"/>
              <a:buFont typeface="Noto Sans Symbols"/>
              <a:buChar char="❖"/>
              <a:defRPr sz="3200">
                <a:solidFill>
                  <a:schemeClr val="lt1"/>
                </a:solidFill>
                <a:latin typeface="Arial"/>
                <a:ea typeface="Arial"/>
                <a:cs typeface="Arial"/>
                <a:sym typeface="Arial"/>
              </a:defRPr>
            </a:lvl1pPr>
            <a:lvl2pPr marL="914400" marR="0" lvl="1" indent="-406400" algn="l" rtl="0">
              <a:spcBef>
                <a:spcPts val="560"/>
              </a:spcBef>
              <a:spcAft>
                <a:spcPts val="0"/>
              </a:spcAft>
              <a:buClr>
                <a:schemeClr val="accent1"/>
              </a:buClr>
              <a:buSzPts val="2800"/>
              <a:buFont typeface="Noto Sans Symbols"/>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accen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accen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accent1"/>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6pPr>
            <a:lvl7pPr marL="3200400" marR="0" lvl="6"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7pPr>
            <a:lvl8pPr marL="3657600" marR="0" lvl="7"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8pPr>
            <a:lvl9pPr marL="4114800" marR="0" lvl="8"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9pPr>
          </a:lstStyle>
          <a:p>
            <a:endParaRPr/>
          </a:p>
        </p:txBody>
      </p:sp>
      <p:sp>
        <p:nvSpPr>
          <p:cNvPr id="95" name="Google Shape;95;p19"/>
          <p:cNvSpPr txBox="1">
            <a:spLocks noGrp="1"/>
          </p:cNvSpPr>
          <p:nvPr>
            <p:ph type="dt" idx="10"/>
          </p:nvPr>
        </p:nvSpPr>
        <p:spPr>
          <a:xfrm>
            <a:off x="685800" y="4513659"/>
            <a:ext cx="1905000" cy="3429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9pPr>
          </a:lstStyle>
          <a:p>
            <a:endParaRPr/>
          </a:p>
        </p:txBody>
      </p:sp>
      <p:sp>
        <p:nvSpPr>
          <p:cNvPr id="96" name="Google Shape;96;p19"/>
          <p:cNvSpPr txBox="1">
            <a:spLocks noGrp="1"/>
          </p:cNvSpPr>
          <p:nvPr>
            <p:ph type="ftr" idx="11"/>
          </p:nvPr>
        </p:nvSpPr>
        <p:spPr>
          <a:xfrm>
            <a:off x="3124200" y="4513659"/>
            <a:ext cx="2895600" cy="3429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9pPr>
          </a:lstStyle>
          <a:p>
            <a:endParaRPr/>
          </a:p>
        </p:txBody>
      </p:sp>
      <p:sp>
        <p:nvSpPr>
          <p:cNvPr id="97" name="Google Shape;97;p19"/>
          <p:cNvSpPr txBox="1">
            <a:spLocks noGrp="1"/>
          </p:cNvSpPr>
          <p:nvPr>
            <p:ph type="sldNum" idx="12"/>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lvl1pPr marL="0" marR="0" lvl="0"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98"/>
        <p:cNvGrpSpPr/>
        <p:nvPr/>
      </p:nvGrpSpPr>
      <p:grpSpPr>
        <a:xfrm>
          <a:off x="0" y="0"/>
          <a:ext cx="0" cy="0"/>
          <a:chOff x="0" y="0"/>
          <a:chExt cx="0" cy="0"/>
        </a:xfrm>
      </p:grpSpPr>
      <p:sp>
        <p:nvSpPr>
          <p:cNvPr id="99" name="Google Shape;99;p20"/>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t" anchorCtr="0">
            <a:noAutofit/>
          </a:bodyPr>
          <a:lstStyle>
            <a:lvl1pPr marR="0" lvl="0" algn="ctr" rtl="0">
              <a:spcBef>
                <a:spcPts val="0"/>
              </a:spcBef>
              <a:spcAft>
                <a:spcPts val="0"/>
              </a:spcAft>
              <a:buSzPts val="1400"/>
              <a:buNone/>
              <a:defRPr sz="4400" b="0" i="0" u="none" strike="noStrike" cap="none">
                <a:solidFill>
                  <a:schemeClr val="lt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lt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lt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lt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lt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lt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lt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lt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lt2"/>
                </a:solidFill>
                <a:latin typeface="Arial"/>
                <a:ea typeface="Arial"/>
                <a:cs typeface="Arial"/>
                <a:sym typeface="Arial"/>
              </a:defRPr>
            </a:lvl9pPr>
          </a:lstStyle>
          <a:p>
            <a:endParaRPr/>
          </a:p>
        </p:txBody>
      </p:sp>
      <p:sp>
        <p:nvSpPr>
          <p:cNvPr id="100" name="Google Shape;100;p20"/>
          <p:cNvSpPr txBox="1">
            <a:spLocks noGrp="1"/>
          </p:cNvSpPr>
          <p:nvPr>
            <p:ph type="body" idx="1"/>
          </p:nvPr>
        </p:nvSpPr>
        <p:spPr>
          <a:xfrm rot="5400000">
            <a:off x="2211637" y="-1478212"/>
            <a:ext cx="4635000" cy="82296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accent1"/>
              </a:buClr>
              <a:buSzPts val="3200"/>
              <a:buFont typeface="Noto Sans Symbols"/>
              <a:buChar char="❖"/>
              <a:defRPr sz="3200">
                <a:solidFill>
                  <a:schemeClr val="lt1"/>
                </a:solidFill>
                <a:latin typeface="Arial"/>
                <a:ea typeface="Arial"/>
                <a:cs typeface="Arial"/>
                <a:sym typeface="Arial"/>
              </a:defRPr>
            </a:lvl1pPr>
            <a:lvl2pPr marL="914400" marR="0" lvl="1" indent="-406400" algn="l" rtl="0">
              <a:spcBef>
                <a:spcPts val="560"/>
              </a:spcBef>
              <a:spcAft>
                <a:spcPts val="0"/>
              </a:spcAft>
              <a:buClr>
                <a:schemeClr val="accent1"/>
              </a:buClr>
              <a:buSzPts val="2800"/>
              <a:buFont typeface="Noto Sans Symbols"/>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accen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accen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accent1"/>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6pPr>
            <a:lvl7pPr marL="3200400" marR="0" lvl="6"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7pPr>
            <a:lvl8pPr marL="3657600" marR="0" lvl="7"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8pPr>
            <a:lvl9pPr marL="4114800" marR="0" lvl="8"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9pPr>
          </a:lstStyle>
          <a:p>
            <a:endParaRPr/>
          </a:p>
        </p:txBody>
      </p:sp>
      <p:sp>
        <p:nvSpPr>
          <p:cNvPr id="101" name="Google Shape;101;p20"/>
          <p:cNvSpPr txBox="1">
            <a:spLocks noGrp="1"/>
          </p:cNvSpPr>
          <p:nvPr>
            <p:ph type="dt" idx="10"/>
          </p:nvPr>
        </p:nvSpPr>
        <p:spPr>
          <a:xfrm>
            <a:off x="685800" y="4513659"/>
            <a:ext cx="1905000" cy="3429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9pPr>
          </a:lstStyle>
          <a:p>
            <a:endParaRPr/>
          </a:p>
        </p:txBody>
      </p:sp>
      <p:sp>
        <p:nvSpPr>
          <p:cNvPr id="102" name="Google Shape;102;p20"/>
          <p:cNvSpPr txBox="1">
            <a:spLocks noGrp="1"/>
          </p:cNvSpPr>
          <p:nvPr>
            <p:ph type="ftr" idx="11"/>
          </p:nvPr>
        </p:nvSpPr>
        <p:spPr>
          <a:xfrm>
            <a:off x="3124200" y="4513659"/>
            <a:ext cx="2895600" cy="3429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9pPr>
          </a:lstStyle>
          <a:p>
            <a:endParaRPr/>
          </a:p>
        </p:txBody>
      </p:sp>
      <p:sp>
        <p:nvSpPr>
          <p:cNvPr id="103" name="Google Shape;103;p20"/>
          <p:cNvSpPr txBox="1">
            <a:spLocks noGrp="1"/>
          </p:cNvSpPr>
          <p:nvPr>
            <p:ph type="sldNum" idx="12"/>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lvl1pPr marL="0" marR="0" lvl="0"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4"/>
        <p:cNvGrpSpPr/>
        <p:nvPr/>
      </p:nvGrpSpPr>
      <p:grpSpPr>
        <a:xfrm>
          <a:off x="0" y="0"/>
          <a:ext cx="0" cy="0"/>
          <a:chOff x="0" y="0"/>
          <a:chExt cx="0" cy="0"/>
        </a:xfrm>
      </p:grpSpPr>
      <p:sp>
        <p:nvSpPr>
          <p:cNvPr id="105" name="Google Shape;105;p21"/>
          <p:cNvSpPr txBox="1">
            <a:spLocks noGrp="1"/>
          </p:cNvSpPr>
          <p:nvPr>
            <p:ph type="title"/>
          </p:nvPr>
        </p:nvSpPr>
        <p:spPr>
          <a:xfrm>
            <a:off x="1792288" y="3600450"/>
            <a:ext cx="5486400" cy="425100"/>
          </a:xfrm>
          <a:prstGeom prst="rect">
            <a:avLst/>
          </a:prstGeom>
          <a:noFill/>
          <a:ln>
            <a:noFill/>
          </a:ln>
        </p:spPr>
        <p:txBody>
          <a:bodyPr spcFirstLastPara="1" wrap="square" lIns="91425" tIns="91425" rIns="91425" bIns="91425" anchor="b" anchorCtr="0">
            <a:noAutofit/>
          </a:bodyPr>
          <a:lstStyle>
            <a:lvl1pPr marR="0" lvl="0" algn="l" rtl="0">
              <a:spcBef>
                <a:spcPts val="0"/>
              </a:spcBef>
              <a:spcAft>
                <a:spcPts val="0"/>
              </a:spcAft>
              <a:buSzPts val="1400"/>
              <a:buNone/>
              <a:defRPr sz="2000" b="1" i="0" u="none" strike="noStrike" cap="none">
                <a:solidFill>
                  <a:schemeClr val="lt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lt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lt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lt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lt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lt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lt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lt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lt2"/>
                </a:solidFill>
                <a:latin typeface="Arial"/>
                <a:ea typeface="Arial"/>
                <a:cs typeface="Arial"/>
                <a:sym typeface="Arial"/>
              </a:defRPr>
            </a:lvl9pPr>
          </a:lstStyle>
          <a:p>
            <a:endParaRPr/>
          </a:p>
        </p:txBody>
      </p:sp>
      <p:sp>
        <p:nvSpPr>
          <p:cNvPr id="106" name="Google Shape;106;p21"/>
          <p:cNvSpPr>
            <a:spLocks noGrp="1"/>
          </p:cNvSpPr>
          <p:nvPr>
            <p:ph type="pic" idx="2"/>
          </p:nvPr>
        </p:nvSpPr>
        <p:spPr>
          <a:xfrm>
            <a:off x="1792288" y="459581"/>
            <a:ext cx="5486400" cy="3086100"/>
          </a:xfrm>
          <a:prstGeom prst="rect">
            <a:avLst/>
          </a:prstGeom>
          <a:noFill/>
          <a:ln>
            <a:noFill/>
          </a:ln>
        </p:spPr>
        <p:txBody>
          <a:bodyPr spcFirstLastPara="1" wrap="square" lIns="91425" tIns="91425" rIns="91425" bIns="91425" anchor="t" anchorCtr="0">
            <a:noAutofit/>
          </a:bodyPr>
          <a:lstStyle>
            <a:lvl1pPr marR="0" lvl="0" algn="l" rtl="0">
              <a:spcBef>
                <a:spcPts val="640"/>
              </a:spcBef>
              <a:spcAft>
                <a:spcPts val="0"/>
              </a:spcAft>
              <a:buClr>
                <a:schemeClr val="accent1"/>
              </a:buClr>
              <a:buSzPts val="3200"/>
              <a:buFont typeface="Noto Sans Symbols"/>
              <a:buNone/>
              <a:defRPr sz="3200">
                <a:solidFill>
                  <a:schemeClr val="lt1"/>
                </a:solidFill>
                <a:latin typeface="Arial"/>
                <a:ea typeface="Arial"/>
                <a:cs typeface="Arial"/>
                <a:sym typeface="Arial"/>
              </a:defRPr>
            </a:lvl1pPr>
            <a:lvl2pPr marR="0" lvl="1" algn="l" rtl="0">
              <a:spcBef>
                <a:spcPts val="560"/>
              </a:spcBef>
              <a:spcAft>
                <a:spcPts val="0"/>
              </a:spcAft>
              <a:buClr>
                <a:schemeClr val="accent1"/>
              </a:buClr>
              <a:buSzPts val="2800"/>
              <a:buFont typeface="Noto Sans Symbols"/>
              <a:buNone/>
              <a:defRPr sz="2800" b="0" i="0" u="none" strike="noStrike" cap="none">
                <a:solidFill>
                  <a:schemeClr val="lt1"/>
                </a:solidFill>
                <a:latin typeface="Arial"/>
                <a:ea typeface="Arial"/>
                <a:cs typeface="Arial"/>
                <a:sym typeface="Arial"/>
              </a:defRPr>
            </a:lvl2pPr>
            <a:lvl3pPr marR="0" lvl="2" algn="l" rtl="0">
              <a:spcBef>
                <a:spcPts val="480"/>
              </a:spcBef>
              <a:spcAft>
                <a:spcPts val="0"/>
              </a:spcAft>
              <a:buClr>
                <a:schemeClr val="accent1"/>
              </a:buClr>
              <a:buSzPts val="2400"/>
              <a:buFont typeface="Arial"/>
              <a:buNone/>
              <a:defRPr sz="2400" b="0" i="0" u="none" strike="noStrike" cap="none">
                <a:solidFill>
                  <a:schemeClr val="lt1"/>
                </a:solidFill>
                <a:latin typeface="Arial"/>
                <a:ea typeface="Arial"/>
                <a:cs typeface="Arial"/>
                <a:sym typeface="Arial"/>
              </a:defRPr>
            </a:lvl3pPr>
            <a:lvl4pPr marR="0" lvl="3" algn="l" rtl="0">
              <a:spcBef>
                <a:spcPts val="400"/>
              </a:spcBef>
              <a:spcAft>
                <a:spcPts val="0"/>
              </a:spcAft>
              <a:buClr>
                <a:schemeClr val="accent1"/>
              </a:buClr>
              <a:buSzPts val="2000"/>
              <a:buFont typeface="Arial"/>
              <a:buNone/>
              <a:defRPr sz="2000" b="0" i="0" u="none" strike="noStrike" cap="none">
                <a:solidFill>
                  <a:schemeClr val="lt1"/>
                </a:solidFill>
                <a:latin typeface="Arial"/>
                <a:ea typeface="Arial"/>
                <a:cs typeface="Arial"/>
                <a:sym typeface="Arial"/>
              </a:defRPr>
            </a:lvl4pPr>
            <a:lvl5pPr marR="0" lvl="4" algn="l" rtl="0">
              <a:spcBef>
                <a:spcPts val="400"/>
              </a:spcBef>
              <a:spcAft>
                <a:spcPts val="0"/>
              </a:spcAft>
              <a:buClr>
                <a:schemeClr val="accent1"/>
              </a:buClr>
              <a:buSzPts val="2000"/>
              <a:buFont typeface="Arial"/>
              <a:buNone/>
              <a:defRPr sz="2000" b="0" i="0" u="none" strike="noStrike" cap="none">
                <a:solidFill>
                  <a:schemeClr val="lt1"/>
                </a:solidFill>
                <a:latin typeface="Arial"/>
                <a:ea typeface="Arial"/>
                <a:cs typeface="Arial"/>
                <a:sym typeface="Arial"/>
              </a:defRPr>
            </a:lvl5pPr>
            <a:lvl6pPr marR="0" lvl="5" algn="l" rtl="0">
              <a:spcBef>
                <a:spcPts val="400"/>
              </a:spcBef>
              <a:spcAft>
                <a:spcPts val="0"/>
              </a:spcAft>
              <a:buClr>
                <a:schemeClr val="accent1"/>
              </a:buClr>
              <a:buSzPts val="2000"/>
              <a:buFont typeface="Arial"/>
              <a:buNone/>
              <a:defRPr sz="2000" b="0" i="0" u="none" strike="noStrike" cap="none">
                <a:solidFill>
                  <a:schemeClr val="lt1"/>
                </a:solidFill>
                <a:latin typeface="Arial"/>
                <a:ea typeface="Arial"/>
                <a:cs typeface="Arial"/>
                <a:sym typeface="Arial"/>
              </a:defRPr>
            </a:lvl6pPr>
            <a:lvl7pPr marR="0" lvl="6" algn="l" rtl="0">
              <a:spcBef>
                <a:spcPts val="400"/>
              </a:spcBef>
              <a:spcAft>
                <a:spcPts val="0"/>
              </a:spcAft>
              <a:buClr>
                <a:schemeClr val="accent1"/>
              </a:buClr>
              <a:buSzPts val="2000"/>
              <a:buFont typeface="Arial"/>
              <a:buNone/>
              <a:defRPr sz="2000" b="0" i="0" u="none" strike="noStrike" cap="none">
                <a:solidFill>
                  <a:schemeClr val="lt1"/>
                </a:solidFill>
                <a:latin typeface="Arial"/>
                <a:ea typeface="Arial"/>
                <a:cs typeface="Arial"/>
                <a:sym typeface="Arial"/>
              </a:defRPr>
            </a:lvl7pPr>
            <a:lvl8pPr marR="0" lvl="7" algn="l" rtl="0">
              <a:spcBef>
                <a:spcPts val="400"/>
              </a:spcBef>
              <a:spcAft>
                <a:spcPts val="0"/>
              </a:spcAft>
              <a:buClr>
                <a:schemeClr val="accent1"/>
              </a:buClr>
              <a:buSzPts val="2000"/>
              <a:buFont typeface="Arial"/>
              <a:buNone/>
              <a:defRPr sz="2000" b="0" i="0" u="none" strike="noStrike" cap="none">
                <a:solidFill>
                  <a:schemeClr val="lt1"/>
                </a:solidFill>
                <a:latin typeface="Arial"/>
                <a:ea typeface="Arial"/>
                <a:cs typeface="Arial"/>
                <a:sym typeface="Arial"/>
              </a:defRPr>
            </a:lvl8pPr>
            <a:lvl9pPr marR="0" lvl="8" algn="l" rtl="0">
              <a:spcBef>
                <a:spcPts val="400"/>
              </a:spcBef>
              <a:spcAft>
                <a:spcPts val="0"/>
              </a:spcAft>
              <a:buClr>
                <a:schemeClr val="accent1"/>
              </a:buClr>
              <a:buSzPts val="2000"/>
              <a:buFont typeface="Arial"/>
              <a:buNone/>
              <a:defRPr sz="2000" b="0" i="0" u="none" strike="noStrike" cap="none">
                <a:solidFill>
                  <a:schemeClr val="lt1"/>
                </a:solidFill>
                <a:latin typeface="Arial"/>
                <a:ea typeface="Arial"/>
                <a:cs typeface="Arial"/>
                <a:sym typeface="Arial"/>
              </a:defRPr>
            </a:lvl9pPr>
          </a:lstStyle>
          <a:p>
            <a:endParaRPr/>
          </a:p>
        </p:txBody>
      </p:sp>
      <p:sp>
        <p:nvSpPr>
          <p:cNvPr id="107" name="Google Shape;107;p21"/>
          <p:cNvSpPr txBox="1">
            <a:spLocks noGrp="1"/>
          </p:cNvSpPr>
          <p:nvPr>
            <p:ph type="body" idx="1"/>
          </p:nvPr>
        </p:nvSpPr>
        <p:spPr>
          <a:xfrm>
            <a:off x="1792288" y="4025503"/>
            <a:ext cx="5486400" cy="6036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accent1"/>
              </a:buClr>
              <a:buSzPts val="1400"/>
              <a:buFont typeface="Noto Sans Symbols"/>
              <a:buNone/>
              <a:defRPr sz="1400">
                <a:solidFill>
                  <a:schemeClr val="lt1"/>
                </a:solidFill>
                <a:latin typeface="Arial"/>
                <a:ea typeface="Arial"/>
                <a:cs typeface="Arial"/>
                <a:sym typeface="Arial"/>
              </a:defRPr>
            </a:lvl1pPr>
            <a:lvl2pPr marL="914400" marR="0" lvl="1" indent="-228600" algn="l" rtl="0">
              <a:spcBef>
                <a:spcPts val="240"/>
              </a:spcBef>
              <a:spcAft>
                <a:spcPts val="0"/>
              </a:spcAft>
              <a:buClr>
                <a:schemeClr val="accent1"/>
              </a:buClr>
              <a:buSzPts val="1200"/>
              <a:buFont typeface="Noto Sans Symbols"/>
              <a:buNone/>
              <a:defRPr sz="1200" b="0" i="0" u="none" strike="noStrike" cap="none">
                <a:solidFill>
                  <a:schemeClr val="lt1"/>
                </a:solidFill>
                <a:latin typeface="Arial"/>
                <a:ea typeface="Arial"/>
                <a:cs typeface="Arial"/>
                <a:sym typeface="Arial"/>
              </a:defRPr>
            </a:lvl2pPr>
            <a:lvl3pPr marL="1371600" marR="0" lvl="2" indent="-228600" algn="l" rtl="0">
              <a:spcBef>
                <a:spcPts val="200"/>
              </a:spcBef>
              <a:spcAft>
                <a:spcPts val="0"/>
              </a:spcAft>
              <a:buClr>
                <a:schemeClr val="accent1"/>
              </a:buClr>
              <a:buSzPts val="1000"/>
              <a:buFont typeface="Arial"/>
              <a:buNone/>
              <a:defRPr sz="1000" b="0" i="0" u="none" strike="noStrike" cap="none">
                <a:solidFill>
                  <a:schemeClr val="lt1"/>
                </a:solidFill>
                <a:latin typeface="Arial"/>
                <a:ea typeface="Arial"/>
                <a:cs typeface="Arial"/>
                <a:sym typeface="Arial"/>
              </a:defRPr>
            </a:lvl3pPr>
            <a:lvl4pPr marL="1828800" marR="0" lvl="3" indent="-228600" algn="l" rtl="0">
              <a:spcBef>
                <a:spcPts val="180"/>
              </a:spcBef>
              <a:spcAft>
                <a:spcPts val="0"/>
              </a:spcAft>
              <a:buClr>
                <a:schemeClr val="accent1"/>
              </a:buClr>
              <a:buSzPts val="900"/>
              <a:buFont typeface="Arial"/>
              <a:buNone/>
              <a:defRPr sz="900" b="0" i="0" u="none" strike="noStrike" cap="none">
                <a:solidFill>
                  <a:schemeClr val="lt1"/>
                </a:solidFill>
                <a:latin typeface="Arial"/>
                <a:ea typeface="Arial"/>
                <a:cs typeface="Arial"/>
                <a:sym typeface="Arial"/>
              </a:defRPr>
            </a:lvl4pPr>
            <a:lvl5pPr marL="2286000" marR="0" lvl="4" indent="-228600" algn="l" rtl="0">
              <a:spcBef>
                <a:spcPts val="180"/>
              </a:spcBef>
              <a:spcAft>
                <a:spcPts val="0"/>
              </a:spcAft>
              <a:buClr>
                <a:schemeClr val="accent1"/>
              </a:buClr>
              <a:buSzPts val="900"/>
              <a:buFont typeface="Arial"/>
              <a:buNone/>
              <a:defRPr sz="900" b="0" i="0" u="none" strike="noStrike" cap="none">
                <a:solidFill>
                  <a:schemeClr val="lt1"/>
                </a:solidFill>
                <a:latin typeface="Arial"/>
                <a:ea typeface="Arial"/>
                <a:cs typeface="Arial"/>
                <a:sym typeface="Arial"/>
              </a:defRPr>
            </a:lvl5pPr>
            <a:lvl6pPr marL="2743200" marR="0" lvl="5" indent="-228600" algn="l" rtl="0">
              <a:spcBef>
                <a:spcPts val="180"/>
              </a:spcBef>
              <a:spcAft>
                <a:spcPts val="0"/>
              </a:spcAft>
              <a:buClr>
                <a:schemeClr val="accent1"/>
              </a:buClr>
              <a:buSzPts val="900"/>
              <a:buFont typeface="Arial"/>
              <a:buNone/>
              <a:defRPr sz="900" b="0" i="0" u="none" strike="noStrike" cap="none">
                <a:solidFill>
                  <a:schemeClr val="lt1"/>
                </a:solidFill>
                <a:latin typeface="Arial"/>
                <a:ea typeface="Arial"/>
                <a:cs typeface="Arial"/>
                <a:sym typeface="Arial"/>
              </a:defRPr>
            </a:lvl6pPr>
            <a:lvl7pPr marL="3200400" marR="0" lvl="6" indent="-228600" algn="l" rtl="0">
              <a:spcBef>
                <a:spcPts val="180"/>
              </a:spcBef>
              <a:spcAft>
                <a:spcPts val="0"/>
              </a:spcAft>
              <a:buClr>
                <a:schemeClr val="accent1"/>
              </a:buClr>
              <a:buSzPts val="900"/>
              <a:buFont typeface="Arial"/>
              <a:buNone/>
              <a:defRPr sz="900" b="0" i="0" u="none" strike="noStrike" cap="none">
                <a:solidFill>
                  <a:schemeClr val="lt1"/>
                </a:solidFill>
                <a:latin typeface="Arial"/>
                <a:ea typeface="Arial"/>
                <a:cs typeface="Arial"/>
                <a:sym typeface="Arial"/>
              </a:defRPr>
            </a:lvl7pPr>
            <a:lvl8pPr marL="3657600" marR="0" lvl="7" indent="-228600" algn="l" rtl="0">
              <a:spcBef>
                <a:spcPts val="180"/>
              </a:spcBef>
              <a:spcAft>
                <a:spcPts val="0"/>
              </a:spcAft>
              <a:buClr>
                <a:schemeClr val="accent1"/>
              </a:buClr>
              <a:buSzPts val="900"/>
              <a:buFont typeface="Arial"/>
              <a:buNone/>
              <a:defRPr sz="900" b="0" i="0" u="none" strike="noStrike" cap="none">
                <a:solidFill>
                  <a:schemeClr val="lt1"/>
                </a:solidFill>
                <a:latin typeface="Arial"/>
                <a:ea typeface="Arial"/>
                <a:cs typeface="Arial"/>
                <a:sym typeface="Arial"/>
              </a:defRPr>
            </a:lvl8pPr>
            <a:lvl9pPr marL="4114800" marR="0" lvl="8" indent="-228600" algn="l" rtl="0">
              <a:spcBef>
                <a:spcPts val="180"/>
              </a:spcBef>
              <a:spcAft>
                <a:spcPts val="0"/>
              </a:spcAft>
              <a:buClr>
                <a:schemeClr val="accent1"/>
              </a:buClr>
              <a:buSzPts val="900"/>
              <a:buFont typeface="Arial"/>
              <a:buNone/>
              <a:defRPr sz="900" b="0" i="0" u="none" strike="noStrike" cap="none">
                <a:solidFill>
                  <a:schemeClr val="lt1"/>
                </a:solidFill>
                <a:latin typeface="Arial"/>
                <a:ea typeface="Arial"/>
                <a:cs typeface="Arial"/>
                <a:sym typeface="Arial"/>
              </a:defRPr>
            </a:lvl9pPr>
          </a:lstStyle>
          <a:p>
            <a:endParaRPr/>
          </a:p>
        </p:txBody>
      </p:sp>
      <p:sp>
        <p:nvSpPr>
          <p:cNvPr id="108" name="Google Shape;108;p21"/>
          <p:cNvSpPr txBox="1">
            <a:spLocks noGrp="1"/>
          </p:cNvSpPr>
          <p:nvPr>
            <p:ph type="dt" idx="10"/>
          </p:nvPr>
        </p:nvSpPr>
        <p:spPr>
          <a:xfrm>
            <a:off x="685800" y="4513659"/>
            <a:ext cx="1905000" cy="3429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9pPr>
          </a:lstStyle>
          <a:p>
            <a:endParaRPr/>
          </a:p>
        </p:txBody>
      </p:sp>
      <p:sp>
        <p:nvSpPr>
          <p:cNvPr id="109" name="Google Shape;109;p21"/>
          <p:cNvSpPr txBox="1">
            <a:spLocks noGrp="1"/>
          </p:cNvSpPr>
          <p:nvPr>
            <p:ph type="ftr" idx="11"/>
          </p:nvPr>
        </p:nvSpPr>
        <p:spPr>
          <a:xfrm>
            <a:off x="3124200" y="4513659"/>
            <a:ext cx="2895600" cy="3429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9pPr>
          </a:lstStyle>
          <a:p>
            <a:endParaRPr/>
          </a:p>
        </p:txBody>
      </p:sp>
      <p:sp>
        <p:nvSpPr>
          <p:cNvPr id="110" name="Google Shape;110;p21"/>
          <p:cNvSpPr txBox="1">
            <a:spLocks noGrp="1"/>
          </p:cNvSpPr>
          <p:nvPr>
            <p:ph type="sldNum" idx="12"/>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lvl1pPr marL="0" marR="0" lvl="0"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1"/>
        <p:cNvGrpSpPr/>
        <p:nvPr/>
      </p:nvGrpSpPr>
      <p:grpSpPr>
        <a:xfrm>
          <a:off x="0" y="0"/>
          <a:ext cx="0" cy="0"/>
          <a:chOff x="0" y="0"/>
          <a:chExt cx="0" cy="0"/>
        </a:xfrm>
      </p:grpSpPr>
      <p:sp>
        <p:nvSpPr>
          <p:cNvPr id="112" name="Google Shape;112;p22"/>
          <p:cNvSpPr txBox="1">
            <a:spLocks noGrp="1"/>
          </p:cNvSpPr>
          <p:nvPr>
            <p:ph type="dt" idx="10"/>
          </p:nvPr>
        </p:nvSpPr>
        <p:spPr>
          <a:xfrm>
            <a:off x="685800" y="4513659"/>
            <a:ext cx="1905000" cy="3429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9pPr>
          </a:lstStyle>
          <a:p>
            <a:endParaRPr/>
          </a:p>
        </p:txBody>
      </p:sp>
      <p:sp>
        <p:nvSpPr>
          <p:cNvPr id="113" name="Google Shape;113;p22"/>
          <p:cNvSpPr txBox="1">
            <a:spLocks noGrp="1"/>
          </p:cNvSpPr>
          <p:nvPr>
            <p:ph type="ftr" idx="11"/>
          </p:nvPr>
        </p:nvSpPr>
        <p:spPr>
          <a:xfrm>
            <a:off x="3124200" y="4513659"/>
            <a:ext cx="2895600" cy="3429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9pPr>
          </a:lstStyle>
          <a:p>
            <a:endParaRPr/>
          </a:p>
        </p:txBody>
      </p:sp>
      <p:sp>
        <p:nvSpPr>
          <p:cNvPr id="114" name="Google Shape;114;p22"/>
          <p:cNvSpPr txBox="1">
            <a:spLocks noGrp="1"/>
          </p:cNvSpPr>
          <p:nvPr>
            <p:ph type="sldNum" idx="12"/>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lvl1pPr marL="0" marR="0" lvl="0"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15"/>
        <p:cNvGrpSpPr/>
        <p:nvPr/>
      </p:nvGrpSpPr>
      <p:grpSpPr>
        <a:xfrm>
          <a:off x="0" y="0"/>
          <a:ext cx="0" cy="0"/>
          <a:chOff x="0" y="0"/>
          <a:chExt cx="0" cy="0"/>
        </a:xfrm>
      </p:grpSpPr>
      <p:sp>
        <p:nvSpPr>
          <p:cNvPr id="116" name="Google Shape;116;p23"/>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t" anchorCtr="0">
            <a:noAutofit/>
          </a:bodyPr>
          <a:lstStyle>
            <a:lvl1pPr marR="0" lvl="0" algn="ctr" rtl="0">
              <a:spcBef>
                <a:spcPts val="0"/>
              </a:spcBef>
              <a:spcAft>
                <a:spcPts val="0"/>
              </a:spcAft>
              <a:buSzPts val="1400"/>
              <a:buNone/>
              <a:defRPr sz="4400" b="0" i="0" u="none" strike="noStrike" cap="none">
                <a:solidFill>
                  <a:schemeClr val="lt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lt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lt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lt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lt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lt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lt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lt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lt2"/>
                </a:solidFill>
                <a:latin typeface="Arial"/>
                <a:ea typeface="Arial"/>
                <a:cs typeface="Arial"/>
                <a:sym typeface="Arial"/>
              </a:defRPr>
            </a:lvl9pPr>
          </a:lstStyle>
          <a:p>
            <a:endParaRPr/>
          </a:p>
        </p:txBody>
      </p:sp>
      <p:sp>
        <p:nvSpPr>
          <p:cNvPr id="117" name="Google Shape;117;p23"/>
          <p:cNvSpPr txBox="1">
            <a:spLocks noGrp="1"/>
          </p:cNvSpPr>
          <p:nvPr>
            <p:ph type="body" idx="1"/>
          </p:nvPr>
        </p:nvSpPr>
        <p:spPr>
          <a:xfrm>
            <a:off x="457200" y="1151335"/>
            <a:ext cx="4040100" cy="480000"/>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accent1"/>
              </a:buClr>
              <a:buSzPts val="2400"/>
              <a:buFont typeface="Noto Sans Symbols"/>
              <a:buNone/>
              <a:defRPr sz="2400" b="1">
                <a:solidFill>
                  <a:schemeClr val="lt1"/>
                </a:solidFill>
                <a:latin typeface="Arial"/>
                <a:ea typeface="Arial"/>
                <a:cs typeface="Arial"/>
                <a:sym typeface="Arial"/>
              </a:defRPr>
            </a:lvl1pPr>
            <a:lvl2pPr marL="914400" marR="0" lvl="1" indent="-228600" algn="l" rtl="0">
              <a:spcBef>
                <a:spcPts val="400"/>
              </a:spcBef>
              <a:spcAft>
                <a:spcPts val="0"/>
              </a:spcAft>
              <a:buClr>
                <a:schemeClr val="accent1"/>
              </a:buClr>
              <a:buSzPts val="2000"/>
              <a:buFont typeface="Noto Sans Symbols"/>
              <a:buNone/>
              <a:defRPr sz="2000" b="1" i="0" u="none" strike="noStrike" cap="none">
                <a:solidFill>
                  <a:schemeClr val="lt1"/>
                </a:solidFill>
                <a:latin typeface="Arial"/>
                <a:ea typeface="Arial"/>
                <a:cs typeface="Arial"/>
                <a:sym typeface="Arial"/>
              </a:defRPr>
            </a:lvl2pPr>
            <a:lvl3pPr marL="1371600" marR="0" lvl="2" indent="-228600" algn="l" rtl="0">
              <a:spcBef>
                <a:spcPts val="360"/>
              </a:spcBef>
              <a:spcAft>
                <a:spcPts val="0"/>
              </a:spcAft>
              <a:buClr>
                <a:schemeClr val="accent1"/>
              </a:buClr>
              <a:buSzPts val="1800"/>
              <a:buFont typeface="Arial"/>
              <a:buNone/>
              <a:defRPr sz="1800" b="1" i="0" u="none" strike="noStrike" cap="none">
                <a:solidFill>
                  <a:schemeClr val="lt1"/>
                </a:solidFill>
                <a:latin typeface="Arial"/>
                <a:ea typeface="Arial"/>
                <a:cs typeface="Arial"/>
                <a:sym typeface="Arial"/>
              </a:defRPr>
            </a:lvl3pPr>
            <a:lvl4pPr marL="1828800" marR="0" lvl="3" indent="-228600" algn="l" rtl="0">
              <a:spcBef>
                <a:spcPts val="320"/>
              </a:spcBef>
              <a:spcAft>
                <a:spcPts val="0"/>
              </a:spcAft>
              <a:buClr>
                <a:schemeClr val="accent1"/>
              </a:buClr>
              <a:buSzPts val="1600"/>
              <a:buFont typeface="Arial"/>
              <a:buNone/>
              <a:defRPr sz="1600" b="1" i="0" u="none" strike="noStrike" cap="none">
                <a:solidFill>
                  <a:schemeClr val="lt1"/>
                </a:solidFill>
                <a:latin typeface="Arial"/>
                <a:ea typeface="Arial"/>
                <a:cs typeface="Arial"/>
                <a:sym typeface="Arial"/>
              </a:defRPr>
            </a:lvl4pPr>
            <a:lvl5pPr marL="2286000" marR="0" lvl="4" indent="-228600" algn="l" rtl="0">
              <a:spcBef>
                <a:spcPts val="320"/>
              </a:spcBef>
              <a:spcAft>
                <a:spcPts val="0"/>
              </a:spcAft>
              <a:buClr>
                <a:schemeClr val="accent1"/>
              </a:buClr>
              <a:buSzPts val="1600"/>
              <a:buFont typeface="Arial"/>
              <a:buNone/>
              <a:defRPr sz="1600" b="1" i="0" u="none" strike="noStrike" cap="none">
                <a:solidFill>
                  <a:schemeClr val="lt1"/>
                </a:solidFill>
                <a:latin typeface="Arial"/>
                <a:ea typeface="Arial"/>
                <a:cs typeface="Arial"/>
                <a:sym typeface="Arial"/>
              </a:defRPr>
            </a:lvl5pPr>
            <a:lvl6pPr marL="2743200" marR="0" lvl="5" indent="-228600" algn="l" rtl="0">
              <a:spcBef>
                <a:spcPts val="320"/>
              </a:spcBef>
              <a:spcAft>
                <a:spcPts val="0"/>
              </a:spcAft>
              <a:buClr>
                <a:schemeClr val="accent1"/>
              </a:buClr>
              <a:buSzPts val="1600"/>
              <a:buFont typeface="Arial"/>
              <a:buNone/>
              <a:defRPr sz="1600" b="1" i="0" u="none" strike="noStrike" cap="none">
                <a:solidFill>
                  <a:schemeClr val="lt1"/>
                </a:solidFill>
                <a:latin typeface="Arial"/>
                <a:ea typeface="Arial"/>
                <a:cs typeface="Arial"/>
                <a:sym typeface="Arial"/>
              </a:defRPr>
            </a:lvl6pPr>
            <a:lvl7pPr marL="3200400" marR="0" lvl="6" indent="-228600" algn="l" rtl="0">
              <a:spcBef>
                <a:spcPts val="320"/>
              </a:spcBef>
              <a:spcAft>
                <a:spcPts val="0"/>
              </a:spcAft>
              <a:buClr>
                <a:schemeClr val="accent1"/>
              </a:buClr>
              <a:buSzPts val="1600"/>
              <a:buFont typeface="Arial"/>
              <a:buNone/>
              <a:defRPr sz="1600" b="1" i="0" u="none" strike="noStrike" cap="none">
                <a:solidFill>
                  <a:schemeClr val="lt1"/>
                </a:solidFill>
                <a:latin typeface="Arial"/>
                <a:ea typeface="Arial"/>
                <a:cs typeface="Arial"/>
                <a:sym typeface="Arial"/>
              </a:defRPr>
            </a:lvl7pPr>
            <a:lvl8pPr marL="3657600" marR="0" lvl="7" indent="-228600" algn="l" rtl="0">
              <a:spcBef>
                <a:spcPts val="320"/>
              </a:spcBef>
              <a:spcAft>
                <a:spcPts val="0"/>
              </a:spcAft>
              <a:buClr>
                <a:schemeClr val="accent1"/>
              </a:buClr>
              <a:buSzPts val="1600"/>
              <a:buFont typeface="Arial"/>
              <a:buNone/>
              <a:defRPr sz="1600" b="1" i="0" u="none" strike="noStrike" cap="none">
                <a:solidFill>
                  <a:schemeClr val="lt1"/>
                </a:solidFill>
                <a:latin typeface="Arial"/>
                <a:ea typeface="Arial"/>
                <a:cs typeface="Arial"/>
                <a:sym typeface="Arial"/>
              </a:defRPr>
            </a:lvl8pPr>
            <a:lvl9pPr marL="4114800" marR="0" lvl="8" indent="-228600" algn="l" rtl="0">
              <a:spcBef>
                <a:spcPts val="320"/>
              </a:spcBef>
              <a:spcAft>
                <a:spcPts val="0"/>
              </a:spcAft>
              <a:buClr>
                <a:schemeClr val="accent1"/>
              </a:buClr>
              <a:buSzPts val="1600"/>
              <a:buFont typeface="Arial"/>
              <a:buNone/>
              <a:defRPr sz="1600" b="1" i="0" u="none" strike="noStrike" cap="none">
                <a:solidFill>
                  <a:schemeClr val="lt1"/>
                </a:solidFill>
                <a:latin typeface="Arial"/>
                <a:ea typeface="Arial"/>
                <a:cs typeface="Arial"/>
                <a:sym typeface="Arial"/>
              </a:defRPr>
            </a:lvl9pPr>
          </a:lstStyle>
          <a:p>
            <a:endParaRPr/>
          </a:p>
        </p:txBody>
      </p:sp>
      <p:sp>
        <p:nvSpPr>
          <p:cNvPr id="118" name="Google Shape;118;p23"/>
          <p:cNvSpPr txBox="1">
            <a:spLocks noGrp="1"/>
          </p:cNvSpPr>
          <p:nvPr>
            <p:ph type="body" idx="2"/>
          </p:nvPr>
        </p:nvSpPr>
        <p:spPr>
          <a:xfrm>
            <a:off x="457200" y="1631156"/>
            <a:ext cx="4040100" cy="2963400"/>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accent1"/>
              </a:buClr>
              <a:buSzPts val="2400"/>
              <a:buFont typeface="Noto Sans Symbols"/>
              <a:buChar char="❖"/>
              <a:defRPr sz="2400">
                <a:solidFill>
                  <a:schemeClr val="lt1"/>
                </a:solidFill>
                <a:latin typeface="Arial"/>
                <a:ea typeface="Arial"/>
                <a:cs typeface="Arial"/>
                <a:sym typeface="Arial"/>
              </a:defRPr>
            </a:lvl1pPr>
            <a:lvl2pPr marL="914400" marR="0" lvl="1" indent="-355600" algn="l" rtl="0">
              <a:spcBef>
                <a:spcPts val="400"/>
              </a:spcBef>
              <a:spcAft>
                <a:spcPts val="0"/>
              </a:spcAft>
              <a:buClr>
                <a:schemeClr val="accent1"/>
              </a:buClr>
              <a:buSzPts val="2000"/>
              <a:buFont typeface="Noto Sans Symbols"/>
              <a:buChar char="●"/>
              <a:defRPr sz="2000" b="0" i="0" u="none" strike="noStrike" cap="none">
                <a:solidFill>
                  <a:schemeClr val="lt1"/>
                </a:solidFill>
                <a:latin typeface="Arial"/>
                <a:ea typeface="Arial"/>
                <a:cs typeface="Arial"/>
                <a:sym typeface="Arial"/>
              </a:defRPr>
            </a:lvl2pPr>
            <a:lvl3pPr marL="1371600" marR="0" lvl="2" indent="-342900" algn="l" rtl="0">
              <a:spcBef>
                <a:spcPts val="360"/>
              </a:spcBef>
              <a:spcAft>
                <a:spcPts val="0"/>
              </a:spcAft>
              <a:buClr>
                <a:schemeClr val="accent1"/>
              </a:buClr>
              <a:buSzPts val="1800"/>
              <a:buFont typeface="Arial"/>
              <a:buChar char="•"/>
              <a:defRPr sz="1800" b="0" i="0" u="none" strike="noStrike" cap="none">
                <a:solidFill>
                  <a:schemeClr val="lt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lt1"/>
                </a:solidFill>
                <a:latin typeface="Arial"/>
                <a:ea typeface="Arial"/>
                <a:cs typeface="Arial"/>
                <a:sym typeface="Arial"/>
              </a:defRPr>
            </a:lvl4pPr>
            <a:lvl5pPr marL="2286000" marR="0" lvl="4" indent="-330200" algn="l" rtl="0">
              <a:spcBef>
                <a:spcPts val="320"/>
              </a:spcBef>
              <a:spcAft>
                <a:spcPts val="0"/>
              </a:spcAft>
              <a:buClr>
                <a:schemeClr val="accent1"/>
              </a:buClr>
              <a:buSzPts val="1600"/>
              <a:buFont typeface="Arial"/>
              <a:buChar char="»"/>
              <a:defRPr sz="1600" b="0" i="0" u="none" strike="noStrike" cap="none">
                <a:solidFill>
                  <a:schemeClr val="lt1"/>
                </a:solidFill>
                <a:latin typeface="Arial"/>
                <a:ea typeface="Arial"/>
                <a:cs typeface="Arial"/>
                <a:sym typeface="Arial"/>
              </a:defRPr>
            </a:lvl5pPr>
            <a:lvl6pPr marL="2743200" marR="0" lvl="5" indent="-228600" algn="l" rtl="0">
              <a:spcBef>
                <a:spcPts val="320"/>
              </a:spcBef>
              <a:spcAft>
                <a:spcPts val="0"/>
              </a:spcAft>
              <a:buSzPts val="1400"/>
              <a:buNone/>
              <a:defRPr sz="1600" b="0" i="0" u="none" strike="noStrike" cap="none">
                <a:solidFill>
                  <a:schemeClr val="lt1"/>
                </a:solidFill>
                <a:latin typeface="Arial"/>
                <a:ea typeface="Arial"/>
                <a:cs typeface="Arial"/>
                <a:sym typeface="Arial"/>
              </a:defRPr>
            </a:lvl6pPr>
            <a:lvl7pPr marL="3200400" marR="0" lvl="6" indent="-228600" algn="l" rtl="0">
              <a:spcBef>
                <a:spcPts val="320"/>
              </a:spcBef>
              <a:spcAft>
                <a:spcPts val="0"/>
              </a:spcAft>
              <a:buSzPts val="1400"/>
              <a:buNone/>
              <a:defRPr sz="1600" b="0" i="0" u="none" strike="noStrike" cap="none">
                <a:solidFill>
                  <a:schemeClr val="lt1"/>
                </a:solidFill>
                <a:latin typeface="Arial"/>
                <a:ea typeface="Arial"/>
                <a:cs typeface="Arial"/>
                <a:sym typeface="Arial"/>
              </a:defRPr>
            </a:lvl7pPr>
            <a:lvl8pPr marL="3657600" marR="0" lvl="7" indent="-228600" algn="l" rtl="0">
              <a:spcBef>
                <a:spcPts val="320"/>
              </a:spcBef>
              <a:spcAft>
                <a:spcPts val="0"/>
              </a:spcAft>
              <a:buSzPts val="1400"/>
              <a:buNone/>
              <a:defRPr sz="1600" b="0" i="0" u="none" strike="noStrike" cap="none">
                <a:solidFill>
                  <a:schemeClr val="lt1"/>
                </a:solidFill>
                <a:latin typeface="Arial"/>
                <a:ea typeface="Arial"/>
                <a:cs typeface="Arial"/>
                <a:sym typeface="Arial"/>
              </a:defRPr>
            </a:lvl8pPr>
            <a:lvl9pPr marL="4114800" marR="0" lvl="8" indent="-228600" algn="l" rtl="0">
              <a:spcBef>
                <a:spcPts val="320"/>
              </a:spcBef>
              <a:spcAft>
                <a:spcPts val="0"/>
              </a:spcAft>
              <a:buSzPts val="1400"/>
              <a:buNone/>
              <a:defRPr sz="1600" b="0" i="0" u="none" strike="noStrike" cap="none">
                <a:solidFill>
                  <a:schemeClr val="lt1"/>
                </a:solidFill>
                <a:latin typeface="Arial"/>
                <a:ea typeface="Arial"/>
                <a:cs typeface="Arial"/>
                <a:sym typeface="Arial"/>
              </a:defRPr>
            </a:lvl9pPr>
          </a:lstStyle>
          <a:p>
            <a:endParaRPr/>
          </a:p>
        </p:txBody>
      </p:sp>
      <p:sp>
        <p:nvSpPr>
          <p:cNvPr id="119" name="Google Shape;119;p23"/>
          <p:cNvSpPr txBox="1">
            <a:spLocks noGrp="1"/>
          </p:cNvSpPr>
          <p:nvPr>
            <p:ph type="body" idx="3"/>
          </p:nvPr>
        </p:nvSpPr>
        <p:spPr>
          <a:xfrm>
            <a:off x="4645025" y="1151335"/>
            <a:ext cx="4041900" cy="480000"/>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accent1"/>
              </a:buClr>
              <a:buSzPts val="2400"/>
              <a:buFont typeface="Noto Sans Symbols"/>
              <a:buNone/>
              <a:defRPr sz="2400" b="1">
                <a:solidFill>
                  <a:schemeClr val="lt1"/>
                </a:solidFill>
                <a:latin typeface="Arial"/>
                <a:ea typeface="Arial"/>
                <a:cs typeface="Arial"/>
                <a:sym typeface="Arial"/>
              </a:defRPr>
            </a:lvl1pPr>
            <a:lvl2pPr marL="914400" marR="0" lvl="1" indent="-228600" algn="l" rtl="0">
              <a:spcBef>
                <a:spcPts val="400"/>
              </a:spcBef>
              <a:spcAft>
                <a:spcPts val="0"/>
              </a:spcAft>
              <a:buClr>
                <a:schemeClr val="accent1"/>
              </a:buClr>
              <a:buSzPts val="2000"/>
              <a:buFont typeface="Noto Sans Symbols"/>
              <a:buNone/>
              <a:defRPr sz="2000" b="1" i="0" u="none" strike="noStrike" cap="none">
                <a:solidFill>
                  <a:schemeClr val="lt1"/>
                </a:solidFill>
                <a:latin typeface="Arial"/>
                <a:ea typeface="Arial"/>
                <a:cs typeface="Arial"/>
                <a:sym typeface="Arial"/>
              </a:defRPr>
            </a:lvl2pPr>
            <a:lvl3pPr marL="1371600" marR="0" lvl="2" indent="-228600" algn="l" rtl="0">
              <a:spcBef>
                <a:spcPts val="360"/>
              </a:spcBef>
              <a:spcAft>
                <a:spcPts val="0"/>
              </a:spcAft>
              <a:buClr>
                <a:schemeClr val="accent1"/>
              </a:buClr>
              <a:buSzPts val="1800"/>
              <a:buFont typeface="Arial"/>
              <a:buNone/>
              <a:defRPr sz="1800" b="1" i="0" u="none" strike="noStrike" cap="none">
                <a:solidFill>
                  <a:schemeClr val="lt1"/>
                </a:solidFill>
                <a:latin typeface="Arial"/>
                <a:ea typeface="Arial"/>
                <a:cs typeface="Arial"/>
                <a:sym typeface="Arial"/>
              </a:defRPr>
            </a:lvl3pPr>
            <a:lvl4pPr marL="1828800" marR="0" lvl="3" indent="-228600" algn="l" rtl="0">
              <a:spcBef>
                <a:spcPts val="320"/>
              </a:spcBef>
              <a:spcAft>
                <a:spcPts val="0"/>
              </a:spcAft>
              <a:buClr>
                <a:schemeClr val="accent1"/>
              </a:buClr>
              <a:buSzPts val="1600"/>
              <a:buFont typeface="Arial"/>
              <a:buNone/>
              <a:defRPr sz="1600" b="1" i="0" u="none" strike="noStrike" cap="none">
                <a:solidFill>
                  <a:schemeClr val="lt1"/>
                </a:solidFill>
                <a:latin typeface="Arial"/>
                <a:ea typeface="Arial"/>
                <a:cs typeface="Arial"/>
                <a:sym typeface="Arial"/>
              </a:defRPr>
            </a:lvl4pPr>
            <a:lvl5pPr marL="2286000" marR="0" lvl="4" indent="-228600" algn="l" rtl="0">
              <a:spcBef>
                <a:spcPts val="320"/>
              </a:spcBef>
              <a:spcAft>
                <a:spcPts val="0"/>
              </a:spcAft>
              <a:buClr>
                <a:schemeClr val="accent1"/>
              </a:buClr>
              <a:buSzPts val="1600"/>
              <a:buFont typeface="Arial"/>
              <a:buNone/>
              <a:defRPr sz="1600" b="1" i="0" u="none" strike="noStrike" cap="none">
                <a:solidFill>
                  <a:schemeClr val="lt1"/>
                </a:solidFill>
                <a:latin typeface="Arial"/>
                <a:ea typeface="Arial"/>
                <a:cs typeface="Arial"/>
                <a:sym typeface="Arial"/>
              </a:defRPr>
            </a:lvl5pPr>
            <a:lvl6pPr marL="2743200" marR="0" lvl="5" indent="-228600" algn="l" rtl="0">
              <a:spcBef>
                <a:spcPts val="320"/>
              </a:spcBef>
              <a:spcAft>
                <a:spcPts val="0"/>
              </a:spcAft>
              <a:buClr>
                <a:schemeClr val="accent1"/>
              </a:buClr>
              <a:buSzPts val="1600"/>
              <a:buFont typeface="Arial"/>
              <a:buNone/>
              <a:defRPr sz="1600" b="1" i="0" u="none" strike="noStrike" cap="none">
                <a:solidFill>
                  <a:schemeClr val="lt1"/>
                </a:solidFill>
                <a:latin typeface="Arial"/>
                <a:ea typeface="Arial"/>
                <a:cs typeface="Arial"/>
                <a:sym typeface="Arial"/>
              </a:defRPr>
            </a:lvl6pPr>
            <a:lvl7pPr marL="3200400" marR="0" lvl="6" indent="-228600" algn="l" rtl="0">
              <a:spcBef>
                <a:spcPts val="320"/>
              </a:spcBef>
              <a:spcAft>
                <a:spcPts val="0"/>
              </a:spcAft>
              <a:buClr>
                <a:schemeClr val="accent1"/>
              </a:buClr>
              <a:buSzPts val="1600"/>
              <a:buFont typeface="Arial"/>
              <a:buNone/>
              <a:defRPr sz="1600" b="1" i="0" u="none" strike="noStrike" cap="none">
                <a:solidFill>
                  <a:schemeClr val="lt1"/>
                </a:solidFill>
                <a:latin typeface="Arial"/>
                <a:ea typeface="Arial"/>
                <a:cs typeface="Arial"/>
                <a:sym typeface="Arial"/>
              </a:defRPr>
            </a:lvl7pPr>
            <a:lvl8pPr marL="3657600" marR="0" lvl="7" indent="-228600" algn="l" rtl="0">
              <a:spcBef>
                <a:spcPts val="320"/>
              </a:spcBef>
              <a:spcAft>
                <a:spcPts val="0"/>
              </a:spcAft>
              <a:buClr>
                <a:schemeClr val="accent1"/>
              </a:buClr>
              <a:buSzPts val="1600"/>
              <a:buFont typeface="Arial"/>
              <a:buNone/>
              <a:defRPr sz="1600" b="1" i="0" u="none" strike="noStrike" cap="none">
                <a:solidFill>
                  <a:schemeClr val="lt1"/>
                </a:solidFill>
                <a:latin typeface="Arial"/>
                <a:ea typeface="Arial"/>
                <a:cs typeface="Arial"/>
                <a:sym typeface="Arial"/>
              </a:defRPr>
            </a:lvl8pPr>
            <a:lvl9pPr marL="4114800" marR="0" lvl="8" indent="-228600" algn="l" rtl="0">
              <a:spcBef>
                <a:spcPts val="320"/>
              </a:spcBef>
              <a:spcAft>
                <a:spcPts val="0"/>
              </a:spcAft>
              <a:buClr>
                <a:schemeClr val="accent1"/>
              </a:buClr>
              <a:buSzPts val="1600"/>
              <a:buFont typeface="Arial"/>
              <a:buNone/>
              <a:defRPr sz="1600" b="1" i="0" u="none" strike="noStrike" cap="none">
                <a:solidFill>
                  <a:schemeClr val="lt1"/>
                </a:solidFill>
                <a:latin typeface="Arial"/>
                <a:ea typeface="Arial"/>
                <a:cs typeface="Arial"/>
                <a:sym typeface="Arial"/>
              </a:defRPr>
            </a:lvl9pPr>
          </a:lstStyle>
          <a:p>
            <a:endParaRPr/>
          </a:p>
        </p:txBody>
      </p:sp>
      <p:sp>
        <p:nvSpPr>
          <p:cNvPr id="120" name="Google Shape;120;p23"/>
          <p:cNvSpPr txBox="1">
            <a:spLocks noGrp="1"/>
          </p:cNvSpPr>
          <p:nvPr>
            <p:ph type="body" idx="4"/>
          </p:nvPr>
        </p:nvSpPr>
        <p:spPr>
          <a:xfrm>
            <a:off x="4645025" y="1631156"/>
            <a:ext cx="4041900" cy="2963400"/>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accent1"/>
              </a:buClr>
              <a:buSzPts val="2400"/>
              <a:buFont typeface="Noto Sans Symbols"/>
              <a:buChar char="❖"/>
              <a:defRPr sz="2400">
                <a:solidFill>
                  <a:schemeClr val="lt1"/>
                </a:solidFill>
                <a:latin typeface="Arial"/>
                <a:ea typeface="Arial"/>
                <a:cs typeface="Arial"/>
                <a:sym typeface="Arial"/>
              </a:defRPr>
            </a:lvl1pPr>
            <a:lvl2pPr marL="914400" marR="0" lvl="1" indent="-355600" algn="l" rtl="0">
              <a:spcBef>
                <a:spcPts val="400"/>
              </a:spcBef>
              <a:spcAft>
                <a:spcPts val="0"/>
              </a:spcAft>
              <a:buClr>
                <a:schemeClr val="accent1"/>
              </a:buClr>
              <a:buSzPts val="2000"/>
              <a:buFont typeface="Noto Sans Symbols"/>
              <a:buChar char="●"/>
              <a:defRPr sz="2000" b="0" i="0" u="none" strike="noStrike" cap="none">
                <a:solidFill>
                  <a:schemeClr val="lt1"/>
                </a:solidFill>
                <a:latin typeface="Arial"/>
                <a:ea typeface="Arial"/>
                <a:cs typeface="Arial"/>
                <a:sym typeface="Arial"/>
              </a:defRPr>
            </a:lvl2pPr>
            <a:lvl3pPr marL="1371600" marR="0" lvl="2" indent="-342900" algn="l" rtl="0">
              <a:spcBef>
                <a:spcPts val="360"/>
              </a:spcBef>
              <a:spcAft>
                <a:spcPts val="0"/>
              </a:spcAft>
              <a:buClr>
                <a:schemeClr val="accent1"/>
              </a:buClr>
              <a:buSzPts val="1800"/>
              <a:buFont typeface="Arial"/>
              <a:buChar char="•"/>
              <a:defRPr sz="1800" b="0" i="0" u="none" strike="noStrike" cap="none">
                <a:solidFill>
                  <a:schemeClr val="lt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lt1"/>
                </a:solidFill>
                <a:latin typeface="Arial"/>
                <a:ea typeface="Arial"/>
                <a:cs typeface="Arial"/>
                <a:sym typeface="Arial"/>
              </a:defRPr>
            </a:lvl4pPr>
            <a:lvl5pPr marL="2286000" marR="0" lvl="4" indent="-330200" algn="l" rtl="0">
              <a:spcBef>
                <a:spcPts val="320"/>
              </a:spcBef>
              <a:spcAft>
                <a:spcPts val="0"/>
              </a:spcAft>
              <a:buClr>
                <a:schemeClr val="accent1"/>
              </a:buClr>
              <a:buSzPts val="1600"/>
              <a:buFont typeface="Arial"/>
              <a:buChar char="»"/>
              <a:defRPr sz="1600" b="0" i="0" u="none" strike="noStrike" cap="none">
                <a:solidFill>
                  <a:schemeClr val="lt1"/>
                </a:solidFill>
                <a:latin typeface="Arial"/>
                <a:ea typeface="Arial"/>
                <a:cs typeface="Arial"/>
                <a:sym typeface="Arial"/>
              </a:defRPr>
            </a:lvl5pPr>
            <a:lvl6pPr marL="2743200" marR="0" lvl="5" indent="-228600" algn="l" rtl="0">
              <a:spcBef>
                <a:spcPts val="320"/>
              </a:spcBef>
              <a:spcAft>
                <a:spcPts val="0"/>
              </a:spcAft>
              <a:buSzPts val="1400"/>
              <a:buNone/>
              <a:defRPr sz="1600" b="0" i="0" u="none" strike="noStrike" cap="none">
                <a:solidFill>
                  <a:schemeClr val="lt1"/>
                </a:solidFill>
                <a:latin typeface="Arial"/>
                <a:ea typeface="Arial"/>
                <a:cs typeface="Arial"/>
                <a:sym typeface="Arial"/>
              </a:defRPr>
            </a:lvl6pPr>
            <a:lvl7pPr marL="3200400" marR="0" lvl="6" indent="-228600" algn="l" rtl="0">
              <a:spcBef>
                <a:spcPts val="320"/>
              </a:spcBef>
              <a:spcAft>
                <a:spcPts val="0"/>
              </a:spcAft>
              <a:buSzPts val="1400"/>
              <a:buNone/>
              <a:defRPr sz="1600" b="0" i="0" u="none" strike="noStrike" cap="none">
                <a:solidFill>
                  <a:schemeClr val="lt1"/>
                </a:solidFill>
                <a:latin typeface="Arial"/>
                <a:ea typeface="Arial"/>
                <a:cs typeface="Arial"/>
                <a:sym typeface="Arial"/>
              </a:defRPr>
            </a:lvl7pPr>
            <a:lvl8pPr marL="3657600" marR="0" lvl="7" indent="-228600" algn="l" rtl="0">
              <a:spcBef>
                <a:spcPts val="320"/>
              </a:spcBef>
              <a:spcAft>
                <a:spcPts val="0"/>
              </a:spcAft>
              <a:buSzPts val="1400"/>
              <a:buNone/>
              <a:defRPr sz="1600" b="0" i="0" u="none" strike="noStrike" cap="none">
                <a:solidFill>
                  <a:schemeClr val="lt1"/>
                </a:solidFill>
                <a:latin typeface="Arial"/>
                <a:ea typeface="Arial"/>
                <a:cs typeface="Arial"/>
                <a:sym typeface="Arial"/>
              </a:defRPr>
            </a:lvl8pPr>
            <a:lvl9pPr marL="4114800" marR="0" lvl="8" indent="-228600" algn="l" rtl="0">
              <a:spcBef>
                <a:spcPts val="320"/>
              </a:spcBef>
              <a:spcAft>
                <a:spcPts val="0"/>
              </a:spcAft>
              <a:buSzPts val="1400"/>
              <a:buNone/>
              <a:defRPr sz="1600" b="0" i="0" u="none" strike="noStrike" cap="none">
                <a:solidFill>
                  <a:schemeClr val="lt1"/>
                </a:solidFill>
                <a:latin typeface="Arial"/>
                <a:ea typeface="Arial"/>
                <a:cs typeface="Arial"/>
                <a:sym typeface="Arial"/>
              </a:defRPr>
            </a:lvl9pPr>
          </a:lstStyle>
          <a:p>
            <a:endParaRPr/>
          </a:p>
        </p:txBody>
      </p:sp>
      <p:sp>
        <p:nvSpPr>
          <p:cNvPr id="121" name="Google Shape;121;p23"/>
          <p:cNvSpPr txBox="1">
            <a:spLocks noGrp="1"/>
          </p:cNvSpPr>
          <p:nvPr>
            <p:ph type="dt" idx="10"/>
          </p:nvPr>
        </p:nvSpPr>
        <p:spPr>
          <a:xfrm>
            <a:off x="685800" y="4513659"/>
            <a:ext cx="1905000" cy="3429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9pPr>
          </a:lstStyle>
          <a:p>
            <a:endParaRPr/>
          </a:p>
        </p:txBody>
      </p:sp>
      <p:sp>
        <p:nvSpPr>
          <p:cNvPr id="122" name="Google Shape;122;p23"/>
          <p:cNvSpPr txBox="1">
            <a:spLocks noGrp="1"/>
          </p:cNvSpPr>
          <p:nvPr>
            <p:ph type="ftr" idx="11"/>
          </p:nvPr>
        </p:nvSpPr>
        <p:spPr>
          <a:xfrm>
            <a:off x="3124200" y="4513659"/>
            <a:ext cx="2895600" cy="3429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9pPr>
          </a:lstStyle>
          <a:p>
            <a:endParaRPr/>
          </a:p>
        </p:txBody>
      </p:sp>
      <p:sp>
        <p:nvSpPr>
          <p:cNvPr id="123" name="Google Shape;123;p23"/>
          <p:cNvSpPr txBox="1">
            <a:spLocks noGrp="1"/>
          </p:cNvSpPr>
          <p:nvPr>
            <p:ph type="sldNum" idx="12"/>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lvl1pPr marL="0" marR="0" lvl="0"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24"/>
        <p:cNvGrpSpPr/>
        <p:nvPr/>
      </p:nvGrpSpPr>
      <p:grpSpPr>
        <a:xfrm>
          <a:off x="0" y="0"/>
          <a:ext cx="0" cy="0"/>
          <a:chOff x="0" y="0"/>
          <a:chExt cx="0" cy="0"/>
        </a:xfrm>
      </p:grpSpPr>
      <p:sp>
        <p:nvSpPr>
          <p:cNvPr id="125" name="Google Shape;125;p24"/>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t" anchorCtr="0">
            <a:noAutofit/>
          </a:bodyPr>
          <a:lstStyle>
            <a:lvl1pPr marR="0" lvl="0" algn="ctr" rtl="0">
              <a:spcBef>
                <a:spcPts val="0"/>
              </a:spcBef>
              <a:spcAft>
                <a:spcPts val="0"/>
              </a:spcAft>
              <a:buSzPts val="1400"/>
              <a:buNone/>
              <a:defRPr sz="4400" b="0" i="0" u="none" strike="noStrike" cap="none">
                <a:solidFill>
                  <a:schemeClr val="lt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lt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lt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lt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lt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lt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lt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lt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lt2"/>
                </a:solidFill>
                <a:latin typeface="Arial"/>
                <a:ea typeface="Arial"/>
                <a:cs typeface="Arial"/>
                <a:sym typeface="Arial"/>
              </a:defRPr>
            </a:lvl9pPr>
          </a:lstStyle>
          <a:p>
            <a:endParaRPr/>
          </a:p>
        </p:txBody>
      </p:sp>
      <p:sp>
        <p:nvSpPr>
          <p:cNvPr id="126" name="Google Shape;126;p24"/>
          <p:cNvSpPr txBox="1">
            <a:spLocks noGrp="1"/>
          </p:cNvSpPr>
          <p:nvPr>
            <p:ph type="body" idx="1"/>
          </p:nvPr>
        </p:nvSpPr>
        <p:spPr>
          <a:xfrm>
            <a:off x="414338" y="319088"/>
            <a:ext cx="4038600" cy="46350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accent1"/>
              </a:buClr>
              <a:buSzPts val="2800"/>
              <a:buFont typeface="Noto Sans Symbols"/>
              <a:buChar char="❖"/>
              <a:defRPr sz="2800">
                <a:solidFill>
                  <a:schemeClr val="lt1"/>
                </a:solidFill>
                <a:latin typeface="Arial"/>
                <a:ea typeface="Arial"/>
                <a:cs typeface="Arial"/>
                <a:sym typeface="Arial"/>
              </a:defRPr>
            </a:lvl1pPr>
            <a:lvl2pPr marL="914400" marR="0" lvl="1" indent="-381000" algn="l" rtl="0">
              <a:spcBef>
                <a:spcPts val="480"/>
              </a:spcBef>
              <a:spcAft>
                <a:spcPts val="0"/>
              </a:spcAft>
              <a:buClr>
                <a:schemeClr val="accent1"/>
              </a:buClr>
              <a:buSzPts val="2400"/>
              <a:buFont typeface="Noto Sans Symbols"/>
              <a:buChar char="●"/>
              <a:defRPr sz="2400" b="0" i="0" u="none" strike="noStrike" cap="none">
                <a:solidFill>
                  <a:schemeClr val="lt1"/>
                </a:solidFill>
                <a:latin typeface="Arial"/>
                <a:ea typeface="Arial"/>
                <a:cs typeface="Arial"/>
                <a:sym typeface="Arial"/>
              </a:defRPr>
            </a:lvl2pPr>
            <a:lvl3pPr marL="1371600" marR="0" lvl="2" indent="-355600" algn="l" rtl="0">
              <a:spcBef>
                <a:spcPts val="400"/>
              </a:spcBef>
              <a:spcAft>
                <a:spcPts val="0"/>
              </a:spcAft>
              <a:buClr>
                <a:schemeClr val="accent1"/>
              </a:buClr>
              <a:buSzPts val="2000"/>
              <a:buFont typeface="Arial"/>
              <a:buChar char="•"/>
              <a:defRPr sz="2000" b="0" i="0" u="none" strike="noStrike" cap="none">
                <a:solidFill>
                  <a:schemeClr val="lt1"/>
                </a:solidFill>
                <a:latin typeface="Arial"/>
                <a:ea typeface="Arial"/>
                <a:cs typeface="Arial"/>
                <a:sym typeface="Arial"/>
              </a:defRPr>
            </a:lvl3pPr>
            <a:lvl4pPr marL="1828800" marR="0" lvl="3" indent="-342900" algn="l" rtl="0">
              <a:spcBef>
                <a:spcPts val="360"/>
              </a:spcBef>
              <a:spcAft>
                <a:spcPts val="0"/>
              </a:spcAft>
              <a:buClr>
                <a:schemeClr val="accent1"/>
              </a:buClr>
              <a:buSzPts val="1800"/>
              <a:buFont typeface="Arial"/>
              <a:buChar char="–"/>
              <a:defRPr sz="1800" b="0" i="0" u="none" strike="noStrike" cap="none">
                <a:solidFill>
                  <a:schemeClr val="lt1"/>
                </a:solidFill>
                <a:latin typeface="Arial"/>
                <a:ea typeface="Arial"/>
                <a:cs typeface="Arial"/>
                <a:sym typeface="Arial"/>
              </a:defRPr>
            </a:lvl4pPr>
            <a:lvl5pPr marL="2286000" marR="0" lvl="4" indent="-342900" algn="l" rtl="0">
              <a:spcBef>
                <a:spcPts val="360"/>
              </a:spcBef>
              <a:spcAft>
                <a:spcPts val="0"/>
              </a:spcAft>
              <a:buClr>
                <a:schemeClr val="accent1"/>
              </a:buClr>
              <a:buSzPts val="1800"/>
              <a:buFont typeface="Arial"/>
              <a:buChar char="»"/>
              <a:defRPr sz="1800" b="0" i="0" u="none" strike="noStrike" cap="none">
                <a:solidFill>
                  <a:schemeClr val="lt1"/>
                </a:solidFill>
                <a:latin typeface="Arial"/>
                <a:ea typeface="Arial"/>
                <a:cs typeface="Arial"/>
                <a:sym typeface="Arial"/>
              </a:defRPr>
            </a:lvl5pPr>
            <a:lvl6pPr marL="2743200" marR="0" lvl="5" indent="-228600" algn="l" rtl="0">
              <a:spcBef>
                <a:spcPts val="360"/>
              </a:spcBef>
              <a:spcAft>
                <a:spcPts val="0"/>
              </a:spcAft>
              <a:buSzPts val="1400"/>
              <a:buNone/>
              <a:defRPr sz="1800" b="0" i="0" u="none" strike="noStrike" cap="none">
                <a:solidFill>
                  <a:schemeClr val="lt1"/>
                </a:solidFill>
                <a:latin typeface="Arial"/>
                <a:ea typeface="Arial"/>
                <a:cs typeface="Arial"/>
                <a:sym typeface="Arial"/>
              </a:defRPr>
            </a:lvl6pPr>
            <a:lvl7pPr marL="3200400" marR="0" lvl="6" indent="-228600" algn="l" rtl="0">
              <a:spcBef>
                <a:spcPts val="360"/>
              </a:spcBef>
              <a:spcAft>
                <a:spcPts val="0"/>
              </a:spcAft>
              <a:buSzPts val="1400"/>
              <a:buNone/>
              <a:defRPr sz="1800" b="0" i="0" u="none" strike="noStrike" cap="none">
                <a:solidFill>
                  <a:schemeClr val="lt1"/>
                </a:solidFill>
                <a:latin typeface="Arial"/>
                <a:ea typeface="Arial"/>
                <a:cs typeface="Arial"/>
                <a:sym typeface="Arial"/>
              </a:defRPr>
            </a:lvl7pPr>
            <a:lvl8pPr marL="3657600" marR="0" lvl="7" indent="-228600" algn="l" rtl="0">
              <a:spcBef>
                <a:spcPts val="360"/>
              </a:spcBef>
              <a:spcAft>
                <a:spcPts val="0"/>
              </a:spcAft>
              <a:buSzPts val="1400"/>
              <a:buNone/>
              <a:defRPr sz="1800" b="0" i="0" u="none" strike="noStrike" cap="none">
                <a:solidFill>
                  <a:schemeClr val="lt1"/>
                </a:solidFill>
                <a:latin typeface="Arial"/>
                <a:ea typeface="Arial"/>
                <a:cs typeface="Arial"/>
                <a:sym typeface="Arial"/>
              </a:defRPr>
            </a:lvl8pPr>
            <a:lvl9pPr marL="4114800" marR="0" lvl="8" indent="-228600" algn="l" rtl="0">
              <a:spcBef>
                <a:spcPts val="36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27" name="Google Shape;127;p24"/>
          <p:cNvSpPr txBox="1">
            <a:spLocks noGrp="1"/>
          </p:cNvSpPr>
          <p:nvPr>
            <p:ph type="body" idx="2"/>
          </p:nvPr>
        </p:nvSpPr>
        <p:spPr>
          <a:xfrm>
            <a:off x="4605338" y="319088"/>
            <a:ext cx="4038600" cy="46350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accent1"/>
              </a:buClr>
              <a:buSzPts val="2800"/>
              <a:buFont typeface="Noto Sans Symbols"/>
              <a:buChar char="❖"/>
              <a:defRPr sz="2800">
                <a:solidFill>
                  <a:schemeClr val="lt1"/>
                </a:solidFill>
                <a:latin typeface="Arial"/>
                <a:ea typeface="Arial"/>
                <a:cs typeface="Arial"/>
                <a:sym typeface="Arial"/>
              </a:defRPr>
            </a:lvl1pPr>
            <a:lvl2pPr marL="914400" marR="0" lvl="1" indent="-381000" algn="l" rtl="0">
              <a:spcBef>
                <a:spcPts val="480"/>
              </a:spcBef>
              <a:spcAft>
                <a:spcPts val="0"/>
              </a:spcAft>
              <a:buClr>
                <a:schemeClr val="accent1"/>
              </a:buClr>
              <a:buSzPts val="2400"/>
              <a:buFont typeface="Noto Sans Symbols"/>
              <a:buChar char="●"/>
              <a:defRPr sz="2400" b="0" i="0" u="none" strike="noStrike" cap="none">
                <a:solidFill>
                  <a:schemeClr val="lt1"/>
                </a:solidFill>
                <a:latin typeface="Arial"/>
                <a:ea typeface="Arial"/>
                <a:cs typeface="Arial"/>
                <a:sym typeface="Arial"/>
              </a:defRPr>
            </a:lvl2pPr>
            <a:lvl3pPr marL="1371600" marR="0" lvl="2" indent="-355600" algn="l" rtl="0">
              <a:spcBef>
                <a:spcPts val="400"/>
              </a:spcBef>
              <a:spcAft>
                <a:spcPts val="0"/>
              </a:spcAft>
              <a:buClr>
                <a:schemeClr val="accent1"/>
              </a:buClr>
              <a:buSzPts val="2000"/>
              <a:buFont typeface="Arial"/>
              <a:buChar char="•"/>
              <a:defRPr sz="2000" b="0" i="0" u="none" strike="noStrike" cap="none">
                <a:solidFill>
                  <a:schemeClr val="lt1"/>
                </a:solidFill>
                <a:latin typeface="Arial"/>
                <a:ea typeface="Arial"/>
                <a:cs typeface="Arial"/>
                <a:sym typeface="Arial"/>
              </a:defRPr>
            </a:lvl3pPr>
            <a:lvl4pPr marL="1828800" marR="0" lvl="3" indent="-342900" algn="l" rtl="0">
              <a:spcBef>
                <a:spcPts val="360"/>
              </a:spcBef>
              <a:spcAft>
                <a:spcPts val="0"/>
              </a:spcAft>
              <a:buClr>
                <a:schemeClr val="accent1"/>
              </a:buClr>
              <a:buSzPts val="1800"/>
              <a:buFont typeface="Arial"/>
              <a:buChar char="–"/>
              <a:defRPr sz="1800" b="0" i="0" u="none" strike="noStrike" cap="none">
                <a:solidFill>
                  <a:schemeClr val="lt1"/>
                </a:solidFill>
                <a:latin typeface="Arial"/>
                <a:ea typeface="Arial"/>
                <a:cs typeface="Arial"/>
                <a:sym typeface="Arial"/>
              </a:defRPr>
            </a:lvl4pPr>
            <a:lvl5pPr marL="2286000" marR="0" lvl="4" indent="-342900" algn="l" rtl="0">
              <a:spcBef>
                <a:spcPts val="360"/>
              </a:spcBef>
              <a:spcAft>
                <a:spcPts val="0"/>
              </a:spcAft>
              <a:buClr>
                <a:schemeClr val="accent1"/>
              </a:buClr>
              <a:buSzPts val="1800"/>
              <a:buFont typeface="Arial"/>
              <a:buChar char="»"/>
              <a:defRPr sz="1800" b="0" i="0" u="none" strike="noStrike" cap="none">
                <a:solidFill>
                  <a:schemeClr val="lt1"/>
                </a:solidFill>
                <a:latin typeface="Arial"/>
                <a:ea typeface="Arial"/>
                <a:cs typeface="Arial"/>
                <a:sym typeface="Arial"/>
              </a:defRPr>
            </a:lvl5pPr>
            <a:lvl6pPr marL="2743200" marR="0" lvl="5" indent="-228600" algn="l" rtl="0">
              <a:spcBef>
                <a:spcPts val="360"/>
              </a:spcBef>
              <a:spcAft>
                <a:spcPts val="0"/>
              </a:spcAft>
              <a:buSzPts val="1400"/>
              <a:buNone/>
              <a:defRPr sz="1800" b="0" i="0" u="none" strike="noStrike" cap="none">
                <a:solidFill>
                  <a:schemeClr val="lt1"/>
                </a:solidFill>
                <a:latin typeface="Arial"/>
                <a:ea typeface="Arial"/>
                <a:cs typeface="Arial"/>
                <a:sym typeface="Arial"/>
              </a:defRPr>
            </a:lvl6pPr>
            <a:lvl7pPr marL="3200400" marR="0" lvl="6" indent="-228600" algn="l" rtl="0">
              <a:spcBef>
                <a:spcPts val="360"/>
              </a:spcBef>
              <a:spcAft>
                <a:spcPts val="0"/>
              </a:spcAft>
              <a:buSzPts val="1400"/>
              <a:buNone/>
              <a:defRPr sz="1800" b="0" i="0" u="none" strike="noStrike" cap="none">
                <a:solidFill>
                  <a:schemeClr val="lt1"/>
                </a:solidFill>
                <a:latin typeface="Arial"/>
                <a:ea typeface="Arial"/>
                <a:cs typeface="Arial"/>
                <a:sym typeface="Arial"/>
              </a:defRPr>
            </a:lvl7pPr>
            <a:lvl8pPr marL="3657600" marR="0" lvl="7" indent="-228600" algn="l" rtl="0">
              <a:spcBef>
                <a:spcPts val="360"/>
              </a:spcBef>
              <a:spcAft>
                <a:spcPts val="0"/>
              </a:spcAft>
              <a:buSzPts val="1400"/>
              <a:buNone/>
              <a:defRPr sz="1800" b="0" i="0" u="none" strike="noStrike" cap="none">
                <a:solidFill>
                  <a:schemeClr val="lt1"/>
                </a:solidFill>
                <a:latin typeface="Arial"/>
                <a:ea typeface="Arial"/>
                <a:cs typeface="Arial"/>
                <a:sym typeface="Arial"/>
              </a:defRPr>
            </a:lvl8pPr>
            <a:lvl9pPr marL="4114800" marR="0" lvl="8" indent="-228600" algn="l" rtl="0">
              <a:spcBef>
                <a:spcPts val="36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28" name="Google Shape;128;p24"/>
          <p:cNvSpPr txBox="1">
            <a:spLocks noGrp="1"/>
          </p:cNvSpPr>
          <p:nvPr>
            <p:ph type="dt" idx="10"/>
          </p:nvPr>
        </p:nvSpPr>
        <p:spPr>
          <a:xfrm>
            <a:off x="685800" y="4513659"/>
            <a:ext cx="1905000" cy="3429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9pPr>
          </a:lstStyle>
          <a:p>
            <a:endParaRPr/>
          </a:p>
        </p:txBody>
      </p:sp>
      <p:sp>
        <p:nvSpPr>
          <p:cNvPr id="129" name="Google Shape;129;p24"/>
          <p:cNvSpPr txBox="1">
            <a:spLocks noGrp="1"/>
          </p:cNvSpPr>
          <p:nvPr>
            <p:ph type="ftr" idx="11"/>
          </p:nvPr>
        </p:nvSpPr>
        <p:spPr>
          <a:xfrm>
            <a:off x="3124200" y="4513659"/>
            <a:ext cx="2895600" cy="3429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9pPr>
          </a:lstStyle>
          <a:p>
            <a:endParaRPr/>
          </a:p>
        </p:txBody>
      </p:sp>
      <p:sp>
        <p:nvSpPr>
          <p:cNvPr id="130" name="Google Shape;130;p24"/>
          <p:cNvSpPr txBox="1">
            <a:spLocks noGrp="1"/>
          </p:cNvSpPr>
          <p:nvPr>
            <p:ph type="sldNum" idx="12"/>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lvl1pPr marL="0" marR="0" lvl="0"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1"/>
        <p:cNvGrpSpPr/>
        <p:nvPr/>
      </p:nvGrpSpPr>
      <p:grpSpPr>
        <a:xfrm>
          <a:off x="0" y="0"/>
          <a:ext cx="0" cy="0"/>
          <a:chOff x="0" y="0"/>
          <a:chExt cx="0" cy="0"/>
        </a:xfrm>
      </p:grpSpPr>
      <p:sp>
        <p:nvSpPr>
          <p:cNvPr id="132" name="Google Shape;132;p25"/>
          <p:cNvSpPr txBox="1">
            <a:spLocks noGrp="1"/>
          </p:cNvSpPr>
          <p:nvPr>
            <p:ph type="title"/>
          </p:nvPr>
        </p:nvSpPr>
        <p:spPr>
          <a:xfrm>
            <a:off x="722313" y="3305175"/>
            <a:ext cx="7772400" cy="1021500"/>
          </a:xfrm>
          <a:prstGeom prst="rect">
            <a:avLst/>
          </a:prstGeom>
          <a:noFill/>
          <a:ln>
            <a:noFill/>
          </a:ln>
        </p:spPr>
        <p:txBody>
          <a:bodyPr spcFirstLastPara="1" wrap="square" lIns="91425" tIns="91425" rIns="91425" bIns="91425" anchor="t" anchorCtr="0">
            <a:noAutofit/>
          </a:bodyPr>
          <a:lstStyle>
            <a:lvl1pPr marR="0" lvl="0" algn="l" rtl="0">
              <a:spcBef>
                <a:spcPts val="0"/>
              </a:spcBef>
              <a:spcAft>
                <a:spcPts val="0"/>
              </a:spcAft>
              <a:buSzPts val="1400"/>
              <a:buNone/>
              <a:defRPr sz="4000" b="1" i="0" u="none" strike="noStrike" cap="none">
                <a:solidFill>
                  <a:schemeClr val="lt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lt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lt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lt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lt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lt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lt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lt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lt2"/>
                </a:solidFill>
                <a:latin typeface="Arial"/>
                <a:ea typeface="Arial"/>
                <a:cs typeface="Arial"/>
                <a:sym typeface="Arial"/>
              </a:defRPr>
            </a:lvl9pPr>
          </a:lstStyle>
          <a:p>
            <a:endParaRPr/>
          </a:p>
        </p:txBody>
      </p:sp>
      <p:sp>
        <p:nvSpPr>
          <p:cNvPr id="133" name="Google Shape;133;p25"/>
          <p:cNvSpPr txBox="1">
            <a:spLocks noGrp="1"/>
          </p:cNvSpPr>
          <p:nvPr>
            <p:ph type="body" idx="1"/>
          </p:nvPr>
        </p:nvSpPr>
        <p:spPr>
          <a:xfrm>
            <a:off x="722313" y="2180035"/>
            <a:ext cx="7772400" cy="1125300"/>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accent1"/>
              </a:buClr>
              <a:buSzPts val="2000"/>
              <a:buFont typeface="Noto Sans Symbols"/>
              <a:buNone/>
              <a:defRPr sz="2000">
                <a:solidFill>
                  <a:schemeClr val="lt1"/>
                </a:solidFill>
                <a:latin typeface="Arial"/>
                <a:ea typeface="Arial"/>
                <a:cs typeface="Arial"/>
                <a:sym typeface="Arial"/>
              </a:defRPr>
            </a:lvl1pPr>
            <a:lvl2pPr marL="914400" marR="0" lvl="1" indent="-228600" algn="l" rtl="0">
              <a:spcBef>
                <a:spcPts val="360"/>
              </a:spcBef>
              <a:spcAft>
                <a:spcPts val="0"/>
              </a:spcAft>
              <a:buClr>
                <a:schemeClr val="accent1"/>
              </a:buClr>
              <a:buSzPts val="1800"/>
              <a:buFont typeface="Noto Sans Symbols"/>
              <a:buNone/>
              <a:defRPr sz="1800" b="0" i="0" u="none" strike="noStrike" cap="none">
                <a:solidFill>
                  <a:schemeClr val="lt1"/>
                </a:solidFill>
                <a:latin typeface="Arial"/>
                <a:ea typeface="Arial"/>
                <a:cs typeface="Arial"/>
                <a:sym typeface="Arial"/>
              </a:defRPr>
            </a:lvl2pPr>
            <a:lvl3pPr marL="1371600" marR="0" lvl="2" indent="-228600" algn="l" rtl="0">
              <a:spcBef>
                <a:spcPts val="320"/>
              </a:spcBef>
              <a:spcAft>
                <a:spcPts val="0"/>
              </a:spcAft>
              <a:buClr>
                <a:schemeClr val="accen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4pPr>
            <a:lvl5pPr marL="2286000" marR="0" lvl="4"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5pPr>
            <a:lvl6pPr marL="2743200" marR="0" lvl="5"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6pPr>
            <a:lvl7pPr marL="3200400" marR="0" lvl="6"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7pPr>
            <a:lvl8pPr marL="3657600" marR="0" lvl="7"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8pPr>
            <a:lvl9pPr marL="4114800" marR="0" lvl="8"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9pPr>
          </a:lstStyle>
          <a:p>
            <a:endParaRPr/>
          </a:p>
        </p:txBody>
      </p:sp>
      <p:sp>
        <p:nvSpPr>
          <p:cNvPr id="134" name="Google Shape;134;p25"/>
          <p:cNvSpPr txBox="1">
            <a:spLocks noGrp="1"/>
          </p:cNvSpPr>
          <p:nvPr>
            <p:ph type="dt" idx="10"/>
          </p:nvPr>
        </p:nvSpPr>
        <p:spPr>
          <a:xfrm>
            <a:off x="685800" y="4513659"/>
            <a:ext cx="1905000" cy="3429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9pPr>
          </a:lstStyle>
          <a:p>
            <a:endParaRPr/>
          </a:p>
        </p:txBody>
      </p:sp>
      <p:sp>
        <p:nvSpPr>
          <p:cNvPr id="135" name="Google Shape;135;p25"/>
          <p:cNvSpPr txBox="1">
            <a:spLocks noGrp="1"/>
          </p:cNvSpPr>
          <p:nvPr>
            <p:ph type="ftr" idx="11"/>
          </p:nvPr>
        </p:nvSpPr>
        <p:spPr>
          <a:xfrm>
            <a:off x="3124200" y="4513659"/>
            <a:ext cx="2895600" cy="3429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9pPr>
          </a:lstStyle>
          <a:p>
            <a:endParaRPr/>
          </a:p>
        </p:txBody>
      </p:sp>
      <p:sp>
        <p:nvSpPr>
          <p:cNvPr id="136" name="Google Shape;136;p25"/>
          <p:cNvSpPr txBox="1">
            <a:spLocks noGrp="1"/>
          </p:cNvSpPr>
          <p:nvPr>
            <p:ph type="sldNum" idx="12"/>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lvl1pPr marL="0" marR="0" lvl="0"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jp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body" idx="1"/>
          </p:nvPr>
        </p:nvSpPr>
        <p:spPr>
          <a:xfrm>
            <a:off x="414337" y="319088"/>
            <a:ext cx="8229600" cy="46350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accent1"/>
              </a:buClr>
              <a:buSzPts val="3200"/>
              <a:buFont typeface="Noto Sans Symbols"/>
              <a:buChar char="❖"/>
              <a:defRPr sz="3200" b="0"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accent1"/>
              </a:buClr>
              <a:buSzPts val="2800"/>
              <a:buFont typeface="Noto Sans Symbols"/>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accen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accen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accent1"/>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6pPr>
            <a:lvl7pPr marL="3200400" marR="0" lvl="6"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7pPr>
            <a:lvl8pPr marL="3657600" marR="0" lvl="7"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8pPr>
            <a:lvl9pPr marL="4114800" marR="0" lvl="8" indent="-228600" algn="l" rtl="0">
              <a:spcBef>
                <a:spcPts val="400"/>
              </a:spcBef>
              <a:spcAft>
                <a:spcPts val="0"/>
              </a:spcAft>
              <a:buSzPts val="1400"/>
              <a:buNone/>
              <a:defRPr sz="2000" b="0" i="0" u="none" strike="noStrike" cap="none">
                <a:solidFill>
                  <a:schemeClr val="lt1"/>
                </a:solidFill>
                <a:latin typeface="Arial"/>
                <a:ea typeface="Arial"/>
                <a:cs typeface="Arial"/>
                <a:sym typeface="Arial"/>
              </a:defRPr>
            </a:lvl9pPr>
          </a:lstStyle>
          <a:p>
            <a:endParaRPr/>
          </a:p>
        </p:txBody>
      </p:sp>
      <p:sp>
        <p:nvSpPr>
          <p:cNvPr id="52" name="Google Shape;52;p13"/>
          <p:cNvSpPr txBox="1">
            <a:spLocks noGrp="1"/>
          </p:cNvSpPr>
          <p:nvPr>
            <p:ph type="dt" idx="10"/>
          </p:nvPr>
        </p:nvSpPr>
        <p:spPr>
          <a:xfrm>
            <a:off x="685800" y="4513659"/>
            <a:ext cx="1905000" cy="3429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9pPr>
          </a:lstStyle>
          <a:p>
            <a:endParaRPr/>
          </a:p>
        </p:txBody>
      </p:sp>
      <p:sp>
        <p:nvSpPr>
          <p:cNvPr id="53" name="Google Shape;53;p13"/>
          <p:cNvSpPr txBox="1">
            <a:spLocks noGrp="1"/>
          </p:cNvSpPr>
          <p:nvPr>
            <p:ph type="ftr" idx="11"/>
          </p:nvPr>
        </p:nvSpPr>
        <p:spPr>
          <a:xfrm>
            <a:off x="3124200" y="4513659"/>
            <a:ext cx="2895600" cy="3429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3400" b="0" i="0" u="none" strike="noStrike" cap="none">
                <a:solidFill>
                  <a:schemeClr val="lt1"/>
                </a:solidFill>
                <a:latin typeface="Arial"/>
                <a:ea typeface="Arial"/>
                <a:cs typeface="Arial"/>
                <a:sym typeface="Arial"/>
              </a:defRPr>
            </a:lvl9pPr>
          </a:lstStyle>
          <a:p>
            <a:endParaRPr/>
          </a:p>
        </p:txBody>
      </p:sp>
      <p:sp>
        <p:nvSpPr>
          <p:cNvPr id="54" name="Google Shape;54;p13"/>
          <p:cNvSpPr txBox="1">
            <a:spLocks noGrp="1"/>
          </p:cNvSpPr>
          <p:nvPr>
            <p:ph type="sldNum" idx="12"/>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lvl1pPr marL="0" marR="0" lvl="0"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solidFill>
                <a:srgbClr val="000000"/>
              </a:solidFill>
            </a:endParaRPr>
          </a:p>
        </p:txBody>
      </p:sp>
      <p:pic>
        <p:nvPicPr>
          <p:cNvPr id="55" name="Google Shape;55;p13" descr="Sirate-Qidassie v3[Converted]"/>
          <p:cNvPicPr preferRelativeResize="0"/>
          <p:nvPr/>
        </p:nvPicPr>
        <p:blipFill rotWithShape="1">
          <a:blip r:embed="rId14">
            <a:alphaModFix/>
          </a:blip>
          <a:srcRect/>
          <a:stretch/>
        </p:blipFill>
        <p:spPr>
          <a:xfrm>
            <a:off x="15875" y="-7144"/>
            <a:ext cx="9193213" cy="260747"/>
          </a:xfrm>
          <a:prstGeom prst="rect">
            <a:avLst/>
          </a:prstGeom>
          <a:noFill/>
          <a:ln>
            <a:noFill/>
          </a:ln>
        </p:spPr>
      </p:pic>
      <p:pic>
        <p:nvPicPr>
          <p:cNvPr id="56" name="Google Shape;56;p13" descr="Sirate-Qidassie v3[Converted]"/>
          <p:cNvPicPr preferRelativeResize="0"/>
          <p:nvPr/>
        </p:nvPicPr>
        <p:blipFill rotWithShape="1">
          <a:blip r:embed="rId14">
            <a:alphaModFix/>
          </a:blip>
          <a:srcRect/>
          <a:stretch/>
        </p:blipFill>
        <p:spPr>
          <a:xfrm>
            <a:off x="1587" y="4939903"/>
            <a:ext cx="9193213" cy="260746"/>
          </a:xfrm>
          <a:prstGeom prst="rect">
            <a:avLst/>
          </a:prstGeom>
          <a:noFill/>
          <a:ln>
            <a:noFill/>
          </a:ln>
        </p:spPr>
      </p:pic>
      <p:pic>
        <p:nvPicPr>
          <p:cNvPr id="57" name="Google Shape;57;p13" descr="Sirate-Qidassie v3[Converted]"/>
          <p:cNvPicPr preferRelativeResize="0"/>
          <p:nvPr/>
        </p:nvPicPr>
        <p:blipFill rotWithShape="1">
          <a:blip r:embed="rId15">
            <a:alphaModFix/>
          </a:blip>
          <a:srcRect/>
          <a:stretch/>
        </p:blipFill>
        <p:spPr>
          <a:xfrm>
            <a:off x="0" y="241697"/>
            <a:ext cx="347662" cy="4901803"/>
          </a:xfrm>
          <a:prstGeom prst="rect">
            <a:avLst/>
          </a:prstGeom>
          <a:noFill/>
          <a:ln>
            <a:noFill/>
          </a:ln>
        </p:spPr>
      </p:pic>
      <p:pic>
        <p:nvPicPr>
          <p:cNvPr id="58" name="Google Shape;58;p13" descr="Sirate-Qidassie v3[Converted]"/>
          <p:cNvPicPr preferRelativeResize="0"/>
          <p:nvPr/>
        </p:nvPicPr>
        <p:blipFill rotWithShape="1">
          <a:blip r:embed="rId15">
            <a:alphaModFix/>
          </a:blip>
          <a:srcRect/>
          <a:stretch/>
        </p:blipFill>
        <p:spPr>
          <a:xfrm>
            <a:off x="8867775" y="241697"/>
            <a:ext cx="347662" cy="490180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transition spd="med">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6"/>
          <p:cNvSpPr txBox="1"/>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lt1"/>
              </a:buClr>
              <a:buSzPts val="1400"/>
              <a:buFont typeface="Arial"/>
              <a:buNone/>
            </a:pPr>
            <a:fld id="{00000000-1234-1234-1234-123412341234}" type="slidenum">
              <a:rPr lang="en" sz="1400" b="0" i="0" u="none" strike="noStrike" cap="none">
                <a:solidFill>
                  <a:schemeClr val="lt1"/>
                </a:solidFill>
                <a:latin typeface="Arial"/>
                <a:ea typeface="Arial"/>
                <a:cs typeface="Arial"/>
                <a:sym typeface="Arial"/>
              </a:rPr>
              <a:t>1</a:t>
            </a:fld>
            <a:endParaRPr/>
          </a:p>
        </p:txBody>
      </p:sp>
      <p:sp>
        <p:nvSpPr>
          <p:cNvPr id="142" name="Google Shape;142;p26"/>
          <p:cNvSpPr txBox="1">
            <a:spLocks noGrp="1"/>
          </p:cNvSpPr>
          <p:nvPr>
            <p:ph type="body" idx="1"/>
          </p:nvPr>
        </p:nvSpPr>
        <p:spPr>
          <a:xfrm>
            <a:off x="677850" y="-1081125"/>
            <a:ext cx="4142400" cy="4635000"/>
          </a:xfrm>
          <a:prstGeom prst="rect">
            <a:avLst/>
          </a:prstGeom>
          <a:noFill/>
          <a:ln>
            <a:noFill/>
          </a:ln>
        </p:spPr>
        <p:txBody>
          <a:bodyPr spcFirstLastPara="1" wrap="square" lIns="92075" tIns="46025" rIns="92075" bIns="46025" anchor="t" anchorCtr="0">
            <a:noAutofit/>
          </a:bodyPr>
          <a:lstStyle/>
          <a:p>
            <a:pPr marL="465137" marR="0" lvl="0" indent="-249237" algn="l" rtl="0">
              <a:lnSpc>
                <a:spcPct val="100000"/>
              </a:lnSpc>
              <a:spcBef>
                <a:spcPts val="0"/>
              </a:spcBef>
              <a:spcAft>
                <a:spcPts val="0"/>
              </a:spcAft>
              <a:buClr>
                <a:srgbClr val="33CC33"/>
              </a:buClr>
              <a:buSzPts val="3400"/>
              <a:buFont typeface="Noto Sans Symbols"/>
              <a:buNone/>
            </a:pPr>
            <a:endParaRPr sz="4800" b="0" i="0" u="sng">
              <a:solidFill>
                <a:schemeClr val="lt2"/>
              </a:solidFill>
              <a:latin typeface="Arial"/>
              <a:ea typeface="Arial"/>
              <a:cs typeface="Arial"/>
              <a:sym typeface="Arial"/>
            </a:endParaRPr>
          </a:p>
          <a:p>
            <a:pPr marL="465137" marR="0" lvl="0" indent="-249237" algn="l" rtl="0">
              <a:lnSpc>
                <a:spcPct val="100000"/>
              </a:lnSpc>
              <a:spcBef>
                <a:spcPts val="680"/>
              </a:spcBef>
              <a:spcAft>
                <a:spcPts val="0"/>
              </a:spcAft>
              <a:buClr>
                <a:srgbClr val="33CC33"/>
              </a:buClr>
              <a:buSzPts val="3400"/>
              <a:buFont typeface="Noto Sans Symbols"/>
              <a:buNone/>
            </a:pPr>
            <a:endParaRPr sz="4800" b="0" i="0" u="sng">
              <a:solidFill>
                <a:schemeClr val="lt2"/>
              </a:solidFill>
              <a:latin typeface="Arial"/>
              <a:ea typeface="Arial"/>
              <a:cs typeface="Arial"/>
              <a:sym typeface="Arial"/>
            </a:endParaRPr>
          </a:p>
          <a:p>
            <a:pPr marL="465137" marR="0" lvl="0" indent="-249237" algn="l" rtl="0">
              <a:lnSpc>
                <a:spcPct val="100000"/>
              </a:lnSpc>
              <a:spcBef>
                <a:spcPts val="680"/>
              </a:spcBef>
              <a:spcAft>
                <a:spcPts val="0"/>
              </a:spcAft>
              <a:buClr>
                <a:srgbClr val="33CC33"/>
              </a:buClr>
              <a:buSzPts val="3400"/>
              <a:buFont typeface="Noto Sans Symbols"/>
              <a:buNone/>
            </a:pPr>
            <a:endParaRPr sz="4800" b="0" i="0" u="sng">
              <a:solidFill>
                <a:schemeClr val="lt2"/>
              </a:solidFill>
              <a:latin typeface="Arial"/>
              <a:ea typeface="Arial"/>
              <a:cs typeface="Arial"/>
              <a:sym typeface="Arial"/>
            </a:endParaRPr>
          </a:p>
          <a:p>
            <a:pPr marL="465137" marR="0" lvl="0" indent="-554037" algn="l" rtl="0">
              <a:lnSpc>
                <a:spcPct val="100000"/>
              </a:lnSpc>
              <a:spcBef>
                <a:spcPts val="680"/>
              </a:spcBef>
              <a:spcAft>
                <a:spcPts val="0"/>
              </a:spcAft>
              <a:buClr>
                <a:srgbClr val="33CC33"/>
              </a:buClr>
              <a:buSzPts val="4800"/>
              <a:buChar char="❖"/>
            </a:pPr>
            <a:r>
              <a:rPr lang="en" sz="4800" u="sng">
                <a:solidFill>
                  <a:schemeClr val="lt2"/>
                </a:solidFill>
              </a:rPr>
              <a:t>ካህን</a:t>
            </a:r>
            <a:r>
              <a:rPr lang="en" sz="4800">
                <a:solidFill>
                  <a:schemeClr val="lt2"/>
                </a:solidFill>
              </a:rPr>
              <a:t>፡ </a:t>
            </a:r>
            <a:r>
              <a:rPr lang="en" sz="4800" b="0" i="0" u="none">
                <a:solidFill>
                  <a:srgbClr val="FFFF00"/>
                </a:solidFill>
                <a:latin typeface="Arial"/>
                <a:ea typeface="Arial"/>
                <a:cs typeface="Arial"/>
                <a:sym typeface="Arial"/>
              </a:rPr>
              <a:t>ቅዱስ። </a:t>
            </a:r>
            <a:endParaRPr sz="4800" b="0" i="0" u="none">
              <a:solidFill>
                <a:schemeClr val="lt2"/>
              </a:solidFill>
              <a:latin typeface="Arial"/>
              <a:ea typeface="Arial"/>
              <a:cs typeface="Arial"/>
              <a:sym typeface="Arial"/>
            </a:endParaRPr>
          </a:p>
          <a:p>
            <a:pPr marL="0" marR="0" lvl="0" indent="0" algn="l" rtl="0">
              <a:lnSpc>
                <a:spcPct val="100000"/>
              </a:lnSpc>
              <a:spcBef>
                <a:spcPts val="680"/>
              </a:spcBef>
              <a:spcAft>
                <a:spcPts val="0"/>
              </a:spcAft>
              <a:buNone/>
            </a:pPr>
            <a:endParaRPr sz="4800">
              <a:solidFill>
                <a:schemeClr val="lt2"/>
              </a:solidFill>
            </a:endParaRPr>
          </a:p>
          <a:p>
            <a:pPr marL="465137" marR="0" lvl="0" indent="-566737" algn="l" rtl="0">
              <a:lnSpc>
                <a:spcPct val="100000"/>
              </a:lnSpc>
              <a:spcBef>
                <a:spcPts val="640"/>
              </a:spcBef>
              <a:spcAft>
                <a:spcPts val="0"/>
              </a:spcAft>
              <a:buClr>
                <a:srgbClr val="FFFF66"/>
              </a:buClr>
              <a:buSzPts val="4800"/>
              <a:buChar char="❖"/>
            </a:pPr>
            <a:r>
              <a:rPr lang="en" sz="4800" b="0" i="0" u="none">
                <a:solidFill>
                  <a:srgbClr val="FFFFFF"/>
                </a:solidFill>
                <a:latin typeface="Arial"/>
                <a:ea typeface="Arial"/>
                <a:cs typeface="Arial"/>
                <a:sym typeface="Arial"/>
              </a:rPr>
              <a:t>ቅዱስ።</a:t>
            </a:r>
            <a:r>
              <a:rPr lang="en" sz="4800" b="0" i="0" u="none">
                <a:solidFill>
                  <a:srgbClr val="00FF00"/>
                </a:solidFill>
                <a:latin typeface="Arial"/>
                <a:ea typeface="Arial"/>
                <a:cs typeface="Arial"/>
                <a:sym typeface="Arial"/>
              </a:rPr>
              <a:t> </a:t>
            </a:r>
            <a:endParaRPr sz="4800" b="0" i="0" u="none">
              <a:solidFill>
                <a:srgbClr val="00FF00"/>
              </a:solidFill>
              <a:latin typeface="Arial"/>
              <a:ea typeface="Arial"/>
              <a:cs typeface="Arial"/>
              <a:sym typeface="Arial"/>
            </a:endParaRPr>
          </a:p>
          <a:p>
            <a:pPr marL="0" marR="0" lvl="0" indent="0" algn="l" rtl="0">
              <a:lnSpc>
                <a:spcPct val="100000"/>
              </a:lnSpc>
              <a:spcBef>
                <a:spcPts val="800"/>
              </a:spcBef>
              <a:spcAft>
                <a:spcPts val="0"/>
              </a:spcAft>
              <a:buNone/>
            </a:pPr>
            <a:endParaRPr sz="4800" b="0" i="0" u="none">
              <a:solidFill>
                <a:schemeClr val="lt1"/>
              </a:solidFill>
              <a:latin typeface="Arial"/>
              <a:ea typeface="Arial"/>
              <a:cs typeface="Arial"/>
              <a:sym typeface="Arial"/>
            </a:endParaRPr>
          </a:p>
          <a:p>
            <a:pPr marL="342900" marR="0" lvl="0" indent="-88900" algn="l" rtl="0">
              <a:spcBef>
                <a:spcPts val="800"/>
              </a:spcBef>
              <a:spcAft>
                <a:spcPts val="0"/>
              </a:spcAft>
              <a:buClr>
                <a:schemeClr val="accent1"/>
              </a:buClr>
              <a:buSzPts val="4000"/>
              <a:buFont typeface="Noto Sans Symbols"/>
              <a:buNone/>
            </a:pPr>
            <a:endParaRPr sz="4800" b="0" i="0" u="none">
              <a:solidFill>
                <a:schemeClr val="lt1"/>
              </a:solidFill>
              <a:latin typeface="Arial"/>
              <a:ea typeface="Arial"/>
              <a:cs typeface="Arial"/>
              <a:sym typeface="Arial"/>
            </a:endParaRPr>
          </a:p>
        </p:txBody>
      </p:sp>
      <p:sp>
        <p:nvSpPr>
          <p:cNvPr id="143" name="Google Shape;143;p26"/>
          <p:cNvSpPr txBox="1"/>
          <p:nvPr/>
        </p:nvSpPr>
        <p:spPr>
          <a:xfrm>
            <a:off x="1406775" y="251749"/>
            <a:ext cx="6468600" cy="954300"/>
          </a:xfrm>
          <a:prstGeom prst="rect">
            <a:avLst/>
          </a:prstGeom>
          <a:solidFill>
            <a:srgbClr val="FFFF00"/>
          </a:solidFill>
          <a:ln w="28575" cap="flat" cmpd="sng">
            <a:solidFill>
              <a:srgbClr val="00FF00"/>
            </a:solidFill>
            <a:prstDash val="solid"/>
            <a:miter lim="800000"/>
            <a:headEnd type="none" w="sm" len="sm"/>
            <a:tailEnd type="none" w="sm" len="sm"/>
          </a:ln>
        </p:spPr>
        <p:txBody>
          <a:bodyPr spcFirstLastPara="1" wrap="square" lIns="92075" tIns="46025" rIns="92075" bIns="46025" anchor="t" anchorCtr="0">
            <a:noAutofit/>
          </a:bodyPr>
          <a:lstStyle/>
          <a:p>
            <a:pPr marL="342900" marR="0" lvl="0" indent="-342900" algn="ctr" rtl="0">
              <a:lnSpc>
                <a:spcPct val="100000"/>
              </a:lnSpc>
              <a:spcBef>
                <a:spcPts val="0"/>
              </a:spcBef>
              <a:spcAft>
                <a:spcPts val="0"/>
              </a:spcAft>
              <a:buClr>
                <a:srgbClr val="FF0000"/>
              </a:buClr>
              <a:buSzPts val="5400"/>
              <a:buFont typeface="Arial"/>
              <a:buNone/>
            </a:pPr>
            <a:r>
              <a:rPr lang="en" sz="2800" b="1" i="0" u="none" strike="noStrike" cap="none">
                <a:solidFill>
                  <a:srgbClr val="FF0000"/>
                </a:solidFill>
                <a:latin typeface="Arial"/>
                <a:ea typeface="Arial"/>
                <a:cs typeface="Arial"/>
                <a:sym typeface="Arial"/>
              </a:rPr>
              <a:t>ኪዳን; </a:t>
            </a:r>
            <a:r>
              <a:rPr lang="en" sz="2800" b="1">
                <a:solidFill>
                  <a:srgbClr val="0000FF"/>
                </a:solidFill>
              </a:rPr>
              <a:t>Kidan</a:t>
            </a:r>
            <a:r>
              <a:rPr lang="en" sz="2800" b="1">
                <a:solidFill>
                  <a:srgbClr val="FF0000"/>
                </a:solidFill>
              </a:rPr>
              <a:t> </a:t>
            </a:r>
            <a:endParaRPr sz="2800" b="1">
              <a:solidFill>
                <a:srgbClr val="FF0000"/>
              </a:solidFill>
            </a:endParaRPr>
          </a:p>
          <a:p>
            <a:pPr marL="342900" marR="0" lvl="0" indent="-342900" algn="ctr" rtl="0">
              <a:lnSpc>
                <a:spcPct val="100000"/>
              </a:lnSpc>
              <a:spcBef>
                <a:spcPts val="0"/>
              </a:spcBef>
              <a:spcAft>
                <a:spcPts val="0"/>
              </a:spcAft>
              <a:buClr>
                <a:srgbClr val="FF0000"/>
              </a:buClr>
              <a:buSzPts val="5400"/>
              <a:buFont typeface="Arial"/>
              <a:buNone/>
            </a:pPr>
            <a:r>
              <a:rPr lang="en" sz="2800" b="1">
                <a:solidFill>
                  <a:srgbClr val="FF0000"/>
                </a:solidFill>
              </a:rPr>
              <a:t>Prayer of the </a:t>
            </a:r>
            <a:r>
              <a:rPr lang="en" sz="2800" b="1">
                <a:solidFill>
                  <a:srgbClr val="0000FF"/>
                </a:solidFill>
              </a:rPr>
              <a:t>Covenant</a:t>
            </a:r>
            <a:endParaRPr sz="2800">
              <a:solidFill>
                <a:srgbClr val="0000FF"/>
              </a:solidFill>
            </a:endParaRPr>
          </a:p>
        </p:txBody>
      </p:sp>
      <p:sp>
        <p:nvSpPr>
          <p:cNvPr id="144" name="Google Shape;144;p26"/>
          <p:cNvSpPr txBox="1"/>
          <p:nvPr/>
        </p:nvSpPr>
        <p:spPr>
          <a:xfrm>
            <a:off x="4783650" y="1293694"/>
            <a:ext cx="4142400" cy="3660300"/>
          </a:xfrm>
          <a:prstGeom prst="rect">
            <a:avLst/>
          </a:prstGeom>
          <a:noFill/>
          <a:ln>
            <a:noFill/>
          </a:ln>
        </p:spPr>
        <p:txBody>
          <a:bodyPr spcFirstLastPara="1" wrap="square" lIns="91425" tIns="91425" rIns="91425" bIns="91425" anchor="t" anchorCtr="0">
            <a:noAutofit/>
          </a:bodyPr>
          <a:lstStyle/>
          <a:p>
            <a:pPr marL="465137" lvl="0" indent="-496887" algn="l" rtl="0">
              <a:spcBef>
                <a:spcPts val="640"/>
              </a:spcBef>
              <a:spcAft>
                <a:spcPts val="0"/>
              </a:spcAft>
              <a:buClr>
                <a:srgbClr val="0000FF"/>
              </a:buClr>
              <a:buSzPts val="3700"/>
              <a:buFont typeface="Noto Sans Symbols"/>
              <a:buChar char="❖"/>
            </a:pPr>
            <a:r>
              <a:rPr lang="en" sz="3700" u="sng">
                <a:solidFill>
                  <a:schemeClr val="lt2"/>
                </a:solidFill>
              </a:rPr>
              <a:t>Kahn</a:t>
            </a:r>
            <a:r>
              <a:rPr lang="en" sz="3700">
                <a:solidFill>
                  <a:schemeClr val="lt2"/>
                </a:solidFill>
              </a:rPr>
              <a:t>: </a:t>
            </a:r>
            <a:r>
              <a:rPr lang="en" sz="3700">
                <a:solidFill>
                  <a:srgbClr val="FFFF00"/>
                </a:solidFill>
              </a:rPr>
              <a:t>Qidus.</a:t>
            </a:r>
            <a:endParaRPr sz="3700">
              <a:solidFill>
                <a:srgbClr val="FFFF00"/>
              </a:solidFill>
            </a:endParaRPr>
          </a:p>
          <a:p>
            <a:pPr marL="465137" lvl="0" indent="0" algn="l" rtl="0">
              <a:spcBef>
                <a:spcPts val="640"/>
              </a:spcBef>
              <a:spcAft>
                <a:spcPts val="0"/>
              </a:spcAft>
              <a:buNone/>
            </a:pPr>
            <a:endParaRPr sz="3700">
              <a:solidFill>
                <a:srgbClr val="FFFF00"/>
              </a:solidFill>
            </a:endParaRPr>
          </a:p>
          <a:p>
            <a:pPr marL="465137" lvl="0" indent="0" algn="l" rtl="0">
              <a:spcBef>
                <a:spcPts val="640"/>
              </a:spcBef>
              <a:spcAft>
                <a:spcPts val="0"/>
              </a:spcAft>
              <a:buNone/>
            </a:pPr>
            <a:endParaRPr sz="3700">
              <a:solidFill>
                <a:srgbClr val="FFFF00"/>
              </a:solidFill>
            </a:endParaRPr>
          </a:p>
          <a:p>
            <a:pPr marL="465137" lvl="0" indent="-446087" algn="l" rtl="0">
              <a:spcBef>
                <a:spcPts val="800"/>
              </a:spcBef>
              <a:spcAft>
                <a:spcPts val="0"/>
              </a:spcAft>
              <a:buClr>
                <a:srgbClr val="FF0000"/>
              </a:buClr>
              <a:buSzPts val="3700"/>
              <a:buFont typeface="Noto Sans Symbols"/>
              <a:buChar char="❖"/>
            </a:pPr>
            <a:r>
              <a:rPr lang="en" sz="3700" u="sng">
                <a:solidFill>
                  <a:srgbClr val="FFFF00"/>
                </a:solidFill>
              </a:rPr>
              <a:t>Priest</a:t>
            </a:r>
            <a:r>
              <a:rPr lang="en" sz="3700">
                <a:solidFill>
                  <a:srgbClr val="FFFF00"/>
                </a:solidFill>
              </a:rPr>
              <a:t>:</a:t>
            </a:r>
            <a:r>
              <a:rPr lang="en" sz="3700">
                <a:solidFill>
                  <a:schemeClr val="lt1"/>
                </a:solidFill>
              </a:rPr>
              <a:t> </a:t>
            </a:r>
            <a:r>
              <a:rPr lang="en" sz="3700">
                <a:solidFill>
                  <a:schemeClr val="lt2"/>
                </a:solidFill>
              </a:rPr>
              <a:t>Holy.</a:t>
            </a:r>
            <a:endParaRPr sz="370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3"/>
                                        </p:tgtEl>
                                        <p:attrNameLst>
                                          <p:attrName>style.visibility</p:attrName>
                                        </p:attrNameLst>
                                      </p:cBhvr>
                                      <p:to>
                                        <p:strVal val="visible"/>
                                      </p:to>
                                    </p:set>
                                    <p:animEffect transition="in" filter="fade">
                                      <p:cBhvr>
                                        <p:cTn id="7" dur="500"/>
                                        <p:tgtEl>
                                          <p:spTgt spid="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5"/>
          <p:cNvSpPr txBox="1"/>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lt1"/>
              </a:buClr>
              <a:buSzPts val="1400"/>
              <a:buFont typeface="Arial"/>
              <a:buNone/>
            </a:pPr>
            <a:fld id="{00000000-1234-1234-1234-123412341234}" type="slidenum">
              <a:rPr lang="en" sz="1400" b="0" i="0" u="none" strike="noStrike" cap="none">
                <a:solidFill>
                  <a:schemeClr val="lt1"/>
                </a:solidFill>
                <a:latin typeface="Arial"/>
                <a:ea typeface="Arial"/>
                <a:cs typeface="Arial"/>
                <a:sym typeface="Arial"/>
              </a:rPr>
              <a:t>10</a:t>
            </a:fld>
            <a:endParaRPr/>
          </a:p>
        </p:txBody>
      </p:sp>
      <p:sp>
        <p:nvSpPr>
          <p:cNvPr id="207" name="Google Shape;207;p35"/>
          <p:cNvSpPr txBox="1">
            <a:spLocks noGrp="1"/>
          </p:cNvSpPr>
          <p:nvPr>
            <p:ph type="body" idx="1"/>
          </p:nvPr>
        </p:nvSpPr>
        <p:spPr>
          <a:xfrm>
            <a:off x="414331" y="319088"/>
            <a:ext cx="4164000" cy="4635000"/>
          </a:xfrm>
          <a:prstGeom prst="rect">
            <a:avLst/>
          </a:prstGeom>
          <a:noFill/>
          <a:ln>
            <a:noFill/>
          </a:ln>
        </p:spPr>
        <p:txBody>
          <a:bodyPr spcFirstLastPara="1" wrap="square" lIns="92075" tIns="46025" rIns="92075" bIns="46025" anchor="t" anchorCtr="0">
            <a:noAutofit/>
          </a:bodyPr>
          <a:lstStyle/>
          <a:p>
            <a:pPr marL="465137" marR="0" lvl="0" indent="-458787" algn="l" rtl="0">
              <a:lnSpc>
                <a:spcPct val="100000"/>
              </a:lnSpc>
              <a:spcBef>
                <a:spcPts val="0"/>
              </a:spcBef>
              <a:spcAft>
                <a:spcPts val="0"/>
              </a:spcAft>
              <a:buClr>
                <a:srgbClr val="33CC33"/>
              </a:buClr>
              <a:buSzPts val="3300"/>
              <a:buChar char="❖"/>
            </a:pPr>
            <a:r>
              <a:rPr lang="en" sz="3300" b="1" i="0" u="sng">
                <a:solidFill>
                  <a:schemeClr val="lt2"/>
                </a:solidFill>
              </a:rPr>
              <a:t>ሕዝብ</a:t>
            </a:r>
            <a:r>
              <a:rPr lang="en" sz="3300" b="1" i="0" u="none">
                <a:solidFill>
                  <a:schemeClr val="lt2"/>
                </a:solidFill>
              </a:rPr>
              <a:t>፡</a:t>
            </a:r>
            <a:r>
              <a:rPr lang="en" sz="3300" b="1" i="0" u="none">
                <a:solidFill>
                  <a:srgbClr val="FFFFFF"/>
                </a:solidFill>
              </a:rPr>
              <a:t>-</a:t>
            </a:r>
            <a:r>
              <a:rPr lang="en" sz="3300" i="0" u="none">
                <a:solidFill>
                  <a:srgbClr val="FFFF00"/>
                </a:solidFill>
              </a:rPr>
              <a:t> ርቱዕ ይደሉ። </a:t>
            </a:r>
            <a:endParaRPr sz="3300" i="0" u="none">
              <a:solidFill>
                <a:srgbClr val="FFFF00"/>
              </a:solidFill>
            </a:endParaRPr>
          </a:p>
          <a:p>
            <a:pPr marL="465137" marR="0" lvl="0" indent="-458787" algn="l" rtl="0">
              <a:lnSpc>
                <a:spcPct val="100000"/>
              </a:lnSpc>
              <a:spcBef>
                <a:spcPts val="680"/>
              </a:spcBef>
              <a:spcAft>
                <a:spcPts val="0"/>
              </a:spcAft>
              <a:buClr>
                <a:srgbClr val="FFFFFF"/>
              </a:buClr>
              <a:buSzPts val="3300"/>
              <a:buChar char="❖"/>
            </a:pPr>
            <a:r>
              <a:rPr lang="en" sz="3300" i="0" u="none">
                <a:solidFill>
                  <a:srgbClr val="FFFFFF"/>
                </a:solidFill>
              </a:rPr>
              <a:t>ብሓቂ ይግባእ እዩ።</a:t>
            </a:r>
            <a:endParaRPr sz="3300">
              <a:solidFill>
                <a:srgbClr val="FFFFFF"/>
              </a:solidFill>
            </a:endParaRPr>
          </a:p>
          <a:p>
            <a:pPr marL="465137" marR="0" lvl="0" indent="-465137" algn="l" rtl="0">
              <a:lnSpc>
                <a:spcPct val="100000"/>
              </a:lnSpc>
              <a:spcBef>
                <a:spcPts val="680"/>
              </a:spcBef>
              <a:spcAft>
                <a:spcPts val="0"/>
              </a:spcAft>
              <a:buClr>
                <a:schemeClr val="accent1"/>
              </a:buClr>
              <a:buSzPts val="3400"/>
              <a:buFont typeface="Noto Sans Symbols"/>
              <a:buNone/>
            </a:pPr>
            <a:endParaRPr sz="3300" i="0" u="sng">
              <a:solidFill>
                <a:schemeClr val="lt2"/>
              </a:solidFill>
            </a:endParaRPr>
          </a:p>
          <a:p>
            <a:pPr marL="465137" marR="0" lvl="0" indent="-458787" algn="l" rtl="0">
              <a:lnSpc>
                <a:spcPct val="100000"/>
              </a:lnSpc>
              <a:spcBef>
                <a:spcPts val="680"/>
              </a:spcBef>
              <a:spcAft>
                <a:spcPts val="0"/>
              </a:spcAft>
              <a:buClr>
                <a:srgbClr val="33CC33"/>
              </a:buClr>
              <a:buSzPts val="3300"/>
              <a:buChar char="❖"/>
            </a:pPr>
            <a:r>
              <a:rPr lang="en" sz="3300" i="0" u="sng">
                <a:solidFill>
                  <a:schemeClr val="lt2"/>
                </a:solidFill>
              </a:rPr>
              <a:t>ካህን</a:t>
            </a:r>
            <a:r>
              <a:rPr lang="en" sz="3300" i="0">
                <a:solidFill>
                  <a:srgbClr val="FFFFFF"/>
                </a:solidFill>
              </a:rPr>
              <a:t>፡-</a:t>
            </a:r>
            <a:r>
              <a:rPr lang="en" sz="3300" i="0" u="none">
                <a:solidFill>
                  <a:srgbClr val="FFFF00"/>
                </a:solidFill>
              </a:rPr>
              <a:t> አጽንዑ ሕሊና ልብክሙ።</a:t>
            </a:r>
            <a:endParaRPr sz="3300"/>
          </a:p>
          <a:p>
            <a:pPr marL="465137" marR="0" lvl="0" indent="-471487" algn="l" rtl="0">
              <a:lnSpc>
                <a:spcPct val="100000"/>
              </a:lnSpc>
              <a:spcBef>
                <a:spcPts val="640"/>
              </a:spcBef>
              <a:spcAft>
                <a:spcPts val="0"/>
              </a:spcAft>
              <a:buClr>
                <a:srgbClr val="FFFFFF"/>
              </a:buClr>
              <a:buSzPts val="3300"/>
              <a:buChar char="❖"/>
            </a:pPr>
            <a:r>
              <a:rPr lang="en" sz="3300" i="0" u="none">
                <a:solidFill>
                  <a:srgbClr val="FFFFFF"/>
                </a:solidFill>
              </a:rPr>
              <a:t>ሕሊና ልብኹም ኣጽንዑ፡</a:t>
            </a:r>
            <a:endParaRPr sz="3300" i="0" u="none">
              <a:solidFill>
                <a:srgbClr val="FFFFFF"/>
              </a:solidFill>
            </a:endParaRPr>
          </a:p>
          <a:p>
            <a:pPr marL="0" marR="0" lvl="0" indent="0" algn="l" rtl="0">
              <a:lnSpc>
                <a:spcPct val="100000"/>
              </a:lnSpc>
              <a:spcBef>
                <a:spcPts val="880"/>
              </a:spcBef>
              <a:spcAft>
                <a:spcPts val="0"/>
              </a:spcAft>
              <a:buNone/>
            </a:pPr>
            <a:endParaRPr sz="3300"/>
          </a:p>
          <a:p>
            <a:pPr marL="342900" marR="0" lvl="0" indent="-63500" algn="l" rtl="0">
              <a:spcBef>
                <a:spcPts val="880"/>
              </a:spcBef>
              <a:spcAft>
                <a:spcPts val="0"/>
              </a:spcAft>
              <a:buClr>
                <a:schemeClr val="accent1"/>
              </a:buClr>
              <a:buSzPts val="4400"/>
              <a:buFont typeface="Noto Sans Symbols"/>
              <a:buNone/>
            </a:pPr>
            <a:endParaRPr sz="3300" i="0" u="none">
              <a:solidFill>
                <a:schemeClr val="lt2"/>
              </a:solidFill>
            </a:endParaRPr>
          </a:p>
        </p:txBody>
      </p:sp>
      <p:sp>
        <p:nvSpPr>
          <p:cNvPr id="208" name="Google Shape;208;p35"/>
          <p:cNvSpPr txBox="1"/>
          <p:nvPr/>
        </p:nvSpPr>
        <p:spPr>
          <a:xfrm>
            <a:off x="4288025" y="83250"/>
            <a:ext cx="4731900" cy="4741800"/>
          </a:xfrm>
          <a:prstGeom prst="rect">
            <a:avLst/>
          </a:prstGeom>
          <a:noFill/>
          <a:ln>
            <a:noFill/>
          </a:ln>
        </p:spPr>
        <p:txBody>
          <a:bodyPr spcFirstLastPara="1" wrap="square" lIns="91425" tIns="91425" rIns="91425" bIns="91425" anchor="t" anchorCtr="0">
            <a:noAutofit/>
          </a:bodyPr>
          <a:lstStyle/>
          <a:p>
            <a:pPr marL="465137" lvl="0" indent="-452437" algn="l" rtl="0">
              <a:spcBef>
                <a:spcPts val="680"/>
              </a:spcBef>
              <a:spcAft>
                <a:spcPts val="0"/>
              </a:spcAft>
              <a:buClr>
                <a:srgbClr val="0000FF"/>
              </a:buClr>
              <a:buSzPts val="3200"/>
              <a:buFont typeface="Noto Sans Symbols"/>
              <a:buChar char="❖"/>
            </a:pPr>
            <a:r>
              <a:rPr lang="en" sz="3200" b="1" u="sng">
                <a:solidFill>
                  <a:schemeClr val="lt2"/>
                </a:solidFill>
              </a:rPr>
              <a:t>Hizb</a:t>
            </a:r>
            <a:r>
              <a:rPr lang="en" sz="3200" b="1">
                <a:solidFill>
                  <a:schemeClr val="lt2"/>
                </a:solidFill>
              </a:rPr>
              <a:t>:</a:t>
            </a:r>
            <a:r>
              <a:rPr lang="en" sz="3200">
                <a:solidFill>
                  <a:schemeClr val="lt2"/>
                </a:solidFill>
              </a:rPr>
              <a:t> </a:t>
            </a:r>
            <a:r>
              <a:rPr lang="en" sz="3200">
                <a:solidFill>
                  <a:srgbClr val="FFFF00"/>
                </a:solidFill>
              </a:rPr>
              <a:t>Ritu yidelu</a:t>
            </a:r>
            <a:endParaRPr sz="3200">
              <a:solidFill>
                <a:srgbClr val="FFFF00"/>
              </a:solidFill>
            </a:endParaRPr>
          </a:p>
          <a:p>
            <a:pPr marL="465137" lvl="0" indent="-388937" algn="l" rtl="0">
              <a:spcBef>
                <a:spcPts val="880"/>
              </a:spcBef>
              <a:spcAft>
                <a:spcPts val="0"/>
              </a:spcAft>
              <a:buClr>
                <a:srgbClr val="FF0000"/>
              </a:buClr>
              <a:buSzPts val="3200"/>
              <a:buFont typeface="Noto Sans Symbols"/>
              <a:buChar char="❖"/>
            </a:pPr>
            <a:r>
              <a:rPr lang="en" sz="3200" u="sng">
                <a:solidFill>
                  <a:srgbClr val="FFFF00"/>
                </a:solidFill>
              </a:rPr>
              <a:t>People</a:t>
            </a:r>
            <a:r>
              <a:rPr lang="en" sz="3200">
                <a:solidFill>
                  <a:srgbClr val="FFFF00"/>
                </a:solidFill>
              </a:rPr>
              <a:t>:</a:t>
            </a:r>
            <a:r>
              <a:rPr lang="en" sz="3200">
                <a:solidFill>
                  <a:schemeClr val="lt2"/>
                </a:solidFill>
              </a:rPr>
              <a:t> It is right, it is just.</a:t>
            </a:r>
            <a:endParaRPr sz="3200">
              <a:solidFill>
                <a:schemeClr val="lt2"/>
              </a:solidFill>
            </a:endParaRPr>
          </a:p>
          <a:p>
            <a:pPr marL="0" lvl="0" indent="0" algn="l" rtl="0">
              <a:spcBef>
                <a:spcPts val="880"/>
              </a:spcBef>
              <a:spcAft>
                <a:spcPts val="0"/>
              </a:spcAft>
              <a:buNone/>
            </a:pPr>
            <a:endParaRPr sz="3200">
              <a:solidFill>
                <a:schemeClr val="lt2"/>
              </a:solidFill>
            </a:endParaRPr>
          </a:p>
          <a:p>
            <a:pPr marL="465137" lvl="0" indent="-465137" algn="l" rtl="0">
              <a:spcBef>
                <a:spcPts val="640"/>
              </a:spcBef>
              <a:spcAft>
                <a:spcPts val="0"/>
              </a:spcAft>
              <a:buClr>
                <a:srgbClr val="0000FF"/>
              </a:buClr>
              <a:buSzPts val="3200"/>
              <a:buFont typeface="Noto Sans Symbols"/>
              <a:buChar char="❖"/>
            </a:pPr>
            <a:r>
              <a:rPr lang="en" sz="3200" u="sng">
                <a:solidFill>
                  <a:schemeClr val="lt2"/>
                </a:solidFill>
              </a:rPr>
              <a:t>Kahn</a:t>
            </a:r>
            <a:r>
              <a:rPr lang="en" sz="3200">
                <a:solidFill>
                  <a:schemeClr val="lt2"/>
                </a:solidFill>
              </a:rPr>
              <a:t>: </a:t>
            </a:r>
            <a:r>
              <a:rPr lang="en" sz="3200">
                <a:solidFill>
                  <a:srgbClr val="FFFF00"/>
                </a:solidFill>
              </a:rPr>
              <a:t>atsni’u hilīna libikimu</a:t>
            </a:r>
            <a:r>
              <a:rPr lang="en" sz="3200">
                <a:solidFill>
                  <a:srgbClr val="00FF00"/>
                </a:solidFill>
              </a:rPr>
              <a:t> </a:t>
            </a:r>
            <a:endParaRPr sz="3200">
              <a:solidFill>
                <a:srgbClr val="00FF00"/>
              </a:solidFill>
            </a:endParaRPr>
          </a:p>
          <a:p>
            <a:pPr marL="465137" lvl="0" indent="-388937" algn="l" rtl="0">
              <a:spcBef>
                <a:spcPts val="880"/>
              </a:spcBef>
              <a:spcAft>
                <a:spcPts val="0"/>
              </a:spcAft>
              <a:buClr>
                <a:srgbClr val="FF0000"/>
              </a:buClr>
              <a:buSzPts val="3200"/>
              <a:buFont typeface="Noto Sans Symbols"/>
              <a:buChar char="❖"/>
            </a:pPr>
            <a:r>
              <a:rPr lang="en" sz="3200" u="sng">
                <a:solidFill>
                  <a:srgbClr val="FFFF00"/>
                </a:solidFill>
              </a:rPr>
              <a:t>Priest</a:t>
            </a:r>
            <a:r>
              <a:rPr lang="en" sz="3200">
                <a:solidFill>
                  <a:schemeClr val="lt2"/>
                </a:solidFill>
              </a:rPr>
              <a:t>: Strengthen the thought of your heart.</a:t>
            </a:r>
            <a:endParaRPr sz="3200">
              <a:solidFill>
                <a:schemeClr val="lt2"/>
              </a:solidFill>
            </a:endParaRPr>
          </a:p>
        </p:txBody>
      </p:sp>
    </p:spTree>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6"/>
          <p:cNvSpPr txBox="1"/>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lt1"/>
              </a:buClr>
              <a:buSzPts val="1400"/>
              <a:buFont typeface="Arial"/>
              <a:buNone/>
            </a:pPr>
            <a:fld id="{00000000-1234-1234-1234-123412341234}" type="slidenum">
              <a:rPr lang="en" sz="1400" b="0" i="0" u="none" strike="noStrike" cap="none">
                <a:solidFill>
                  <a:schemeClr val="lt1"/>
                </a:solidFill>
                <a:latin typeface="Arial"/>
                <a:ea typeface="Arial"/>
                <a:cs typeface="Arial"/>
                <a:sym typeface="Arial"/>
              </a:rPr>
              <a:t>11</a:t>
            </a:fld>
            <a:endParaRPr/>
          </a:p>
        </p:txBody>
      </p:sp>
      <p:sp>
        <p:nvSpPr>
          <p:cNvPr id="214" name="Google Shape;214;p36"/>
          <p:cNvSpPr txBox="1">
            <a:spLocks noGrp="1"/>
          </p:cNvSpPr>
          <p:nvPr>
            <p:ph type="body" idx="1"/>
          </p:nvPr>
        </p:nvSpPr>
        <p:spPr>
          <a:xfrm>
            <a:off x="337650" y="299475"/>
            <a:ext cx="4857300" cy="4659000"/>
          </a:xfrm>
          <a:prstGeom prst="rect">
            <a:avLst/>
          </a:prstGeom>
          <a:noFill/>
          <a:ln>
            <a:noFill/>
          </a:ln>
        </p:spPr>
        <p:txBody>
          <a:bodyPr spcFirstLastPara="1" wrap="square" lIns="92075" tIns="46025" rIns="92075" bIns="46025" anchor="t" anchorCtr="0">
            <a:noAutofit/>
          </a:bodyPr>
          <a:lstStyle/>
          <a:p>
            <a:pPr marL="465137" marR="0" lvl="0" indent="-401637" algn="l" rtl="0">
              <a:lnSpc>
                <a:spcPct val="100000"/>
              </a:lnSpc>
              <a:spcBef>
                <a:spcPts val="0"/>
              </a:spcBef>
              <a:spcAft>
                <a:spcPts val="0"/>
              </a:spcAft>
              <a:buClr>
                <a:srgbClr val="33CC33"/>
              </a:buClr>
              <a:buSzPts val="2600"/>
              <a:buChar char="❖"/>
            </a:pPr>
            <a:r>
              <a:rPr lang="en" sz="2600" b="0" i="0" u="sng">
                <a:solidFill>
                  <a:schemeClr val="lt2"/>
                </a:solidFill>
                <a:latin typeface="Arial"/>
                <a:ea typeface="Arial"/>
                <a:cs typeface="Arial"/>
                <a:sym typeface="Arial"/>
              </a:rPr>
              <a:t>ሕዝብ</a:t>
            </a:r>
            <a:r>
              <a:rPr lang="en" sz="2600" b="0" i="0">
                <a:solidFill>
                  <a:srgbClr val="FFFFFF"/>
                </a:solidFill>
                <a:latin typeface="Arial"/>
                <a:ea typeface="Arial"/>
                <a:cs typeface="Arial"/>
                <a:sym typeface="Arial"/>
              </a:rPr>
              <a:t>፡-</a:t>
            </a:r>
            <a:r>
              <a:rPr lang="en" sz="2600" b="0" i="0" u="none">
                <a:solidFill>
                  <a:srgbClr val="FFFF00"/>
                </a:solidFill>
                <a:latin typeface="Arial"/>
                <a:ea typeface="Arial"/>
                <a:cs typeface="Arial"/>
                <a:sym typeface="Arial"/>
              </a:rPr>
              <a:t> ብነ ኀበ እግዚአብሔር አቡነ ዘበሰማያት፥ አቡነ ዘበሰማያት፥ አቡነ ዘበሰማያት ኢታብአነ እግዚኦ ውስተ መንሱት።</a:t>
            </a:r>
            <a:endParaRPr sz="2600" b="0" i="0" u="none">
              <a:solidFill>
                <a:srgbClr val="FFFF00"/>
              </a:solidFill>
              <a:latin typeface="Arial"/>
              <a:ea typeface="Arial"/>
              <a:cs typeface="Arial"/>
              <a:sym typeface="Arial"/>
            </a:endParaRPr>
          </a:p>
          <a:p>
            <a:pPr marL="465137" marR="0" lvl="0" indent="-452437" algn="l" rtl="0">
              <a:lnSpc>
                <a:spcPct val="100000"/>
              </a:lnSpc>
              <a:spcBef>
                <a:spcPts val="560"/>
              </a:spcBef>
              <a:spcAft>
                <a:spcPts val="0"/>
              </a:spcAft>
              <a:buClr>
                <a:srgbClr val="FFFFFF"/>
              </a:buClr>
              <a:buSzPts val="2600"/>
              <a:buChar char="❖"/>
            </a:pPr>
            <a:r>
              <a:rPr lang="en" sz="2600" b="0" i="0" u="none">
                <a:solidFill>
                  <a:srgbClr val="FFFFFF"/>
                </a:solidFill>
                <a:latin typeface="Arial"/>
                <a:ea typeface="Arial"/>
                <a:cs typeface="Arial"/>
                <a:sym typeface="Arial"/>
              </a:rPr>
              <a:t>ኣብ እግዚአብሔር ኣቦና ኣሎና፡ ኣብ ሰማያት እትነብር ኣቦና፡ ኣብ ሰማያት እትነብር ኣቦና፡ ኣብ ሰማያት እትነብር ኣቦና፡ ናብ ፈተና ኣይተእትወና።</a:t>
            </a:r>
            <a:endParaRPr sz="2600" b="0" i="0" u="none">
              <a:solidFill>
                <a:srgbClr val="FFFFFF"/>
              </a:solidFill>
              <a:latin typeface="Arial"/>
              <a:ea typeface="Arial"/>
              <a:cs typeface="Arial"/>
              <a:sym typeface="Arial"/>
            </a:endParaRPr>
          </a:p>
          <a:p>
            <a:pPr marL="0" marR="0" lvl="0" indent="0" algn="l" rtl="0">
              <a:lnSpc>
                <a:spcPct val="85000"/>
              </a:lnSpc>
              <a:spcBef>
                <a:spcPts val="880"/>
              </a:spcBef>
              <a:spcAft>
                <a:spcPts val="0"/>
              </a:spcAft>
              <a:buNone/>
            </a:pPr>
            <a:endParaRPr sz="2600">
              <a:solidFill>
                <a:srgbClr val="FFFFFF"/>
              </a:solidFill>
            </a:endParaRPr>
          </a:p>
        </p:txBody>
      </p:sp>
      <p:sp>
        <p:nvSpPr>
          <p:cNvPr id="215" name="Google Shape;215;p36"/>
          <p:cNvSpPr txBox="1"/>
          <p:nvPr/>
        </p:nvSpPr>
        <p:spPr>
          <a:xfrm>
            <a:off x="4656950" y="258150"/>
            <a:ext cx="4192200" cy="4674600"/>
          </a:xfrm>
          <a:prstGeom prst="rect">
            <a:avLst/>
          </a:prstGeom>
          <a:noFill/>
          <a:ln>
            <a:noFill/>
          </a:ln>
        </p:spPr>
        <p:txBody>
          <a:bodyPr spcFirstLastPara="1" wrap="square" lIns="91425" tIns="91425" rIns="91425" bIns="91425" anchor="t" anchorCtr="0">
            <a:noAutofit/>
          </a:bodyPr>
          <a:lstStyle/>
          <a:p>
            <a:pPr marL="465137" lvl="0" indent="-427037" algn="l" rtl="0">
              <a:spcBef>
                <a:spcPts val="560"/>
              </a:spcBef>
              <a:spcAft>
                <a:spcPts val="0"/>
              </a:spcAft>
              <a:buClr>
                <a:srgbClr val="0000FF"/>
              </a:buClr>
              <a:buSzPts val="2200"/>
              <a:buFont typeface="Noto Sans Symbols"/>
              <a:buChar char="❖"/>
            </a:pPr>
            <a:r>
              <a:rPr lang="en" sz="2200" b="1" u="sng">
                <a:solidFill>
                  <a:schemeClr val="lt2"/>
                </a:solidFill>
              </a:rPr>
              <a:t>Hizb</a:t>
            </a:r>
            <a:r>
              <a:rPr lang="en" sz="2200" b="1">
                <a:solidFill>
                  <a:schemeClr val="lt2"/>
                </a:solidFill>
              </a:rPr>
              <a:t>: </a:t>
            </a:r>
            <a:r>
              <a:rPr lang="en" sz="2200">
                <a:solidFill>
                  <a:srgbClr val="FFFF00"/>
                </a:solidFill>
              </a:rPr>
              <a:t>Bine habe Igzīabhier abune zebe-semayat, abune zebe-semayat, abune zebe-semayat, ītabane Igzīo wiste mensut</a:t>
            </a:r>
            <a:r>
              <a:rPr lang="en" sz="2200">
                <a:solidFill>
                  <a:srgbClr val="00FF00"/>
                </a:solidFill>
              </a:rPr>
              <a:t> </a:t>
            </a:r>
            <a:endParaRPr sz="2200">
              <a:solidFill>
                <a:schemeClr val="lt1"/>
              </a:solidFill>
            </a:endParaRPr>
          </a:p>
          <a:p>
            <a:pPr marL="465137" lvl="0" indent="-325437" algn="l" rtl="0">
              <a:lnSpc>
                <a:spcPct val="85000"/>
              </a:lnSpc>
              <a:spcBef>
                <a:spcPts val="880"/>
              </a:spcBef>
              <a:spcAft>
                <a:spcPts val="0"/>
              </a:spcAft>
              <a:buClr>
                <a:srgbClr val="FF0000"/>
              </a:buClr>
              <a:buSzPts val="2200"/>
              <a:buFont typeface="Noto Sans Symbols"/>
              <a:buChar char="❖"/>
            </a:pPr>
            <a:r>
              <a:rPr lang="en" sz="2200" u="sng">
                <a:solidFill>
                  <a:srgbClr val="FFFF00"/>
                </a:solidFill>
              </a:rPr>
              <a:t>People</a:t>
            </a:r>
            <a:r>
              <a:rPr lang="en" sz="2200">
                <a:solidFill>
                  <a:srgbClr val="FFFF00"/>
                </a:solidFill>
              </a:rPr>
              <a:t>:</a:t>
            </a:r>
            <a:r>
              <a:rPr lang="en" sz="2200">
                <a:solidFill>
                  <a:schemeClr val="lt1"/>
                </a:solidFill>
              </a:rPr>
              <a:t> </a:t>
            </a:r>
            <a:r>
              <a:rPr lang="en" sz="2200">
                <a:solidFill>
                  <a:schemeClr val="lt2"/>
                </a:solidFill>
              </a:rPr>
              <a:t>We lift them unto the Lord Our God.  Our Father who art in Heaven.  Our Father who art in Heaven.  Our Father who art in  Heaven, lead us not into temptation.</a:t>
            </a:r>
            <a:endParaRPr sz="2200"/>
          </a:p>
        </p:txBody>
      </p:sp>
    </p:spTree>
  </p:cSld>
  <p:clrMapOvr>
    <a:masterClrMapping/>
  </p:clrMapOvr>
  <p:transition spd="med">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7"/>
          <p:cNvSpPr txBox="1"/>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lt1"/>
              </a:buClr>
              <a:buSzPts val="1400"/>
              <a:buFont typeface="Arial"/>
              <a:buNone/>
            </a:pPr>
            <a:fld id="{00000000-1234-1234-1234-123412341234}" type="slidenum">
              <a:rPr lang="en" sz="1400" b="0" i="0" u="none" strike="noStrike" cap="none">
                <a:solidFill>
                  <a:schemeClr val="lt1"/>
                </a:solidFill>
                <a:latin typeface="Arial"/>
                <a:ea typeface="Arial"/>
                <a:cs typeface="Arial"/>
                <a:sym typeface="Arial"/>
              </a:rPr>
              <a:t>12</a:t>
            </a:fld>
            <a:endParaRPr/>
          </a:p>
        </p:txBody>
      </p:sp>
      <p:sp>
        <p:nvSpPr>
          <p:cNvPr id="221" name="Google Shape;221;p37"/>
          <p:cNvSpPr txBox="1">
            <a:spLocks noGrp="1"/>
          </p:cNvSpPr>
          <p:nvPr>
            <p:ph type="body" idx="1"/>
          </p:nvPr>
        </p:nvSpPr>
        <p:spPr>
          <a:xfrm>
            <a:off x="414325" y="319100"/>
            <a:ext cx="4274700" cy="4635000"/>
          </a:xfrm>
          <a:prstGeom prst="rect">
            <a:avLst/>
          </a:prstGeom>
          <a:noFill/>
          <a:ln>
            <a:noFill/>
          </a:ln>
        </p:spPr>
        <p:txBody>
          <a:bodyPr spcFirstLastPara="1" wrap="square" lIns="92075" tIns="46025" rIns="92075" bIns="46025" anchor="t" anchorCtr="0">
            <a:noAutofit/>
          </a:bodyPr>
          <a:lstStyle/>
          <a:p>
            <a:pPr marL="465137" marR="0" lvl="0" indent="-452437" algn="l" rtl="0">
              <a:lnSpc>
                <a:spcPct val="100000"/>
              </a:lnSpc>
              <a:spcBef>
                <a:spcPts val="0"/>
              </a:spcBef>
              <a:spcAft>
                <a:spcPts val="0"/>
              </a:spcAft>
              <a:buClr>
                <a:srgbClr val="FFFF66"/>
              </a:buClr>
              <a:buSzPts val="3200"/>
              <a:buChar char="❖"/>
            </a:pPr>
            <a:r>
              <a:rPr lang="en" b="0" i="0" u="sng">
                <a:solidFill>
                  <a:schemeClr val="lt2"/>
                </a:solidFill>
                <a:latin typeface="Arial"/>
                <a:ea typeface="Arial"/>
                <a:cs typeface="Arial"/>
                <a:sym typeface="Arial"/>
              </a:rPr>
              <a:t>ካህን</a:t>
            </a:r>
            <a:r>
              <a:rPr lang="en" b="0" i="0">
                <a:solidFill>
                  <a:schemeClr val="lt2"/>
                </a:solidFill>
                <a:latin typeface="Arial"/>
                <a:ea typeface="Arial"/>
                <a:cs typeface="Arial"/>
                <a:sym typeface="Arial"/>
              </a:rPr>
              <a:t>:-</a:t>
            </a:r>
            <a:r>
              <a:rPr lang="en" b="0" i="0" u="none">
                <a:solidFill>
                  <a:srgbClr val="00FF00"/>
                </a:solidFill>
                <a:latin typeface="Arial"/>
                <a:ea typeface="Arial"/>
                <a:cs typeface="Arial"/>
                <a:sym typeface="Arial"/>
              </a:rPr>
              <a:t> </a:t>
            </a:r>
            <a:r>
              <a:rPr lang="en" b="0" i="0" u="none">
                <a:solidFill>
                  <a:srgbClr val="FFFF00"/>
                </a:solidFill>
                <a:latin typeface="Arial"/>
                <a:ea typeface="Arial"/>
                <a:cs typeface="Arial"/>
                <a:sym typeface="Arial"/>
              </a:rPr>
              <a:t>“እግዚአብሔር አብ…” </a:t>
            </a:r>
            <a:endParaRPr u="sng">
              <a:solidFill>
                <a:schemeClr val="lt2"/>
              </a:solidFill>
            </a:endParaRPr>
          </a:p>
          <a:p>
            <a:pPr marL="0" marR="0" lvl="0" indent="0" algn="l" rtl="0">
              <a:lnSpc>
                <a:spcPct val="100000"/>
              </a:lnSpc>
              <a:spcBef>
                <a:spcPts val="280"/>
              </a:spcBef>
              <a:spcAft>
                <a:spcPts val="0"/>
              </a:spcAft>
              <a:buClr>
                <a:srgbClr val="FF0000"/>
              </a:buClr>
              <a:buSzPts val="1400"/>
              <a:buFont typeface="Noto Sans Symbols"/>
              <a:buNone/>
            </a:pPr>
            <a:endParaRPr u="sng">
              <a:solidFill>
                <a:schemeClr val="lt2"/>
              </a:solidFill>
            </a:endParaRPr>
          </a:p>
          <a:p>
            <a:pPr marL="465137" marR="0" lvl="0" indent="-363537" algn="l" rtl="0">
              <a:lnSpc>
                <a:spcPct val="100000"/>
              </a:lnSpc>
              <a:spcBef>
                <a:spcPts val="960"/>
              </a:spcBef>
              <a:spcAft>
                <a:spcPts val="0"/>
              </a:spcAft>
              <a:buClr>
                <a:srgbClr val="33CC33"/>
              </a:buClr>
              <a:buSzPts val="3200"/>
              <a:buChar char="❖"/>
            </a:pPr>
            <a:r>
              <a:rPr lang="en" b="1" i="0" u="sng">
                <a:solidFill>
                  <a:schemeClr val="lt2"/>
                </a:solidFill>
              </a:rPr>
              <a:t>ሕዝብ</a:t>
            </a:r>
            <a:r>
              <a:rPr lang="en" b="1" i="0">
                <a:solidFill>
                  <a:srgbClr val="FFFFFF"/>
                </a:solidFill>
              </a:rPr>
              <a:t>፡-</a:t>
            </a:r>
            <a:r>
              <a:rPr lang="en" b="0" i="0" u="none">
                <a:solidFill>
                  <a:srgbClr val="FFFF00"/>
                </a:solidFill>
                <a:latin typeface="Arial"/>
                <a:ea typeface="Arial"/>
                <a:cs typeface="Arial"/>
                <a:sym typeface="Arial"/>
              </a:rPr>
              <a:t> ኪያከ ንሴብሕ እግዚኦ።</a:t>
            </a:r>
            <a:endParaRPr/>
          </a:p>
          <a:p>
            <a:pPr marL="465137" marR="0" lvl="0" indent="-465137" algn="l" rtl="0">
              <a:lnSpc>
                <a:spcPct val="100000"/>
              </a:lnSpc>
              <a:spcBef>
                <a:spcPts val="640"/>
              </a:spcBef>
              <a:spcAft>
                <a:spcPts val="0"/>
              </a:spcAft>
              <a:buClr>
                <a:srgbClr val="FFFFFF"/>
              </a:buClr>
              <a:buSzPts val="3200"/>
              <a:buChar char="❖"/>
            </a:pPr>
            <a:r>
              <a:rPr lang="en" b="0" i="0" u="none">
                <a:solidFill>
                  <a:srgbClr val="FFFFFF"/>
                </a:solidFill>
                <a:latin typeface="Arial"/>
                <a:ea typeface="Arial"/>
                <a:cs typeface="Arial"/>
                <a:sym typeface="Arial"/>
              </a:rPr>
              <a:t>ኦ ጐይታ ንኣኻ ነመስግን።</a:t>
            </a:r>
            <a:endParaRPr b="0" i="0" u="none">
              <a:solidFill>
                <a:srgbClr val="FFFFFF"/>
              </a:solidFill>
              <a:latin typeface="Arial"/>
              <a:ea typeface="Arial"/>
              <a:cs typeface="Arial"/>
              <a:sym typeface="Arial"/>
            </a:endParaRPr>
          </a:p>
          <a:p>
            <a:pPr marL="0" marR="0" lvl="0" indent="0" algn="l" rtl="0">
              <a:lnSpc>
                <a:spcPct val="100000"/>
              </a:lnSpc>
              <a:spcBef>
                <a:spcPts val="880"/>
              </a:spcBef>
              <a:spcAft>
                <a:spcPts val="0"/>
              </a:spcAft>
              <a:buNone/>
            </a:pPr>
            <a:endParaRPr/>
          </a:p>
        </p:txBody>
      </p:sp>
      <p:sp>
        <p:nvSpPr>
          <p:cNvPr id="222" name="Google Shape;222;p37"/>
          <p:cNvSpPr txBox="1"/>
          <p:nvPr/>
        </p:nvSpPr>
        <p:spPr>
          <a:xfrm>
            <a:off x="4386075" y="253688"/>
            <a:ext cx="4475700" cy="4636200"/>
          </a:xfrm>
          <a:prstGeom prst="rect">
            <a:avLst/>
          </a:prstGeom>
          <a:noFill/>
          <a:ln>
            <a:noFill/>
          </a:ln>
        </p:spPr>
        <p:txBody>
          <a:bodyPr spcFirstLastPara="1" wrap="square" lIns="91425" tIns="91425" rIns="91425" bIns="91425" anchor="t" anchorCtr="0">
            <a:noAutofit/>
          </a:bodyPr>
          <a:lstStyle/>
          <a:p>
            <a:pPr marL="465137" lvl="0" indent="-439737" algn="l" rtl="0">
              <a:spcBef>
                <a:spcPts val="0"/>
              </a:spcBef>
              <a:spcAft>
                <a:spcPts val="0"/>
              </a:spcAft>
              <a:buClr>
                <a:srgbClr val="0000FF"/>
              </a:buClr>
              <a:buSzPts val="3000"/>
              <a:buFont typeface="Noto Sans Symbols"/>
              <a:buChar char="❖"/>
            </a:pPr>
            <a:r>
              <a:rPr lang="en" sz="3000" u="sng">
                <a:solidFill>
                  <a:schemeClr val="lt2"/>
                </a:solidFill>
              </a:rPr>
              <a:t>Kahn</a:t>
            </a:r>
            <a:r>
              <a:rPr lang="en" sz="3000">
                <a:solidFill>
                  <a:schemeClr val="lt2"/>
                </a:solidFill>
              </a:rPr>
              <a:t>: </a:t>
            </a:r>
            <a:r>
              <a:rPr lang="en" sz="3000">
                <a:solidFill>
                  <a:srgbClr val="FFFF00"/>
                </a:solidFill>
              </a:rPr>
              <a:t>“Igzīabhier Ab”</a:t>
            </a:r>
            <a:endParaRPr sz="3000">
              <a:solidFill>
                <a:srgbClr val="FFFF00"/>
              </a:solidFill>
            </a:endParaRPr>
          </a:p>
          <a:p>
            <a:pPr marL="465137" lvl="0" indent="-376237" algn="l" rtl="0">
              <a:spcBef>
                <a:spcPts val="880"/>
              </a:spcBef>
              <a:spcAft>
                <a:spcPts val="0"/>
              </a:spcAft>
              <a:buClr>
                <a:srgbClr val="FF0000"/>
              </a:buClr>
              <a:buSzPts val="3000"/>
              <a:buFont typeface="Noto Sans Symbols"/>
              <a:buChar char="❖"/>
            </a:pPr>
            <a:r>
              <a:rPr lang="en" sz="3000" u="sng">
                <a:solidFill>
                  <a:srgbClr val="FFFF00"/>
                </a:solidFill>
              </a:rPr>
              <a:t>Priest</a:t>
            </a:r>
            <a:r>
              <a:rPr lang="en" sz="3000">
                <a:solidFill>
                  <a:srgbClr val="FFFF00"/>
                </a:solidFill>
              </a:rPr>
              <a:t>:</a:t>
            </a:r>
            <a:r>
              <a:rPr lang="en" sz="3000">
                <a:solidFill>
                  <a:schemeClr val="lt2"/>
                </a:solidFill>
              </a:rPr>
              <a:t> “O God the Father…” Prayer of the Covenant</a:t>
            </a:r>
            <a:endParaRPr sz="3000">
              <a:solidFill>
                <a:schemeClr val="lt2"/>
              </a:solidFill>
            </a:endParaRPr>
          </a:p>
          <a:p>
            <a:pPr marL="0" lvl="0" indent="0" algn="l" rtl="0">
              <a:spcBef>
                <a:spcPts val="880"/>
              </a:spcBef>
              <a:spcAft>
                <a:spcPts val="0"/>
              </a:spcAft>
              <a:buNone/>
            </a:pPr>
            <a:endParaRPr sz="3000">
              <a:solidFill>
                <a:schemeClr val="lt2"/>
              </a:solidFill>
            </a:endParaRPr>
          </a:p>
          <a:p>
            <a:pPr marL="465137" lvl="0" indent="-439737" algn="l" rtl="0">
              <a:spcBef>
                <a:spcPts val="640"/>
              </a:spcBef>
              <a:spcAft>
                <a:spcPts val="0"/>
              </a:spcAft>
              <a:buClr>
                <a:srgbClr val="0000FF"/>
              </a:buClr>
              <a:buSzPts val="3000"/>
              <a:buFont typeface="Noto Sans Symbols"/>
              <a:buChar char="❖"/>
            </a:pPr>
            <a:r>
              <a:rPr lang="en" sz="3000" b="1" u="sng">
                <a:solidFill>
                  <a:schemeClr val="lt2"/>
                </a:solidFill>
              </a:rPr>
              <a:t>Hizb</a:t>
            </a:r>
            <a:r>
              <a:rPr lang="en" sz="3000" b="1">
                <a:solidFill>
                  <a:schemeClr val="lt2"/>
                </a:solidFill>
              </a:rPr>
              <a:t>:</a:t>
            </a:r>
            <a:r>
              <a:rPr lang="en" sz="3000">
                <a:solidFill>
                  <a:schemeClr val="lt2"/>
                </a:solidFill>
              </a:rPr>
              <a:t> </a:t>
            </a:r>
            <a:r>
              <a:rPr lang="en" sz="3000">
                <a:solidFill>
                  <a:srgbClr val="FFFF00"/>
                </a:solidFill>
              </a:rPr>
              <a:t>Kīyake ni’siebeh Igzīo</a:t>
            </a:r>
            <a:r>
              <a:rPr lang="en" sz="3000">
                <a:solidFill>
                  <a:srgbClr val="00FF00"/>
                </a:solidFill>
              </a:rPr>
              <a:t> </a:t>
            </a:r>
            <a:endParaRPr sz="3000">
              <a:solidFill>
                <a:srgbClr val="00FF00"/>
              </a:solidFill>
            </a:endParaRPr>
          </a:p>
          <a:p>
            <a:pPr marL="465137" lvl="0" indent="-439737" algn="l" rtl="0">
              <a:spcBef>
                <a:spcPts val="880"/>
              </a:spcBef>
              <a:spcAft>
                <a:spcPts val="0"/>
              </a:spcAft>
              <a:buClr>
                <a:srgbClr val="FF0000"/>
              </a:buClr>
              <a:buSzPts val="3000"/>
              <a:buFont typeface="Noto Sans Symbols"/>
              <a:buChar char="❖"/>
            </a:pPr>
            <a:r>
              <a:rPr lang="en" sz="3000" u="sng">
                <a:solidFill>
                  <a:srgbClr val="FFFF00"/>
                </a:solidFill>
              </a:rPr>
              <a:t>People</a:t>
            </a:r>
            <a:r>
              <a:rPr lang="en" sz="3000">
                <a:solidFill>
                  <a:srgbClr val="FFFF00"/>
                </a:solidFill>
              </a:rPr>
              <a:t>:</a:t>
            </a:r>
            <a:r>
              <a:rPr lang="en" sz="3000">
                <a:solidFill>
                  <a:schemeClr val="lt2"/>
                </a:solidFill>
              </a:rPr>
              <a:t> Oh we thank Thee.</a:t>
            </a:r>
            <a:endParaRPr sz="3000">
              <a:solidFill>
                <a:schemeClr val="lt2"/>
              </a:solidFill>
            </a:endParaRPr>
          </a:p>
        </p:txBody>
      </p:sp>
    </p:spTree>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8"/>
          <p:cNvSpPr txBox="1"/>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lt1"/>
              </a:buClr>
              <a:buSzPts val="1400"/>
              <a:buFont typeface="Arial"/>
              <a:buNone/>
            </a:pPr>
            <a:fld id="{00000000-1234-1234-1234-123412341234}" type="slidenum">
              <a:rPr lang="en" sz="1400" b="0" i="0" u="none" strike="noStrike" cap="none">
                <a:solidFill>
                  <a:schemeClr val="lt1"/>
                </a:solidFill>
                <a:latin typeface="Arial"/>
                <a:ea typeface="Arial"/>
                <a:cs typeface="Arial"/>
                <a:sym typeface="Arial"/>
              </a:rPr>
              <a:t>13</a:t>
            </a:fld>
            <a:endParaRPr/>
          </a:p>
        </p:txBody>
      </p:sp>
      <p:sp>
        <p:nvSpPr>
          <p:cNvPr id="228" name="Google Shape;228;p38"/>
          <p:cNvSpPr txBox="1">
            <a:spLocks noGrp="1"/>
          </p:cNvSpPr>
          <p:nvPr>
            <p:ph type="body" idx="1"/>
          </p:nvPr>
        </p:nvSpPr>
        <p:spPr>
          <a:xfrm>
            <a:off x="392119" y="278850"/>
            <a:ext cx="4147800" cy="4322100"/>
          </a:xfrm>
          <a:prstGeom prst="rect">
            <a:avLst/>
          </a:prstGeom>
          <a:noFill/>
          <a:ln>
            <a:noFill/>
          </a:ln>
        </p:spPr>
        <p:txBody>
          <a:bodyPr spcFirstLastPara="1" wrap="square" lIns="92075" tIns="46025" rIns="92075" bIns="46025" anchor="t" anchorCtr="0">
            <a:noAutofit/>
          </a:bodyPr>
          <a:lstStyle/>
          <a:p>
            <a:pPr marL="465137" marR="0" lvl="0" indent="-458787" algn="l" rtl="0">
              <a:lnSpc>
                <a:spcPct val="100000"/>
              </a:lnSpc>
              <a:spcBef>
                <a:spcPts val="0"/>
              </a:spcBef>
              <a:spcAft>
                <a:spcPts val="0"/>
              </a:spcAft>
              <a:buClr>
                <a:srgbClr val="33CC33"/>
              </a:buClr>
              <a:buSzPts val="3300"/>
              <a:buChar char="❖"/>
            </a:pPr>
            <a:r>
              <a:rPr lang="en" sz="3300" u="sng">
                <a:solidFill>
                  <a:schemeClr val="lt2"/>
                </a:solidFill>
              </a:rPr>
              <a:t>ካህን</a:t>
            </a:r>
            <a:r>
              <a:rPr lang="en" sz="3300">
                <a:solidFill>
                  <a:schemeClr val="lt2"/>
                </a:solidFill>
              </a:rPr>
              <a:t>:</a:t>
            </a:r>
            <a:r>
              <a:rPr lang="en" sz="3300" b="0" i="0" u="none">
                <a:solidFill>
                  <a:srgbClr val="00FF00"/>
                </a:solidFill>
                <a:latin typeface="Arial"/>
                <a:ea typeface="Arial"/>
                <a:cs typeface="Arial"/>
                <a:sym typeface="Arial"/>
              </a:rPr>
              <a:t> </a:t>
            </a:r>
            <a:r>
              <a:rPr lang="en" sz="3300" b="0" i="1" u="none">
                <a:solidFill>
                  <a:srgbClr val="FFFF00"/>
                </a:solidFill>
                <a:latin typeface="Arial"/>
                <a:ea typeface="Arial"/>
                <a:cs typeface="Arial"/>
                <a:sym typeface="Arial"/>
              </a:rPr>
              <a:t>“እግዚኦ ኢየሱስ ክርስቶስ…”</a:t>
            </a:r>
            <a:r>
              <a:rPr lang="en" sz="3300" b="0" i="1" u="none">
                <a:solidFill>
                  <a:schemeClr val="lt2"/>
                </a:solidFill>
                <a:latin typeface="Arial"/>
                <a:ea typeface="Arial"/>
                <a:cs typeface="Arial"/>
                <a:sym typeface="Arial"/>
              </a:rPr>
              <a:t> </a:t>
            </a:r>
            <a:endParaRPr sz="3300" b="1" u="sng">
              <a:solidFill>
                <a:schemeClr val="lt2"/>
              </a:solidFill>
            </a:endParaRPr>
          </a:p>
          <a:p>
            <a:pPr marL="465137" marR="0" lvl="0" indent="-388937" algn="l" rtl="0">
              <a:lnSpc>
                <a:spcPct val="100000"/>
              </a:lnSpc>
              <a:spcBef>
                <a:spcPts val="240"/>
              </a:spcBef>
              <a:spcAft>
                <a:spcPts val="0"/>
              </a:spcAft>
              <a:buClr>
                <a:srgbClr val="FFFF66"/>
              </a:buClr>
              <a:buSzPts val="1200"/>
              <a:buFont typeface="Noto Sans Symbols"/>
              <a:buNone/>
            </a:pPr>
            <a:endParaRPr sz="1000" b="1" u="sng">
              <a:solidFill>
                <a:schemeClr val="lt2"/>
              </a:solidFill>
            </a:endParaRPr>
          </a:p>
          <a:p>
            <a:pPr marL="465137" marR="0" lvl="0" indent="-388937" algn="l" rtl="0">
              <a:lnSpc>
                <a:spcPct val="100000"/>
              </a:lnSpc>
              <a:spcBef>
                <a:spcPts val="240"/>
              </a:spcBef>
              <a:spcAft>
                <a:spcPts val="0"/>
              </a:spcAft>
              <a:buClr>
                <a:srgbClr val="FFFF66"/>
              </a:buClr>
              <a:buSzPts val="1200"/>
              <a:buFont typeface="Noto Sans Symbols"/>
              <a:buNone/>
            </a:pPr>
            <a:endParaRPr sz="1000" b="1" u="sng">
              <a:solidFill>
                <a:schemeClr val="lt2"/>
              </a:solidFill>
            </a:endParaRPr>
          </a:p>
          <a:p>
            <a:pPr marL="465137" marR="0" lvl="0" indent="-388937" algn="l" rtl="0">
              <a:lnSpc>
                <a:spcPct val="100000"/>
              </a:lnSpc>
              <a:spcBef>
                <a:spcPts val="240"/>
              </a:spcBef>
              <a:spcAft>
                <a:spcPts val="0"/>
              </a:spcAft>
              <a:buClr>
                <a:srgbClr val="FFFF66"/>
              </a:buClr>
              <a:buSzPts val="1200"/>
              <a:buFont typeface="Noto Sans Symbols"/>
              <a:buNone/>
            </a:pPr>
            <a:endParaRPr sz="1000" b="1" u="sng">
              <a:solidFill>
                <a:schemeClr val="lt2"/>
              </a:solidFill>
            </a:endParaRPr>
          </a:p>
          <a:p>
            <a:pPr marL="465137" marR="0" lvl="0" indent="-388937" algn="l" rtl="0">
              <a:lnSpc>
                <a:spcPct val="100000"/>
              </a:lnSpc>
              <a:spcBef>
                <a:spcPts val="240"/>
              </a:spcBef>
              <a:spcAft>
                <a:spcPts val="0"/>
              </a:spcAft>
              <a:buClr>
                <a:srgbClr val="FFFF66"/>
              </a:buClr>
              <a:buSzPts val="1200"/>
              <a:buFont typeface="Noto Sans Symbols"/>
              <a:buNone/>
            </a:pPr>
            <a:endParaRPr sz="1000" b="1" u="sng">
              <a:solidFill>
                <a:schemeClr val="lt2"/>
              </a:solidFill>
            </a:endParaRPr>
          </a:p>
          <a:p>
            <a:pPr marL="465137" marR="0" lvl="0" indent="-420687" algn="l" rtl="0">
              <a:lnSpc>
                <a:spcPct val="100000"/>
              </a:lnSpc>
              <a:spcBef>
                <a:spcPts val="800"/>
              </a:spcBef>
              <a:spcAft>
                <a:spcPts val="0"/>
              </a:spcAft>
              <a:buClr>
                <a:srgbClr val="33CC33"/>
              </a:buClr>
              <a:buSzPts val="3300"/>
              <a:buChar char="❖"/>
            </a:pPr>
            <a:r>
              <a:rPr lang="en" sz="3300" i="0" u="sng">
                <a:solidFill>
                  <a:schemeClr val="lt2"/>
                </a:solidFill>
              </a:rPr>
              <a:t>ሕዝብ</a:t>
            </a:r>
            <a:r>
              <a:rPr lang="en" sz="3300" i="0">
                <a:solidFill>
                  <a:srgbClr val="FFFFFF"/>
                </a:solidFill>
              </a:rPr>
              <a:t>፡-</a:t>
            </a:r>
            <a:r>
              <a:rPr lang="en" sz="3300" b="0" i="0" u="none">
                <a:solidFill>
                  <a:srgbClr val="FFFF00"/>
                </a:solidFill>
                <a:latin typeface="Arial"/>
                <a:ea typeface="Arial"/>
                <a:cs typeface="Arial"/>
                <a:sym typeface="Arial"/>
              </a:rPr>
              <a:t> ኪያከ ንዌድስ እግዚኦ።</a:t>
            </a:r>
            <a:r>
              <a:rPr lang="en" sz="3300" b="0" i="0" u="none">
                <a:solidFill>
                  <a:schemeClr val="lt1"/>
                </a:solidFill>
                <a:latin typeface="Arial"/>
                <a:ea typeface="Arial"/>
                <a:cs typeface="Arial"/>
                <a:sym typeface="Arial"/>
              </a:rPr>
              <a:t>	</a:t>
            </a:r>
            <a:endParaRPr sz="3300"/>
          </a:p>
          <a:p>
            <a:pPr marL="465137" marR="0" lvl="0" indent="-471487" algn="l" rtl="0">
              <a:lnSpc>
                <a:spcPct val="100000"/>
              </a:lnSpc>
              <a:spcBef>
                <a:spcPts val="640"/>
              </a:spcBef>
              <a:spcAft>
                <a:spcPts val="0"/>
              </a:spcAft>
              <a:buClr>
                <a:srgbClr val="FFFFFF"/>
              </a:buClr>
              <a:buSzPts val="3300"/>
              <a:buChar char="❖"/>
            </a:pPr>
            <a:r>
              <a:rPr lang="en" sz="3300" b="0" i="0" u="none">
                <a:solidFill>
                  <a:srgbClr val="FFFFFF"/>
                </a:solidFill>
                <a:latin typeface="Arial"/>
                <a:ea typeface="Arial"/>
                <a:cs typeface="Arial"/>
                <a:sym typeface="Arial"/>
              </a:rPr>
              <a:t>ኦ ጐይታ ንኣኻ ንውድስ።</a:t>
            </a:r>
            <a:endParaRPr sz="3300" b="0" i="0" u="none">
              <a:solidFill>
                <a:srgbClr val="FFFFFF"/>
              </a:solidFill>
              <a:latin typeface="Arial"/>
              <a:ea typeface="Arial"/>
              <a:cs typeface="Arial"/>
              <a:sym typeface="Arial"/>
            </a:endParaRPr>
          </a:p>
          <a:p>
            <a:pPr marL="0" marR="0" lvl="0" indent="0" algn="l" rtl="0">
              <a:lnSpc>
                <a:spcPct val="100000"/>
              </a:lnSpc>
              <a:spcBef>
                <a:spcPts val="880"/>
              </a:spcBef>
              <a:spcAft>
                <a:spcPts val="0"/>
              </a:spcAft>
              <a:buNone/>
            </a:pPr>
            <a:endParaRPr sz="3300"/>
          </a:p>
          <a:p>
            <a:pPr marL="342900" marR="0" lvl="0" indent="-63500" algn="l" rtl="0">
              <a:spcBef>
                <a:spcPts val="880"/>
              </a:spcBef>
              <a:spcAft>
                <a:spcPts val="0"/>
              </a:spcAft>
              <a:buClr>
                <a:schemeClr val="accent1"/>
              </a:buClr>
              <a:buSzPts val="4400"/>
              <a:buFont typeface="Noto Sans Symbols"/>
              <a:buNone/>
            </a:pPr>
            <a:endParaRPr sz="3300" b="0" i="0" u="none">
              <a:solidFill>
                <a:schemeClr val="lt2"/>
              </a:solidFill>
              <a:latin typeface="Arial"/>
              <a:ea typeface="Arial"/>
              <a:cs typeface="Arial"/>
              <a:sym typeface="Arial"/>
            </a:endParaRPr>
          </a:p>
        </p:txBody>
      </p:sp>
      <p:sp>
        <p:nvSpPr>
          <p:cNvPr id="229" name="Google Shape;229;p38"/>
          <p:cNvSpPr txBox="1"/>
          <p:nvPr/>
        </p:nvSpPr>
        <p:spPr>
          <a:xfrm>
            <a:off x="4212000" y="215225"/>
            <a:ext cx="4726800" cy="4713000"/>
          </a:xfrm>
          <a:prstGeom prst="rect">
            <a:avLst/>
          </a:prstGeom>
          <a:noFill/>
          <a:ln>
            <a:noFill/>
          </a:ln>
        </p:spPr>
        <p:txBody>
          <a:bodyPr spcFirstLastPara="1" wrap="square" lIns="91425" tIns="91425" rIns="91425" bIns="91425" anchor="t" anchorCtr="0">
            <a:noAutofit/>
          </a:bodyPr>
          <a:lstStyle/>
          <a:p>
            <a:pPr marL="465137" lvl="0" indent="-427037" algn="l" rtl="0">
              <a:spcBef>
                <a:spcPts val="0"/>
              </a:spcBef>
              <a:spcAft>
                <a:spcPts val="0"/>
              </a:spcAft>
              <a:buClr>
                <a:srgbClr val="0000FF"/>
              </a:buClr>
              <a:buSzPts val="2800"/>
              <a:buFont typeface="Noto Sans Symbols"/>
              <a:buChar char="❖"/>
            </a:pPr>
            <a:r>
              <a:rPr lang="en" sz="2800" u="sng">
                <a:solidFill>
                  <a:schemeClr val="lt2"/>
                </a:solidFill>
              </a:rPr>
              <a:t>Kahn</a:t>
            </a:r>
            <a:r>
              <a:rPr lang="en" sz="2800">
                <a:solidFill>
                  <a:schemeClr val="lt2"/>
                </a:solidFill>
              </a:rPr>
              <a:t>: </a:t>
            </a:r>
            <a:r>
              <a:rPr lang="en" sz="2800" i="1">
                <a:solidFill>
                  <a:srgbClr val="FFFF00"/>
                </a:solidFill>
              </a:rPr>
              <a:t>“Igzio Eyesus Kristos...”</a:t>
            </a:r>
            <a:endParaRPr sz="2800" i="1">
              <a:solidFill>
                <a:srgbClr val="FFFF00"/>
              </a:solidFill>
            </a:endParaRPr>
          </a:p>
          <a:p>
            <a:pPr marL="465137" lvl="0" indent="-363537" algn="l" rtl="0">
              <a:spcBef>
                <a:spcPts val="880"/>
              </a:spcBef>
              <a:spcAft>
                <a:spcPts val="0"/>
              </a:spcAft>
              <a:buClr>
                <a:srgbClr val="FF0000"/>
              </a:buClr>
              <a:buSzPts val="2800"/>
              <a:buFont typeface="Noto Sans Symbols"/>
              <a:buChar char="❖"/>
            </a:pPr>
            <a:r>
              <a:rPr lang="en" sz="2800" u="sng">
                <a:solidFill>
                  <a:srgbClr val="FFFF00"/>
                </a:solidFill>
              </a:rPr>
              <a:t>Priest</a:t>
            </a:r>
            <a:r>
              <a:rPr lang="en" sz="2800">
                <a:solidFill>
                  <a:srgbClr val="FFFF00"/>
                </a:solidFill>
              </a:rPr>
              <a:t>:</a:t>
            </a:r>
            <a:r>
              <a:rPr lang="en" sz="2800">
                <a:solidFill>
                  <a:schemeClr val="lt2"/>
                </a:solidFill>
              </a:rPr>
              <a:t> </a:t>
            </a:r>
            <a:r>
              <a:rPr lang="en" sz="2800" i="1">
                <a:solidFill>
                  <a:schemeClr val="lt2"/>
                </a:solidFill>
              </a:rPr>
              <a:t>“O Lord, Jesus Christ…” Prayer of the Covenant</a:t>
            </a:r>
            <a:endParaRPr sz="2800" i="1">
              <a:solidFill>
                <a:schemeClr val="lt2"/>
              </a:solidFill>
            </a:endParaRPr>
          </a:p>
          <a:p>
            <a:pPr marL="0" lvl="0" indent="0" algn="l" rtl="0">
              <a:spcBef>
                <a:spcPts val="880"/>
              </a:spcBef>
              <a:spcAft>
                <a:spcPts val="0"/>
              </a:spcAft>
              <a:buNone/>
            </a:pPr>
            <a:endParaRPr sz="2800" i="1">
              <a:solidFill>
                <a:schemeClr val="lt2"/>
              </a:solidFill>
            </a:endParaRPr>
          </a:p>
          <a:p>
            <a:pPr marL="465137" lvl="0" indent="-427037" algn="l" rtl="0">
              <a:spcBef>
                <a:spcPts val="640"/>
              </a:spcBef>
              <a:spcAft>
                <a:spcPts val="0"/>
              </a:spcAft>
              <a:buClr>
                <a:srgbClr val="0000FF"/>
              </a:buClr>
              <a:buSzPts val="2800"/>
              <a:buFont typeface="Noto Sans Symbols"/>
              <a:buChar char="❖"/>
            </a:pPr>
            <a:r>
              <a:rPr lang="en" sz="2800" b="1" u="sng">
                <a:solidFill>
                  <a:schemeClr val="lt2"/>
                </a:solidFill>
              </a:rPr>
              <a:t>Hizb</a:t>
            </a:r>
            <a:r>
              <a:rPr lang="en" sz="2800" b="1">
                <a:solidFill>
                  <a:schemeClr val="lt2"/>
                </a:solidFill>
              </a:rPr>
              <a:t>:</a:t>
            </a:r>
            <a:r>
              <a:rPr lang="en" sz="2800">
                <a:solidFill>
                  <a:schemeClr val="lt2"/>
                </a:solidFill>
              </a:rPr>
              <a:t> </a:t>
            </a:r>
            <a:r>
              <a:rPr lang="en" sz="2800">
                <a:solidFill>
                  <a:srgbClr val="FFFF00"/>
                </a:solidFill>
              </a:rPr>
              <a:t>Kiyake niWiedis Igzio</a:t>
            </a:r>
            <a:r>
              <a:rPr lang="en" sz="2800">
                <a:solidFill>
                  <a:srgbClr val="00FF00"/>
                </a:solidFill>
              </a:rPr>
              <a:t> </a:t>
            </a:r>
            <a:endParaRPr sz="2800">
              <a:solidFill>
                <a:srgbClr val="00FF00"/>
              </a:solidFill>
            </a:endParaRPr>
          </a:p>
          <a:p>
            <a:pPr marL="465137" lvl="0" indent="-427037" algn="l" rtl="0">
              <a:spcBef>
                <a:spcPts val="880"/>
              </a:spcBef>
              <a:spcAft>
                <a:spcPts val="0"/>
              </a:spcAft>
              <a:buClr>
                <a:srgbClr val="FF0000"/>
              </a:buClr>
              <a:buSzPts val="2800"/>
              <a:buFont typeface="Noto Sans Symbols"/>
              <a:buChar char="❖"/>
            </a:pPr>
            <a:r>
              <a:rPr lang="en" sz="2800" u="sng">
                <a:solidFill>
                  <a:srgbClr val="FFFF00"/>
                </a:solidFill>
              </a:rPr>
              <a:t>People</a:t>
            </a:r>
            <a:r>
              <a:rPr lang="en" sz="2800">
                <a:solidFill>
                  <a:srgbClr val="FFFF00"/>
                </a:solidFill>
              </a:rPr>
              <a:t>:</a:t>
            </a:r>
            <a:r>
              <a:rPr lang="en" sz="2800">
                <a:solidFill>
                  <a:schemeClr val="lt2"/>
                </a:solidFill>
              </a:rPr>
              <a:t> Oh Lord, we praise Thee. </a:t>
            </a:r>
            <a:endParaRPr sz="2800" i="1">
              <a:solidFill>
                <a:schemeClr val="lt2"/>
              </a:solidFill>
            </a:endParaRPr>
          </a:p>
        </p:txBody>
      </p:sp>
    </p:spTree>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9"/>
          <p:cNvSpPr txBox="1"/>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lt1"/>
              </a:buClr>
              <a:buSzPts val="1400"/>
              <a:buFont typeface="Arial"/>
              <a:buNone/>
            </a:pPr>
            <a:fld id="{00000000-1234-1234-1234-123412341234}" type="slidenum">
              <a:rPr lang="en" sz="1400" b="0" i="0" u="none" strike="noStrike" cap="none">
                <a:solidFill>
                  <a:schemeClr val="lt1"/>
                </a:solidFill>
                <a:latin typeface="Arial"/>
                <a:ea typeface="Arial"/>
                <a:cs typeface="Arial"/>
                <a:sym typeface="Arial"/>
              </a:rPr>
              <a:t>14</a:t>
            </a:fld>
            <a:endParaRPr/>
          </a:p>
        </p:txBody>
      </p:sp>
      <p:sp>
        <p:nvSpPr>
          <p:cNvPr id="235" name="Google Shape;235;p39"/>
          <p:cNvSpPr txBox="1">
            <a:spLocks noGrp="1"/>
          </p:cNvSpPr>
          <p:nvPr>
            <p:ph type="body" idx="1"/>
          </p:nvPr>
        </p:nvSpPr>
        <p:spPr>
          <a:xfrm>
            <a:off x="414325" y="254250"/>
            <a:ext cx="4317900" cy="4635000"/>
          </a:xfrm>
          <a:prstGeom prst="rect">
            <a:avLst/>
          </a:prstGeom>
          <a:noFill/>
          <a:ln>
            <a:noFill/>
          </a:ln>
        </p:spPr>
        <p:txBody>
          <a:bodyPr spcFirstLastPara="1" wrap="square" lIns="92075" tIns="46025" rIns="92075" bIns="46025" anchor="t" anchorCtr="0">
            <a:noAutofit/>
          </a:bodyPr>
          <a:lstStyle/>
          <a:p>
            <a:pPr marL="465137" marR="0" lvl="0" indent="-458787" algn="l" rtl="0">
              <a:lnSpc>
                <a:spcPct val="100000"/>
              </a:lnSpc>
              <a:spcBef>
                <a:spcPts val="0"/>
              </a:spcBef>
              <a:spcAft>
                <a:spcPts val="0"/>
              </a:spcAft>
              <a:buClr>
                <a:srgbClr val="33CC33"/>
              </a:buClr>
              <a:buSzPts val="3300"/>
              <a:buChar char="❖"/>
            </a:pPr>
            <a:r>
              <a:rPr lang="en" sz="3300" b="0" i="0" u="sng">
                <a:solidFill>
                  <a:schemeClr val="lt2"/>
                </a:solidFill>
                <a:latin typeface="Arial"/>
                <a:ea typeface="Arial"/>
                <a:cs typeface="Arial"/>
                <a:sym typeface="Arial"/>
              </a:rPr>
              <a:t>ካህን</a:t>
            </a:r>
            <a:r>
              <a:rPr lang="en" sz="3300" b="0" i="0">
                <a:solidFill>
                  <a:schemeClr val="lt2"/>
                </a:solidFill>
                <a:latin typeface="Arial"/>
                <a:ea typeface="Arial"/>
                <a:cs typeface="Arial"/>
                <a:sym typeface="Arial"/>
              </a:rPr>
              <a:t>:</a:t>
            </a:r>
            <a:r>
              <a:rPr lang="en" sz="3300" b="0" i="0" u="none">
                <a:solidFill>
                  <a:srgbClr val="00FF00"/>
                </a:solidFill>
                <a:latin typeface="Arial"/>
                <a:ea typeface="Arial"/>
                <a:cs typeface="Arial"/>
                <a:sym typeface="Arial"/>
              </a:rPr>
              <a:t> </a:t>
            </a:r>
            <a:r>
              <a:rPr lang="en" sz="3300" b="0" i="1" u="none">
                <a:solidFill>
                  <a:srgbClr val="FFFF00"/>
                </a:solidFill>
                <a:latin typeface="Arial"/>
                <a:ea typeface="Arial"/>
                <a:cs typeface="Arial"/>
                <a:sym typeface="Arial"/>
              </a:rPr>
              <a:t>“ንሤልስ ለከ ዘንተ ቅዱሰ…</a:t>
            </a:r>
            <a:r>
              <a:rPr lang="en" sz="3300" i="1">
                <a:solidFill>
                  <a:srgbClr val="FFFF00"/>
                </a:solidFill>
              </a:rPr>
              <a:t>” </a:t>
            </a:r>
            <a:endParaRPr sz="3300" i="1">
              <a:solidFill>
                <a:schemeClr val="lt2"/>
              </a:solidFill>
            </a:endParaRPr>
          </a:p>
          <a:p>
            <a:pPr marL="465137" marR="0" lvl="0" indent="-388937" algn="l" rtl="0">
              <a:lnSpc>
                <a:spcPct val="100000"/>
              </a:lnSpc>
              <a:spcBef>
                <a:spcPts val="240"/>
              </a:spcBef>
              <a:spcAft>
                <a:spcPts val="0"/>
              </a:spcAft>
              <a:buClr>
                <a:schemeClr val="accent1"/>
              </a:buClr>
              <a:buSzPts val="1200"/>
              <a:buFont typeface="Noto Sans Symbols"/>
              <a:buNone/>
            </a:pPr>
            <a:endParaRPr sz="3300" i="1">
              <a:solidFill>
                <a:schemeClr val="lt2"/>
              </a:solidFill>
            </a:endParaRPr>
          </a:p>
          <a:p>
            <a:pPr marL="465137" marR="0" lvl="0" indent="-388937" algn="l" rtl="0">
              <a:lnSpc>
                <a:spcPct val="100000"/>
              </a:lnSpc>
              <a:spcBef>
                <a:spcPts val="240"/>
              </a:spcBef>
              <a:spcAft>
                <a:spcPts val="0"/>
              </a:spcAft>
              <a:buClr>
                <a:schemeClr val="accent1"/>
              </a:buClr>
              <a:buSzPts val="1200"/>
              <a:buFont typeface="Noto Sans Symbols"/>
              <a:buNone/>
            </a:pPr>
            <a:endParaRPr sz="1000" i="1">
              <a:solidFill>
                <a:schemeClr val="lt2"/>
              </a:solidFill>
            </a:endParaRPr>
          </a:p>
          <a:p>
            <a:pPr marL="465137" marR="0" lvl="0" indent="-388937" algn="l" rtl="0">
              <a:lnSpc>
                <a:spcPct val="100000"/>
              </a:lnSpc>
              <a:spcBef>
                <a:spcPts val="240"/>
              </a:spcBef>
              <a:spcAft>
                <a:spcPts val="0"/>
              </a:spcAft>
              <a:buClr>
                <a:schemeClr val="accent1"/>
              </a:buClr>
              <a:buSzPts val="1200"/>
              <a:buFont typeface="Noto Sans Symbols"/>
              <a:buNone/>
            </a:pPr>
            <a:endParaRPr sz="1000" i="1">
              <a:solidFill>
                <a:schemeClr val="lt2"/>
              </a:solidFill>
            </a:endParaRPr>
          </a:p>
          <a:p>
            <a:pPr marL="0" marR="0" lvl="0" indent="0" algn="l" rtl="0">
              <a:lnSpc>
                <a:spcPct val="100000"/>
              </a:lnSpc>
              <a:spcBef>
                <a:spcPts val="240"/>
              </a:spcBef>
              <a:spcAft>
                <a:spcPts val="0"/>
              </a:spcAft>
              <a:buClr>
                <a:schemeClr val="accent1"/>
              </a:buClr>
              <a:buSzPts val="1200"/>
              <a:buFont typeface="Noto Sans Symbols"/>
              <a:buNone/>
            </a:pPr>
            <a:endParaRPr sz="1000" i="1">
              <a:solidFill>
                <a:schemeClr val="lt2"/>
              </a:solidFill>
            </a:endParaRPr>
          </a:p>
          <a:p>
            <a:pPr marL="465137" marR="0" lvl="0" indent="-369887" algn="l" rtl="0">
              <a:lnSpc>
                <a:spcPct val="100000"/>
              </a:lnSpc>
              <a:spcBef>
                <a:spcPts val="960"/>
              </a:spcBef>
              <a:spcAft>
                <a:spcPts val="0"/>
              </a:spcAft>
              <a:buClr>
                <a:srgbClr val="33CC33"/>
              </a:buClr>
              <a:buSzPts val="3300"/>
              <a:buChar char="❖"/>
            </a:pPr>
            <a:r>
              <a:rPr lang="en" sz="3300" b="1" i="0" u="sng">
                <a:solidFill>
                  <a:srgbClr val="FFFFFF"/>
                </a:solidFill>
              </a:rPr>
              <a:t>ሕዝብ</a:t>
            </a:r>
            <a:r>
              <a:rPr lang="en" sz="3300" b="1" i="0">
                <a:solidFill>
                  <a:srgbClr val="FFFFFF"/>
                </a:solidFill>
              </a:rPr>
              <a:t>፡-</a:t>
            </a:r>
            <a:r>
              <a:rPr lang="en" sz="3300" b="0" i="0" u="none">
                <a:solidFill>
                  <a:srgbClr val="FFFF00"/>
                </a:solidFill>
                <a:latin typeface="Arial"/>
                <a:ea typeface="Arial"/>
                <a:cs typeface="Arial"/>
                <a:sym typeface="Arial"/>
              </a:rPr>
              <a:t> አሜን።</a:t>
            </a:r>
            <a:endParaRPr sz="3300"/>
          </a:p>
          <a:p>
            <a:pPr marL="465137" marR="0" lvl="0" indent="-471487" algn="l" rtl="0">
              <a:lnSpc>
                <a:spcPct val="100000"/>
              </a:lnSpc>
              <a:spcBef>
                <a:spcPts val="640"/>
              </a:spcBef>
              <a:spcAft>
                <a:spcPts val="0"/>
              </a:spcAft>
              <a:buClr>
                <a:srgbClr val="FFFFFF"/>
              </a:buClr>
              <a:buSzPts val="3300"/>
              <a:buChar char="❖"/>
            </a:pPr>
            <a:r>
              <a:rPr lang="en" sz="3300" b="0" i="0" u="none">
                <a:solidFill>
                  <a:srgbClr val="FFFFFF"/>
                </a:solidFill>
                <a:latin typeface="Arial"/>
                <a:ea typeface="Arial"/>
                <a:cs typeface="Arial"/>
                <a:sym typeface="Arial"/>
              </a:rPr>
              <a:t>ኣሜን</a:t>
            </a:r>
            <a:endParaRPr sz="3300" b="0" i="0" u="none">
              <a:solidFill>
                <a:srgbClr val="FFFFFF"/>
              </a:solidFill>
              <a:latin typeface="Arial"/>
              <a:ea typeface="Arial"/>
              <a:cs typeface="Arial"/>
              <a:sym typeface="Arial"/>
            </a:endParaRPr>
          </a:p>
          <a:p>
            <a:pPr marL="0" marR="0" lvl="0" indent="0" algn="l" rtl="0">
              <a:lnSpc>
                <a:spcPct val="100000"/>
              </a:lnSpc>
              <a:spcBef>
                <a:spcPts val="880"/>
              </a:spcBef>
              <a:spcAft>
                <a:spcPts val="0"/>
              </a:spcAft>
              <a:buNone/>
            </a:pPr>
            <a:endParaRPr sz="3300" b="0" i="0" u="none">
              <a:solidFill>
                <a:schemeClr val="lt1"/>
              </a:solidFill>
              <a:latin typeface="Arial"/>
              <a:ea typeface="Arial"/>
              <a:cs typeface="Arial"/>
              <a:sym typeface="Arial"/>
            </a:endParaRPr>
          </a:p>
          <a:p>
            <a:pPr marL="465137" marR="0" lvl="0" indent="-249237" algn="l" rtl="0">
              <a:lnSpc>
                <a:spcPct val="100000"/>
              </a:lnSpc>
              <a:spcBef>
                <a:spcPts val="680"/>
              </a:spcBef>
              <a:spcAft>
                <a:spcPts val="0"/>
              </a:spcAft>
              <a:buClr>
                <a:schemeClr val="accent1"/>
              </a:buClr>
              <a:buSzPts val="3400"/>
              <a:buFont typeface="Noto Sans Symbols"/>
              <a:buNone/>
            </a:pPr>
            <a:endParaRPr sz="3300" b="0" i="0" u="none">
              <a:solidFill>
                <a:schemeClr val="lt1"/>
              </a:solidFill>
              <a:latin typeface="Arial"/>
              <a:ea typeface="Arial"/>
              <a:cs typeface="Arial"/>
              <a:sym typeface="Arial"/>
            </a:endParaRPr>
          </a:p>
          <a:p>
            <a:pPr marL="342900" marR="0" lvl="0" indent="-127000" algn="l" rtl="0">
              <a:spcBef>
                <a:spcPts val="680"/>
              </a:spcBef>
              <a:spcAft>
                <a:spcPts val="0"/>
              </a:spcAft>
              <a:buClr>
                <a:schemeClr val="accent1"/>
              </a:buClr>
              <a:buSzPts val="3400"/>
              <a:buFont typeface="Noto Sans Symbols"/>
              <a:buNone/>
            </a:pPr>
            <a:endParaRPr sz="3300" b="0" i="0" u="none">
              <a:solidFill>
                <a:schemeClr val="lt1"/>
              </a:solidFill>
              <a:latin typeface="Arial"/>
              <a:ea typeface="Arial"/>
              <a:cs typeface="Arial"/>
              <a:sym typeface="Arial"/>
            </a:endParaRPr>
          </a:p>
        </p:txBody>
      </p:sp>
      <p:sp>
        <p:nvSpPr>
          <p:cNvPr id="236" name="Google Shape;236;p39"/>
          <p:cNvSpPr txBox="1"/>
          <p:nvPr/>
        </p:nvSpPr>
        <p:spPr>
          <a:xfrm>
            <a:off x="4330800" y="245275"/>
            <a:ext cx="4518300" cy="4741800"/>
          </a:xfrm>
          <a:prstGeom prst="rect">
            <a:avLst/>
          </a:prstGeom>
          <a:noFill/>
          <a:ln>
            <a:noFill/>
          </a:ln>
        </p:spPr>
        <p:txBody>
          <a:bodyPr spcFirstLastPara="1" wrap="square" lIns="91425" tIns="91425" rIns="91425" bIns="91425" anchor="t" anchorCtr="0">
            <a:noAutofit/>
          </a:bodyPr>
          <a:lstStyle/>
          <a:p>
            <a:pPr marL="465137" lvl="0" indent="-458787" algn="l" rtl="0">
              <a:spcBef>
                <a:spcPts val="0"/>
              </a:spcBef>
              <a:spcAft>
                <a:spcPts val="0"/>
              </a:spcAft>
              <a:buClr>
                <a:srgbClr val="0000FF"/>
              </a:buClr>
              <a:buSzPts val="3300"/>
              <a:buFont typeface="Noto Sans Symbols"/>
              <a:buChar char="❖"/>
            </a:pPr>
            <a:r>
              <a:rPr lang="en" sz="3300" u="sng">
                <a:solidFill>
                  <a:schemeClr val="lt2"/>
                </a:solidFill>
              </a:rPr>
              <a:t>Kahn</a:t>
            </a:r>
            <a:r>
              <a:rPr lang="en" sz="3300">
                <a:solidFill>
                  <a:schemeClr val="lt2"/>
                </a:solidFill>
              </a:rPr>
              <a:t>: </a:t>
            </a:r>
            <a:r>
              <a:rPr lang="en" sz="3300" i="1">
                <a:solidFill>
                  <a:srgbClr val="FFFF00"/>
                </a:solidFill>
              </a:rPr>
              <a:t>“Nisielis leke zinte Qidus…”</a:t>
            </a:r>
            <a:endParaRPr sz="3300" i="1">
              <a:solidFill>
                <a:srgbClr val="FFFF00"/>
              </a:solidFill>
            </a:endParaRPr>
          </a:p>
          <a:p>
            <a:pPr marL="465137" lvl="0" indent="-395287" algn="l" rtl="0">
              <a:spcBef>
                <a:spcPts val="880"/>
              </a:spcBef>
              <a:spcAft>
                <a:spcPts val="0"/>
              </a:spcAft>
              <a:buClr>
                <a:srgbClr val="FF0000"/>
              </a:buClr>
              <a:buSzPts val="3300"/>
              <a:buFont typeface="Noto Sans Symbols"/>
              <a:buChar char="❖"/>
            </a:pPr>
            <a:r>
              <a:rPr lang="en" sz="3300" u="sng">
                <a:solidFill>
                  <a:srgbClr val="FFFF00"/>
                </a:solidFill>
              </a:rPr>
              <a:t>Priest</a:t>
            </a:r>
            <a:r>
              <a:rPr lang="en" sz="3300">
                <a:solidFill>
                  <a:srgbClr val="FFFF00"/>
                </a:solidFill>
              </a:rPr>
              <a:t>:</a:t>
            </a:r>
            <a:r>
              <a:rPr lang="en" sz="3300">
                <a:solidFill>
                  <a:schemeClr val="lt2"/>
                </a:solidFill>
              </a:rPr>
              <a:t>- </a:t>
            </a:r>
            <a:r>
              <a:rPr lang="en" sz="3300" i="1">
                <a:solidFill>
                  <a:schemeClr val="lt2"/>
                </a:solidFill>
              </a:rPr>
              <a:t>“Thrice over…” Prayer of the Covenant.</a:t>
            </a:r>
            <a:endParaRPr sz="3300" i="1">
              <a:solidFill>
                <a:schemeClr val="lt2"/>
              </a:solidFill>
            </a:endParaRPr>
          </a:p>
          <a:p>
            <a:pPr marL="0" lvl="0" indent="0" algn="l" rtl="0">
              <a:spcBef>
                <a:spcPts val="880"/>
              </a:spcBef>
              <a:spcAft>
                <a:spcPts val="0"/>
              </a:spcAft>
              <a:buNone/>
            </a:pPr>
            <a:endParaRPr sz="1000" i="1">
              <a:solidFill>
                <a:schemeClr val="lt2"/>
              </a:solidFill>
            </a:endParaRPr>
          </a:p>
          <a:p>
            <a:pPr marL="465137" lvl="0" indent="-458787" algn="l" rtl="0">
              <a:spcBef>
                <a:spcPts val="640"/>
              </a:spcBef>
              <a:spcAft>
                <a:spcPts val="0"/>
              </a:spcAft>
              <a:buClr>
                <a:srgbClr val="0000FF"/>
              </a:buClr>
              <a:buSzPts val="3300"/>
              <a:buFont typeface="Noto Sans Symbols"/>
              <a:buChar char="❖"/>
            </a:pPr>
            <a:r>
              <a:rPr lang="en" sz="3300" b="1" u="sng">
                <a:solidFill>
                  <a:schemeClr val="lt2"/>
                </a:solidFill>
              </a:rPr>
              <a:t>Hizb</a:t>
            </a:r>
            <a:r>
              <a:rPr lang="en" sz="3300" b="1">
                <a:solidFill>
                  <a:schemeClr val="lt2"/>
                </a:solidFill>
              </a:rPr>
              <a:t>: </a:t>
            </a:r>
            <a:r>
              <a:rPr lang="en" sz="3300">
                <a:solidFill>
                  <a:srgbClr val="FFFF00"/>
                </a:solidFill>
              </a:rPr>
              <a:t>Amien</a:t>
            </a:r>
            <a:r>
              <a:rPr lang="en" sz="3300">
                <a:solidFill>
                  <a:srgbClr val="00FF00"/>
                </a:solidFill>
              </a:rPr>
              <a:t> </a:t>
            </a:r>
            <a:endParaRPr sz="3300">
              <a:solidFill>
                <a:srgbClr val="00FF00"/>
              </a:solidFill>
            </a:endParaRPr>
          </a:p>
          <a:p>
            <a:pPr marL="465137" lvl="0" indent="-458787" algn="l" rtl="0">
              <a:spcBef>
                <a:spcPts val="880"/>
              </a:spcBef>
              <a:spcAft>
                <a:spcPts val="0"/>
              </a:spcAft>
              <a:buClr>
                <a:srgbClr val="FF0000"/>
              </a:buClr>
              <a:buSzPts val="3300"/>
              <a:buFont typeface="Noto Sans Symbols"/>
              <a:buChar char="❖"/>
            </a:pPr>
            <a:r>
              <a:rPr lang="en" sz="3300" u="sng">
                <a:solidFill>
                  <a:srgbClr val="FFFF00"/>
                </a:solidFill>
              </a:rPr>
              <a:t>People</a:t>
            </a:r>
            <a:r>
              <a:rPr lang="en" sz="3300">
                <a:solidFill>
                  <a:srgbClr val="FFFF00"/>
                </a:solidFill>
              </a:rPr>
              <a:t>:</a:t>
            </a:r>
            <a:r>
              <a:rPr lang="en" sz="3300">
                <a:solidFill>
                  <a:schemeClr val="lt2"/>
                </a:solidFill>
              </a:rPr>
              <a:t> Amen. </a:t>
            </a:r>
            <a:endParaRPr sz="3300" i="1">
              <a:solidFill>
                <a:schemeClr val="lt2"/>
              </a:solidFill>
            </a:endParaRPr>
          </a:p>
        </p:txBody>
      </p:sp>
    </p:spTree>
  </p:cSld>
  <p:clrMapOvr>
    <a:masterClrMapping/>
  </p:clrMapOvr>
  <p:transition spd="med">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40"/>
          <p:cNvSpPr txBox="1"/>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lt1"/>
              </a:buClr>
              <a:buSzPts val="1400"/>
              <a:buFont typeface="Arial"/>
              <a:buNone/>
            </a:pPr>
            <a:fld id="{00000000-1234-1234-1234-123412341234}" type="slidenum">
              <a:rPr lang="en" sz="1400" b="0" i="0" u="none" strike="noStrike" cap="none">
                <a:solidFill>
                  <a:schemeClr val="lt1"/>
                </a:solidFill>
                <a:latin typeface="Arial"/>
                <a:ea typeface="Arial"/>
                <a:cs typeface="Arial"/>
                <a:sym typeface="Arial"/>
              </a:rPr>
              <a:t>15</a:t>
            </a:fld>
            <a:endParaRPr/>
          </a:p>
        </p:txBody>
      </p:sp>
      <p:sp>
        <p:nvSpPr>
          <p:cNvPr id="242" name="Google Shape;242;p40"/>
          <p:cNvSpPr txBox="1">
            <a:spLocks noGrp="1"/>
          </p:cNvSpPr>
          <p:nvPr>
            <p:ph type="body" idx="1"/>
          </p:nvPr>
        </p:nvSpPr>
        <p:spPr>
          <a:xfrm>
            <a:off x="496975" y="230794"/>
            <a:ext cx="4616400" cy="4446300"/>
          </a:xfrm>
          <a:prstGeom prst="rect">
            <a:avLst/>
          </a:prstGeom>
          <a:solidFill>
            <a:schemeClr val="dk2"/>
          </a:solidFill>
          <a:ln>
            <a:noFill/>
          </a:ln>
        </p:spPr>
        <p:txBody>
          <a:bodyPr spcFirstLastPara="1" wrap="square" lIns="92075" tIns="46025" rIns="92075" bIns="46025" anchor="t" anchorCtr="0">
            <a:noAutofit/>
          </a:bodyPr>
          <a:lstStyle/>
          <a:p>
            <a:pPr marL="465137" marR="0" lvl="0" indent="-496887" algn="l" rtl="0">
              <a:lnSpc>
                <a:spcPct val="90000"/>
              </a:lnSpc>
              <a:spcBef>
                <a:spcPts val="600"/>
              </a:spcBef>
              <a:spcAft>
                <a:spcPts val="0"/>
              </a:spcAft>
              <a:buClr>
                <a:srgbClr val="33CC33"/>
              </a:buClr>
              <a:buSzPts val="3500"/>
              <a:buChar char="❖"/>
            </a:pPr>
            <a:r>
              <a:rPr lang="en" sz="3500" b="1" i="0" u="sng">
                <a:solidFill>
                  <a:schemeClr val="lt2"/>
                </a:solidFill>
              </a:rPr>
              <a:t>ሕዝብ</a:t>
            </a:r>
            <a:r>
              <a:rPr lang="en" sz="3500" b="1" i="0">
                <a:solidFill>
                  <a:schemeClr val="lt2"/>
                </a:solidFill>
              </a:rPr>
              <a:t>:-</a:t>
            </a:r>
            <a:r>
              <a:rPr lang="en" sz="3500" b="0" i="0">
                <a:solidFill>
                  <a:srgbClr val="FFFFFF"/>
                </a:solidFill>
                <a:latin typeface="Arial"/>
                <a:ea typeface="Arial"/>
                <a:cs typeface="Arial"/>
                <a:sym typeface="Arial"/>
              </a:rPr>
              <a:t> </a:t>
            </a:r>
            <a:r>
              <a:rPr lang="en" sz="3500" b="0" i="0" u="none">
                <a:solidFill>
                  <a:srgbClr val="FFFF00"/>
                </a:solidFill>
                <a:latin typeface="Arial"/>
                <a:ea typeface="Arial"/>
                <a:cs typeface="Arial"/>
                <a:sym typeface="Arial"/>
              </a:rPr>
              <a:t>አቡነ ዘበሰማትይ…</a:t>
            </a:r>
            <a:endParaRPr sz="3500" b="0" i="0" u="none">
              <a:solidFill>
                <a:srgbClr val="FFFF00"/>
              </a:solidFill>
              <a:latin typeface="Arial"/>
              <a:ea typeface="Arial"/>
              <a:cs typeface="Arial"/>
              <a:sym typeface="Arial"/>
            </a:endParaRPr>
          </a:p>
          <a:p>
            <a:pPr marL="0" marR="0" lvl="0" indent="0" algn="l" rtl="0">
              <a:lnSpc>
                <a:spcPct val="90000"/>
              </a:lnSpc>
              <a:spcBef>
                <a:spcPts val="600"/>
              </a:spcBef>
              <a:spcAft>
                <a:spcPts val="0"/>
              </a:spcAft>
              <a:buNone/>
            </a:pPr>
            <a:endParaRPr sz="3500">
              <a:solidFill>
                <a:srgbClr val="FFFFFF"/>
              </a:solidFill>
            </a:endParaRPr>
          </a:p>
          <a:p>
            <a:pPr marL="0" marR="0" lvl="0" indent="0" algn="l" rtl="0">
              <a:lnSpc>
                <a:spcPct val="90000"/>
              </a:lnSpc>
              <a:spcBef>
                <a:spcPts val="880"/>
              </a:spcBef>
              <a:spcAft>
                <a:spcPts val="0"/>
              </a:spcAft>
              <a:buNone/>
            </a:pPr>
            <a:endParaRPr sz="3500" b="0" i="0" u="none">
              <a:solidFill>
                <a:srgbClr val="00FF00"/>
              </a:solidFill>
              <a:latin typeface="Arial"/>
              <a:ea typeface="Arial"/>
              <a:cs typeface="Arial"/>
              <a:sym typeface="Arial"/>
            </a:endParaRPr>
          </a:p>
          <a:p>
            <a:pPr marL="342900" marR="0" lvl="0" indent="-63500" algn="l" rtl="0">
              <a:spcBef>
                <a:spcPts val="880"/>
              </a:spcBef>
              <a:spcAft>
                <a:spcPts val="0"/>
              </a:spcAft>
              <a:buClr>
                <a:schemeClr val="accent1"/>
              </a:buClr>
              <a:buSzPts val="4400"/>
              <a:buFont typeface="Noto Sans Symbols"/>
              <a:buNone/>
            </a:pPr>
            <a:endParaRPr sz="3500" b="0" i="0" u="none">
              <a:solidFill>
                <a:srgbClr val="00FF00"/>
              </a:solidFill>
              <a:latin typeface="Arial"/>
              <a:ea typeface="Arial"/>
              <a:cs typeface="Arial"/>
              <a:sym typeface="Arial"/>
            </a:endParaRPr>
          </a:p>
        </p:txBody>
      </p:sp>
      <p:sp>
        <p:nvSpPr>
          <p:cNvPr id="243" name="Google Shape;243;p40"/>
          <p:cNvSpPr txBox="1"/>
          <p:nvPr/>
        </p:nvSpPr>
        <p:spPr>
          <a:xfrm>
            <a:off x="4937550" y="230794"/>
            <a:ext cx="3860100" cy="4505400"/>
          </a:xfrm>
          <a:prstGeom prst="rect">
            <a:avLst/>
          </a:prstGeom>
          <a:noFill/>
          <a:ln>
            <a:noFill/>
          </a:ln>
        </p:spPr>
        <p:txBody>
          <a:bodyPr spcFirstLastPara="1" wrap="square" lIns="91425" tIns="91425" rIns="91425" bIns="91425" anchor="t" anchorCtr="0">
            <a:noAutofit/>
          </a:bodyPr>
          <a:lstStyle/>
          <a:p>
            <a:pPr marL="465137" lvl="0" indent="-496887" algn="l" rtl="0">
              <a:lnSpc>
                <a:spcPct val="90000"/>
              </a:lnSpc>
              <a:spcBef>
                <a:spcPts val="600"/>
              </a:spcBef>
              <a:spcAft>
                <a:spcPts val="0"/>
              </a:spcAft>
              <a:buClr>
                <a:srgbClr val="0000FF"/>
              </a:buClr>
              <a:buSzPts val="3500"/>
              <a:buFont typeface="Noto Sans Symbols"/>
              <a:buChar char="❖"/>
            </a:pPr>
            <a:r>
              <a:rPr lang="en" sz="3500" b="1" u="sng">
                <a:solidFill>
                  <a:schemeClr val="lt2"/>
                </a:solidFill>
              </a:rPr>
              <a:t>Hizb</a:t>
            </a:r>
            <a:r>
              <a:rPr lang="en" sz="3500" b="1">
                <a:solidFill>
                  <a:schemeClr val="lt2"/>
                </a:solidFill>
              </a:rPr>
              <a:t>:</a:t>
            </a:r>
            <a:r>
              <a:rPr lang="en" sz="3500">
                <a:solidFill>
                  <a:schemeClr val="lt2"/>
                </a:solidFill>
              </a:rPr>
              <a:t> </a:t>
            </a:r>
            <a:r>
              <a:rPr lang="en" sz="3500">
                <a:solidFill>
                  <a:srgbClr val="FFFF00"/>
                </a:solidFill>
              </a:rPr>
              <a:t>Abune zebe-semayat …</a:t>
            </a:r>
            <a:endParaRPr sz="3500">
              <a:solidFill>
                <a:srgbClr val="FF0000"/>
              </a:solidFill>
            </a:endParaRPr>
          </a:p>
          <a:p>
            <a:pPr marL="465137" lvl="0" indent="-496887" algn="l" rtl="0">
              <a:lnSpc>
                <a:spcPct val="90000"/>
              </a:lnSpc>
              <a:spcBef>
                <a:spcPts val="600"/>
              </a:spcBef>
              <a:spcAft>
                <a:spcPts val="0"/>
              </a:spcAft>
              <a:buClr>
                <a:srgbClr val="FF0000"/>
              </a:buClr>
              <a:buSzPts val="3500"/>
              <a:buFont typeface="Noto Sans Symbols"/>
              <a:buChar char="❖"/>
            </a:pPr>
            <a:r>
              <a:rPr lang="en" sz="3500" b="1" u="sng">
                <a:solidFill>
                  <a:srgbClr val="FFFF00"/>
                </a:solidFill>
              </a:rPr>
              <a:t>People</a:t>
            </a:r>
            <a:r>
              <a:rPr lang="en" sz="3500" b="1">
                <a:solidFill>
                  <a:srgbClr val="FFFF00"/>
                </a:solidFill>
              </a:rPr>
              <a:t>:</a:t>
            </a:r>
            <a:r>
              <a:rPr lang="en" sz="3500">
                <a:solidFill>
                  <a:srgbClr val="FFFF00"/>
                </a:solidFill>
              </a:rPr>
              <a:t> </a:t>
            </a:r>
            <a:r>
              <a:rPr lang="en" sz="3500">
                <a:solidFill>
                  <a:schemeClr val="lt2"/>
                </a:solidFill>
              </a:rPr>
              <a:t>Our Father who art in Heaven</a:t>
            </a:r>
            <a:endParaRPr/>
          </a:p>
        </p:txBody>
      </p:sp>
    </p:spTree>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41"/>
          <p:cNvSpPr txBox="1">
            <a:spLocks noGrp="1"/>
          </p:cNvSpPr>
          <p:nvPr>
            <p:ph type="body" idx="1"/>
          </p:nvPr>
        </p:nvSpPr>
        <p:spPr>
          <a:xfrm>
            <a:off x="304800" y="139950"/>
            <a:ext cx="4601100" cy="4635000"/>
          </a:xfrm>
          <a:prstGeom prst="rect">
            <a:avLst/>
          </a:prstGeom>
          <a:noFill/>
          <a:ln>
            <a:noFill/>
          </a:ln>
        </p:spPr>
        <p:txBody>
          <a:bodyPr spcFirstLastPara="1" wrap="square" lIns="92075" tIns="46025" rIns="92075" bIns="46025" anchor="t" anchorCtr="0">
            <a:noAutofit/>
          </a:bodyPr>
          <a:lstStyle/>
          <a:p>
            <a:pPr marL="0" marR="0" lvl="0" indent="127000" algn="l" rtl="0">
              <a:lnSpc>
                <a:spcPct val="100000"/>
              </a:lnSpc>
              <a:spcBef>
                <a:spcPts val="800"/>
              </a:spcBef>
              <a:spcAft>
                <a:spcPts val="0"/>
              </a:spcAft>
              <a:buClr>
                <a:srgbClr val="FFFF00"/>
              </a:buClr>
              <a:buSzPts val="2000"/>
              <a:buFont typeface="Noto Sans Symbols"/>
              <a:buChar char="❖"/>
            </a:pPr>
            <a:r>
              <a:rPr lang="en" sz="2000" b="0" i="0" u="none" strike="noStrike" cap="none">
                <a:solidFill>
                  <a:schemeClr val="lt2"/>
                </a:solidFill>
                <a:latin typeface="Arial"/>
                <a:ea typeface="Arial"/>
                <a:cs typeface="Arial"/>
                <a:sym typeface="Arial"/>
              </a:rPr>
              <a:t>ኣብ ሰማያት እትነብር ኣቦና ስምካ ይቀደስ፥ መንግስትኻ ትምጻእ፥ ፈቓድካ ከምቲ ኣብ ሰማያት ከምኡ'ውን ኣብ ምድሪ ይኹን፥  ናይ ዕለት እንጌራና ሎሚ ሃበና፥  ንሕና ንዝበደሉና በደሎም ከም እንኃደግናሎም በደልና ኅደገልና፥ ካብ ክፉእ ኣድኅነና እምበር ኣብ ፈተና ኣይተእትወና፥ መንግስትን፡ ኃይልን ፡ክብርን ንዘለዓለም ናትካ እዩ፡ አሜን።</a:t>
            </a:r>
            <a:endParaRPr sz="2000">
              <a:solidFill>
                <a:schemeClr val="lt2"/>
              </a:solidFill>
            </a:endParaRPr>
          </a:p>
          <a:p>
            <a:pPr marL="342900" marR="0" lvl="0" indent="-88900" algn="l" rtl="0">
              <a:spcBef>
                <a:spcPts val="800"/>
              </a:spcBef>
              <a:spcAft>
                <a:spcPts val="0"/>
              </a:spcAft>
              <a:buClr>
                <a:schemeClr val="accent1"/>
              </a:buClr>
              <a:buSzPts val="4000"/>
              <a:buFont typeface="Noto Sans Symbols"/>
              <a:buNone/>
            </a:pPr>
            <a:endParaRPr sz="2000" b="0" i="0" u="none">
              <a:solidFill>
                <a:srgbClr val="00FF00"/>
              </a:solidFill>
              <a:latin typeface="Arial"/>
              <a:ea typeface="Arial"/>
              <a:cs typeface="Arial"/>
              <a:sym typeface="Arial"/>
            </a:endParaRPr>
          </a:p>
        </p:txBody>
      </p:sp>
      <p:sp>
        <p:nvSpPr>
          <p:cNvPr id="249" name="Google Shape;249;p41"/>
          <p:cNvSpPr txBox="1"/>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lt1"/>
              </a:buClr>
              <a:buSzPts val="1400"/>
              <a:buFont typeface="Arial"/>
              <a:buNone/>
            </a:pPr>
            <a:fld id="{00000000-1234-1234-1234-123412341234}" type="slidenum">
              <a:rPr lang="en" sz="1400" b="0" i="0" u="none" strike="noStrike" cap="none">
                <a:solidFill>
                  <a:schemeClr val="lt1"/>
                </a:solidFill>
                <a:latin typeface="Arial"/>
                <a:ea typeface="Arial"/>
                <a:cs typeface="Arial"/>
                <a:sym typeface="Arial"/>
              </a:rPr>
              <a:t>16</a:t>
            </a:fld>
            <a:endParaRPr/>
          </a:p>
        </p:txBody>
      </p:sp>
      <p:sp>
        <p:nvSpPr>
          <p:cNvPr id="250" name="Google Shape;250;p41"/>
          <p:cNvSpPr txBox="1"/>
          <p:nvPr/>
        </p:nvSpPr>
        <p:spPr>
          <a:xfrm>
            <a:off x="4798650" y="106475"/>
            <a:ext cx="4349700" cy="4456200"/>
          </a:xfrm>
          <a:prstGeom prst="rect">
            <a:avLst/>
          </a:prstGeom>
          <a:noFill/>
          <a:ln>
            <a:noFill/>
          </a:ln>
        </p:spPr>
        <p:txBody>
          <a:bodyPr spcFirstLastPara="1" wrap="square" lIns="91425" tIns="91425" rIns="91425" bIns="91425" anchor="t" anchorCtr="0">
            <a:noAutofit/>
          </a:bodyPr>
          <a:lstStyle/>
          <a:p>
            <a:pPr marL="0" lvl="0" indent="133350" algn="l" rtl="0">
              <a:spcBef>
                <a:spcPts val="800"/>
              </a:spcBef>
              <a:spcAft>
                <a:spcPts val="0"/>
              </a:spcAft>
              <a:buClr>
                <a:srgbClr val="FFFFFF"/>
              </a:buClr>
              <a:buSzPts val="1900"/>
              <a:buFont typeface="Noto Sans Symbols"/>
              <a:buChar char="❖"/>
            </a:pPr>
            <a:r>
              <a:rPr lang="en" sz="1900">
                <a:solidFill>
                  <a:srgbClr val="FFFF00"/>
                </a:solidFill>
              </a:rPr>
              <a:t>Ab semayt etEneber abona smka ykedes: menGsteka temtsa; fekadka kemti ab semayat kemu’wn ab Mdri ykun; Nay elet enjerana lomi habena; Nhna n’zeBedel’una beDelom kem en’hadgelom beDelna hdegelna; Kab kefu adhinena emBer ab fetena Ayte’etwena; mengestn haylen, kbrn neZelalem natka eyu; Amien </a:t>
            </a:r>
            <a:endParaRPr sz="1900">
              <a:solidFill>
                <a:srgbClr val="FFFF00"/>
              </a:solidFill>
            </a:endParaRPr>
          </a:p>
        </p:txBody>
      </p:sp>
      <p:sp>
        <p:nvSpPr>
          <p:cNvPr id="251" name="Google Shape;251;p41"/>
          <p:cNvSpPr txBox="1"/>
          <p:nvPr/>
        </p:nvSpPr>
        <p:spPr>
          <a:xfrm>
            <a:off x="407900" y="3151669"/>
            <a:ext cx="8415000" cy="994500"/>
          </a:xfrm>
          <a:prstGeom prst="rect">
            <a:avLst/>
          </a:prstGeom>
          <a:noFill/>
          <a:ln>
            <a:noFill/>
          </a:ln>
        </p:spPr>
        <p:txBody>
          <a:bodyPr spcFirstLastPara="1" wrap="square" lIns="91425" tIns="91425" rIns="91425" bIns="91425" anchor="t" anchorCtr="0">
            <a:noAutofit/>
          </a:bodyPr>
          <a:lstStyle/>
          <a:p>
            <a:pPr marL="0" lvl="0" indent="457200" algn="l" rtl="0">
              <a:spcBef>
                <a:spcPts val="0"/>
              </a:spcBef>
              <a:spcAft>
                <a:spcPts val="0"/>
              </a:spcAft>
              <a:buClr>
                <a:schemeClr val="dk2"/>
              </a:buClr>
              <a:buSzPts val="1100"/>
              <a:buFont typeface="Arial"/>
              <a:buNone/>
            </a:pPr>
            <a:r>
              <a:rPr lang="en" sz="1900">
                <a:solidFill>
                  <a:srgbClr val="FFFFFF"/>
                </a:solidFill>
              </a:rPr>
              <a:t>Our Father who art in Heaven, hallowed be thy name, thy kingdom come, thy will be done, on earth as it is in Heaven, Give us this day this daily bread, &amp; forgive us our trespasses as we forgive those who trespass against us. deliver us not into temptation, but deliver us from evil. For thine is the kingdom &amp; the power &amp; the glory, now &amp; forever, unto the ages of ages, Amen.</a:t>
            </a:r>
            <a:endParaRPr sz="1900"/>
          </a:p>
        </p:txBody>
      </p:sp>
    </p:spTree>
  </p:cSld>
  <p:clrMapOvr>
    <a:masterClrMapping/>
  </p:clrMapOvr>
  <p:transition spd="med">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42"/>
          <p:cNvSpPr txBox="1">
            <a:spLocks noGrp="1"/>
          </p:cNvSpPr>
          <p:nvPr>
            <p:ph type="body" idx="1"/>
          </p:nvPr>
        </p:nvSpPr>
        <p:spPr>
          <a:xfrm>
            <a:off x="296950" y="197100"/>
            <a:ext cx="4536900" cy="3625200"/>
          </a:xfrm>
          <a:prstGeom prst="rect">
            <a:avLst/>
          </a:prstGeom>
          <a:noFill/>
          <a:ln>
            <a:noFill/>
          </a:ln>
        </p:spPr>
        <p:txBody>
          <a:bodyPr spcFirstLastPara="1" wrap="square" lIns="92075" tIns="46025" rIns="92075" bIns="46025" anchor="t" anchorCtr="0">
            <a:noAutofit/>
          </a:bodyPr>
          <a:lstStyle/>
          <a:p>
            <a:pPr marL="0" marR="0" lvl="0" indent="0" algn="l" rtl="0">
              <a:lnSpc>
                <a:spcPct val="100000"/>
              </a:lnSpc>
              <a:spcBef>
                <a:spcPts val="640"/>
              </a:spcBef>
              <a:spcAft>
                <a:spcPts val="0"/>
              </a:spcAft>
              <a:buClr>
                <a:schemeClr val="accent1"/>
              </a:buClr>
              <a:buSzPts val="3200"/>
              <a:buFont typeface="Noto Sans Symbols"/>
              <a:buNone/>
            </a:pPr>
            <a:r>
              <a:rPr lang="en" sz="1800" b="0" i="0" u="none">
                <a:solidFill>
                  <a:schemeClr val="dk2"/>
                </a:solidFill>
                <a:latin typeface="Arial"/>
                <a:ea typeface="Arial"/>
                <a:cs typeface="Arial"/>
                <a:sym typeface="Arial"/>
              </a:rPr>
              <a:t>  </a:t>
            </a:r>
            <a:r>
              <a:rPr lang="en" sz="1800" b="0" i="0" u="none">
                <a:solidFill>
                  <a:schemeClr val="lt2"/>
                </a:solidFill>
                <a:latin typeface="Arial"/>
                <a:ea typeface="Arial"/>
                <a:cs typeface="Arial"/>
                <a:sym typeface="Arial"/>
              </a:rPr>
              <a:t>ኦ</a:t>
            </a:r>
            <a:r>
              <a:rPr lang="en" sz="1800" b="0" i="0" u="none">
                <a:solidFill>
                  <a:schemeClr val="dk2"/>
                </a:solidFill>
                <a:latin typeface="Arial"/>
                <a:ea typeface="Arial"/>
                <a:cs typeface="Arial"/>
                <a:sym typeface="Arial"/>
              </a:rPr>
              <a:t> </a:t>
            </a:r>
            <a:r>
              <a:rPr lang="en" sz="1800" b="0" i="0" u="none">
                <a:solidFill>
                  <a:schemeClr val="lt2"/>
                </a:solidFill>
                <a:latin typeface="Arial"/>
                <a:ea typeface="Arial"/>
                <a:cs typeface="Arial"/>
                <a:sym typeface="Arial"/>
              </a:rPr>
              <a:t>እግዝእትየ ማርያም ብናይ  ቅዱስ ገብርኤል መልኣኽ ሰላምታ ሰላም እብለኪ፡ ብሕልናኺ ድንግል ኢኺ፡ ብሥጋኺ'ውን ድንግል ኢኺ። ኣደ እግዚአብሔር ፀባዖት (ጎይታ ሠራዊት) ሰላም እብለኪ ኣለኹ።ንስኺ ካብ ኣንስቲ ብርኽቲ ኢኺ፡ ፍረ ከርሥኺ'ውን ብሩኽ እዩ።ኦ ምልእተ ጸጋ እግዚአብሔር ምሳኺ እዩ፡ ኦ ፍሥሕት ደስ ይበልኪ፡ ኃጢኣትና ኪሠርየልና ናብ ፍቁር ወድኺ ኢየሱስ ክርስቶስ ምእንታና ምሕረት ለምን</a:t>
            </a:r>
            <a:r>
              <a:rPr lang="en" sz="1800" b="0" i="0" u="none">
                <a:solidFill>
                  <a:srgbClr val="FFFFFF"/>
                </a:solidFill>
                <a:latin typeface="Arial"/>
                <a:ea typeface="Arial"/>
                <a:cs typeface="Arial"/>
                <a:sym typeface="Arial"/>
              </a:rPr>
              <a:t>ልና</a:t>
            </a:r>
            <a:endParaRPr sz="1800" b="0" i="0" u="none">
              <a:solidFill>
                <a:srgbClr val="FFFFFF"/>
              </a:solidFill>
              <a:latin typeface="Arial"/>
              <a:ea typeface="Arial"/>
              <a:cs typeface="Arial"/>
              <a:sym typeface="Arial"/>
            </a:endParaRPr>
          </a:p>
          <a:p>
            <a:pPr marL="0" lvl="0" indent="0" algn="l" rtl="0">
              <a:spcBef>
                <a:spcPts val="640"/>
              </a:spcBef>
              <a:spcAft>
                <a:spcPts val="0"/>
              </a:spcAft>
              <a:buNone/>
            </a:pPr>
            <a:endParaRPr sz="1800">
              <a:solidFill>
                <a:srgbClr val="FFFFFF"/>
              </a:solidFill>
            </a:endParaRPr>
          </a:p>
        </p:txBody>
      </p:sp>
      <p:sp>
        <p:nvSpPr>
          <p:cNvPr id="257" name="Google Shape;257;p42"/>
          <p:cNvSpPr txBox="1"/>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lt1"/>
              </a:buClr>
              <a:buSzPts val="1400"/>
              <a:buFont typeface="Arial"/>
              <a:buNone/>
            </a:pPr>
            <a:fld id="{00000000-1234-1234-1234-123412341234}" type="slidenum">
              <a:rPr lang="en" sz="1400" b="0" i="0" u="none" strike="noStrike" cap="none">
                <a:solidFill>
                  <a:schemeClr val="lt1"/>
                </a:solidFill>
                <a:latin typeface="Arial"/>
                <a:ea typeface="Arial"/>
                <a:cs typeface="Arial"/>
                <a:sym typeface="Arial"/>
              </a:rPr>
              <a:t>17</a:t>
            </a:fld>
            <a:endParaRPr/>
          </a:p>
        </p:txBody>
      </p:sp>
      <p:sp>
        <p:nvSpPr>
          <p:cNvPr id="258" name="Google Shape;258;p42"/>
          <p:cNvSpPr txBox="1"/>
          <p:nvPr/>
        </p:nvSpPr>
        <p:spPr>
          <a:xfrm>
            <a:off x="4584475" y="165206"/>
            <a:ext cx="4401300" cy="3553200"/>
          </a:xfrm>
          <a:prstGeom prst="rect">
            <a:avLst/>
          </a:prstGeom>
          <a:noFill/>
          <a:ln>
            <a:noFill/>
          </a:ln>
        </p:spPr>
        <p:txBody>
          <a:bodyPr spcFirstLastPara="1" wrap="square" lIns="91425" tIns="91425" rIns="91425" bIns="91425" anchor="t" anchorCtr="0">
            <a:noAutofit/>
          </a:bodyPr>
          <a:lstStyle/>
          <a:p>
            <a:pPr marL="0" lvl="0" indent="0" algn="l" rtl="0">
              <a:spcBef>
                <a:spcPts val="640"/>
              </a:spcBef>
              <a:spcAft>
                <a:spcPts val="0"/>
              </a:spcAft>
              <a:buClr>
                <a:schemeClr val="dk2"/>
              </a:buClr>
              <a:buSzPts val="1100"/>
              <a:buFont typeface="Arial"/>
              <a:buNone/>
            </a:pPr>
            <a:r>
              <a:rPr lang="en" sz="1800">
                <a:solidFill>
                  <a:srgbClr val="FFFF00"/>
                </a:solidFill>
              </a:rPr>
              <a:t> O Egzitiye Maryam b’nay kidus Gabriel melak selamta selam ebLeki: beHlenaki dngl, bSigaki’wn dngl eki:: Ade Egziabhier tsebaot (goyta serawit) selam ebleki aleku:: nesiki kab anesti berkti eki: Fre kersiki’wn buruk eyu:: O milete tsega Egziabhier mesaki iyu: O Fshiti des yebelki: hatiatna k’seryelna nab fkur wediki Eyesus Kristos me’Entata mhret lemenelna</a:t>
            </a:r>
            <a:endParaRPr sz="1800">
              <a:solidFill>
                <a:srgbClr val="FFFF00"/>
              </a:solidFill>
            </a:endParaRPr>
          </a:p>
        </p:txBody>
      </p:sp>
      <p:sp>
        <p:nvSpPr>
          <p:cNvPr id="259" name="Google Shape;259;p42"/>
          <p:cNvSpPr txBox="1"/>
          <p:nvPr/>
        </p:nvSpPr>
        <p:spPr>
          <a:xfrm>
            <a:off x="376125" y="3166256"/>
            <a:ext cx="8391900" cy="1083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900">
                <a:solidFill>
                  <a:srgbClr val="FFFFFF"/>
                </a:solidFill>
              </a:rPr>
              <a:t>O</a:t>
            </a:r>
            <a:r>
              <a:rPr lang="en" sz="1900"/>
              <a:t> </a:t>
            </a:r>
            <a:r>
              <a:rPr lang="en" sz="1900">
                <a:solidFill>
                  <a:srgbClr val="FFFFFF"/>
                </a:solidFill>
              </a:rPr>
              <a:t>By the salutation, of the archangel St. Gabriel, we salute you. Your art virgin in thought &amp; virgin in body, the mother of God, the Lord of hosts, salutation to you. Your art blessed among all women, &amp; blessed is the fruit of your womb, rejoice of full of grace, God is with you, beseech &amp; plead for our mercy, to your beloved son Jesus Christ, that He may forgive our sins.</a:t>
            </a:r>
            <a:endParaRPr sz="1900">
              <a:solidFill>
                <a:srgbClr val="FFFFFF"/>
              </a:solidFill>
            </a:endParaRPr>
          </a:p>
        </p:txBody>
      </p:sp>
    </p:spTree>
  </p:cSld>
  <p:clrMapOvr>
    <a:masterClrMapping/>
  </p:clrMapOvr>
  <p:transition spd="med">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43"/>
          <p:cNvSpPr txBox="1"/>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lt1"/>
              </a:buClr>
              <a:buSzPts val="1400"/>
              <a:buFont typeface="Arial"/>
              <a:buNone/>
            </a:pPr>
            <a:fld id="{00000000-1234-1234-1234-123412341234}" type="slidenum">
              <a:rPr lang="en" sz="1400" b="0" i="0" u="none" strike="noStrike" cap="none">
                <a:solidFill>
                  <a:schemeClr val="lt1"/>
                </a:solidFill>
                <a:latin typeface="Arial"/>
                <a:ea typeface="Arial"/>
                <a:cs typeface="Arial"/>
                <a:sym typeface="Arial"/>
              </a:rPr>
              <a:t>18</a:t>
            </a:fld>
            <a:endParaRPr/>
          </a:p>
        </p:txBody>
      </p:sp>
      <p:sp>
        <p:nvSpPr>
          <p:cNvPr id="265" name="Google Shape;265;p43"/>
          <p:cNvSpPr txBox="1">
            <a:spLocks noGrp="1"/>
          </p:cNvSpPr>
          <p:nvPr>
            <p:ph type="body" idx="1"/>
          </p:nvPr>
        </p:nvSpPr>
        <p:spPr>
          <a:xfrm>
            <a:off x="422875" y="1545019"/>
            <a:ext cx="4003500" cy="3860400"/>
          </a:xfrm>
          <a:prstGeom prst="rect">
            <a:avLst/>
          </a:prstGeom>
          <a:noFill/>
          <a:ln>
            <a:noFill/>
          </a:ln>
        </p:spPr>
        <p:txBody>
          <a:bodyPr spcFirstLastPara="1" wrap="square" lIns="92075" tIns="46025" rIns="92075" bIns="46025" anchor="t" anchorCtr="0">
            <a:noAutofit/>
          </a:bodyPr>
          <a:lstStyle/>
          <a:p>
            <a:pPr marL="465137" marR="0" lvl="0" indent="-458787" algn="l" rtl="0">
              <a:lnSpc>
                <a:spcPct val="100000"/>
              </a:lnSpc>
              <a:spcBef>
                <a:spcPts val="680"/>
              </a:spcBef>
              <a:spcAft>
                <a:spcPts val="0"/>
              </a:spcAft>
              <a:buClr>
                <a:srgbClr val="33CC33"/>
              </a:buClr>
              <a:buSzPts val="3300"/>
              <a:buChar char="❖"/>
            </a:pPr>
            <a:r>
              <a:rPr lang="en" sz="3300" b="0" i="0" u="sng">
                <a:solidFill>
                  <a:schemeClr val="lt2"/>
                </a:solidFill>
                <a:latin typeface="Arial"/>
                <a:ea typeface="Arial"/>
                <a:cs typeface="Arial"/>
                <a:sym typeface="Arial"/>
              </a:rPr>
              <a:t>ካህን</a:t>
            </a:r>
            <a:r>
              <a:rPr lang="en" sz="3300" b="0" i="0">
                <a:solidFill>
                  <a:srgbClr val="FFFFFF"/>
                </a:solidFill>
                <a:latin typeface="Arial"/>
                <a:ea typeface="Arial"/>
                <a:cs typeface="Arial"/>
                <a:sym typeface="Arial"/>
              </a:rPr>
              <a:t>፡-</a:t>
            </a:r>
            <a:r>
              <a:rPr lang="en" sz="3300" b="0" i="0" u="none">
                <a:solidFill>
                  <a:srgbClr val="FFFF00"/>
                </a:solidFill>
                <a:latin typeface="Arial"/>
                <a:ea typeface="Arial"/>
                <a:cs typeface="Arial"/>
                <a:sym typeface="Arial"/>
              </a:rPr>
              <a:t> ጸጋሁ ለእግዚአብሔር የሀሉ ምስሌክሙ </a:t>
            </a:r>
            <a:r>
              <a:rPr lang="en" sz="3300" b="0" i="0" u="none">
                <a:solidFill>
                  <a:srgbClr val="00FF00"/>
                </a:solidFill>
                <a:latin typeface="Arial"/>
                <a:ea typeface="Arial"/>
                <a:cs typeface="Arial"/>
                <a:sym typeface="Arial"/>
              </a:rPr>
              <a:t> </a:t>
            </a:r>
            <a:endParaRPr sz="3300" b="0" i="0" u="none">
              <a:solidFill>
                <a:srgbClr val="00FF00"/>
              </a:solidFill>
              <a:latin typeface="Arial"/>
              <a:ea typeface="Arial"/>
              <a:cs typeface="Arial"/>
              <a:sym typeface="Arial"/>
            </a:endParaRPr>
          </a:p>
          <a:p>
            <a:pPr marL="465137" lvl="0" indent="-458787" algn="l" rtl="0">
              <a:spcBef>
                <a:spcPts val="640"/>
              </a:spcBef>
              <a:spcAft>
                <a:spcPts val="0"/>
              </a:spcAft>
              <a:buClr>
                <a:srgbClr val="FFFFFF"/>
              </a:buClr>
              <a:buSzPts val="3300"/>
              <a:buChar char="❖"/>
            </a:pPr>
            <a:r>
              <a:rPr lang="en" sz="3300">
                <a:solidFill>
                  <a:srgbClr val="FFFFFF"/>
                </a:solidFill>
              </a:rPr>
              <a:t>ጸጋ እግዚኣብሔር ምሳኹም ይኹን።</a:t>
            </a:r>
            <a:endParaRPr sz="3300">
              <a:solidFill>
                <a:srgbClr val="FFFFFF"/>
              </a:solidFill>
            </a:endParaRPr>
          </a:p>
        </p:txBody>
      </p:sp>
      <p:sp>
        <p:nvSpPr>
          <p:cNvPr id="266" name="Google Shape;266;p43"/>
          <p:cNvSpPr txBox="1"/>
          <p:nvPr/>
        </p:nvSpPr>
        <p:spPr>
          <a:xfrm>
            <a:off x="422425" y="261225"/>
            <a:ext cx="8489400" cy="411600"/>
          </a:xfrm>
          <a:prstGeom prst="rect">
            <a:avLst/>
          </a:prstGeom>
          <a:noFill/>
          <a:ln>
            <a:noFill/>
          </a:ln>
        </p:spPr>
        <p:txBody>
          <a:bodyPr spcFirstLastPara="1" wrap="square" lIns="91425" tIns="91425" rIns="91425" bIns="91425" anchor="t" anchorCtr="0">
            <a:noAutofit/>
          </a:bodyPr>
          <a:lstStyle/>
          <a:p>
            <a:pPr marL="465137" lvl="0" indent="-414337" algn="ctr" rtl="0">
              <a:spcBef>
                <a:spcPts val="0"/>
              </a:spcBef>
              <a:spcAft>
                <a:spcPts val="0"/>
              </a:spcAft>
              <a:buClr>
                <a:srgbClr val="FFFFFF"/>
              </a:buClr>
              <a:buSzPts val="2600"/>
              <a:buFont typeface="Noto Sans Symbols"/>
              <a:buChar char="❖"/>
            </a:pPr>
            <a:r>
              <a:rPr lang="en" sz="2600">
                <a:solidFill>
                  <a:srgbClr val="FFFFFF"/>
                </a:solidFill>
              </a:rPr>
              <a:t>ቅዳሴ ድሕሪ ቀትሪ ኣብ ዝኾነሉ ግዜ </a:t>
            </a:r>
            <a:r>
              <a:rPr lang="en" sz="2600" i="1">
                <a:solidFill>
                  <a:srgbClr val="FFFFFF"/>
                </a:solidFill>
              </a:rPr>
              <a:t>(ኪዳን </a:t>
            </a:r>
            <a:r>
              <a:rPr lang="en" sz="2600">
                <a:solidFill>
                  <a:srgbClr val="FFFFFF"/>
                </a:solidFill>
              </a:rPr>
              <a:t>በሠርክ</a:t>
            </a:r>
            <a:r>
              <a:rPr lang="en" sz="2600" i="1">
                <a:solidFill>
                  <a:srgbClr val="FFFFFF"/>
                </a:solidFill>
              </a:rPr>
              <a:t>)</a:t>
            </a:r>
            <a:endParaRPr sz="2600" i="1">
              <a:solidFill>
                <a:srgbClr val="FFFFFF"/>
              </a:solidFill>
            </a:endParaRPr>
          </a:p>
          <a:p>
            <a:pPr marL="465137" lvl="0" indent="-414337" algn="ctr" rtl="0">
              <a:spcBef>
                <a:spcPts val="0"/>
              </a:spcBef>
              <a:spcAft>
                <a:spcPts val="0"/>
              </a:spcAft>
              <a:buClr>
                <a:srgbClr val="FFFFFF"/>
              </a:buClr>
              <a:buSzPts val="2600"/>
              <a:buFont typeface="Noto Sans Symbols"/>
              <a:buChar char="❖"/>
            </a:pPr>
            <a:r>
              <a:rPr lang="en" sz="2600">
                <a:solidFill>
                  <a:srgbClr val="FFFFFF"/>
                </a:solidFill>
              </a:rPr>
              <a:t>Qidasie dihre qetri ab zikonelu gizie</a:t>
            </a:r>
            <a:endParaRPr sz="2600">
              <a:solidFill>
                <a:srgbClr val="FFFFFF"/>
              </a:solidFill>
            </a:endParaRPr>
          </a:p>
          <a:p>
            <a:pPr marL="465137" lvl="0" indent="-376237" algn="ctr" rtl="0">
              <a:spcBef>
                <a:spcPts val="0"/>
              </a:spcBef>
              <a:spcAft>
                <a:spcPts val="0"/>
              </a:spcAft>
              <a:buClr>
                <a:srgbClr val="FF0000"/>
              </a:buClr>
              <a:buSzPts val="2600"/>
              <a:buFont typeface="Noto Sans Symbols"/>
              <a:buChar char="❖"/>
            </a:pPr>
            <a:r>
              <a:rPr lang="en" sz="2600" i="1">
                <a:solidFill>
                  <a:schemeClr val="lt2"/>
                </a:solidFill>
              </a:rPr>
              <a:t>When the service is in the afternoon. </a:t>
            </a:r>
            <a:endParaRPr sz="2600"/>
          </a:p>
        </p:txBody>
      </p:sp>
      <p:sp>
        <p:nvSpPr>
          <p:cNvPr id="267" name="Google Shape;267;p43"/>
          <p:cNvSpPr txBox="1"/>
          <p:nvPr/>
        </p:nvSpPr>
        <p:spPr>
          <a:xfrm>
            <a:off x="4667650" y="1484650"/>
            <a:ext cx="4138500" cy="3333900"/>
          </a:xfrm>
          <a:prstGeom prst="rect">
            <a:avLst/>
          </a:prstGeom>
          <a:noFill/>
          <a:ln>
            <a:noFill/>
          </a:ln>
        </p:spPr>
        <p:txBody>
          <a:bodyPr spcFirstLastPara="1" wrap="square" lIns="91425" tIns="91425" rIns="91425" bIns="91425" anchor="t" anchorCtr="0">
            <a:noAutofit/>
          </a:bodyPr>
          <a:lstStyle/>
          <a:p>
            <a:pPr marL="465137" lvl="0" indent="-471487" algn="l" rtl="0">
              <a:spcBef>
                <a:spcPts val="640"/>
              </a:spcBef>
              <a:spcAft>
                <a:spcPts val="0"/>
              </a:spcAft>
              <a:buClr>
                <a:srgbClr val="0000FF"/>
              </a:buClr>
              <a:buSzPts val="3300"/>
              <a:buFont typeface="Noto Sans Symbols"/>
              <a:buChar char="❖"/>
            </a:pPr>
            <a:r>
              <a:rPr lang="en" sz="3300" u="sng">
                <a:solidFill>
                  <a:schemeClr val="lt2"/>
                </a:solidFill>
              </a:rPr>
              <a:t>Kahn</a:t>
            </a:r>
            <a:r>
              <a:rPr lang="en" sz="3300">
                <a:solidFill>
                  <a:schemeClr val="lt2"/>
                </a:solidFill>
              </a:rPr>
              <a:t>: </a:t>
            </a:r>
            <a:r>
              <a:rPr lang="en" sz="3300">
                <a:solidFill>
                  <a:srgbClr val="FFFF00"/>
                </a:solidFill>
              </a:rPr>
              <a:t>tsegahu leIgzīabhier yehalu misliekimu</a:t>
            </a:r>
            <a:r>
              <a:rPr lang="en" sz="3300">
                <a:solidFill>
                  <a:srgbClr val="00FF00"/>
                </a:solidFill>
              </a:rPr>
              <a:t> </a:t>
            </a:r>
            <a:endParaRPr sz="3300">
              <a:solidFill>
                <a:srgbClr val="00FF00"/>
              </a:solidFill>
            </a:endParaRPr>
          </a:p>
          <a:p>
            <a:pPr marL="465137" lvl="0" indent="-420687" algn="l" rtl="0">
              <a:spcBef>
                <a:spcPts val="800"/>
              </a:spcBef>
              <a:spcAft>
                <a:spcPts val="0"/>
              </a:spcAft>
              <a:buClr>
                <a:srgbClr val="FF0000"/>
              </a:buClr>
              <a:buSzPts val="3300"/>
              <a:buFont typeface="Noto Sans Symbols"/>
              <a:buChar char="❖"/>
            </a:pPr>
            <a:r>
              <a:rPr lang="en" sz="3300" u="sng">
                <a:solidFill>
                  <a:srgbClr val="FFFF00"/>
                </a:solidFill>
              </a:rPr>
              <a:t>Priest</a:t>
            </a:r>
            <a:r>
              <a:rPr lang="en" sz="3300">
                <a:solidFill>
                  <a:srgbClr val="FFFF00"/>
                </a:solidFill>
              </a:rPr>
              <a:t>:</a:t>
            </a:r>
            <a:r>
              <a:rPr lang="en" sz="3300">
                <a:solidFill>
                  <a:schemeClr val="lt1"/>
                </a:solidFill>
              </a:rPr>
              <a:t> </a:t>
            </a:r>
            <a:r>
              <a:rPr lang="en" sz="3300">
                <a:solidFill>
                  <a:schemeClr val="lt2"/>
                </a:solidFill>
              </a:rPr>
              <a:t>The grace of God be with You. </a:t>
            </a:r>
            <a:endParaRPr/>
          </a:p>
        </p:txBody>
      </p:sp>
    </p:spTree>
  </p:cSld>
  <p:clrMapOvr>
    <a:masterClrMapping/>
  </p:clrMapOvr>
  <p:transition spd="med">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44"/>
          <p:cNvSpPr txBox="1"/>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lt1"/>
              </a:buClr>
              <a:buSzPts val="1400"/>
              <a:buFont typeface="Arial"/>
              <a:buNone/>
            </a:pPr>
            <a:fld id="{00000000-1234-1234-1234-123412341234}" type="slidenum">
              <a:rPr lang="en" sz="1400" b="0" i="0" u="none" strike="noStrike" cap="none">
                <a:solidFill>
                  <a:schemeClr val="lt1"/>
                </a:solidFill>
                <a:latin typeface="Arial"/>
                <a:ea typeface="Arial"/>
                <a:cs typeface="Arial"/>
                <a:sym typeface="Arial"/>
              </a:rPr>
              <a:t>19</a:t>
            </a:fld>
            <a:endParaRPr/>
          </a:p>
        </p:txBody>
      </p:sp>
      <p:sp>
        <p:nvSpPr>
          <p:cNvPr id="273" name="Google Shape;273;p44"/>
          <p:cNvSpPr txBox="1">
            <a:spLocks noGrp="1"/>
          </p:cNvSpPr>
          <p:nvPr>
            <p:ph type="body" idx="1"/>
          </p:nvPr>
        </p:nvSpPr>
        <p:spPr>
          <a:xfrm>
            <a:off x="487356" y="308363"/>
            <a:ext cx="4203300" cy="4495800"/>
          </a:xfrm>
          <a:prstGeom prst="rect">
            <a:avLst/>
          </a:prstGeom>
          <a:noFill/>
          <a:ln>
            <a:noFill/>
          </a:ln>
        </p:spPr>
        <p:txBody>
          <a:bodyPr spcFirstLastPara="1" wrap="square" lIns="92075" tIns="46025" rIns="92075" bIns="46025" anchor="t" anchorCtr="0">
            <a:noAutofit/>
          </a:bodyPr>
          <a:lstStyle/>
          <a:p>
            <a:pPr marL="465137" marR="0" lvl="0" indent="-465137" algn="l" rtl="0">
              <a:lnSpc>
                <a:spcPct val="100000"/>
              </a:lnSpc>
              <a:spcBef>
                <a:spcPts val="0"/>
              </a:spcBef>
              <a:spcAft>
                <a:spcPts val="0"/>
              </a:spcAft>
              <a:buClr>
                <a:srgbClr val="33CC33"/>
              </a:buClr>
              <a:buSzPts val="3000"/>
              <a:buChar char="❖"/>
            </a:pPr>
            <a:r>
              <a:rPr lang="en" sz="3000" b="0" i="0" u="sng">
                <a:solidFill>
                  <a:schemeClr val="lt2"/>
                </a:solidFill>
                <a:latin typeface="Arial"/>
                <a:ea typeface="Arial"/>
                <a:cs typeface="Arial"/>
                <a:sym typeface="Arial"/>
              </a:rPr>
              <a:t>ሕዝብ</a:t>
            </a:r>
            <a:r>
              <a:rPr lang="en" sz="3000" b="0" i="0">
                <a:solidFill>
                  <a:srgbClr val="FFFFFF"/>
                </a:solidFill>
                <a:latin typeface="Arial"/>
                <a:ea typeface="Arial"/>
                <a:cs typeface="Arial"/>
                <a:sym typeface="Arial"/>
              </a:rPr>
              <a:t>፡-</a:t>
            </a:r>
            <a:r>
              <a:rPr lang="en" sz="3000" b="0" i="0" u="none">
                <a:solidFill>
                  <a:srgbClr val="FFFF00"/>
                </a:solidFill>
                <a:latin typeface="Arial"/>
                <a:ea typeface="Arial"/>
                <a:cs typeface="Arial"/>
                <a:sym typeface="Arial"/>
              </a:rPr>
              <a:t> ምስለ መንፈስከ። </a:t>
            </a:r>
            <a:endParaRPr sz="3000" b="0" i="0" u="none">
              <a:solidFill>
                <a:schemeClr val="lt2"/>
              </a:solidFill>
              <a:latin typeface="Arial"/>
              <a:ea typeface="Arial"/>
              <a:cs typeface="Arial"/>
              <a:sym typeface="Arial"/>
            </a:endParaRPr>
          </a:p>
          <a:p>
            <a:pPr marL="465137" marR="0" lvl="0" indent="-452437" algn="l" rtl="0">
              <a:lnSpc>
                <a:spcPct val="100000"/>
              </a:lnSpc>
              <a:spcBef>
                <a:spcPts val="640"/>
              </a:spcBef>
              <a:spcAft>
                <a:spcPts val="0"/>
              </a:spcAft>
              <a:buClr>
                <a:srgbClr val="FFFF66"/>
              </a:buClr>
              <a:buSzPts val="3000"/>
              <a:buChar char="❖"/>
            </a:pPr>
            <a:r>
              <a:rPr lang="en" sz="3000" b="0" i="0" u="none">
                <a:solidFill>
                  <a:srgbClr val="00FF00"/>
                </a:solidFill>
                <a:latin typeface="Arial"/>
                <a:ea typeface="Arial"/>
                <a:cs typeface="Arial"/>
                <a:sym typeface="Arial"/>
              </a:rPr>
              <a:t>ምስ </a:t>
            </a:r>
            <a:r>
              <a:rPr lang="en" sz="3000" b="0" i="0" u="none">
                <a:solidFill>
                  <a:srgbClr val="FFFFFF"/>
                </a:solidFill>
                <a:latin typeface="Arial"/>
                <a:ea typeface="Arial"/>
                <a:cs typeface="Arial"/>
                <a:sym typeface="Arial"/>
              </a:rPr>
              <a:t>መንፈስካ።</a:t>
            </a:r>
            <a:endParaRPr sz="3000" b="0" i="0" u="none">
              <a:solidFill>
                <a:srgbClr val="FFFFFF"/>
              </a:solidFill>
              <a:latin typeface="Arial"/>
              <a:ea typeface="Arial"/>
              <a:cs typeface="Arial"/>
              <a:sym typeface="Arial"/>
            </a:endParaRPr>
          </a:p>
          <a:p>
            <a:pPr marL="0" marR="0" lvl="0" indent="0" algn="l" rtl="0">
              <a:lnSpc>
                <a:spcPct val="100000"/>
              </a:lnSpc>
              <a:spcBef>
                <a:spcPts val="800"/>
              </a:spcBef>
              <a:spcAft>
                <a:spcPts val="0"/>
              </a:spcAft>
              <a:buNone/>
            </a:pPr>
            <a:endParaRPr sz="3000"/>
          </a:p>
          <a:p>
            <a:pPr marL="465137" marR="0" lvl="0" indent="-401637" algn="l" rtl="0">
              <a:lnSpc>
                <a:spcPct val="100000"/>
              </a:lnSpc>
              <a:spcBef>
                <a:spcPts val="200"/>
              </a:spcBef>
              <a:spcAft>
                <a:spcPts val="0"/>
              </a:spcAft>
              <a:buClr>
                <a:schemeClr val="accent1"/>
              </a:buClr>
              <a:buSzPts val="1000"/>
              <a:buFont typeface="Noto Sans Symbols"/>
              <a:buNone/>
            </a:pPr>
            <a:endParaRPr sz="3000" b="0" i="0" u="sng">
              <a:solidFill>
                <a:schemeClr val="lt2"/>
              </a:solidFill>
              <a:latin typeface="Arial"/>
              <a:ea typeface="Arial"/>
              <a:cs typeface="Arial"/>
              <a:sym typeface="Arial"/>
            </a:endParaRPr>
          </a:p>
          <a:p>
            <a:pPr marL="465137" marR="0" lvl="0" indent="-465137" algn="l" rtl="0">
              <a:lnSpc>
                <a:spcPct val="100000"/>
              </a:lnSpc>
              <a:spcBef>
                <a:spcPts val="600"/>
              </a:spcBef>
              <a:spcAft>
                <a:spcPts val="0"/>
              </a:spcAft>
              <a:buClr>
                <a:srgbClr val="33CC33"/>
              </a:buClr>
              <a:buSzPts val="3000"/>
              <a:buChar char="❖"/>
            </a:pPr>
            <a:r>
              <a:rPr lang="en" sz="3000" b="0" i="0" u="sng">
                <a:solidFill>
                  <a:schemeClr val="lt2"/>
                </a:solidFill>
                <a:latin typeface="Arial"/>
                <a:ea typeface="Arial"/>
                <a:cs typeface="Arial"/>
                <a:sym typeface="Arial"/>
              </a:rPr>
              <a:t>ካህን</a:t>
            </a:r>
            <a:r>
              <a:rPr lang="en" sz="3000" b="0" i="0" u="none">
                <a:solidFill>
                  <a:srgbClr val="FFFFFF"/>
                </a:solidFill>
                <a:latin typeface="Arial"/>
                <a:ea typeface="Arial"/>
                <a:cs typeface="Arial"/>
                <a:sym typeface="Arial"/>
              </a:rPr>
              <a:t>፡-</a:t>
            </a:r>
            <a:r>
              <a:rPr lang="en" sz="3000" b="0" i="0" u="none">
                <a:solidFill>
                  <a:srgbClr val="FFFF00"/>
                </a:solidFill>
                <a:latin typeface="Arial"/>
                <a:ea typeface="Arial"/>
                <a:cs typeface="Arial"/>
                <a:sym typeface="Arial"/>
              </a:rPr>
              <a:t> አእኵትዎ ለአምላክ።</a:t>
            </a:r>
            <a:endParaRPr sz="3000"/>
          </a:p>
          <a:p>
            <a:pPr marL="465137" marR="0" lvl="0" indent="-452437" algn="l" rtl="0">
              <a:lnSpc>
                <a:spcPct val="100000"/>
              </a:lnSpc>
              <a:spcBef>
                <a:spcPts val="640"/>
              </a:spcBef>
              <a:spcAft>
                <a:spcPts val="0"/>
              </a:spcAft>
              <a:buClr>
                <a:srgbClr val="FFFFFF"/>
              </a:buClr>
              <a:buSzPts val="3000"/>
              <a:buChar char="❖"/>
            </a:pPr>
            <a:r>
              <a:rPr lang="en" sz="3000" b="0" i="0" u="none">
                <a:solidFill>
                  <a:srgbClr val="FFFFFF"/>
                </a:solidFill>
                <a:latin typeface="Arial"/>
                <a:ea typeface="Arial"/>
                <a:cs typeface="Arial"/>
                <a:sym typeface="Arial"/>
              </a:rPr>
              <a:t>ንኣምላኽና ነመስግኖ</a:t>
            </a:r>
            <a:endParaRPr sz="3000" b="0" i="0" u="none">
              <a:solidFill>
                <a:srgbClr val="FFFFFF"/>
              </a:solidFill>
              <a:latin typeface="Arial"/>
              <a:ea typeface="Arial"/>
              <a:cs typeface="Arial"/>
              <a:sym typeface="Arial"/>
            </a:endParaRPr>
          </a:p>
          <a:p>
            <a:pPr marL="0" marR="0" lvl="0" indent="0" algn="l" rtl="0">
              <a:lnSpc>
                <a:spcPct val="100000"/>
              </a:lnSpc>
              <a:spcBef>
                <a:spcPts val="800"/>
              </a:spcBef>
              <a:spcAft>
                <a:spcPts val="0"/>
              </a:spcAft>
              <a:buNone/>
            </a:pPr>
            <a:endParaRPr sz="3000" b="0" i="0" u="sng">
              <a:solidFill>
                <a:schemeClr val="lt2"/>
              </a:solidFill>
              <a:latin typeface="Arial"/>
              <a:ea typeface="Arial"/>
              <a:cs typeface="Arial"/>
              <a:sym typeface="Arial"/>
            </a:endParaRPr>
          </a:p>
          <a:p>
            <a:pPr marL="0" marR="0" lvl="0" indent="0" algn="l" rtl="0">
              <a:lnSpc>
                <a:spcPct val="100000"/>
              </a:lnSpc>
              <a:spcBef>
                <a:spcPts val="800"/>
              </a:spcBef>
              <a:spcAft>
                <a:spcPts val="0"/>
              </a:spcAft>
              <a:buNone/>
            </a:pPr>
            <a:endParaRPr sz="3000"/>
          </a:p>
        </p:txBody>
      </p:sp>
      <p:sp>
        <p:nvSpPr>
          <p:cNvPr id="274" name="Google Shape;274;p44"/>
          <p:cNvSpPr txBox="1"/>
          <p:nvPr/>
        </p:nvSpPr>
        <p:spPr>
          <a:xfrm>
            <a:off x="4523275" y="102175"/>
            <a:ext cx="4320900" cy="4602000"/>
          </a:xfrm>
          <a:prstGeom prst="rect">
            <a:avLst/>
          </a:prstGeom>
          <a:noFill/>
          <a:ln>
            <a:noFill/>
          </a:ln>
        </p:spPr>
        <p:txBody>
          <a:bodyPr spcFirstLastPara="1" wrap="square" lIns="91425" tIns="91425" rIns="91425" bIns="91425" anchor="t" anchorCtr="0">
            <a:noAutofit/>
          </a:bodyPr>
          <a:lstStyle/>
          <a:p>
            <a:pPr marL="465137" lvl="0" indent="-452437" algn="l" rtl="0">
              <a:spcBef>
                <a:spcPts val="640"/>
              </a:spcBef>
              <a:spcAft>
                <a:spcPts val="0"/>
              </a:spcAft>
              <a:buClr>
                <a:srgbClr val="0000FF"/>
              </a:buClr>
              <a:buSzPts val="3000"/>
              <a:buFont typeface="Noto Sans Symbols"/>
              <a:buChar char="❖"/>
            </a:pPr>
            <a:r>
              <a:rPr lang="en" sz="3000" b="1" u="sng">
                <a:solidFill>
                  <a:schemeClr val="lt2"/>
                </a:solidFill>
              </a:rPr>
              <a:t>Hizb</a:t>
            </a:r>
            <a:r>
              <a:rPr lang="en" sz="3000" b="1">
                <a:solidFill>
                  <a:schemeClr val="lt2"/>
                </a:solidFill>
              </a:rPr>
              <a:t>:</a:t>
            </a:r>
            <a:r>
              <a:rPr lang="en" sz="3000">
                <a:solidFill>
                  <a:schemeClr val="lt2"/>
                </a:solidFill>
              </a:rPr>
              <a:t> </a:t>
            </a:r>
            <a:r>
              <a:rPr lang="en" sz="3000">
                <a:solidFill>
                  <a:srgbClr val="FFFF00"/>
                </a:solidFill>
              </a:rPr>
              <a:t>misle menfeseke</a:t>
            </a:r>
            <a:r>
              <a:rPr lang="en" sz="3000">
                <a:solidFill>
                  <a:srgbClr val="00FF00"/>
                </a:solidFill>
              </a:rPr>
              <a:t> </a:t>
            </a:r>
            <a:endParaRPr sz="3000">
              <a:solidFill>
                <a:srgbClr val="00FF00"/>
              </a:solidFill>
            </a:endParaRPr>
          </a:p>
          <a:p>
            <a:pPr marL="465137" lvl="0" indent="-401637" algn="l" rtl="0">
              <a:spcBef>
                <a:spcPts val="800"/>
              </a:spcBef>
              <a:spcAft>
                <a:spcPts val="0"/>
              </a:spcAft>
              <a:buClr>
                <a:srgbClr val="FF0000"/>
              </a:buClr>
              <a:buSzPts val="3000"/>
              <a:buFont typeface="Noto Sans Symbols"/>
              <a:buChar char="❖"/>
            </a:pPr>
            <a:r>
              <a:rPr lang="en" sz="3000" u="sng">
                <a:solidFill>
                  <a:srgbClr val="FFFF00"/>
                </a:solidFill>
              </a:rPr>
              <a:t>People</a:t>
            </a:r>
            <a:r>
              <a:rPr lang="en" sz="3000">
                <a:solidFill>
                  <a:srgbClr val="FFFF00"/>
                </a:solidFill>
              </a:rPr>
              <a:t>:</a:t>
            </a:r>
            <a:r>
              <a:rPr lang="en" sz="3000">
                <a:solidFill>
                  <a:schemeClr val="lt2"/>
                </a:solidFill>
              </a:rPr>
              <a:t> And with Thy spirit.</a:t>
            </a:r>
            <a:endParaRPr sz="3000">
              <a:solidFill>
                <a:schemeClr val="lt2"/>
              </a:solidFill>
            </a:endParaRPr>
          </a:p>
          <a:p>
            <a:pPr marL="0" lvl="0" indent="0" algn="l" rtl="0">
              <a:spcBef>
                <a:spcPts val="800"/>
              </a:spcBef>
              <a:spcAft>
                <a:spcPts val="0"/>
              </a:spcAft>
              <a:buNone/>
            </a:pPr>
            <a:endParaRPr sz="3000">
              <a:solidFill>
                <a:schemeClr val="lt2"/>
              </a:solidFill>
            </a:endParaRPr>
          </a:p>
          <a:p>
            <a:pPr marL="465137" lvl="0" indent="-452437" algn="l" rtl="0">
              <a:spcBef>
                <a:spcPts val="640"/>
              </a:spcBef>
              <a:spcAft>
                <a:spcPts val="0"/>
              </a:spcAft>
              <a:buClr>
                <a:srgbClr val="0000FF"/>
              </a:buClr>
              <a:buSzPts val="3000"/>
              <a:buFont typeface="Noto Sans Symbols"/>
              <a:buChar char="❖"/>
            </a:pPr>
            <a:r>
              <a:rPr lang="en" sz="3000" u="sng">
                <a:solidFill>
                  <a:schemeClr val="lt2"/>
                </a:solidFill>
              </a:rPr>
              <a:t>Kahn</a:t>
            </a:r>
            <a:r>
              <a:rPr lang="en" sz="3000">
                <a:solidFill>
                  <a:schemeClr val="lt2"/>
                </a:solidFill>
              </a:rPr>
              <a:t>: </a:t>
            </a:r>
            <a:r>
              <a:rPr lang="en" sz="3000">
                <a:solidFill>
                  <a:srgbClr val="FFFF00"/>
                </a:solidFill>
              </a:rPr>
              <a:t>a’ikutiwo leAmlakine</a:t>
            </a:r>
            <a:endParaRPr sz="3000">
              <a:solidFill>
                <a:srgbClr val="FFFF00"/>
              </a:solidFill>
            </a:endParaRPr>
          </a:p>
          <a:p>
            <a:pPr marL="465137" lvl="0" indent="-401637" algn="l" rtl="0">
              <a:spcBef>
                <a:spcPts val="800"/>
              </a:spcBef>
              <a:spcAft>
                <a:spcPts val="0"/>
              </a:spcAft>
              <a:buClr>
                <a:srgbClr val="FF0000"/>
              </a:buClr>
              <a:buSzPts val="3000"/>
              <a:buFont typeface="Noto Sans Symbols"/>
              <a:buChar char="❖"/>
            </a:pPr>
            <a:r>
              <a:rPr lang="en" sz="3000" u="sng">
                <a:solidFill>
                  <a:srgbClr val="FFFF00"/>
                </a:solidFill>
              </a:rPr>
              <a:t>Priest</a:t>
            </a:r>
            <a:r>
              <a:rPr lang="en" sz="3000">
                <a:solidFill>
                  <a:srgbClr val="FFFF00"/>
                </a:solidFill>
              </a:rPr>
              <a:t>:</a:t>
            </a:r>
            <a:r>
              <a:rPr lang="en" sz="3000">
                <a:solidFill>
                  <a:schemeClr val="lt2"/>
                </a:solidFill>
              </a:rPr>
              <a:t> Give ye thanks unto our lord.</a:t>
            </a:r>
            <a:endParaRPr sz="3000">
              <a:solidFill>
                <a:schemeClr val="lt2"/>
              </a:solidFill>
            </a:endParaRPr>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7"/>
          <p:cNvSpPr txBox="1"/>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lt1"/>
              </a:buClr>
              <a:buSzPts val="1400"/>
              <a:buFont typeface="Arial"/>
              <a:buNone/>
            </a:pPr>
            <a:fld id="{00000000-1234-1234-1234-123412341234}" type="slidenum">
              <a:rPr lang="en" sz="1400" b="0" i="0" u="none" strike="noStrike" cap="none">
                <a:solidFill>
                  <a:schemeClr val="lt1"/>
                </a:solidFill>
                <a:latin typeface="Arial"/>
                <a:ea typeface="Arial"/>
                <a:cs typeface="Arial"/>
                <a:sym typeface="Arial"/>
              </a:rPr>
              <a:t>2</a:t>
            </a:fld>
            <a:endParaRPr/>
          </a:p>
        </p:txBody>
      </p:sp>
      <p:sp>
        <p:nvSpPr>
          <p:cNvPr id="150" name="Google Shape;150;p27"/>
          <p:cNvSpPr txBox="1">
            <a:spLocks noGrp="1"/>
          </p:cNvSpPr>
          <p:nvPr>
            <p:ph type="body" idx="1"/>
          </p:nvPr>
        </p:nvSpPr>
        <p:spPr>
          <a:xfrm>
            <a:off x="414325" y="278700"/>
            <a:ext cx="4395000" cy="4635000"/>
          </a:xfrm>
          <a:prstGeom prst="rect">
            <a:avLst/>
          </a:prstGeom>
          <a:noFill/>
          <a:ln>
            <a:noFill/>
          </a:ln>
        </p:spPr>
        <p:txBody>
          <a:bodyPr spcFirstLastPara="1" wrap="square" lIns="92075" tIns="46025" rIns="92075" bIns="46025" anchor="t" anchorCtr="0">
            <a:noAutofit/>
          </a:bodyPr>
          <a:lstStyle/>
          <a:p>
            <a:pPr marL="465137" marR="0" lvl="0" indent="-395287" algn="l" rtl="0">
              <a:lnSpc>
                <a:spcPct val="100000"/>
              </a:lnSpc>
              <a:spcBef>
                <a:spcPts val="0"/>
              </a:spcBef>
              <a:spcAft>
                <a:spcPts val="0"/>
              </a:spcAft>
              <a:buClr>
                <a:srgbClr val="33CC33"/>
              </a:buClr>
              <a:buSzPts val="2500"/>
              <a:buChar char="❖"/>
            </a:pPr>
            <a:r>
              <a:rPr lang="en" sz="2500" b="1" i="0" u="sng">
                <a:solidFill>
                  <a:schemeClr val="lt2"/>
                </a:solidFill>
              </a:rPr>
              <a:t>ሕዝብ</a:t>
            </a:r>
            <a:r>
              <a:rPr lang="en" sz="2500" b="1" i="0">
                <a:solidFill>
                  <a:schemeClr val="lt2"/>
                </a:solidFill>
              </a:rPr>
              <a:t>፡-</a:t>
            </a:r>
            <a:r>
              <a:rPr lang="en" sz="2500" b="0" i="0" u="none">
                <a:solidFill>
                  <a:srgbClr val="FFFF00"/>
                </a:solidFill>
                <a:latin typeface="Arial"/>
                <a:ea typeface="Arial"/>
                <a:cs typeface="Arial"/>
                <a:sym typeface="Arial"/>
              </a:rPr>
              <a:t> </a:t>
            </a:r>
            <a:r>
              <a:rPr lang="en" sz="2500" i="0" u="none">
                <a:solidFill>
                  <a:srgbClr val="FFFF00"/>
                </a:solidFill>
              </a:rPr>
              <a:t>ቅዱስ እግዚአብሔር ቅዱስ ኃያል ቅዱስ ሕያው ዘኢይመውት ዘተወልደ እማርያም እምቅድስት ድንግል ተሣሃለነ እግዚኦ።</a:t>
            </a:r>
            <a:r>
              <a:rPr lang="en" sz="2500" b="0" i="0" u="none">
                <a:solidFill>
                  <a:srgbClr val="FFFF00"/>
                </a:solidFill>
                <a:latin typeface="Arial"/>
                <a:ea typeface="Arial"/>
                <a:cs typeface="Arial"/>
                <a:sym typeface="Arial"/>
              </a:rPr>
              <a:t>     </a:t>
            </a:r>
            <a:endParaRPr sz="2500" b="0" i="0" u="none">
              <a:solidFill>
                <a:srgbClr val="00FF00"/>
              </a:solidFill>
              <a:latin typeface="Arial"/>
              <a:ea typeface="Arial"/>
              <a:cs typeface="Arial"/>
              <a:sym typeface="Arial"/>
            </a:endParaRPr>
          </a:p>
          <a:p>
            <a:pPr marL="465137" marR="0" lvl="0" indent="-395287" algn="l" rtl="0">
              <a:lnSpc>
                <a:spcPct val="100000"/>
              </a:lnSpc>
              <a:spcBef>
                <a:spcPts val="720"/>
              </a:spcBef>
              <a:spcAft>
                <a:spcPts val="0"/>
              </a:spcAft>
              <a:buClr>
                <a:srgbClr val="FFFFFF"/>
              </a:buClr>
              <a:buSzPts val="2500"/>
              <a:buChar char="❖"/>
            </a:pPr>
            <a:r>
              <a:rPr lang="en" sz="2500" i="0" u="none">
                <a:solidFill>
                  <a:srgbClr val="FFFFFF"/>
                </a:solidFill>
              </a:rPr>
              <a:t>ካብ ቅድስቲ ድንግል ማርያም ዝተወልደ፡ ኦ ጐይታ ይቕረ በለልና፡ ቅዱስ እግዚኣብሔር ቅዱስ ኃያል ቅዱስ ዘይመውት ሕያው፥</a:t>
            </a:r>
            <a:endParaRPr sz="2500">
              <a:solidFill>
                <a:srgbClr val="FFFFFF"/>
              </a:solidFill>
            </a:endParaRPr>
          </a:p>
          <a:p>
            <a:pPr marL="0" marR="0" lvl="0" indent="0" algn="l" rtl="0">
              <a:lnSpc>
                <a:spcPct val="100000"/>
              </a:lnSpc>
              <a:spcBef>
                <a:spcPts val="720"/>
              </a:spcBef>
              <a:spcAft>
                <a:spcPts val="0"/>
              </a:spcAft>
              <a:buNone/>
            </a:pPr>
            <a:endParaRPr sz="2500">
              <a:solidFill>
                <a:srgbClr val="FFFFFF"/>
              </a:solidFill>
            </a:endParaRPr>
          </a:p>
          <a:p>
            <a:pPr marL="342900" marR="0" lvl="0" indent="-114300" algn="l" rtl="0">
              <a:spcBef>
                <a:spcPts val="720"/>
              </a:spcBef>
              <a:spcAft>
                <a:spcPts val="0"/>
              </a:spcAft>
              <a:buClr>
                <a:schemeClr val="accent1"/>
              </a:buClr>
              <a:buSzPts val="3600"/>
              <a:buFont typeface="Noto Sans Symbols"/>
              <a:buNone/>
            </a:pPr>
            <a:endParaRPr sz="2500" b="1" i="0" u="none">
              <a:solidFill>
                <a:srgbClr val="00FF00"/>
              </a:solidFill>
              <a:latin typeface="Arial"/>
              <a:ea typeface="Arial"/>
              <a:cs typeface="Arial"/>
              <a:sym typeface="Arial"/>
            </a:endParaRPr>
          </a:p>
        </p:txBody>
      </p:sp>
      <p:sp>
        <p:nvSpPr>
          <p:cNvPr id="151" name="Google Shape;151;p27"/>
          <p:cNvSpPr txBox="1"/>
          <p:nvPr/>
        </p:nvSpPr>
        <p:spPr>
          <a:xfrm>
            <a:off x="4607725" y="187556"/>
            <a:ext cx="4267500" cy="4722900"/>
          </a:xfrm>
          <a:prstGeom prst="rect">
            <a:avLst/>
          </a:prstGeom>
          <a:noFill/>
          <a:ln>
            <a:noFill/>
          </a:ln>
        </p:spPr>
        <p:txBody>
          <a:bodyPr spcFirstLastPara="1" wrap="square" lIns="91425" tIns="91425" rIns="91425" bIns="91425" anchor="t" anchorCtr="0">
            <a:noAutofit/>
          </a:bodyPr>
          <a:lstStyle/>
          <a:p>
            <a:pPr marL="465137" lvl="0" indent="-395287" algn="l" rtl="0">
              <a:spcBef>
                <a:spcPts val="720"/>
              </a:spcBef>
              <a:spcAft>
                <a:spcPts val="0"/>
              </a:spcAft>
              <a:buClr>
                <a:srgbClr val="0000FF"/>
              </a:buClr>
              <a:buSzPts val="2500"/>
              <a:buFont typeface="Noto Sans Symbols"/>
              <a:buChar char="❖"/>
            </a:pPr>
            <a:r>
              <a:rPr lang="en" sz="2500" b="1" u="sng">
                <a:solidFill>
                  <a:schemeClr val="lt2"/>
                </a:solidFill>
              </a:rPr>
              <a:t>Hizb</a:t>
            </a:r>
            <a:r>
              <a:rPr lang="en" sz="2500" b="1">
                <a:solidFill>
                  <a:schemeClr val="lt2"/>
                </a:solidFill>
              </a:rPr>
              <a:t>: </a:t>
            </a:r>
            <a:r>
              <a:rPr lang="en" sz="2500">
                <a:solidFill>
                  <a:srgbClr val="FFFF00"/>
                </a:solidFill>
              </a:rPr>
              <a:t>Qidus Igzīabhier Qidus hayal Qidus hiyaw ze-yimewit ze-tewelde iMaryam im-qidist dingil tesahalene Igzīo</a:t>
            </a:r>
            <a:endParaRPr sz="2500">
              <a:solidFill>
                <a:srgbClr val="FF0000"/>
              </a:solidFill>
            </a:endParaRPr>
          </a:p>
          <a:p>
            <a:pPr marL="465137" lvl="0" indent="-395287" algn="l" rtl="0">
              <a:spcBef>
                <a:spcPts val="720"/>
              </a:spcBef>
              <a:spcAft>
                <a:spcPts val="0"/>
              </a:spcAft>
              <a:buClr>
                <a:srgbClr val="FF0000"/>
              </a:buClr>
              <a:buSzPts val="2500"/>
              <a:buFont typeface="Noto Sans Symbols"/>
              <a:buChar char="❖"/>
            </a:pPr>
            <a:r>
              <a:rPr lang="en" sz="2500" u="sng">
                <a:solidFill>
                  <a:srgbClr val="FFFF00"/>
                </a:solidFill>
              </a:rPr>
              <a:t>People</a:t>
            </a:r>
            <a:r>
              <a:rPr lang="en" sz="2500">
                <a:solidFill>
                  <a:srgbClr val="FFFF00"/>
                </a:solidFill>
              </a:rPr>
              <a:t>: </a:t>
            </a:r>
            <a:r>
              <a:rPr lang="en" sz="2500">
                <a:solidFill>
                  <a:schemeClr val="lt2"/>
                </a:solidFill>
              </a:rPr>
              <a:t>Holy God, Holy Mighty, Holy Immortal, that was born of St. Mary Holy virgin, have mercy on us Lord</a:t>
            </a:r>
            <a:endParaRPr sz="2500"/>
          </a:p>
        </p:txBody>
      </p:sp>
    </p:spTree>
  </p:cSld>
  <p:clrMapOvr>
    <a:masterClrMapping/>
  </p:clrMapOvr>
  <p:transition spd="med">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45"/>
          <p:cNvSpPr txBox="1">
            <a:spLocks noGrp="1"/>
          </p:cNvSpPr>
          <p:nvPr>
            <p:ph type="body" idx="1"/>
          </p:nvPr>
        </p:nvSpPr>
        <p:spPr>
          <a:xfrm>
            <a:off x="490531" y="319088"/>
            <a:ext cx="4371000" cy="4635000"/>
          </a:xfrm>
          <a:prstGeom prst="rect">
            <a:avLst/>
          </a:prstGeom>
        </p:spPr>
        <p:txBody>
          <a:bodyPr spcFirstLastPara="1" wrap="square" lIns="91425" tIns="91425" rIns="91425" bIns="91425" anchor="t" anchorCtr="0">
            <a:noAutofit/>
          </a:bodyPr>
          <a:lstStyle/>
          <a:p>
            <a:pPr marL="465137" lvl="0" indent="-484187" algn="l" rtl="0">
              <a:spcBef>
                <a:spcPts val="600"/>
              </a:spcBef>
              <a:spcAft>
                <a:spcPts val="0"/>
              </a:spcAft>
              <a:buClr>
                <a:srgbClr val="33CC33"/>
              </a:buClr>
              <a:buSzPts val="3300"/>
              <a:buChar char="❖"/>
            </a:pPr>
            <a:r>
              <a:rPr lang="en" sz="3300" u="sng">
                <a:solidFill>
                  <a:schemeClr val="lt2"/>
                </a:solidFill>
              </a:rPr>
              <a:t>ሕዝብ</a:t>
            </a:r>
            <a:r>
              <a:rPr lang="en" sz="3300">
                <a:solidFill>
                  <a:srgbClr val="FFFFFF"/>
                </a:solidFill>
              </a:rPr>
              <a:t>፡-</a:t>
            </a:r>
            <a:r>
              <a:rPr lang="en" sz="3300">
                <a:solidFill>
                  <a:srgbClr val="FFFF00"/>
                </a:solidFill>
              </a:rPr>
              <a:t> ርቱዕ ይደሉ።</a:t>
            </a:r>
            <a:endParaRPr sz="3300"/>
          </a:p>
          <a:p>
            <a:pPr marL="465137" lvl="0" indent="-471487" algn="l" rtl="0">
              <a:spcBef>
                <a:spcPts val="640"/>
              </a:spcBef>
              <a:spcAft>
                <a:spcPts val="0"/>
              </a:spcAft>
              <a:buClr>
                <a:srgbClr val="FFFFFF"/>
              </a:buClr>
              <a:buSzPts val="3300"/>
              <a:buChar char="❖"/>
            </a:pPr>
            <a:r>
              <a:rPr lang="en" sz="3300">
                <a:solidFill>
                  <a:srgbClr val="FFFFFF"/>
                </a:solidFill>
              </a:rPr>
              <a:t>ብሓቂ ይግባእ እዩ።</a:t>
            </a:r>
            <a:endParaRPr sz="3300">
              <a:solidFill>
                <a:srgbClr val="FFFFFF"/>
              </a:solidFill>
            </a:endParaRPr>
          </a:p>
          <a:p>
            <a:pPr marL="0" lvl="0" indent="0" algn="l" rtl="0">
              <a:spcBef>
                <a:spcPts val="800"/>
              </a:spcBef>
              <a:spcAft>
                <a:spcPts val="0"/>
              </a:spcAft>
              <a:buNone/>
            </a:pPr>
            <a:endParaRPr sz="3300"/>
          </a:p>
          <a:p>
            <a:pPr marL="0" lvl="0" indent="0" algn="l" rtl="0">
              <a:spcBef>
                <a:spcPts val="640"/>
              </a:spcBef>
              <a:spcAft>
                <a:spcPts val="0"/>
              </a:spcAft>
              <a:buNone/>
            </a:pPr>
            <a:endParaRPr sz="3300"/>
          </a:p>
        </p:txBody>
      </p:sp>
      <p:sp>
        <p:nvSpPr>
          <p:cNvPr id="280" name="Google Shape;280;p45"/>
          <p:cNvSpPr txBox="1">
            <a:spLocks noGrp="1"/>
          </p:cNvSpPr>
          <p:nvPr>
            <p:ph type="sldNum" idx="12"/>
          </p:nvPr>
        </p:nvSpPr>
        <p:spPr>
          <a:xfrm>
            <a:off x="6553200" y="4513659"/>
            <a:ext cx="1905000" cy="342900"/>
          </a:xfrm>
          <a:prstGeom prst="rect">
            <a:avLst/>
          </a:prstGeom>
        </p:spPr>
        <p:txBody>
          <a:bodyPr spcFirstLastPara="1" wrap="square" lIns="92075" tIns="46025" rIns="92075" bIns="46025" anchor="ctr" anchorCtr="0">
            <a:noAutofit/>
          </a:bodyPr>
          <a:lstStyle/>
          <a:p>
            <a:pPr marL="0" lvl="0" indent="0" algn="r" rtl="0">
              <a:spcBef>
                <a:spcPts val="0"/>
              </a:spcBef>
              <a:spcAft>
                <a:spcPts val="0"/>
              </a:spcAft>
              <a:buClr>
                <a:schemeClr val="lt1"/>
              </a:buClr>
              <a:buSzPts val="1400"/>
              <a:buFont typeface="Arial"/>
              <a:buNone/>
            </a:pPr>
            <a:fld id="{00000000-1234-1234-1234-123412341234}" type="slidenum">
              <a:rPr lang="en"/>
              <a:t>20</a:t>
            </a:fld>
            <a:endParaRPr/>
          </a:p>
        </p:txBody>
      </p:sp>
      <p:sp>
        <p:nvSpPr>
          <p:cNvPr id="281" name="Google Shape;281;p45"/>
          <p:cNvSpPr txBox="1"/>
          <p:nvPr/>
        </p:nvSpPr>
        <p:spPr>
          <a:xfrm>
            <a:off x="4943175" y="325650"/>
            <a:ext cx="3963900" cy="4631100"/>
          </a:xfrm>
          <a:prstGeom prst="rect">
            <a:avLst/>
          </a:prstGeom>
          <a:noFill/>
          <a:ln>
            <a:noFill/>
          </a:ln>
        </p:spPr>
        <p:txBody>
          <a:bodyPr spcFirstLastPara="1" wrap="square" lIns="91425" tIns="91425" rIns="91425" bIns="91425" anchor="t" anchorCtr="0">
            <a:noAutofit/>
          </a:bodyPr>
          <a:lstStyle/>
          <a:p>
            <a:pPr marL="465137" lvl="0" indent="-471487" algn="l" rtl="0">
              <a:spcBef>
                <a:spcPts val="640"/>
              </a:spcBef>
              <a:spcAft>
                <a:spcPts val="0"/>
              </a:spcAft>
              <a:buClr>
                <a:srgbClr val="0000FF"/>
              </a:buClr>
              <a:buSzPts val="3300"/>
              <a:buFont typeface="Noto Sans Symbols"/>
              <a:buChar char="❖"/>
            </a:pPr>
            <a:r>
              <a:rPr lang="en" sz="3300" b="1" u="sng">
                <a:solidFill>
                  <a:schemeClr val="lt2"/>
                </a:solidFill>
              </a:rPr>
              <a:t>Hizb</a:t>
            </a:r>
            <a:r>
              <a:rPr lang="en" sz="3300" b="1">
                <a:solidFill>
                  <a:schemeClr val="lt2"/>
                </a:solidFill>
              </a:rPr>
              <a:t>: </a:t>
            </a:r>
            <a:r>
              <a:rPr lang="en" sz="3300">
                <a:solidFill>
                  <a:srgbClr val="FFFF00"/>
                </a:solidFill>
              </a:rPr>
              <a:t>ritu’i yidelu</a:t>
            </a:r>
            <a:r>
              <a:rPr lang="en" sz="3300">
                <a:solidFill>
                  <a:srgbClr val="00FF00"/>
                </a:solidFill>
              </a:rPr>
              <a:t> </a:t>
            </a:r>
            <a:endParaRPr sz="3300">
              <a:solidFill>
                <a:srgbClr val="00FF00"/>
              </a:solidFill>
            </a:endParaRPr>
          </a:p>
          <a:p>
            <a:pPr marL="465137" lvl="0" indent="-420687" algn="l" rtl="0">
              <a:spcBef>
                <a:spcPts val="800"/>
              </a:spcBef>
              <a:spcAft>
                <a:spcPts val="0"/>
              </a:spcAft>
              <a:buClr>
                <a:srgbClr val="FF0000"/>
              </a:buClr>
              <a:buSzPts val="3300"/>
              <a:buFont typeface="Noto Sans Symbols"/>
              <a:buChar char="❖"/>
            </a:pPr>
            <a:r>
              <a:rPr lang="en" sz="3300" u="sng">
                <a:solidFill>
                  <a:srgbClr val="FFFF00"/>
                </a:solidFill>
              </a:rPr>
              <a:t>People</a:t>
            </a:r>
            <a:r>
              <a:rPr lang="en" sz="3300">
                <a:solidFill>
                  <a:srgbClr val="FFFF00"/>
                </a:solidFill>
              </a:rPr>
              <a:t>:</a:t>
            </a:r>
            <a:r>
              <a:rPr lang="en" sz="3300">
                <a:solidFill>
                  <a:schemeClr val="lt2"/>
                </a:solidFill>
              </a:rPr>
              <a:t> It is right, it is just.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46"/>
          <p:cNvSpPr txBox="1"/>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lt1"/>
              </a:buClr>
              <a:buSzPts val="1400"/>
              <a:buFont typeface="Arial"/>
              <a:buNone/>
            </a:pPr>
            <a:fld id="{00000000-1234-1234-1234-123412341234}" type="slidenum">
              <a:rPr lang="en" sz="1400" b="0" i="0" u="none" strike="noStrike" cap="none">
                <a:solidFill>
                  <a:schemeClr val="lt1"/>
                </a:solidFill>
                <a:latin typeface="Arial"/>
                <a:ea typeface="Arial"/>
                <a:cs typeface="Arial"/>
                <a:sym typeface="Arial"/>
              </a:rPr>
              <a:t>21</a:t>
            </a:fld>
            <a:endParaRPr/>
          </a:p>
        </p:txBody>
      </p:sp>
      <p:sp>
        <p:nvSpPr>
          <p:cNvPr id="287" name="Google Shape;287;p46"/>
          <p:cNvSpPr txBox="1">
            <a:spLocks noGrp="1"/>
          </p:cNvSpPr>
          <p:nvPr>
            <p:ph type="body" idx="1"/>
          </p:nvPr>
        </p:nvSpPr>
        <p:spPr>
          <a:xfrm>
            <a:off x="414331" y="319088"/>
            <a:ext cx="4276200" cy="4635000"/>
          </a:xfrm>
          <a:prstGeom prst="rect">
            <a:avLst/>
          </a:prstGeom>
          <a:noFill/>
          <a:ln>
            <a:noFill/>
          </a:ln>
        </p:spPr>
        <p:txBody>
          <a:bodyPr spcFirstLastPara="1" wrap="square" lIns="92075" tIns="46025" rIns="92075" bIns="46025" anchor="t" anchorCtr="0">
            <a:noAutofit/>
          </a:bodyPr>
          <a:lstStyle/>
          <a:p>
            <a:pPr marL="465137" marR="0" lvl="0" indent="-458787" algn="l" rtl="0">
              <a:lnSpc>
                <a:spcPct val="100000"/>
              </a:lnSpc>
              <a:spcBef>
                <a:spcPts val="0"/>
              </a:spcBef>
              <a:spcAft>
                <a:spcPts val="0"/>
              </a:spcAft>
              <a:buClr>
                <a:srgbClr val="33CC33"/>
              </a:buClr>
              <a:buSzPts val="3300"/>
              <a:buChar char="❖"/>
            </a:pPr>
            <a:r>
              <a:rPr lang="en" sz="3300" b="0" i="0" u="sng">
                <a:solidFill>
                  <a:schemeClr val="lt2"/>
                </a:solidFill>
                <a:latin typeface="Arial"/>
                <a:ea typeface="Arial"/>
                <a:cs typeface="Arial"/>
                <a:sym typeface="Arial"/>
              </a:rPr>
              <a:t>ካህን</a:t>
            </a:r>
            <a:r>
              <a:rPr lang="en" sz="3300" b="0" i="0">
                <a:solidFill>
                  <a:schemeClr val="lt2"/>
                </a:solidFill>
                <a:latin typeface="Arial"/>
                <a:ea typeface="Arial"/>
                <a:cs typeface="Arial"/>
                <a:sym typeface="Arial"/>
              </a:rPr>
              <a:t>:</a:t>
            </a:r>
            <a:r>
              <a:rPr lang="en" sz="3300" b="0" i="1" u="none">
                <a:solidFill>
                  <a:schemeClr val="lt2"/>
                </a:solidFill>
                <a:latin typeface="Arial"/>
                <a:ea typeface="Arial"/>
                <a:cs typeface="Arial"/>
                <a:sym typeface="Arial"/>
              </a:rPr>
              <a:t> </a:t>
            </a:r>
            <a:r>
              <a:rPr lang="en" sz="3300" b="0" i="1" u="none">
                <a:solidFill>
                  <a:srgbClr val="FFFF00"/>
                </a:solidFill>
                <a:latin typeface="Arial"/>
                <a:ea typeface="Arial"/>
                <a:cs typeface="Arial"/>
                <a:sym typeface="Arial"/>
              </a:rPr>
              <a:t>“ለከ ለአብ  ዘኢይማስን…”</a:t>
            </a:r>
            <a:r>
              <a:rPr lang="en" sz="3300" b="0" i="1" u="none">
                <a:solidFill>
                  <a:schemeClr val="lt2"/>
                </a:solidFill>
                <a:latin typeface="Arial"/>
                <a:ea typeface="Arial"/>
                <a:cs typeface="Arial"/>
                <a:sym typeface="Arial"/>
              </a:rPr>
              <a:t> </a:t>
            </a:r>
            <a:endParaRPr sz="3300" b="0" i="0" u="none">
              <a:solidFill>
                <a:schemeClr val="lt2"/>
              </a:solidFill>
              <a:latin typeface="Arial"/>
              <a:ea typeface="Arial"/>
              <a:cs typeface="Arial"/>
              <a:sym typeface="Arial"/>
            </a:endParaRPr>
          </a:p>
          <a:p>
            <a:pPr marL="0" marR="0" lvl="0" indent="0" algn="l" rtl="0">
              <a:lnSpc>
                <a:spcPct val="100000"/>
              </a:lnSpc>
              <a:spcBef>
                <a:spcPts val="880"/>
              </a:spcBef>
              <a:spcAft>
                <a:spcPts val="0"/>
              </a:spcAft>
              <a:buNone/>
            </a:pPr>
            <a:endParaRPr sz="1000">
              <a:solidFill>
                <a:schemeClr val="lt2"/>
              </a:solidFill>
            </a:endParaRPr>
          </a:p>
          <a:p>
            <a:pPr marL="0" marR="0" lvl="0" indent="0" algn="l" rtl="0">
              <a:lnSpc>
                <a:spcPct val="100000"/>
              </a:lnSpc>
              <a:spcBef>
                <a:spcPts val="880"/>
              </a:spcBef>
              <a:spcAft>
                <a:spcPts val="0"/>
              </a:spcAft>
              <a:buNone/>
            </a:pPr>
            <a:endParaRPr sz="1000">
              <a:solidFill>
                <a:schemeClr val="lt2"/>
              </a:solidFill>
            </a:endParaRPr>
          </a:p>
          <a:p>
            <a:pPr marL="465137" marR="0" lvl="0" indent="-458787" algn="l" rtl="0">
              <a:lnSpc>
                <a:spcPct val="100000"/>
              </a:lnSpc>
              <a:spcBef>
                <a:spcPts val="680"/>
              </a:spcBef>
              <a:spcAft>
                <a:spcPts val="0"/>
              </a:spcAft>
              <a:buClr>
                <a:srgbClr val="FFFF66"/>
              </a:buClr>
              <a:buSzPts val="3300"/>
              <a:buChar char="❖"/>
            </a:pPr>
            <a:r>
              <a:rPr lang="en" sz="3300" b="1" i="0" u="sng">
                <a:solidFill>
                  <a:schemeClr val="lt2"/>
                </a:solidFill>
              </a:rPr>
              <a:t>ሕዝብ</a:t>
            </a:r>
            <a:r>
              <a:rPr lang="en" sz="3300" b="1" i="0">
                <a:solidFill>
                  <a:srgbClr val="FFFFFF"/>
                </a:solidFill>
              </a:rPr>
              <a:t>፡-</a:t>
            </a:r>
            <a:r>
              <a:rPr lang="en" sz="3300" b="0" i="0" u="none">
                <a:solidFill>
                  <a:srgbClr val="FFFF00"/>
                </a:solidFill>
                <a:latin typeface="Arial"/>
                <a:ea typeface="Arial"/>
                <a:cs typeface="Arial"/>
                <a:sym typeface="Arial"/>
              </a:rPr>
              <a:t> ንሴብሐከ እግዚኦ። </a:t>
            </a:r>
            <a:endParaRPr sz="3300" b="0" i="0" u="none">
              <a:solidFill>
                <a:schemeClr val="lt1"/>
              </a:solidFill>
              <a:latin typeface="Arial"/>
              <a:ea typeface="Arial"/>
              <a:cs typeface="Arial"/>
              <a:sym typeface="Arial"/>
            </a:endParaRPr>
          </a:p>
          <a:p>
            <a:pPr marL="465137" marR="0" lvl="0" indent="-458787" algn="l" rtl="0">
              <a:lnSpc>
                <a:spcPct val="100000"/>
              </a:lnSpc>
              <a:spcBef>
                <a:spcPts val="680"/>
              </a:spcBef>
              <a:spcAft>
                <a:spcPts val="0"/>
              </a:spcAft>
              <a:buClr>
                <a:srgbClr val="FFFFFF"/>
              </a:buClr>
              <a:buSzPts val="3300"/>
              <a:buChar char="❖"/>
            </a:pPr>
            <a:r>
              <a:rPr lang="en" sz="3300" b="0" i="0" u="none">
                <a:solidFill>
                  <a:srgbClr val="FFFFFF"/>
                </a:solidFill>
                <a:latin typeface="Arial"/>
                <a:ea typeface="Arial"/>
                <a:cs typeface="Arial"/>
                <a:sym typeface="Arial"/>
              </a:rPr>
              <a:t>ኦ ጐይታ ነመስግነካ ኣሎና፡</a:t>
            </a:r>
            <a:endParaRPr sz="3300" b="0" i="0" u="none">
              <a:solidFill>
                <a:srgbClr val="FFFFFF"/>
              </a:solidFill>
              <a:latin typeface="Arial"/>
              <a:ea typeface="Arial"/>
              <a:cs typeface="Arial"/>
              <a:sym typeface="Arial"/>
            </a:endParaRPr>
          </a:p>
          <a:p>
            <a:pPr marL="0" marR="0" lvl="0" indent="0" algn="l" rtl="0">
              <a:lnSpc>
                <a:spcPct val="100000"/>
              </a:lnSpc>
              <a:spcBef>
                <a:spcPts val="880"/>
              </a:spcBef>
              <a:spcAft>
                <a:spcPts val="0"/>
              </a:spcAft>
              <a:buNone/>
            </a:pPr>
            <a:endParaRPr sz="3300"/>
          </a:p>
        </p:txBody>
      </p:sp>
      <p:sp>
        <p:nvSpPr>
          <p:cNvPr id="288" name="Google Shape;288;p46"/>
          <p:cNvSpPr txBox="1"/>
          <p:nvPr/>
        </p:nvSpPr>
        <p:spPr>
          <a:xfrm>
            <a:off x="4485850" y="262025"/>
            <a:ext cx="4480800" cy="4619400"/>
          </a:xfrm>
          <a:prstGeom prst="rect">
            <a:avLst/>
          </a:prstGeom>
          <a:noFill/>
          <a:ln>
            <a:noFill/>
          </a:ln>
        </p:spPr>
        <p:txBody>
          <a:bodyPr spcFirstLastPara="1" wrap="square" lIns="91425" tIns="91425" rIns="91425" bIns="91425" anchor="t" anchorCtr="0">
            <a:noAutofit/>
          </a:bodyPr>
          <a:lstStyle/>
          <a:p>
            <a:pPr marL="465137" lvl="0" indent="-433387" algn="l" rtl="0">
              <a:spcBef>
                <a:spcPts val="0"/>
              </a:spcBef>
              <a:spcAft>
                <a:spcPts val="0"/>
              </a:spcAft>
              <a:buClr>
                <a:srgbClr val="0000FF"/>
              </a:buClr>
              <a:buSzPts val="2900"/>
              <a:buFont typeface="Noto Sans Symbols"/>
              <a:buChar char="❖"/>
            </a:pPr>
            <a:r>
              <a:rPr lang="en" sz="2900" u="sng">
                <a:solidFill>
                  <a:schemeClr val="lt2"/>
                </a:solidFill>
              </a:rPr>
              <a:t>Kahn</a:t>
            </a:r>
            <a:r>
              <a:rPr lang="en" sz="2900">
                <a:solidFill>
                  <a:schemeClr val="lt2"/>
                </a:solidFill>
              </a:rPr>
              <a:t>: </a:t>
            </a:r>
            <a:r>
              <a:rPr lang="en" sz="2900" i="1">
                <a:solidFill>
                  <a:srgbClr val="FFFF00"/>
                </a:solidFill>
              </a:rPr>
              <a:t>“leke leAb ze-īymasen...”</a:t>
            </a:r>
            <a:endParaRPr sz="2900" i="1">
              <a:solidFill>
                <a:srgbClr val="FFFF00"/>
              </a:solidFill>
            </a:endParaRPr>
          </a:p>
          <a:p>
            <a:pPr marL="465137" lvl="0" indent="-369887" algn="l" rtl="0">
              <a:spcBef>
                <a:spcPts val="880"/>
              </a:spcBef>
              <a:spcAft>
                <a:spcPts val="0"/>
              </a:spcAft>
              <a:buClr>
                <a:srgbClr val="FF0000"/>
              </a:buClr>
              <a:buSzPts val="2900"/>
              <a:buFont typeface="Noto Sans Symbols"/>
              <a:buChar char="❖"/>
            </a:pPr>
            <a:r>
              <a:rPr lang="en" sz="2900" u="sng">
                <a:solidFill>
                  <a:srgbClr val="FFFF00"/>
                </a:solidFill>
              </a:rPr>
              <a:t>Priest</a:t>
            </a:r>
            <a:r>
              <a:rPr lang="en" sz="2900">
                <a:solidFill>
                  <a:srgbClr val="FFFF00"/>
                </a:solidFill>
              </a:rPr>
              <a:t>:</a:t>
            </a:r>
            <a:r>
              <a:rPr lang="en" sz="2900">
                <a:solidFill>
                  <a:schemeClr val="lt2"/>
                </a:solidFill>
              </a:rPr>
              <a:t> “</a:t>
            </a:r>
            <a:r>
              <a:rPr lang="en" sz="2900" i="1">
                <a:solidFill>
                  <a:schemeClr val="lt2"/>
                </a:solidFill>
              </a:rPr>
              <a:t>O immortal Father...</a:t>
            </a:r>
            <a:r>
              <a:rPr lang="en" sz="2900">
                <a:solidFill>
                  <a:schemeClr val="lt2"/>
                </a:solidFill>
              </a:rPr>
              <a:t>” Prayer of the Covenant</a:t>
            </a:r>
            <a:endParaRPr sz="2900">
              <a:solidFill>
                <a:schemeClr val="lt2"/>
              </a:solidFill>
            </a:endParaRPr>
          </a:p>
          <a:p>
            <a:pPr marL="0" lvl="0" indent="0" algn="l" rtl="0">
              <a:spcBef>
                <a:spcPts val="880"/>
              </a:spcBef>
              <a:spcAft>
                <a:spcPts val="0"/>
              </a:spcAft>
              <a:buNone/>
            </a:pPr>
            <a:endParaRPr sz="2900">
              <a:solidFill>
                <a:schemeClr val="lt2"/>
              </a:solidFill>
            </a:endParaRPr>
          </a:p>
          <a:p>
            <a:pPr marL="465137" lvl="0" indent="-433387" algn="l" rtl="0">
              <a:spcBef>
                <a:spcPts val="680"/>
              </a:spcBef>
              <a:spcAft>
                <a:spcPts val="0"/>
              </a:spcAft>
              <a:buClr>
                <a:srgbClr val="0000FF"/>
              </a:buClr>
              <a:buSzPts val="2900"/>
              <a:buFont typeface="Noto Sans Symbols"/>
              <a:buChar char="❖"/>
            </a:pPr>
            <a:r>
              <a:rPr lang="en" sz="2900" b="1" u="sng">
                <a:solidFill>
                  <a:schemeClr val="lt2"/>
                </a:solidFill>
              </a:rPr>
              <a:t>Hizb</a:t>
            </a:r>
            <a:r>
              <a:rPr lang="en" sz="2900" b="1">
                <a:solidFill>
                  <a:schemeClr val="lt2"/>
                </a:solidFill>
              </a:rPr>
              <a:t>: </a:t>
            </a:r>
            <a:r>
              <a:rPr lang="en" sz="2900">
                <a:solidFill>
                  <a:srgbClr val="FFFF00"/>
                </a:solidFill>
              </a:rPr>
              <a:t>ni’siebhake Igzīo</a:t>
            </a:r>
            <a:r>
              <a:rPr lang="en" sz="2900">
                <a:solidFill>
                  <a:srgbClr val="00FF00"/>
                </a:solidFill>
              </a:rPr>
              <a:t> </a:t>
            </a:r>
            <a:endParaRPr sz="2900">
              <a:solidFill>
                <a:srgbClr val="00FF00"/>
              </a:solidFill>
            </a:endParaRPr>
          </a:p>
          <a:p>
            <a:pPr marL="465137" lvl="0" indent="-433387" algn="l" rtl="0">
              <a:spcBef>
                <a:spcPts val="880"/>
              </a:spcBef>
              <a:spcAft>
                <a:spcPts val="0"/>
              </a:spcAft>
              <a:buClr>
                <a:srgbClr val="FF0000"/>
              </a:buClr>
              <a:buSzPts val="2900"/>
              <a:buFont typeface="Noto Sans Symbols"/>
              <a:buChar char="❖"/>
            </a:pPr>
            <a:r>
              <a:rPr lang="en" sz="2900" u="sng">
                <a:solidFill>
                  <a:srgbClr val="FFFF00"/>
                </a:solidFill>
              </a:rPr>
              <a:t>People</a:t>
            </a:r>
            <a:r>
              <a:rPr lang="en" sz="2900">
                <a:solidFill>
                  <a:srgbClr val="FFFF00"/>
                </a:solidFill>
              </a:rPr>
              <a:t>:</a:t>
            </a:r>
            <a:r>
              <a:rPr lang="en" sz="2900">
                <a:solidFill>
                  <a:schemeClr val="lt2"/>
                </a:solidFill>
              </a:rPr>
              <a:t> Oh, we thank you Thee </a:t>
            </a:r>
            <a:endParaRPr sz="2900">
              <a:solidFill>
                <a:schemeClr val="lt2"/>
              </a:solidFill>
            </a:endParaRPr>
          </a:p>
        </p:txBody>
      </p:sp>
    </p:spTree>
  </p:cSld>
  <p:clrMapOvr>
    <a:masterClrMapping/>
  </p:clrMapOvr>
  <p:transition spd="med">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47"/>
          <p:cNvSpPr txBox="1"/>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lt1"/>
              </a:buClr>
              <a:buSzPts val="1400"/>
              <a:buFont typeface="Arial"/>
              <a:buNone/>
            </a:pPr>
            <a:fld id="{00000000-1234-1234-1234-123412341234}" type="slidenum">
              <a:rPr lang="en" sz="1400" b="0" i="0" u="none" strike="noStrike" cap="none">
                <a:solidFill>
                  <a:schemeClr val="lt1"/>
                </a:solidFill>
                <a:latin typeface="Arial"/>
                <a:ea typeface="Arial"/>
                <a:cs typeface="Arial"/>
                <a:sym typeface="Arial"/>
              </a:rPr>
              <a:t>22</a:t>
            </a:fld>
            <a:endParaRPr/>
          </a:p>
        </p:txBody>
      </p:sp>
      <p:sp>
        <p:nvSpPr>
          <p:cNvPr id="294" name="Google Shape;294;p47"/>
          <p:cNvSpPr txBox="1">
            <a:spLocks noGrp="1"/>
          </p:cNvSpPr>
          <p:nvPr>
            <p:ph type="body" idx="1"/>
          </p:nvPr>
        </p:nvSpPr>
        <p:spPr>
          <a:xfrm>
            <a:off x="454025" y="329794"/>
            <a:ext cx="4286700" cy="4406400"/>
          </a:xfrm>
          <a:prstGeom prst="rect">
            <a:avLst/>
          </a:prstGeom>
          <a:noFill/>
          <a:ln>
            <a:noFill/>
          </a:ln>
        </p:spPr>
        <p:txBody>
          <a:bodyPr spcFirstLastPara="1" wrap="square" lIns="92075" tIns="46025" rIns="92075" bIns="46025" anchor="t" anchorCtr="0">
            <a:noAutofit/>
          </a:bodyPr>
          <a:lstStyle/>
          <a:p>
            <a:pPr marL="465137" marR="0" lvl="0" indent="-458787" algn="l" rtl="0">
              <a:lnSpc>
                <a:spcPct val="100000"/>
              </a:lnSpc>
              <a:spcBef>
                <a:spcPts val="0"/>
              </a:spcBef>
              <a:spcAft>
                <a:spcPts val="0"/>
              </a:spcAft>
              <a:buClr>
                <a:srgbClr val="33CC33"/>
              </a:buClr>
              <a:buSzPts val="3300"/>
              <a:buChar char="❖"/>
            </a:pPr>
            <a:r>
              <a:rPr lang="en" sz="3300" b="0" i="0" u="sng">
                <a:solidFill>
                  <a:schemeClr val="lt2"/>
                </a:solidFill>
                <a:latin typeface="Arial"/>
                <a:ea typeface="Arial"/>
                <a:cs typeface="Arial"/>
                <a:sym typeface="Arial"/>
              </a:rPr>
              <a:t>ካህን</a:t>
            </a:r>
            <a:r>
              <a:rPr lang="en" sz="3300" b="0" i="0">
                <a:solidFill>
                  <a:schemeClr val="lt2"/>
                </a:solidFill>
                <a:latin typeface="Arial"/>
                <a:ea typeface="Arial"/>
                <a:cs typeface="Arial"/>
                <a:sym typeface="Arial"/>
              </a:rPr>
              <a:t>:</a:t>
            </a:r>
            <a:r>
              <a:rPr lang="en" sz="3300" b="0" i="1" u="none">
                <a:solidFill>
                  <a:schemeClr val="lt2"/>
                </a:solidFill>
                <a:latin typeface="Arial"/>
                <a:ea typeface="Arial"/>
                <a:cs typeface="Arial"/>
                <a:sym typeface="Arial"/>
              </a:rPr>
              <a:t> </a:t>
            </a:r>
            <a:r>
              <a:rPr lang="en" sz="3300" b="0" i="1" u="none">
                <a:solidFill>
                  <a:srgbClr val="FFFF00"/>
                </a:solidFill>
                <a:latin typeface="Arial"/>
                <a:ea typeface="Arial"/>
                <a:cs typeface="Arial"/>
                <a:sym typeface="Arial"/>
              </a:rPr>
              <a:t>“ንዌድሰከ  እግዚኦ …”</a:t>
            </a:r>
            <a:r>
              <a:rPr lang="en" sz="3300" b="0" i="1" u="none">
                <a:solidFill>
                  <a:schemeClr val="lt2"/>
                </a:solidFill>
                <a:latin typeface="Arial"/>
                <a:ea typeface="Arial"/>
                <a:cs typeface="Arial"/>
                <a:sym typeface="Arial"/>
              </a:rPr>
              <a:t> </a:t>
            </a:r>
            <a:endParaRPr sz="3300" b="0" i="0" u="none">
              <a:solidFill>
                <a:schemeClr val="accent2"/>
              </a:solidFill>
              <a:latin typeface="Arial"/>
              <a:ea typeface="Arial"/>
              <a:cs typeface="Arial"/>
              <a:sym typeface="Arial"/>
            </a:endParaRPr>
          </a:p>
          <a:p>
            <a:pPr marL="0" marR="0" lvl="0" indent="0" algn="l" rtl="0">
              <a:lnSpc>
                <a:spcPct val="100000"/>
              </a:lnSpc>
              <a:spcBef>
                <a:spcPts val="480"/>
              </a:spcBef>
              <a:spcAft>
                <a:spcPts val="0"/>
              </a:spcAft>
              <a:buClr>
                <a:srgbClr val="FF0000"/>
              </a:buClr>
              <a:buSzPts val="2400"/>
              <a:buFont typeface="Noto Sans Symbols"/>
              <a:buNone/>
            </a:pPr>
            <a:endParaRPr sz="3300"/>
          </a:p>
          <a:p>
            <a:pPr marL="465137" marR="0" lvl="0" indent="-312737" algn="l" rtl="0">
              <a:lnSpc>
                <a:spcPct val="100000"/>
              </a:lnSpc>
              <a:spcBef>
                <a:spcPts val="480"/>
              </a:spcBef>
              <a:spcAft>
                <a:spcPts val="0"/>
              </a:spcAft>
              <a:buClr>
                <a:srgbClr val="FF0000"/>
              </a:buClr>
              <a:buSzPts val="2400"/>
              <a:buFont typeface="Noto Sans Symbols"/>
              <a:buNone/>
            </a:pPr>
            <a:endParaRPr sz="3300"/>
          </a:p>
          <a:p>
            <a:pPr marL="465137" marR="0" lvl="0" indent="-458787" algn="l" rtl="0">
              <a:lnSpc>
                <a:spcPct val="100000"/>
              </a:lnSpc>
              <a:spcBef>
                <a:spcPts val="680"/>
              </a:spcBef>
              <a:spcAft>
                <a:spcPts val="0"/>
              </a:spcAft>
              <a:buClr>
                <a:srgbClr val="33CC33"/>
              </a:buClr>
              <a:buSzPts val="3300"/>
              <a:buFont typeface="Noto Sans Symbols"/>
              <a:buChar char="❖"/>
            </a:pPr>
            <a:r>
              <a:rPr lang="en" sz="3300" b="1" i="0" u="sng">
                <a:solidFill>
                  <a:schemeClr val="lt2"/>
                </a:solidFill>
              </a:rPr>
              <a:t>ሕዝብ</a:t>
            </a:r>
            <a:r>
              <a:rPr lang="en" sz="3300" b="1" i="0">
                <a:solidFill>
                  <a:srgbClr val="FFFFFF"/>
                </a:solidFill>
              </a:rPr>
              <a:t>፡-</a:t>
            </a:r>
            <a:r>
              <a:rPr lang="en" sz="3300" b="0" i="0" u="none">
                <a:solidFill>
                  <a:srgbClr val="FFFF00"/>
                </a:solidFill>
                <a:latin typeface="Arial"/>
                <a:ea typeface="Arial"/>
                <a:cs typeface="Arial"/>
                <a:sym typeface="Arial"/>
              </a:rPr>
              <a:t> ንዌድሰከ እግዚኦ።</a:t>
            </a:r>
            <a:endParaRPr sz="3300" b="0" i="0" u="none">
              <a:solidFill>
                <a:schemeClr val="lt2"/>
              </a:solidFill>
              <a:latin typeface="Arial"/>
              <a:ea typeface="Arial"/>
              <a:cs typeface="Arial"/>
              <a:sym typeface="Arial"/>
            </a:endParaRPr>
          </a:p>
          <a:p>
            <a:pPr marL="465137" marR="0" lvl="0" indent="-458787" algn="l" rtl="0">
              <a:lnSpc>
                <a:spcPct val="100000"/>
              </a:lnSpc>
              <a:spcBef>
                <a:spcPts val="680"/>
              </a:spcBef>
              <a:spcAft>
                <a:spcPts val="0"/>
              </a:spcAft>
              <a:buClr>
                <a:srgbClr val="FFFFFF"/>
              </a:buClr>
              <a:buSzPts val="3300"/>
              <a:buChar char="❖"/>
            </a:pPr>
            <a:r>
              <a:rPr lang="en" sz="3300" b="0" i="0" u="none">
                <a:solidFill>
                  <a:srgbClr val="FFFFFF"/>
                </a:solidFill>
                <a:latin typeface="Arial"/>
                <a:ea typeface="Arial"/>
                <a:cs typeface="Arial"/>
                <a:sym typeface="Arial"/>
              </a:rPr>
              <a:t>ኦ ጐይታ ንውድሰካ ኣሎና።</a:t>
            </a:r>
            <a:endParaRPr sz="3300">
              <a:solidFill>
                <a:srgbClr val="FFFFFF"/>
              </a:solidFill>
            </a:endParaRPr>
          </a:p>
          <a:p>
            <a:pPr marL="0" marR="0" lvl="0" indent="0" algn="l" rtl="0">
              <a:lnSpc>
                <a:spcPct val="100000"/>
              </a:lnSpc>
              <a:spcBef>
                <a:spcPts val="880"/>
              </a:spcBef>
              <a:spcAft>
                <a:spcPts val="0"/>
              </a:spcAft>
              <a:buNone/>
            </a:pPr>
            <a:endParaRPr sz="3300"/>
          </a:p>
        </p:txBody>
      </p:sp>
      <p:sp>
        <p:nvSpPr>
          <p:cNvPr id="295" name="Google Shape;295;p47"/>
          <p:cNvSpPr txBox="1"/>
          <p:nvPr/>
        </p:nvSpPr>
        <p:spPr>
          <a:xfrm>
            <a:off x="4378925" y="290100"/>
            <a:ext cx="4607100" cy="4666800"/>
          </a:xfrm>
          <a:prstGeom prst="rect">
            <a:avLst/>
          </a:prstGeom>
          <a:noFill/>
          <a:ln>
            <a:noFill/>
          </a:ln>
        </p:spPr>
        <p:txBody>
          <a:bodyPr spcFirstLastPara="1" wrap="square" lIns="91425" tIns="91425" rIns="91425" bIns="91425" anchor="t" anchorCtr="0">
            <a:noAutofit/>
          </a:bodyPr>
          <a:lstStyle/>
          <a:p>
            <a:pPr marL="465137" lvl="0" indent="-433387" algn="l" rtl="0">
              <a:spcBef>
                <a:spcPts val="0"/>
              </a:spcBef>
              <a:spcAft>
                <a:spcPts val="0"/>
              </a:spcAft>
              <a:buClr>
                <a:srgbClr val="0000FF"/>
              </a:buClr>
              <a:buSzPts val="2900"/>
              <a:buFont typeface="Noto Sans Symbols"/>
              <a:buChar char="❖"/>
            </a:pPr>
            <a:r>
              <a:rPr lang="en" sz="2900" u="sng">
                <a:solidFill>
                  <a:schemeClr val="lt2"/>
                </a:solidFill>
              </a:rPr>
              <a:t>Kahn</a:t>
            </a:r>
            <a:r>
              <a:rPr lang="en" sz="2900">
                <a:solidFill>
                  <a:schemeClr val="lt2"/>
                </a:solidFill>
              </a:rPr>
              <a:t>: </a:t>
            </a:r>
            <a:r>
              <a:rPr lang="en" sz="2900" i="1">
                <a:solidFill>
                  <a:srgbClr val="FFFF00"/>
                </a:solidFill>
              </a:rPr>
              <a:t>“ni’wiediseke Igzīo...”</a:t>
            </a:r>
            <a:endParaRPr sz="2900" i="1">
              <a:solidFill>
                <a:srgbClr val="FFFF00"/>
              </a:solidFill>
            </a:endParaRPr>
          </a:p>
          <a:p>
            <a:pPr marL="465137" lvl="0" indent="-369887" algn="l" rtl="0">
              <a:spcBef>
                <a:spcPts val="880"/>
              </a:spcBef>
              <a:spcAft>
                <a:spcPts val="0"/>
              </a:spcAft>
              <a:buClr>
                <a:srgbClr val="FF0000"/>
              </a:buClr>
              <a:buSzPts val="2900"/>
              <a:buFont typeface="Noto Sans Symbols"/>
              <a:buChar char="❖"/>
            </a:pPr>
            <a:r>
              <a:rPr lang="en" sz="2900" u="sng">
                <a:solidFill>
                  <a:srgbClr val="FFFF00"/>
                </a:solidFill>
              </a:rPr>
              <a:t>Priest</a:t>
            </a:r>
            <a:r>
              <a:rPr lang="en" sz="2900">
                <a:solidFill>
                  <a:srgbClr val="FFFF00"/>
                </a:solidFill>
              </a:rPr>
              <a:t>:</a:t>
            </a:r>
            <a:r>
              <a:rPr lang="en" sz="2900">
                <a:solidFill>
                  <a:schemeClr val="lt2"/>
                </a:solidFill>
              </a:rPr>
              <a:t> “</a:t>
            </a:r>
            <a:r>
              <a:rPr lang="en" sz="2900" i="1">
                <a:solidFill>
                  <a:schemeClr val="lt2"/>
                </a:solidFill>
              </a:rPr>
              <a:t>We praise Thee…”</a:t>
            </a:r>
            <a:r>
              <a:rPr lang="en" sz="2900">
                <a:solidFill>
                  <a:schemeClr val="lt2"/>
                </a:solidFill>
              </a:rPr>
              <a:t> Prayer  of the Covenant</a:t>
            </a:r>
            <a:endParaRPr sz="2900">
              <a:solidFill>
                <a:schemeClr val="lt2"/>
              </a:solidFill>
            </a:endParaRPr>
          </a:p>
          <a:p>
            <a:pPr marL="0" lvl="0" indent="0" algn="l" rtl="0">
              <a:spcBef>
                <a:spcPts val="880"/>
              </a:spcBef>
              <a:spcAft>
                <a:spcPts val="0"/>
              </a:spcAft>
              <a:buNone/>
            </a:pPr>
            <a:endParaRPr sz="2900">
              <a:solidFill>
                <a:schemeClr val="lt2"/>
              </a:solidFill>
            </a:endParaRPr>
          </a:p>
          <a:p>
            <a:pPr marL="465137" lvl="0" indent="-433387" algn="l" rtl="0">
              <a:spcBef>
                <a:spcPts val="680"/>
              </a:spcBef>
              <a:spcAft>
                <a:spcPts val="0"/>
              </a:spcAft>
              <a:buClr>
                <a:srgbClr val="0000FF"/>
              </a:buClr>
              <a:buSzPts val="2900"/>
              <a:buFont typeface="Noto Sans Symbols"/>
              <a:buChar char="❖"/>
            </a:pPr>
            <a:r>
              <a:rPr lang="en" sz="2900" b="1" u="sng">
                <a:solidFill>
                  <a:schemeClr val="lt2"/>
                </a:solidFill>
              </a:rPr>
              <a:t>Hizb</a:t>
            </a:r>
            <a:r>
              <a:rPr lang="en" sz="2900" b="1">
                <a:solidFill>
                  <a:schemeClr val="lt2"/>
                </a:solidFill>
              </a:rPr>
              <a:t>: </a:t>
            </a:r>
            <a:r>
              <a:rPr lang="en" sz="2900">
                <a:solidFill>
                  <a:srgbClr val="FFFF00"/>
                </a:solidFill>
              </a:rPr>
              <a:t>ni’wiediseke Igzīo</a:t>
            </a:r>
            <a:endParaRPr sz="2900">
              <a:solidFill>
                <a:schemeClr val="accent2"/>
              </a:solidFill>
            </a:endParaRPr>
          </a:p>
          <a:p>
            <a:pPr marL="465137" lvl="0" indent="-433387" algn="l" rtl="0">
              <a:spcBef>
                <a:spcPts val="880"/>
              </a:spcBef>
              <a:spcAft>
                <a:spcPts val="0"/>
              </a:spcAft>
              <a:buClr>
                <a:srgbClr val="FF0000"/>
              </a:buClr>
              <a:buSzPts val="2900"/>
              <a:buFont typeface="Noto Sans Symbols"/>
              <a:buChar char="❖"/>
            </a:pPr>
            <a:r>
              <a:rPr lang="en" sz="2900" u="sng">
                <a:solidFill>
                  <a:srgbClr val="FFFF00"/>
                </a:solidFill>
              </a:rPr>
              <a:t>People</a:t>
            </a:r>
            <a:r>
              <a:rPr lang="en" sz="2900">
                <a:solidFill>
                  <a:srgbClr val="FFFF00"/>
                </a:solidFill>
              </a:rPr>
              <a:t>:</a:t>
            </a:r>
            <a:r>
              <a:rPr lang="en" sz="2900">
                <a:solidFill>
                  <a:schemeClr val="lt2"/>
                </a:solidFill>
              </a:rPr>
              <a:t> We praise Thee, O Lord.</a:t>
            </a:r>
            <a:endParaRPr sz="2900">
              <a:solidFill>
                <a:schemeClr val="lt2"/>
              </a:solidFill>
            </a:endParaRPr>
          </a:p>
        </p:txBody>
      </p:sp>
    </p:spTree>
  </p:cSld>
  <p:clrMapOvr>
    <a:masterClrMapping/>
  </p:clrMapOvr>
  <p:transition spd="med">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48"/>
          <p:cNvSpPr txBox="1"/>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lt1"/>
              </a:buClr>
              <a:buSzPts val="1400"/>
              <a:buFont typeface="Arial"/>
              <a:buNone/>
            </a:pPr>
            <a:fld id="{00000000-1234-1234-1234-123412341234}" type="slidenum">
              <a:rPr lang="en" sz="1400" b="0" i="0" u="none" strike="noStrike" cap="none">
                <a:solidFill>
                  <a:schemeClr val="lt1"/>
                </a:solidFill>
                <a:latin typeface="Arial"/>
                <a:ea typeface="Arial"/>
                <a:cs typeface="Arial"/>
                <a:sym typeface="Arial"/>
              </a:rPr>
              <a:t>23</a:t>
            </a:fld>
            <a:endParaRPr/>
          </a:p>
        </p:txBody>
      </p:sp>
      <p:sp>
        <p:nvSpPr>
          <p:cNvPr id="301" name="Google Shape;301;p48"/>
          <p:cNvSpPr txBox="1">
            <a:spLocks noGrp="1"/>
          </p:cNvSpPr>
          <p:nvPr>
            <p:ph type="body" idx="1"/>
          </p:nvPr>
        </p:nvSpPr>
        <p:spPr>
          <a:xfrm>
            <a:off x="414331" y="319088"/>
            <a:ext cx="4212900" cy="4635000"/>
          </a:xfrm>
          <a:prstGeom prst="rect">
            <a:avLst/>
          </a:prstGeom>
          <a:noFill/>
          <a:ln>
            <a:noFill/>
          </a:ln>
        </p:spPr>
        <p:txBody>
          <a:bodyPr spcFirstLastPara="1" wrap="square" lIns="92075" tIns="46025" rIns="92075" bIns="46025" anchor="t" anchorCtr="0">
            <a:noAutofit/>
          </a:bodyPr>
          <a:lstStyle/>
          <a:p>
            <a:pPr marL="457200" marR="0" lvl="0" indent="-450850" algn="l" rtl="0">
              <a:lnSpc>
                <a:spcPct val="100000"/>
              </a:lnSpc>
              <a:spcBef>
                <a:spcPts val="0"/>
              </a:spcBef>
              <a:spcAft>
                <a:spcPts val="0"/>
              </a:spcAft>
              <a:buClr>
                <a:srgbClr val="00CC00"/>
              </a:buClr>
              <a:buSzPts val="3500"/>
              <a:buFont typeface="Arial"/>
              <a:buChar char="❖"/>
            </a:pPr>
            <a:r>
              <a:rPr lang="en" sz="3500" b="0" i="0" u="sng">
                <a:solidFill>
                  <a:schemeClr val="lt2"/>
                </a:solidFill>
                <a:latin typeface="Arial"/>
                <a:ea typeface="Arial"/>
                <a:cs typeface="Arial"/>
                <a:sym typeface="Arial"/>
              </a:rPr>
              <a:t>ካህን</a:t>
            </a:r>
            <a:r>
              <a:rPr lang="en" sz="3500" b="0" i="0">
                <a:solidFill>
                  <a:schemeClr val="lt2"/>
                </a:solidFill>
                <a:latin typeface="Arial"/>
                <a:ea typeface="Arial"/>
                <a:cs typeface="Arial"/>
                <a:sym typeface="Arial"/>
              </a:rPr>
              <a:t>፡</a:t>
            </a:r>
            <a:r>
              <a:rPr lang="en" sz="3500" b="0" i="1" u="none">
                <a:solidFill>
                  <a:srgbClr val="FFFF00"/>
                </a:solidFill>
                <a:latin typeface="Arial"/>
                <a:ea typeface="Arial"/>
                <a:cs typeface="Arial"/>
                <a:sym typeface="Arial"/>
              </a:rPr>
              <a:t>“ለከ ዘእምልብነ ውዳሴ…” </a:t>
            </a:r>
            <a:endParaRPr sz="3500">
              <a:solidFill>
                <a:schemeClr val="lt2"/>
              </a:solidFill>
            </a:endParaRPr>
          </a:p>
          <a:p>
            <a:pPr marL="465137" marR="0" lvl="0" indent="-465137" algn="l" rtl="0">
              <a:lnSpc>
                <a:spcPct val="100000"/>
              </a:lnSpc>
              <a:spcBef>
                <a:spcPts val="0"/>
              </a:spcBef>
              <a:spcAft>
                <a:spcPts val="0"/>
              </a:spcAft>
              <a:buClr>
                <a:schemeClr val="accent1"/>
              </a:buClr>
              <a:buSzPts val="3400"/>
              <a:buFont typeface="Noto Sans Symbols"/>
              <a:buNone/>
            </a:pPr>
            <a:endParaRPr sz="3500">
              <a:solidFill>
                <a:schemeClr val="lt2"/>
              </a:solidFill>
            </a:endParaRPr>
          </a:p>
          <a:p>
            <a:pPr marL="0" marR="0" lvl="0" indent="0" algn="l" rtl="0">
              <a:lnSpc>
                <a:spcPct val="100000"/>
              </a:lnSpc>
              <a:spcBef>
                <a:spcPts val="680"/>
              </a:spcBef>
              <a:spcAft>
                <a:spcPts val="0"/>
              </a:spcAft>
              <a:buNone/>
            </a:pPr>
            <a:endParaRPr sz="3500">
              <a:solidFill>
                <a:schemeClr val="lt2"/>
              </a:solidFill>
            </a:endParaRPr>
          </a:p>
          <a:p>
            <a:pPr marL="465137" marR="0" lvl="0" indent="-471487" algn="l" rtl="0">
              <a:lnSpc>
                <a:spcPct val="100000"/>
              </a:lnSpc>
              <a:spcBef>
                <a:spcPts val="680"/>
              </a:spcBef>
              <a:spcAft>
                <a:spcPts val="0"/>
              </a:spcAft>
              <a:buClr>
                <a:srgbClr val="33CC33"/>
              </a:buClr>
              <a:buSzPts val="3500"/>
              <a:buChar char="❖"/>
            </a:pPr>
            <a:r>
              <a:rPr lang="en" sz="3500" b="1" i="0" u="sng">
                <a:solidFill>
                  <a:schemeClr val="lt2"/>
                </a:solidFill>
              </a:rPr>
              <a:t>ሕዝብ</a:t>
            </a:r>
            <a:r>
              <a:rPr lang="en" sz="3500" b="1" i="0">
                <a:solidFill>
                  <a:srgbClr val="FFFFFF"/>
                </a:solidFill>
              </a:rPr>
              <a:t>፡-</a:t>
            </a:r>
            <a:r>
              <a:rPr lang="en" sz="3500" b="0" i="0" u="none">
                <a:solidFill>
                  <a:srgbClr val="FFFF00"/>
                </a:solidFill>
                <a:latin typeface="Arial"/>
                <a:ea typeface="Arial"/>
                <a:cs typeface="Arial"/>
                <a:sym typeface="Arial"/>
              </a:rPr>
              <a:t> ኣሜን</a:t>
            </a:r>
            <a:r>
              <a:rPr lang="en" sz="3500" b="0" i="0" u="none">
                <a:solidFill>
                  <a:srgbClr val="FFFF66"/>
                </a:solidFill>
                <a:latin typeface="Arial"/>
                <a:ea typeface="Arial"/>
                <a:cs typeface="Arial"/>
                <a:sym typeface="Arial"/>
              </a:rPr>
              <a:t> </a:t>
            </a:r>
            <a:endParaRPr sz="3500" b="0" i="0" u="none">
              <a:solidFill>
                <a:srgbClr val="FFFF66"/>
              </a:solidFill>
              <a:latin typeface="Arial"/>
              <a:ea typeface="Arial"/>
              <a:cs typeface="Arial"/>
              <a:sym typeface="Arial"/>
            </a:endParaRPr>
          </a:p>
          <a:p>
            <a:pPr marL="465137" marR="0" lvl="0" indent="-471487" algn="l" rtl="0">
              <a:lnSpc>
                <a:spcPct val="100000"/>
              </a:lnSpc>
              <a:spcBef>
                <a:spcPts val="680"/>
              </a:spcBef>
              <a:spcAft>
                <a:spcPts val="0"/>
              </a:spcAft>
              <a:buClr>
                <a:srgbClr val="FFFFFF"/>
              </a:buClr>
              <a:buSzPts val="3500"/>
              <a:buChar char="❖"/>
            </a:pPr>
            <a:r>
              <a:rPr lang="en" sz="3500" b="0" i="0" u="none">
                <a:solidFill>
                  <a:srgbClr val="FFFFFF"/>
                </a:solidFill>
                <a:latin typeface="Arial"/>
                <a:ea typeface="Arial"/>
                <a:cs typeface="Arial"/>
                <a:sym typeface="Arial"/>
              </a:rPr>
              <a:t>ብሓቂ።</a:t>
            </a:r>
            <a:endParaRPr sz="3500" b="0" i="0" u="none">
              <a:solidFill>
                <a:srgbClr val="FFFFFF"/>
              </a:solidFill>
              <a:latin typeface="Arial"/>
              <a:ea typeface="Arial"/>
              <a:cs typeface="Arial"/>
              <a:sym typeface="Arial"/>
            </a:endParaRPr>
          </a:p>
          <a:p>
            <a:pPr marL="0" marR="0" lvl="0" indent="0" algn="l" rtl="0">
              <a:lnSpc>
                <a:spcPct val="100000"/>
              </a:lnSpc>
              <a:spcBef>
                <a:spcPts val="880"/>
              </a:spcBef>
              <a:spcAft>
                <a:spcPts val="0"/>
              </a:spcAft>
              <a:buNone/>
            </a:pPr>
            <a:endParaRPr sz="3500"/>
          </a:p>
        </p:txBody>
      </p:sp>
      <p:sp>
        <p:nvSpPr>
          <p:cNvPr id="302" name="Google Shape;302;p48"/>
          <p:cNvSpPr txBox="1"/>
          <p:nvPr/>
        </p:nvSpPr>
        <p:spPr>
          <a:xfrm>
            <a:off x="4443075" y="219050"/>
            <a:ext cx="4432800" cy="4725900"/>
          </a:xfrm>
          <a:prstGeom prst="rect">
            <a:avLst/>
          </a:prstGeom>
          <a:noFill/>
          <a:ln>
            <a:noFill/>
          </a:ln>
        </p:spPr>
        <p:txBody>
          <a:bodyPr spcFirstLastPara="1" wrap="square" lIns="91425" tIns="91425" rIns="91425" bIns="91425" anchor="t" anchorCtr="0">
            <a:noAutofit/>
          </a:bodyPr>
          <a:lstStyle/>
          <a:p>
            <a:pPr marL="457200" lvl="0" indent="-450850" algn="l" rtl="0">
              <a:spcBef>
                <a:spcPts val="0"/>
              </a:spcBef>
              <a:spcAft>
                <a:spcPts val="0"/>
              </a:spcAft>
              <a:buClr>
                <a:srgbClr val="0000FF"/>
              </a:buClr>
              <a:buSzPts val="3500"/>
              <a:buChar char="❖"/>
            </a:pPr>
            <a:r>
              <a:rPr lang="en" sz="3500" u="sng">
                <a:solidFill>
                  <a:schemeClr val="lt2"/>
                </a:solidFill>
              </a:rPr>
              <a:t>Kahn</a:t>
            </a:r>
            <a:r>
              <a:rPr lang="en" sz="3500">
                <a:solidFill>
                  <a:schemeClr val="lt2"/>
                </a:solidFill>
              </a:rPr>
              <a:t>: </a:t>
            </a:r>
            <a:r>
              <a:rPr lang="en" sz="3500">
                <a:solidFill>
                  <a:srgbClr val="FFFF00"/>
                </a:solidFill>
              </a:rPr>
              <a:t>“leke zeim-libine widasie”</a:t>
            </a:r>
            <a:endParaRPr sz="3500">
              <a:solidFill>
                <a:srgbClr val="FFFF00"/>
              </a:solidFill>
            </a:endParaRPr>
          </a:p>
          <a:p>
            <a:pPr marL="457200" lvl="0" indent="-450850" algn="l" rtl="0">
              <a:spcBef>
                <a:spcPts val="0"/>
              </a:spcBef>
              <a:spcAft>
                <a:spcPts val="0"/>
              </a:spcAft>
              <a:buClr>
                <a:srgbClr val="FF0000"/>
              </a:buClr>
              <a:buSzPts val="3500"/>
              <a:buChar char="❖"/>
            </a:pPr>
            <a:r>
              <a:rPr lang="en" sz="3500" u="sng">
                <a:solidFill>
                  <a:srgbClr val="FFFF00"/>
                </a:solidFill>
              </a:rPr>
              <a:t>Priest</a:t>
            </a:r>
            <a:r>
              <a:rPr lang="en" sz="3500">
                <a:solidFill>
                  <a:srgbClr val="FFFF00"/>
                </a:solidFill>
              </a:rPr>
              <a:t>: </a:t>
            </a:r>
            <a:r>
              <a:rPr lang="en" sz="3500">
                <a:solidFill>
                  <a:schemeClr val="lt2"/>
                </a:solidFill>
              </a:rPr>
              <a:t>“praise”</a:t>
            </a:r>
            <a:endParaRPr sz="3500">
              <a:solidFill>
                <a:schemeClr val="lt2"/>
              </a:solidFill>
            </a:endParaRPr>
          </a:p>
          <a:p>
            <a:pPr marL="0" lvl="0" indent="0" algn="l" rtl="0">
              <a:spcBef>
                <a:spcPts val="680"/>
              </a:spcBef>
              <a:spcAft>
                <a:spcPts val="0"/>
              </a:spcAft>
              <a:buNone/>
            </a:pPr>
            <a:endParaRPr sz="3500">
              <a:solidFill>
                <a:schemeClr val="lt2"/>
              </a:solidFill>
            </a:endParaRPr>
          </a:p>
          <a:p>
            <a:pPr marL="465137" lvl="0" indent="-471487" algn="l" rtl="0">
              <a:spcBef>
                <a:spcPts val="680"/>
              </a:spcBef>
              <a:spcAft>
                <a:spcPts val="0"/>
              </a:spcAft>
              <a:buClr>
                <a:srgbClr val="0000FF"/>
              </a:buClr>
              <a:buSzPts val="3500"/>
              <a:buFont typeface="Noto Sans Symbols"/>
              <a:buChar char="❖"/>
            </a:pPr>
            <a:r>
              <a:rPr lang="en" sz="3500" b="1" u="sng">
                <a:solidFill>
                  <a:schemeClr val="lt2"/>
                </a:solidFill>
              </a:rPr>
              <a:t>Hizb</a:t>
            </a:r>
            <a:r>
              <a:rPr lang="en" sz="3500" b="1">
                <a:solidFill>
                  <a:schemeClr val="lt2"/>
                </a:solidFill>
              </a:rPr>
              <a:t>:</a:t>
            </a:r>
            <a:r>
              <a:rPr lang="en" sz="3500">
                <a:solidFill>
                  <a:schemeClr val="lt2"/>
                </a:solidFill>
              </a:rPr>
              <a:t> </a:t>
            </a:r>
            <a:r>
              <a:rPr lang="en" sz="3500">
                <a:solidFill>
                  <a:srgbClr val="FFFF00"/>
                </a:solidFill>
              </a:rPr>
              <a:t>Amien</a:t>
            </a:r>
            <a:endParaRPr sz="3500">
              <a:solidFill>
                <a:srgbClr val="FFFF00"/>
              </a:solidFill>
            </a:endParaRPr>
          </a:p>
          <a:p>
            <a:pPr marL="465137" lvl="0" indent="-471487" algn="l" rtl="0">
              <a:spcBef>
                <a:spcPts val="680"/>
              </a:spcBef>
              <a:spcAft>
                <a:spcPts val="0"/>
              </a:spcAft>
              <a:buClr>
                <a:srgbClr val="FF0000"/>
              </a:buClr>
              <a:buSzPts val="3500"/>
              <a:buFont typeface="Noto Sans Symbols"/>
              <a:buChar char="❖"/>
            </a:pPr>
            <a:r>
              <a:rPr lang="en" sz="3500" u="sng">
                <a:solidFill>
                  <a:srgbClr val="FFFF00"/>
                </a:solidFill>
              </a:rPr>
              <a:t>People</a:t>
            </a:r>
            <a:r>
              <a:rPr lang="en" sz="3500">
                <a:solidFill>
                  <a:srgbClr val="FFFF00"/>
                </a:solidFill>
              </a:rPr>
              <a:t>:</a:t>
            </a:r>
            <a:r>
              <a:rPr lang="en" sz="3500">
                <a:solidFill>
                  <a:schemeClr val="lt2"/>
                </a:solidFill>
              </a:rPr>
              <a:t> Amen. </a:t>
            </a:r>
            <a:endParaRPr/>
          </a:p>
        </p:txBody>
      </p:sp>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8"/>
          <p:cNvSpPr txBox="1"/>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lt1"/>
              </a:buClr>
              <a:buSzPts val="1400"/>
              <a:buFont typeface="Arial"/>
              <a:buNone/>
            </a:pPr>
            <a:fld id="{00000000-1234-1234-1234-123412341234}" type="slidenum">
              <a:rPr lang="en" sz="1400" b="0" i="0" u="none" strike="noStrike" cap="none">
                <a:solidFill>
                  <a:schemeClr val="lt1"/>
                </a:solidFill>
                <a:latin typeface="Arial"/>
                <a:ea typeface="Arial"/>
                <a:cs typeface="Arial"/>
                <a:sym typeface="Arial"/>
              </a:rPr>
              <a:t>3</a:t>
            </a:fld>
            <a:endParaRPr/>
          </a:p>
        </p:txBody>
      </p:sp>
      <p:sp>
        <p:nvSpPr>
          <p:cNvPr id="157" name="Google Shape;157;p28"/>
          <p:cNvSpPr txBox="1">
            <a:spLocks noGrp="1"/>
          </p:cNvSpPr>
          <p:nvPr>
            <p:ph type="body" idx="1"/>
          </p:nvPr>
        </p:nvSpPr>
        <p:spPr>
          <a:xfrm>
            <a:off x="394400" y="257756"/>
            <a:ext cx="4273800" cy="4652700"/>
          </a:xfrm>
          <a:prstGeom prst="rect">
            <a:avLst/>
          </a:prstGeom>
          <a:noFill/>
          <a:ln>
            <a:noFill/>
          </a:ln>
        </p:spPr>
        <p:txBody>
          <a:bodyPr spcFirstLastPara="1" wrap="square" lIns="92075" tIns="46025" rIns="92075" bIns="46025" anchor="t" anchorCtr="0">
            <a:noAutofit/>
          </a:bodyPr>
          <a:lstStyle/>
          <a:p>
            <a:pPr marL="465137" marR="0" lvl="0" indent="-376237" algn="l" rtl="0">
              <a:lnSpc>
                <a:spcPct val="100000"/>
              </a:lnSpc>
              <a:spcBef>
                <a:spcPts val="0"/>
              </a:spcBef>
              <a:spcAft>
                <a:spcPts val="0"/>
              </a:spcAft>
              <a:buClr>
                <a:srgbClr val="33CC33"/>
              </a:buClr>
              <a:buSzPts val="2600"/>
              <a:buChar char="❖"/>
            </a:pPr>
            <a:r>
              <a:rPr lang="en" sz="2600" i="0" u="none">
                <a:solidFill>
                  <a:srgbClr val="FFFF00"/>
                </a:solidFill>
              </a:rPr>
              <a:t>ቅዱስ እግዚአብሔር ቅዱስ ኃያል ቅዱስ ሕያው ዘኢይመውት ዘተጠምቀ በዮርዳኖስ ወተሰቅለ ዲበ ዕፀ መስቀል። ተሣሃለነ እግዚኦ። </a:t>
            </a:r>
            <a:endParaRPr sz="2600">
              <a:solidFill>
                <a:srgbClr val="FFFF00"/>
              </a:solidFill>
            </a:endParaRPr>
          </a:p>
          <a:p>
            <a:pPr marL="465137" marR="0" lvl="0" indent="-376237" algn="l" rtl="0">
              <a:lnSpc>
                <a:spcPct val="100000"/>
              </a:lnSpc>
              <a:spcBef>
                <a:spcPts val="0"/>
              </a:spcBef>
              <a:spcAft>
                <a:spcPts val="0"/>
              </a:spcAft>
              <a:buClr>
                <a:srgbClr val="FFFFFF"/>
              </a:buClr>
              <a:buSzPts val="2600"/>
              <a:buChar char="❖"/>
            </a:pPr>
            <a:r>
              <a:rPr lang="en" sz="2600" i="0" u="none">
                <a:solidFill>
                  <a:srgbClr val="FFFFFF"/>
                </a:solidFill>
              </a:rPr>
              <a:t>ኣብ ዮርዳኖስ ዝተጠምቀ፡ ኣብ ልዕሊ ዕንፀይቲ መስቀል ዝተሰቕለ ኦ ጐይታ ይቕረ በለልና።</a:t>
            </a:r>
            <a:endParaRPr sz="2600">
              <a:solidFill>
                <a:srgbClr val="FFFFFF"/>
              </a:solidFill>
            </a:endParaRPr>
          </a:p>
          <a:p>
            <a:pPr marL="0" marR="0" lvl="0" indent="0" algn="l" rtl="0">
              <a:lnSpc>
                <a:spcPct val="100000"/>
              </a:lnSpc>
              <a:spcBef>
                <a:spcPts val="0"/>
              </a:spcBef>
              <a:spcAft>
                <a:spcPts val="0"/>
              </a:spcAft>
              <a:buNone/>
            </a:pPr>
            <a:endParaRPr sz="2600">
              <a:solidFill>
                <a:srgbClr val="FFFFFF"/>
              </a:solidFill>
            </a:endParaRPr>
          </a:p>
        </p:txBody>
      </p:sp>
      <p:sp>
        <p:nvSpPr>
          <p:cNvPr id="158" name="Google Shape;158;p28"/>
          <p:cNvSpPr txBox="1"/>
          <p:nvPr/>
        </p:nvSpPr>
        <p:spPr>
          <a:xfrm>
            <a:off x="4524800" y="244706"/>
            <a:ext cx="4273800" cy="4761300"/>
          </a:xfrm>
          <a:prstGeom prst="rect">
            <a:avLst/>
          </a:prstGeom>
          <a:noFill/>
          <a:ln>
            <a:noFill/>
          </a:ln>
        </p:spPr>
        <p:txBody>
          <a:bodyPr spcFirstLastPara="1" wrap="square" lIns="91425" tIns="91425" rIns="91425" bIns="91425" anchor="t" anchorCtr="0">
            <a:noAutofit/>
          </a:bodyPr>
          <a:lstStyle/>
          <a:p>
            <a:pPr marL="465137" lvl="0" indent="-369887" algn="l" rtl="0">
              <a:spcBef>
                <a:spcPts val="0"/>
              </a:spcBef>
              <a:spcAft>
                <a:spcPts val="0"/>
              </a:spcAft>
              <a:buClr>
                <a:srgbClr val="0000FF"/>
              </a:buClr>
              <a:buSzPts val="2500"/>
              <a:buFont typeface="Noto Sans Symbols"/>
              <a:buChar char="❖"/>
            </a:pPr>
            <a:r>
              <a:rPr lang="en" sz="2500">
                <a:solidFill>
                  <a:srgbClr val="FFFF00"/>
                </a:solidFill>
              </a:rPr>
              <a:t>Qidus Igzīabhier Qidus hayal Qidus hiyaw ze-yimewit ze-teTemqe be-yordanos we-teseqle dībe itse mesqel tesehalene Igzīo</a:t>
            </a:r>
            <a:endParaRPr sz="2500">
              <a:solidFill>
                <a:srgbClr val="FF0000"/>
              </a:solidFill>
            </a:endParaRPr>
          </a:p>
          <a:p>
            <a:pPr marL="465137" lvl="0" indent="-369887" algn="l" rtl="0">
              <a:spcBef>
                <a:spcPts val="0"/>
              </a:spcBef>
              <a:spcAft>
                <a:spcPts val="0"/>
              </a:spcAft>
              <a:buClr>
                <a:srgbClr val="FF0000"/>
              </a:buClr>
              <a:buSzPts val="2500"/>
              <a:buFont typeface="Noto Sans Symbols"/>
              <a:buChar char="❖"/>
            </a:pPr>
            <a:r>
              <a:rPr lang="en" sz="2500">
                <a:solidFill>
                  <a:schemeClr val="lt2"/>
                </a:solidFill>
              </a:rPr>
              <a:t>Holy God, Holy Mighty, Holy Immortal, that was baptized in the River Jordan, and was crucified on the cross have mercy on us</a:t>
            </a:r>
            <a:r>
              <a:rPr lang="en" sz="2500">
                <a:solidFill>
                  <a:srgbClr val="00FF00"/>
                </a:solidFill>
              </a:rPr>
              <a:t> </a:t>
            </a:r>
            <a:r>
              <a:rPr lang="en" sz="2500">
                <a:solidFill>
                  <a:schemeClr val="lt1"/>
                </a:solidFill>
              </a:rPr>
              <a:t>Lord</a:t>
            </a:r>
            <a:endParaRPr sz="2500"/>
          </a:p>
        </p:txBody>
      </p:sp>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9"/>
          <p:cNvSpPr txBox="1"/>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lt1"/>
              </a:buClr>
              <a:buSzPts val="1400"/>
              <a:buFont typeface="Arial"/>
              <a:buNone/>
            </a:pPr>
            <a:fld id="{00000000-1234-1234-1234-123412341234}" type="slidenum">
              <a:rPr lang="en" sz="1400" b="0" i="0" u="none" strike="noStrike" cap="none">
                <a:solidFill>
                  <a:schemeClr val="lt1"/>
                </a:solidFill>
                <a:latin typeface="Arial"/>
                <a:ea typeface="Arial"/>
                <a:cs typeface="Arial"/>
                <a:sym typeface="Arial"/>
              </a:rPr>
              <a:t>4</a:t>
            </a:fld>
            <a:endParaRPr/>
          </a:p>
        </p:txBody>
      </p:sp>
      <p:sp>
        <p:nvSpPr>
          <p:cNvPr id="164" name="Google Shape;164;p29"/>
          <p:cNvSpPr txBox="1">
            <a:spLocks noGrp="1"/>
          </p:cNvSpPr>
          <p:nvPr>
            <p:ph type="body" idx="1"/>
          </p:nvPr>
        </p:nvSpPr>
        <p:spPr>
          <a:xfrm>
            <a:off x="414325" y="319100"/>
            <a:ext cx="4409700" cy="4635000"/>
          </a:xfrm>
          <a:prstGeom prst="rect">
            <a:avLst/>
          </a:prstGeom>
          <a:noFill/>
          <a:ln>
            <a:noFill/>
          </a:ln>
        </p:spPr>
        <p:txBody>
          <a:bodyPr spcFirstLastPara="1" wrap="square" lIns="92075" tIns="46025" rIns="92075" bIns="46025" anchor="t" anchorCtr="0">
            <a:noAutofit/>
          </a:bodyPr>
          <a:lstStyle/>
          <a:p>
            <a:pPr marL="465137" marR="0" lvl="0" indent="-376237" algn="l" rtl="0">
              <a:lnSpc>
                <a:spcPct val="100000"/>
              </a:lnSpc>
              <a:spcBef>
                <a:spcPts val="0"/>
              </a:spcBef>
              <a:spcAft>
                <a:spcPts val="0"/>
              </a:spcAft>
              <a:buClr>
                <a:srgbClr val="33CC33"/>
              </a:buClr>
              <a:buSzPts val="2600"/>
              <a:buChar char="❖"/>
            </a:pPr>
            <a:r>
              <a:rPr lang="en" sz="2600" b="0" i="0" u="none">
                <a:solidFill>
                  <a:srgbClr val="FFFF00"/>
                </a:solidFill>
                <a:latin typeface="Arial"/>
                <a:ea typeface="Arial"/>
                <a:cs typeface="Arial"/>
                <a:sym typeface="Arial"/>
              </a:rPr>
              <a:t>ቅዱስ እግዚአብሔር ቅዱስ ኃያል ቅዱስ ሕያው ዘኢይመውት ዘተንሥአ</a:t>
            </a:r>
            <a:r>
              <a:rPr lang="en" sz="2600" b="0" i="0" u="none">
                <a:solidFill>
                  <a:schemeClr val="lt1"/>
                </a:solidFill>
                <a:latin typeface="Arial"/>
                <a:ea typeface="Arial"/>
                <a:cs typeface="Arial"/>
                <a:sym typeface="Arial"/>
              </a:rPr>
              <a:t> </a:t>
            </a:r>
            <a:r>
              <a:rPr lang="en" sz="2600" b="0" i="0" u="none">
                <a:solidFill>
                  <a:srgbClr val="FFFF00"/>
                </a:solidFill>
                <a:latin typeface="Arial"/>
                <a:ea typeface="Arial"/>
                <a:cs typeface="Arial"/>
                <a:sym typeface="Arial"/>
              </a:rPr>
              <a:t>እሙታን አመ ሣልስት ዕለት </a:t>
            </a:r>
            <a:endParaRPr sz="2600" b="0" i="0" u="none">
              <a:solidFill>
                <a:srgbClr val="FFFF00"/>
              </a:solidFill>
              <a:latin typeface="Arial"/>
              <a:ea typeface="Arial"/>
              <a:cs typeface="Arial"/>
              <a:sym typeface="Arial"/>
            </a:endParaRPr>
          </a:p>
          <a:p>
            <a:pPr marL="465137" marR="0" lvl="0" indent="-376237" algn="l" rtl="0">
              <a:lnSpc>
                <a:spcPct val="100000"/>
              </a:lnSpc>
              <a:spcBef>
                <a:spcPts val="800"/>
              </a:spcBef>
              <a:spcAft>
                <a:spcPts val="0"/>
              </a:spcAft>
              <a:buClr>
                <a:srgbClr val="FFFFFF"/>
              </a:buClr>
              <a:buSzPts val="2600"/>
              <a:buChar char="❖"/>
            </a:pPr>
            <a:r>
              <a:rPr lang="en" sz="2600" b="0" i="0" u="none">
                <a:solidFill>
                  <a:srgbClr val="FFFFFF"/>
                </a:solidFill>
                <a:latin typeface="Arial"/>
                <a:ea typeface="Arial"/>
                <a:cs typeface="Arial"/>
                <a:sym typeface="Arial"/>
              </a:rPr>
              <a:t>ቅዱስ እግዚኣብሔር ቅዱስ ኃያል ቅዱስ ዘይመውት ሕያው፡ ኣብ ሣልሳይ መዓልቲ ካብ ምውታት ተፈልዩ ዝተንሥአ፡</a:t>
            </a:r>
            <a:endParaRPr sz="2600">
              <a:solidFill>
                <a:srgbClr val="FFFFFF"/>
              </a:solidFill>
            </a:endParaRPr>
          </a:p>
          <a:p>
            <a:pPr marL="0" marR="0" lvl="0" indent="0" algn="l" rtl="0">
              <a:lnSpc>
                <a:spcPct val="100000"/>
              </a:lnSpc>
              <a:spcBef>
                <a:spcPts val="800"/>
              </a:spcBef>
              <a:spcAft>
                <a:spcPts val="0"/>
              </a:spcAft>
              <a:buNone/>
            </a:pPr>
            <a:endParaRPr sz="2600"/>
          </a:p>
          <a:p>
            <a:pPr marL="342900" marR="0" lvl="0" indent="-88900" algn="l" rtl="0">
              <a:spcBef>
                <a:spcPts val="800"/>
              </a:spcBef>
              <a:spcAft>
                <a:spcPts val="0"/>
              </a:spcAft>
              <a:buClr>
                <a:schemeClr val="accent1"/>
              </a:buClr>
              <a:buSzPts val="4000"/>
              <a:buFont typeface="Noto Sans Symbols"/>
              <a:buNone/>
            </a:pPr>
            <a:endParaRPr sz="2600" b="0" i="0" u="none">
              <a:solidFill>
                <a:srgbClr val="00FF00"/>
              </a:solidFill>
              <a:latin typeface="Arial"/>
              <a:ea typeface="Arial"/>
              <a:cs typeface="Arial"/>
              <a:sym typeface="Arial"/>
            </a:endParaRPr>
          </a:p>
        </p:txBody>
      </p:sp>
      <p:sp>
        <p:nvSpPr>
          <p:cNvPr id="165" name="Google Shape;165;p29"/>
          <p:cNvSpPr txBox="1"/>
          <p:nvPr/>
        </p:nvSpPr>
        <p:spPr>
          <a:xfrm>
            <a:off x="4706700" y="179063"/>
            <a:ext cx="4206600" cy="4674600"/>
          </a:xfrm>
          <a:prstGeom prst="rect">
            <a:avLst/>
          </a:prstGeom>
          <a:noFill/>
          <a:ln>
            <a:noFill/>
          </a:ln>
        </p:spPr>
        <p:txBody>
          <a:bodyPr spcFirstLastPara="1" wrap="square" lIns="91425" tIns="91425" rIns="91425" bIns="91425" anchor="t" anchorCtr="0">
            <a:noAutofit/>
          </a:bodyPr>
          <a:lstStyle/>
          <a:p>
            <a:pPr marL="465137" lvl="0" indent="-376237" algn="l" rtl="0">
              <a:spcBef>
                <a:spcPts val="800"/>
              </a:spcBef>
              <a:spcAft>
                <a:spcPts val="0"/>
              </a:spcAft>
              <a:buClr>
                <a:srgbClr val="0000FF"/>
              </a:buClr>
              <a:buSzPts val="2600"/>
              <a:buFont typeface="Noto Sans Symbols"/>
              <a:buChar char="❖"/>
            </a:pPr>
            <a:r>
              <a:rPr lang="en" sz="2600">
                <a:solidFill>
                  <a:srgbClr val="FFFF00"/>
                </a:solidFill>
              </a:rPr>
              <a:t>Qidus Igzīabhier Qidus hayal Qidus Hiyaw ze-yimewit ze-tensi’a imutan ame salist ilet</a:t>
            </a:r>
            <a:endParaRPr sz="2600">
              <a:solidFill>
                <a:srgbClr val="FF0000"/>
              </a:solidFill>
            </a:endParaRPr>
          </a:p>
          <a:p>
            <a:pPr marL="465137" lvl="0" indent="-376237" algn="l" rtl="0">
              <a:spcBef>
                <a:spcPts val="800"/>
              </a:spcBef>
              <a:spcAft>
                <a:spcPts val="0"/>
              </a:spcAft>
              <a:buClr>
                <a:srgbClr val="FF0000"/>
              </a:buClr>
              <a:buSzPts val="2600"/>
              <a:buFont typeface="Noto Sans Symbols"/>
              <a:buChar char="❖"/>
            </a:pPr>
            <a:r>
              <a:rPr lang="en" sz="2600">
                <a:solidFill>
                  <a:schemeClr val="lt2"/>
                </a:solidFill>
              </a:rPr>
              <a:t>Holy God, Holy Mighty Holy Immortal, that arose from the dead on the third day</a:t>
            </a:r>
            <a:r>
              <a:rPr lang="en" sz="2600">
                <a:solidFill>
                  <a:srgbClr val="00FF00"/>
                </a:solidFill>
              </a:rPr>
              <a:t>	</a:t>
            </a:r>
            <a:endParaRPr sz="2600"/>
          </a:p>
        </p:txBody>
      </p:sp>
    </p:spTree>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30"/>
          <p:cNvSpPr txBox="1"/>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lt1"/>
              </a:buClr>
              <a:buSzPts val="1400"/>
              <a:buFont typeface="Arial"/>
              <a:buNone/>
            </a:pPr>
            <a:fld id="{00000000-1234-1234-1234-123412341234}" type="slidenum">
              <a:rPr lang="en" sz="1400" b="0" i="0" u="none" strike="noStrike" cap="none">
                <a:solidFill>
                  <a:schemeClr val="lt1"/>
                </a:solidFill>
                <a:latin typeface="Arial"/>
                <a:ea typeface="Arial"/>
                <a:cs typeface="Arial"/>
                <a:sym typeface="Arial"/>
              </a:rPr>
              <a:t>5</a:t>
            </a:fld>
            <a:endParaRPr/>
          </a:p>
        </p:txBody>
      </p:sp>
      <p:sp>
        <p:nvSpPr>
          <p:cNvPr id="171" name="Google Shape;171;p30"/>
          <p:cNvSpPr txBox="1">
            <a:spLocks noGrp="1"/>
          </p:cNvSpPr>
          <p:nvPr>
            <p:ph type="body" idx="1"/>
          </p:nvPr>
        </p:nvSpPr>
        <p:spPr>
          <a:xfrm>
            <a:off x="393950" y="281813"/>
            <a:ext cx="4273500" cy="4645800"/>
          </a:xfrm>
          <a:prstGeom prst="rect">
            <a:avLst/>
          </a:prstGeom>
          <a:noFill/>
          <a:ln>
            <a:noFill/>
          </a:ln>
        </p:spPr>
        <p:txBody>
          <a:bodyPr spcFirstLastPara="1" wrap="square" lIns="92075" tIns="46025" rIns="92075" bIns="46025" anchor="t" anchorCtr="0">
            <a:noAutofit/>
          </a:bodyPr>
          <a:lstStyle/>
          <a:p>
            <a:pPr marL="465137" marR="0" lvl="0" indent="-401637" algn="l" rtl="0">
              <a:lnSpc>
                <a:spcPct val="100000"/>
              </a:lnSpc>
              <a:spcBef>
                <a:spcPts val="0"/>
              </a:spcBef>
              <a:spcAft>
                <a:spcPts val="0"/>
              </a:spcAft>
              <a:buClr>
                <a:srgbClr val="33CC33"/>
              </a:buClr>
              <a:buSzPts val="2600"/>
              <a:buChar char="❖"/>
            </a:pPr>
            <a:r>
              <a:rPr lang="en" sz="2600" b="0" i="0" u="none">
                <a:solidFill>
                  <a:srgbClr val="FFFF00"/>
                </a:solidFill>
                <a:latin typeface="Arial"/>
                <a:ea typeface="Arial"/>
                <a:cs typeface="Arial"/>
                <a:sym typeface="Arial"/>
              </a:rPr>
              <a:t>ዐርገ በስብሐት ውስተ ሰማያት ወነበረ በየማነ አቡሁ ዳግመ ይመጽእ በስብሐት ይኰንን ሕያዋነ ወሙታነ ተሣሃለነ እግዚኦ።</a:t>
            </a:r>
            <a:r>
              <a:rPr lang="en" sz="2600" b="0" i="0" u="none">
                <a:solidFill>
                  <a:schemeClr val="lt1"/>
                </a:solidFill>
                <a:latin typeface="Arial"/>
                <a:ea typeface="Arial"/>
                <a:cs typeface="Arial"/>
                <a:sym typeface="Arial"/>
              </a:rPr>
              <a:t> </a:t>
            </a:r>
            <a:endParaRPr sz="2600" b="0" i="0" u="none">
              <a:solidFill>
                <a:schemeClr val="lt1"/>
              </a:solidFill>
              <a:latin typeface="Arial"/>
              <a:ea typeface="Arial"/>
              <a:cs typeface="Arial"/>
              <a:sym typeface="Arial"/>
            </a:endParaRPr>
          </a:p>
          <a:p>
            <a:pPr marL="465137" marR="0" lvl="0" indent="-401637" algn="l" rtl="0">
              <a:lnSpc>
                <a:spcPct val="100000"/>
              </a:lnSpc>
              <a:spcBef>
                <a:spcPts val="720"/>
              </a:spcBef>
              <a:spcAft>
                <a:spcPts val="0"/>
              </a:spcAft>
              <a:buClr>
                <a:srgbClr val="FFFFFF"/>
              </a:buClr>
              <a:buSzPts val="2600"/>
              <a:buChar char="❖"/>
            </a:pPr>
            <a:r>
              <a:rPr lang="en" sz="2600" b="0" i="0" u="none">
                <a:solidFill>
                  <a:srgbClr val="FFFFFF"/>
                </a:solidFill>
                <a:latin typeface="Arial"/>
                <a:ea typeface="Arial"/>
                <a:cs typeface="Arial"/>
                <a:sym typeface="Arial"/>
              </a:rPr>
              <a:t>ብምስጋና ናብ ሰማይ ዝዐረገ፡ ኣብ የማን ኣቦኡ ዝተቐመጠ፡ ንሕያዋንን ምዉታትን ኪፈርድ ከም ብሓድሽ ኪመጽእ እዩ።</a:t>
            </a:r>
            <a:endParaRPr sz="2600" b="0" i="0" u="none">
              <a:solidFill>
                <a:srgbClr val="FFFFFF"/>
              </a:solidFill>
              <a:latin typeface="Arial"/>
              <a:ea typeface="Arial"/>
              <a:cs typeface="Arial"/>
              <a:sym typeface="Arial"/>
            </a:endParaRPr>
          </a:p>
          <a:p>
            <a:pPr marL="0" marR="0" lvl="0" indent="0" algn="l" rtl="0">
              <a:lnSpc>
                <a:spcPct val="100000"/>
              </a:lnSpc>
              <a:spcBef>
                <a:spcPts val="0"/>
              </a:spcBef>
              <a:spcAft>
                <a:spcPts val="0"/>
              </a:spcAft>
              <a:buNone/>
            </a:pPr>
            <a:endParaRPr sz="2600" i="0" u="none">
              <a:solidFill>
                <a:srgbClr val="FFFFFF"/>
              </a:solidFill>
            </a:endParaRPr>
          </a:p>
          <a:p>
            <a:pPr marL="342900" marR="0" lvl="0" indent="-63500" algn="l" rtl="0">
              <a:spcBef>
                <a:spcPts val="880"/>
              </a:spcBef>
              <a:spcAft>
                <a:spcPts val="0"/>
              </a:spcAft>
              <a:buClr>
                <a:schemeClr val="accent1"/>
              </a:buClr>
              <a:buSzPts val="4400"/>
              <a:buFont typeface="Noto Sans Symbols"/>
              <a:buNone/>
            </a:pPr>
            <a:endParaRPr sz="2600" b="1" i="0" u="none">
              <a:solidFill>
                <a:schemeClr val="lt1"/>
              </a:solidFill>
              <a:latin typeface="Arial"/>
              <a:ea typeface="Arial"/>
              <a:cs typeface="Arial"/>
              <a:sym typeface="Arial"/>
            </a:endParaRPr>
          </a:p>
        </p:txBody>
      </p:sp>
      <p:sp>
        <p:nvSpPr>
          <p:cNvPr id="172" name="Google Shape;172;p30"/>
          <p:cNvSpPr txBox="1"/>
          <p:nvPr/>
        </p:nvSpPr>
        <p:spPr>
          <a:xfrm>
            <a:off x="4275575" y="167750"/>
            <a:ext cx="4819200" cy="4624500"/>
          </a:xfrm>
          <a:prstGeom prst="rect">
            <a:avLst/>
          </a:prstGeom>
          <a:noFill/>
          <a:ln>
            <a:noFill/>
          </a:ln>
        </p:spPr>
        <p:txBody>
          <a:bodyPr spcFirstLastPara="1" wrap="square" lIns="91425" tIns="91425" rIns="91425" bIns="91425" anchor="t" anchorCtr="0">
            <a:noAutofit/>
          </a:bodyPr>
          <a:lstStyle/>
          <a:p>
            <a:pPr marL="465137" lvl="0" indent="-388937" algn="l" rtl="0">
              <a:spcBef>
                <a:spcPts val="720"/>
              </a:spcBef>
              <a:spcAft>
                <a:spcPts val="0"/>
              </a:spcAft>
              <a:buClr>
                <a:srgbClr val="0000FF"/>
              </a:buClr>
              <a:buSzPts val="2400"/>
              <a:buFont typeface="Noto Sans Symbols"/>
              <a:buChar char="❖"/>
            </a:pPr>
            <a:r>
              <a:rPr lang="en" sz="2400">
                <a:solidFill>
                  <a:srgbClr val="FFFF00"/>
                </a:solidFill>
              </a:rPr>
              <a:t>arege be-sibhat wiste semayat we-nebere be-yemane abuhu dagime yimetsi’i be-sibhat yi’konene hiyawane we-mutane teseHalene Igzīo</a:t>
            </a:r>
            <a:r>
              <a:rPr lang="en" sz="2400">
                <a:solidFill>
                  <a:srgbClr val="00FF00"/>
                </a:solidFill>
              </a:rPr>
              <a:t> </a:t>
            </a:r>
            <a:endParaRPr sz="2400">
              <a:solidFill>
                <a:schemeClr val="lt1"/>
              </a:solidFill>
            </a:endParaRPr>
          </a:p>
          <a:p>
            <a:pPr marL="465137" lvl="0" indent="-338137" algn="l" rtl="0">
              <a:spcBef>
                <a:spcPts val="0"/>
              </a:spcBef>
              <a:spcAft>
                <a:spcPts val="0"/>
              </a:spcAft>
              <a:buClr>
                <a:srgbClr val="FF0000"/>
              </a:buClr>
              <a:buSzPts val="2400"/>
              <a:buFont typeface="Noto Sans Symbols"/>
              <a:buChar char="❖"/>
            </a:pPr>
            <a:r>
              <a:rPr lang="en" sz="2400">
                <a:solidFill>
                  <a:schemeClr val="lt2"/>
                </a:solidFill>
              </a:rPr>
              <a:t>ascended with glory to the heavens, and sits at the right hand of the father and shall come in glory to judge the quick and the dead, have mercy upon us, Lord. </a:t>
            </a:r>
            <a:endParaRPr sz="2400"/>
          </a:p>
        </p:txBody>
      </p:sp>
    </p:spTree>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31"/>
          <p:cNvSpPr txBox="1"/>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lt1"/>
              </a:buClr>
              <a:buSzPts val="1400"/>
              <a:buFont typeface="Arial"/>
              <a:buNone/>
            </a:pPr>
            <a:fld id="{00000000-1234-1234-1234-123412341234}" type="slidenum">
              <a:rPr lang="en" sz="1400" b="0" i="0" u="none" strike="noStrike" cap="none">
                <a:solidFill>
                  <a:schemeClr val="lt1"/>
                </a:solidFill>
                <a:latin typeface="Arial"/>
                <a:ea typeface="Arial"/>
                <a:cs typeface="Arial"/>
                <a:sym typeface="Arial"/>
              </a:rPr>
              <a:t>6</a:t>
            </a:fld>
            <a:endParaRPr/>
          </a:p>
        </p:txBody>
      </p:sp>
      <p:sp>
        <p:nvSpPr>
          <p:cNvPr id="178" name="Google Shape;178;p31"/>
          <p:cNvSpPr txBox="1">
            <a:spLocks noGrp="1"/>
          </p:cNvSpPr>
          <p:nvPr>
            <p:ph type="body" idx="1"/>
          </p:nvPr>
        </p:nvSpPr>
        <p:spPr>
          <a:xfrm>
            <a:off x="416675" y="266381"/>
            <a:ext cx="4572300" cy="4387500"/>
          </a:xfrm>
          <a:prstGeom prst="rect">
            <a:avLst/>
          </a:prstGeom>
          <a:noFill/>
          <a:ln>
            <a:noFill/>
          </a:ln>
        </p:spPr>
        <p:txBody>
          <a:bodyPr spcFirstLastPara="1" wrap="square" lIns="92075" tIns="46025" rIns="92075" bIns="46025" anchor="t" anchorCtr="0">
            <a:noAutofit/>
          </a:bodyPr>
          <a:lstStyle/>
          <a:p>
            <a:pPr marL="465137" marR="0" lvl="0" indent="-382587" algn="l" rtl="0">
              <a:lnSpc>
                <a:spcPct val="100000"/>
              </a:lnSpc>
              <a:spcBef>
                <a:spcPts val="0"/>
              </a:spcBef>
              <a:spcAft>
                <a:spcPts val="0"/>
              </a:spcAft>
              <a:buClr>
                <a:srgbClr val="33CC33"/>
              </a:buClr>
              <a:buSzPts val="2700"/>
              <a:buChar char="❖"/>
            </a:pPr>
            <a:r>
              <a:rPr lang="en" sz="2700" b="0" i="0" u="none">
                <a:solidFill>
                  <a:srgbClr val="FFFF00"/>
                </a:solidFill>
                <a:latin typeface="Arial"/>
                <a:ea typeface="Arial"/>
                <a:cs typeface="Arial"/>
                <a:sym typeface="Arial"/>
              </a:rPr>
              <a:t>ስብሐት ለአብ ስብሐት ለወልድ ስብሐት ለመንፈስ ቅዱስ ይእዜኒ ወዘልፈኒ ወለዓለመ ዓለም አሜን ወአሜን ለይኩን። </a:t>
            </a:r>
            <a:endParaRPr sz="2700" b="0" i="0" u="none">
              <a:solidFill>
                <a:srgbClr val="FFFF00"/>
              </a:solidFill>
              <a:latin typeface="Arial"/>
              <a:ea typeface="Arial"/>
              <a:cs typeface="Arial"/>
              <a:sym typeface="Arial"/>
            </a:endParaRPr>
          </a:p>
          <a:p>
            <a:pPr marL="465137" marR="0" lvl="0" indent="-382587" algn="l" rtl="0">
              <a:lnSpc>
                <a:spcPct val="100000"/>
              </a:lnSpc>
              <a:spcBef>
                <a:spcPts val="800"/>
              </a:spcBef>
              <a:spcAft>
                <a:spcPts val="0"/>
              </a:spcAft>
              <a:buClr>
                <a:srgbClr val="FFFFFF"/>
              </a:buClr>
              <a:buSzPts val="2700"/>
              <a:buChar char="❖"/>
            </a:pPr>
            <a:r>
              <a:rPr lang="en" sz="2700" b="0" i="0" u="none">
                <a:solidFill>
                  <a:srgbClr val="FFFFFF"/>
                </a:solidFill>
                <a:latin typeface="Arial"/>
                <a:ea typeface="Arial"/>
                <a:cs typeface="Arial"/>
                <a:sym typeface="Arial"/>
              </a:rPr>
              <a:t>ምስጋና ንኣብ፡ ምስጋና ንወልድ፡ ምስጋና ንመንፈስ ቅዱስ ይኹን፡ ሎምን ኵሉ ሳዕን ንዘልዓለም ዓለም ኣሜን ኣሜን ይኹን ይኹነልና።</a:t>
            </a:r>
            <a:endParaRPr sz="2700" b="0" i="0" u="none">
              <a:solidFill>
                <a:srgbClr val="FFFFFF"/>
              </a:solidFill>
              <a:latin typeface="Arial"/>
              <a:ea typeface="Arial"/>
              <a:cs typeface="Arial"/>
              <a:sym typeface="Arial"/>
            </a:endParaRPr>
          </a:p>
          <a:p>
            <a:pPr marL="0" marR="0" lvl="0" indent="0" algn="l" rtl="0">
              <a:lnSpc>
                <a:spcPct val="100000"/>
              </a:lnSpc>
              <a:spcBef>
                <a:spcPts val="800"/>
              </a:spcBef>
              <a:spcAft>
                <a:spcPts val="0"/>
              </a:spcAft>
              <a:buNone/>
            </a:pPr>
            <a:endParaRPr sz="2700">
              <a:solidFill>
                <a:srgbClr val="FF0000"/>
              </a:solidFill>
            </a:endParaRPr>
          </a:p>
          <a:p>
            <a:pPr marL="342900" marR="0" lvl="0" indent="-88900" algn="l" rtl="0">
              <a:spcBef>
                <a:spcPts val="800"/>
              </a:spcBef>
              <a:spcAft>
                <a:spcPts val="0"/>
              </a:spcAft>
              <a:buClr>
                <a:schemeClr val="accent1"/>
              </a:buClr>
              <a:buSzPts val="4000"/>
              <a:buFont typeface="Noto Sans Symbols"/>
              <a:buNone/>
            </a:pPr>
            <a:endParaRPr sz="2700" b="0" i="0" u="none">
              <a:solidFill>
                <a:srgbClr val="00FF00"/>
              </a:solidFill>
              <a:latin typeface="Arial"/>
              <a:ea typeface="Arial"/>
              <a:cs typeface="Arial"/>
              <a:sym typeface="Arial"/>
            </a:endParaRPr>
          </a:p>
        </p:txBody>
      </p:sp>
      <p:sp>
        <p:nvSpPr>
          <p:cNvPr id="179" name="Google Shape;179;p31"/>
          <p:cNvSpPr txBox="1"/>
          <p:nvPr/>
        </p:nvSpPr>
        <p:spPr>
          <a:xfrm>
            <a:off x="4747850" y="187550"/>
            <a:ext cx="4178100" cy="4780500"/>
          </a:xfrm>
          <a:prstGeom prst="rect">
            <a:avLst/>
          </a:prstGeom>
          <a:noFill/>
          <a:ln>
            <a:noFill/>
          </a:ln>
        </p:spPr>
        <p:txBody>
          <a:bodyPr spcFirstLastPara="1" wrap="square" lIns="91425" tIns="91425" rIns="91425" bIns="91425" anchor="t" anchorCtr="0">
            <a:noAutofit/>
          </a:bodyPr>
          <a:lstStyle/>
          <a:p>
            <a:pPr marL="465137" lvl="0" indent="-376237" algn="l" rtl="0">
              <a:spcBef>
                <a:spcPts val="800"/>
              </a:spcBef>
              <a:spcAft>
                <a:spcPts val="0"/>
              </a:spcAft>
              <a:buClr>
                <a:srgbClr val="0000FF"/>
              </a:buClr>
              <a:buSzPts val="2600"/>
              <a:buFont typeface="Noto Sans Symbols"/>
              <a:buChar char="❖"/>
            </a:pPr>
            <a:r>
              <a:rPr lang="en" sz="2600">
                <a:solidFill>
                  <a:srgbClr val="FFFF00"/>
                </a:solidFill>
              </a:rPr>
              <a:t>sibhat leAb sibhat leWeld sibhat leMenfes Qidus yi’izienī we-zelfeni wele-Alem Alem amien we-amien le-yikun</a:t>
            </a:r>
            <a:endParaRPr sz="2600">
              <a:solidFill>
                <a:srgbClr val="FF0000"/>
              </a:solidFill>
            </a:endParaRPr>
          </a:p>
          <a:p>
            <a:pPr marL="465137" lvl="0" indent="-376237" algn="l" rtl="0">
              <a:spcBef>
                <a:spcPts val="800"/>
              </a:spcBef>
              <a:spcAft>
                <a:spcPts val="0"/>
              </a:spcAft>
              <a:buClr>
                <a:srgbClr val="FF0000"/>
              </a:buClr>
              <a:buSzPts val="2600"/>
              <a:buFont typeface="Noto Sans Symbols"/>
              <a:buChar char="❖"/>
            </a:pPr>
            <a:r>
              <a:rPr lang="en" sz="2600">
                <a:solidFill>
                  <a:schemeClr val="lt2"/>
                </a:solidFill>
              </a:rPr>
              <a:t>Glory to the Father Glory to the Son Glory to the Holy Spirit, now and unto the ages of ages Amen</a:t>
            </a:r>
            <a:endParaRPr sz="2600"/>
          </a:p>
        </p:txBody>
      </p:sp>
    </p:spTree>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2"/>
          <p:cNvSpPr txBox="1"/>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lt1"/>
              </a:buClr>
              <a:buSzPts val="1400"/>
              <a:buFont typeface="Arial"/>
              <a:buNone/>
            </a:pPr>
            <a:fld id="{00000000-1234-1234-1234-123412341234}" type="slidenum">
              <a:rPr lang="en" sz="1400" b="0" i="0" u="none" strike="noStrike" cap="none">
                <a:solidFill>
                  <a:schemeClr val="lt1"/>
                </a:solidFill>
                <a:latin typeface="Arial"/>
                <a:ea typeface="Arial"/>
                <a:cs typeface="Arial"/>
                <a:sym typeface="Arial"/>
              </a:rPr>
              <a:t>7</a:t>
            </a:fld>
            <a:endParaRPr/>
          </a:p>
        </p:txBody>
      </p:sp>
      <p:sp>
        <p:nvSpPr>
          <p:cNvPr id="185" name="Google Shape;185;p32"/>
          <p:cNvSpPr txBox="1">
            <a:spLocks noGrp="1"/>
          </p:cNvSpPr>
          <p:nvPr>
            <p:ph type="body" idx="1"/>
          </p:nvPr>
        </p:nvSpPr>
        <p:spPr>
          <a:xfrm>
            <a:off x="414325" y="223850"/>
            <a:ext cx="4210500" cy="4635000"/>
          </a:xfrm>
          <a:prstGeom prst="rect">
            <a:avLst/>
          </a:prstGeom>
          <a:noFill/>
          <a:ln>
            <a:noFill/>
          </a:ln>
        </p:spPr>
        <p:txBody>
          <a:bodyPr spcFirstLastPara="1" wrap="square" lIns="92075" tIns="46025" rIns="92075" bIns="46025" anchor="t" anchorCtr="0">
            <a:noAutofit/>
          </a:bodyPr>
          <a:lstStyle/>
          <a:p>
            <a:pPr marL="465137" marR="0" lvl="0" indent="-420687" algn="l" rtl="0">
              <a:lnSpc>
                <a:spcPct val="100000"/>
              </a:lnSpc>
              <a:spcBef>
                <a:spcPts val="0"/>
              </a:spcBef>
              <a:spcAft>
                <a:spcPts val="0"/>
              </a:spcAft>
              <a:buClr>
                <a:srgbClr val="33CC33"/>
              </a:buClr>
              <a:buSzPts val="3300"/>
              <a:buFont typeface="Noto Sans Symbols"/>
              <a:buChar char="❖"/>
            </a:pPr>
            <a:r>
              <a:rPr lang="en" sz="3300" b="1" i="0" u="sng">
                <a:solidFill>
                  <a:schemeClr val="lt2"/>
                </a:solidFill>
              </a:rPr>
              <a:t>በሕብረት</a:t>
            </a:r>
            <a:r>
              <a:rPr lang="en" sz="3300" b="1" i="0" u="none">
                <a:solidFill>
                  <a:schemeClr val="lt2"/>
                </a:solidFill>
              </a:rPr>
              <a:t>፡</a:t>
            </a:r>
            <a:r>
              <a:rPr lang="en" sz="3300" b="1" i="0" u="none">
                <a:solidFill>
                  <a:srgbClr val="FFFFFF"/>
                </a:solidFill>
              </a:rPr>
              <a:t>-</a:t>
            </a:r>
            <a:r>
              <a:rPr lang="en" sz="3300" b="0" i="0" u="none">
                <a:solidFill>
                  <a:srgbClr val="FFFF00"/>
                </a:solidFill>
                <a:latin typeface="Arial"/>
                <a:ea typeface="Arial"/>
                <a:cs typeface="Arial"/>
                <a:sym typeface="Arial"/>
              </a:rPr>
              <a:t> ቅዱስ ሥሉስ እግዚአብሔር ሕያው ተሣሃለነ። </a:t>
            </a:r>
            <a:endParaRPr sz="3300"/>
          </a:p>
          <a:p>
            <a:pPr marL="465137" marR="0" lvl="0" indent="-471487" algn="l" rtl="0">
              <a:lnSpc>
                <a:spcPct val="100000"/>
              </a:lnSpc>
              <a:spcBef>
                <a:spcPts val="640"/>
              </a:spcBef>
              <a:spcAft>
                <a:spcPts val="0"/>
              </a:spcAft>
              <a:buClr>
                <a:srgbClr val="FFFFFF"/>
              </a:buClr>
              <a:buSzPts val="3300"/>
              <a:buFont typeface="Noto Sans Symbols"/>
              <a:buChar char="❖"/>
            </a:pPr>
            <a:r>
              <a:rPr lang="en" sz="3300" b="0" i="0" u="none">
                <a:solidFill>
                  <a:srgbClr val="FFFFFF"/>
                </a:solidFill>
                <a:latin typeface="Arial"/>
                <a:ea typeface="Arial"/>
                <a:cs typeface="Arial"/>
                <a:sym typeface="Arial"/>
              </a:rPr>
              <a:t>ቅዱስ ሥሉስ፤ ሕያው እግዚኣብሔር ይቕረ በለልና።</a:t>
            </a:r>
            <a:endParaRPr sz="3300">
              <a:solidFill>
                <a:srgbClr val="FFFFFF"/>
              </a:solidFill>
            </a:endParaRPr>
          </a:p>
          <a:p>
            <a:pPr marL="0" marR="0" lvl="0" indent="0" algn="l" rtl="0">
              <a:lnSpc>
                <a:spcPct val="100000"/>
              </a:lnSpc>
              <a:spcBef>
                <a:spcPts val="800"/>
              </a:spcBef>
              <a:spcAft>
                <a:spcPts val="0"/>
              </a:spcAft>
              <a:buNone/>
            </a:pPr>
            <a:endParaRPr sz="3300"/>
          </a:p>
        </p:txBody>
      </p:sp>
      <p:sp>
        <p:nvSpPr>
          <p:cNvPr id="186" name="Google Shape;186;p32"/>
          <p:cNvSpPr txBox="1"/>
          <p:nvPr/>
        </p:nvSpPr>
        <p:spPr>
          <a:xfrm>
            <a:off x="4667650" y="302975"/>
            <a:ext cx="4168800" cy="4553700"/>
          </a:xfrm>
          <a:prstGeom prst="rect">
            <a:avLst/>
          </a:prstGeom>
          <a:noFill/>
          <a:ln>
            <a:noFill/>
          </a:ln>
        </p:spPr>
        <p:txBody>
          <a:bodyPr spcFirstLastPara="1" wrap="square" lIns="91425" tIns="91425" rIns="91425" bIns="91425" anchor="t" anchorCtr="0">
            <a:noAutofit/>
          </a:bodyPr>
          <a:lstStyle/>
          <a:p>
            <a:pPr marL="465137" lvl="0" indent="-471487" algn="l" rtl="0">
              <a:spcBef>
                <a:spcPts val="640"/>
              </a:spcBef>
              <a:spcAft>
                <a:spcPts val="0"/>
              </a:spcAft>
              <a:buClr>
                <a:srgbClr val="0000FF"/>
              </a:buClr>
              <a:buSzPts val="3300"/>
              <a:buFont typeface="Noto Sans Symbols"/>
              <a:buChar char="❖"/>
            </a:pPr>
            <a:r>
              <a:rPr lang="en" sz="3300" b="1" u="sng">
                <a:solidFill>
                  <a:schemeClr val="lt2"/>
                </a:solidFill>
              </a:rPr>
              <a:t>B’Hibret</a:t>
            </a:r>
            <a:r>
              <a:rPr lang="en" sz="3300" b="1">
                <a:solidFill>
                  <a:schemeClr val="lt2"/>
                </a:solidFill>
              </a:rPr>
              <a:t>: </a:t>
            </a:r>
            <a:r>
              <a:rPr lang="en" sz="3300">
                <a:solidFill>
                  <a:srgbClr val="FFFF00"/>
                </a:solidFill>
              </a:rPr>
              <a:t>Qidus Silus Igzīabhier hiyaw tesehalene</a:t>
            </a:r>
            <a:endParaRPr sz="3300">
              <a:solidFill>
                <a:srgbClr val="FFFF00"/>
              </a:solidFill>
            </a:endParaRPr>
          </a:p>
          <a:p>
            <a:pPr marL="465137" lvl="0" indent="-420687" algn="l" rtl="0">
              <a:spcBef>
                <a:spcPts val="800"/>
              </a:spcBef>
              <a:spcAft>
                <a:spcPts val="0"/>
              </a:spcAft>
              <a:buClr>
                <a:srgbClr val="FF0000"/>
              </a:buClr>
              <a:buSzPts val="3300"/>
              <a:buFont typeface="Noto Sans Symbols"/>
              <a:buChar char="❖"/>
            </a:pPr>
            <a:r>
              <a:rPr lang="en" sz="3300" b="1" u="sng">
                <a:solidFill>
                  <a:srgbClr val="FFFF00"/>
                </a:solidFill>
              </a:rPr>
              <a:t>Together</a:t>
            </a:r>
            <a:r>
              <a:rPr lang="en" sz="3300">
                <a:solidFill>
                  <a:srgbClr val="FFFF00"/>
                </a:solidFill>
              </a:rPr>
              <a:t>:</a:t>
            </a:r>
            <a:r>
              <a:rPr lang="en" sz="3300">
                <a:solidFill>
                  <a:schemeClr val="lt1"/>
                </a:solidFill>
              </a:rPr>
              <a:t> </a:t>
            </a:r>
            <a:r>
              <a:rPr lang="en" sz="3300">
                <a:solidFill>
                  <a:schemeClr val="lt2"/>
                </a:solidFill>
              </a:rPr>
              <a:t>O Holy Trinity, living God Have mercy on us.</a:t>
            </a:r>
            <a:r>
              <a:rPr lang="en" sz="3300">
                <a:solidFill>
                  <a:schemeClr val="lt1"/>
                </a:solidFill>
              </a:rPr>
              <a:t> </a:t>
            </a:r>
            <a:endParaRPr/>
          </a:p>
        </p:txBody>
      </p:sp>
    </p:spTree>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3"/>
          <p:cNvSpPr txBox="1"/>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lt1"/>
              </a:buClr>
              <a:buSzPts val="1400"/>
              <a:buFont typeface="Arial"/>
              <a:buNone/>
            </a:pPr>
            <a:fld id="{00000000-1234-1234-1234-123412341234}" type="slidenum">
              <a:rPr lang="en" sz="1400" b="0" i="0" u="none" strike="noStrike" cap="none">
                <a:solidFill>
                  <a:schemeClr val="lt1"/>
                </a:solidFill>
                <a:latin typeface="Arial"/>
                <a:ea typeface="Arial"/>
                <a:cs typeface="Arial"/>
                <a:sym typeface="Arial"/>
              </a:rPr>
              <a:t>8</a:t>
            </a:fld>
            <a:endParaRPr/>
          </a:p>
        </p:txBody>
      </p:sp>
      <p:sp>
        <p:nvSpPr>
          <p:cNvPr id="192" name="Google Shape;192;p33"/>
          <p:cNvSpPr txBox="1">
            <a:spLocks noGrp="1"/>
          </p:cNvSpPr>
          <p:nvPr>
            <p:ph type="body" idx="1"/>
          </p:nvPr>
        </p:nvSpPr>
        <p:spPr>
          <a:xfrm>
            <a:off x="367431" y="1223231"/>
            <a:ext cx="4159800" cy="4635000"/>
          </a:xfrm>
          <a:prstGeom prst="rect">
            <a:avLst/>
          </a:prstGeom>
          <a:noFill/>
          <a:ln>
            <a:noFill/>
          </a:ln>
        </p:spPr>
        <p:txBody>
          <a:bodyPr spcFirstLastPara="1" wrap="square" lIns="92075" tIns="46025" rIns="92075" bIns="46025" anchor="t" anchorCtr="0">
            <a:noAutofit/>
          </a:bodyPr>
          <a:lstStyle/>
          <a:p>
            <a:pPr marL="465137" marR="0" lvl="0" indent="-420687" algn="l" rtl="0">
              <a:lnSpc>
                <a:spcPct val="100000"/>
              </a:lnSpc>
              <a:spcBef>
                <a:spcPts val="800"/>
              </a:spcBef>
              <a:spcAft>
                <a:spcPts val="0"/>
              </a:spcAft>
              <a:buClr>
                <a:srgbClr val="33CC33"/>
              </a:buClr>
              <a:buSzPts val="3300"/>
              <a:buFont typeface="Noto Sans Symbols"/>
              <a:buChar char="❖"/>
            </a:pPr>
            <a:r>
              <a:rPr lang="en" sz="3300" i="0" u="sng">
                <a:solidFill>
                  <a:schemeClr val="lt2"/>
                </a:solidFill>
              </a:rPr>
              <a:t>ካህን</a:t>
            </a:r>
            <a:r>
              <a:rPr lang="en" sz="3300" i="0">
                <a:solidFill>
                  <a:srgbClr val="FFFFFF"/>
                </a:solidFill>
              </a:rPr>
              <a:t>፡-</a:t>
            </a:r>
            <a:r>
              <a:rPr lang="en" sz="3300" b="0" i="0" u="none">
                <a:solidFill>
                  <a:srgbClr val="FFFF00"/>
                </a:solidFill>
                <a:latin typeface="Arial"/>
                <a:ea typeface="Arial"/>
                <a:cs typeface="Arial"/>
                <a:sym typeface="Arial"/>
              </a:rPr>
              <a:t> ጸጋ ዘእግዚአብሔር የሀሉ ምስሌክሙ</a:t>
            </a:r>
            <a:r>
              <a:rPr lang="en" sz="3300" b="0" i="0" u="none">
                <a:solidFill>
                  <a:schemeClr val="lt1"/>
                </a:solidFill>
                <a:latin typeface="Arial"/>
                <a:ea typeface="Arial"/>
                <a:cs typeface="Arial"/>
                <a:sym typeface="Arial"/>
              </a:rPr>
              <a:t>። </a:t>
            </a:r>
            <a:endParaRPr sz="3300" b="0" i="0" u="none">
              <a:solidFill>
                <a:schemeClr val="lt1"/>
              </a:solidFill>
              <a:latin typeface="Arial"/>
              <a:ea typeface="Arial"/>
              <a:cs typeface="Arial"/>
              <a:sym typeface="Arial"/>
            </a:endParaRPr>
          </a:p>
          <a:p>
            <a:pPr marL="465137" marR="0" lvl="0" indent="-471487" algn="l" rtl="0">
              <a:lnSpc>
                <a:spcPct val="100000"/>
              </a:lnSpc>
              <a:spcBef>
                <a:spcPts val="640"/>
              </a:spcBef>
              <a:spcAft>
                <a:spcPts val="0"/>
              </a:spcAft>
              <a:buClr>
                <a:srgbClr val="FFFFFF"/>
              </a:buClr>
              <a:buSzPts val="3300"/>
              <a:buFont typeface="Noto Sans Symbols"/>
              <a:buChar char="❖"/>
            </a:pPr>
            <a:r>
              <a:rPr lang="en" sz="3300" b="0" i="0" u="none">
                <a:solidFill>
                  <a:srgbClr val="FFFFFF"/>
                </a:solidFill>
                <a:latin typeface="Arial"/>
                <a:ea typeface="Arial"/>
                <a:cs typeface="Arial"/>
                <a:sym typeface="Arial"/>
              </a:rPr>
              <a:t>ናይ እግዚኣብሔር ጸጋ ምሳኹም ይኹን።</a:t>
            </a:r>
            <a:endParaRPr sz="3300">
              <a:solidFill>
                <a:srgbClr val="FFFFFF"/>
              </a:solidFill>
            </a:endParaRPr>
          </a:p>
          <a:p>
            <a:pPr marL="0" marR="0" lvl="0" indent="0" algn="l" rtl="0">
              <a:lnSpc>
                <a:spcPct val="100000"/>
              </a:lnSpc>
              <a:spcBef>
                <a:spcPts val="880"/>
              </a:spcBef>
              <a:spcAft>
                <a:spcPts val="0"/>
              </a:spcAft>
              <a:buNone/>
            </a:pPr>
            <a:endParaRPr sz="3300" b="0" i="0" u="none">
              <a:solidFill>
                <a:schemeClr val="lt1"/>
              </a:solidFill>
              <a:latin typeface="Arial"/>
              <a:ea typeface="Arial"/>
              <a:cs typeface="Arial"/>
              <a:sym typeface="Arial"/>
            </a:endParaRPr>
          </a:p>
          <a:p>
            <a:pPr marL="342900" marR="0" lvl="0" indent="-63500" algn="l" rtl="0">
              <a:spcBef>
                <a:spcPts val="880"/>
              </a:spcBef>
              <a:spcAft>
                <a:spcPts val="0"/>
              </a:spcAft>
              <a:buClr>
                <a:schemeClr val="accent1"/>
              </a:buClr>
              <a:buSzPts val="4400"/>
              <a:buFont typeface="Noto Sans Symbols"/>
              <a:buNone/>
            </a:pPr>
            <a:endParaRPr sz="3000" b="0" i="0" u="none">
              <a:solidFill>
                <a:schemeClr val="lt1"/>
              </a:solidFill>
              <a:latin typeface="Arial"/>
              <a:ea typeface="Arial"/>
              <a:cs typeface="Arial"/>
              <a:sym typeface="Arial"/>
            </a:endParaRPr>
          </a:p>
        </p:txBody>
      </p:sp>
      <p:sp>
        <p:nvSpPr>
          <p:cNvPr id="193" name="Google Shape;193;p33"/>
          <p:cNvSpPr txBox="1"/>
          <p:nvPr/>
        </p:nvSpPr>
        <p:spPr>
          <a:xfrm>
            <a:off x="436075" y="140213"/>
            <a:ext cx="8336100" cy="452100"/>
          </a:xfrm>
          <a:prstGeom prst="rect">
            <a:avLst/>
          </a:prstGeom>
          <a:noFill/>
          <a:ln>
            <a:noFill/>
          </a:ln>
        </p:spPr>
        <p:txBody>
          <a:bodyPr spcFirstLastPara="1" wrap="square" lIns="91425" tIns="91425" rIns="91425" bIns="91425" anchor="t" anchorCtr="0">
            <a:noAutofit/>
          </a:bodyPr>
          <a:lstStyle/>
          <a:p>
            <a:pPr marL="465137" lvl="0" indent="-465137" algn="ctr" rtl="0">
              <a:spcBef>
                <a:spcPts val="0"/>
              </a:spcBef>
              <a:spcAft>
                <a:spcPts val="0"/>
              </a:spcAft>
              <a:buClr>
                <a:schemeClr val="accent1"/>
              </a:buClr>
              <a:buSzPts val="3200"/>
              <a:buFont typeface="Noto Sans Symbols"/>
              <a:buNone/>
            </a:pPr>
            <a:r>
              <a:rPr lang="en" sz="2400">
                <a:solidFill>
                  <a:schemeClr val="lt2"/>
                </a:solidFill>
              </a:rPr>
              <a:t>ኣብ ንጉሆ ዚጽለ</a:t>
            </a:r>
            <a:r>
              <a:rPr lang="en" sz="2400" u="sng">
                <a:solidFill>
                  <a:schemeClr val="lt2"/>
                </a:solidFill>
              </a:rPr>
              <a:t> ኪዳን።</a:t>
            </a:r>
            <a:r>
              <a:rPr lang="en" sz="2400">
                <a:solidFill>
                  <a:schemeClr val="lt2"/>
                </a:solidFill>
              </a:rPr>
              <a:t> </a:t>
            </a:r>
            <a:endParaRPr sz="2400">
              <a:solidFill>
                <a:schemeClr val="lt2"/>
              </a:solidFill>
            </a:endParaRPr>
          </a:p>
          <a:p>
            <a:pPr marL="465137" lvl="0" indent="-465137" algn="ctr" rtl="0">
              <a:spcBef>
                <a:spcPts val="0"/>
              </a:spcBef>
              <a:spcAft>
                <a:spcPts val="0"/>
              </a:spcAft>
              <a:buClr>
                <a:schemeClr val="accent1"/>
              </a:buClr>
              <a:buSzPts val="3200"/>
              <a:buFont typeface="Noto Sans Symbols"/>
              <a:buNone/>
            </a:pPr>
            <a:r>
              <a:rPr lang="en" sz="2400">
                <a:solidFill>
                  <a:schemeClr val="lt2"/>
                </a:solidFill>
              </a:rPr>
              <a:t>Ab nigho zi’tsle</a:t>
            </a:r>
            <a:r>
              <a:rPr lang="en" sz="2400" u="sng">
                <a:solidFill>
                  <a:schemeClr val="lt2"/>
                </a:solidFill>
              </a:rPr>
              <a:t> Kidan</a:t>
            </a:r>
            <a:endParaRPr sz="2400" u="sng">
              <a:solidFill>
                <a:schemeClr val="lt2"/>
              </a:solidFill>
            </a:endParaRPr>
          </a:p>
          <a:p>
            <a:pPr marL="465137" lvl="0" indent="-465137" algn="ctr" rtl="0">
              <a:spcBef>
                <a:spcPts val="0"/>
              </a:spcBef>
              <a:spcAft>
                <a:spcPts val="0"/>
              </a:spcAft>
              <a:buClr>
                <a:schemeClr val="accent1"/>
              </a:buClr>
              <a:buSzPts val="3200"/>
              <a:buFont typeface="Noto Sans Symbols"/>
              <a:buNone/>
            </a:pPr>
            <a:r>
              <a:rPr lang="en" sz="2400" u="sng">
                <a:solidFill>
                  <a:schemeClr val="lt2"/>
                </a:solidFill>
              </a:rPr>
              <a:t>Covenant </a:t>
            </a:r>
            <a:r>
              <a:rPr lang="en" sz="2400">
                <a:solidFill>
                  <a:schemeClr val="lt2"/>
                </a:solidFill>
              </a:rPr>
              <a:t>that is prayed in the morning</a:t>
            </a:r>
            <a:endParaRPr sz="2400"/>
          </a:p>
        </p:txBody>
      </p:sp>
      <p:sp>
        <p:nvSpPr>
          <p:cNvPr id="194" name="Google Shape;194;p33"/>
          <p:cNvSpPr txBox="1"/>
          <p:nvPr/>
        </p:nvSpPr>
        <p:spPr>
          <a:xfrm>
            <a:off x="4373275" y="1223231"/>
            <a:ext cx="4398900" cy="3578100"/>
          </a:xfrm>
          <a:prstGeom prst="rect">
            <a:avLst/>
          </a:prstGeom>
          <a:noFill/>
          <a:ln>
            <a:noFill/>
          </a:ln>
        </p:spPr>
        <p:txBody>
          <a:bodyPr spcFirstLastPara="1" wrap="square" lIns="91425" tIns="91425" rIns="91425" bIns="91425" anchor="t" anchorCtr="0">
            <a:noAutofit/>
          </a:bodyPr>
          <a:lstStyle/>
          <a:p>
            <a:pPr marL="465137" lvl="0" indent="-471487" algn="l" rtl="0">
              <a:spcBef>
                <a:spcPts val="640"/>
              </a:spcBef>
              <a:spcAft>
                <a:spcPts val="0"/>
              </a:spcAft>
              <a:buClr>
                <a:srgbClr val="0000FF"/>
              </a:buClr>
              <a:buSzPts val="3300"/>
              <a:buFont typeface="Noto Sans Symbols"/>
              <a:buChar char="❖"/>
            </a:pPr>
            <a:r>
              <a:rPr lang="en" sz="3300" u="sng">
                <a:solidFill>
                  <a:schemeClr val="lt2"/>
                </a:solidFill>
              </a:rPr>
              <a:t>Kahn</a:t>
            </a:r>
            <a:r>
              <a:rPr lang="en" sz="3300">
                <a:solidFill>
                  <a:schemeClr val="lt2"/>
                </a:solidFill>
              </a:rPr>
              <a:t>: </a:t>
            </a:r>
            <a:r>
              <a:rPr lang="en" sz="3300">
                <a:solidFill>
                  <a:srgbClr val="FFFF00"/>
                </a:solidFill>
              </a:rPr>
              <a:t>tsega zeIgzīabhier yehalu misliekemu</a:t>
            </a:r>
            <a:endParaRPr sz="3300">
              <a:solidFill>
                <a:srgbClr val="FFFF00"/>
              </a:solidFill>
            </a:endParaRPr>
          </a:p>
          <a:p>
            <a:pPr marL="465137" lvl="0" indent="-395287" algn="l" rtl="0">
              <a:spcBef>
                <a:spcPts val="880"/>
              </a:spcBef>
              <a:spcAft>
                <a:spcPts val="0"/>
              </a:spcAft>
              <a:buClr>
                <a:srgbClr val="FF0000"/>
              </a:buClr>
              <a:buSzPts val="3300"/>
              <a:buFont typeface="Noto Sans Symbols"/>
              <a:buChar char="❖"/>
            </a:pPr>
            <a:r>
              <a:rPr lang="en" sz="3300" u="sng">
                <a:solidFill>
                  <a:srgbClr val="FFFF00"/>
                </a:solidFill>
              </a:rPr>
              <a:t>Priest</a:t>
            </a:r>
            <a:r>
              <a:rPr lang="en" sz="3300">
                <a:solidFill>
                  <a:srgbClr val="FFFF00"/>
                </a:solidFill>
              </a:rPr>
              <a:t>:</a:t>
            </a:r>
            <a:r>
              <a:rPr lang="en" sz="3300">
                <a:solidFill>
                  <a:schemeClr val="lt1"/>
                </a:solidFill>
              </a:rPr>
              <a:t> </a:t>
            </a:r>
            <a:r>
              <a:rPr lang="en" sz="3300">
                <a:solidFill>
                  <a:schemeClr val="lt2"/>
                </a:solidFill>
              </a:rPr>
              <a:t>The grace of God be with you. </a:t>
            </a:r>
            <a:endParaRPr/>
          </a:p>
        </p:txBody>
      </p:sp>
    </p:spTree>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4"/>
          <p:cNvSpPr txBox="1"/>
          <p:nvPr/>
        </p:nvSpPr>
        <p:spPr>
          <a:xfrm>
            <a:off x="6553200" y="4513659"/>
            <a:ext cx="1905000" cy="3429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lt1"/>
              </a:buClr>
              <a:buSzPts val="1400"/>
              <a:buFont typeface="Arial"/>
              <a:buNone/>
            </a:pPr>
            <a:fld id="{00000000-1234-1234-1234-123412341234}" type="slidenum">
              <a:rPr lang="en" sz="1400" b="0" i="0" u="none" strike="noStrike" cap="none">
                <a:solidFill>
                  <a:schemeClr val="lt1"/>
                </a:solidFill>
                <a:latin typeface="Arial"/>
                <a:ea typeface="Arial"/>
                <a:cs typeface="Arial"/>
                <a:sym typeface="Arial"/>
              </a:rPr>
              <a:t>9</a:t>
            </a:fld>
            <a:endParaRPr/>
          </a:p>
        </p:txBody>
      </p:sp>
      <p:sp>
        <p:nvSpPr>
          <p:cNvPr id="200" name="Google Shape;200;p34"/>
          <p:cNvSpPr txBox="1">
            <a:spLocks noGrp="1"/>
          </p:cNvSpPr>
          <p:nvPr>
            <p:ph type="body" idx="1"/>
          </p:nvPr>
        </p:nvSpPr>
        <p:spPr>
          <a:xfrm>
            <a:off x="427800" y="269100"/>
            <a:ext cx="4253100" cy="4605300"/>
          </a:xfrm>
          <a:prstGeom prst="rect">
            <a:avLst/>
          </a:prstGeom>
          <a:noFill/>
          <a:ln>
            <a:noFill/>
          </a:ln>
        </p:spPr>
        <p:txBody>
          <a:bodyPr spcFirstLastPara="1" wrap="square" lIns="92075" tIns="46025" rIns="92075" bIns="46025" anchor="t" anchorCtr="0">
            <a:noAutofit/>
          </a:bodyPr>
          <a:lstStyle/>
          <a:p>
            <a:pPr marL="465137" marR="0" lvl="0" indent="-471487" algn="l" rtl="0">
              <a:lnSpc>
                <a:spcPct val="100000"/>
              </a:lnSpc>
              <a:spcBef>
                <a:spcPts val="0"/>
              </a:spcBef>
              <a:spcAft>
                <a:spcPts val="0"/>
              </a:spcAft>
              <a:buClr>
                <a:srgbClr val="33CC33"/>
              </a:buClr>
              <a:buSzPts val="3300"/>
              <a:buChar char="❖"/>
            </a:pPr>
            <a:r>
              <a:rPr lang="en" sz="3300" b="1" i="0" u="sng">
                <a:solidFill>
                  <a:schemeClr val="lt2"/>
                </a:solidFill>
              </a:rPr>
              <a:t>ሕዝብ</a:t>
            </a:r>
            <a:r>
              <a:rPr lang="en" sz="3300" b="1" i="0">
                <a:solidFill>
                  <a:schemeClr val="lt2"/>
                </a:solidFill>
              </a:rPr>
              <a:t>፡</a:t>
            </a:r>
            <a:r>
              <a:rPr lang="en" sz="3300" b="0" i="0" u="none">
                <a:solidFill>
                  <a:srgbClr val="FFFF00"/>
                </a:solidFill>
                <a:latin typeface="Arial"/>
                <a:ea typeface="Arial"/>
                <a:cs typeface="Arial"/>
                <a:sym typeface="Arial"/>
              </a:rPr>
              <a:t> ምስለ መንፈስከ</a:t>
            </a:r>
            <a:r>
              <a:rPr lang="en" sz="3300" b="0" i="0" u="none">
                <a:solidFill>
                  <a:schemeClr val="lt1"/>
                </a:solidFill>
                <a:latin typeface="Arial"/>
                <a:ea typeface="Arial"/>
                <a:cs typeface="Arial"/>
                <a:sym typeface="Arial"/>
              </a:rPr>
              <a:t>። </a:t>
            </a:r>
            <a:endParaRPr sz="3300" b="0" i="0" u="none">
              <a:solidFill>
                <a:schemeClr val="lt1"/>
              </a:solidFill>
              <a:latin typeface="Arial"/>
              <a:ea typeface="Arial"/>
              <a:cs typeface="Arial"/>
              <a:sym typeface="Arial"/>
            </a:endParaRPr>
          </a:p>
          <a:p>
            <a:pPr marL="465137" marR="0" lvl="0" indent="-471487" algn="l" rtl="0">
              <a:lnSpc>
                <a:spcPct val="100000"/>
              </a:lnSpc>
              <a:spcBef>
                <a:spcPts val="640"/>
              </a:spcBef>
              <a:spcAft>
                <a:spcPts val="0"/>
              </a:spcAft>
              <a:buClr>
                <a:srgbClr val="FFFFFF"/>
              </a:buClr>
              <a:buSzPts val="3300"/>
              <a:buChar char="❖"/>
            </a:pPr>
            <a:r>
              <a:rPr lang="en" sz="3300" b="0" i="0" u="none">
                <a:solidFill>
                  <a:srgbClr val="FFFFFF"/>
                </a:solidFill>
                <a:latin typeface="Arial"/>
                <a:ea typeface="Arial"/>
                <a:cs typeface="Arial"/>
                <a:sym typeface="Arial"/>
              </a:rPr>
              <a:t>ምስ መንፈስካ</a:t>
            </a:r>
            <a:endParaRPr sz="3300" b="0" i="0" u="none">
              <a:solidFill>
                <a:srgbClr val="FFFFFF"/>
              </a:solidFill>
              <a:latin typeface="Arial"/>
              <a:ea typeface="Arial"/>
              <a:cs typeface="Arial"/>
              <a:sym typeface="Arial"/>
            </a:endParaRPr>
          </a:p>
          <a:p>
            <a:pPr marL="0" marR="0" lvl="0" indent="0" algn="l" rtl="0">
              <a:lnSpc>
                <a:spcPct val="100000"/>
              </a:lnSpc>
              <a:spcBef>
                <a:spcPts val="680"/>
              </a:spcBef>
              <a:spcAft>
                <a:spcPts val="0"/>
              </a:spcAft>
              <a:buClr>
                <a:schemeClr val="accent1"/>
              </a:buClr>
              <a:buSzPts val="3400"/>
              <a:buFont typeface="Noto Sans Symbols"/>
              <a:buNone/>
            </a:pPr>
            <a:endParaRPr sz="3300" b="1" i="0" u="sng">
              <a:solidFill>
                <a:schemeClr val="lt2"/>
              </a:solidFill>
              <a:latin typeface="Arial"/>
              <a:ea typeface="Arial"/>
              <a:cs typeface="Arial"/>
              <a:sym typeface="Arial"/>
            </a:endParaRPr>
          </a:p>
          <a:p>
            <a:pPr marL="465137" marR="0" lvl="0" indent="-458787" algn="l" rtl="0">
              <a:lnSpc>
                <a:spcPct val="100000"/>
              </a:lnSpc>
              <a:spcBef>
                <a:spcPts val="680"/>
              </a:spcBef>
              <a:spcAft>
                <a:spcPts val="0"/>
              </a:spcAft>
              <a:buClr>
                <a:srgbClr val="33CC33"/>
              </a:buClr>
              <a:buSzPts val="3300"/>
              <a:buFont typeface="Noto Sans Symbols"/>
              <a:buChar char="❖"/>
            </a:pPr>
            <a:r>
              <a:rPr lang="en" sz="3300" i="0" u="sng">
                <a:solidFill>
                  <a:schemeClr val="lt2"/>
                </a:solidFill>
              </a:rPr>
              <a:t>ካህን</a:t>
            </a:r>
            <a:r>
              <a:rPr lang="en" sz="3300" i="0">
                <a:solidFill>
                  <a:schemeClr val="lt2"/>
                </a:solidFill>
              </a:rPr>
              <a:t>፡-</a:t>
            </a:r>
            <a:r>
              <a:rPr lang="en" sz="3300" b="0" i="0" u="none">
                <a:solidFill>
                  <a:schemeClr val="lt1"/>
                </a:solidFill>
                <a:latin typeface="Arial"/>
                <a:ea typeface="Arial"/>
                <a:cs typeface="Arial"/>
                <a:sym typeface="Arial"/>
              </a:rPr>
              <a:t> </a:t>
            </a:r>
            <a:r>
              <a:rPr lang="en" sz="3300" b="0" i="0" u="none">
                <a:solidFill>
                  <a:srgbClr val="FFFF00"/>
                </a:solidFill>
                <a:latin typeface="Arial"/>
                <a:ea typeface="Arial"/>
                <a:cs typeface="Arial"/>
                <a:sym typeface="Arial"/>
              </a:rPr>
              <a:t>ንሰብሖ ለአምላክነ።</a:t>
            </a:r>
            <a:endParaRPr sz="3300" b="0" i="0" u="none">
              <a:solidFill>
                <a:schemeClr val="lt1"/>
              </a:solidFill>
              <a:latin typeface="Arial"/>
              <a:ea typeface="Arial"/>
              <a:cs typeface="Arial"/>
              <a:sym typeface="Arial"/>
            </a:endParaRPr>
          </a:p>
          <a:p>
            <a:pPr marL="465137" marR="0" lvl="0" indent="-471487" algn="l" rtl="0">
              <a:lnSpc>
                <a:spcPct val="100000"/>
              </a:lnSpc>
              <a:spcBef>
                <a:spcPts val="640"/>
              </a:spcBef>
              <a:spcAft>
                <a:spcPts val="0"/>
              </a:spcAft>
              <a:buClr>
                <a:srgbClr val="FFFFFF"/>
              </a:buClr>
              <a:buSzPts val="3300"/>
              <a:buChar char="❖"/>
            </a:pPr>
            <a:r>
              <a:rPr lang="en" sz="3300" b="0" i="0" u="none">
                <a:solidFill>
                  <a:srgbClr val="FFFFFF"/>
                </a:solidFill>
                <a:latin typeface="Arial"/>
                <a:ea typeface="Arial"/>
                <a:cs typeface="Arial"/>
                <a:sym typeface="Arial"/>
              </a:rPr>
              <a:t>ንኣምላኽና ነመስግኖ፡</a:t>
            </a:r>
            <a:endParaRPr sz="3300" b="0" i="0" u="none">
              <a:solidFill>
                <a:srgbClr val="FFFFFF"/>
              </a:solidFill>
              <a:latin typeface="Arial"/>
              <a:ea typeface="Arial"/>
              <a:cs typeface="Arial"/>
              <a:sym typeface="Arial"/>
            </a:endParaRPr>
          </a:p>
          <a:p>
            <a:pPr marL="0" marR="0" lvl="0" indent="0" algn="l" rtl="0">
              <a:lnSpc>
                <a:spcPct val="100000"/>
              </a:lnSpc>
              <a:spcBef>
                <a:spcPts val="880"/>
              </a:spcBef>
              <a:spcAft>
                <a:spcPts val="0"/>
              </a:spcAft>
              <a:buNone/>
            </a:pPr>
            <a:endParaRPr sz="3300">
              <a:solidFill>
                <a:srgbClr val="FFFFFF"/>
              </a:solidFill>
            </a:endParaRPr>
          </a:p>
          <a:p>
            <a:pPr marL="465137" marR="0" lvl="0" indent="-465137" algn="l" rtl="0">
              <a:lnSpc>
                <a:spcPct val="100000"/>
              </a:lnSpc>
              <a:spcBef>
                <a:spcPts val="680"/>
              </a:spcBef>
              <a:spcAft>
                <a:spcPts val="0"/>
              </a:spcAft>
              <a:buClr>
                <a:schemeClr val="accent1"/>
              </a:buClr>
              <a:buSzPts val="3400"/>
              <a:buFont typeface="Noto Sans Symbols"/>
              <a:buNone/>
            </a:pPr>
            <a:endParaRPr sz="3300"/>
          </a:p>
        </p:txBody>
      </p:sp>
      <p:sp>
        <p:nvSpPr>
          <p:cNvPr id="201" name="Google Shape;201;p34"/>
          <p:cNvSpPr txBox="1"/>
          <p:nvPr/>
        </p:nvSpPr>
        <p:spPr>
          <a:xfrm>
            <a:off x="4459125" y="120975"/>
            <a:ext cx="4415700" cy="4617000"/>
          </a:xfrm>
          <a:prstGeom prst="rect">
            <a:avLst/>
          </a:prstGeom>
          <a:noFill/>
          <a:ln>
            <a:noFill/>
          </a:ln>
        </p:spPr>
        <p:txBody>
          <a:bodyPr spcFirstLastPara="1" wrap="square" lIns="91425" tIns="91425" rIns="91425" bIns="91425" anchor="t" anchorCtr="0">
            <a:noAutofit/>
          </a:bodyPr>
          <a:lstStyle/>
          <a:p>
            <a:pPr marL="465137" lvl="0" indent="-471487" algn="l" rtl="0">
              <a:spcBef>
                <a:spcPts val="640"/>
              </a:spcBef>
              <a:spcAft>
                <a:spcPts val="0"/>
              </a:spcAft>
              <a:buClr>
                <a:srgbClr val="0000FF"/>
              </a:buClr>
              <a:buSzPts val="3300"/>
              <a:buFont typeface="Noto Sans Symbols"/>
              <a:buChar char="❖"/>
            </a:pPr>
            <a:r>
              <a:rPr lang="en" sz="3300" b="1" u="sng">
                <a:solidFill>
                  <a:schemeClr val="lt2"/>
                </a:solidFill>
              </a:rPr>
              <a:t>Hizb</a:t>
            </a:r>
            <a:r>
              <a:rPr lang="en" sz="3300" b="1">
                <a:solidFill>
                  <a:schemeClr val="lt2"/>
                </a:solidFill>
              </a:rPr>
              <a:t>: </a:t>
            </a:r>
            <a:r>
              <a:rPr lang="en" sz="3300">
                <a:solidFill>
                  <a:srgbClr val="FFFF00"/>
                </a:solidFill>
              </a:rPr>
              <a:t>misle Menfesike</a:t>
            </a:r>
            <a:r>
              <a:rPr lang="en" sz="3300">
                <a:solidFill>
                  <a:srgbClr val="00FF00"/>
                </a:solidFill>
              </a:rPr>
              <a:t> </a:t>
            </a:r>
            <a:endParaRPr sz="3300">
              <a:solidFill>
                <a:srgbClr val="00FF00"/>
              </a:solidFill>
            </a:endParaRPr>
          </a:p>
          <a:p>
            <a:pPr marL="465137" lvl="0" indent="-395287" algn="l" rtl="0">
              <a:spcBef>
                <a:spcPts val="880"/>
              </a:spcBef>
              <a:spcAft>
                <a:spcPts val="0"/>
              </a:spcAft>
              <a:buClr>
                <a:srgbClr val="FF0000"/>
              </a:buClr>
              <a:buSzPts val="3300"/>
              <a:buFont typeface="Noto Sans Symbols"/>
              <a:buChar char="❖"/>
            </a:pPr>
            <a:r>
              <a:rPr lang="en" sz="3300" u="sng">
                <a:solidFill>
                  <a:srgbClr val="FFFF00"/>
                </a:solidFill>
              </a:rPr>
              <a:t>People</a:t>
            </a:r>
            <a:r>
              <a:rPr lang="en" sz="3300">
                <a:solidFill>
                  <a:srgbClr val="FFFF00"/>
                </a:solidFill>
              </a:rPr>
              <a:t>:</a:t>
            </a:r>
            <a:r>
              <a:rPr lang="en" sz="3300">
                <a:solidFill>
                  <a:schemeClr val="lt1"/>
                </a:solidFill>
              </a:rPr>
              <a:t> </a:t>
            </a:r>
            <a:r>
              <a:rPr lang="en" sz="3300">
                <a:solidFill>
                  <a:schemeClr val="lt2"/>
                </a:solidFill>
              </a:rPr>
              <a:t>And with Thy spirit.</a:t>
            </a:r>
            <a:endParaRPr sz="3300">
              <a:solidFill>
                <a:schemeClr val="lt2"/>
              </a:solidFill>
            </a:endParaRPr>
          </a:p>
          <a:p>
            <a:pPr marL="465137" lvl="0" indent="-471487" algn="l" rtl="0">
              <a:spcBef>
                <a:spcPts val="640"/>
              </a:spcBef>
              <a:spcAft>
                <a:spcPts val="0"/>
              </a:spcAft>
              <a:buClr>
                <a:srgbClr val="0000FF"/>
              </a:buClr>
              <a:buSzPts val="3300"/>
              <a:buFont typeface="Noto Sans Symbols"/>
              <a:buChar char="❖"/>
            </a:pPr>
            <a:r>
              <a:rPr lang="en" sz="3300" u="sng">
                <a:solidFill>
                  <a:schemeClr val="lt2"/>
                </a:solidFill>
              </a:rPr>
              <a:t>Kahn</a:t>
            </a:r>
            <a:r>
              <a:rPr lang="en" sz="3300">
                <a:solidFill>
                  <a:schemeClr val="lt2"/>
                </a:solidFill>
              </a:rPr>
              <a:t>: </a:t>
            </a:r>
            <a:r>
              <a:rPr lang="en" sz="3300">
                <a:solidFill>
                  <a:srgbClr val="FFFF00"/>
                </a:solidFill>
              </a:rPr>
              <a:t>nisiebiho leAmlakine</a:t>
            </a:r>
            <a:r>
              <a:rPr lang="en" sz="3300">
                <a:solidFill>
                  <a:srgbClr val="00FF00"/>
                </a:solidFill>
              </a:rPr>
              <a:t> </a:t>
            </a:r>
            <a:endParaRPr sz="3300">
              <a:solidFill>
                <a:srgbClr val="00FF00"/>
              </a:solidFill>
            </a:endParaRPr>
          </a:p>
          <a:p>
            <a:pPr marL="465137" lvl="0" indent="-471487" algn="l" rtl="0">
              <a:spcBef>
                <a:spcPts val="880"/>
              </a:spcBef>
              <a:spcAft>
                <a:spcPts val="0"/>
              </a:spcAft>
              <a:buClr>
                <a:srgbClr val="FF0000"/>
              </a:buClr>
              <a:buSzPts val="3300"/>
              <a:buFont typeface="Noto Sans Symbols"/>
              <a:buChar char="❖"/>
            </a:pPr>
            <a:r>
              <a:rPr lang="en" sz="3300" u="sng">
                <a:solidFill>
                  <a:srgbClr val="FFFF00"/>
                </a:solidFill>
              </a:rPr>
              <a:t>Priest</a:t>
            </a:r>
            <a:r>
              <a:rPr lang="en" sz="3300">
                <a:solidFill>
                  <a:srgbClr val="FFFF00"/>
                </a:solidFill>
              </a:rPr>
              <a:t>:</a:t>
            </a:r>
            <a:r>
              <a:rPr lang="en" sz="3300">
                <a:solidFill>
                  <a:schemeClr val="lt1"/>
                </a:solidFill>
              </a:rPr>
              <a:t> </a:t>
            </a:r>
            <a:r>
              <a:rPr lang="en" sz="3300">
                <a:solidFill>
                  <a:schemeClr val="lt2"/>
                </a:solidFill>
              </a:rPr>
              <a:t>Let us glorify our God. </a:t>
            </a:r>
            <a:endParaRPr sz="3300">
              <a:solidFill>
                <a:schemeClr val="lt2"/>
              </a:solidFill>
            </a:endParaRPr>
          </a:p>
        </p:txBody>
      </p:sp>
    </p:spTree>
  </p:cSld>
  <p:clrMapOvr>
    <a:masterClrMapping/>
  </p:clrMapOvr>
  <p:transition spd="med">
    <p:fade thruBlk="1"/>
  </p:transition>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vel">
  <a:themeElements>
    <a:clrScheme name="Bevel 1">
      <a:dk1>
        <a:srgbClr val="008080"/>
      </a:dk1>
      <a:lt1>
        <a:srgbClr val="DDDDDD"/>
      </a:lt1>
      <a:dk2>
        <a:srgbClr val="000000"/>
      </a:dk2>
      <a:lt2>
        <a:srgbClr val="FFFFFF"/>
      </a:lt2>
      <a:accent1>
        <a:srgbClr val="0099CC"/>
      </a:accent1>
      <a:accent2>
        <a:srgbClr val="9999FF"/>
      </a:accent2>
      <a:accent3>
        <a:srgbClr val="AAAAAA"/>
      </a:accent3>
      <a:accent4>
        <a:srgbClr val="BDBDBD"/>
      </a:accent4>
      <a:accent5>
        <a:srgbClr val="AACAE2"/>
      </a:accent5>
      <a:accent6>
        <a:srgbClr val="8A8AE7"/>
      </a:accent6>
      <a:hlink>
        <a:srgbClr val="00CCCC"/>
      </a:hlink>
      <a:folHlink>
        <a:srgbClr val="00FF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1463</Words>
  <Application>Microsoft Macintosh PowerPoint</Application>
  <PresentationFormat>On-screen Show (16:9)</PresentationFormat>
  <Paragraphs>185</Paragraphs>
  <Slides>23</Slides>
  <Notes>23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23</vt:i4>
      </vt:variant>
    </vt:vector>
  </HeadingPairs>
  <TitlesOfParts>
    <vt:vector size="27" baseType="lpstr">
      <vt:lpstr>Arial</vt:lpstr>
      <vt:lpstr>Noto Sans Symbols</vt:lpstr>
      <vt:lpstr>Simple Light</vt:lpstr>
      <vt:lpstr>Bevel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Michael Amanuel</cp:lastModifiedBy>
  <cp:revision>1</cp:revision>
  <dcterms:modified xsi:type="dcterms:W3CDTF">2021-05-01T17:06:23Z</dcterms:modified>
</cp:coreProperties>
</file>