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6" roundtripDataSignature="AMtx7mjqwee279Mcbq3JGVuA7jmkhQnp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customschemas.google.com/relationships/presentationmetadata" Target="meta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f96ae5e6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gf96ae5e6f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4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E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E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E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E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E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E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4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E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4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4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E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E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E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5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E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5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E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E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" name="Google Shape;82;p4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E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g"/><Relationship Id="rId4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g"/><Relationship Id="rId4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jpg"/><Relationship Id="rId4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Relationship Id="rId4" Type="http://schemas.openxmlformats.org/officeDocument/2006/relationships/image" Target="../media/image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.jpg"/><Relationship Id="rId4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"/>
          <p:cNvSpPr txBox="1"/>
          <p:nvPr>
            <p:ph type="ctrTitle"/>
          </p:nvPr>
        </p:nvSpPr>
        <p:spPr>
          <a:xfrm>
            <a:off x="549858" y="5877823"/>
            <a:ext cx="10906200" cy="6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b="1" lang="en-ER" sz="4100"/>
              <a:t>The Lights of Our Church </a:t>
            </a:r>
            <a:r>
              <a:rPr b="1" lang="en-ER" sz="4100"/>
              <a:t>Trivia </a:t>
            </a:r>
            <a:endParaRPr b="1"/>
          </a:p>
        </p:txBody>
      </p:sp>
      <p:sp>
        <p:nvSpPr>
          <p:cNvPr id="97" name="Google Shape;97;p1"/>
          <p:cNvSpPr/>
          <p:nvPr/>
        </p:nvSpPr>
        <p:spPr>
          <a:xfrm>
            <a:off x="-2" y="0"/>
            <a:ext cx="12192000" cy="48225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7575" y="5801625"/>
            <a:ext cx="937475" cy="93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8223" y="217125"/>
            <a:ext cx="5445976" cy="5467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0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dk1">
              <a:alpha val="5294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9" name="Google Shape;219;p10"/>
          <p:cNvGrpSpPr/>
          <p:nvPr/>
        </p:nvGrpSpPr>
        <p:grpSpPr>
          <a:xfrm rot="-54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220" name="Google Shape;220;p10"/>
            <p:cNvCxnSpPr/>
            <p:nvPr/>
          </p:nvCxnSpPr>
          <p:spPr>
            <a:xfrm>
              <a:off x="215328" y="-46937"/>
              <a:ext cx="0" cy="2773841"/>
            </a:xfrm>
            <a:prstGeom prst="straightConnector1">
              <a:avLst/>
            </a:prstGeom>
            <a:noFill/>
            <a:ln cap="flat" cmpd="sng" w="25400">
              <a:solidFill>
                <a:srgbClr val="8296B0">
                  <a:alpha val="49803"/>
                </a:srgbClr>
              </a:solidFill>
              <a:prstDash val="dot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1" name="Google Shape;221;p10"/>
            <p:cNvCxnSpPr/>
            <p:nvPr/>
          </p:nvCxnSpPr>
          <p:spPr>
            <a:xfrm>
              <a:off x="316928" y="-46937"/>
              <a:ext cx="0" cy="2773841"/>
            </a:xfrm>
            <a:prstGeom prst="straightConnector1">
              <a:avLst/>
            </a:prstGeom>
            <a:noFill/>
            <a:ln cap="flat" cmpd="sng" w="25400">
              <a:solidFill>
                <a:srgbClr val="8296B0">
                  <a:alpha val="49803"/>
                </a:srgbClr>
              </a:solidFill>
              <a:prstDash val="dot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2" name="Google Shape;222;p10"/>
            <p:cNvCxnSpPr/>
            <p:nvPr/>
          </p:nvCxnSpPr>
          <p:spPr>
            <a:xfrm>
              <a:off x="418528" y="-46937"/>
              <a:ext cx="0" cy="2773841"/>
            </a:xfrm>
            <a:prstGeom prst="straightConnector1">
              <a:avLst/>
            </a:prstGeom>
            <a:noFill/>
            <a:ln cap="flat" cmpd="sng" w="25400">
              <a:solidFill>
                <a:srgbClr val="8296B0">
                  <a:alpha val="49803"/>
                </a:srgbClr>
              </a:solidFill>
              <a:prstDash val="dot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3" name="Google Shape;223;p10"/>
            <p:cNvCxnSpPr/>
            <p:nvPr/>
          </p:nvCxnSpPr>
          <p:spPr>
            <a:xfrm>
              <a:off x="520128" y="-46937"/>
              <a:ext cx="0" cy="2773841"/>
            </a:xfrm>
            <a:prstGeom prst="straightConnector1">
              <a:avLst/>
            </a:prstGeom>
            <a:noFill/>
            <a:ln cap="flat" cmpd="sng" w="25400">
              <a:solidFill>
                <a:srgbClr val="8296B0">
                  <a:alpha val="49803"/>
                </a:srgbClr>
              </a:solidFill>
              <a:prstDash val="dot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24" name="Google Shape;224;p10"/>
          <p:cNvGrpSpPr/>
          <p:nvPr/>
        </p:nvGrpSpPr>
        <p:grpSpPr>
          <a:xfrm>
            <a:off x="1" y="2075420"/>
            <a:ext cx="12396066" cy="4440643"/>
            <a:chOff x="1" y="2075420"/>
            <a:chExt cx="12396066" cy="4440643"/>
          </a:xfrm>
        </p:grpSpPr>
        <p:sp>
          <p:nvSpPr>
            <p:cNvPr id="225" name="Google Shape;225;p10"/>
            <p:cNvSpPr/>
            <p:nvPr/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cap="flat" cmpd="sng" w="31750">
              <a:solidFill>
                <a:srgbClr val="EFEFEF">
                  <a:alpha val="9803"/>
                </a:srgbClr>
              </a:solidFill>
              <a:prstDash val="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10"/>
            <p:cNvSpPr/>
            <p:nvPr/>
          </p:nvSpPr>
          <p:spPr>
            <a:xfrm rot="-5400000">
              <a:off x="10435065" y="4048931"/>
              <a:ext cx="1381607" cy="1381607"/>
            </a:xfrm>
            <a:prstGeom prst="ellipse">
              <a:avLst/>
            </a:prstGeom>
            <a:noFill/>
            <a:ln cap="flat" cmpd="sng" w="31750">
              <a:solidFill>
                <a:srgbClr val="EFEFEF">
                  <a:alpha val="20000"/>
                </a:srgbClr>
              </a:solidFill>
              <a:prstDash val="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0"/>
            <p:cNvSpPr/>
            <p:nvPr/>
          </p:nvSpPr>
          <p:spPr>
            <a:xfrm rot="-54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rgbClr val="AEABAB">
                    <a:alpha val="20000"/>
                  </a:srgbClr>
                </a:gs>
                <a:gs pos="100000">
                  <a:srgbClr val="757070">
                    <a:alpha val="9803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0"/>
            <p:cNvSpPr/>
            <p:nvPr/>
          </p:nvSpPr>
          <p:spPr>
            <a:xfrm rot="-90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rgbClr val="AEABAB">
                    <a:alpha val="9803"/>
                  </a:srgbClr>
                </a:gs>
                <a:gs pos="100000">
                  <a:srgbClr val="AEABAB">
                    <a:alpha val="2000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0"/>
            <p:cNvSpPr/>
            <p:nvPr/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cap="flat" cmpd="sng" w="31750">
              <a:solidFill>
                <a:srgbClr val="EFEFEF">
                  <a:alpha val="20000"/>
                </a:srgbClr>
              </a:solidFill>
              <a:prstDash val="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0"/>
            <p:cNvSpPr/>
            <p:nvPr/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cap="flat" cmpd="sng" w="31750">
              <a:solidFill>
                <a:srgbClr val="EFEFEF">
                  <a:alpha val="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1" name="Google Shape;231;p10"/>
          <p:cNvSpPr/>
          <p:nvPr/>
        </p:nvSpPr>
        <p:spPr>
          <a:xfrm rot="-5400000">
            <a:off x="10438146" y="1042605"/>
            <a:ext cx="2796461" cy="711252"/>
          </a:xfrm>
          <a:prstGeom prst="rect">
            <a:avLst/>
          </a:prstGeom>
          <a:gradFill>
            <a:gsLst>
              <a:gs pos="0">
                <a:srgbClr val="F5F4F4">
                  <a:alpha val="0"/>
                </a:srgbClr>
              </a:gs>
              <a:gs pos="100000">
                <a:srgbClr val="AEABAB">
                  <a:alpha val="9803"/>
                </a:srgbClr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2" name="Google Shape;232;p10"/>
          <p:cNvGrpSpPr/>
          <p:nvPr/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33" name="Google Shape;233;p10"/>
            <p:cNvCxnSpPr/>
            <p:nvPr/>
          </p:nvCxnSpPr>
          <p:spPr>
            <a:xfrm>
              <a:off x="7029447" y="3514725"/>
              <a:ext cx="1285875" cy="0"/>
            </a:xfrm>
            <a:prstGeom prst="straightConnector1">
              <a:avLst/>
            </a:prstGeom>
            <a:noFill/>
            <a:ln cap="rnd" cmpd="sng" w="31750">
              <a:solidFill>
                <a:srgbClr val="EFEFEF">
                  <a:alpha val="4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34" name="Google Shape;234;p10"/>
            <p:cNvCxnSpPr/>
            <p:nvPr/>
          </p:nvCxnSpPr>
          <p:spPr>
            <a:xfrm>
              <a:off x="7029447" y="3697727"/>
              <a:ext cx="1285875" cy="0"/>
            </a:xfrm>
            <a:prstGeom prst="straightConnector1">
              <a:avLst/>
            </a:prstGeom>
            <a:noFill/>
            <a:ln cap="rnd" cmpd="sng" w="31750">
              <a:solidFill>
                <a:srgbClr val="EFEFEF">
                  <a:alpha val="4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35" name="Google Shape;235;p10"/>
            <p:cNvCxnSpPr/>
            <p:nvPr/>
          </p:nvCxnSpPr>
          <p:spPr>
            <a:xfrm>
              <a:off x="7029447" y="3880729"/>
              <a:ext cx="1285875" cy="0"/>
            </a:xfrm>
            <a:prstGeom prst="straightConnector1">
              <a:avLst/>
            </a:prstGeom>
            <a:noFill/>
            <a:ln cap="rnd" cmpd="sng" w="31750">
              <a:solidFill>
                <a:srgbClr val="EFEFEF">
                  <a:alpha val="4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36" name="Google Shape;236;p10"/>
            <p:cNvCxnSpPr/>
            <p:nvPr/>
          </p:nvCxnSpPr>
          <p:spPr>
            <a:xfrm>
              <a:off x="7029447" y="4063732"/>
              <a:ext cx="1285875" cy="0"/>
            </a:xfrm>
            <a:prstGeom prst="straightConnector1">
              <a:avLst/>
            </a:prstGeom>
            <a:noFill/>
            <a:ln cap="rnd" cmpd="sng" w="31750">
              <a:solidFill>
                <a:srgbClr val="EFEFEF">
                  <a:alpha val="4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sp>
        <p:nvSpPr>
          <p:cNvPr id="237" name="Google Shape;237;p10"/>
          <p:cNvSpPr/>
          <p:nvPr/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>
            <a:gsLst>
              <a:gs pos="0">
                <a:srgbClr val="757070">
                  <a:alpha val="9803"/>
                </a:srgbClr>
              </a:gs>
              <a:gs pos="10000">
                <a:srgbClr val="757070">
                  <a:alpha val="9803"/>
                </a:srgbClr>
              </a:gs>
              <a:gs pos="100000">
                <a:srgbClr val="EFEFEF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8" name="Google Shape;238;p10"/>
          <p:cNvGrpSpPr/>
          <p:nvPr/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239" name="Google Shape;239;p10"/>
            <p:cNvCxnSpPr/>
            <p:nvPr/>
          </p:nvCxnSpPr>
          <p:spPr>
            <a:xfrm>
              <a:off x="7029447" y="3514725"/>
              <a:ext cx="1285875" cy="0"/>
            </a:xfrm>
            <a:prstGeom prst="straightConnector1">
              <a:avLst/>
            </a:prstGeom>
            <a:noFill/>
            <a:ln cap="rnd" cmpd="sng" w="31750">
              <a:solidFill>
                <a:srgbClr val="EFEFEF">
                  <a:alpha val="4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40" name="Google Shape;240;p10"/>
            <p:cNvCxnSpPr/>
            <p:nvPr/>
          </p:nvCxnSpPr>
          <p:spPr>
            <a:xfrm>
              <a:off x="7029447" y="3697727"/>
              <a:ext cx="1285875" cy="0"/>
            </a:xfrm>
            <a:prstGeom prst="straightConnector1">
              <a:avLst/>
            </a:prstGeom>
            <a:noFill/>
            <a:ln cap="rnd" cmpd="sng" w="31750">
              <a:solidFill>
                <a:srgbClr val="EFEFEF">
                  <a:alpha val="4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41" name="Google Shape;241;p10"/>
            <p:cNvCxnSpPr/>
            <p:nvPr/>
          </p:nvCxnSpPr>
          <p:spPr>
            <a:xfrm>
              <a:off x="7029447" y="3880729"/>
              <a:ext cx="1285875" cy="0"/>
            </a:xfrm>
            <a:prstGeom prst="straightConnector1">
              <a:avLst/>
            </a:prstGeom>
            <a:noFill/>
            <a:ln cap="rnd" cmpd="sng" w="31750">
              <a:solidFill>
                <a:srgbClr val="EFEFEF">
                  <a:alpha val="4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242" name="Google Shape;242;p10"/>
            <p:cNvCxnSpPr/>
            <p:nvPr/>
          </p:nvCxnSpPr>
          <p:spPr>
            <a:xfrm>
              <a:off x="7029447" y="4063732"/>
              <a:ext cx="1285875" cy="0"/>
            </a:xfrm>
            <a:prstGeom prst="straightConnector1">
              <a:avLst/>
            </a:prstGeom>
            <a:noFill/>
            <a:ln cap="rnd" cmpd="sng" w="31750">
              <a:solidFill>
                <a:srgbClr val="EFEFEF">
                  <a:alpha val="40000"/>
                </a:srgbClr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sp>
        <p:nvSpPr>
          <p:cNvPr id="243" name="Google Shape;243;p10"/>
          <p:cNvSpPr txBox="1"/>
          <p:nvPr>
            <p:ph type="title"/>
          </p:nvPr>
        </p:nvSpPr>
        <p:spPr>
          <a:xfrm>
            <a:off x="326125" y="859525"/>
            <a:ext cx="5393400" cy="55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ER">
                <a:latin typeface="Cambria"/>
                <a:ea typeface="Cambria"/>
                <a:cs typeface="Cambria"/>
                <a:sym typeface="Cambria"/>
              </a:rPr>
              <a:t>5) </a:t>
            </a:r>
            <a:r>
              <a:rPr lang="en-ER" sz="4500">
                <a:latin typeface="Cambria"/>
                <a:ea typeface="Cambria"/>
                <a:cs typeface="Cambria"/>
                <a:sym typeface="Cambria"/>
              </a:rPr>
              <a:t>Which </a:t>
            </a:r>
            <a:r>
              <a:rPr b="1" lang="en-ER" sz="4500" u="sng">
                <a:latin typeface="Cambria"/>
                <a:ea typeface="Cambria"/>
                <a:cs typeface="Cambria"/>
                <a:sym typeface="Cambria"/>
              </a:rPr>
              <a:t>6 winged saint</a:t>
            </a:r>
            <a:r>
              <a:rPr lang="en-ER" sz="4500">
                <a:latin typeface="Cambria"/>
                <a:ea typeface="Cambria"/>
                <a:cs typeface="Cambria"/>
                <a:sym typeface="Cambria"/>
              </a:rPr>
              <a:t> converted many people to Christianity, drove out evil spirits, raised the dead and could foretell events?</a:t>
            </a:r>
            <a:endParaRPr sz="45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44" name="Google Shape;244;p10"/>
          <p:cNvGrpSpPr/>
          <p:nvPr/>
        </p:nvGrpSpPr>
        <p:grpSpPr>
          <a:xfrm>
            <a:off x="5815855" y="582194"/>
            <a:ext cx="5508710" cy="5438161"/>
            <a:chOff x="0" y="35825"/>
            <a:chExt cx="5508710" cy="5438161"/>
          </a:xfrm>
        </p:grpSpPr>
        <p:sp>
          <p:nvSpPr>
            <p:cNvPr id="245" name="Google Shape;245;p10"/>
            <p:cNvSpPr/>
            <p:nvPr/>
          </p:nvSpPr>
          <p:spPr>
            <a:xfrm>
              <a:off x="0" y="35825"/>
              <a:ext cx="5508710" cy="1247220"/>
            </a:xfrm>
            <a:prstGeom prst="roundRect">
              <a:avLst>
                <a:gd fmla="val 16667" name="adj"/>
              </a:avLst>
            </a:prstGeom>
            <a:solidFill>
              <a:srgbClr val="599BD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10"/>
            <p:cNvSpPr txBox="1"/>
            <p:nvPr/>
          </p:nvSpPr>
          <p:spPr>
            <a:xfrm>
              <a:off x="60884" y="96709"/>
              <a:ext cx="5386942" cy="11254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8100" lIns="198100" spcFirstLastPara="1" rIns="198100" wrap="square" tIns="198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200"/>
                <a:buFont typeface="Calibri"/>
                <a:buNone/>
              </a:pPr>
              <a:r>
                <a:rPr lang="en-ER" sz="52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St. Jared</a:t>
              </a:r>
              <a:r>
                <a:rPr i="0" lang="en-ER" sz="52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endParaRPr i="0" sz="52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7" name="Google Shape;247;p10"/>
            <p:cNvSpPr/>
            <p:nvPr/>
          </p:nvSpPr>
          <p:spPr>
            <a:xfrm>
              <a:off x="0" y="1432805"/>
              <a:ext cx="5508710" cy="1247220"/>
            </a:xfrm>
            <a:prstGeom prst="roundRect">
              <a:avLst>
                <a:gd fmla="val 16667" name="adj"/>
              </a:avLst>
            </a:prstGeom>
            <a:solidFill>
              <a:srgbClr val="50C9B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0"/>
            <p:cNvSpPr txBox="1"/>
            <p:nvPr/>
          </p:nvSpPr>
          <p:spPr>
            <a:xfrm>
              <a:off x="60884" y="1493689"/>
              <a:ext cx="5386942" cy="11254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8100" lIns="198100" spcFirstLastPara="1" rIns="198100" wrap="square" tIns="198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200"/>
                <a:buFont typeface="Calibri"/>
                <a:buNone/>
              </a:pPr>
              <a:r>
                <a:rPr lang="en-ER" sz="52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St. George</a:t>
              </a:r>
              <a:endParaRPr i="0" sz="52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0" y="2829786"/>
              <a:ext cx="5508710" cy="1247220"/>
            </a:xfrm>
            <a:prstGeom prst="roundRect">
              <a:avLst>
                <a:gd fmla="val 16667" name="adj"/>
              </a:avLst>
            </a:prstGeom>
            <a:solidFill>
              <a:srgbClr val="48BD6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0"/>
            <p:cNvSpPr txBox="1"/>
            <p:nvPr/>
          </p:nvSpPr>
          <p:spPr>
            <a:xfrm>
              <a:off x="60884" y="2890670"/>
              <a:ext cx="5386942" cy="11254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8100" lIns="198100" spcFirstLastPara="1" rIns="198100" wrap="square" tIns="198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200"/>
                <a:buFont typeface="Calibri"/>
                <a:buNone/>
              </a:pPr>
              <a:r>
                <a:rPr lang="en-ER" sz="45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Abune Gebre Menfes Qidus</a:t>
              </a:r>
              <a:endParaRPr i="0" sz="45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51" name="Google Shape;251;p10"/>
            <p:cNvSpPr/>
            <p:nvPr/>
          </p:nvSpPr>
          <p:spPr>
            <a:xfrm>
              <a:off x="0" y="4226766"/>
              <a:ext cx="5508710" cy="1247220"/>
            </a:xfrm>
            <a:prstGeom prst="roundRect">
              <a:avLst>
                <a:gd fmla="val 16667" name="adj"/>
              </a:avLst>
            </a:prstGeom>
            <a:solidFill>
              <a:srgbClr val="6FAB4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10"/>
            <p:cNvSpPr txBox="1"/>
            <p:nvPr/>
          </p:nvSpPr>
          <p:spPr>
            <a:xfrm>
              <a:off x="60884" y="4287650"/>
              <a:ext cx="5386942" cy="11254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8100" lIns="198100" spcFirstLastPara="1" rIns="198100" wrap="square" tIns="198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200"/>
                <a:buFont typeface="Calibri"/>
                <a:buNone/>
              </a:pPr>
              <a:r>
                <a:rPr lang="en-ER" sz="42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Abune Tekle Haymanot</a:t>
              </a:r>
              <a:endParaRPr i="0" sz="42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8" name="Google Shape;258;p11"/>
          <p:cNvGrpSpPr/>
          <p:nvPr/>
        </p:nvGrpSpPr>
        <p:grpSpPr>
          <a:xfrm>
            <a:off x="0" y="3296011"/>
            <a:ext cx="12192000" cy="3561989"/>
            <a:chOff x="0" y="3296011"/>
            <a:chExt cx="12192000" cy="3561989"/>
          </a:xfrm>
        </p:grpSpPr>
        <p:grpSp>
          <p:nvGrpSpPr>
            <p:cNvPr id="259" name="Google Shape;259;p11"/>
            <p:cNvGrpSpPr/>
            <p:nvPr/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260" name="Google Shape;260;p11"/>
              <p:cNvSpPr/>
              <p:nvPr/>
            </p:nvSpPr>
            <p:spPr>
              <a:xfrm>
                <a:off x="0" y="3681702"/>
                <a:ext cx="12192000" cy="3176298"/>
              </a:xfrm>
              <a:custGeom>
                <a:rect b="b" l="l" r="r" t="t"/>
                <a:pathLst>
                  <a:path extrusionOk="0" h="3176298" w="12192000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>
                <a:off x="0" y="3681702"/>
                <a:ext cx="12192000" cy="3176298"/>
              </a:xfrm>
              <a:custGeom>
                <a:rect b="b" l="l" r="r" t="t"/>
                <a:pathLst>
                  <a:path extrusionOk="0" h="3176298" w="12192000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lt1">
                  <a:alpha val="1372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2" name="Google Shape;262;p11"/>
            <p:cNvGrpSpPr/>
            <p:nvPr/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263" name="Google Shape;263;p11"/>
              <p:cNvSpPr/>
              <p:nvPr/>
            </p:nvSpPr>
            <p:spPr>
              <a:xfrm>
                <a:off x="544" y="3296011"/>
                <a:ext cx="12191456" cy="2849975"/>
              </a:xfrm>
              <a:custGeom>
                <a:rect b="b" l="l" r="r" t="t"/>
                <a:pathLst>
                  <a:path extrusionOk="0" h="1424940" w="6095524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11"/>
              <p:cNvSpPr/>
              <p:nvPr/>
            </p:nvSpPr>
            <p:spPr>
              <a:xfrm>
                <a:off x="544" y="3296011"/>
                <a:ext cx="12191456" cy="2849975"/>
              </a:xfrm>
              <a:custGeom>
                <a:rect b="b" l="l" r="r" t="t"/>
                <a:pathLst>
                  <a:path extrusionOk="0" h="1424940" w="6095524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 rotWithShape="1">
                <a:blip r:embed="rId3">
                  <a:alphaModFix amt="57000"/>
                </a:blip>
                <a:tile algn="tl" flip="none" tx="0" sx="100000" ty="0" sy="100000"/>
              </a:blip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5" name="Google Shape;265;p11"/>
          <p:cNvSpPr txBox="1"/>
          <p:nvPr>
            <p:ph type="title"/>
          </p:nvPr>
        </p:nvSpPr>
        <p:spPr>
          <a:xfrm>
            <a:off x="2112363" y="2480921"/>
            <a:ext cx="8425722" cy="16301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ER" sz="7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Answer : Saint Tekle </a:t>
            </a:r>
            <a:r>
              <a:rPr lang="en-ER" sz="7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-ER" sz="7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aimanot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2"/>
          <p:cNvSpPr/>
          <p:nvPr/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2"/>
          <p:cNvSpPr txBox="1"/>
          <p:nvPr>
            <p:ph type="title"/>
          </p:nvPr>
        </p:nvSpPr>
        <p:spPr>
          <a:xfrm>
            <a:off x="0" y="890215"/>
            <a:ext cx="5093208" cy="5504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alibri"/>
              <a:buNone/>
            </a:pPr>
            <a:r>
              <a:rPr lang="en-ER" sz="4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6)  </a:t>
            </a:r>
            <a:r>
              <a:rPr lang="en-ER" sz="4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Which</a:t>
            </a:r>
            <a:r>
              <a:rPr lang="en-ER" sz="4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apostle had faith, zeal and love for God and for this reason was made </a:t>
            </a:r>
            <a:r>
              <a:rPr lang="en-ER" sz="4200" u="sng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chief of the apostles</a:t>
            </a:r>
            <a:r>
              <a:rPr lang="en-ER" sz="4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? </a:t>
            </a:r>
            <a:br>
              <a:rPr lang="en-ER" sz="4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</a:br>
            <a:br>
              <a:rPr lang="en-ER" sz="4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42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72" name="Google Shape;272;p12"/>
          <p:cNvGrpSpPr/>
          <p:nvPr/>
        </p:nvGrpSpPr>
        <p:grpSpPr>
          <a:xfrm>
            <a:off x="5468389" y="1019685"/>
            <a:ext cx="6263640" cy="4706100"/>
            <a:chOff x="0" y="399293"/>
            <a:chExt cx="6263640" cy="4706100"/>
          </a:xfrm>
        </p:grpSpPr>
        <p:sp>
          <p:nvSpPr>
            <p:cNvPr id="273" name="Google Shape;273;p12"/>
            <p:cNvSpPr/>
            <p:nvPr/>
          </p:nvSpPr>
          <p:spPr>
            <a:xfrm>
              <a:off x="0" y="399293"/>
              <a:ext cx="6263640" cy="1079325"/>
            </a:xfrm>
            <a:prstGeom prst="roundRect">
              <a:avLst>
                <a:gd fmla="val 16667" name="adj"/>
              </a:avLst>
            </a:prstGeom>
            <a:solidFill>
              <a:srgbClr val="599BD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12"/>
            <p:cNvSpPr txBox="1"/>
            <p:nvPr/>
          </p:nvSpPr>
          <p:spPr>
            <a:xfrm>
              <a:off x="52688" y="451981"/>
              <a:ext cx="6158264" cy="9739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1450" lIns="171450" spcFirstLastPara="1" rIns="171450" wrap="square" tIns="171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500"/>
                <a:buFont typeface="Calibri"/>
                <a:buNone/>
              </a:pPr>
              <a:r>
                <a:rPr i="0" lang="en-ER" sz="45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A. St.</a:t>
              </a:r>
              <a:r>
                <a:rPr lang="en-ER" sz="45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Peter</a:t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75" name="Google Shape;275;p12"/>
            <p:cNvSpPr/>
            <p:nvPr/>
          </p:nvSpPr>
          <p:spPr>
            <a:xfrm>
              <a:off x="0" y="1608218"/>
              <a:ext cx="6263640" cy="1079325"/>
            </a:xfrm>
            <a:prstGeom prst="roundRect">
              <a:avLst>
                <a:gd fmla="val 16667" name="adj"/>
              </a:avLst>
            </a:prstGeom>
            <a:solidFill>
              <a:srgbClr val="50C9B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2"/>
            <p:cNvSpPr txBox="1"/>
            <p:nvPr/>
          </p:nvSpPr>
          <p:spPr>
            <a:xfrm>
              <a:off x="52688" y="1660906"/>
              <a:ext cx="6158264" cy="9739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1450" lIns="171450" spcFirstLastPara="1" rIns="171450" wrap="square" tIns="171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500"/>
                <a:buFont typeface="Calibri"/>
                <a:buNone/>
              </a:pPr>
              <a:r>
                <a:rPr i="0" lang="en-ER" sz="45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B. </a:t>
              </a:r>
              <a:r>
                <a:rPr lang="en-ER" sz="45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St. Paul</a:t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77" name="Google Shape;277;p12"/>
            <p:cNvSpPr/>
            <p:nvPr/>
          </p:nvSpPr>
          <p:spPr>
            <a:xfrm>
              <a:off x="0" y="2817143"/>
              <a:ext cx="6263640" cy="1079325"/>
            </a:xfrm>
            <a:prstGeom prst="roundRect">
              <a:avLst>
                <a:gd fmla="val 16667" name="adj"/>
              </a:avLst>
            </a:prstGeom>
            <a:solidFill>
              <a:srgbClr val="48BD6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12"/>
            <p:cNvSpPr txBox="1"/>
            <p:nvPr/>
          </p:nvSpPr>
          <p:spPr>
            <a:xfrm>
              <a:off x="52688" y="2869831"/>
              <a:ext cx="6158264" cy="9739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1450" lIns="171450" spcFirstLastPara="1" rIns="171450" wrap="square" tIns="171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500"/>
                <a:buFont typeface="Calibri"/>
                <a:buNone/>
              </a:pPr>
              <a:r>
                <a:rPr i="0" lang="en-ER" sz="45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C. </a:t>
              </a:r>
              <a:r>
                <a:rPr lang="en-ER" sz="45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St. John</a:t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79" name="Google Shape;279;p12"/>
            <p:cNvSpPr/>
            <p:nvPr/>
          </p:nvSpPr>
          <p:spPr>
            <a:xfrm>
              <a:off x="0" y="4026068"/>
              <a:ext cx="6263640" cy="1079325"/>
            </a:xfrm>
            <a:prstGeom prst="roundRect">
              <a:avLst>
                <a:gd fmla="val 16667" name="adj"/>
              </a:avLst>
            </a:prstGeom>
            <a:solidFill>
              <a:srgbClr val="6FAB4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2"/>
            <p:cNvSpPr txBox="1"/>
            <p:nvPr/>
          </p:nvSpPr>
          <p:spPr>
            <a:xfrm>
              <a:off x="52688" y="4078756"/>
              <a:ext cx="6158264" cy="9739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1450" lIns="171450" spcFirstLastPara="1" rIns="171450" wrap="square" tIns="171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500"/>
                <a:buFont typeface="Calibri"/>
                <a:buNone/>
              </a:pPr>
              <a:r>
                <a:rPr i="0" lang="en-ER" sz="45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D. </a:t>
              </a:r>
              <a:r>
                <a:rPr lang="en-ER" sz="45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St. Matthew</a:t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3"/>
          <p:cNvSpPr txBox="1"/>
          <p:nvPr>
            <p:ph type="title"/>
          </p:nvPr>
        </p:nvSpPr>
        <p:spPr>
          <a:xfrm>
            <a:off x="540778" y="1275537"/>
            <a:ext cx="65745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ER" sz="5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Answer : St. Peter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87" name="Google Shape;287;p13"/>
          <p:cNvCxnSpPr/>
          <p:nvPr/>
        </p:nvCxnSpPr>
        <p:spPr>
          <a:xfrm>
            <a:off x="7115176" y="115193"/>
            <a:ext cx="0" cy="6627614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88" name="Google Shape;28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0342" y="0"/>
            <a:ext cx="5291666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>
            <a:alpha val="34901"/>
          </a:schemeClr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4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4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2">
              <a:alpha val="3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4"/>
          <p:cNvSpPr/>
          <p:nvPr/>
        </p:nvSpPr>
        <p:spPr>
          <a:xfrm>
            <a:off x="1478324" y="709375"/>
            <a:ext cx="10713676" cy="54333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4"/>
          <p:cNvSpPr/>
          <p:nvPr/>
        </p:nvSpPr>
        <p:spPr>
          <a:xfrm rot="-5400000">
            <a:off x="-543451" y="1248213"/>
            <a:ext cx="5413238" cy="4326335"/>
          </a:xfrm>
          <a:prstGeom prst="rect">
            <a:avLst/>
          </a:prstGeom>
          <a:solidFill>
            <a:schemeClr val="accent1">
              <a:alpha val="2470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4"/>
          <p:cNvSpPr txBox="1"/>
          <p:nvPr>
            <p:ph type="title"/>
          </p:nvPr>
        </p:nvSpPr>
        <p:spPr>
          <a:xfrm>
            <a:off x="225199" y="695283"/>
            <a:ext cx="4326334" cy="52040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ER">
                <a:latin typeface="Cambria"/>
                <a:ea typeface="Cambria"/>
                <a:cs typeface="Cambria"/>
                <a:sym typeface="Cambria"/>
              </a:rPr>
              <a:t>7)</a:t>
            </a:r>
            <a:r>
              <a:rPr b="1" lang="en-ER">
                <a:latin typeface="Cambria"/>
                <a:ea typeface="Cambria"/>
                <a:cs typeface="Cambria"/>
                <a:sym typeface="Cambria"/>
              </a:rPr>
              <a:t> Which Gospel writer never died?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98" name="Google Shape;298;p14"/>
          <p:cNvCxnSpPr/>
          <p:nvPr/>
        </p:nvCxnSpPr>
        <p:spPr>
          <a:xfrm rot="10800000">
            <a:off x="11365990" y="5610"/>
            <a:ext cx="0" cy="6858000"/>
          </a:xfrm>
          <a:prstGeom prst="straightConnector1">
            <a:avLst/>
          </a:prstGeom>
          <a:noFill/>
          <a:ln cap="rnd" cmpd="sng" w="9525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299" name="Google Shape;299;p14"/>
          <p:cNvCxnSpPr/>
          <p:nvPr/>
        </p:nvCxnSpPr>
        <p:spPr>
          <a:xfrm>
            <a:off x="0" y="6118001"/>
            <a:ext cx="12192000" cy="0"/>
          </a:xfrm>
          <a:prstGeom prst="straightConnector1">
            <a:avLst/>
          </a:prstGeom>
          <a:noFill/>
          <a:ln cap="rnd" cmpd="sng" w="9525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grpSp>
        <p:nvGrpSpPr>
          <p:cNvPr id="300" name="Google Shape;300;p14"/>
          <p:cNvGrpSpPr/>
          <p:nvPr/>
        </p:nvGrpSpPr>
        <p:grpSpPr>
          <a:xfrm>
            <a:off x="4776730" y="826865"/>
            <a:ext cx="6589260" cy="5229000"/>
            <a:chOff x="0" y="7496"/>
            <a:chExt cx="6589260" cy="5229000"/>
          </a:xfrm>
        </p:grpSpPr>
        <p:sp>
          <p:nvSpPr>
            <p:cNvPr id="301" name="Google Shape;301;p14"/>
            <p:cNvSpPr/>
            <p:nvPr/>
          </p:nvSpPr>
          <p:spPr>
            <a:xfrm>
              <a:off x="0" y="7496"/>
              <a:ext cx="6589260" cy="1199250"/>
            </a:xfrm>
            <a:prstGeom prst="roundRect">
              <a:avLst>
                <a:gd fmla="val 16667" name="adj"/>
              </a:avLst>
            </a:prstGeom>
            <a:solidFill>
              <a:srgbClr val="599BD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4"/>
            <p:cNvSpPr txBox="1"/>
            <p:nvPr/>
          </p:nvSpPr>
          <p:spPr>
            <a:xfrm>
              <a:off x="58543" y="66039"/>
              <a:ext cx="6472174" cy="10821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0" lIns="190500" spcFirstLastPara="1" rIns="190500" wrap="square" tIns="1905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0"/>
                <a:buFont typeface="Calibri"/>
                <a:buNone/>
              </a:pPr>
              <a:r>
                <a:rPr i="0" lang="en-ER" sz="50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Matthew</a:t>
              </a:r>
              <a:r>
                <a:rPr b="0" i="0" lang="en-ER" sz="5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b="0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0" y="1350746"/>
              <a:ext cx="6589260" cy="1199250"/>
            </a:xfrm>
            <a:prstGeom prst="roundRect">
              <a:avLst>
                <a:gd fmla="val 16667" name="adj"/>
              </a:avLst>
            </a:prstGeom>
            <a:solidFill>
              <a:srgbClr val="50C9B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14"/>
            <p:cNvSpPr txBox="1"/>
            <p:nvPr/>
          </p:nvSpPr>
          <p:spPr>
            <a:xfrm>
              <a:off x="58543" y="1409289"/>
              <a:ext cx="6472174" cy="10821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0" lIns="190500" spcFirstLastPara="1" rIns="190500" wrap="square" tIns="1905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0"/>
                <a:buFont typeface="Calibri"/>
                <a:buNone/>
              </a:pPr>
              <a:r>
                <a:rPr i="0" lang="en-ER" sz="50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Mark</a:t>
              </a:r>
              <a:r>
                <a:rPr b="0" i="0" lang="en-ER" sz="5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b="0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0" y="2693996"/>
              <a:ext cx="6589260" cy="1199250"/>
            </a:xfrm>
            <a:prstGeom prst="roundRect">
              <a:avLst>
                <a:gd fmla="val 16667" name="adj"/>
              </a:avLst>
            </a:prstGeom>
            <a:solidFill>
              <a:srgbClr val="48BD6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14"/>
            <p:cNvSpPr txBox="1"/>
            <p:nvPr/>
          </p:nvSpPr>
          <p:spPr>
            <a:xfrm>
              <a:off x="58543" y="2752539"/>
              <a:ext cx="6472174" cy="10821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0" lIns="190500" spcFirstLastPara="1" rIns="190500" wrap="square" tIns="1905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0"/>
                <a:buFont typeface="Calibri"/>
                <a:buNone/>
              </a:pPr>
              <a:r>
                <a:rPr i="0" lang="en-ER" sz="50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John </a:t>
              </a:r>
              <a:endParaRPr i="0" sz="5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0" y="4037246"/>
              <a:ext cx="6589260" cy="1199250"/>
            </a:xfrm>
            <a:prstGeom prst="roundRect">
              <a:avLst>
                <a:gd fmla="val 16667" name="adj"/>
              </a:avLst>
            </a:prstGeom>
            <a:solidFill>
              <a:srgbClr val="6FAB4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14"/>
            <p:cNvSpPr txBox="1"/>
            <p:nvPr/>
          </p:nvSpPr>
          <p:spPr>
            <a:xfrm>
              <a:off x="58543" y="4095789"/>
              <a:ext cx="6472174" cy="10821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0" lIns="190500" spcFirstLastPara="1" rIns="190500" wrap="square" tIns="1905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0"/>
                <a:buFont typeface="Calibri"/>
                <a:buNone/>
              </a:pPr>
              <a:r>
                <a:rPr i="0" lang="en-ER" sz="50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Luke </a:t>
              </a:r>
              <a:endParaRPr i="0" sz="5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5"/>
          <p:cNvSpPr txBox="1"/>
          <p:nvPr>
            <p:ph type="title"/>
          </p:nvPr>
        </p:nvSpPr>
        <p:spPr>
          <a:xfrm>
            <a:off x="5832725" y="1415799"/>
            <a:ext cx="6095999" cy="266550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alibri"/>
              <a:buNone/>
            </a:pPr>
            <a:r>
              <a:rPr lang="en-ER" sz="6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Answer : John the beloved  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5" name="Google Shape;315;p15"/>
          <p:cNvSpPr/>
          <p:nvPr/>
        </p:nvSpPr>
        <p:spPr>
          <a:xfrm rot="-5400000">
            <a:off x="2404000" y="2991370"/>
            <a:ext cx="6857455" cy="874716"/>
          </a:xfrm>
          <a:custGeom>
            <a:rect b="b" l="l" r="r" t="t"/>
            <a:pathLst>
              <a:path extrusionOk="0" h="874716" w="6857455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5"/>
          <p:cNvSpPr/>
          <p:nvPr/>
        </p:nvSpPr>
        <p:spPr>
          <a:xfrm rot="-5400000">
            <a:off x="2403998" y="2991370"/>
            <a:ext cx="6857455" cy="874716"/>
          </a:xfrm>
          <a:custGeom>
            <a:rect b="b" l="l" r="r" t="t"/>
            <a:pathLst>
              <a:path extrusionOk="0" h="874716" w="6857455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rotWithShape="1">
            <a:blip r:embed="rId3">
              <a:alphaModFix amt="57000"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293" y="-275"/>
            <a:ext cx="5040114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ackground pattern&#10;&#10;Description automatically generated" id="323" name="Google Shape;323;p16"/>
          <p:cNvPicPr preferRelativeResize="0"/>
          <p:nvPr/>
        </p:nvPicPr>
        <p:blipFill rotWithShape="1">
          <a:blip r:embed="rId3">
            <a:alphaModFix amt="35000"/>
          </a:blip>
          <a:srcRect b="0" l="0" r="0" t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6"/>
          <p:cNvSpPr txBox="1"/>
          <p:nvPr>
            <p:ph type="title"/>
          </p:nvPr>
        </p:nvSpPr>
        <p:spPr>
          <a:xfrm>
            <a:off x="313425" y="1065850"/>
            <a:ext cx="4244700" cy="472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Calibri"/>
              <a:buNone/>
            </a:pPr>
            <a:r>
              <a:rPr b="1" lang="en-ER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8. Which saint was there to </a:t>
            </a:r>
            <a:r>
              <a:rPr b="1" lang="en-ER" sz="34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wrap the body of Our Lord</a:t>
            </a:r>
            <a:r>
              <a:rPr b="1" lang="en-ER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after His crucifixion?</a:t>
            </a:r>
            <a:endParaRPr b="1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25" name="Google Shape;325;p16"/>
          <p:cNvCxnSpPr/>
          <p:nvPr/>
        </p:nvCxnSpPr>
        <p:spPr>
          <a:xfrm>
            <a:off x="4653372" y="2286000"/>
            <a:ext cx="0" cy="2286000"/>
          </a:xfrm>
          <a:prstGeom prst="straightConnector1">
            <a:avLst/>
          </a:prstGeom>
          <a:noFill/>
          <a:ln cap="flat" cmpd="sng" w="158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326" name="Google Shape;326;p16"/>
          <p:cNvGrpSpPr/>
          <p:nvPr/>
        </p:nvGrpSpPr>
        <p:grpSpPr>
          <a:xfrm>
            <a:off x="5155379" y="1128239"/>
            <a:ext cx="5744684" cy="4601521"/>
            <a:chOff x="0" y="62377"/>
            <a:chExt cx="5744684" cy="4601521"/>
          </a:xfrm>
        </p:grpSpPr>
        <p:sp>
          <p:nvSpPr>
            <p:cNvPr id="327" name="Google Shape;327;p16"/>
            <p:cNvSpPr/>
            <p:nvPr/>
          </p:nvSpPr>
          <p:spPr>
            <a:xfrm>
              <a:off x="0" y="62377"/>
              <a:ext cx="5744684" cy="105534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6"/>
            <p:cNvSpPr txBox="1"/>
            <p:nvPr/>
          </p:nvSpPr>
          <p:spPr>
            <a:xfrm>
              <a:off x="51517" y="113894"/>
              <a:ext cx="5641650" cy="9523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7625" lIns="167625" spcFirstLastPara="1" rIns="167625" wrap="square" tIns="16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Calibri"/>
                <a:buNone/>
              </a:pPr>
              <a:r>
                <a:rPr i="0" lang="en-ER" sz="44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St. </a:t>
              </a:r>
              <a:r>
                <a:rPr lang="en-ER" sz="44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Paul</a:t>
              </a:r>
              <a:endParaRPr i="0" sz="44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9" name="Google Shape;329;p16"/>
            <p:cNvSpPr/>
            <p:nvPr/>
          </p:nvSpPr>
          <p:spPr>
            <a:xfrm>
              <a:off x="0" y="1244437"/>
              <a:ext cx="5744684" cy="105534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16"/>
            <p:cNvSpPr txBox="1"/>
            <p:nvPr/>
          </p:nvSpPr>
          <p:spPr>
            <a:xfrm>
              <a:off x="51517" y="1295954"/>
              <a:ext cx="5641650" cy="9523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7625" lIns="167625" spcFirstLastPara="1" rIns="167625" wrap="square" tIns="16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Calibri"/>
                <a:buNone/>
              </a:pPr>
              <a:r>
                <a:rPr i="0" lang="en-ER" sz="44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St. Simeon </a:t>
              </a:r>
              <a:endParaRPr i="0" sz="44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31" name="Google Shape;331;p16"/>
            <p:cNvSpPr/>
            <p:nvPr/>
          </p:nvSpPr>
          <p:spPr>
            <a:xfrm>
              <a:off x="0" y="2426498"/>
              <a:ext cx="5744684" cy="105534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16"/>
            <p:cNvSpPr txBox="1"/>
            <p:nvPr/>
          </p:nvSpPr>
          <p:spPr>
            <a:xfrm>
              <a:off x="51517" y="2478015"/>
              <a:ext cx="5641650" cy="9523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7625" lIns="167625" spcFirstLastPara="1" rIns="167625" wrap="square" tIns="16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Calibri"/>
                <a:buNone/>
              </a:pPr>
              <a:r>
                <a:rPr i="0" lang="en-ER" sz="41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St Joseph of Arimathea </a:t>
              </a:r>
              <a:endParaRPr i="0" sz="41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33" name="Google Shape;333;p16"/>
            <p:cNvSpPr/>
            <p:nvPr/>
          </p:nvSpPr>
          <p:spPr>
            <a:xfrm>
              <a:off x="0" y="3608558"/>
              <a:ext cx="5744684" cy="105534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16"/>
            <p:cNvSpPr txBox="1"/>
            <p:nvPr/>
          </p:nvSpPr>
          <p:spPr>
            <a:xfrm>
              <a:off x="51517" y="3660075"/>
              <a:ext cx="5641650" cy="9523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7625" lIns="167625" spcFirstLastPara="1" rIns="167625" wrap="square" tIns="16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400"/>
                <a:buFont typeface="Calibri"/>
                <a:buNone/>
              </a:pPr>
              <a:r>
                <a:rPr i="0" lang="en-ER" sz="44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St </a:t>
              </a:r>
              <a:r>
                <a:rPr lang="en-ER" sz="44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Matthew</a:t>
              </a:r>
              <a:endParaRPr i="0" sz="44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7"/>
          <p:cNvSpPr txBox="1"/>
          <p:nvPr>
            <p:ph type="title"/>
          </p:nvPr>
        </p:nvSpPr>
        <p:spPr>
          <a:xfrm>
            <a:off x="622303" y="3110879"/>
            <a:ext cx="7872413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ER" sz="4800">
                <a:latin typeface="Cambria"/>
                <a:ea typeface="Cambria"/>
                <a:cs typeface="Cambria"/>
                <a:sym typeface="Cambria"/>
              </a:rPr>
              <a:t>Answer : St Joseph of Arimathea 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41" name="Google Shape;341;p17"/>
          <p:cNvGrpSpPr/>
          <p:nvPr/>
        </p:nvGrpSpPr>
        <p:grpSpPr>
          <a:xfrm>
            <a:off x="7620000" y="0"/>
            <a:ext cx="874716" cy="6858001"/>
            <a:chOff x="7620000" y="0"/>
            <a:chExt cx="874716" cy="6858001"/>
          </a:xfrm>
        </p:grpSpPr>
        <p:sp>
          <p:nvSpPr>
            <p:cNvPr id="342" name="Google Shape;342;p17"/>
            <p:cNvSpPr/>
            <p:nvPr/>
          </p:nvSpPr>
          <p:spPr>
            <a:xfrm rot="5400000">
              <a:off x="4628357" y="2991642"/>
              <a:ext cx="6858001" cy="874716"/>
            </a:xfrm>
            <a:custGeom>
              <a:rect b="b" l="l" r="r" t="t"/>
              <a:pathLst>
                <a:path extrusionOk="0" h="874716" w="6858001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7"/>
            <p:cNvSpPr/>
            <p:nvPr/>
          </p:nvSpPr>
          <p:spPr>
            <a:xfrm rot="5400000">
              <a:off x="4628357" y="2991642"/>
              <a:ext cx="6858001" cy="874716"/>
            </a:xfrm>
            <a:custGeom>
              <a:rect b="b" l="l" r="r" t="t"/>
              <a:pathLst>
                <a:path extrusionOk="0" h="874716" w="6858001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tile algn="tl" flip="none" tx="0" sx="100000" ty="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4" name="Google Shape;34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0613" y="5"/>
            <a:ext cx="529124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18"/>
          <p:cNvPicPr preferRelativeResize="0"/>
          <p:nvPr/>
        </p:nvPicPr>
        <p:blipFill rotWithShape="1">
          <a:blip r:embed="rId3">
            <a:alphaModFix/>
          </a:blip>
          <a:srcRect b="-1" l="30572" r="16968" t="0"/>
          <a:stretch/>
        </p:blipFill>
        <p:spPr>
          <a:xfrm>
            <a:off x="20" y="10"/>
            <a:ext cx="6176054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8"/>
          <p:cNvSpPr/>
          <p:nvPr/>
        </p:nvSpPr>
        <p:spPr>
          <a:xfrm rot="10800000">
            <a:off x="2454423" y="0"/>
            <a:ext cx="9737577" cy="6858478"/>
          </a:xfrm>
          <a:custGeom>
            <a:rect b="b" l="l" r="r" t="t"/>
            <a:pathLst>
              <a:path extrusionOk="0" h="6858478" w="9737577">
                <a:moveTo>
                  <a:pt x="0" y="0"/>
                </a:moveTo>
                <a:lnTo>
                  <a:pt x="268876" y="0"/>
                </a:lnTo>
                <a:lnTo>
                  <a:pt x="1554480" y="0"/>
                </a:lnTo>
                <a:lnTo>
                  <a:pt x="5489397" y="0"/>
                </a:lnTo>
                <a:lnTo>
                  <a:pt x="6555625" y="0"/>
                </a:lnTo>
                <a:lnTo>
                  <a:pt x="6561202" y="0"/>
                </a:lnTo>
                <a:lnTo>
                  <a:pt x="9737577" y="6858478"/>
                </a:lnTo>
                <a:lnTo>
                  <a:pt x="2313022" y="6858478"/>
                </a:lnTo>
                <a:lnTo>
                  <a:pt x="2313282" y="6857916"/>
                </a:lnTo>
                <a:lnTo>
                  <a:pt x="1554480" y="6857916"/>
                </a:lnTo>
                <a:lnTo>
                  <a:pt x="155448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62626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8"/>
          <p:cNvSpPr/>
          <p:nvPr/>
        </p:nvSpPr>
        <p:spPr>
          <a:xfrm rot="10800000">
            <a:off x="2883049" y="0"/>
            <a:ext cx="9308951" cy="6858478"/>
          </a:xfrm>
          <a:custGeom>
            <a:rect b="b" l="l" r="r" t="t"/>
            <a:pathLst>
              <a:path extrusionOk="0" h="6858478" w="9308951">
                <a:moveTo>
                  <a:pt x="0" y="0"/>
                </a:moveTo>
                <a:lnTo>
                  <a:pt x="838200" y="0"/>
                </a:lnTo>
                <a:lnTo>
                  <a:pt x="838200" y="479"/>
                </a:lnTo>
                <a:lnTo>
                  <a:pt x="1230899" y="479"/>
                </a:lnTo>
                <a:lnTo>
                  <a:pt x="1230899" y="0"/>
                </a:lnTo>
                <a:lnTo>
                  <a:pt x="5060771" y="0"/>
                </a:lnTo>
                <a:lnTo>
                  <a:pt x="6126999" y="0"/>
                </a:lnTo>
                <a:lnTo>
                  <a:pt x="6132576" y="0"/>
                </a:lnTo>
                <a:lnTo>
                  <a:pt x="9308951" y="6858478"/>
                </a:lnTo>
                <a:lnTo>
                  <a:pt x="1884396" y="6858478"/>
                </a:lnTo>
                <a:lnTo>
                  <a:pt x="1884656" y="6857916"/>
                </a:lnTo>
                <a:lnTo>
                  <a:pt x="1230899" y="6857916"/>
                </a:lnTo>
                <a:lnTo>
                  <a:pt x="1230899" y="6858478"/>
                </a:lnTo>
                <a:lnTo>
                  <a:pt x="651890" y="6858478"/>
                </a:lnTo>
                <a:lnTo>
                  <a:pt x="65189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8"/>
          <p:cNvSpPr txBox="1"/>
          <p:nvPr>
            <p:ph type="title"/>
          </p:nvPr>
        </p:nvSpPr>
        <p:spPr>
          <a:xfrm>
            <a:off x="253775" y="423725"/>
            <a:ext cx="5442900" cy="61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ER" sz="4500">
                <a:latin typeface="Cambria"/>
                <a:ea typeface="Cambria"/>
                <a:cs typeface="Cambria"/>
                <a:sym typeface="Cambria"/>
              </a:rPr>
              <a:t>9.</a:t>
            </a:r>
            <a:r>
              <a:rPr b="1" lang="en-ER" sz="450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b="1" lang="en-ER" sz="3200">
                <a:latin typeface="Cambria"/>
                <a:ea typeface="Cambria"/>
                <a:cs typeface="Cambria"/>
                <a:sym typeface="Cambria"/>
              </a:rPr>
              <a:t> Who is the first bishop to bring baptism &amp; Holy Communion to our church?</a:t>
            </a:r>
            <a:endParaRPr sz="45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53" name="Google Shape;353;p18"/>
          <p:cNvGrpSpPr/>
          <p:nvPr/>
        </p:nvGrpSpPr>
        <p:grpSpPr>
          <a:xfrm>
            <a:off x="6429828" y="1788685"/>
            <a:ext cx="5442855" cy="4152443"/>
            <a:chOff x="0" y="0"/>
            <a:chExt cx="5442855" cy="4152443"/>
          </a:xfrm>
        </p:grpSpPr>
        <p:sp>
          <p:nvSpPr>
            <p:cNvPr id="354" name="Google Shape;354;p18"/>
            <p:cNvSpPr/>
            <p:nvPr/>
          </p:nvSpPr>
          <p:spPr>
            <a:xfrm>
              <a:off x="1088571" y="0"/>
              <a:ext cx="4354284" cy="992949"/>
            </a:xfrm>
            <a:prstGeom prst="rect">
              <a:avLst/>
            </a:prstGeom>
            <a:solidFill>
              <a:srgbClr val="F7D5CB">
                <a:alpha val="89803"/>
              </a:srgbClr>
            </a:solidFill>
            <a:ln cap="flat" cmpd="sng" w="12700">
              <a:solidFill>
                <a:srgbClr val="F7D5CB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18"/>
            <p:cNvSpPr txBox="1"/>
            <p:nvPr/>
          </p:nvSpPr>
          <p:spPr>
            <a:xfrm>
              <a:off x="1088571" y="0"/>
              <a:ext cx="4354284" cy="9929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2200" lIns="84475" spcFirstLastPara="1" rIns="84475" wrap="square" tIns="2522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ER" sz="24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Abba Qierlos</a:t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6" name="Google Shape;356;p18"/>
            <p:cNvSpPr/>
            <p:nvPr/>
          </p:nvSpPr>
          <p:spPr>
            <a:xfrm>
              <a:off x="0" y="1916"/>
              <a:ext cx="1088571" cy="992949"/>
            </a:xfrm>
            <a:prstGeom prst="rect">
              <a:avLst/>
            </a:prstGeom>
            <a:solidFill>
              <a:schemeClr val="accent2"/>
            </a:solidFill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18"/>
            <p:cNvSpPr/>
            <p:nvPr/>
          </p:nvSpPr>
          <p:spPr>
            <a:xfrm>
              <a:off x="1088571" y="1054442"/>
              <a:ext cx="4354284" cy="992949"/>
            </a:xfrm>
            <a:prstGeom prst="rect">
              <a:avLst/>
            </a:prstGeom>
            <a:solidFill>
              <a:srgbClr val="EFD6D1">
                <a:alpha val="89803"/>
              </a:srgbClr>
            </a:solidFill>
            <a:ln cap="flat" cmpd="sng" w="12700">
              <a:solidFill>
                <a:srgbClr val="EFD6D1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8"/>
            <p:cNvSpPr txBox="1"/>
            <p:nvPr/>
          </p:nvSpPr>
          <p:spPr>
            <a:xfrm>
              <a:off x="1088571" y="1054442"/>
              <a:ext cx="4354284" cy="9929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2200" lIns="84475" spcFirstLastPara="1" rIns="84475" wrap="square" tIns="2522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ER" sz="24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Abba Selama</a:t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9" name="Google Shape;359;p18"/>
            <p:cNvSpPr/>
            <p:nvPr/>
          </p:nvSpPr>
          <p:spPr>
            <a:xfrm>
              <a:off x="0" y="1054442"/>
              <a:ext cx="1088571" cy="992949"/>
            </a:xfrm>
            <a:prstGeom prst="rect">
              <a:avLst/>
            </a:prstGeom>
            <a:solidFill>
              <a:srgbClr val="D07A5B"/>
            </a:solidFill>
            <a:ln cap="flat" cmpd="sng" w="12700">
              <a:solidFill>
                <a:srgbClr val="D07A5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18"/>
            <p:cNvSpPr/>
            <p:nvPr/>
          </p:nvSpPr>
          <p:spPr>
            <a:xfrm>
              <a:off x="1088571" y="2106968"/>
              <a:ext cx="4354284" cy="992949"/>
            </a:xfrm>
            <a:prstGeom prst="rect">
              <a:avLst/>
            </a:prstGeom>
            <a:solidFill>
              <a:srgbClr val="E8D9D7">
                <a:alpha val="89803"/>
              </a:srgbClr>
            </a:solidFill>
            <a:ln cap="flat" cmpd="sng" w="12700">
              <a:solidFill>
                <a:srgbClr val="E8D9D7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18"/>
            <p:cNvSpPr txBox="1"/>
            <p:nvPr/>
          </p:nvSpPr>
          <p:spPr>
            <a:xfrm>
              <a:off x="1088571" y="2106968"/>
              <a:ext cx="4354284" cy="9929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2200" lIns="84475" spcFirstLastPara="1" rIns="84475" wrap="square" tIns="2522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ER" sz="23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Abba Shenouda</a:t>
              </a:r>
              <a:endParaRPr sz="23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62" name="Google Shape;362;p18"/>
            <p:cNvSpPr/>
            <p:nvPr/>
          </p:nvSpPr>
          <p:spPr>
            <a:xfrm>
              <a:off x="0" y="2106968"/>
              <a:ext cx="1088571" cy="992949"/>
            </a:xfrm>
            <a:prstGeom prst="rect">
              <a:avLst/>
            </a:prstGeom>
            <a:solidFill>
              <a:srgbClr val="B88881"/>
            </a:solidFill>
            <a:ln cap="flat" cmpd="sng" w="12700">
              <a:solidFill>
                <a:srgbClr val="B8888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18"/>
            <p:cNvSpPr/>
            <p:nvPr/>
          </p:nvSpPr>
          <p:spPr>
            <a:xfrm>
              <a:off x="1088571" y="3159494"/>
              <a:ext cx="4354284" cy="992949"/>
            </a:xfrm>
            <a:prstGeom prst="rect">
              <a:avLst/>
            </a:prstGeom>
            <a:solidFill>
              <a:srgbClr val="DFDFDF">
                <a:alpha val="89803"/>
              </a:srgbClr>
            </a:solidFill>
            <a:ln cap="flat" cmpd="sng" w="12700">
              <a:solidFill>
                <a:srgbClr val="DFDFDF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18"/>
            <p:cNvSpPr txBox="1"/>
            <p:nvPr/>
          </p:nvSpPr>
          <p:spPr>
            <a:xfrm>
              <a:off x="1088571" y="3159494"/>
              <a:ext cx="4354284" cy="9929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2200" lIns="84475" spcFirstLastPara="1" rIns="84475" wrap="square" tIns="2522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ER" sz="24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Abba Philipos</a:t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65" name="Google Shape;365;p18"/>
            <p:cNvSpPr/>
            <p:nvPr/>
          </p:nvSpPr>
          <p:spPr>
            <a:xfrm>
              <a:off x="0" y="3159494"/>
              <a:ext cx="1088571" cy="992949"/>
            </a:xfrm>
            <a:prstGeom prst="rect">
              <a:avLst/>
            </a:prstGeom>
            <a:solidFill>
              <a:srgbClr val="A4A4A4"/>
            </a:solidFill>
            <a:ln cap="flat" cmpd="sng" w="12700">
              <a:solidFill>
                <a:srgbClr val="A4A4A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9"/>
          <p:cNvSpPr txBox="1"/>
          <p:nvPr>
            <p:ph type="title"/>
          </p:nvPr>
        </p:nvSpPr>
        <p:spPr>
          <a:xfrm>
            <a:off x="6981824" y="1367673"/>
            <a:ext cx="4375151" cy="266550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ER" sz="67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Answer: Abba Selama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72" name="Google Shape;372;p19"/>
          <p:cNvSpPr/>
          <p:nvPr/>
        </p:nvSpPr>
        <p:spPr>
          <a:xfrm rot="-5400000">
            <a:off x="2404000" y="2991370"/>
            <a:ext cx="6857455" cy="874716"/>
          </a:xfrm>
          <a:custGeom>
            <a:rect b="b" l="l" r="r" t="t"/>
            <a:pathLst>
              <a:path extrusionOk="0" h="874716" w="6857455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19"/>
          <p:cNvSpPr/>
          <p:nvPr/>
        </p:nvSpPr>
        <p:spPr>
          <a:xfrm rot="-5400000">
            <a:off x="2403998" y="2991370"/>
            <a:ext cx="6857455" cy="874716"/>
          </a:xfrm>
          <a:custGeom>
            <a:rect b="b" l="l" r="r" t="t"/>
            <a:pathLst>
              <a:path extrusionOk="0" h="874716" w="6857455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rotWithShape="1">
            <a:blip r:embed="rId3">
              <a:alphaModFix amt="57000"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50"/>
            <a:ext cx="6857451" cy="685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 amt="35000"/>
          </a:blip>
          <a:srcRect b="0" l="0" r="0"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>
            <p:ph type="title"/>
          </p:nvPr>
        </p:nvSpPr>
        <p:spPr>
          <a:xfrm>
            <a:off x="684600" y="112200"/>
            <a:ext cx="5344200" cy="110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b="1" lang="en-ER" sz="4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1) Which saint is this?</a:t>
            </a:r>
            <a:endParaRPr sz="4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07" name="Google Shape;107;p2"/>
          <p:cNvCxnSpPr/>
          <p:nvPr/>
        </p:nvCxnSpPr>
        <p:spPr>
          <a:xfrm>
            <a:off x="4653372" y="2286000"/>
            <a:ext cx="0" cy="2286000"/>
          </a:xfrm>
          <a:prstGeom prst="straightConnector1">
            <a:avLst/>
          </a:prstGeom>
          <a:noFill/>
          <a:ln cap="flat" cmpd="sng" w="158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08" name="Google Shape;108;p2"/>
          <p:cNvGrpSpPr/>
          <p:nvPr/>
        </p:nvGrpSpPr>
        <p:grpSpPr>
          <a:xfrm>
            <a:off x="7681636" y="1880128"/>
            <a:ext cx="4315129" cy="3885805"/>
            <a:chOff x="287234" y="74617"/>
            <a:chExt cx="5347786" cy="4305601"/>
          </a:xfrm>
        </p:grpSpPr>
        <p:sp>
          <p:nvSpPr>
            <p:cNvPr id="109" name="Google Shape;109;p2"/>
            <p:cNvSpPr/>
            <p:nvPr/>
          </p:nvSpPr>
          <p:spPr>
            <a:xfrm>
              <a:off x="287234" y="74617"/>
              <a:ext cx="4021279" cy="767520"/>
            </a:xfrm>
            <a:prstGeom prst="roundRect">
              <a:avLst>
                <a:gd fmla="val 16667" name="adj"/>
              </a:avLst>
            </a:prstGeom>
            <a:solidFill>
              <a:schemeClr val="accen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2"/>
            <p:cNvSpPr txBox="1"/>
            <p:nvPr/>
          </p:nvSpPr>
          <p:spPr>
            <a:xfrm>
              <a:off x="324701" y="112084"/>
              <a:ext cx="3946345" cy="6925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1975" spcFirstLastPara="1" rIns="1519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lang="en-ER" sz="26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St. George</a:t>
              </a:r>
              <a:endParaRPr i="0" sz="2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87234" y="1253977"/>
              <a:ext cx="4021279" cy="767520"/>
            </a:xfrm>
            <a:prstGeom prst="roundRect">
              <a:avLst>
                <a:gd fmla="val 16667" name="adj"/>
              </a:avLst>
            </a:prstGeom>
            <a:solidFill>
              <a:srgbClr val="D07A5B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2"/>
            <p:cNvSpPr txBox="1"/>
            <p:nvPr/>
          </p:nvSpPr>
          <p:spPr>
            <a:xfrm>
              <a:off x="324701" y="1291444"/>
              <a:ext cx="3946345" cy="6925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1975" spcFirstLastPara="1" rIns="1519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lang="en-ER" sz="26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St. Yared</a:t>
              </a:r>
              <a:r>
                <a:rPr i="0" lang="en-ER" sz="26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endParaRPr i="0" sz="2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87234" y="2433338"/>
              <a:ext cx="4021279" cy="767520"/>
            </a:xfrm>
            <a:prstGeom prst="roundRect">
              <a:avLst>
                <a:gd fmla="val 16667" name="adj"/>
              </a:avLst>
            </a:prstGeom>
            <a:solidFill>
              <a:srgbClr val="B8888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2"/>
            <p:cNvSpPr txBox="1"/>
            <p:nvPr/>
          </p:nvSpPr>
          <p:spPr>
            <a:xfrm>
              <a:off x="324720" y="2470821"/>
              <a:ext cx="53103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1975" spcFirstLastPara="1" rIns="1519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lang="en-ER" sz="23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Aba Gebre Menfes Qidus</a:t>
              </a:r>
              <a:endParaRPr i="0" sz="23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87234" y="3612698"/>
              <a:ext cx="4021279" cy="767520"/>
            </a:xfrm>
            <a:prstGeom prst="roundRect">
              <a:avLst>
                <a:gd fmla="val 16667" name="adj"/>
              </a:avLst>
            </a:prstGeom>
            <a:solidFill>
              <a:srgbClr val="A4A4A4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2"/>
            <p:cNvSpPr txBox="1"/>
            <p:nvPr/>
          </p:nvSpPr>
          <p:spPr>
            <a:xfrm>
              <a:off x="324701" y="3650165"/>
              <a:ext cx="3946345" cy="6925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1975" spcFirstLastPara="1" rIns="1519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i="0" lang="en-ER" sz="26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St. Peter </a:t>
              </a:r>
              <a:endParaRPr i="0" sz="2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id="117" name="Google Shape;11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9275" y="1215895"/>
            <a:ext cx="3857925" cy="5499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ackground pattern&#10;&#10;Description automatically generated" id="380" name="Google Shape;380;p20"/>
          <p:cNvPicPr preferRelativeResize="0"/>
          <p:nvPr/>
        </p:nvPicPr>
        <p:blipFill rotWithShape="1">
          <a:blip r:embed="rId3">
            <a:alphaModFix amt="35000"/>
          </a:blip>
          <a:srcRect b="0" l="0" r="0"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0"/>
          <p:cNvSpPr txBox="1"/>
          <p:nvPr>
            <p:ph type="title"/>
          </p:nvPr>
        </p:nvSpPr>
        <p:spPr>
          <a:xfrm>
            <a:off x="242300" y="1065850"/>
            <a:ext cx="4137900" cy="472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ER" sz="4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10. Which Saint was </a:t>
            </a:r>
            <a:r>
              <a:rPr b="1" lang="en-ER" sz="4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tortured by an emperor</a:t>
            </a:r>
            <a:r>
              <a:rPr lang="en-ER" sz="4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and had </a:t>
            </a:r>
            <a:r>
              <a:rPr lang="en-ER" sz="4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his head cut</a:t>
            </a:r>
            <a:r>
              <a:rPr lang="en-ER" sz="4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with the blade of sword?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82" name="Google Shape;382;p20"/>
          <p:cNvCxnSpPr/>
          <p:nvPr/>
        </p:nvCxnSpPr>
        <p:spPr>
          <a:xfrm>
            <a:off x="4653372" y="2286000"/>
            <a:ext cx="0" cy="2286000"/>
          </a:xfrm>
          <a:prstGeom prst="straightConnector1">
            <a:avLst/>
          </a:prstGeom>
          <a:noFill/>
          <a:ln cap="flat" cmpd="sng" w="158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383" name="Google Shape;383;p20"/>
          <p:cNvGrpSpPr/>
          <p:nvPr/>
        </p:nvGrpSpPr>
        <p:grpSpPr>
          <a:xfrm>
            <a:off x="5155379" y="1140479"/>
            <a:ext cx="5744684" cy="4577041"/>
            <a:chOff x="0" y="74617"/>
            <a:chExt cx="5744684" cy="4577041"/>
          </a:xfrm>
        </p:grpSpPr>
        <p:sp>
          <p:nvSpPr>
            <p:cNvPr id="384" name="Google Shape;384;p20"/>
            <p:cNvSpPr/>
            <p:nvPr/>
          </p:nvSpPr>
          <p:spPr>
            <a:xfrm>
              <a:off x="0" y="458377"/>
              <a:ext cx="5744684" cy="655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20"/>
            <p:cNvSpPr/>
            <p:nvPr/>
          </p:nvSpPr>
          <p:spPr>
            <a:xfrm>
              <a:off x="287234" y="74617"/>
              <a:ext cx="4021279" cy="76752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20"/>
            <p:cNvSpPr txBox="1"/>
            <p:nvPr/>
          </p:nvSpPr>
          <p:spPr>
            <a:xfrm>
              <a:off x="324701" y="112084"/>
              <a:ext cx="3946345" cy="6925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1975" spcFirstLastPara="1" rIns="1519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i="0" lang="en-ER" sz="26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St. Tekle Haimanot </a:t>
              </a:r>
              <a:endParaRPr i="0" sz="2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>
              <a:off x="0" y="1637737"/>
              <a:ext cx="5744684" cy="655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0"/>
            <p:cNvSpPr/>
            <p:nvPr/>
          </p:nvSpPr>
          <p:spPr>
            <a:xfrm>
              <a:off x="287234" y="1253977"/>
              <a:ext cx="4021279" cy="76752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20"/>
            <p:cNvSpPr txBox="1"/>
            <p:nvPr/>
          </p:nvSpPr>
          <p:spPr>
            <a:xfrm>
              <a:off x="324701" y="1291444"/>
              <a:ext cx="3946345" cy="6925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1975" spcFirstLastPara="1" rIns="1519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i="0" lang="en-ER" sz="26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St. Yared </a:t>
              </a:r>
              <a:endParaRPr i="0" sz="2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>
              <a:off x="0" y="2817098"/>
              <a:ext cx="5744684" cy="655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0"/>
            <p:cNvSpPr/>
            <p:nvPr/>
          </p:nvSpPr>
          <p:spPr>
            <a:xfrm>
              <a:off x="287234" y="2433338"/>
              <a:ext cx="4021279" cy="76752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FC647"/>
                </a:gs>
                <a:gs pos="50000">
                  <a:srgbClr val="FFC600"/>
                </a:gs>
                <a:gs pos="100000">
                  <a:srgbClr val="E3B4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0"/>
            <p:cNvSpPr txBox="1"/>
            <p:nvPr/>
          </p:nvSpPr>
          <p:spPr>
            <a:xfrm>
              <a:off x="324701" y="2470805"/>
              <a:ext cx="3946345" cy="6925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80000" spcFirstLastPara="1" rIns="1519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i="0" lang="en-ER" sz="26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St. George  </a:t>
              </a:r>
              <a:endParaRPr i="0" sz="2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>
              <a:off x="0" y="3996458"/>
              <a:ext cx="5744684" cy="655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20"/>
            <p:cNvSpPr/>
            <p:nvPr/>
          </p:nvSpPr>
          <p:spPr>
            <a:xfrm>
              <a:off x="287234" y="3612698"/>
              <a:ext cx="4021279" cy="76752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6EA5DA"/>
                </a:gs>
                <a:gs pos="50000">
                  <a:srgbClr val="529BDA"/>
                </a:gs>
                <a:gs pos="100000">
                  <a:srgbClr val="4188C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20"/>
            <p:cNvSpPr txBox="1"/>
            <p:nvPr/>
          </p:nvSpPr>
          <p:spPr>
            <a:xfrm>
              <a:off x="324701" y="3650165"/>
              <a:ext cx="3946345" cy="6925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1975" spcFirstLastPara="1" rIns="1519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i="0" lang="en-ER" sz="26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St. Peter </a:t>
              </a:r>
              <a:endParaRPr i="0" sz="2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21"/>
          <p:cNvSpPr txBox="1"/>
          <p:nvPr>
            <p:ph type="title"/>
          </p:nvPr>
        </p:nvSpPr>
        <p:spPr>
          <a:xfrm>
            <a:off x="360824" y="2767275"/>
            <a:ext cx="5402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en-ER" sz="6600">
                <a:latin typeface="Cambria"/>
                <a:ea typeface="Cambria"/>
                <a:cs typeface="Cambria"/>
                <a:sym typeface="Cambria"/>
              </a:rPr>
              <a:t>Answer : St.George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02" name="Google Shape;402;p21"/>
          <p:cNvPicPr preferRelativeResize="0"/>
          <p:nvPr/>
        </p:nvPicPr>
        <p:blipFill rotWithShape="1">
          <a:blip r:embed="rId3">
            <a:alphaModFix/>
          </a:blip>
          <a:srcRect b="0" l="4498" r="0" t="0"/>
          <a:stretch/>
        </p:blipFill>
        <p:spPr>
          <a:xfrm>
            <a:off x="7266650" y="476325"/>
            <a:ext cx="4772949" cy="59533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3" name="Google Shape;403;p21"/>
          <p:cNvGrpSpPr/>
          <p:nvPr/>
        </p:nvGrpSpPr>
        <p:grpSpPr>
          <a:xfrm>
            <a:off x="6934387" y="457200"/>
            <a:ext cx="742371" cy="6124881"/>
            <a:chOff x="7620000" y="0"/>
            <a:chExt cx="874716" cy="6858001"/>
          </a:xfrm>
        </p:grpSpPr>
        <p:sp>
          <p:nvSpPr>
            <p:cNvPr id="404" name="Google Shape;404;p21"/>
            <p:cNvSpPr/>
            <p:nvPr/>
          </p:nvSpPr>
          <p:spPr>
            <a:xfrm rot="5400000">
              <a:off x="4628357" y="2991642"/>
              <a:ext cx="6858001" cy="874716"/>
            </a:xfrm>
            <a:custGeom>
              <a:rect b="b" l="l" r="r" t="t"/>
              <a:pathLst>
                <a:path extrusionOk="0" h="874716" w="6858001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21"/>
            <p:cNvSpPr/>
            <p:nvPr/>
          </p:nvSpPr>
          <p:spPr>
            <a:xfrm rot="5400000">
              <a:off x="4628357" y="2991642"/>
              <a:ext cx="6858001" cy="874716"/>
            </a:xfrm>
            <a:custGeom>
              <a:rect b="b" l="l" r="r" t="t"/>
              <a:pathLst>
                <a:path extrusionOk="0" h="874716" w="6858001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tile algn="tl" flip="none" tx="0" sx="100000" ty="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1" name="Google Shape;411;p22"/>
          <p:cNvPicPr preferRelativeResize="0"/>
          <p:nvPr/>
        </p:nvPicPr>
        <p:blipFill rotWithShape="1">
          <a:blip r:embed="rId3">
            <a:alphaModFix amt="35000"/>
          </a:blip>
          <a:srcRect b="5927" l="0" r="0" t="9804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22"/>
          <p:cNvSpPr txBox="1"/>
          <p:nvPr>
            <p:ph type="title"/>
          </p:nvPr>
        </p:nvSpPr>
        <p:spPr>
          <a:xfrm>
            <a:off x="100025" y="1065850"/>
            <a:ext cx="4356300" cy="472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20"/>
              <a:buFont typeface="Calibri"/>
              <a:buNone/>
            </a:pPr>
            <a:br>
              <a:rPr b="1" lang="en-ER" sz="292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</a:br>
            <a:br>
              <a:rPr b="1" lang="en-ER" sz="292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b="1" lang="en-ER" sz="292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11. ﻿Which saint had three birds sent from God to take him to Jerusalem to learn songs and later </a:t>
            </a:r>
            <a:r>
              <a:rPr b="1" lang="en-ER" sz="292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arranged hymns</a:t>
            </a:r>
            <a:r>
              <a:rPr b="1" lang="en-ER" sz="292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to separate into three different modes: ordinary days, fasting days and festivals?  </a:t>
            </a:r>
            <a:endParaRPr b="1" sz="4360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413" name="Google Shape;413;p22"/>
          <p:cNvCxnSpPr/>
          <p:nvPr/>
        </p:nvCxnSpPr>
        <p:spPr>
          <a:xfrm>
            <a:off x="4653372" y="2286000"/>
            <a:ext cx="0" cy="2286000"/>
          </a:xfrm>
          <a:prstGeom prst="straightConnector1">
            <a:avLst/>
          </a:prstGeom>
          <a:noFill/>
          <a:ln cap="flat" cmpd="sng" w="158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414" name="Google Shape;414;p22"/>
          <p:cNvGrpSpPr/>
          <p:nvPr/>
        </p:nvGrpSpPr>
        <p:grpSpPr>
          <a:xfrm>
            <a:off x="5155379" y="1140479"/>
            <a:ext cx="5744684" cy="4577041"/>
            <a:chOff x="0" y="74617"/>
            <a:chExt cx="5744684" cy="4577041"/>
          </a:xfrm>
        </p:grpSpPr>
        <p:sp>
          <p:nvSpPr>
            <p:cNvPr id="415" name="Google Shape;415;p22"/>
            <p:cNvSpPr/>
            <p:nvPr/>
          </p:nvSpPr>
          <p:spPr>
            <a:xfrm>
              <a:off x="0" y="458377"/>
              <a:ext cx="5744684" cy="655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22"/>
            <p:cNvSpPr/>
            <p:nvPr/>
          </p:nvSpPr>
          <p:spPr>
            <a:xfrm>
              <a:off x="287234" y="74617"/>
              <a:ext cx="4021279" cy="76752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22"/>
            <p:cNvSpPr txBox="1"/>
            <p:nvPr/>
          </p:nvSpPr>
          <p:spPr>
            <a:xfrm>
              <a:off x="324701" y="112084"/>
              <a:ext cx="3946345" cy="6925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1975" spcFirstLastPara="1" rIns="1519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i="0" lang="en-ER" sz="26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St . Francis </a:t>
              </a:r>
              <a:endParaRPr i="0" sz="2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18" name="Google Shape;418;p22"/>
            <p:cNvSpPr/>
            <p:nvPr/>
          </p:nvSpPr>
          <p:spPr>
            <a:xfrm>
              <a:off x="0" y="1637737"/>
              <a:ext cx="5744684" cy="655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D07A5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22"/>
            <p:cNvSpPr/>
            <p:nvPr/>
          </p:nvSpPr>
          <p:spPr>
            <a:xfrm>
              <a:off x="287234" y="1253977"/>
              <a:ext cx="4021279" cy="76752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D58870"/>
                </a:gs>
                <a:gs pos="50000">
                  <a:srgbClr val="D57755"/>
                </a:gs>
                <a:gs pos="100000">
                  <a:srgbClr val="C26543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22"/>
            <p:cNvSpPr txBox="1"/>
            <p:nvPr/>
          </p:nvSpPr>
          <p:spPr>
            <a:xfrm>
              <a:off x="324701" y="1291444"/>
              <a:ext cx="3946345" cy="6925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1975" spcFirstLastPara="1" rIns="1519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i="0" lang="en-ER" sz="26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St . Yared </a:t>
              </a:r>
              <a:endParaRPr i="0" sz="2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21" name="Google Shape;421;p22"/>
            <p:cNvSpPr/>
            <p:nvPr/>
          </p:nvSpPr>
          <p:spPr>
            <a:xfrm>
              <a:off x="0" y="2817098"/>
              <a:ext cx="5744684" cy="655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B8888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22"/>
            <p:cNvSpPr/>
            <p:nvPr/>
          </p:nvSpPr>
          <p:spPr>
            <a:xfrm>
              <a:off x="287234" y="2433338"/>
              <a:ext cx="4021279" cy="76752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BF948F"/>
                </a:gs>
                <a:gs pos="50000">
                  <a:srgbClr val="BA857E"/>
                </a:gs>
                <a:gs pos="100000">
                  <a:srgbClr val="A7746B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22"/>
            <p:cNvSpPr txBox="1"/>
            <p:nvPr/>
          </p:nvSpPr>
          <p:spPr>
            <a:xfrm>
              <a:off x="324701" y="2470805"/>
              <a:ext cx="3946345" cy="6925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1975" spcFirstLastPara="1" rIns="1519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i="0" lang="en-ER" sz="26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St. George </a:t>
              </a:r>
              <a:endParaRPr i="0" sz="2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24" name="Google Shape;424;p22"/>
            <p:cNvSpPr/>
            <p:nvPr/>
          </p:nvSpPr>
          <p:spPr>
            <a:xfrm>
              <a:off x="0" y="3996458"/>
              <a:ext cx="5744684" cy="655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A4A4A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22"/>
            <p:cNvSpPr/>
            <p:nvPr/>
          </p:nvSpPr>
          <p:spPr>
            <a:xfrm>
              <a:off x="287234" y="3612698"/>
              <a:ext cx="4021279" cy="76752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AEAEAE"/>
                </a:gs>
                <a:gs pos="50000">
                  <a:srgbClr val="A4A4A4"/>
                </a:gs>
                <a:gs pos="100000">
                  <a:srgbClr val="90909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22"/>
            <p:cNvSpPr txBox="1"/>
            <p:nvPr/>
          </p:nvSpPr>
          <p:spPr>
            <a:xfrm>
              <a:off x="324701" y="3650165"/>
              <a:ext cx="3946345" cy="6925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1975" spcFirstLastPara="1" rIns="1519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i="0" lang="en-ER" sz="26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St . Abune Aregawi  </a:t>
              </a:r>
              <a:endParaRPr i="0" sz="2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3"/>
          <p:cNvSpPr/>
          <p:nvPr/>
        </p:nvSpPr>
        <p:spPr>
          <a:xfrm>
            <a:off x="1" y="2"/>
            <a:ext cx="2232251" cy="2361890"/>
          </a:xfrm>
          <a:custGeom>
            <a:rect b="b" l="l" r="r" t="t"/>
            <a:pathLst>
              <a:path extrusionOk="0" h="4096327" w="3871489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3"/>
          <p:cNvSpPr/>
          <p:nvPr/>
        </p:nvSpPr>
        <p:spPr>
          <a:xfrm>
            <a:off x="1" y="2"/>
            <a:ext cx="2232251" cy="2361890"/>
          </a:xfrm>
          <a:custGeom>
            <a:rect b="b" l="l" r="r" t="t"/>
            <a:pathLst>
              <a:path extrusionOk="0" h="4096327" w="3871489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3"/>
          <p:cNvSpPr/>
          <p:nvPr/>
        </p:nvSpPr>
        <p:spPr>
          <a:xfrm>
            <a:off x="0" y="292656"/>
            <a:ext cx="1861854" cy="277779"/>
          </a:xfrm>
          <a:custGeom>
            <a:rect b="b" l="l" r="r" t="t"/>
            <a:pathLst>
              <a:path extrusionOk="0" h="277779" w="1861854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23"/>
          <p:cNvSpPr/>
          <p:nvPr/>
        </p:nvSpPr>
        <p:spPr>
          <a:xfrm>
            <a:off x="0" y="732391"/>
            <a:ext cx="1861854" cy="277779"/>
          </a:xfrm>
          <a:custGeom>
            <a:rect b="b" l="l" r="r" t="t"/>
            <a:pathLst>
              <a:path extrusionOk="0" h="277779" w="1861854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3"/>
          <p:cNvSpPr txBox="1"/>
          <p:nvPr>
            <p:ph type="title"/>
          </p:nvPr>
        </p:nvSpPr>
        <p:spPr>
          <a:xfrm>
            <a:off x="642938" y="2912018"/>
            <a:ext cx="6072187" cy="13149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ER" sz="6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Answer: ﻿St. Yared</a:t>
            </a:r>
            <a:endParaRPr sz="6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A picture containing diagram&#10;&#10;Description automatically generated" id="437" name="Google Shape;43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6253" y="1200223"/>
            <a:ext cx="4052035" cy="40728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8" name="Google Shape;438;p23"/>
          <p:cNvGrpSpPr/>
          <p:nvPr/>
        </p:nvGrpSpPr>
        <p:grpSpPr>
          <a:xfrm>
            <a:off x="10428634" y="5987064"/>
            <a:ext cx="1054465" cy="469689"/>
            <a:chOff x="9841624" y="4115729"/>
            <a:chExt cx="602169" cy="268223"/>
          </a:xfrm>
        </p:grpSpPr>
        <p:sp>
          <p:nvSpPr>
            <p:cNvPr id="439" name="Google Shape;439;p23"/>
            <p:cNvSpPr/>
            <p:nvPr/>
          </p:nvSpPr>
          <p:spPr>
            <a:xfrm>
              <a:off x="9841624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23"/>
            <p:cNvSpPr/>
            <p:nvPr/>
          </p:nvSpPr>
          <p:spPr>
            <a:xfrm>
              <a:off x="9941445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23"/>
            <p:cNvSpPr/>
            <p:nvPr/>
          </p:nvSpPr>
          <p:spPr>
            <a:xfrm>
              <a:off x="10041267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23"/>
            <p:cNvSpPr/>
            <p:nvPr/>
          </p:nvSpPr>
          <p:spPr>
            <a:xfrm>
              <a:off x="10141090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10240911" y="4115729"/>
              <a:ext cx="202882" cy="268223"/>
            </a:xfrm>
            <a:custGeom>
              <a:rect b="b" l="l" r="r" t="t"/>
              <a:pathLst>
                <a:path extrusionOk="0" h="268223" w="202882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ackground pattern&#10;&#10;Description automatically generated" id="449" name="Google Shape;449;p24"/>
          <p:cNvPicPr preferRelativeResize="0"/>
          <p:nvPr/>
        </p:nvPicPr>
        <p:blipFill rotWithShape="1">
          <a:blip r:embed="rId3">
            <a:alphaModFix amt="35000"/>
          </a:blip>
          <a:srcRect b="0" l="0" r="0" t="17582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24"/>
          <p:cNvSpPr txBox="1"/>
          <p:nvPr>
            <p:ph type="title"/>
          </p:nvPr>
        </p:nvSpPr>
        <p:spPr>
          <a:xfrm>
            <a:off x="185377" y="1599250"/>
            <a:ext cx="3966000" cy="472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Calibri"/>
              <a:buNone/>
            </a:pPr>
            <a:r>
              <a:rPr lang="en-ER" sz="3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12.</a:t>
            </a:r>
            <a:r>
              <a:rPr b="1" lang="en-ER" sz="3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Who was the saint that created Widase Maryam (praises of Mary) prayer? </a:t>
            </a:r>
            <a:br>
              <a:rPr lang="en-ER" sz="3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</a:br>
            <a:br>
              <a:rPr lang="en-ER" sz="3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en-ER" sz="3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4900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451" name="Google Shape;451;p24"/>
          <p:cNvCxnSpPr/>
          <p:nvPr/>
        </p:nvCxnSpPr>
        <p:spPr>
          <a:xfrm>
            <a:off x="4653372" y="2286000"/>
            <a:ext cx="0" cy="2286000"/>
          </a:xfrm>
          <a:prstGeom prst="straightConnector1">
            <a:avLst/>
          </a:prstGeom>
          <a:noFill/>
          <a:ln cap="flat" cmpd="sng" w="158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452" name="Google Shape;452;p24"/>
          <p:cNvGrpSpPr/>
          <p:nvPr/>
        </p:nvGrpSpPr>
        <p:grpSpPr>
          <a:xfrm>
            <a:off x="5155375" y="1075949"/>
            <a:ext cx="5744684" cy="4259021"/>
            <a:chOff x="0" y="10087"/>
            <a:chExt cx="5744684" cy="4706101"/>
          </a:xfrm>
        </p:grpSpPr>
        <p:sp>
          <p:nvSpPr>
            <p:cNvPr id="453" name="Google Shape;453;p24"/>
            <p:cNvSpPr/>
            <p:nvPr/>
          </p:nvSpPr>
          <p:spPr>
            <a:xfrm>
              <a:off x="0" y="10087"/>
              <a:ext cx="5744684" cy="1079325"/>
            </a:xfrm>
            <a:prstGeom prst="roundRect">
              <a:avLst>
                <a:gd fmla="val 16667" name="adj"/>
              </a:avLst>
            </a:prstGeom>
            <a:solidFill>
              <a:srgbClr val="599BD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4"/>
            <p:cNvSpPr txBox="1"/>
            <p:nvPr/>
          </p:nvSpPr>
          <p:spPr>
            <a:xfrm>
              <a:off x="52688" y="62775"/>
              <a:ext cx="5639308" cy="9739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1450" lIns="171450" spcFirstLastPara="1" rIns="171450" wrap="square" tIns="171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500"/>
                <a:buFont typeface="Calibri"/>
                <a:buNone/>
              </a:pPr>
              <a:r>
                <a:rPr lang="en-ER" sz="45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Abba Hiryaqos</a:t>
              </a:r>
              <a:endParaRPr sz="45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0" y="1219012"/>
              <a:ext cx="5744684" cy="1079325"/>
            </a:xfrm>
            <a:prstGeom prst="roundRect">
              <a:avLst>
                <a:gd fmla="val 16667" name="adj"/>
              </a:avLst>
            </a:prstGeom>
            <a:solidFill>
              <a:srgbClr val="50C9B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4"/>
            <p:cNvSpPr txBox="1"/>
            <p:nvPr/>
          </p:nvSpPr>
          <p:spPr>
            <a:xfrm>
              <a:off x="52688" y="1271700"/>
              <a:ext cx="5639308" cy="9739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1450" lIns="171450" spcFirstLastPara="1" rIns="171450" wrap="square" tIns="171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500"/>
                <a:buFont typeface="Calibri"/>
                <a:buNone/>
              </a:pPr>
              <a:r>
                <a:rPr lang="en-ER" sz="45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Saint Ephraim</a:t>
              </a:r>
              <a:endParaRPr sz="45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0" y="2427937"/>
              <a:ext cx="5744684" cy="1079325"/>
            </a:xfrm>
            <a:prstGeom prst="roundRect">
              <a:avLst>
                <a:gd fmla="val 16667" name="adj"/>
              </a:avLst>
            </a:prstGeom>
            <a:solidFill>
              <a:srgbClr val="48BD6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24"/>
            <p:cNvSpPr txBox="1"/>
            <p:nvPr/>
          </p:nvSpPr>
          <p:spPr>
            <a:xfrm>
              <a:off x="52688" y="2480625"/>
              <a:ext cx="5639308" cy="9739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1450" lIns="171450" spcFirstLastPara="1" rIns="171450" wrap="square" tIns="171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500"/>
                <a:buFont typeface="Calibri"/>
                <a:buNone/>
              </a:pPr>
              <a:r>
                <a:rPr lang="en-ER" sz="45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Saint Luke</a:t>
              </a:r>
              <a:endParaRPr sz="45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0" y="3636863"/>
              <a:ext cx="5744684" cy="1079325"/>
            </a:xfrm>
            <a:prstGeom prst="roundRect">
              <a:avLst>
                <a:gd fmla="val 16667" name="adj"/>
              </a:avLst>
            </a:prstGeom>
            <a:solidFill>
              <a:srgbClr val="6FAB4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24"/>
            <p:cNvSpPr txBox="1"/>
            <p:nvPr/>
          </p:nvSpPr>
          <p:spPr>
            <a:xfrm>
              <a:off x="52688" y="3689551"/>
              <a:ext cx="5639308" cy="9739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1450" lIns="171450" spcFirstLastPara="1" rIns="171450" wrap="square" tIns="171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500"/>
                <a:buFont typeface="Calibri"/>
                <a:buNone/>
              </a:pPr>
              <a:r>
                <a:rPr lang="en-ER" sz="45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Abba Giyorgis </a:t>
              </a:r>
              <a:endParaRPr sz="45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461" name="Google Shape;461;p24"/>
          <p:cNvSpPr/>
          <p:nvPr/>
        </p:nvSpPr>
        <p:spPr>
          <a:xfrm>
            <a:off x="5155375" y="5470025"/>
            <a:ext cx="5744700" cy="9438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ER" sz="4500">
                <a:solidFill>
                  <a:srgbClr val="EFEFEF"/>
                </a:solidFill>
                <a:latin typeface="Cambria"/>
                <a:ea typeface="Cambria"/>
                <a:cs typeface="Cambria"/>
                <a:sym typeface="Cambria"/>
              </a:rPr>
              <a:t>Saint Mary</a:t>
            </a:r>
            <a:endParaRPr sz="4500">
              <a:solidFill>
                <a:srgbClr val="EFEFE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25"/>
          <p:cNvSpPr txBox="1"/>
          <p:nvPr>
            <p:ph type="title"/>
          </p:nvPr>
        </p:nvSpPr>
        <p:spPr>
          <a:xfrm>
            <a:off x="6331175" y="1748675"/>
            <a:ext cx="5505600" cy="2665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ER" sz="67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Answer: </a:t>
            </a:r>
            <a:endParaRPr sz="67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ER" sz="67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St. Ephraim</a:t>
            </a:r>
            <a:r>
              <a:rPr lang="en-ER" sz="67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the Syrian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68" name="Google Shape;468;p25"/>
          <p:cNvSpPr/>
          <p:nvPr/>
        </p:nvSpPr>
        <p:spPr>
          <a:xfrm rot="-5400000">
            <a:off x="2404000" y="2991370"/>
            <a:ext cx="6857455" cy="874716"/>
          </a:xfrm>
          <a:custGeom>
            <a:rect b="b" l="l" r="r" t="t"/>
            <a:pathLst>
              <a:path extrusionOk="0" h="874716" w="6857455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25"/>
          <p:cNvSpPr/>
          <p:nvPr/>
        </p:nvSpPr>
        <p:spPr>
          <a:xfrm rot="-5400000">
            <a:off x="2403998" y="2991370"/>
            <a:ext cx="6857455" cy="874716"/>
          </a:xfrm>
          <a:custGeom>
            <a:rect b="b" l="l" r="r" t="t"/>
            <a:pathLst>
              <a:path extrusionOk="0" h="874716" w="6857455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rotWithShape="1">
            <a:blip r:embed="rId3">
              <a:alphaModFix amt="57000"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0" name="Google Shape;470;p25"/>
          <p:cNvPicPr preferRelativeResize="0"/>
          <p:nvPr/>
        </p:nvPicPr>
        <p:blipFill rotWithShape="1">
          <a:blip r:embed="rId4">
            <a:alphaModFix/>
          </a:blip>
          <a:srcRect b="19380" l="0" r="0" t="0"/>
          <a:stretch/>
        </p:blipFill>
        <p:spPr>
          <a:xfrm>
            <a:off x="25" y="0"/>
            <a:ext cx="5640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5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any question marks on black background" id="476" name="Google Shape;476;p35"/>
          <p:cNvPicPr preferRelativeResize="0"/>
          <p:nvPr/>
        </p:nvPicPr>
        <p:blipFill rotWithShape="1">
          <a:blip r:embed="rId3">
            <a:alphaModFix/>
          </a:blip>
          <a:srcRect b="0" l="0" r="0" t="7786"/>
          <a:stretch/>
        </p:blipFill>
        <p:spPr>
          <a:xfrm>
            <a:off x="-3049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35"/>
          <p:cNvSpPr/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4901"/>
                </a:srgbClr>
              </a:gs>
              <a:gs pos="50000">
                <a:srgbClr val="000000">
                  <a:alpha val="29803"/>
                </a:srgbClr>
              </a:gs>
              <a:gs pos="75000">
                <a:srgbClr val="000000">
                  <a:alpha val="14901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35"/>
          <p:cNvSpPr txBox="1"/>
          <p:nvPr>
            <p:ph type="title"/>
          </p:nvPr>
        </p:nvSpPr>
        <p:spPr>
          <a:xfrm>
            <a:off x="3049" y="-145778"/>
            <a:ext cx="8429816" cy="357477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Calibri"/>
              <a:buNone/>
            </a:pPr>
            <a:r>
              <a:rPr lang="en-ER" sz="9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Bonus Questions 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f96ae5e6f2_0_0"/>
          <p:cNvSpPr/>
          <p:nvPr/>
        </p:nvSpPr>
        <p:spPr>
          <a:xfrm>
            <a:off x="-1" y="0"/>
            <a:ext cx="50931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gf96ae5e6f2_0_0"/>
          <p:cNvSpPr txBox="1"/>
          <p:nvPr>
            <p:ph type="title"/>
          </p:nvPr>
        </p:nvSpPr>
        <p:spPr>
          <a:xfrm>
            <a:off x="524750" y="96300"/>
            <a:ext cx="3808200" cy="67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ER" sz="4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lang="en-ER" sz="4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b="1" lang="en-ER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Why was halloween celebrated 2000 years ago?</a:t>
            </a:r>
            <a:endParaRPr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t/>
            </a:r>
            <a:endParaRPr sz="6000">
              <a:solidFill>
                <a:schemeClr val="lt1"/>
              </a:solidFill>
            </a:endParaRPr>
          </a:p>
        </p:txBody>
      </p:sp>
      <p:grpSp>
        <p:nvGrpSpPr>
          <p:cNvPr id="485" name="Google Shape;485;gf96ae5e6f2_0_0"/>
          <p:cNvGrpSpPr/>
          <p:nvPr/>
        </p:nvGrpSpPr>
        <p:grpSpPr>
          <a:xfrm>
            <a:off x="5468400" y="734141"/>
            <a:ext cx="6263700" cy="5550643"/>
            <a:chOff x="0" y="226606"/>
            <a:chExt cx="6263700" cy="5051550"/>
          </a:xfrm>
        </p:grpSpPr>
        <p:sp>
          <p:nvSpPr>
            <p:cNvPr id="486" name="Google Shape;486;gf96ae5e6f2_0_0"/>
            <p:cNvSpPr/>
            <p:nvPr/>
          </p:nvSpPr>
          <p:spPr>
            <a:xfrm>
              <a:off x="0" y="226606"/>
              <a:ext cx="6263700" cy="1559100"/>
            </a:xfrm>
            <a:prstGeom prst="roundRect">
              <a:avLst>
                <a:gd fmla="val 16667" name="adj"/>
              </a:avLst>
            </a:prstGeom>
            <a:solidFill>
              <a:srgbClr val="599BD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gf96ae5e6f2_0_0"/>
            <p:cNvSpPr txBox="1"/>
            <p:nvPr/>
          </p:nvSpPr>
          <p:spPr>
            <a:xfrm>
              <a:off x="76105" y="302711"/>
              <a:ext cx="6111300" cy="140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7650" lIns="247650" spcFirstLastPara="1" rIns="247650" wrap="square" tIns="2476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500"/>
                <a:buFont typeface="Calibri"/>
                <a:buNone/>
              </a:pPr>
              <a:r>
                <a:rPr lang="en-ER" sz="44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To celebrate evil spirits</a:t>
              </a:r>
              <a:endParaRPr sz="44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88" name="Google Shape;488;gf96ae5e6f2_0_0"/>
            <p:cNvSpPr/>
            <p:nvPr/>
          </p:nvSpPr>
          <p:spPr>
            <a:xfrm>
              <a:off x="0" y="1972831"/>
              <a:ext cx="6263700" cy="1559100"/>
            </a:xfrm>
            <a:prstGeom prst="roundRect">
              <a:avLst>
                <a:gd fmla="val 16667" name="adj"/>
              </a:avLst>
            </a:prstGeom>
            <a:solidFill>
              <a:srgbClr val="4CC38C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gf96ae5e6f2_0_0"/>
            <p:cNvSpPr txBox="1"/>
            <p:nvPr/>
          </p:nvSpPr>
          <p:spPr>
            <a:xfrm>
              <a:off x="76105" y="2048936"/>
              <a:ext cx="6111300" cy="140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7650" lIns="247650" spcFirstLastPara="1" rIns="247650" wrap="square" tIns="2476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500"/>
                <a:buFont typeface="Calibri"/>
                <a:buNone/>
              </a:pPr>
              <a:r>
                <a:rPr lang="en-ER" sz="53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Or </a:t>
              </a:r>
              <a:endParaRPr sz="53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90" name="Google Shape;490;gf96ae5e6f2_0_0"/>
            <p:cNvSpPr/>
            <p:nvPr/>
          </p:nvSpPr>
          <p:spPr>
            <a:xfrm>
              <a:off x="0" y="3719056"/>
              <a:ext cx="6263700" cy="1559100"/>
            </a:xfrm>
            <a:prstGeom prst="roundRect">
              <a:avLst>
                <a:gd fmla="val 16667" name="adj"/>
              </a:avLst>
            </a:prstGeom>
            <a:solidFill>
              <a:srgbClr val="6FAB4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gf96ae5e6f2_0_0"/>
            <p:cNvSpPr txBox="1"/>
            <p:nvPr/>
          </p:nvSpPr>
          <p:spPr>
            <a:xfrm>
              <a:off x="76105" y="3795161"/>
              <a:ext cx="6111300" cy="140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7650" lIns="247650" spcFirstLastPara="1" rIns="247650" wrap="square" tIns="2476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500"/>
                <a:buFont typeface="Calibri"/>
                <a:buNone/>
              </a:pPr>
              <a:r>
                <a:rPr lang="en-ER" sz="53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Have fun dressing up &amp; getting candy</a:t>
              </a:r>
              <a:endParaRPr sz="53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9"/>
          <p:cNvSpPr/>
          <p:nvPr/>
        </p:nvSpPr>
        <p:spPr>
          <a:xfrm>
            <a:off x="-71625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39"/>
          <p:cNvSpPr txBox="1"/>
          <p:nvPr>
            <p:ph type="title"/>
          </p:nvPr>
        </p:nvSpPr>
        <p:spPr>
          <a:xfrm>
            <a:off x="1077475" y="1593225"/>
            <a:ext cx="102390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</a:pPr>
            <a:r>
              <a:rPr lang="en-ER" sz="9600">
                <a:latin typeface="Cambria"/>
                <a:ea typeface="Cambria"/>
                <a:cs typeface="Cambria"/>
                <a:sym typeface="Cambria"/>
              </a:rPr>
              <a:t>Answer : </a:t>
            </a:r>
            <a:endParaRPr sz="96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</a:pPr>
            <a:r>
              <a:rPr lang="en-ER" sz="9600">
                <a:latin typeface="Cambria"/>
                <a:ea typeface="Cambria"/>
                <a:cs typeface="Cambria"/>
                <a:sym typeface="Cambria"/>
              </a:rPr>
              <a:t>To celebrate the dead </a:t>
            </a:r>
            <a:r>
              <a:rPr lang="en-ER" sz="9600"/>
              <a:t> </a:t>
            </a:r>
            <a:endParaRPr/>
          </a:p>
        </p:txBody>
      </p:sp>
      <p:grpSp>
        <p:nvGrpSpPr>
          <p:cNvPr id="498" name="Google Shape;498;p39"/>
          <p:cNvGrpSpPr/>
          <p:nvPr/>
        </p:nvGrpSpPr>
        <p:grpSpPr>
          <a:xfrm>
            <a:off x="0" y="6142518"/>
            <a:ext cx="10455568" cy="715482"/>
            <a:chOff x="0" y="6142518"/>
            <a:chExt cx="10455568" cy="715482"/>
          </a:xfrm>
        </p:grpSpPr>
        <p:sp>
          <p:nvSpPr>
            <p:cNvPr id="499" name="Google Shape;499;p39"/>
            <p:cNvSpPr/>
            <p:nvPr/>
          </p:nvSpPr>
          <p:spPr>
            <a:xfrm>
              <a:off x="6117789" y="6848400"/>
              <a:ext cx="153399" cy="9600"/>
            </a:xfrm>
            <a:custGeom>
              <a:rect b="b" l="l" r="r" t="t"/>
              <a:pathLst>
                <a:path extrusionOk="0" h="9600" w="153399">
                  <a:moveTo>
                    <a:pt x="92746" y="43"/>
                  </a:moveTo>
                  <a:cubicBezTo>
                    <a:pt x="111004" y="-358"/>
                    <a:pt x="128295" y="2072"/>
                    <a:pt x="144918" y="6433"/>
                  </a:cubicBezTo>
                  <a:lnTo>
                    <a:pt x="153399" y="9600"/>
                  </a:lnTo>
                  <a:lnTo>
                    <a:pt x="0" y="9600"/>
                  </a:lnTo>
                  <a:lnTo>
                    <a:pt x="26678" y="6286"/>
                  </a:lnTo>
                  <a:cubicBezTo>
                    <a:pt x="48667" y="3255"/>
                    <a:pt x="70647" y="552"/>
                    <a:pt x="92746" y="43"/>
                  </a:cubicBezTo>
                  <a:close/>
                </a:path>
              </a:pathLst>
            </a:custGeom>
            <a:blipFill rotWithShape="1">
              <a:blip r:embed="rId3">
                <a:alphaModFix amt="57000"/>
              </a:blip>
              <a:tile algn="tl" flip="none" tx="0" sx="100000" ty="0" sy="100000"/>
            </a:blipFill>
            <a:ln>
              <a:noFill/>
            </a:ln>
            <a:effectLst>
              <a:outerShdw blurRad="381000" rotWithShape="0" algn="ctr" dir="16200000" dist="152400">
                <a:srgbClr val="000000">
                  <a:alpha val="9803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00" name="Google Shape;500;p39"/>
            <p:cNvGrpSpPr/>
            <p:nvPr/>
          </p:nvGrpSpPr>
          <p:grpSpPr>
            <a:xfrm flipH="1" rot="10800000">
              <a:off x="0" y="6142518"/>
              <a:ext cx="10455568" cy="715481"/>
              <a:chOff x="0" y="0"/>
              <a:chExt cx="10455568" cy="715481"/>
            </a:xfrm>
          </p:grpSpPr>
          <p:sp>
            <p:nvSpPr>
              <p:cNvPr id="501" name="Google Shape;501;p39"/>
              <p:cNvSpPr/>
              <p:nvPr/>
            </p:nvSpPr>
            <p:spPr>
              <a:xfrm>
                <a:off x="0" y="2"/>
                <a:ext cx="10455568" cy="715479"/>
              </a:xfrm>
              <a:custGeom>
                <a:rect b="b" l="l" r="r" t="t"/>
                <a:pathLst>
                  <a:path extrusionOk="0" h="715479" w="10455568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39"/>
              <p:cNvSpPr/>
              <p:nvPr/>
            </p:nvSpPr>
            <p:spPr>
              <a:xfrm>
                <a:off x="0" y="0"/>
                <a:ext cx="10455568" cy="715479"/>
              </a:xfrm>
              <a:custGeom>
                <a:rect b="b" l="l" r="r" t="t"/>
                <a:pathLst>
                  <a:path extrusionOk="0" h="715479" w="10455568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blipFill rotWithShape="1">
                <a:blip r:embed="rId3">
                  <a:alphaModFix amt="57000"/>
                </a:blip>
                <a:tile algn="tl" flip="none" tx="0" sx="100000" ty="0" sy="100000"/>
              </a:blip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0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40"/>
          <p:cNvSpPr txBox="1"/>
          <p:nvPr>
            <p:ph type="title"/>
          </p:nvPr>
        </p:nvSpPr>
        <p:spPr>
          <a:xfrm>
            <a:off x="524766" y="620400"/>
            <a:ext cx="10594800" cy="55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Calibri"/>
              <a:buNone/>
            </a:pPr>
            <a:r>
              <a:rPr b="1" lang="en-ER" sz="56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b="1" lang="en-ER" sz="56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. Is Halloween referenced in the Old Testament or the New Testament?</a:t>
            </a:r>
            <a:endParaRPr sz="56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4141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23" name="Google Shape;123;p3"/>
          <p:cNvSpPr txBox="1"/>
          <p:nvPr>
            <p:ph type="title"/>
          </p:nvPr>
        </p:nvSpPr>
        <p:spPr>
          <a:xfrm>
            <a:off x="357025" y="1078125"/>
            <a:ext cx="5469600" cy="392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ER" sz="5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Answer : </a:t>
            </a:r>
            <a:r>
              <a:rPr lang="en-ER" sz="5200">
                <a:latin typeface="Cambria"/>
                <a:ea typeface="Cambria"/>
                <a:cs typeface="Cambria"/>
                <a:sym typeface="Cambria"/>
              </a:rPr>
              <a:t>Abune Gebre Menfes Qidus</a:t>
            </a:r>
            <a:r>
              <a:rPr lang="en-ER" sz="5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 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24" name="Google Shape;124;p3"/>
          <p:cNvCxnSpPr/>
          <p:nvPr/>
        </p:nvCxnSpPr>
        <p:spPr>
          <a:xfrm>
            <a:off x="6150123" y="1417320"/>
            <a:ext cx="0" cy="4023360"/>
          </a:xfrm>
          <a:prstGeom prst="straightConnector1">
            <a:avLst/>
          </a:prstGeom>
          <a:noFill/>
          <a:ln cap="flat" cmpd="sng" w="158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5" name="Google Shape;12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3850" y="452425"/>
            <a:ext cx="4305300" cy="595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1"/>
          <p:cNvSpPr/>
          <p:nvPr/>
        </p:nvSpPr>
        <p:spPr>
          <a:xfrm>
            <a:off x="0" y="-125325"/>
            <a:ext cx="12192000" cy="6858000"/>
          </a:xfrm>
          <a:prstGeom prst="rect">
            <a:avLst/>
          </a:prstGeom>
          <a:solidFill>
            <a:srgbClr val="696A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41"/>
          <p:cNvSpPr txBox="1"/>
          <p:nvPr>
            <p:ph type="title"/>
          </p:nvPr>
        </p:nvSpPr>
        <p:spPr>
          <a:xfrm>
            <a:off x="1217601" y="632975"/>
            <a:ext cx="10974300" cy="47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ER" sz="6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Answer : NEITHER!</a:t>
            </a:r>
            <a:endParaRPr sz="60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4"/>
          <p:cNvPicPr preferRelativeResize="0"/>
          <p:nvPr/>
        </p:nvPicPr>
        <p:blipFill rotWithShape="1">
          <a:blip r:embed="rId3">
            <a:alphaModFix amt="35000"/>
          </a:blip>
          <a:srcRect b="2659" l="0" r="0" t="13071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"/>
          <p:cNvSpPr txBox="1"/>
          <p:nvPr>
            <p:ph type="title"/>
          </p:nvPr>
        </p:nvSpPr>
        <p:spPr>
          <a:xfrm>
            <a:off x="85800" y="1142050"/>
            <a:ext cx="4294200" cy="472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en-ER" sz="4633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2) </a:t>
            </a:r>
            <a:r>
              <a:rPr b="1" lang="en-ER" sz="4633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How long were Saints Mary, </a:t>
            </a:r>
            <a:r>
              <a:rPr b="1" lang="en-ER" sz="4633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Salome, Joseph and our Lord Jesus in exile?</a:t>
            </a:r>
            <a:r>
              <a:rPr b="1" lang="en-ER" sz="2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2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33" name="Google Shape;133;p4"/>
          <p:cNvCxnSpPr/>
          <p:nvPr/>
        </p:nvCxnSpPr>
        <p:spPr>
          <a:xfrm>
            <a:off x="4653372" y="2286000"/>
            <a:ext cx="0" cy="2286000"/>
          </a:xfrm>
          <a:prstGeom prst="straightConnector1">
            <a:avLst/>
          </a:prstGeom>
          <a:noFill/>
          <a:ln cap="flat" cmpd="sng" w="158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34" name="Google Shape;134;p4"/>
          <p:cNvGrpSpPr/>
          <p:nvPr/>
        </p:nvGrpSpPr>
        <p:grpSpPr>
          <a:xfrm>
            <a:off x="5155379" y="1075949"/>
            <a:ext cx="5744684" cy="4706101"/>
            <a:chOff x="0" y="10087"/>
            <a:chExt cx="5744684" cy="4706101"/>
          </a:xfrm>
        </p:grpSpPr>
        <p:sp>
          <p:nvSpPr>
            <p:cNvPr id="135" name="Google Shape;135;p4"/>
            <p:cNvSpPr/>
            <p:nvPr/>
          </p:nvSpPr>
          <p:spPr>
            <a:xfrm>
              <a:off x="0" y="10087"/>
              <a:ext cx="5744684" cy="107932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6EA5DA"/>
                </a:gs>
                <a:gs pos="50000">
                  <a:srgbClr val="529BDA"/>
                </a:gs>
                <a:gs pos="100000">
                  <a:srgbClr val="4188C8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4"/>
            <p:cNvSpPr txBox="1"/>
            <p:nvPr/>
          </p:nvSpPr>
          <p:spPr>
            <a:xfrm>
              <a:off x="52688" y="62775"/>
              <a:ext cx="5639308" cy="9739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1450" lIns="171450" spcFirstLastPara="1" rIns="171450" wrap="square" tIns="171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500"/>
                <a:buFont typeface="Calibri"/>
                <a:buNone/>
              </a:pPr>
              <a:r>
                <a:rPr lang="en-ER" sz="45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3 months</a:t>
              </a:r>
              <a:endParaRPr i="0" sz="45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0" y="1219012"/>
              <a:ext cx="5744684" cy="107932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67CFBD"/>
                </a:gs>
                <a:gs pos="50000">
                  <a:srgbClr val="49CEBA"/>
                </a:gs>
                <a:gs pos="100000">
                  <a:srgbClr val="39BDA8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4"/>
            <p:cNvSpPr txBox="1"/>
            <p:nvPr/>
          </p:nvSpPr>
          <p:spPr>
            <a:xfrm>
              <a:off x="52688" y="1271700"/>
              <a:ext cx="5639308" cy="9739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1450" lIns="171450" spcFirstLastPara="1" rIns="171450" wrap="square" tIns="171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500"/>
                <a:buFont typeface="Calibri"/>
                <a:buNone/>
              </a:pPr>
              <a:r>
                <a:rPr lang="en-ER" sz="45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12 years</a:t>
              </a:r>
              <a:endParaRPr i="0" sz="45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0" y="2427937"/>
              <a:ext cx="5744684" cy="107932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61C475"/>
                </a:gs>
                <a:gs pos="50000">
                  <a:srgbClr val="42C25D"/>
                </a:gs>
                <a:gs pos="100000">
                  <a:srgbClr val="33B14F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4"/>
            <p:cNvSpPr txBox="1"/>
            <p:nvPr/>
          </p:nvSpPr>
          <p:spPr>
            <a:xfrm>
              <a:off x="52688" y="2480625"/>
              <a:ext cx="5639308" cy="9739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1450" lIns="171450" spcFirstLastPara="1" rIns="171450" wrap="square" tIns="171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500"/>
                <a:buFont typeface="Calibri"/>
                <a:buNone/>
              </a:pPr>
              <a:r>
                <a:rPr lang="en-ER" sz="45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3.5 years</a:t>
              </a:r>
              <a:endParaRPr i="0" sz="45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0" y="3636863"/>
              <a:ext cx="5744684" cy="107932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7EB55F"/>
                </a:gs>
                <a:gs pos="50000">
                  <a:srgbClr val="6EB03F"/>
                </a:gs>
                <a:gs pos="100000">
                  <a:srgbClr val="5F9F34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4"/>
            <p:cNvSpPr txBox="1"/>
            <p:nvPr/>
          </p:nvSpPr>
          <p:spPr>
            <a:xfrm>
              <a:off x="52688" y="3689551"/>
              <a:ext cx="5639308" cy="9739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1450" lIns="171450" spcFirstLastPara="1" rIns="171450" wrap="square" tIns="171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500"/>
                <a:buFont typeface="Calibri"/>
                <a:buNone/>
              </a:pPr>
              <a:r>
                <a:rPr lang="en-ER" sz="45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Until Christ started His ministry</a:t>
              </a:r>
              <a:endParaRPr i="0" sz="45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8" name="Google Shape;148;p5"/>
          <p:cNvGrpSpPr/>
          <p:nvPr/>
        </p:nvGrpSpPr>
        <p:grpSpPr>
          <a:xfrm>
            <a:off x="0" y="3296011"/>
            <a:ext cx="12192000" cy="3561989"/>
            <a:chOff x="0" y="3296011"/>
            <a:chExt cx="12192000" cy="3561989"/>
          </a:xfrm>
        </p:grpSpPr>
        <p:grpSp>
          <p:nvGrpSpPr>
            <p:cNvPr id="149" name="Google Shape;149;p5"/>
            <p:cNvGrpSpPr/>
            <p:nvPr/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0" y="3681702"/>
                <a:ext cx="12192000" cy="3176298"/>
              </a:xfrm>
              <a:custGeom>
                <a:rect b="b" l="l" r="r" t="t"/>
                <a:pathLst>
                  <a:path extrusionOk="0" h="3176298" w="12192000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0" y="3681702"/>
                <a:ext cx="12192000" cy="3176298"/>
              </a:xfrm>
              <a:custGeom>
                <a:rect b="b" l="l" r="r" t="t"/>
                <a:pathLst>
                  <a:path extrusionOk="0" h="3176298" w="12192000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lt1">
                  <a:alpha val="13725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2" name="Google Shape;152;p5"/>
            <p:cNvGrpSpPr/>
            <p:nvPr/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53" name="Google Shape;153;p5"/>
              <p:cNvSpPr/>
              <p:nvPr/>
            </p:nvSpPr>
            <p:spPr>
              <a:xfrm>
                <a:off x="544" y="3296011"/>
                <a:ext cx="12191456" cy="2849975"/>
              </a:xfrm>
              <a:custGeom>
                <a:rect b="b" l="l" r="r" t="t"/>
                <a:pathLst>
                  <a:path extrusionOk="0" h="1424940" w="6095524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544" y="3296011"/>
                <a:ext cx="12191456" cy="2849975"/>
              </a:xfrm>
              <a:custGeom>
                <a:rect b="b" l="l" r="r" t="t"/>
                <a:pathLst>
                  <a:path extrusionOk="0" h="1424940" w="6095524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 rotWithShape="1">
                <a:blip r:embed="rId3">
                  <a:alphaModFix amt="57000"/>
                </a:blip>
                <a:tile algn="tl" flip="none" tx="0" sx="100000" ty="0" sy="100000"/>
              </a:blip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5" name="Google Shape;155;p5"/>
          <p:cNvSpPr txBox="1"/>
          <p:nvPr>
            <p:ph type="title"/>
          </p:nvPr>
        </p:nvSpPr>
        <p:spPr>
          <a:xfrm>
            <a:off x="2097372" y="2203553"/>
            <a:ext cx="8200871" cy="12853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alibri"/>
              <a:buNone/>
            </a:pPr>
            <a:r>
              <a:rPr lang="en-ER" sz="7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Answer : </a:t>
            </a:r>
            <a:r>
              <a:rPr lang="en-ER" sz="7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3.5 years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6"/>
          <p:cNvPicPr preferRelativeResize="0"/>
          <p:nvPr/>
        </p:nvPicPr>
        <p:blipFill rotWithShape="1">
          <a:blip r:embed="rId3">
            <a:alphaModFix amt="35000"/>
          </a:blip>
          <a:srcRect b="15730" l="0" r="0" t="0"/>
          <a:stretch/>
        </p:blipFill>
        <p:spPr>
          <a:xfrm>
            <a:off x="-105822" y="1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6"/>
          <p:cNvSpPr txBox="1"/>
          <p:nvPr>
            <p:ph type="title"/>
          </p:nvPr>
        </p:nvSpPr>
        <p:spPr>
          <a:xfrm>
            <a:off x="42474" y="1675462"/>
            <a:ext cx="4458600" cy="472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67391"/>
              <a:buFont typeface="Calibri"/>
              <a:buNone/>
            </a:pPr>
            <a:r>
              <a:rPr lang="en-ER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3) </a:t>
            </a:r>
            <a:r>
              <a:rPr lang="en-ER" sz="4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Which saint is referred to as the Holy of Holies and the Purest of the Pure? </a:t>
            </a:r>
            <a:br>
              <a:rPr lang="en-ER" sz="4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</a:br>
            <a:br>
              <a:rPr lang="en-ER" sz="4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4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63" name="Google Shape;163;p6"/>
          <p:cNvCxnSpPr/>
          <p:nvPr/>
        </p:nvCxnSpPr>
        <p:spPr>
          <a:xfrm>
            <a:off x="4653372" y="2286000"/>
            <a:ext cx="0" cy="2286000"/>
          </a:xfrm>
          <a:prstGeom prst="straightConnector1">
            <a:avLst/>
          </a:prstGeom>
          <a:noFill/>
          <a:ln cap="flat" cmpd="sng" w="158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64" name="Google Shape;164;p6"/>
          <p:cNvGrpSpPr/>
          <p:nvPr/>
        </p:nvGrpSpPr>
        <p:grpSpPr>
          <a:xfrm>
            <a:off x="5155379" y="1075949"/>
            <a:ext cx="5744684" cy="4706101"/>
            <a:chOff x="0" y="10087"/>
            <a:chExt cx="5744684" cy="4706101"/>
          </a:xfrm>
        </p:grpSpPr>
        <p:sp>
          <p:nvSpPr>
            <p:cNvPr id="165" name="Google Shape;165;p6"/>
            <p:cNvSpPr/>
            <p:nvPr/>
          </p:nvSpPr>
          <p:spPr>
            <a:xfrm>
              <a:off x="0" y="10087"/>
              <a:ext cx="5744684" cy="107932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6EA5DA"/>
                </a:gs>
                <a:gs pos="50000">
                  <a:srgbClr val="529BDA"/>
                </a:gs>
                <a:gs pos="100000">
                  <a:srgbClr val="4188C8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6"/>
            <p:cNvSpPr txBox="1"/>
            <p:nvPr/>
          </p:nvSpPr>
          <p:spPr>
            <a:xfrm>
              <a:off x="52688" y="62775"/>
              <a:ext cx="5639308" cy="9739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1450" lIns="171450" spcFirstLastPara="1" rIns="171450" wrap="square" tIns="171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500"/>
                <a:buFont typeface="Calibri"/>
                <a:buNone/>
              </a:pPr>
              <a:r>
                <a:rPr lang="en-ER" sz="45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Adam and Eve</a:t>
              </a:r>
              <a:r>
                <a:rPr i="0" lang="en-ER" sz="45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endParaRPr i="0" sz="45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0" y="1219012"/>
              <a:ext cx="5744684" cy="107932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67CFBD"/>
                </a:gs>
                <a:gs pos="50000">
                  <a:srgbClr val="49CEBA"/>
                </a:gs>
                <a:gs pos="100000">
                  <a:srgbClr val="39BDA8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6"/>
            <p:cNvSpPr txBox="1"/>
            <p:nvPr/>
          </p:nvSpPr>
          <p:spPr>
            <a:xfrm>
              <a:off x="52688" y="1271700"/>
              <a:ext cx="5639308" cy="9739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1450" lIns="171450" spcFirstLastPara="1" rIns="171450" wrap="square" tIns="171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500"/>
                <a:buFont typeface="Calibri"/>
                <a:buNone/>
              </a:pPr>
              <a:r>
                <a:rPr lang="en-ER" sz="45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Saint Peter</a:t>
              </a:r>
              <a:endParaRPr i="0" sz="45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0" y="2427937"/>
              <a:ext cx="5744684" cy="107932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61C475"/>
                </a:gs>
                <a:gs pos="50000">
                  <a:srgbClr val="42C25D"/>
                </a:gs>
                <a:gs pos="100000">
                  <a:srgbClr val="33B14F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6"/>
            <p:cNvSpPr txBox="1"/>
            <p:nvPr/>
          </p:nvSpPr>
          <p:spPr>
            <a:xfrm>
              <a:off x="52688" y="2480625"/>
              <a:ext cx="5639308" cy="9739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1450" lIns="171450" spcFirstLastPara="1" rIns="171450" wrap="square" tIns="171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500"/>
                <a:buFont typeface="Calibri"/>
                <a:buNone/>
              </a:pPr>
              <a:r>
                <a:rPr lang="en-ER" sz="45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The Virgin Saint </a:t>
              </a:r>
              <a:r>
                <a:rPr i="0" lang="en-ER" sz="45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Mary </a:t>
              </a:r>
              <a:endParaRPr i="0" sz="45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0" y="3636863"/>
              <a:ext cx="5744684" cy="107932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7EB55F"/>
                </a:gs>
                <a:gs pos="50000">
                  <a:srgbClr val="6EB03F"/>
                </a:gs>
                <a:gs pos="100000">
                  <a:srgbClr val="5F9F34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6"/>
            <p:cNvSpPr txBox="1"/>
            <p:nvPr/>
          </p:nvSpPr>
          <p:spPr>
            <a:xfrm>
              <a:off x="52688" y="3689551"/>
              <a:ext cx="5639308" cy="9739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1450" lIns="171450" spcFirstLastPara="1" rIns="171450" wrap="square" tIns="171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500"/>
                <a:buFont typeface="Calibri"/>
                <a:buNone/>
              </a:pPr>
              <a:r>
                <a:rPr lang="en-ER" sz="45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Joachim and Anna</a:t>
              </a:r>
              <a:endParaRPr i="0" sz="45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7"/>
          <p:cNvSpPr txBox="1"/>
          <p:nvPr>
            <p:ph type="title"/>
          </p:nvPr>
        </p:nvSpPr>
        <p:spPr>
          <a:xfrm>
            <a:off x="6270084" y="1514007"/>
            <a:ext cx="5811987" cy="27590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Calibri"/>
              <a:buNone/>
            </a:pPr>
            <a:r>
              <a:rPr lang="en-ER" sz="61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Answer :The Virgin Mary  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9" name="Google Shape;179;p7"/>
          <p:cNvSpPr/>
          <p:nvPr/>
        </p:nvSpPr>
        <p:spPr>
          <a:xfrm rot="-5400000">
            <a:off x="2404000" y="2991370"/>
            <a:ext cx="6857455" cy="874716"/>
          </a:xfrm>
          <a:custGeom>
            <a:rect b="b" l="l" r="r" t="t"/>
            <a:pathLst>
              <a:path extrusionOk="0" h="874716" w="6857455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7"/>
          <p:cNvSpPr/>
          <p:nvPr/>
        </p:nvSpPr>
        <p:spPr>
          <a:xfrm rot="-5400000">
            <a:off x="2403998" y="2991370"/>
            <a:ext cx="6857455" cy="874716"/>
          </a:xfrm>
          <a:custGeom>
            <a:rect b="b" l="l" r="r" t="t"/>
            <a:pathLst>
              <a:path extrusionOk="0" h="874716" w="6857455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rotWithShape="1">
            <a:blip r:embed="rId3">
              <a:alphaModFix amt="57000"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800" y="-1950"/>
            <a:ext cx="5704637" cy="685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8"/>
          <p:cNvPicPr preferRelativeResize="0"/>
          <p:nvPr/>
        </p:nvPicPr>
        <p:blipFill rotWithShape="1">
          <a:blip r:embed="rId3">
            <a:alphaModFix amt="35000"/>
          </a:blip>
          <a:srcRect b="14853" l="0" r="0" t="876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8"/>
          <p:cNvSpPr txBox="1"/>
          <p:nvPr>
            <p:ph type="title"/>
          </p:nvPr>
        </p:nvSpPr>
        <p:spPr>
          <a:xfrm>
            <a:off x="-80402" y="1065891"/>
            <a:ext cx="4653300" cy="472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ER" sz="4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4) Which saint had a </a:t>
            </a:r>
            <a:r>
              <a:rPr lang="en-ER" sz="4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beautiful</a:t>
            </a:r>
            <a:r>
              <a:rPr lang="en-ER" sz="4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palace built for her to become the leader or a blessed gathering of devout virgins? </a:t>
            </a:r>
            <a:endParaRPr sz="4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89" name="Google Shape;189;p8"/>
          <p:cNvCxnSpPr/>
          <p:nvPr/>
        </p:nvCxnSpPr>
        <p:spPr>
          <a:xfrm>
            <a:off x="4653372" y="2286000"/>
            <a:ext cx="0" cy="2286000"/>
          </a:xfrm>
          <a:prstGeom prst="straightConnector1">
            <a:avLst/>
          </a:prstGeom>
          <a:noFill/>
          <a:ln cap="flat" cmpd="sng" w="1587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90" name="Google Shape;190;p8"/>
          <p:cNvGrpSpPr/>
          <p:nvPr/>
        </p:nvGrpSpPr>
        <p:grpSpPr>
          <a:xfrm>
            <a:off x="5155379" y="1140479"/>
            <a:ext cx="5744684" cy="4577041"/>
            <a:chOff x="0" y="74617"/>
            <a:chExt cx="5744684" cy="4577041"/>
          </a:xfrm>
        </p:grpSpPr>
        <p:sp>
          <p:nvSpPr>
            <p:cNvPr id="191" name="Google Shape;191;p8"/>
            <p:cNvSpPr/>
            <p:nvPr/>
          </p:nvSpPr>
          <p:spPr>
            <a:xfrm>
              <a:off x="0" y="458377"/>
              <a:ext cx="5744684" cy="655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287234" y="74617"/>
              <a:ext cx="4021279" cy="767520"/>
            </a:xfrm>
            <a:prstGeom prst="roundRect">
              <a:avLst>
                <a:gd fmla="val 16667" name="adj"/>
              </a:avLst>
            </a:prstGeom>
            <a:solidFill>
              <a:schemeClr val="accen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8"/>
            <p:cNvSpPr txBox="1"/>
            <p:nvPr/>
          </p:nvSpPr>
          <p:spPr>
            <a:xfrm>
              <a:off x="324701" y="112084"/>
              <a:ext cx="3946345" cy="6925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1975" spcFirstLastPara="1" rIns="1519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i="0" lang="en-ER" sz="26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St.  Hanna</a:t>
              </a:r>
              <a:endParaRPr i="0" sz="2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0" y="1637737"/>
              <a:ext cx="5744684" cy="655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287234" y="1253977"/>
              <a:ext cx="4021279" cy="76752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8"/>
            <p:cNvSpPr txBox="1"/>
            <p:nvPr/>
          </p:nvSpPr>
          <p:spPr>
            <a:xfrm>
              <a:off x="324701" y="1291444"/>
              <a:ext cx="3946345" cy="6925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1975" spcFirstLastPara="1" rIns="1519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i="0" lang="en-ER" sz="26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St. </a:t>
              </a:r>
              <a:r>
                <a:rPr lang="en-ER" sz="26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Elizabeth</a:t>
              </a:r>
              <a:endParaRPr i="0" sz="2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0" y="2817098"/>
              <a:ext cx="5744684" cy="655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287234" y="2433338"/>
              <a:ext cx="4021279" cy="767520"/>
            </a:xfrm>
            <a:prstGeom prst="roundRect">
              <a:avLst>
                <a:gd fmla="val 16667" name="adj"/>
              </a:avLst>
            </a:prstGeom>
            <a:solidFill>
              <a:schemeClr val="accent4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8"/>
            <p:cNvSpPr txBox="1"/>
            <p:nvPr/>
          </p:nvSpPr>
          <p:spPr>
            <a:xfrm>
              <a:off x="324701" y="2470805"/>
              <a:ext cx="3946345" cy="6925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1975" spcFirstLastPara="1" rIns="1519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i="0" lang="en-ER" sz="26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St. Demiana</a:t>
              </a:r>
              <a:r>
                <a:rPr lang="en-ER" sz="26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i="0" lang="en-ER" sz="26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endParaRPr i="0" sz="2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0" y="3996458"/>
              <a:ext cx="5744684" cy="655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287234" y="3612698"/>
              <a:ext cx="4021279" cy="767520"/>
            </a:xfrm>
            <a:prstGeom prst="roundRect">
              <a:avLst>
                <a:gd fmla="val 16667" name="adj"/>
              </a:avLst>
            </a:prstGeom>
            <a:solidFill>
              <a:srgbClr val="599BD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8"/>
            <p:cNvSpPr txBox="1"/>
            <p:nvPr/>
          </p:nvSpPr>
          <p:spPr>
            <a:xfrm>
              <a:off x="324701" y="3650165"/>
              <a:ext cx="3946345" cy="6925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1975" spcFirstLastPara="1" rIns="15197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i="0" lang="en-ER" sz="2600" u="none" cap="none" strike="noStrike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St . Mary of Nazareth</a:t>
              </a:r>
              <a:endParaRPr i="0" sz="2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9"/>
          <p:cNvSpPr txBox="1"/>
          <p:nvPr>
            <p:ph type="title"/>
          </p:nvPr>
        </p:nvSpPr>
        <p:spPr>
          <a:xfrm>
            <a:off x="6624000" y="2136950"/>
            <a:ext cx="5072100" cy="22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en-ER" sz="6600"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lang="en-ER" sz="6600">
                <a:latin typeface="Cambria"/>
                <a:ea typeface="Cambria"/>
                <a:cs typeface="Cambria"/>
                <a:sym typeface="Cambria"/>
              </a:rPr>
              <a:t>nswer : St. Demiana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09" name="Google Shape;209;p9"/>
          <p:cNvGrpSpPr/>
          <p:nvPr/>
        </p:nvGrpSpPr>
        <p:grpSpPr>
          <a:xfrm>
            <a:off x="3697284" y="0"/>
            <a:ext cx="884241" cy="6858001"/>
            <a:chOff x="3697284" y="0"/>
            <a:chExt cx="884241" cy="6858001"/>
          </a:xfrm>
        </p:grpSpPr>
        <p:sp>
          <p:nvSpPr>
            <p:cNvPr id="210" name="Google Shape;210;p9"/>
            <p:cNvSpPr/>
            <p:nvPr/>
          </p:nvSpPr>
          <p:spPr>
            <a:xfrm flipH="1" rot="-5400000">
              <a:off x="705641" y="2991642"/>
              <a:ext cx="6858001" cy="874716"/>
            </a:xfrm>
            <a:custGeom>
              <a:rect b="b" l="l" r="r" t="t"/>
              <a:pathLst>
                <a:path extrusionOk="0" h="874716" w="6858001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rotWithShape="0" algn="l" dist="152400">
                <a:srgbClr val="000000">
                  <a:alpha val="9803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9"/>
            <p:cNvSpPr/>
            <p:nvPr/>
          </p:nvSpPr>
          <p:spPr>
            <a:xfrm flipH="1" rot="-5400000">
              <a:off x="715166" y="2991642"/>
              <a:ext cx="6858001" cy="874716"/>
            </a:xfrm>
            <a:custGeom>
              <a:rect b="b" l="l" r="r" t="t"/>
              <a:pathLst>
                <a:path extrusionOk="0" h="874716" w="6858001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rotWithShape="1">
              <a:blip r:embed="rId3">
                <a:alphaModFix amt="57000"/>
              </a:blip>
              <a:tile algn="tl" flip="none" tx="0" sx="100000" ty="0" sy="100000"/>
            </a:blipFill>
            <a:ln>
              <a:noFill/>
            </a:ln>
            <a:effectLst>
              <a:outerShdw blurRad="381000" rotWithShape="0" algn="l" dist="152400">
                <a:srgbClr val="000000">
                  <a:alpha val="9803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2" name="Google Shape;21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200" y="866775"/>
            <a:ext cx="5664000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2021-10-09T07:37:30Z</dcterms:created>
  <dc:creator>Sabrina Araya</dc:creator>
</cp:coreProperties>
</file>